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34.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0"/>
  </p:notesMasterIdLst>
  <p:handoutMasterIdLst>
    <p:handoutMasterId r:id="rId71"/>
  </p:handoutMasterIdLst>
  <p:sldIdLst>
    <p:sldId id="4323" r:id="rId2"/>
    <p:sldId id="7696" r:id="rId3"/>
    <p:sldId id="7755" r:id="rId4"/>
    <p:sldId id="7833" r:id="rId5"/>
    <p:sldId id="7122" r:id="rId6"/>
    <p:sldId id="7095" r:id="rId7"/>
    <p:sldId id="7146" r:id="rId8"/>
    <p:sldId id="7834" r:id="rId9"/>
    <p:sldId id="7096" r:id="rId10"/>
    <p:sldId id="7835" r:id="rId11"/>
    <p:sldId id="7097" r:id="rId12"/>
    <p:sldId id="7836" r:id="rId13"/>
    <p:sldId id="7098" r:id="rId14"/>
    <p:sldId id="7837" r:id="rId15"/>
    <p:sldId id="7100" r:id="rId16"/>
    <p:sldId id="7838" r:id="rId17"/>
    <p:sldId id="7101" r:id="rId18"/>
    <p:sldId id="7839" r:id="rId19"/>
    <p:sldId id="7102" r:id="rId20"/>
    <p:sldId id="7840" r:id="rId21"/>
    <p:sldId id="7099" r:id="rId22"/>
    <p:sldId id="7841" r:id="rId23"/>
    <p:sldId id="7103" r:id="rId24"/>
    <p:sldId id="7125" r:id="rId25"/>
    <p:sldId id="6563" r:id="rId26"/>
    <p:sldId id="7842" r:id="rId27"/>
    <p:sldId id="7108" r:id="rId28"/>
    <p:sldId id="7843" r:id="rId29"/>
    <p:sldId id="4326" r:id="rId30"/>
    <p:sldId id="7760" r:id="rId31"/>
    <p:sldId id="7761" r:id="rId32"/>
    <p:sldId id="7762" r:id="rId33"/>
    <p:sldId id="7763" r:id="rId34"/>
    <p:sldId id="7765" r:id="rId35"/>
    <p:sldId id="7766" r:id="rId36"/>
    <p:sldId id="7767" r:id="rId37"/>
    <p:sldId id="7768" r:id="rId38"/>
    <p:sldId id="7769" r:id="rId39"/>
    <p:sldId id="7109" r:id="rId40"/>
    <p:sldId id="6485" r:id="rId41"/>
    <p:sldId id="7770" r:id="rId42"/>
    <p:sldId id="7132" r:id="rId43"/>
    <p:sldId id="7771" r:id="rId44"/>
    <p:sldId id="7844" r:id="rId45"/>
    <p:sldId id="7772" r:id="rId46"/>
    <p:sldId id="7845" r:id="rId47"/>
    <p:sldId id="7773" r:id="rId48"/>
    <p:sldId id="7846" r:id="rId49"/>
    <p:sldId id="7123" r:id="rId50"/>
    <p:sldId id="7090" r:id="rId51"/>
    <p:sldId id="4346" r:id="rId52"/>
    <p:sldId id="7775" r:id="rId53"/>
    <p:sldId id="7776" r:id="rId54"/>
    <p:sldId id="7777" r:id="rId55"/>
    <p:sldId id="7778" r:id="rId56"/>
    <p:sldId id="7779" r:id="rId57"/>
    <p:sldId id="7780" r:id="rId58"/>
    <p:sldId id="7781" r:id="rId59"/>
    <p:sldId id="7782" r:id="rId60"/>
    <p:sldId id="7783" r:id="rId61"/>
    <p:sldId id="6547" r:id="rId62"/>
    <p:sldId id="7168" r:id="rId63"/>
    <p:sldId id="7163" r:id="rId64"/>
    <p:sldId id="7162" r:id="rId65"/>
    <p:sldId id="7160" r:id="rId66"/>
    <p:sldId id="7164" r:id="rId67"/>
    <p:sldId id="7165" r:id="rId68"/>
    <p:sldId id="770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949"/>
    <a:srgbClr val="E96751"/>
    <a:srgbClr val="EC7C69"/>
    <a:srgbClr val="0D9390"/>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58" autoAdjust="0"/>
    <p:restoredTop sz="95082"/>
  </p:normalViewPr>
  <p:slideViewPr>
    <p:cSldViewPr snapToGrid="0" snapToObjects="1">
      <p:cViewPr varScale="1">
        <p:scale>
          <a:sx n="63" d="100"/>
          <a:sy n="63" d="100"/>
        </p:scale>
        <p:origin x="64"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78"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23/01/2026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Smelltu til að breyta aðaltextastílum</a:t>
            </a:r>
          </a:p>
          <a:p>
            <a:pPr lvl="1"/>
            <a:r>
              <a:rPr lang="en-GB"/>
              <a:t>Annar stigi</a:t>
            </a:r>
          </a:p>
          <a:p>
            <a:pPr lvl="2"/>
            <a:r>
              <a:rPr lang="en-GB"/>
              <a:t>Þriðja stig</a:t>
            </a:r>
          </a:p>
          <a:p>
            <a:pPr lvl="3"/>
            <a:r>
              <a:rPr lang="en-GB"/>
              <a:t>Fjórða stig</a:t>
            </a:r>
          </a:p>
          <a:p>
            <a:pPr lvl="4"/>
            <a:r>
              <a:rPr lang="en-GB"/>
              <a:t>Fimmta stig</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200" b="1" i="0">
                <a:solidFill>
                  <a:srgbClr val="459597"/>
                </a:solidFill>
                <a:latin typeface="+mn-lt"/>
              </a:defRPr>
            </a:lvl1pPr>
          </a:lstStyle>
          <a:p>
            <a:pPr lvl="0"/>
            <a:r>
              <a:rPr lang="en-US" dirty="0"/>
              <a:t>Heading</a:t>
            </a:r>
          </a:p>
        </p:txBody>
      </p:sp>
    </p:spTree>
    <p:extLst>
      <p:ext uri="{BB962C8B-B14F-4D97-AF65-F5344CB8AC3E}">
        <p14:creationId xmlns:p14="http://schemas.microsoft.com/office/powerpoint/2010/main" val="2063177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428449" y="552148"/>
            <a:ext cx="5872770"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100315" y="552148"/>
            <a:ext cx="5872769"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967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4011987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218395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856617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FRÁBÆR DVALARSTAÐIR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HÖNNUN NÝSTÁRLEGRA DVALARSTAÐA Í FERÐAMENNSKU</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0" r:id="rId45"/>
    <p:sldLayoutId id="2147483933" r:id="rId46"/>
    <p:sldLayoutId id="2147483936" r:id="rId47"/>
    <p:sldLayoutId id="2147483937"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openxmlformats.org/officeDocument/2006/relationships/hyperlink" Target="https://touchstay.com/blog/starting-glamping-business#:~:text=Total%20initial%20investment%3A%20%C2%A3277%2C000%20,%C2%A31%2C390%2C000" TargetMode="External"/><Relationship Id="rId3" Type="http://schemas.openxmlformats.org/officeDocument/2006/relationships/hyperlink" Target="https://www.forniturealberghiereonline.it/blog-hotel/111-contributi-a-fondo-perduto-per-il-turismo-tutti-i-bandi-aperti-di-invitalia#:~:text=regionale%2C%C2%A0quando%20sono%20dedicati%20esclusivamente%20alle,0%20e%C2%A0%2011" TargetMode="External"/><Relationship Id="rId7" Type="http://schemas.openxmlformats.org/officeDocument/2006/relationships/hyperlink" Target="https://dldc.org/ardara-farm-diversification-project-made-possible-with-leader-funding/#:~:text=Committee%20%28LCDC%29,the%20development%20of%20the%20project" TargetMode="External"/><Relationship Id="rId2" Type="http://schemas.openxmlformats.org/officeDocument/2006/relationships/hyperlink" Target="https://www.slovenia.info/sl/poslovne-strani/razpisi-sto/slovenski-in-evropski-razpisi#:~:text=Slovenski%20in%20evropski%20razpisi%20predstavljajo,in%20pove%C4%8Devanja%20inovativnosti%20v%20turizmu" TargetMode="External"/><Relationship Id="rId1" Type="http://schemas.openxmlformats.org/officeDocument/2006/relationships/slideLayout" Target="../slideLayouts/slideLayout24.xml"/><Relationship Id="rId6" Type="http://schemas.openxmlformats.org/officeDocument/2006/relationships/hyperlink" Target="https://subvice.nl/subsidies/leader-2024/#:~:text=Leader%202024%20,na%20toezegging%20van%20de" TargetMode="External"/><Relationship Id="rId11" Type="http://schemas.openxmlformats.org/officeDocument/2006/relationships/image" Target="../media/image13.png"/><Relationship Id="rId5" Type="http://schemas.openxmlformats.org/officeDocument/2006/relationships/hyperlink" Target="https://news.airbnb.com/en-ie/launching-the-rural-tourism-fund/#:~:text=Rural%20Tourism%20Fund%2C%20grants%20ranging,festival%2C%20to%20upgrading%20community%20facilities" TargetMode="External"/><Relationship Id="rId10" Type="http://schemas.openxmlformats.org/officeDocument/2006/relationships/hyperlink" Target="https://www.southernstar.ie/news/glamping-site-on-bere-gets-funding-from-leader-4168385" TargetMode="External"/><Relationship Id="rId4" Type="http://schemas.openxmlformats.org/officeDocument/2006/relationships/hyperlink" Target="https://www.grantthornton.nl/en/insights-en/tax/dutch-tax-changes-toward-sustainability-an-overview/#:~:text=Dutch%20tax%20changes%20toward%20sustainability%3A,deduction%20of%20qualifying" TargetMode="External"/><Relationship Id="rId9" Type="http://schemas.openxmlformats.org/officeDocument/2006/relationships/hyperlink" Target="https://www.irishexaminer.com/farming/arid-30965898.html#:~:text=match%20at%20L312%20In%20Co,them%20a%20grant%20of%20%E2%82%AC200%2C00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7.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southernstar.ie/news/glamping-site-on-bere-gets-funding-from-leader-4168385" TargetMode="External"/><Relationship Id="rId1" Type="http://schemas.openxmlformats.org/officeDocument/2006/relationships/slideLayout" Target="../slideLayouts/slideLayout45.xml"/><Relationship Id="rId4" Type="http://schemas.openxmlformats.org/officeDocument/2006/relationships/image" Target="../media/image16.svg"/></Relationships>
</file>

<file path=ppt/slides/_rels/slide3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5.xml"/><Relationship Id="rId5" Type="http://schemas.openxmlformats.org/officeDocument/2006/relationships/image" Target="../media/image23.sv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ouchstay.com/blog/glamping-business-plan#:~:text=Glamping%20has%20blown%20up%20from,world%20of%20glamping" TargetMode="External"/><Relationship Id="rId1" Type="http://schemas.openxmlformats.org/officeDocument/2006/relationships/slideLayout" Target="../slideLayouts/slideLayout45.xml"/><Relationship Id="rId4" Type="http://schemas.openxmlformats.org/officeDocument/2006/relationships/image" Target="../media/image27.svg"/></Relationships>
</file>

<file path=ppt/slides/_rels/slide5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9-oZfxRpCSI&amp;t=831" TargetMode="External"/><Relationship Id="rId2" Type="http://schemas.openxmlformats.org/officeDocument/2006/relationships/hyperlink" Target="https://www.google.com/search?q=Guy+Kawasaki%E2%80%99s+10-slide+pitch+template&amp;oq=Guy+Kawasaki%E2%80%99s+10-slide+pitch+template&amp;gs_lcrp=EgZjaHJvbWUyBggAEEUYOTIICAEQABgWGB4yCggCEAAYgAQYogQyBwgDEAAY7wUyCggEEAAYgAQYogQyCggFEAAYgAQYogTSAQc2OTNqMGo3qAIAsAIA&amp;sourceid=chrome&amp;ie=UTF-8" TargetMode="External"/><Relationship Id="rId1" Type="http://schemas.openxmlformats.org/officeDocument/2006/relationships/slideLayout" Target="../slideLayouts/slideLayout44.xml"/><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3" Type="http://schemas.openxmlformats.org/officeDocument/2006/relationships/hyperlink" Target="https://touchstay.com/blog/glamping-business-plan#Free-glamping-business-plan-template" TargetMode="External"/><Relationship Id="rId7" Type="http://schemas.openxmlformats.org/officeDocument/2006/relationships/hyperlink" Target="https://www.growthink.com/businessplan/help-center/glamping-business-plan" TargetMode="External"/><Relationship Id="rId2" Type="http://schemas.openxmlformats.org/officeDocument/2006/relationships/hyperlink" Target="https://touchstay.com/blog/glamping-business-plan#Winning-glamping-business-plan-template" TargetMode="External"/><Relationship Id="rId1" Type="http://schemas.openxmlformats.org/officeDocument/2006/relationships/slideLayout" Target="../slideLayouts/slideLayout44.xml"/><Relationship Id="rId6" Type="http://schemas.openxmlformats.org/officeDocument/2006/relationships/hyperlink" Target="https://www.inspiredcamping.com/starting-a-glamping-business/" TargetMode="External"/><Relationship Id="rId5" Type="http://schemas.openxmlformats.org/officeDocument/2006/relationships/hyperlink" Target="https://www.glampitect.com/blog/how-to-write-a-glamping-business-plan-with-downloadable-template" TargetMode="External"/><Relationship Id="rId4" Type="http://schemas.openxmlformats.org/officeDocument/2006/relationships/hyperlink" Target="https://touchstay.com/blog/glamping-business-plan#Beyond-the-checklist-craft-a-compelling-narrative"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lodgify.com/blog/glamping-vacation-rental-industry-trend/#:~:text=How%20to%20Start%20a%20Glamping,help%20you%20along%20the%20way" TargetMode="External"/><Relationship Id="rId2" Type="http://schemas.openxmlformats.org/officeDocument/2006/relationships/hyperlink" Target="https://myglampingplan.com/store/p/financial-plan-template" TargetMode="External"/><Relationship Id="rId1" Type="http://schemas.openxmlformats.org/officeDocument/2006/relationships/slideLayout" Target="../slideLayouts/slideLayout44.xml"/></Relationships>
</file>

<file path=ppt/slides/_rels/slide66.xml.rels><?xml version="1.0" encoding="UTF-8" standalone="yes"?>
<Relationships xmlns="http://schemas.openxmlformats.org/package/2006/relationships"><Relationship Id="rId8" Type="http://schemas.openxmlformats.org/officeDocument/2006/relationships/hyperlink" Target="https://www.inspiredcamping.com/unique-holiday-rentals-glamping-business-success/#google_vignette" TargetMode="External"/><Relationship Id="rId3" Type="http://schemas.openxmlformats.org/officeDocument/2006/relationships/hyperlink" Target="https://www.inspiredcamping.com/glamping-business-course-advice-ideas/" TargetMode="External"/><Relationship Id="rId7" Type="http://schemas.openxmlformats.org/officeDocument/2006/relationships/hyperlink" Target="https://www.inspiredcamping.com/pod-homes-portable-shelters-world-of-glamping/" TargetMode="External"/><Relationship Id="rId2" Type="http://schemas.openxmlformats.org/officeDocument/2006/relationships/hyperlink" Target="https://www.inspiredcamping.com/glamping-worldwide/" TargetMode="External"/><Relationship Id="rId1" Type="http://schemas.openxmlformats.org/officeDocument/2006/relationships/slideLayout" Target="../slideLayouts/slideLayout44.xml"/><Relationship Id="rId6" Type="http://schemas.openxmlformats.org/officeDocument/2006/relationships/hyperlink" Target="https://www.inspiredcamping.com/heads-in-beds-unique-accommodation-glamping-business-advice/" TargetMode="External"/><Relationship Id="rId5" Type="http://schemas.openxmlformats.org/officeDocument/2006/relationships/hyperlink" Target="https://www.inspiredcamping.com/farmers-landowners-glamping-business-manage-income-fluctuations/" TargetMode="External"/><Relationship Id="rId4" Type="http://schemas.openxmlformats.org/officeDocument/2006/relationships/hyperlink" Target="https://www.inspiredcamping.com/6-signs-youre-heading-glamping-business-success/" TargetMode="External"/><Relationship Id="rId9" Type="http://schemas.openxmlformats.org/officeDocument/2006/relationships/hyperlink" Target="https://www.inspiredcoursesvip.com/glamping-business-startup-guide"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inspiredcamping.com/how-to-gain-planning-permission-for-a-glamping-business/" TargetMode="External"/><Relationship Id="rId2" Type="http://schemas.openxmlformats.org/officeDocument/2006/relationships/hyperlink" Target="https://www.inspiredcamping.com/how-to-get-planning-permission-for-a-glamping-business/" TargetMode="External"/><Relationship Id="rId1" Type="http://schemas.openxmlformats.org/officeDocument/2006/relationships/slideLayout" Target="../slideLayouts/slideLayout44.xml"/><Relationship Id="rId5" Type="http://schemas.openxmlformats.org/officeDocument/2006/relationships/hyperlink" Target="https://www.facebook.com/groups/theglampingbusinessgroup/" TargetMode="External"/><Relationship Id="rId4" Type="http://schemas.openxmlformats.org/officeDocument/2006/relationships/hyperlink" Target="https://www.gov.uk/camping-licence-wales"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089964" cy="697353"/>
          </a:xfrm>
        </p:spPr>
        <p:txBody>
          <a:bodyPr/>
          <a:lstStyle/>
          <a:p>
            <a:r>
              <a:rPr lang="en-GB" dirty="0"/>
              <a:t>Modúl 7 </a:t>
            </a:r>
            <a:r>
              <a:rPr lang="en-GB" sz="4400" b="0" dirty="0"/>
              <a:t>(3. hluti)</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378669"/>
            <a:ext cx="5864515" cy="697353"/>
          </a:xfrm>
        </p:spPr>
        <p:txBody>
          <a:bodyPr>
            <a:noAutofit/>
          </a:bodyPr>
          <a:lstStyle/>
          <a:p>
            <a:pPr defTabSz="777514">
              <a:lnSpc>
                <a:spcPct val="100000"/>
              </a:lnSpc>
              <a:spcBef>
                <a:spcPts val="0"/>
              </a:spcBef>
              <a:spcAft>
                <a:spcPts val="600"/>
              </a:spcAft>
              <a:defRPr/>
            </a:pPr>
            <a:r>
              <a:rPr lang="en-US" sz="3200" b="1" dirty="0"/>
              <a:t>Fjárfestingarfjármögnun, styrkumsóknir og kynning hugmyndar þinnar</a:t>
            </a:r>
          </a:p>
          <a:p>
            <a:pPr defTabSz="777514">
              <a:lnSpc>
                <a:spcPct val="100000"/>
              </a:lnSpc>
              <a:spcBef>
                <a:spcPts val="0"/>
              </a:spcBef>
              <a:spcAft>
                <a:spcPts val="600"/>
              </a:spcAft>
              <a:defRPr/>
            </a:pPr>
            <a:r>
              <a:rPr lang="en-GB" sz="3200" i="1" dirty="0"/>
              <a:t>Fjármálaplanagerð og fjármögnun </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www.epicstays.eu</a:t>
            </a:r>
          </a:p>
        </p:txBody>
      </p:sp>
      <p:pic>
        <p:nvPicPr>
          <p:cNvPr id="7" name="Picture Placeholder 6" descr="A row of wooden houses&#10;&#10;AI-generated content may be incorrect.">
            <a:extLst>
              <a:ext uri="{FF2B5EF4-FFF2-40B4-BE49-F238E27FC236}">
                <a16:creationId xmlns:a16="http://schemas.microsoft.com/office/drawing/2014/main" id="{563393A2-1307-5E1C-BFC3-57F57D233478}"/>
              </a:ext>
            </a:extLst>
          </p:cNvPr>
          <p:cNvPicPr>
            <a:picLocks noGrp="1" noChangeAspect="1"/>
          </p:cNvPicPr>
          <p:nvPr>
            <p:ph type="pic" sz="quarter" idx="19"/>
          </p:nvPr>
        </p:nvPicPr>
        <p:blipFill>
          <a:blip r:embed="rId2"/>
          <a:srcRect l="3851" r="3851"/>
          <a:stretch>
            <a:fillRect/>
          </a:stretch>
        </p:blipFill>
        <p:spPr/>
      </p:pic>
    </p:spTree>
    <p:extLst>
      <p:ext uri="{BB962C8B-B14F-4D97-AF65-F5344CB8AC3E}">
        <p14:creationId xmlns:p14="http://schemas.microsoft.com/office/powerpoint/2010/main" val="3291171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9FE36-F3B7-B0E7-6186-677D4010A03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B1315-024B-723A-6FED-F31DCE34F6EF}"/>
              </a:ext>
            </a:extLst>
          </p:cNvPr>
          <p:cNvSpPr/>
          <p:nvPr/>
        </p:nvSpPr>
        <p:spPr>
          <a:xfrm>
            <a:off x="3829050" y="114299"/>
            <a:ext cx="8141222" cy="2219325"/>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E9807F50-3AD3-E4DB-787E-466DD3848657}"/>
              </a:ext>
            </a:extLst>
          </p:cNvPr>
          <p:cNvSpPr>
            <a:spLocks noGrp="1"/>
          </p:cNvSpPr>
          <p:nvPr>
            <p:ph type="body" sz="quarter" idx="18"/>
          </p:nvPr>
        </p:nvSpPr>
        <p:spPr>
          <a:xfrm>
            <a:off x="221728" y="629576"/>
            <a:ext cx="2984778" cy="1049221"/>
          </a:xfrm>
        </p:spPr>
        <p:txBody>
          <a:bodyPr/>
          <a:lstStyle/>
          <a:p>
            <a:pPr>
              <a:lnSpc>
                <a:spcPct val="100000"/>
              </a:lnSpc>
            </a:pPr>
            <a:r>
              <a:rPr lang="en-US" dirty="0"/>
              <a:t>Hvað styrktaraðilar og fjárfestar leita að</a:t>
            </a:r>
          </a:p>
        </p:txBody>
      </p:sp>
      <p:sp>
        <p:nvSpPr>
          <p:cNvPr id="11" name="Text Placeholder 10">
            <a:extLst>
              <a:ext uri="{FF2B5EF4-FFF2-40B4-BE49-F238E27FC236}">
                <a16:creationId xmlns:a16="http://schemas.microsoft.com/office/drawing/2014/main" id="{0B4242FA-238B-CC06-3881-079300923A5D}"/>
              </a:ext>
            </a:extLst>
          </p:cNvPr>
          <p:cNvSpPr>
            <a:spLocks noGrp="1"/>
          </p:cNvSpPr>
          <p:nvPr>
            <p:ph type="body" sz="quarter" idx="19"/>
          </p:nvPr>
        </p:nvSpPr>
        <p:spPr>
          <a:xfrm>
            <a:off x="221728" y="1829808"/>
            <a:ext cx="2984778" cy="385564"/>
          </a:xfrm>
        </p:spPr>
        <p:txBody>
          <a:bodyPr/>
          <a:lstStyle/>
          <a:p>
            <a:r>
              <a:rPr lang="en-IE" sz="2800" dirty="0"/>
              <a:t>Arðsemi og hagnýtni</a:t>
            </a:r>
          </a:p>
        </p:txBody>
      </p:sp>
      <p:sp>
        <p:nvSpPr>
          <p:cNvPr id="6" name="Text Placeholder 5">
            <a:extLst>
              <a:ext uri="{FF2B5EF4-FFF2-40B4-BE49-F238E27FC236}">
                <a16:creationId xmlns:a16="http://schemas.microsoft.com/office/drawing/2014/main" id="{B4ECB109-031F-8162-20C3-15B9BFE4E055}"/>
              </a:ext>
            </a:extLst>
          </p:cNvPr>
          <p:cNvSpPr>
            <a:spLocks noGrp="1"/>
          </p:cNvSpPr>
          <p:nvPr>
            <p:ph type="body" sz="quarter" idx="21"/>
          </p:nvPr>
        </p:nvSpPr>
        <p:spPr>
          <a:xfrm>
            <a:off x="3943351" y="272998"/>
            <a:ext cx="7162800" cy="3499183"/>
          </a:xfrm>
        </p:spPr>
        <p:txBody>
          <a:bodyPr/>
          <a:lstStyle/>
          <a:p>
            <a:pPr>
              <a:spcAft>
                <a:spcPts val="1200"/>
              </a:spcAft>
            </a:pPr>
            <a:r>
              <a:rPr lang="en-US" sz="2400" b="1" dirty="0">
                <a:solidFill>
                  <a:schemeClr val="bg1"/>
                </a:solidFill>
              </a:rPr>
              <a:t>Dæmi um hagkvæmni: </a:t>
            </a:r>
            <a:r>
              <a:rPr lang="en-US" sz="2400" dirty="0">
                <a:solidFill>
                  <a:schemeClr val="bg1"/>
                </a:solidFill>
              </a:rPr>
              <a:t>Lítil frístundarstaðsetning utan rafmagnskerfisins nálægt þjóðgarði, með sterkum staðbundnum samstarfsaðilum og hóflegum rekstrarkostnaði, er hagkvæm ef ferðamenn heimsækja svæðið reglulega og fyrirtækið getur staðið straum af kostnaði án mikils áframhaldandi styrks.</a:t>
            </a:r>
          </a:p>
          <a:p>
            <a:pPr>
              <a:spcAft>
                <a:spcPts val="1200"/>
              </a:spcAft>
            </a:pPr>
            <a:endParaRPr lang="en-US" sz="2400" b="1" dirty="0"/>
          </a:p>
          <a:p>
            <a:pPr marL="342900" indent="-342900">
              <a:buFont typeface="Wingdings" panose="05000000000000000000" pitchFamily="2" charset="2"/>
              <a:buChar char="v"/>
            </a:pPr>
            <a:r>
              <a:rPr lang="en-US" sz="2400" b="1" dirty="0"/>
              <a:t>Margvíslegar </a:t>
            </a:r>
            <a:r>
              <a:rPr lang="en-US" sz="2400" dirty="0"/>
              <a:t>tekjulindir (t.d. gistináttir, staðbundnar upplifanir, búferðalög)</a:t>
            </a:r>
          </a:p>
          <a:p>
            <a:pPr marL="342900" indent="-342900">
              <a:buFont typeface="Wingdings" panose="05000000000000000000" pitchFamily="2" charset="2"/>
              <a:buChar char="v"/>
            </a:pPr>
            <a:endParaRPr lang="en-US" sz="2400" dirty="0"/>
          </a:p>
          <a:p>
            <a:pPr marL="342900" indent="-342900">
              <a:spcAft>
                <a:spcPts val="1200"/>
              </a:spcAft>
              <a:buFont typeface="Wingdings" panose="05000000000000000000" pitchFamily="2" charset="2"/>
              <a:buChar char="v"/>
            </a:pPr>
            <a:r>
              <a:rPr lang="en-US" sz="2400" b="1" dirty="0"/>
              <a:t>Fjármálastöðugleiki </a:t>
            </a:r>
            <a:r>
              <a:rPr lang="en-US" sz="2400" dirty="0"/>
              <a:t>(t.d. varasjóður, sveigjanleiki gagnvart áföllum)</a:t>
            </a:r>
          </a:p>
          <a:p>
            <a:pPr>
              <a:spcAft>
                <a:spcPts val="1200"/>
              </a:spcAft>
            </a:pPr>
            <a:r>
              <a:rPr lang="en-US" sz="2400" dirty="0"/>
              <a:t>Fjármögnunaraðilar leita oft eftir vísbendingum um arðsemi innan 2–5 ára, allt eftir fjárfestingarfjárhæð og tegund styrks. Arðsemin fullvissar fjármögnunaraðila um að reksturinn muni ekki krefjast stöðugs utanaðkomandi stuðnings.</a:t>
            </a:r>
            <a:endParaRPr lang="en-IE" sz="2400" dirty="0"/>
          </a:p>
        </p:txBody>
      </p:sp>
      <p:grpSp>
        <p:nvGrpSpPr>
          <p:cNvPr id="3" name="Graphic 2">
            <a:extLst>
              <a:ext uri="{FF2B5EF4-FFF2-40B4-BE49-F238E27FC236}">
                <a16:creationId xmlns:a16="http://schemas.microsoft.com/office/drawing/2014/main" id="{D4C638A8-BFF3-8E81-0392-C3713E5E5AA0}"/>
              </a:ext>
            </a:extLst>
          </p:cNvPr>
          <p:cNvGrpSpPr/>
          <p:nvPr/>
        </p:nvGrpSpPr>
        <p:grpSpPr>
          <a:xfrm>
            <a:off x="1198734" y="4161785"/>
            <a:ext cx="2199682" cy="1637788"/>
            <a:chOff x="3820118" y="4325848"/>
            <a:chExt cx="1217134" cy="941725"/>
          </a:xfrm>
        </p:grpSpPr>
        <p:sp>
          <p:nvSpPr>
            <p:cNvPr id="4" name="Freeform 606">
              <a:extLst>
                <a:ext uri="{FF2B5EF4-FFF2-40B4-BE49-F238E27FC236}">
                  <a16:creationId xmlns:a16="http://schemas.microsoft.com/office/drawing/2014/main" id="{7B63ACF1-0A1D-D956-7327-D9812D986089}"/>
                </a:ext>
              </a:extLst>
            </p:cNvPr>
            <p:cNvSpPr/>
            <p:nvPr/>
          </p:nvSpPr>
          <p:spPr>
            <a:xfrm>
              <a:off x="4473297" y="4616348"/>
              <a:ext cx="1600" cy="1600"/>
            </a:xfrm>
            <a:custGeom>
              <a:avLst/>
              <a:gdLst>
                <a:gd name="connsiteX0" fmla="*/ 0 w 1600"/>
                <a:gd name="connsiteY0" fmla="*/ 0 h 1600"/>
                <a:gd name="connsiteX1" fmla="*/ 1600 w 1600"/>
                <a:gd name="connsiteY1" fmla="*/ 1600 h 1600"/>
                <a:gd name="connsiteX2" fmla="*/ 0 w 1600"/>
                <a:gd name="connsiteY2" fmla="*/ 0 h 1600"/>
              </a:gdLst>
              <a:ahLst/>
              <a:cxnLst>
                <a:cxn ang="0">
                  <a:pos x="connsiteX0" y="connsiteY0"/>
                </a:cxn>
                <a:cxn ang="0">
                  <a:pos x="connsiteX1" y="connsiteY1"/>
                </a:cxn>
                <a:cxn ang="0">
                  <a:pos x="connsiteX2" y="connsiteY2"/>
                </a:cxn>
              </a:cxnLst>
              <a:rect l="l" t="t" r="r" b="b"/>
              <a:pathLst>
                <a:path w="1600" h="1600">
                  <a:moveTo>
                    <a:pt x="0" y="0"/>
                  </a:moveTo>
                  <a:cubicBezTo>
                    <a:pt x="457" y="457"/>
                    <a:pt x="914" y="914"/>
                    <a:pt x="1600" y="1600"/>
                  </a:cubicBezTo>
                  <a:cubicBezTo>
                    <a:pt x="914"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5" name="Freeform 607">
              <a:extLst>
                <a:ext uri="{FF2B5EF4-FFF2-40B4-BE49-F238E27FC236}">
                  <a16:creationId xmlns:a16="http://schemas.microsoft.com/office/drawing/2014/main" id="{572F6AD1-F23F-7C21-40A9-5BAFE5EE273C}"/>
                </a:ext>
              </a:extLst>
            </p:cNvPr>
            <p:cNvSpPr/>
            <p:nvPr/>
          </p:nvSpPr>
          <p:spPr>
            <a:xfrm>
              <a:off x="4510558" y="4610633"/>
              <a:ext cx="40315" cy="71094"/>
            </a:xfrm>
            <a:custGeom>
              <a:avLst/>
              <a:gdLst>
                <a:gd name="connsiteX0" fmla="*/ 21946 w 40315"/>
                <a:gd name="connsiteY0" fmla="*/ 16231 h 71094"/>
                <a:gd name="connsiteX1" fmla="*/ 22174 w 40315"/>
                <a:gd name="connsiteY1" fmla="*/ 22631 h 71094"/>
                <a:gd name="connsiteX2" fmla="*/ 21488 w 40315"/>
                <a:gd name="connsiteY2" fmla="*/ 25146 h 71094"/>
                <a:gd name="connsiteX3" fmla="*/ 16231 w 40315"/>
                <a:gd name="connsiteY3" fmla="*/ 34290 h 71094"/>
                <a:gd name="connsiteX4" fmla="*/ 10058 w 40315"/>
                <a:gd name="connsiteY4" fmla="*/ 40462 h 71094"/>
                <a:gd name="connsiteX5" fmla="*/ 1143 w 40315"/>
                <a:gd name="connsiteY5" fmla="*/ 45491 h 71094"/>
                <a:gd name="connsiteX6" fmla="*/ 0 w 40315"/>
                <a:gd name="connsiteY6" fmla="*/ 45949 h 71094"/>
                <a:gd name="connsiteX7" fmla="*/ 21717 w 40315"/>
                <a:gd name="connsiteY7" fmla="*/ 71095 h 71094"/>
                <a:gd name="connsiteX8" fmla="*/ 28118 w 40315"/>
                <a:gd name="connsiteY8" fmla="*/ 9144 h 71094"/>
                <a:gd name="connsiteX9" fmla="*/ 17145 w 40315"/>
                <a:gd name="connsiteY9" fmla="*/ 0 h 71094"/>
                <a:gd name="connsiteX10" fmla="*/ 18974 w 40315"/>
                <a:gd name="connsiteY10" fmla="*/ 1372 h 71094"/>
                <a:gd name="connsiteX11" fmla="*/ 21946 w 40315"/>
                <a:gd name="connsiteY11" fmla="*/ 16231 h 7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15" h="71094">
                  <a:moveTo>
                    <a:pt x="21946" y="16231"/>
                  </a:moveTo>
                  <a:cubicBezTo>
                    <a:pt x="22174" y="18288"/>
                    <a:pt x="22174" y="20574"/>
                    <a:pt x="22174" y="22631"/>
                  </a:cubicBezTo>
                  <a:cubicBezTo>
                    <a:pt x="21946" y="23546"/>
                    <a:pt x="21717" y="24232"/>
                    <a:pt x="21488" y="25146"/>
                  </a:cubicBezTo>
                  <a:cubicBezTo>
                    <a:pt x="19888" y="28346"/>
                    <a:pt x="18059" y="31318"/>
                    <a:pt x="16231" y="34290"/>
                  </a:cubicBezTo>
                  <a:cubicBezTo>
                    <a:pt x="14173" y="36576"/>
                    <a:pt x="12116" y="38633"/>
                    <a:pt x="10058" y="40462"/>
                  </a:cubicBezTo>
                  <a:cubicBezTo>
                    <a:pt x="7087" y="42291"/>
                    <a:pt x="4115" y="44120"/>
                    <a:pt x="1143" y="45491"/>
                  </a:cubicBezTo>
                  <a:cubicBezTo>
                    <a:pt x="686" y="45720"/>
                    <a:pt x="457" y="45720"/>
                    <a:pt x="0" y="45949"/>
                  </a:cubicBezTo>
                  <a:cubicBezTo>
                    <a:pt x="7087" y="54178"/>
                    <a:pt x="14402" y="62636"/>
                    <a:pt x="21717" y="71095"/>
                  </a:cubicBezTo>
                  <a:cubicBezTo>
                    <a:pt x="44577" y="48235"/>
                    <a:pt x="45949" y="28804"/>
                    <a:pt x="28118" y="9144"/>
                  </a:cubicBezTo>
                  <a:cubicBezTo>
                    <a:pt x="24689" y="5486"/>
                    <a:pt x="21031" y="2515"/>
                    <a:pt x="17145" y="0"/>
                  </a:cubicBezTo>
                  <a:cubicBezTo>
                    <a:pt x="17831" y="457"/>
                    <a:pt x="18517" y="914"/>
                    <a:pt x="18974" y="1372"/>
                  </a:cubicBezTo>
                  <a:cubicBezTo>
                    <a:pt x="20117" y="6401"/>
                    <a:pt x="21031" y="11201"/>
                    <a:pt x="21946" y="16231"/>
                  </a:cubicBezTo>
                  <a:close/>
                </a:path>
              </a:pathLst>
            </a:custGeom>
            <a:solidFill>
              <a:srgbClr val="FFFFFF"/>
            </a:solidFill>
            <a:ln w="2286" cap="flat">
              <a:noFill/>
              <a:prstDash val="solid"/>
              <a:miter/>
            </a:ln>
          </p:spPr>
          <p:txBody>
            <a:bodyPr rtlCol="0" anchor="ctr"/>
            <a:lstStyle/>
            <a:p>
              <a:endParaRPr lang="en-US"/>
            </a:p>
          </p:txBody>
        </p:sp>
        <p:sp>
          <p:nvSpPr>
            <p:cNvPr id="7" name="Freeform 608">
              <a:extLst>
                <a:ext uri="{FF2B5EF4-FFF2-40B4-BE49-F238E27FC236}">
                  <a16:creationId xmlns:a16="http://schemas.microsoft.com/office/drawing/2014/main" id="{C477B0D6-0C98-8713-6A61-442D5C6DCF7B}"/>
                </a:ext>
              </a:extLst>
            </p:cNvPr>
            <p:cNvSpPr/>
            <p:nvPr/>
          </p:nvSpPr>
          <p:spPr>
            <a:xfrm>
              <a:off x="4505529" y="4601718"/>
              <a:ext cx="1600" cy="457"/>
            </a:xfrm>
            <a:custGeom>
              <a:avLst/>
              <a:gdLst>
                <a:gd name="connsiteX0" fmla="*/ 0 w 1600"/>
                <a:gd name="connsiteY0" fmla="*/ 0 h 457"/>
                <a:gd name="connsiteX1" fmla="*/ 1600 w 1600"/>
                <a:gd name="connsiteY1" fmla="*/ 457 h 457"/>
                <a:gd name="connsiteX2" fmla="*/ 0 w 1600"/>
                <a:gd name="connsiteY2" fmla="*/ 0 h 457"/>
              </a:gdLst>
              <a:ahLst/>
              <a:cxnLst>
                <a:cxn ang="0">
                  <a:pos x="connsiteX0" y="connsiteY0"/>
                </a:cxn>
                <a:cxn ang="0">
                  <a:pos x="connsiteX1" y="connsiteY1"/>
                </a:cxn>
                <a:cxn ang="0">
                  <a:pos x="connsiteX2" y="connsiteY2"/>
                </a:cxn>
              </a:cxnLst>
              <a:rect l="l" t="t" r="r" b="b"/>
              <a:pathLst>
                <a:path w="1600" h="457">
                  <a:moveTo>
                    <a:pt x="0" y="0"/>
                  </a:moveTo>
                  <a:cubicBezTo>
                    <a:pt x="457" y="229"/>
                    <a:pt x="1143" y="229"/>
                    <a:pt x="1600" y="457"/>
                  </a:cubicBezTo>
                  <a:cubicBezTo>
                    <a:pt x="1143" y="457"/>
                    <a:pt x="686" y="229"/>
                    <a:pt x="0" y="0"/>
                  </a:cubicBezTo>
                  <a:close/>
                </a:path>
              </a:pathLst>
            </a:custGeom>
            <a:solidFill>
              <a:srgbClr val="FFFFFF"/>
            </a:solidFill>
            <a:ln w="2286" cap="flat">
              <a:noFill/>
              <a:prstDash val="solid"/>
              <a:miter/>
            </a:ln>
          </p:spPr>
          <p:txBody>
            <a:bodyPr rtlCol="0" anchor="ctr"/>
            <a:lstStyle/>
            <a:p>
              <a:endParaRPr lang="en-US"/>
            </a:p>
          </p:txBody>
        </p:sp>
        <p:sp>
          <p:nvSpPr>
            <p:cNvPr id="8" name="Freeform 609">
              <a:extLst>
                <a:ext uri="{FF2B5EF4-FFF2-40B4-BE49-F238E27FC236}">
                  <a16:creationId xmlns:a16="http://schemas.microsoft.com/office/drawing/2014/main" id="{98D0A56B-9A70-9A78-7F9F-8C7A040005F9}"/>
                </a:ext>
              </a:extLst>
            </p:cNvPr>
            <p:cNvSpPr/>
            <p:nvPr/>
          </p:nvSpPr>
          <p:spPr>
            <a:xfrm>
              <a:off x="4508272" y="4602403"/>
              <a:ext cx="1828" cy="457"/>
            </a:xfrm>
            <a:custGeom>
              <a:avLst/>
              <a:gdLst>
                <a:gd name="connsiteX0" fmla="*/ 0 w 1828"/>
                <a:gd name="connsiteY0" fmla="*/ 0 h 457"/>
                <a:gd name="connsiteX1" fmla="*/ 1829 w 1828"/>
                <a:gd name="connsiteY1" fmla="*/ 457 h 457"/>
                <a:gd name="connsiteX2" fmla="*/ 0 w 1828"/>
                <a:gd name="connsiteY2" fmla="*/ 0 h 457"/>
              </a:gdLst>
              <a:ahLst/>
              <a:cxnLst>
                <a:cxn ang="0">
                  <a:pos x="connsiteX0" y="connsiteY0"/>
                </a:cxn>
                <a:cxn ang="0">
                  <a:pos x="connsiteX1" y="connsiteY1"/>
                </a:cxn>
                <a:cxn ang="0">
                  <a:pos x="connsiteX2" y="connsiteY2"/>
                </a:cxn>
              </a:cxnLst>
              <a:rect l="l" t="t" r="r" b="b"/>
              <a:pathLst>
                <a:path w="1828" h="457">
                  <a:moveTo>
                    <a:pt x="0" y="0"/>
                  </a:moveTo>
                  <a:cubicBezTo>
                    <a:pt x="686" y="229"/>
                    <a:pt x="1143" y="229"/>
                    <a:pt x="1829" y="457"/>
                  </a:cubicBezTo>
                  <a:cubicBezTo>
                    <a:pt x="1143" y="457"/>
                    <a:pt x="457" y="229"/>
                    <a:pt x="0" y="0"/>
                  </a:cubicBezTo>
                  <a:close/>
                </a:path>
              </a:pathLst>
            </a:custGeom>
            <a:solidFill>
              <a:srgbClr val="FFFFFF"/>
            </a:solidFill>
            <a:ln w="2286" cap="flat">
              <a:noFill/>
              <a:prstDash val="solid"/>
              <a:miter/>
            </a:ln>
          </p:spPr>
          <p:txBody>
            <a:bodyPr rtlCol="0" anchor="ctr"/>
            <a:lstStyle/>
            <a:p>
              <a:endParaRPr lang="en-US"/>
            </a:p>
          </p:txBody>
        </p:sp>
        <p:sp>
          <p:nvSpPr>
            <p:cNvPr id="9" name="Freeform 610">
              <a:extLst>
                <a:ext uri="{FF2B5EF4-FFF2-40B4-BE49-F238E27FC236}">
                  <a16:creationId xmlns:a16="http://schemas.microsoft.com/office/drawing/2014/main" id="{AF48516D-F4D7-DC50-E975-D75D135586E9}"/>
                </a:ext>
              </a:extLst>
            </p:cNvPr>
            <p:cNvSpPr/>
            <p:nvPr/>
          </p:nvSpPr>
          <p:spPr>
            <a:xfrm>
              <a:off x="4510558" y="4603089"/>
              <a:ext cx="8458" cy="2971"/>
            </a:xfrm>
            <a:custGeom>
              <a:avLst/>
              <a:gdLst>
                <a:gd name="connsiteX0" fmla="*/ 0 w 8458"/>
                <a:gd name="connsiteY0" fmla="*/ 0 h 2971"/>
                <a:gd name="connsiteX1" fmla="*/ 8458 w 8458"/>
                <a:gd name="connsiteY1" fmla="*/ 2972 h 2971"/>
                <a:gd name="connsiteX2" fmla="*/ 0 w 8458"/>
                <a:gd name="connsiteY2" fmla="*/ 0 h 2971"/>
              </a:gdLst>
              <a:ahLst/>
              <a:cxnLst>
                <a:cxn ang="0">
                  <a:pos x="connsiteX0" y="connsiteY0"/>
                </a:cxn>
                <a:cxn ang="0">
                  <a:pos x="connsiteX1" y="connsiteY1"/>
                </a:cxn>
                <a:cxn ang="0">
                  <a:pos x="connsiteX2" y="connsiteY2"/>
                </a:cxn>
              </a:cxnLst>
              <a:rect l="l" t="t" r="r" b="b"/>
              <a:pathLst>
                <a:path w="8458" h="2971">
                  <a:moveTo>
                    <a:pt x="0" y="0"/>
                  </a:moveTo>
                  <a:cubicBezTo>
                    <a:pt x="2972" y="914"/>
                    <a:pt x="5715" y="1829"/>
                    <a:pt x="8458" y="2972"/>
                  </a:cubicBezTo>
                  <a:cubicBezTo>
                    <a:pt x="5715" y="2057"/>
                    <a:pt x="2972" y="914"/>
                    <a:pt x="0" y="0"/>
                  </a:cubicBezTo>
                  <a:close/>
                </a:path>
              </a:pathLst>
            </a:custGeom>
            <a:solidFill>
              <a:srgbClr val="FFFFFF"/>
            </a:solidFill>
            <a:ln w="2286" cap="flat">
              <a:noFill/>
              <a:prstDash val="solid"/>
              <a:miter/>
            </a:ln>
          </p:spPr>
          <p:txBody>
            <a:bodyPr rtlCol="0" anchor="ctr"/>
            <a:lstStyle/>
            <a:p>
              <a:endParaRPr lang="en-US"/>
            </a:p>
          </p:txBody>
        </p:sp>
        <p:sp>
          <p:nvSpPr>
            <p:cNvPr id="12" name="Freeform 611">
              <a:extLst>
                <a:ext uri="{FF2B5EF4-FFF2-40B4-BE49-F238E27FC236}">
                  <a16:creationId xmlns:a16="http://schemas.microsoft.com/office/drawing/2014/main" id="{D8FFEAC7-14E1-49F6-8720-37ADA7D804CB}"/>
                </a:ext>
              </a:extLst>
            </p:cNvPr>
            <p:cNvSpPr/>
            <p:nvPr/>
          </p:nvSpPr>
          <p:spPr>
            <a:xfrm>
              <a:off x="4502100" y="4601032"/>
              <a:ext cx="2514" cy="685"/>
            </a:xfrm>
            <a:custGeom>
              <a:avLst/>
              <a:gdLst>
                <a:gd name="connsiteX0" fmla="*/ 0 w 2514"/>
                <a:gd name="connsiteY0" fmla="*/ 0 h 685"/>
                <a:gd name="connsiteX1" fmla="*/ 2515 w 2514"/>
                <a:gd name="connsiteY1" fmla="*/ 686 h 685"/>
                <a:gd name="connsiteX2" fmla="*/ 0 w 2514"/>
                <a:gd name="connsiteY2" fmla="*/ 0 h 685"/>
              </a:gdLst>
              <a:ahLst/>
              <a:cxnLst>
                <a:cxn ang="0">
                  <a:pos x="connsiteX0" y="connsiteY0"/>
                </a:cxn>
                <a:cxn ang="0">
                  <a:pos x="connsiteX1" y="connsiteY1"/>
                </a:cxn>
                <a:cxn ang="0">
                  <a:pos x="connsiteX2" y="connsiteY2"/>
                </a:cxn>
              </a:cxnLst>
              <a:rect l="l" t="t" r="r" b="b"/>
              <a:pathLst>
                <a:path w="2514" h="685">
                  <a:moveTo>
                    <a:pt x="0" y="0"/>
                  </a:moveTo>
                  <a:cubicBezTo>
                    <a:pt x="914" y="229"/>
                    <a:pt x="1600" y="457"/>
                    <a:pt x="2515" y="686"/>
                  </a:cubicBezTo>
                  <a:cubicBezTo>
                    <a:pt x="1600" y="229"/>
                    <a:pt x="686" y="0"/>
                    <a:pt x="0" y="0"/>
                  </a:cubicBezTo>
                  <a:close/>
                </a:path>
              </a:pathLst>
            </a:custGeom>
            <a:solidFill>
              <a:srgbClr val="FFFFFF"/>
            </a:solidFill>
            <a:ln w="2286" cap="flat">
              <a:noFill/>
              <a:prstDash val="solid"/>
              <a:miter/>
            </a:ln>
          </p:spPr>
          <p:txBody>
            <a:bodyPr rtlCol="0" anchor="ctr"/>
            <a:lstStyle/>
            <a:p>
              <a:endParaRPr lang="en-US"/>
            </a:p>
          </p:txBody>
        </p:sp>
        <p:sp>
          <p:nvSpPr>
            <p:cNvPr id="13" name="Freeform 612">
              <a:extLst>
                <a:ext uri="{FF2B5EF4-FFF2-40B4-BE49-F238E27FC236}">
                  <a16:creationId xmlns:a16="http://schemas.microsoft.com/office/drawing/2014/main" id="{2696D55D-1A52-2110-05FF-593EA2FE7D47}"/>
                </a:ext>
              </a:extLst>
            </p:cNvPr>
            <p:cNvSpPr/>
            <p:nvPr/>
          </p:nvSpPr>
          <p:spPr>
            <a:xfrm>
              <a:off x="4496614" y="4599889"/>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229"/>
                    <a:pt x="914" y="229"/>
                  </a:cubicBezTo>
                  <a:cubicBezTo>
                    <a:pt x="686" y="0"/>
                    <a:pt x="229" y="0"/>
                    <a:pt x="0" y="0"/>
                  </a:cubicBezTo>
                  <a:close/>
                </a:path>
              </a:pathLst>
            </a:custGeom>
            <a:solidFill>
              <a:srgbClr val="FFFFFF"/>
            </a:solidFill>
            <a:ln w="2286" cap="flat">
              <a:noFill/>
              <a:prstDash val="solid"/>
              <a:miter/>
            </a:ln>
          </p:spPr>
          <p:txBody>
            <a:bodyPr rtlCol="0" anchor="ctr"/>
            <a:lstStyle/>
            <a:p>
              <a:endParaRPr lang="en-US"/>
            </a:p>
          </p:txBody>
        </p:sp>
        <p:sp>
          <p:nvSpPr>
            <p:cNvPr id="14" name="Freeform 613">
              <a:extLst>
                <a:ext uri="{FF2B5EF4-FFF2-40B4-BE49-F238E27FC236}">
                  <a16:creationId xmlns:a16="http://schemas.microsoft.com/office/drawing/2014/main" id="{1FFE016B-1EF8-4593-C570-D147349A0B14}"/>
                </a:ext>
              </a:extLst>
            </p:cNvPr>
            <p:cNvSpPr/>
            <p:nvPr/>
          </p:nvSpPr>
          <p:spPr>
            <a:xfrm>
              <a:off x="4499357" y="4600346"/>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686" y="229"/>
                    <a:pt x="1143" y="229"/>
                  </a:cubicBezTo>
                  <a:cubicBezTo>
                    <a:pt x="686" y="229"/>
                    <a:pt x="229" y="0"/>
                    <a:pt x="0" y="0"/>
                  </a:cubicBezTo>
                  <a:close/>
                </a:path>
              </a:pathLst>
            </a:custGeom>
            <a:solidFill>
              <a:srgbClr val="FFFFFF"/>
            </a:solidFill>
            <a:ln w="2286" cap="flat">
              <a:noFill/>
              <a:prstDash val="solid"/>
              <a:miter/>
            </a:ln>
          </p:spPr>
          <p:txBody>
            <a:bodyPr rtlCol="0" anchor="ctr"/>
            <a:lstStyle/>
            <a:p>
              <a:endParaRPr lang="en-US"/>
            </a:p>
          </p:txBody>
        </p:sp>
        <p:sp>
          <p:nvSpPr>
            <p:cNvPr id="15" name="Freeform 614">
              <a:extLst>
                <a:ext uri="{FF2B5EF4-FFF2-40B4-BE49-F238E27FC236}">
                  <a16:creationId xmlns:a16="http://schemas.microsoft.com/office/drawing/2014/main" id="{BDF9EC0F-20DC-837E-AFF2-3FA5B907BBC1}"/>
                </a:ext>
              </a:extLst>
            </p:cNvPr>
            <p:cNvSpPr/>
            <p:nvPr/>
          </p:nvSpPr>
          <p:spPr>
            <a:xfrm>
              <a:off x="4519245" y="4606290"/>
              <a:ext cx="8229" cy="4343"/>
            </a:xfrm>
            <a:custGeom>
              <a:avLst/>
              <a:gdLst>
                <a:gd name="connsiteX0" fmla="*/ 0 w 8229"/>
                <a:gd name="connsiteY0" fmla="*/ 0 h 4343"/>
                <a:gd name="connsiteX1" fmla="*/ 8230 w 8229"/>
                <a:gd name="connsiteY1" fmla="*/ 4343 h 4343"/>
                <a:gd name="connsiteX2" fmla="*/ 0 w 8229"/>
                <a:gd name="connsiteY2" fmla="*/ 0 h 4343"/>
              </a:gdLst>
              <a:ahLst/>
              <a:cxnLst>
                <a:cxn ang="0">
                  <a:pos x="connsiteX0" y="connsiteY0"/>
                </a:cxn>
                <a:cxn ang="0">
                  <a:pos x="connsiteX1" y="connsiteY1"/>
                </a:cxn>
                <a:cxn ang="0">
                  <a:pos x="connsiteX2" y="connsiteY2"/>
                </a:cxn>
              </a:cxnLst>
              <a:rect l="l" t="t" r="r" b="b"/>
              <a:pathLst>
                <a:path w="8229" h="4343">
                  <a:moveTo>
                    <a:pt x="0" y="0"/>
                  </a:moveTo>
                  <a:cubicBezTo>
                    <a:pt x="2743" y="1143"/>
                    <a:pt x="5486" y="2743"/>
                    <a:pt x="8230" y="4343"/>
                  </a:cubicBezTo>
                  <a:cubicBezTo>
                    <a:pt x="5486" y="2743"/>
                    <a:pt x="2743" y="1372"/>
                    <a:pt x="0" y="0"/>
                  </a:cubicBezTo>
                  <a:close/>
                </a:path>
              </a:pathLst>
            </a:custGeom>
            <a:solidFill>
              <a:srgbClr val="FFFFFF"/>
            </a:solidFill>
            <a:ln w="2286" cap="flat">
              <a:noFill/>
              <a:prstDash val="solid"/>
              <a:miter/>
            </a:ln>
          </p:spPr>
          <p:txBody>
            <a:bodyPr rtlCol="0" anchor="ctr"/>
            <a:lstStyle/>
            <a:p>
              <a:endParaRPr lang="en-US"/>
            </a:p>
          </p:txBody>
        </p:sp>
        <p:sp>
          <p:nvSpPr>
            <p:cNvPr id="16" name="Freeform 615">
              <a:extLst>
                <a:ext uri="{FF2B5EF4-FFF2-40B4-BE49-F238E27FC236}">
                  <a16:creationId xmlns:a16="http://schemas.microsoft.com/office/drawing/2014/main" id="{752EECE0-BC24-7BFE-C6E0-623D1923F618}"/>
                </a:ext>
              </a:extLst>
            </p:cNvPr>
            <p:cNvSpPr/>
            <p:nvPr/>
          </p:nvSpPr>
          <p:spPr>
            <a:xfrm>
              <a:off x="4489756" y="4633493"/>
              <a:ext cx="914" cy="1143"/>
            </a:xfrm>
            <a:custGeom>
              <a:avLst/>
              <a:gdLst>
                <a:gd name="connsiteX0" fmla="*/ 914 w 914"/>
                <a:gd name="connsiteY0" fmla="*/ 1143 h 1143"/>
                <a:gd name="connsiteX1" fmla="*/ 0 w 914"/>
                <a:gd name="connsiteY1" fmla="*/ 0 h 1143"/>
                <a:gd name="connsiteX2" fmla="*/ 914 w 914"/>
                <a:gd name="connsiteY2" fmla="*/ 1143 h 1143"/>
              </a:gdLst>
              <a:ahLst/>
              <a:cxnLst>
                <a:cxn ang="0">
                  <a:pos x="connsiteX0" y="connsiteY0"/>
                </a:cxn>
                <a:cxn ang="0">
                  <a:pos x="connsiteX1" y="connsiteY1"/>
                </a:cxn>
                <a:cxn ang="0">
                  <a:pos x="connsiteX2" y="connsiteY2"/>
                </a:cxn>
              </a:cxnLst>
              <a:rect l="l" t="t" r="r" b="b"/>
              <a:pathLst>
                <a:path w="914" h="1143">
                  <a:moveTo>
                    <a:pt x="914" y="1143"/>
                  </a:moveTo>
                  <a:cubicBezTo>
                    <a:pt x="686" y="686"/>
                    <a:pt x="229" y="457"/>
                    <a:pt x="0" y="0"/>
                  </a:cubicBezTo>
                  <a:cubicBezTo>
                    <a:pt x="229" y="457"/>
                    <a:pt x="686" y="686"/>
                    <a:pt x="914" y="1143"/>
                  </a:cubicBezTo>
                  <a:close/>
                </a:path>
              </a:pathLst>
            </a:custGeom>
            <a:solidFill>
              <a:srgbClr val="FFFFFF"/>
            </a:solidFill>
            <a:ln w="2286" cap="flat">
              <a:noFill/>
              <a:prstDash val="solid"/>
              <a:miter/>
            </a:ln>
          </p:spPr>
          <p:txBody>
            <a:bodyPr rtlCol="0" anchor="ctr"/>
            <a:lstStyle/>
            <a:p>
              <a:endParaRPr lang="en-US"/>
            </a:p>
          </p:txBody>
        </p:sp>
        <p:sp>
          <p:nvSpPr>
            <p:cNvPr id="17" name="Freeform 616">
              <a:extLst>
                <a:ext uri="{FF2B5EF4-FFF2-40B4-BE49-F238E27FC236}">
                  <a16:creationId xmlns:a16="http://schemas.microsoft.com/office/drawing/2014/main" id="{940BC81B-CD01-FAA9-DF00-2AD050E037D6}"/>
                </a:ext>
              </a:extLst>
            </p:cNvPr>
            <p:cNvSpPr/>
            <p:nvPr/>
          </p:nvSpPr>
          <p:spPr>
            <a:xfrm>
              <a:off x="4484269" y="4627549"/>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0" y="229"/>
                    <a:pt x="229" y="457"/>
                    <a:pt x="686" y="686"/>
                  </a:cubicBezTo>
                  <a:close/>
                </a:path>
              </a:pathLst>
            </a:custGeom>
            <a:solidFill>
              <a:srgbClr val="FFFFFF"/>
            </a:solidFill>
            <a:ln w="2286" cap="flat">
              <a:noFill/>
              <a:prstDash val="solid"/>
              <a:miter/>
            </a:ln>
          </p:spPr>
          <p:txBody>
            <a:bodyPr rtlCol="0" anchor="ctr"/>
            <a:lstStyle/>
            <a:p>
              <a:endParaRPr lang="en-US"/>
            </a:p>
          </p:txBody>
        </p:sp>
        <p:sp>
          <p:nvSpPr>
            <p:cNvPr id="18" name="Freeform 617">
              <a:extLst>
                <a:ext uri="{FF2B5EF4-FFF2-40B4-BE49-F238E27FC236}">
                  <a16:creationId xmlns:a16="http://schemas.microsoft.com/office/drawing/2014/main" id="{B27F00D4-AC2C-B997-B5B8-1102738C8F68}"/>
                </a:ext>
              </a:extLst>
            </p:cNvPr>
            <p:cNvSpPr/>
            <p:nvPr/>
          </p:nvSpPr>
          <p:spPr>
            <a:xfrm>
              <a:off x="4478326" y="4621606"/>
              <a:ext cx="1600" cy="1600"/>
            </a:xfrm>
            <a:custGeom>
              <a:avLst/>
              <a:gdLst>
                <a:gd name="connsiteX0" fmla="*/ 1600 w 1600"/>
                <a:gd name="connsiteY0" fmla="*/ 1600 h 1600"/>
                <a:gd name="connsiteX1" fmla="*/ 0 w 1600"/>
                <a:gd name="connsiteY1" fmla="*/ 0 h 1600"/>
                <a:gd name="connsiteX2" fmla="*/ 1600 w 1600"/>
                <a:gd name="connsiteY2" fmla="*/ 1600 h 1600"/>
              </a:gdLst>
              <a:ahLst/>
              <a:cxnLst>
                <a:cxn ang="0">
                  <a:pos x="connsiteX0" y="connsiteY0"/>
                </a:cxn>
                <a:cxn ang="0">
                  <a:pos x="connsiteX1" y="connsiteY1"/>
                </a:cxn>
                <a:cxn ang="0">
                  <a:pos x="connsiteX2" y="connsiteY2"/>
                </a:cxn>
              </a:cxnLst>
              <a:rect l="l" t="t" r="r" b="b"/>
              <a:pathLst>
                <a:path w="1600" h="1600">
                  <a:moveTo>
                    <a:pt x="1600" y="1600"/>
                  </a:moveTo>
                  <a:cubicBezTo>
                    <a:pt x="1143" y="1143"/>
                    <a:pt x="686" y="457"/>
                    <a:pt x="0" y="0"/>
                  </a:cubicBezTo>
                  <a:cubicBezTo>
                    <a:pt x="686" y="457"/>
                    <a:pt x="1143" y="1143"/>
                    <a:pt x="1600" y="1600"/>
                  </a:cubicBezTo>
                  <a:close/>
                </a:path>
              </a:pathLst>
            </a:custGeom>
            <a:solidFill>
              <a:srgbClr val="FFFFFF"/>
            </a:solidFill>
            <a:ln w="2286" cap="flat">
              <a:noFill/>
              <a:prstDash val="solid"/>
              <a:miter/>
            </a:ln>
          </p:spPr>
          <p:txBody>
            <a:bodyPr rtlCol="0" anchor="ctr"/>
            <a:lstStyle/>
            <a:p>
              <a:endParaRPr lang="en-US"/>
            </a:p>
          </p:txBody>
        </p:sp>
        <p:sp>
          <p:nvSpPr>
            <p:cNvPr id="19" name="Freeform 618">
              <a:extLst>
                <a:ext uri="{FF2B5EF4-FFF2-40B4-BE49-F238E27FC236}">
                  <a16:creationId xmlns:a16="http://schemas.microsoft.com/office/drawing/2014/main" id="{82800A27-EC6B-D669-1572-B9A1C8476C89}"/>
                </a:ext>
              </a:extLst>
            </p:cNvPr>
            <p:cNvSpPr/>
            <p:nvPr/>
          </p:nvSpPr>
          <p:spPr>
            <a:xfrm>
              <a:off x="4500043" y="4644923"/>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0"/>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20" name="Freeform 619">
              <a:extLst>
                <a:ext uri="{FF2B5EF4-FFF2-40B4-BE49-F238E27FC236}">
                  <a16:creationId xmlns:a16="http://schemas.microsoft.com/office/drawing/2014/main" id="{AA382DBD-901B-8A05-32D4-CFE2E6B7B6A7}"/>
                </a:ext>
              </a:extLst>
            </p:cNvPr>
            <p:cNvSpPr/>
            <p:nvPr/>
          </p:nvSpPr>
          <p:spPr>
            <a:xfrm>
              <a:off x="4494556" y="4638751"/>
              <a:ext cx="1143" cy="1371"/>
            </a:xfrm>
            <a:custGeom>
              <a:avLst/>
              <a:gdLst>
                <a:gd name="connsiteX0" fmla="*/ 1143 w 1143"/>
                <a:gd name="connsiteY0" fmla="*/ 1372 h 1371"/>
                <a:gd name="connsiteX1" fmla="*/ 0 w 1143"/>
                <a:gd name="connsiteY1" fmla="*/ 0 h 1371"/>
                <a:gd name="connsiteX2" fmla="*/ 1143 w 1143"/>
                <a:gd name="connsiteY2" fmla="*/ 1372 h 1371"/>
              </a:gdLst>
              <a:ahLst/>
              <a:cxnLst>
                <a:cxn ang="0">
                  <a:pos x="connsiteX0" y="connsiteY0"/>
                </a:cxn>
                <a:cxn ang="0">
                  <a:pos x="connsiteX1" y="connsiteY1"/>
                </a:cxn>
                <a:cxn ang="0">
                  <a:pos x="connsiteX2" y="connsiteY2"/>
                </a:cxn>
              </a:cxnLst>
              <a:rect l="l" t="t" r="r" b="b"/>
              <a:pathLst>
                <a:path w="1143" h="1371">
                  <a:moveTo>
                    <a:pt x="1143" y="1372"/>
                  </a:moveTo>
                  <a:cubicBezTo>
                    <a:pt x="686" y="914"/>
                    <a:pt x="457" y="457"/>
                    <a:pt x="0" y="0"/>
                  </a:cubicBezTo>
                  <a:cubicBezTo>
                    <a:pt x="457" y="457"/>
                    <a:pt x="914" y="914"/>
                    <a:pt x="1143" y="1372"/>
                  </a:cubicBezTo>
                  <a:close/>
                </a:path>
              </a:pathLst>
            </a:custGeom>
            <a:solidFill>
              <a:srgbClr val="FFFFFF"/>
            </a:solidFill>
            <a:ln w="2286" cap="flat">
              <a:noFill/>
              <a:prstDash val="solid"/>
              <a:miter/>
            </a:ln>
          </p:spPr>
          <p:txBody>
            <a:bodyPr rtlCol="0" anchor="ctr"/>
            <a:lstStyle/>
            <a:p>
              <a:endParaRPr lang="en-US"/>
            </a:p>
          </p:txBody>
        </p:sp>
        <p:sp>
          <p:nvSpPr>
            <p:cNvPr id="21" name="Freeform 620">
              <a:extLst>
                <a:ext uri="{FF2B5EF4-FFF2-40B4-BE49-F238E27FC236}">
                  <a16:creationId xmlns:a16="http://schemas.microsoft.com/office/drawing/2014/main" id="{5A381D88-C447-97C6-A63D-B7708BF9E1F4}"/>
                </a:ext>
              </a:extLst>
            </p:cNvPr>
            <p:cNvSpPr/>
            <p:nvPr/>
          </p:nvSpPr>
          <p:spPr>
            <a:xfrm>
              <a:off x="4203320" y="4423867"/>
              <a:ext cx="3657" cy="685"/>
            </a:xfrm>
            <a:custGeom>
              <a:avLst/>
              <a:gdLst>
                <a:gd name="connsiteX0" fmla="*/ 0 w 3657"/>
                <a:gd name="connsiteY0" fmla="*/ 686 h 685"/>
                <a:gd name="connsiteX1" fmla="*/ 3658 w 3657"/>
                <a:gd name="connsiteY1" fmla="*/ 0 h 685"/>
                <a:gd name="connsiteX2" fmla="*/ 0 w 3657"/>
                <a:gd name="connsiteY2" fmla="*/ 686 h 685"/>
              </a:gdLst>
              <a:ahLst/>
              <a:cxnLst>
                <a:cxn ang="0">
                  <a:pos x="connsiteX0" y="connsiteY0"/>
                </a:cxn>
                <a:cxn ang="0">
                  <a:pos x="connsiteX1" y="connsiteY1"/>
                </a:cxn>
                <a:cxn ang="0">
                  <a:pos x="connsiteX2" y="connsiteY2"/>
                </a:cxn>
              </a:cxnLst>
              <a:rect l="l" t="t" r="r" b="b"/>
              <a:pathLst>
                <a:path w="3657" h="685">
                  <a:moveTo>
                    <a:pt x="0" y="686"/>
                  </a:moveTo>
                  <a:cubicBezTo>
                    <a:pt x="1143" y="457"/>
                    <a:pt x="2515" y="229"/>
                    <a:pt x="3658" y="0"/>
                  </a:cubicBezTo>
                  <a:cubicBezTo>
                    <a:pt x="2515" y="229"/>
                    <a:pt x="1372" y="457"/>
                    <a:pt x="0" y="686"/>
                  </a:cubicBezTo>
                  <a:close/>
                </a:path>
              </a:pathLst>
            </a:custGeom>
            <a:solidFill>
              <a:srgbClr val="FFFFFF"/>
            </a:solidFill>
            <a:ln w="2286" cap="flat">
              <a:noFill/>
              <a:prstDash val="solid"/>
              <a:miter/>
            </a:ln>
          </p:spPr>
          <p:txBody>
            <a:bodyPr rtlCol="0" anchor="ctr"/>
            <a:lstStyle/>
            <a:p>
              <a:endParaRPr lang="en-US"/>
            </a:p>
          </p:txBody>
        </p:sp>
        <p:sp>
          <p:nvSpPr>
            <p:cNvPr id="22" name="Freeform 621">
              <a:extLst>
                <a:ext uri="{FF2B5EF4-FFF2-40B4-BE49-F238E27FC236}">
                  <a16:creationId xmlns:a16="http://schemas.microsoft.com/office/drawing/2014/main" id="{985CB789-9B2A-B467-9EC7-1E220A139606}"/>
                </a:ext>
              </a:extLst>
            </p:cNvPr>
            <p:cNvSpPr/>
            <p:nvPr/>
          </p:nvSpPr>
          <p:spPr>
            <a:xfrm>
              <a:off x="4194633" y="4468215"/>
              <a:ext cx="914" cy="228"/>
            </a:xfrm>
            <a:custGeom>
              <a:avLst/>
              <a:gdLst>
                <a:gd name="connsiteX0" fmla="*/ 914 w 914"/>
                <a:gd name="connsiteY0" fmla="*/ 0 h 228"/>
                <a:gd name="connsiteX1" fmla="*/ 0 w 914"/>
                <a:gd name="connsiteY1" fmla="*/ 229 h 228"/>
                <a:gd name="connsiteX2" fmla="*/ 914 w 914"/>
                <a:gd name="connsiteY2" fmla="*/ 0 h 228"/>
              </a:gdLst>
              <a:ahLst/>
              <a:cxnLst>
                <a:cxn ang="0">
                  <a:pos x="connsiteX0" y="connsiteY0"/>
                </a:cxn>
                <a:cxn ang="0">
                  <a:pos x="connsiteX1" y="connsiteY1"/>
                </a:cxn>
                <a:cxn ang="0">
                  <a:pos x="connsiteX2" y="connsiteY2"/>
                </a:cxn>
              </a:cxnLst>
              <a:rect l="l" t="t" r="r" b="b"/>
              <a:pathLst>
                <a:path w="914" h="228">
                  <a:moveTo>
                    <a:pt x="914" y="0"/>
                  </a:moveTo>
                  <a:cubicBezTo>
                    <a:pt x="686" y="0"/>
                    <a:pt x="229" y="0"/>
                    <a:pt x="0" y="229"/>
                  </a:cubicBezTo>
                  <a:cubicBezTo>
                    <a:pt x="229" y="229"/>
                    <a:pt x="457" y="229"/>
                    <a:pt x="914" y="0"/>
                  </a:cubicBezTo>
                  <a:close/>
                </a:path>
              </a:pathLst>
            </a:custGeom>
            <a:solidFill>
              <a:srgbClr val="FFFFFF"/>
            </a:solidFill>
            <a:ln w="2286" cap="flat">
              <a:noFill/>
              <a:prstDash val="solid"/>
              <a:miter/>
            </a:ln>
          </p:spPr>
          <p:txBody>
            <a:bodyPr rtlCol="0" anchor="ctr"/>
            <a:lstStyle/>
            <a:p>
              <a:endParaRPr lang="en-US"/>
            </a:p>
          </p:txBody>
        </p:sp>
        <p:sp>
          <p:nvSpPr>
            <p:cNvPr id="23" name="Freeform 622">
              <a:extLst>
                <a:ext uri="{FF2B5EF4-FFF2-40B4-BE49-F238E27FC236}">
                  <a16:creationId xmlns:a16="http://schemas.microsoft.com/office/drawing/2014/main" id="{87F687E7-E6AB-01F6-5DF2-9AD4EC7E1E7D}"/>
                </a:ext>
              </a:extLst>
            </p:cNvPr>
            <p:cNvSpPr/>
            <p:nvPr/>
          </p:nvSpPr>
          <p:spPr>
            <a:xfrm>
              <a:off x="4200120" y="4467529"/>
              <a:ext cx="1143" cy="228"/>
            </a:xfrm>
            <a:custGeom>
              <a:avLst/>
              <a:gdLst>
                <a:gd name="connsiteX0" fmla="*/ 1143 w 1143"/>
                <a:gd name="connsiteY0" fmla="*/ 0 h 228"/>
                <a:gd name="connsiteX1" fmla="*/ 0 w 1143"/>
                <a:gd name="connsiteY1" fmla="*/ 229 h 228"/>
                <a:gd name="connsiteX2" fmla="*/ 1143 w 1143"/>
                <a:gd name="connsiteY2" fmla="*/ 0 h 228"/>
              </a:gdLst>
              <a:ahLst/>
              <a:cxnLst>
                <a:cxn ang="0">
                  <a:pos x="connsiteX0" y="connsiteY0"/>
                </a:cxn>
                <a:cxn ang="0">
                  <a:pos x="connsiteX1" y="connsiteY1"/>
                </a:cxn>
                <a:cxn ang="0">
                  <a:pos x="connsiteX2" y="connsiteY2"/>
                </a:cxn>
              </a:cxnLst>
              <a:rect l="l" t="t" r="r" b="b"/>
              <a:pathLst>
                <a:path w="1143" h="228">
                  <a:moveTo>
                    <a:pt x="1143" y="0"/>
                  </a:moveTo>
                  <a:cubicBezTo>
                    <a:pt x="686" y="0"/>
                    <a:pt x="229" y="0"/>
                    <a:pt x="0" y="229"/>
                  </a:cubicBezTo>
                  <a:cubicBezTo>
                    <a:pt x="229" y="0"/>
                    <a:pt x="686" y="0"/>
                    <a:pt x="1143" y="0"/>
                  </a:cubicBezTo>
                  <a:close/>
                </a:path>
              </a:pathLst>
            </a:custGeom>
            <a:solidFill>
              <a:srgbClr val="FFFFFF"/>
            </a:solidFill>
            <a:ln w="2286" cap="flat">
              <a:noFill/>
              <a:prstDash val="solid"/>
              <a:miter/>
            </a:ln>
          </p:spPr>
          <p:txBody>
            <a:bodyPr rtlCol="0" anchor="ctr"/>
            <a:lstStyle/>
            <a:p>
              <a:endParaRPr lang="en-US"/>
            </a:p>
          </p:txBody>
        </p:sp>
        <p:sp>
          <p:nvSpPr>
            <p:cNvPr id="24" name="Freeform 623">
              <a:extLst>
                <a:ext uri="{FF2B5EF4-FFF2-40B4-BE49-F238E27FC236}">
                  <a16:creationId xmlns:a16="http://schemas.microsoft.com/office/drawing/2014/main" id="{6AD9E0EA-4837-E1FE-0A88-B7C97852467D}"/>
                </a:ext>
              </a:extLst>
            </p:cNvPr>
            <p:cNvSpPr/>
            <p:nvPr/>
          </p:nvSpPr>
          <p:spPr>
            <a:xfrm>
              <a:off x="4205835" y="4466844"/>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25" name="Freeform 624">
              <a:extLst>
                <a:ext uri="{FF2B5EF4-FFF2-40B4-BE49-F238E27FC236}">
                  <a16:creationId xmlns:a16="http://schemas.microsoft.com/office/drawing/2014/main" id="{F2B2B6D9-BBA7-420B-C261-778BF80C4209}"/>
                </a:ext>
              </a:extLst>
            </p:cNvPr>
            <p:cNvSpPr/>
            <p:nvPr/>
          </p:nvSpPr>
          <p:spPr>
            <a:xfrm>
              <a:off x="4188690" y="4469358"/>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0" y="0"/>
                    <a:pt x="0" y="0"/>
                  </a:cubicBezTo>
                  <a:cubicBezTo>
                    <a:pt x="0" y="0"/>
                    <a:pt x="229" y="0"/>
                    <a:pt x="457" y="0"/>
                  </a:cubicBezTo>
                  <a:close/>
                </a:path>
              </a:pathLst>
            </a:custGeom>
            <a:solidFill>
              <a:srgbClr val="FFFFFF"/>
            </a:solidFill>
            <a:ln w="2286" cap="flat">
              <a:noFill/>
              <a:prstDash val="solid"/>
              <a:miter/>
            </a:ln>
          </p:spPr>
          <p:txBody>
            <a:bodyPr rtlCol="0" anchor="ctr"/>
            <a:lstStyle/>
            <a:p>
              <a:endParaRPr lang="en-US"/>
            </a:p>
          </p:txBody>
        </p:sp>
        <p:sp>
          <p:nvSpPr>
            <p:cNvPr id="26" name="Freeform 625">
              <a:extLst>
                <a:ext uri="{FF2B5EF4-FFF2-40B4-BE49-F238E27FC236}">
                  <a16:creationId xmlns:a16="http://schemas.microsoft.com/office/drawing/2014/main" id="{6255715E-8D09-237C-0F16-84D5D2AE4BB9}"/>
                </a:ext>
              </a:extLst>
            </p:cNvPr>
            <p:cNvSpPr/>
            <p:nvPr/>
          </p:nvSpPr>
          <p:spPr>
            <a:xfrm>
              <a:off x="4184803" y="4428210"/>
              <a:ext cx="2743" cy="685"/>
            </a:xfrm>
            <a:custGeom>
              <a:avLst/>
              <a:gdLst>
                <a:gd name="connsiteX0" fmla="*/ 0 w 2743"/>
                <a:gd name="connsiteY0" fmla="*/ 686 h 685"/>
                <a:gd name="connsiteX1" fmla="*/ 2743 w 2743"/>
                <a:gd name="connsiteY1" fmla="*/ 0 h 685"/>
                <a:gd name="connsiteX2" fmla="*/ 0 w 2743"/>
                <a:gd name="connsiteY2" fmla="*/ 686 h 685"/>
              </a:gdLst>
              <a:ahLst/>
              <a:cxnLst>
                <a:cxn ang="0">
                  <a:pos x="connsiteX0" y="connsiteY0"/>
                </a:cxn>
                <a:cxn ang="0">
                  <a:pos x="connsiteX1" y="connsiteY1"/>
                </a:cxn>
                <a:cxn ang="0">
                  <a:pos x="connsiteX2" y="connsiteY2"/>
                </a:cxn>
              </a:cxnLst>
              <a:rect l="l" t="t" r="r" b="b"/>
              <a:pathLst>
                <a:path w="2743" h="685">
                  <a:moveTo>
                    <a:pt x="0" y="686"/>
                  </a:moveTo>
                  <a:cubicBezTo>
                    <a:pt x="914" y="457"/>
                    <a:pt x="1829" y="229"/>
                    <a:pt x="2743" y="0"/>
                  </a:cubicBezTo>
                  <a:cubicBezTo>
                    <a:pt x="1829" y="229"/>
                    <a:pt x="914" y="457"/>
                    <a:pt x="0" y="686"/>
                  </a:cubicBezTo>
                  <a:close/>
                </a:path>
              </a:pathLst>
            </a:custGeom>
            <a:solidFill>
              <a:srgbClr val="FFFFFF"/>
            </a:solidFill>
            <a:ln w="2286" cap="flat">
              <a:noFill/>
              <a:prstDash val="solid"/>
              <a:miter/>
            </a:ln>
          </p:spPr>
          <p:txBody>
            <a:bodyPr rtlCol="0" anchor="ctr"/>
            <a:lstStyle/>
            <a:p>
              <a:endParaRPr lang="en-US"/>
            </a:p>
          </p:txBody>
        </p:sp>
        <p:sp>
          <p:nvSpPr>
            <p:cNvPr id="27" name="Freeform 626">
              <a:extLst>
                <a:ext uri="{FF2B5EF4-FFF2-40B4-BE49-F238E27FC236}">
                  <a16:creationId xmlns:a16="http://schemas.microsoft.com/office/drawing/2014/main" id="{701E41B7-2B04-27B0-143B-E71AE968B017}"/>
                </a:ext>
              </a:extLst>
            </p:cNvPr>
            <p:cNvSpPr/>
            <p:nvPr/>
          </p:nvSpPr>
          <p:spPr>
            <a:xfrm>
              <a:off x="4178631" y="4429810"/>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600" y="229"/>
                    <a:pt x="2286" y="0"/>
                  </a:cubicBezTo>
                  <a:cubicBezTo>
                    <a:pt x="1372"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8" name="Freeform 627">
              <a:extLst>
                <a:ext uri="{FF2B5EF4-FFF2-40B4-BE49-F238E27FC236}">
                  <a16:creationId xmlns:a16="http://schemas.microsoft.com/office/drawing/2014/main" id="{FC5C910C-FD73-8459-DA29-0A7AA7D5E84A}"/>
                </a:ext>
              </a:extLst>
            </p:cNvPr>
            <p:cNvSpPr/>
            <p:nvPr/>
          </p:nvSpPr>
          <p:spPr>
            <a:xfrm>
              <a:off x="4177031" y="4471187"/>
              <a:ext cx="1600" cy="228"/>
            </a:xfrm>
            <a:custGeom>
              <a:avLst/>
              <a:gdLst>
                <a:gd name="connsiteX0" fmla="*/ 1600 w 1600"/>
                <a:gd name="connsiteY0" fmla="*/ 0 h 228"/>
                <a:gd name="connsiteX1" fmla="*/ 0 w 1600"/>
                <a:gd name="connsiteY1" fmla="*/ 229 h 228"/>
                <a:gd name="connsiteX2" fmla="*/ 1600 w 1600"/>
                <a:gd name="connsiteY2" fmla="*/ 0 h 228"/>
              </a:gdLst>
              <a:ahLst/>
              <a:cxnLst>
                <a:cxn ang="0">
                  <a:pos x="connsiteX0" y="connsiteY0"/>
                </a:cxn>
                <a:cxn ang="0">
                  <a:pos x="connsiteX1" y="connsiteY1"/>
                </a:cxn>
                <a:cxn ang="0">
                  <a:pos x="connsiteX2" y="connsiteY2"/>
                </a:cxn>
              </a:cxnLst>
              <a:rect l="l" t="t" r="r" b="b"/>
              <a:pathLst>
                <a:path w="1600" h="228">
                  <a:moveTo>
                    <a:pt x="1600" y="0"/>
                  </a:moveTo>
                  <a:cubicBezTo>
                    <a:pt x="1143" y="0"/>
                    <a:pt x="686" y="229"/>
                    <a:pt x="0" y="229"/>
                  </a:cubicBezTo>
                  <a:cubicBezTo>
                    <a:pt x="686" y="229"/>
                    <a:pt x="1143" y="229"/>
                    <a:pt x="1600" y="0"/>
                  </a:cubicBezTo>
                  <a:close/>
                </a:path>
              </a:pathLst>
            </a:custGeom>
            <a:solidFill>
              <a:srgbClr val="FFFFFF"/>
            </a:solidFill>
            <a:ln w="2286" cap="flat">
              <a:noFill/>
              <a:prstDash val="solid"/>
              <a:miter/>
            </a:ln>
          </p:spPr>
          <p:txBody>
            <a:bodyPr rtlCol="0" anchor="ctr"/>
            <a:lstStyle/>
            <a:p>
              <a:endParaRPr lang="en-US"/>
            </a:p>
          </p:txBody>
        </p:sp>
        <p:sp>
          <p:nvSpPr>
            <p:cNvPr id="29" name="Freeform 628">
              <a:extLst>
                <a:ext uri="{FF2B5EF4-FFF2-40B4-BE49-F238E27FC236}">
                  <a16:creationId xmlns:a16="http://schemas.microsoft.com/office/drawing/2014/main" id="{399EE16B-8C52-DAC0-032F-B697B2CD891E}"/>
                </a:ext>
              </a:extLst>
            </p:cNvPr>
            <p:cNvSpPr/>
            <p:nvPr/>
          </p:nvSpPr>
          <p:spPr>
            <a:xfrm>
              <a:off x="4258413" y="4466672"/>
              <a:ext cx="685" cy="171"/>
            </a:xfrm>
            <a:custGeom>
              <a:avLst/>
              <a:gdLst>
                <a:gd name="connsiteX0" fmla="*/ 686 w 685"/>
                <a:gd name="connsiteY0" fmla="*/ 171 h 171"/>
                <a:gd name="connsiteX1" fmla="*/ 0 w 685"/>
                <a:gd name="connsiteY1" fmla="*/ 171 h 171"/>
                <a:gd name="connsiteX2" fmla="*/ 686 w 685"/>
                <a:gd name="connsiteY2" fmla="*/ 171 h 171"/>
              </a:gdLst>
              <a:ahLst/>
              <a:cxnLst>
                <a:cxn ang="0">
                  <a:pos x="connsiteX0" y="connsiteY0"/>
                </a:cxn>
                <a:cxn ang="0">
                  <a:pos x="connsiteX1" y="connsiteY1"/>
                </a:cxn>
                <a:cxn ang="0">
                  <a:pos x="connsiteX2" y="connsiteY2"/>
                </a:cxn>
              </a:cxnLst>
              <a:rect l="l" t="t" r="r" b="b"/>
              <a:pathLst>
                <a:path w="685" h="171">
                  <a:moveTo>
                    <a:pt x="686" y="171"/>
                  </a:moveTo>
                  <a:cubicBezTo>
                    <a:pt x="457" y="171"/>
                    <a:pt x="229" y="171"/>
                    <a:pt x="0" y="171"/>
                  </a:cubicBezTo>
                  <a:cubicBezTo>
                    <a:pt x="229" y="-57"/>
                    <a:pt x="457" y="-57"/>
                    <a:pt x="686" y="171"/>
                  </a:cubicBezTo>
                  <a:close/>
                </a:path>
              </a:pathLst>
            </a:custGeom>
            <a:solidFill>
              <a:srgbClr val="FFFFFF"/>
            </a:solidFill>
            <a:ln w="2286" cap="flat">
              <a:noFill/>
              <a:prstDash val="solid"/>
              <a:miter/>
            </a:ln>
          </p:spPr>
          <p:txBody>
            <a:bodyPr rtlCol="0" anchor="ctr"/>
            <a:lstStyle/>
            <a:p>
              <a:endParaRPr lang="en-US"/>
            </a:p>
          </p:txBody>
        </p:sp>
        <p:sp>
          <p:nvSpPr>
            <p:cNvPr id="30" name="Freeform 629">
              <a:extLst>
                <a:ext uri="{FF2B5EF4-FFF2-40B4-BE49-F238E27FC236}">
                  <a16:creationId xmlns:a16="http://schemas.microsoft.com/office/drawing/2014/main" id="{AE0CFA1F-7E46-6DB7-5348-C031739B7C52}"/>
                </a:ext>
              </a:extLst>
            </p:cNvPr>
            <p:cNvSpPr/>
            <p:nvPr/>
          </p:nvSpPr>
          <p:spPr>
            <a:xfrm>
              <a:off x="4252926" y="446615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1" name="Freeform 630">
              <a:extLst>
                <a:ext uri="{FF2B5EF4-FFF2-40B4-BE49-F238E27FC236}">
                  <a16:creationId xmlns:a16="http://schemas.microsoft.com/office/drawing/2014/main" id="{51C23EBA-12FF-5BA1-336C-73B394BF8CBB}"/>
                </a:ext>
              </a:extLst>
            </p:cNvPr>
            <p:cNvSpPr/>
            <p:nvPr/>
          </p:nvSpPr>
          <p:spPr>
            <a:xfrm>
              <a:off x="4240810" y="4465243"/>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32" name="Freeform 631">
              <a:extLst>
                <a:ext uri="{FF2B5EF4-FFF2-40B4-BE49-F238E27FC236}">
                  <a16:creationId xmlns:a16="http://schemas.microsoft.com/office/drawing/2014/main" id="{FFA7BA19-3FB2-0831-B237-3A9F99841F20}"/>
                </a:ext>
              </a:extLst>
            </p:cNvPr>
            <p:cNvSpPr/>
            <p:nvPr/>
          </p:nvSpPr>
          <p:spPr>
            <a:xfrm>
              <a:off x="4223208" y="4465472"/>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457" y="0"/>
                    <a:pt x="457" y="0"/>
                    <a:pt x="686" y="0"/>
                  </a:cubicBezTo>
                  <a:close/>
                </a:path>
              </a:pathLst>
            </a:custGeom>
            <a:solidFill>
              <a:srgbClr val="FFFFFF"/>
            </a:solidFill>
            <a:ln w="2286" cap="flat">
              <a:noFill/>
              <a:prstDash val="solid"/>
              <a:miter/>
            </a:ln>
          </p:spPr>
          <p:txBody>
            <a:bodyPr rtlCol="0" anchor="ctr"/>
            <a:lstStyle/>
            <a:p>
              <a:endParaRPr lang="en-US"/>
            </a:p>
          </p:txBody>
        </p:sp>
        <p:sp>
          <p:nvSpPr>
            <p:cNvPr id="33" name="Freeform 632">
              <a:extLst>
                <a:ext uri="{FF2B5EF4-FFF2-40B4-BE49-F238E27FC236}">
                  <a16:creationId xmlns:a16="http://schemas.microsoft.com/office/drawing/2014/main" id="{9495E922-8D29-330E-5DA5-68EFFCCF44AC}"/>
                </a:ext>
              </a:extLst>
            </p:cNvPr>
            <p:cNvSpPr/>
            <p:nvPr/>
          </p:nvSpPr>
          <p:spPr>
            <a:xfrm>
              <a:off x="4217493" y="4465701"/>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229"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34" name="Freeform 633">
              <a:extLst>
                <a:ext uri="{FF2B5EF4-FFF2-40B4-BE49-F238E27FC236}">
                  <a16:creationId xmlns:a16="http://schemas.microsoft.com/office/drawing/2014/main" id="{0C54DE2E-13AC-A91E-F337-4B974DD7E32E}"/>
                </a:ext>
              </a:extLst>
            </p:cNvPr>
            <p:cNvSpPr/>
            <p:nvPr/>
          </p:nvSpPr>
          <p:spPr>
            <a:xfrm>
              <a:off x="4182289" y="4470273"/>
              <a:ext cx="1600" cy="228"/>
            </a:xfrm>
            <a:custGeom>
              <a:avLst/>
              <a:gdLst>
                <a:gd name="connsiteX0" fmla="*/ 1600 w 1600"/>
                <a:gd name="connsiteY0" fmla="*/ 0 h 228"/>
                <a:gd name="connsiteX1" fmla="*/ 0 w 1600"/>
                <a:gd name="connsiteY1" fmla="*/ 229 h 228"/>
                <a:gd name="connsiteX2" fmla="*/ 1600 w 1600"/>
                <a:gd name="connsiteY2" fmla="*/ 0 h 228"/>
              </a:gdLst>
              <a:ahLst/>
              <a:cxnLst>
                <a:cxn ang="0">
                  <a:pos x="connsiteX0" y="connsiteY0"/>
                </a:cxn>
                <a:cxn ang="0">
                  <a:pos x="connsiteX1" y="connsiteY1"/>
                </a:cxn>
                <a:cxn ang="0">
                  <a:pos x="connsiteX2" y="connsiteY2"/>
                </a:cxn>
              </a:cxnLst>
              <a:rect l="l" t="t" r="r" b="b"/>
              <a:pathLst>
                <a:path w="1600" h="228">
                  <a:moveTo>
                    <a:pt x="1600" y="0"/>
                  </a:moveTo>
                  <a:cubicBezTo>
                    <a:pt x="1143" y="0"/>
                    <a:pt x="457" y="229"/>
                    <a:pt x="0" y="229"/>
                  </a:cubicBezTo>
                  <a:cubicBezTo>
                    <a:pt x="686" y="229"/>
                    <a:pt x="1143" y="0"/>
                    <a:pt x="1600" y="0"/>
                  </a:cubicBezTo>
                  <a:close/>
                </a:path>
              </a:pathLst>
            </a:custGeom>
            <a:solidFill>
              <a:srgbClr val="FFFFFF"/>
            </a:solidFill>
            <a:ln w="2286" cap="flat">
              <a:noFill/>
              <a:prstDash val="solid"/>
              <a:miter/>
            </a:ln>
          </p:spPr>
          <p:txBody>
            <a:bodyPr rtlCol="0" anchor="ctr"/>
            <a:lstStyle/>
            <a:p>
              <a:endParaRPr lang="en-US"/>
            </a:p>
          </p:txBody>
        </p:sp>
        <p:sp>
          <p:nvSpPr>
            <p:cNvPr id="35" name="Freeform 634">
              <a:extLst>
                <a:ext uri="{FF2B5EF4-FFF2-40B4-BE49-F238E27FC236}">
                  <a16:creationId xmlns:a16="http://schemas.microsoft.com/office/drawing/2014/main" id="{3789E8F8-13A1-82F7-EE4B-416C0D79752E}"/>
                </a:ext>
              </a:extLst>
            </p:cNvPr>
            <p:cNvSpPr/>
            <p:nvPr/>
          </p:nvSpPr>
          <p:spPr>
            <a:xfrm>
              <a:off x="4262527" y="4421809"/>
              <a:ext cx="5486" cy="685"/>
            </a:xfrm>
            <a:custGeom>
              <a:avLst/>
              <a:gdLst>
                <a:gd name="connsiteX0" fmla="*/ 0 w 5486"/>
                <a:gd name="connsiteY0" fmla="*/ 0 h 685"/>
                <a:gd name="connsiteX1" fmla="*/ 5486 w 5486"/>
                <a:gd name="connsiteY1" fmla="*/ 686 h 685"/>
                <a:gd name="connsiteX2" fmla="*/ 0 w 5486"/>
                <a:gd name="connsiteY2" fmla="*/ 0 h 685"/>
              </a:gdLst>
              <a:ahLst/>
              <a:cxnLst>
                <a:cxn ang="0">
                  <a:pos x="connsiteX0" y="connsiteY0"/>
                </a:cxn>
                <a:cxn ang="0">
                  <a:pos x="connsiteX1" y="connsiteY1"/>
                </a:cxn>
                <a:cxn ang="0">
                  <a:pos x="connsiteX2" y="connsiteY2"/>
                </a:cxn>
              </a:cxnLst>
              <a:rect l="l" t="t" r="r" b="b"/>
              <a:pathLst>
                <a:path w="5486" h="685">
                  <a:moveTo>
                    <a:pt x="0" y="0"/>
                  </a:moveTo>
                  <a:cubicBezTo>
                    <a:pt x="1829" y="229"/>
                    <a:pt x="3658" y="457"/>
                    <a:pt x="5486" y="686"/>
                  </a:cubicBezTo>
                  <a:cubicBezTo>
                    <a:pt x="3658" y="457"/>
                    <a:pt x="1829" y="229"/>
                    <a:pt x="0" y="0"/>
                  </a:cubicBezTo>
                  <a:close/>
                </a:path>
              </a:pathLst>
            </a:custGeom>
            <a:solidFill>
              <a:srgbClr val="FFFFFF"/>
            </a:solidFill>
            <a:ln w="2286" cap="flat">
              <a:noFill/>
              <a:prstDash val="solid"/>
              <a:miter/>
            </a:ln>
          </p:spPr>
          <p:txBody>
            <a:bodyPr rtlCol="0" anchor="ctr"/>
            <a:lstStyle/>
            <a:p>
              <a:endParaRPr lang="en-US"/>
            </a:p>
          </p:txBody>
        </p:sp>
        <p:sp>
          <p:nvSpPr>
            <p:cNvPr id="36" name="Freeform 635">
              <a:extLst>
                <a:ext uri="{FF2B5EF4-FFF2-40B4-BE49-F238E27FC236}">
                  <a16:creationId xmlns:a16="http://schemas.microsoft.com/office/drawing/2014/main" id="{6C4AB925-AC9F-A1B5-FA83-30CEF9ECCFDE}"/>
                </a:ext>
              </a:extLst>
            </p:cNvPr>
            <p:cNvSpPr/>
            <p:nvPr/>
          </p:nvSpPr>
          <p:spPr>
            <a:xfrm>
              <a:off x="4244011" y="4420666"/>
              <a:ext cx="5029" cy="228"/>
            </a:xfrm>
            <a:custGeom>
              <a:avLst/>
              <a:gdLst>
                <a:gd name="connsiteX0" fmla="*/ 0 w 5029"/>
                <a:gd name="connsiteY0" fmla="*/ 0 h 228"/>
                <a:gd name="connsiteX1" fmla="*/ 5029 w 5029"/>
                <a:gd name="connsiteY1" fmla="*/ 229 h 228"/>
                <a:gd name="connsiteX2" fmla="*/ 0 w 5029"/>
                <a:gd name="connsiteY2" fmla="*/ 0 h 228"/>
              </a:gdLst>
              <a:ahLst/>
              <a:cxnLst>
                <a:cxn ang="0">
                  <a:pos x="connsiteX0" y="connsiteY0"/>
                </a:cxn>
                <a:cxn ang="0">
                  <a:pos x="connsiteX1" y="connsiteY1"/>
                </a:cxn>
                <a:cxn ang="0">
                  <a:pos x="connsiteX2" y="connsiteY2"/>
                </a:cxn>
              </a:cxnLst>
              <a:rect l="l" t="t" r="r" b="b"/>
              <a:pathLst>
                <a:path w="5029" h="228">
                  <a:moveTo>
                    <a:pt x="0" y="0"/>
                  </a:moveTo>
                  <a:cubicBezTo>
                    <a:pt x="1600" y="0"/>
                    <a:pt x="3429" y="0"/>
                    <a:pt x="5029" y="229"/>
                  </a:cubicBezTo>
                  <a:cubicBezTo>
                    <a:pt x="3429" y="0"/>
                    <a:pt x="1829" y="0"/>
                    <a:pt x="0" y="0"/>
                  </a:cubicBezTo>
                  <a:close/>
                </a:path>
              </a:pathLst>
            </a:custGeom>
            <a:solidFill>
              <a:srgbClr val="FFFFFF"/>
            </a:solidFill>
            <a:ln w="2286" cap="flat">
              <a:noFill/>
              <a:prstDash val="solid"/>
              <a:miter/>
            </a:ln>
          </p:spPr>
          <p:txBody>
            <a:bodyPr rtlCol="0" anchor="ctr"/>
            <a:lstStyle/>
            <a:p>
              <a:endParaRPr lang="en-US"/>
            </a:p>
          </p:txBody>
        </p:sp>
        <p:sp>
          <p:nvSpPr>
            <p:cNvPr id="37" name="Freeform 636">
              <a:extLst>
                <a:ext uri="{FF2B5EF4-FFF2-40B4-BE49-F238E27FC236}">
                  <a16:creationId xmlns:a16="http://schemas.microsoft.com/office/drawing/2014/main" id="{709BF82D-EEC2-D9E7-30B4-841C131C3756}"/>
                </a:ext>
              </a:extLst>
            </p:cNvPr>
            <p:cNvSpPr/>
            <p:nvPr/>
          </p:nvSpPr>
          <p:spPr>
            <a:xfrm>
              <a:off x="4250412" y="4420895"/>
              <a:ext cx="5029" cy="228"/>
            </a:xfrm>
            <a:custGeom>
              <a:avLst/>
              <a:gdLst>
                <a:gd name="connsiteX0" fmla="*/ 0 w 5029"/>
                <a:gd name="connsiteY0" fmla="*/ 0 h 228"/>
                <a:gd name="connsiteX1" fmla="*/ 5029 w 5029"/>
                <a:gd name="connsiteY1" fmla="*/ 229 h 228"/>
                <a:gd name="connsiteX2" fmla="*/ 0 w 5029"/>
                <a:gd name="connsiteY2" fmla="*/ 0 h 228"/>
              </a:gdLst>
              <a:ahLst/>
              <a:cxnLst>
                <a:cxn ang="0">
                  <a:pos x="connsiteX0" y="connsiteY0"/>
                </a:cxn>
                <a:cxn ang="0">
                  <a:pos x="connsiteX1" y="connsiteY1"/>
                </a:cxn>
                <a:cxn ang="0">
                  <a:pos x="connsiteX2" y="connsiteY2"/>
                </a:cxn>
              </a:cxnLst>
              <a:rect l="l" t="t" r="r" b="b"/>
              <a:pathLst>
                <a:path w="5029" h="228">
                  <a:moveTo>
                    <a:pt x="0" y="0"/>
                  </a:moveTo>
                  <a:cubicBezTo>
                    <a:pt x="1600" y="0"/>
                    <a:pt x="3429" y="229"/>
                    <a:pt x="5029" y="229"/>
                  </a:cubicBezTo>
                  <a:cubicBezTo>
                    <a:pt x="3200" y="0"/>
                    <a:pt x="1600" y="0"/>
                    <a:pt x="0" y="0"/>
                  </a:cubicBezTo>
                  <a:close/>
                </a:path>
              </a:pathLst>
            </a:custGeom>
            <a:solidFill>
              <a:srgbClr val="FFFFFF"/>
            </a:solidFill>
            <a:ln w="2286" cap="flat">
              <a:noFill/>
              <a:prstDash val="solid"/>
              <a:miter/>
            </a:ln>
          </p:spPr>
          <p:txBody>
            <a:bodyPr rtlCol="0" anchor="ctr"/>
            <a:lstStyle/>
            <a:p>
              <a:endParaRPr lang="en-US"/>
            </a:p>
          </p:txBody>
        </p:sp>
        <p:sp>
          <p:nvSpPr>
            <p:cNvPr id="38" name="Freeform 637">
              <a:extLst>
                <a:ext uri="{FF2B5EF4-FFF2-40B4-BE49-F238E27FC236}">
                  <a16:creationId xmlns:a16="http://schemas.microsoft.com/office/drawing/2014/main" id="{E2C7EF1C-9F28-2047-64A6-A33FC7CE7E85}"/>
                </a:ext>
              </a:extLst>
            </p:cNvPr>
            <p:cNvSpPr/>
            <p:nvPr/>
          </p:nvSpPr>
          <p:spPr>
            <a:xfrm>
              <a:off x="4190976" y="4426610"/>
              <a:ext cx="3200" cy="685"/>
            </a:xfrm>
            <a:custGeom>
              <a:avLst/>
              <a:gdLst>
                <a:gd name="connsiteX0" fmla="*/ 0 w 3200"/>
                <a:gd name="connsiteY0" fmla="*/ 686 h 685"/>
                <a:gd name="connsiteX1" fmla="*/ 3200 w 3200"/>
                <a:gd name="connsiteY1" fmla="*/ 0 h 685"/>
                <a:gd name="connsiteX2" fmla="*/ 0 w 3200"/>
                <a:gd name="connsiteY2" fmla="*/ 686 h 685"/>
              </a:gdLst>
              <a:ahLst/>
              <a:cxnLst>
                <a:cxn ang="0">
                  <a:pos x="connsiteX0" y="connsiteY0"/>
                </a:cxn>
                <a:cxn ang="0">
                  <a:pos x="connsiteX1" y="connsiteY1"/>
                </a:cxn>
                <a:cxn ang="0">
                  <a:pos x="connsiteX2" y="connsiteY2"/>
                </a:cxn>
              </a:cxnLst>
              <a:rect l="l" t="t" r="r" b="b"/>
              <a:pathLst>
                <a:path w="3200" h="685">
                  <a:moveTo>
                    <a:pt x="0" y="686"/>
                  </a:moveTo>
                  <a:cubicBezTo>
                    <a:pt x="1143" y="457"/>
                    <a:pt x="2057" y="229"/>
                    <a:pt x="3200" y="0"/>
                  </a:cubicBezTo>
                  <a:cubicBezTo>
                    <a:pt x="2057"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39" name="Freeform 638">
              <a:extLst>
                <a:ext uri="{FF2B5EF4-FFF2-40B4-BE49-F238E27FC236}">
                  <a16:creationId xmlns:a16="http://schemas.microsoft.com/office/drawing/2014/main" id="{BA1E5D34-E940-E461-B965-4D16D79C0216}"/>
                </a:ext>
              </a:extLst>
            </p:cNvPr>
            <p:cNvSpPr/>
            <p:nvPr/>
          </p:nvSpPr>
          <p:spPr>
            <a:xfrm>
              <a:off x="4235095" y="4465243"/>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40" name="Freeform 639">
              <a:extLst>
                <a:ext uri="{FF2B5EF4-FFF2-40B4-BE49-F238E27FC236}">
                  <a16:creationId xmlns:a16="http://schemas.microsoft.com/office/drawing/2014/main" id="{6126FD7E-FCCC-2B7F-1842-CF436FF8C0C0}"/>
                </a:ext>
              </a:extLst>
            </p:cNvPr>
            <p:cNvSpPr/>
            <p:nvPr/>
          </p:nvSpPr>
          <p:spPr>
            <a:xfrm>
              <a:off x="4264356" y="4422495"/>
              <a:ext cx="52749" cy="62407"/>
            </a:xfrm>
            <a:custGeom>
              <a:avLst/>
              <a:gdLst>
                <a:gd name="connsiteX0" fmla="*/ 16002 w 52749"/>
                <a:gd name="connsiteY0" fmla="*/ 2515 h 62407"/>
                <a:gd name="connsiteX1" fmla="*/ 3658 w 52749"/>
                <a:gd name="connsiteY1" fmla="*/ 0 h 62407"/>
                <a:gd name="connsiteX2" fmla="*/ 6401 w 52749"/>
                <a:gd name="connsiteY2" fmla="*/ 11201 h 62407"/>
                <a:gd name="connsiteX3" fmla="*/ 6401 w 52749"/>
                <a:gd name="connsiteY3" fmla="*/ 25603 h 62407"/>
                <a:gd name="connsiteX4" fmla="*/ 2057 w 52749"/>
                <a:gd name="connsiteY4" fmla="*/ 41148 h 62407"/>
                <a:gd name="connsiteX5" fmla="*/ 0 w 52749"/>
                <a:gd name="connsiteY5" fmla="*/ 45034 h 62407"/>
                <a:gd name="connsiteX6" fmla="*/ 0 w 52749"/>
                <a:gd name="connsiteY6" fmla="*/ 45034 h 62407"/>
                <a:gd name="connsiteX7" fmla="*/ 48920 w 52749"/>
                <a:gd name="connsiteY7" fmla="*/ 62408 h 62407"/>
                <a:gd name="connsiteX8" fmla="*/ 16002 w 52749"/>
                <a:gd name="connsiteY8" fmla="*/ 2515 h 6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49" h="62407">
                  <a:moveTo>
                    <a:pt x="16002" y="2515"/>
                  </a:moveTo>
                  <a:cubicBezTo>
                    <a:pt x="11887" y="1600"/>
                    <a:pt x="7772" y="686"/>
                    <a:pt x="3658" y="0"/>
                  </a:cubicBezTo>
                  <a:cubicBezTo>
                    <a:pt x="4572" y="3658"/>
                    <a:pt x="5486" y="7544"/>
                    <a:pt x="6401" y="11201"/>
                  </a:cubicBezTo>
                  <a:cubicBezTo>
                    <a:pt x="6629" y="16002"/>
                    <a:pt x="6858" y="20803"/>
                    <a:pt x="6401" y="25603"/>
                  </a:cubicBezTo>
                  <a:cubicBezTo>
                    <a:pt x="5258" y="30861"/>
                    <a:pt x="3886" y="36119"/>
                    <a:pt x="2057" y="41148"/>
                  </a:cubicBezTo>
                  <a:cubicBezTo>
                    <a:pt x="1372" y="42520"/>
                    <a:pt x="686" y="43663"/>
                    <a:pt x="0" y="45034"/>
                  </a:cubicBezTo>
                  <a:cubicBezTo>
                    <a:pt x="0" y="45034"/>
                    <a:pt x="0" y="45034"/>
                    <a:pt x="0" y="45034"/>
                  </a:cubicBezTo>
                  <a:cubicBezTo>
                    <a:pt x="16459" y="47777"/>
                    <a:pt x="32918" y="53264"/>
                    <a:pt x="48920" y="62408"/>
                  </a:cubicBezTo>
                  <a:cubicBezTo>
                    <a:pt x="59436" y="26975"/>
                    <a:pt x="48235" y="10287"/>
                    <a:pt x="16002" y="2515"/>
                  </a:cubicBezTo>
                  <a:close/>
                </a:path>
              </a:pathLst>
            </a:custGeom>
            <a:solidFill>
              <a:srgbClr val="FFFFFF"/>
            </a:solidFill>
            <a:ln w="2286" cap="flat">
              <a:noFill/>
              <a:prstDash val="solid"/>
              <a:miter/>
            </a:ln>
          </p:spPr>
          <p:txBody>
            <a:bodyPr rtlCol="0" anchor="ctr"/>
            <a:lstStyle/>
            <a:p>
              <a:endParaRPr lang="en-US"/>
            </a:p>
          </p:txBody>
        </p:sp>
        <p:sp>
          <p:nvSpPr>
            <p:cNvPr id="41" name="Freeform 640">
              <a:extLst>
                <a:ext uri="{FF2B5EF4-FFF2-40B4-BE49-F238E27FC236}">
                  <a16:creationId xmlns:a16="http://schemas.microsoft.com/office/drawing/2014/main" id="{F37E5C3A-DFAC-BD0A-D521-89A2F8602523}"/>
                </a:ext>
              </a:extLst>
            </p:cNvPr>
            <p:cNvSpPr/>
            <p:nvPr/>
          </p:nvSpPr>
          <p:spPr>
            <a:xfrm>
              <a:off x="4256584" y="4421124"/>
              <a:ext cx="5257" cy="457"/>
            </a:xfrm>
            <a:custGeom>
              <a:avLst/>
              <a:gdLst>
                <a:gd name="connsiteX0" fmla="*/ 0 w 5257"/>
                <a:gd name="connsiteY0" fmla="*/ 0 h 457"/>
                <a:gd name="connsiteX1" fmla="*/ 5258 w 5257"/>
                <a:gd name="connsiteY1" fmla="*/ 457 h 457"/>
                <a:gd name="connsiteX2" fmla="*/ 0 w 5257"/>
                <a:gd name="connsiteY2" fmla="*/ 0 h 457"/>
              </a:gdLst>
              <a:ahLst/>
              <a:cxnLst>
                <a:cxn ang="0">
                  <a:pos x="connsiteX0" y="connsiteY0"/>
                </a:cxn>
                <a:cxn ang="0">
                  <a:pos x="connsiteX1" y="connsiteY1"/>
                </a:cxn>
                <a:cxn ang="0">
                  <a:pos x="connsiteX2" y="connsiteY2"/>
                </a:cxn>
              </a:cxnLst>
              <a:rect l="l" t="t" r="r" b="b"/>
              <a:pathLst>
                <a:path w="5257" h="457">
                  <a:moveTo>
                    <a:pt x="0" y="0"/>
                  </a:moveTo>
                  <a:cubicBezTo>
                    <a:pt x="1829" y="229"/>
                    <a:pt x="3429" y="229"/>
                    <a:pt x="5258" y="457"/>
                  </a:cubicBezTo>
                  <a:cubicBezTo>
                    <a:pt x="3429" y="457"/>
                    <a:pt x="1600" y="229"/>
                    <a:pt x="0" y="0"/>
                  </a:cubicBezTo>
                  <a:close/>
                </a:path>
              </a:pathLst>
            </a:custGeom>
            <a:solidFill>
              <a:srgbClr val="FFFFFF"/>
            </a:solidFill>
            <a:ln w="2286" cap="flat">
              <a:noFill/>
              <a:prstDash val="solid"/>
              <a:miter/>
            </a:ln>
          </p:spPr>
          <p:txBody>
            <a:bodyPr rtlCol="0" anchor="ctr"/>
            <a:lstStyle/>
            <a:p>
              <a:endParaRPr lang="en-US"/>
            </a:p>
          </p:txBody>
        </p:sp>
        <p:sp>
          <p:nvSpPr>
            <p:cNvPr id="42" name="Freeform 641">
              <a:extLst>
                <a:ext uri="{FF2B5EF4-FFF2-40B4-BE49-F238E27FC236}">
                  <a16:creationId xmlns:a16="http://schemas.microsoft.com/office/drawing/2014/main" id="{582AD9ED-6381-1976-A7AE-6624A1317B2F}"/>
                </a:ext>
              </a:extLst>
            </p:cNvPr>
            <p:cNvSpPr/>
            <p:nvPr/>
          </p:nvSpPr>
          <p:spPr>
            <a:xfrm>
              <a:off x="4197148" y="4425238"/>
              <a:ext cx="3429" cy="685"/>
            </a:xfrm>
            <a:custGeom>
              <a:avLst/>
              <a:gdLst>
                <a:gd name="connsiteX0" fmla="*/ 0 w 3429"/>
                <a:gd name="connsiteY0" fmla="*/ 686 h 685"/>
                <a:gd name="connsiteX1" fmla="*/ 3429 w 3429"/>
                <a:gd name="connsiteY1" fmla="*/ 0 h 685"/>
                <a:gd name="connsiteX2" fmla="*/ 0 w 3429"/>
                <a:gd name="connsiteY2" fmla="*/ 686 h 685"/>
              </a:gdLst>
              <a:ahLst/>
              <a:cxnLst>
                <a:cxn ang="0">
                  <a:pos x="connsiteX0" y="connsiteY0"/>
                </a:cxn>
                <a:cxn ang="0">
                  <a:pos x="connsiteX1" y="connsiteY1"/>
                </a:cxn>
                <a:cxn ang="0">
                  <a:pos x="connsiteX2" y="connsiteY2"/>
                </a:cxn>
              </a:cxnLst>
              <a:rect l="l" t="t" r="r" b="b"/>
              <a:pathLst>
                <a:path w="3429" h="685">
                  <a:moveTo>
                    <a:pt x="0" y="686"/>
                  </a:moveTo>
                  <a:cubicBezTo>
                    <a:pt x="1143" y="457"/>
                    <a:pt x="2286" y="229"/>
                    <a:pt x="3429" y="0"/>
                  </a:cubicBezTo>
                  <a:cubicBezTo>
                    <a:pt x="2286"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43" name="Freeform 642">
              <a:extLst>
                <a:ext uri="{FF2B5EF4-FFF2-40B4-BE49-F238E27FC236}">
                  <a16:creationId xmlns:a16="http://schemas.microsoft.com/office/drawing/2014/main" id="{3E12539A-18E9-552A-64DD-EEF703E90F07}"/>
                </a:ext>
              </a:extLst>
            </p:cNvPr>
            <p:cNvSpPr/>
            <p:nvPr/>
          </p:nvSpPr>
          <p:spPr>
            <a:xfrm>
              <a:off x="4209264" y="4422952"/>
              <a:ext cx="4114" cy="685"/>
            </a:xfrm>
            <a:custGeom>
              <a:avLst/>
              <a:gdLst>
                <a:gd name="connsiteX0" fmla="*/ 0 w 4114"/>
                <a:gd name="connsiteY0" fmla="*/ 686 h 685"/>
                <a:gd name="connsiteX1" fmla="*/ 4115 w 4114"/>
                <a:gd name="connsiteY1" fmla="*/ 0 h 685"/>
                <a:gd name="connsiteX2" fmla="*/ 0 w 4114"/>
                <a:gd name="connsiteY2" fmla="*/ 686 h 685"/>
              </a:gdLst>
              <a:ahLst/>
              <a:cxnLst>
                <a:cxn ang="0">
                  <a:pos x="connsiteX0" y="connsiteY0"/>
                </a:cxn>
                <a:cxn ang="0">
                  <a:pos x="connsiteX1" y="connsiteY1"/>
                </a:cxn>
                <a:cxn ang="0">
                  <a:pos x="connsiteX2" y="connsiteY2"/>
                </a:cxn>
              </a:cxnLst>
              <a:rect l="l" t="t" r="r" b="b"/>
              <a:pathLst>
                <a:path w="4114" h="685">
                  <a:moveTo>
                    <a:pt x="0" y="686"/>
                  </a:moveTo>
                  <a:cubicBezTo>
                    <a:pt x="1372" y="457"/>
                    <a:pt x="2743" y="229"/>
                    <a:pt x="4115" y="0"/>
                  </a:cubicBezTo>
                  <a:cubicBezTo>
                    <a:pt x="2743" y="229"/>
                    <a:pt x="1372" y="457"/>
                    <a:pt x="0" y="686"/>
                  </a:cubicBezTo>
                  <a:close/>
                </a:path>
              </a:pathLst>
            </a:custGeom>
            <a:solidFill>
              <a:srgbClr val="FFFFFF"/>
            </a:solidFill>
            <a:ln w="2286" cap="flat">
              <a:noFill/>
              <a:prstDash val="solid"/>
              <a:miter/>
            </a:ln>
          </p:spPr>
          <p:txBody>
            <a:bodyPr rtlCol="0" anchor="ctr"/>
            <a:lstStyle/>
            <a:p>
              <a:endParaRPr lang="en-US"/>
            </a:p>
          </p:txBody>
        </p:sp>
        <p:sp>
          <p:nvSpPr>
            <p:cNvPr id="44" name="Freeform 643">
              <a:extLst>
                <a:ext uri="{FF2B5EF4-FFF2-40B4-BE49-F238E27FC236}">
                  <a16:creationId xmlns:a16="http://schemas.microsoft.com/office/drawing/2014/main" id="{55CDAE81-F4B9-69F7-DC92-44E011B2999C}"/>
                </a:ext>
              </a:extLst>
            </p:cNvPr>
            <p:cNvSpPr/>
            <p:nvPr/>
          </p:nvSpPr>
          <p:spPr>
            <a:xfrm>
              <a:off x="4237839" y="4420666"/>
              <a:ext cx="5257" cy="2286"/>
            </a:xfrm>
            <a:custGeom>
              <a:avLst/>
              <a:gdLst>
                <a:gd name="connsiteX0" fmla="*/ 0 w 5257"/>
                <a:gd name="connsiteY0" fmla="*/ 0 h 2286"/>
                <a:gd name="connsiteX1" fmla="*/ 5258 w 5257"/>
                <a:gd name="connsiteY1" fmla="*/ 0 h 2286"/>
                <a:gd name="connsiteX2" fmla="*/ 0 w 5257"/>
                <a:gd name="connsiteY2" fmla="*/ 0 h 2286"/>
              </a:gdLst>
              <a:ahLst/>
              <a:cxnLst>
                <a:cxn ang="0">
                  <a:pos x="connsiteX0" y="connsiteY0"/>
                </a:cxn>
                <a:cxn ang="0">
                  <a:pos x="connsiteX1" y="connsiteY1"/>
                </a:cxn>
                <a:cxn ang="0">
                  <a:pos x="connsiteX2" y="connsiteY2"/>
                </a:cxn>
              </a:cxnLst>
              <a:rect l="l" t="t" r="r" b="b"/>
              <a:pathLst>
                <a:path w="5257" h="2286">
                  <a:moveTo>
                    <a:pt x="0" y="0"/>
                  </a:moveTo>
                  <a:cubicBezTo>
                    <a:pt x="1829" y="0"/>
                    <a:pt x="3429" y="0"/>
                    <a:pt x="5258" y="0"/>
                  </a:cubicBezTo>
                  <a:cubicBezTo>
                    <a:pt x="3429" y="0"/>
                    <a:pt x="1829"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644">
              <a:extLst>
                <a:ext uri="{FF2B5EF4-FFF2-40B4-BE49-F238E27FC236}">
                  <a16:creationId xmlns:a16="http://schemas.microsoft.com/office/drawing/2014/main" id="{C846B8BD-2010-1A20-4211-E752AAE314D1}"/>
                </a:ext>
              </a:extLst>
            </p:cNvPr>
            <p:cNvSpPr/>
            <p:nvPr/>
          </p:nvSpPr>
          <p:spPr>
            <a:xfrm>
              <a:off x="4214979" y="4420666"/>
              <a:ext cx="22402" cy="2057"/>
            </a:xfrm>
            <a:custGeom>
              <a:avLst/>
              <a:gdLst>
                <a:gd name="connsiteX0" fmla="*/ 0 w 22402"/>
                <a:gd name="connsiteY0" fmla="*/ 2057 h 2057"/>
                <a:gd name="connsiteX1" fmla="*/ 22403 w 22402"/>
                <a:gd name="connsiteY1" fmla="*/ 0 h 2057"/>
                <a:gd name="connsiteX2" fmla="*/ 0 w 22402"/>
                <a:gd name="connsiteY2" fmla="*/ 2057 h 2057"/>
              </a:gdLst>
              <a:ahLst/>
              <a:cxnLst>
                <a:cxn ang="0">
                  <a:pos x="connsiteX0" y="connsiteY0"/>
                </a:cxn>
                <a:cxn ang="0">
                  <a:pos x="connsiteX1" y="connsiteY1"/>
                </a:cxn>
                <a:cxn ang="0">
                  <a:pos x="connsiteX2" y="connsiteY2"/>
                </a:cxn>
              </a:cxnLst>
              <a:rect l="l" t="t" r="r" b="b"/>
              <a:pathLst>
                <a:path w="22402" h="2057">
                  <a:moveTo>
                    <a:pt x="0" y="2057"/>
                  </a:moveTo>
                  <a:cubicBezTo>
                    <a:pt x="7544" y="914"/>
                    <a:pt x="14859" y="229"/>
                    <a:pt x="22403" y="0"/>
                  </a:cubicBezTo>
                  <a:cubicBezTo>
                    <a:pt x="15088" y="229"/>
                    <a:pt x="7544" y="914"/>
                    <a:pt x="0" y="2057"/>
                  </a:cubicBezTo>
                  <a:close/>
                </a:path>
              </a:pathLst>
            </a:custGeom>
            <a:solidFill>
              <a:srgbClr val="FFFFFF"/>
            </a:solidFill>
            <a:ln w="2286" cap="flat">
              <a:noFill/>
              <a:prstDash val="solid"/>
              <a:miter/>
            </a:ln>
          </p:spPr>
          <p:txBody>
            <a:bodyPr rtlCol="0" anchor="ctr"/>
            <a:lstStyle/>
            <a:p>
              <a:endParaRPr lang="en-US"/>
            </a:p>
          </p:txBody>
        </p:sp>
        <p:sp>
          <p:nvSpPr>
            <p:cNvPr id="46" name="Freeform 645">
              <a:extLst>
                <a:ext uri="{FF2B5EF4-FFF2-40B4-BE49-F238E27FC236}">
                  <a16:creationId xmlns:a16="http://schemas.microsoft.com/office/drawing/2014/main" id="{8C880277-E3AD-8AEE-09E9-5BBD04645960}"/>
                </a:ext>
              </a:extLst>
            </p:cNvPr>
            <p:cNvSpPr/>
            <p:nvPr/>
          </p:nvSpPr>
          <p:spPr>
            <a:xfrm>
              <a:off x="4003981" y="5091379"/>
              <a:ext cx="3886" cy="4114"/>
            </a:xfrm>
            <a:custGeom>
              <a:avLst/>
              <a:gdLst>
                <a:gd name="connsiteX0" fmla="*/ 3886 w 3886"/>
                <a:gd name="connsiteY0" fmla="*/ 4115 h 4114"/>
                <a:gd name="connsiteX1" fmla="*/ 0 w 3886"/>
                <a:gd name="connsiteY1" fmla="*/ 0 h 4114"/>
                <a:gd name="connsiteX2" fmla="*/ 3886 w 3886"/>
                <a:gd name="connsiteY2" fmla="*/ 4115 h 4114"/>
              </a:gdLst>
              <a:ahLst/>
              <a:cxnLst>
                <a:cxn ang="0">
                  <a:pos x="connsiteX0" y="connsiteY0"/>
                </a:cxn>
                <a:cxn ang="0">
                  <a:pos x="connsiteX1" y="connsiteY1"/>
                </a:cxn>
                <a:cxn ang="0">
                  <a:pos x="connsiteX2" y="connsiteY2"/>
                </a:cxn>
              </a:cxnLst>
              <a:rect l="l" t="t" r="r" b="b"/>
              <a:pathLst>
                <a:path w="3886" h="4114">
                  <a:moveTo>
                    <a:pt x="3886" y="4115"/>
                  </a:moveTo>
                  <a:cubicBezTo>
                    <a:pt x="2515" y="2743"/>
                    <a:pt x="1372" y="1372"/>
                    <a:pt x="0" y="0"/>
                  </a:cubicBezTo>
                  <a:cubicBezTo>
                    <a:pt x="1372" y="1372"/>
                    <a:pt x="2743" y="2743"/>
                    <a:pt x="3886" y="4115"/>
                  </a:cubicBezTo>
                  <a:close/>
                </a:path>
              </a:pathLst>
            </a:custGeom>
            <a:solidFill>
              <a:srgbClr val="FFFFFF"/>
            </a:solidFill>
            <a:ln w="2286" cap="flat">
              <a:noFill/>
              <a:prstDash val="solid"/>
              <a:miter/>
            </a:ln>
          </p:spPr>
          <p:txBody>
            <a:bodyPr rtlCol="0" anchor="ctr"/>
            <a:lstStyle/>
            <a:p>
              <a:endParaRPr lang="en-US"/>
            </a:p>
          </p:txBody>
        </p:sp>
        <p:sp>
          <p:nvSpPr>
            <p:cNvPr id="47" name="Freeform 646">
              <a:extLst>
                <a:ext uri="{FF2B5EF4-FFF2-40B4-BE49-F238E27FC236}">
                  <a16:creationId xmlns:a16="http://schemas.microsoft.com/office/drawing/2014/main" id="{77975A52-CC39-A969-A06E-30BD16B25F9C}"/>
                </a:ext>
              </a:extLst>
            </p:cNvPr>
            <p:cNvSpPr/>
            <p:nvPr/>
          </p:nvSpPr>
          <p:spPr>
            <a:xfrm>
              <a:off x="3993922" y="5080177"/>
              <a:ext cx="3429" cy="3886"/>
            </a:xfrm>
            <a:custGeom>
              <a:avLst/>
              <a:gdLst>
                <a:gd name="connsiteX0" fmla="*/ 3429 w 3429"/>
                <a:gd name="connsiteY0" fmla="*/ 3886 h 3886"/>
                <a:gd name="connsiteX1" fmla="*/ 0 w 3429"/>
                <a:gd name="connsiteY1" fmla="*/ 0 h 3886"/>
                <a:gd name="connsiteX2" fmla="*/ 3429 w 3429"/>
                <a:gd name="connsiteY2" fmla="*/ 3886 h 3886"/>
              </a:gdLst>
              <a:ahLst/>
              <a:cxnLst>
                <a:cxn ang="0">
                  <a:pos x="connsiteX0" y="connsiteY0"/>
                </a:cxn>
                <a:cxn ang="0">
                  <a:pos x="connsiteX1" y="connsiteY1"/>
                </a:cxn>
                <a:cxn ang="0">
                  <a:pos x="connsiteX2" y="connsiteY2"/>
                </a:cxn>
              </a:cxnLst>
              <a:rect l="l" t="t" r="r" b="b"/>
              <a:pathLst>
                <a:path w="3429" h="3886">
                  <a:moveTo>
                    <a:pt x="3429" y="3886"/>
                  </a:moveTo>
                  <a:cubicBezTo>
                    <a:pt x="2286" y="2514"/>
                    <a:pt x="1143" y="1371"/>
                    <a:pt x="0" y="0"/>
                  </a:cubicBezTo>
                  <a:cubicBezTo>
                    <a:pt x="1143" y="1143"/>
                    <a:pt x="2286" y="2514"/>
                    <a:pt x="3429" y="3886"/>
                  </a:cubicBezTo>
                  <a:close/>
                </a:path>
              </a:pathLst>
            </a:custGeom>
            <a:solidFill>
              <a:srgbClr val="FFFFFF"/>
            </a:solidFill>
            <a:ln w="2286" cap="flat">
              <a:noFill/>
              <a:prstDash val="solid"/>
              <a:miter/>
            </a:ln>
          </p:spPr>
          <p:txBody>
            <a:bodyPr rtlCol="0" anchor="ctr"/>
            <a:lstStyle/>
            <a:p>
              <a:endParaRPr lang="en-US"/>
            </a:p>
          </p:txBody>
        </p:sp>
        <p:sp>
          <p:nvSpPr>
            <p:cNvPr id="48" name="Freeform 647">
              <a:extLst>
                <a:ext uri="{FF2B5EF4-FFF2-40B4-BE49-F238E27FC236}">
                  <a16:creationId xmlns:a16="http://schemas.microsoft.com/office/drawing/2014/main" id="{92119091-963D-C2BB-203A-94D2A8C7EAA1}"/>
                </a:ext>
              </a:extLst>
            </p:cNvPr>
            <p:cNvSpPr/>
            <p:nvPr/>
          </p:nvSpPr>
          <p:spPr>
            <a:xfrm>
              <a:off x="4014954" y="5102352"/>
              <a:ext cx="3657" cy="3657"/>
            </a:xfrm>
            <a:custGeom>
              <a:avLst/>
              <a:gdLst>
                <a:gd name="connsiteX0" fmla="*/ 3658 w 3657"/>
                <a:gd name="connsiteY0" fmla="*/ 3658 h 3657"/>
                <a:gd name="connsiteX1" fmla="*/ 0 w 3657"/>
                <a:gd name="connsiteY1" fmla="*/ 0 h 3657"/>
                <a:gd name="connsiteX2" fmla="*/ 3658 w 3657"/>
                <a:gd name="connsiteY2" fmla="*/ 3658 h 3657"/>
              </a:gdLst>
              <a:ahLst/>
              <a:cxnLst>
                <a:cxn ang="0">
                  <a:pos x="connsiteX0" y="connsiteY0"/>
                </a:cxn>
                <a:cxn ang="0">
                  <a:pos x="connsiteX1" y="connsiteY1"/>
                </a:cxn>
                <a:cxn ang="0">
                  <a:pos x="connsiteX2" y="connsiteY2"/>
                </a:cxn>
              </a:cxnLst>
              <a:rect l="l" t="t" r="r" b="b"/>
              <a:pathLst>
                <a:path w="3657" h="3657">
                  <a:moveTo>
                    <a:pt x="3658" y="3658"/>
                  </a:moveTo>
                  <a:cubicBezTo>
                    <a:pt x="2515" y="2515"/>
                    <a:pt x="1143" y="1372"/>
                    <a:pt x="0" y="0"/>
                  </a:cubicBezTo>
                  <a:cubicBezTo>
                    <a:pt x="1143" y="1372"/>
                    <a:pt x="2286" y="2515"/>
                    <a:pt x="3658" y="3658"/>
                  </a:cubicBezTo>
                  <a:close/>
                </a:path>
              </a:pathLst>
            </a:custGeom>
            <a:solidFill>
              <a:srgbClr val="FFFFFF"/>
            </a:solidFill>
            <a:ln w="2286" cap="flat">
              <a:noFill/>
              <a:prstDash val="solid"/>
              <a:miter/>
            </a:ln>
          </p:spPr>
          <p:txBody>
            <a:bodyPr rtlCol="0" anchor="ctr"/>
            <a:lstStyle/>
            <a:p>
              <a:endParaRPr lang="en-US"/>
            </a:p>
          </p:txBody>
        </p:sp>
        <p:sp>
          <p:nvSpPr>
            <p:cNvPr id="49" name="Freeform 648">
              <a:extLst>
                <a:ext uri="{FF2B5EF4-FFF2-40B4-BE49-F238E27FC236}">
                  <a16:creationId xmlns:a16="http://schemas.microsoft.com/office/drawing/2014/main" id="{B5251310-C2F6-4436-4454-C1FEFA615BE4}"/>
                </a:ext>
              </a:extLst>
            </p:cNvPr>
            <p:cNvSpPr/>
            <p:nvPr/>
          </p:nvSpPr>
          <p:spPr>
            <a:xfrm>
              <a:off x="3998494" y="5085207"/>
              <a:ext cx="4572" cy="5029"/>
            </a:xfrm>
            <a:custGeom>
              <a:avLst/>
              <a:gdLst>
                <a:gd name="connsiteX0" fmla="*/ 4572 w 4572"/>
                <a:gd name="connsiteY0" fmla="*/ 5029 h 5029"/>
                <a:gd name="connsiteX1" fmla="*/ 0 w 4572"/>
                <a:gd name="connsiteY1" fmla="*/ 0 h 5029"/>
                <a:gd name="connsiteX2" fmla="*/ 4572 w 4572"/>
                <a:gd name="connsiteY2" fmla="*/ 5029 h 5029"/>
              </a:gdLst>
              <a:ahLst/>
              <a:cxnLst>
                <a:cxn ang="0">
                  <a:pos x="connsiteX0" y="connsiteY0"/>
                </a:cxn>
                <a:cxn ang="0">
                  <a:pos x="connsiteX1" y="connsiteY1"/>
                </a:cxn>
                <a:cxn ang="0">
                  <a:pos x="connsiteX2" y="connsiteY2"/>
                </a:cxn>
              </a:cxnLst>
              <a:rect l="l" t="t" r="r" b="b"/>
              <a:pathLst>
                <a:path w="4572" h="5029">
                  <a:moveTo>
                    <a:pt x="4572" y="5029"/>
                  </a:moveTo>
                  <a:cubicBezTo>
                    <a:pt x="2972" y="3429"/>
                    <a:pt x="1372" y="1600"/>
                    <a:pt x="0" y="0"/>
                  </a:cubicBezTo>
                  <a:cubicBezTo>
                    <a:pt x="1600" y="1829"/>
                    <a:pt x="2972" y="3429"/>
                    <a:pt x="4572" y="5029"/>
                  </a:cubicBezTo>
                  <a:close/>
                </a:path>
              </a:pathLst>
            </a:custGeom>
            <a:solidFill>
              <a:srgbClr val="FFFFFF"/>
            </a:solidFill>
            <a:ln w="2286" cap="flat">
              <a:noFill/>
              <a:prstDash val="solid"/>
              <a:miter/>
            </a:ln>
          </p:spPr>
          <p:txBody>
            <a:bodyPr rtlCol="0" anchor="ctr"/>
            <a:lstStyle/>
            <a:p>
              <a:endParaRPr lang="en-US"/>
            </a:p>
          </p:txBody>
        </p:sp>
        <p:sp>
          <p:nvSpPr>
            <p:cNvPr id="50" name="Freeform 649">
              <a:extLst>
                <a:ext uri="{FF2B5EF4-FFF2-40B4-BE49-F238E27FC236}">
                  <a16:creationId xmlns:a16="http://schemas.microsoft.com/office/drawing/2014/main" id="{2102ACCE-6E76-D605-5F1D-290F7A170E42}"/>
                </a:ext>
              </a:extLst>
            </p:cNvPr>
            <p:cNvSpPr/>
            <p:nvPr/>
          </p:nvSpPr>
          <p:spPr>
            <a:xfrm>
              <a:off x="3989579" y="5074920"/>
              <a:ext cx="2971" cy="3429"/>
            </a:xfrm>
            <a:custGeom>
              <a:avLst/>
              <a:gdLst>
                <a:gd name="connsiteX0" fmla="*/ 2972 w 2971"/>
                <a:gd name="connsiteY0" fmla="*/ 3429 h 3429"/>
                <a:gd name="connsiteX1" fmla="*/ 0 w 2971"/>
                <a:gd name="connsiteY1" fmla="*/ 0 h 3429"/>
                <a:gd name="connsiteX2" fmla="*/ 2972 w 2971"/>
                <a:gd name="connsiteY2" fmla="*/ 3429 h 3429"/>
              </a:gdLst>
              <a:ahLst/>
              <a:cxnLst>
                <a:cxn ang="0">
                  <a:pos x="connsiteX0" y="connsiteY0"/>
                </a:cxn>
                <a:cxn ang="0">
                  <a:pos x="connsiteX1" y="connsiteY1"/>
                </a:cxn>
                <a:cxn ang="0">
                  <a:pos x="connsiteX2" y="connsiteY2"/>
                </a:cxn>
              </a:cxnLst>
              <a:rect l="l" t="t" r="r" b="b"/>
              <a:pathLst>
                <a:path w="2971" h="3429">
                  <a:moveTo>
                    <a:pt x="2972" y="3429"/>
                  </a:moveTo>
                  <a:cubicBezTo>
                    <a:pt x="2057" y="2286"/>
                    <a:pt x="1143" y="1143"/>
                    <a:pt x="0" y="0"/>
                  </a:cubicBezTo>
                  <a:cubicBezTo>
                    <a:pt x="1143" y="1143"/>
                    <a:pt x="2057" y="2286"/>
                    <a:pt x="2972" y="3429"/>
                  </a:cubicBezTo>
                  <a:close/>
                </a:path>
              </a:pathLst>
            </a:custGeom>
            <a:solidFill>
              <a:srgbClr val="FFFFFF"/>
            </a:solidFill>
            <a:ln w="2286" cap="flat">
              <a:noFill/>
              <a:prstDash val="solid"/>
              <a:miter/>
            </a:ln>
          </p:spPr>
          <p:txBody>
            <a:bodyPr rtlCol="0" anchor="ctr"/>
            <a:lstStyle/>
            <a:p>
              <a:endParaRPr lang="en-US"/>
            </a:p>
          </p:txBody>
        </p:sp>
        <p:sp>
          <p:nvSpPr>
            <p:cNvPr id="51" name="Freeform 650">
              <a:extLst>
                <a:ext uri="{FF2B5EF4-FFF2-40B4-BE49-F238E27FC236}">
                  <a16:creationId xmlns:a16="http://schemas.microsoft.com/office/drawing/2014/main" id="{D57434F5-0DB9-8768-7FEA-20F737102395}"/>
                </a:ext>
              </a:extLst>
            </p:cNvPr>
            <p:cNvSpPr/>
            <p:nvPr/>
          </p:nvSpPr>
          <p:spPr>
            <a:xfrm>
              <a:off x="4484955" y="4808601"/>
              <a:ext cx="457" cy="1828"/>
            </a:xfrm>
            <a:custGeom>
              <a:avLst/>
              <a:gdLst>
                <a:gd name="connsiteX0" fmla="*/ 0 w 457"/>
                <a:gd name="connsiteY0" fmla="*/ 0 h 1828"/>
                <a:gd name="connsiteX1" fmla="*/ 457 w 457"/>
                <a:gd name="connsiteY1" fmla="*/ 1829 h 1828"/>
                <a:gd name="connsiteX2" fmla="*/ 0 w 457"/>
                <a:gd name="connsiteY2" fmla="*/ 0 h 1828"/>
              </a:gdLst>
              <a:ahLst/>
              <a:cxnLst>
                <a:cxn ang="0">
                  <a:pos x="connsiteX0" y="connsiteY0"/>
                </a:cxn>
                <a:cxn ang="0">
                  <a:pos x="connsiteX1" y="connsiteY1"/>
                </a:cxn>
                <a:cxn ang="0">
                  <a:pos x="connsiteX2" y="connsiteY2"/>
                </a:cxn>
              </a:cxnLst>
              <a:rect l="l" t="t" r="r" b="b"/>
              <a:pathLst>
                <a:path w="457" h="1828">
                  <a:moveTo>
                    <a:pt x="0" y="0"/>
                  </a:moveTo>
                  <a:cubicBezTo>
                    <a:pt x="229" y="686"/>
                    <a:pt x="229" y="1143"/>
                    <a:pt x="457" y="1829"/>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651">
              <a:extLst>
                <a:ext uri="{FF2B5EF4-FFF2-40B4-BE49-F238E27FC236}">
                  <a16:creationId xmlns:a16="http://schemas.microsoft.com/office/drawing/2014/main" id="{4EB137E3-FC06-48FD-804B-873A97AC9352}"/>
                </a:ext>
              </a:extLst>
            </p:cNvPr>
            <p:cNvSpPr/>
            <p:nvPr/>
          </p:nvSpPr>
          <p:spPr>
            <a:xfrm>
              <a:off x="4486327" y="4814087"/>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457" y="1372"/>
                    <a:pt x="457"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3" name="Freeform 652">
              <a:extLst>
                <a:ext uri="{FF2B5EF4-FFF2-40B4-BE49-F238E27FC236}">
                  <a16:creationId xmlns:a16="http://schemas.microsoft.com/office/drawing/2014/main" id="{BBBFD31A-5DF5-B832-58C8-57876DEB02DD}"/>
                </a:ext>
              </a:extLst>
            </p:cNvPr>
            <p:cNvSpPr/>
            <p:nvPr/>
          </p:nvSpPr>
          <p:spPr>
            <a:xfrm>
              <a:off x="4479697" y="4790541"/>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5"/>
                    <a:pt x="457" y="1371"/>
                    <a:pt x="686" y="2286"/>
                  </a:cubicBezTo>
                  <a:cubicBezTo>
                    <a:pt x="457" y="1371"/>
                    <a:pt x="229" y="685"/>
                    <a:pt x="0" y="0"/>
                  </a:cubicBezTo>
                  <a:close/>
                </a:path>
              </a:pathLst>
            </a:custGeom>
            <a:solidFill>
              <a:srgbClr val="FFFFFF"/>
            </a:solidFill>
            <a:ln w="2286" cap="flat">
              <a:noFill/>
              <a:prstDash val="solid"/>
              <a:miter/>
            </a:ln>
          </p:spPr>
          <p:txBody>
            <a:bodyPr rtlCol="0" anchor="ctr"/>
            <a:lstStyle/>
            <a:p>
              <a:endParaRPr lang="en-US"/>
            </a:p>
          </p:txBody>
        </p:sp>
        <p:sp>
          <p:nvSpPr>
            <p:cNvPr id="54" name="Freeform 653">
              <a:extLst>
                <a:ext uri="{FF2B5EF4-FFF2-40B4-BE49-F238E27FC236}">
                  <a16:creationId xmlns:a16="http://schemas.microsoft.com/office/drawing/2014/main" id="{3D658994-DD6F-D7B0-B4F6-5DBFC864B851}"/>
                </a:ext>
              </a:extLst>
            </p:cNvPr>
            <p:cNvSpPr/>
            <p:nvPr/>
          </p:nvSpPr>
          <p:spPr>
            <a:xfrm>
              <a:off x="4483355" y="4802657"/>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8"/>
                    <a:pt x="229" y="686"/>
                  </a:cubicBezTo>
                  <a:cubicBezTo>
                    <a:pt x="229" y="458"/>
                    <a:pt x="0" y="229"/>
                    <a:pt x="0" y="0"/>
                  </a:cubicBezTo>
                  <a:close/>
                </a:path>
              </a:pathLst>
            </a:custGeom>
            <a:solidFill>
              <a:srgbClr val="FFFFFF"/>
            </a:solidFill>
            <a:ln w="2286" cap="flat">
              <a:noFill/>
              <a:prstDash val="solid"/>
              <a:miter/>
            </a:ln>
          </p:spPr>
          <p:txBody>
            <a:bodyPr rtlCol="0" anchor="ctr"/>
            <a:lstStyle/>
            <a:p>
              <a:endParaRPr lang="en-US"/>
            </a:p>
          </p:txBody>
        </p:sp>
        <p:sp>
          <p:nvSpPr>
            <p:cNvPr id="55" name="Freeform 654">
              <a:extLst>
                <a:ext uri="{FF2B5EF4-FFF2-40B4-BE49-F238E27FC236}">
                  <a16:creationId xmlns:a16="http://schemas.microsoft.com/office/drawing/2014/main" id="{CD4EA472-E9C1-3BB5-A5EB-88DB121CEB00}"/>
                </a:ext>
              </a:extLst>
            </p:cNvPr>
            <p:cNvSpPr/>
            <p:nvPr/>
          </p:nvSpPr>
          <p:spPr>
            <a:xfrm>
              <a:off x="4488841" y="4825060"/>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600"/>
                    <a:pt x="457" y="2286"/>
                  </a:cubicBezTo>
                  <a:cubicBezTo>
                    <a:pt x="457" y="1600"/>
                    <a:pt x="229" y="915"/>
                    <a:pt x="0" y="0"/>
                  </a:cubicBezTo>
                  <a:close/>
                </a:path>
              </a:pathLst>
            </a:custGeom>
            <a:solidFill>
              <a:srgbClr val="FFFFFF"/>
            </a:solidFill>
            <a:ln w="2286" cap="flat">
              <a:noFill/>
              <a:prstDash val="solid"/>
              <a:miter/>
            </a:ln>
          </p:spPr>
          <p:txBody>
            <a:bodyPr rtlCol="0" anchor="ctr"/>
            <a:lstStyle/>
            <a:p>
              <a:endParaRPr lang="en-US"/>
            </a:p>
          </p:txBody>
        </p:sp>
        <p:sp>
          <p:nvSpPr>
            <p:cNvPr id="56" name="Freeform 655">
              <a:extLst>
                <a:ext uri="{FF2B5EF4-FFF2-40B4-BE49-F238E27FC236}">
                  <a16:creationId xmlns:a16="http://schemas.microsoft.com/office/drawing/2014/main" id="{1B4CF2B2-30B8-A7F8-8C6D-F2AAB749A6DC}"/>
                </a:ext>
              </a:extLst>
            </p:cNvPr>
            <p:cNvSpPr/>
            <p:nvPr/>
          </p:nvSpPr>
          <p:spPr>
            <a:xfrm>
              <a:off x="4489984" y="4830775"/>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229" y="1372"/>
                    <a:pt x="457" y="2058"/>
                  </a:cubicBezTo>
                  <a:cubicBezTo>
                    <a:pt x="229"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7" name="Freeform 656">
              <a:extLst>
                <a:ext uri="{FF2B5EF4-FFF2-40B4-BE49-F238E27FC236}">
                  <a16:creationId xmlns:a16="http://schemas.microsoft.com/office/drawing/2014/main" id="{65678A6A-4DE7-51CA-8115-AF3EF6359B91}"/>
                </a:ext>
              </a:extLst>
            </p:cNvPr>
            <p:cNvSpPr/>
            <p:nvPr/>
          </p:nvSpPr>
          <p:spPr>
            <a:xfrm>
              <a:off x="4487698" y="4819573"/>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600"/>
                    <a:pt x="457" y="2286"/>
                  </a:cubicBezTo>
                  <a:cubicBezTo>
                    <a:pt x="229"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58" name="Freeform 657">
              <a:extLst>
                <a:ext uri="{FF2B5EF4-FFF2-40B4-BE49-F238E27FC236}">
                  <a16:creationId xmlns:a16="http://schemas.microsoft.com/office/drawing/2014/main" id="{81D77B77-8102-834E-A4D1-3608936523CF}"/>
                </a:ext>
              </a:extLst>
            </p:cNvPr>
            <p:cNvSpPr/>
            <p:nvPr/>
          </p:nvSpPr>
          <p:spPr>
            <a:xfrm>
              <a:off x="4481298" y="4796028"/>
              <a:ext cx="685" cy="1828"/>
            </a:xfrm>
            <a:custGeom>
              <a:avLst/>
              <a:gdLst>
                <a:gd name="connsiteX0" fmla="*/ 0 w 685"/>
                <a:gd name="connsiteY0" fmla="*/ 0 h 1828"/>
                <a:gd name="connsiteX1" fmla="*/ 686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9" y="686"/>
                    <a:pt x="457" y="1372"/>
                    <a:pt x="686" y="1829"/>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9" name="Freeform 658">
              <a:extLst>
                <a:ext uri="{FF2B5EF4-FFF2-40B4-BE49-F238E27FC236}">
                  <a16:creationId xmlns:a16="http://schemas.microsoft.com/office/drawing/2014/main" id="{2ACFAF4C-E6A7-EA0A-DDA4-A03FF1AB85D5}"/>
                </a:ext>
              </a:extLst>
            </p:cNvPr>
            <p:cNvSpPr/>
            <p:nvPr/>
          </p:nvSpPr>
          <p:spPr>
            <a:xfrm>
              <a:off x="4491127" y="4836718"/>
              <a:ext cx="228" cy="1828"/>
            </a:xfrm>
            <a:custGeom>
              <a:avLst/>
              <a:gdLst>
                <a:gd name="connsiteX0" fmla="*/ 0 w 228"/>
                <a:gd name="connsiteY0" fmla="*/ 0 h 1828"/>
                <a:gd name="connsiteX1" fmla="*/ 229 w 228"/>
                <a:gd name="connsiteY1" fmla="*/ 1829 h 1828"/>
                <a:gd name="connsiteX2" fmla="*/ 0 w 228"/>
                <a:gd name="connsiteY2" fmla="*/ 0 h 1828"/>
              </a:gdLst>
              <a:ahLst/>
              <a:cxnLst>
                <a:cxn ang="0">
                  <a:pos x="connsiteX0" y="connsiteY0"/>
                </a:cxn>
                <a:cxn ang="0">
                  <a:pos x="connsiteX1" y="connsiteY1"/>
                </a:cxn>
                <a:cxn ang="0">
                  <a:pos x="connsiteX2" y="connsiteY2"/>
                </a:cxn>
              </a:cxnLst>
              <a:rect l="l" t="t" r="r" b="b"/>
              <a:pathLst>
                <a:path w="228" h="1828">
                  <a:moveTo>
                    <a:pt x="0" y="0"/>
                  </a:moveTo>
                  <a:cubicBezTo>
                    <a:pt x="0" y="686"/>
                    <a:pt x="229" y="1143"/>
                    <a:pt x="229" y="1829"/>
                  </a:cubicBezTo>
                  <a:cubicBezTo>
                    <a:pt x="229"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60" name="Freeform 659">
              <a:extLst>
                <a:ext uri="{FF2B5EF4-FFF2-40B4-BE49-F238E27FC236}">
                  <a16:creationId xmlns:a16="http://schemas.microsoft.com/office/drawing/2014/main" id="{571DC5CB-4DF5-0E16-77D1-02A901AE8988}"/>
                </a:ext>
              </a:extLst>
            </p:cNvPr>
            <p:cNvSpPr/>
            <p:nvPr/>
          </p:nvSpPr>
          <p:spPr>
            <a:xfrm>
              <a:off x="4449522" y="4726990"/>
              <a:ext cx="1143" cy="1828"/>
            </a:xfrm>
            <a:custGeom>
              <a:avLst/>
              <a:gdLst>
                <a:gd name="connsiteX0" fmla="*/ 0 w 1143"/>
                <a:gd name="connsiteY0" fmla="*/ 0 h 1828"/>
                <a:gd name="connsiteX1" fmla="*/ 1143 w 1143"/>
                <a:gd name="connsiteY1" fmla="*/ 1829 h 1828"/>
                <a:gd name="connsiteX2" fmla="*/ 0 w 1143"/>
                <a:gd name="connsiteY2" fmla="*/ 0 h 1828"/>
              </a:gdLst>
              <a:ahLst/>
              <a:cxnLst>
                <a:cxn ang="0">
                  <a:pos x="connsiteX0" y="connsiteY0"/>
                </a:cxn>
                <a:cxn ang="0">
                  <a:pos x="connsiteX1" y="connsiteY1"/>
                </a:cxn>
                <a:cxn ang="0">
                  <a:pos x="connsiteX2" y="connsiteY2"/>
                </a:cxn>
              </a:cxnLst>
              <a:rect l="l" t="t" r="r" b="b"/>
              <a:pathLst>
                <a:path w="1143" h="1828">
                  <a:moveTo>
                    <a:pt x="0" y="0"/>
                  </a:moveTo>
                  <a:cubicBezTo>
                    <a:pt x="457" y="686"/>
                    <a:pt x="914" y="1143"/>
                    <a:pt x="1143" y="1829"/>
                  </a:cubicBezTo>
                  <a:cubicBezTo>
                    <a:pt x="914" y="1143"/>
                    <a:pt x="457" y="686"/>
                    <a:pt x="0" y="0"/>
                  </a:cubicBezTo>
                  <a:close/>
                </a:path>
              </a:pathLst>
            </a:custGeom>
            <a:solidFill>
              <a:srgbClr val="FFFFFF"/>
            </a:solidFill>
            <a:ln w="2286" cap="flat">
              <a:noFill/>
              <a:prstDash val="solid"/>
              <a:miter/>
            </a:ln>
          </p:spPr>
          <p:txBody>
            <a:bodyPr rtlCol="0" anchor="ctr"/>
            <a:lstStyle/>
            <a:p>
              <a:endParaRPr lang="en-US"/>
            </a:p>
          </p:txBody>
        </p:sp>
        <p:sp>
          <p:nvSpPr>
            <p:cNvPr id="61" name="Freeform 660">
              <a:extLst>
                <a:ext uri="{FF2B5EF4-FFF2-40B4-BE49-F238E27FC236}">
                  <a16:creationId xmlns:a16="http://schemas.microsoft.com/office/drawing/2014/main" id="{0CF57733-CA6D-0DFB-E77C-27DC591B98A6}"/>
                </a:ext>
              </a:extLst>
            </p:cNvPr>
            <p:cNvSpPr/>
            <p:nvPr/>
          </p:nvSpPr>
          <p:spPr>
            <a:xfrm>
              <a:off x="4446322" y="4721961"/>
              <a:ext cx="1371" cy="2057"/>
            </a:xfrm>
            <a:custGeom>
              <a:avLst/>
              <a:gdLst>
                <a:gd name="connsiteX0" fmla="*/ 0 w 1371"/>
                <a:gd name="connsiteY0" fmla="*/ 0 h 2057"/>
                <a:gd name="connsiteX1" fmla="*/ 1372 w 1371"/>
                <a:gd name="connsiteY1" fmla="*/ 2057 h 2057"/>
                <a:gd name="connsiteX2" fmla="*/ 0 w 1371"/>
                <a:gd name="connsiteY2" fmla="*/ 0 h 2057"/>
              </a:gdLst>
              <a:ahLst/>
              <a:cxnLst>
                <a:cxn ang="0">
                  <a:pos x="connsiteX0" y="connsiteY0"/>
                </a:cxn>
                <a:cxn ang="0">
                  <a:pos x="connsiteX1" y="connsiteY1"/>
                </a:cxn>
                <a:cxn ang="0">
                  <a:pos x="connsiteX2" y="connsiteY2"/>
                </a:cxn>
              </a:cxnLst>
              <a:rect l="l" t="t" r="r" b="b"/>
              <a:pathLst>
                <a:path w="1371" h="2057">
                  <a:moveTo>
                    <a:pt x="0" y="0"/>
                  </a:moveTo>
                  <a:cubicBezTo>
                    <a:pt x="457" y="685"/>
                    <a:pt x="914" y="1371"/>
                    <a:pt x="1372" y="2057"/>
                  </a:cubicBezTo>
                  <a:cubicBezTo>
                    <a:pt x="914" y="1371"/>
                    <a:pt x="457" y="685"/>
                    <a:pt x="0" y="0"/>
                  </a:cubicBezTo>
                  <a:close/>
                </a:path>
              </a:pathLst>
            </a:custGeom>
            <a:solidFill>
              <a:srgbClr val="FFFFFF"/>
            </a:solidFill>
            <a:ln w="2286" cap="flat">
              <a:noFill/>
              <a:prstDash val="solid"/>
              <a:miter/>
            </a:ln>
          </p:spPr>
          <p:txBody>
            <a:bodyPr rtlCol="0" anchor="ctr"/>
            <a:lstStyle/>
            <a:p>
              <a:endParaRPr lang="en-US"/>
            </a:p>
          </p:txBody>
        </p:sp>
        <p:sp>
          <p:nvSpPr>
            <p:cNvPr id="62" name="Freeform 661">
              <a:extLst>
                <a:ext uri="{FF2B5EF4-FFF2-40B4-BE49-F238E27FC236}">
                  <a16:creationId xmlns:a16="http://schemas.microsoft.com/office/drawing/2014/main" id="{52989704-D971-6C56-4A0F-B09C725EB3A2}"/>
                </a:ext>
              </a:extLst>
            </p:cNvPr>
            <p:cNvSpPr/>
            <p:nvPr/>
          </p:nvSpPr>
          <p:spPr>
            <a:xfrm>
              <a:off x="4442893" y="4717389"/>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5"/>
                    <a:pt x="914" y="1371"/>
                    <a:pt x="1600" y="2057"/>
                  </a:cubicBezTo>
                  <a:cubicBezTo>
                    <a:pt x="1143" y="1371"/>
                    <a:pt x="686" y="685"/>
                    <a:pt x="0" y="0"/>
                  </a:cubicBezTo>
                  <a:close/>
                </a:path>
              </a:pathLst>
            </a:custGeom>
            <a:solidFill>
              <a:srgbClr val="FFFFFF"/>
            </a:solidFill>
            <a:ln w="2286" cap="flat">
              <a:noFill/>
              <a:prstDash val="solid"/>
              <a:miter/>
            </a:ln>
          </p:spPr>
          <p:txBody>
            <a:bodyPr rtlCol="0" anchor="ctr"/>
            <a:lstStyle/>
            <a:p>
              <a:endParaRPr lang="en-US"/>
            </a:p>
          </p:txBody>
        </p:sp>
        <p:sp>
          <p:nvSpPr>
            <p:cNvPr id="63" name="Freeform 662">
              <a:extLst>
                <a:ext uri="{FF2B5EF4-FFF2-40B4-BE49-F238E27FC236}">
                  <a16:creationId xmlns:a16="http://schemas.microsoft.com/office/drawing/2014/main" id="{FCDE9FD9-F19A-CD5A-5C8F-3D3048B482AA}"/>
                </a:ext>
              </a:extLst>
            </p:cNvPr>
            <p:cNvSpPr/>
            <p:nvPr/>
          </p:nvSpPr>
          <p:spPr>
            <a:xfrm>
              <a:off x="4456152" y="4737735"/>
              <a:ext cx="1143" cy="2057"/>
            </a:xfrm>
            <a:custGeom>
              <a:avLst/>
              <a:gdLst>
                <a:gd name="connsiteX0" fmla="*/ 0 w 1143"/>
                <a:gd name="connsiteY0" fmla="*/ 0 h 2057"/>
                <a:gd name="connsiteX1" fmla="*/ 1143 w 1143"/>
                <a:gd name="connsiteY1" fmla="*/ 2057 h 2057"/>
                <a:gd name="connsiteX2" fmla="*/ 0 w 1143"/>
                <a:gd name="connsiteY2" fmla="*/ 0 h 2057"/>
              </a:gdLst>
              <a:ahLst/>
              <a:cxnLst>
                <a:cxn ang="0">
                  <a:pos x="connsiteX0" y="connsiteY0"/>
                </a:cxn>
                <a:cxn ang="0">
                  <a:pos x="connsiteX1" y="connsiteY1"/>
                </a:cxn>
                <a:cxn ang="0">
                  <a:pos x="connsiteX2" y="connsiteY2"/>
                </a:cxn>
              </a:cxnLst>
              <a:rect l="l" t="t" r="r" b="b"/>
              <a:pathLst>
                <a:path w="1143" h="2057">
                  <a:moveTo>
                    <a:pt x="0" y="0"/>
                  </a:moveTo>
                  <a:cubicBezTo>
                    <a:pt x="457" y="686"/>
                    <a:pt x="914" y="1372"/>
                    <a:pt x="1143" y="2057"/>
                  </a:cubicBezTo>
                  <a:cubicBezTo>
                    <a:pt x="914" y="1372"/>
                    <a:pt x="457" y="686"/>
                    <a:pt x="0" y="0"/>
                  </a:cubicBezTo>
                  <a:close/>
                </a:path>
              </a:pathLst>
            </a:custGeom>
            <a:solidFill>
              <a:srgbClr val="FFFFFF"/>
            </a:solidFill>
            <a:ln w="2286" cap="flat">
              <a:noFill/>
              <a:prstDash val="solid"/>
              <a:miter/>
            </a:ln>
          </p:spPr>
          <p:txBody>
            <a:bodyPr rtlCol="0" anchor="ctr"/>
            <a:lstStyle/>
            <a:p>
              <a:endParaRPr lang="en-US"/>
            </a:p>
          </p:txBody>
        </p:sp>
        <p:sp>
          <p:nvSpPr>
            <p:cNvPr id="64" name="Freeform 663">
              <a:extLst>
                <a:ext uri="{FF2B5EF4-FFF2-40B4-BE49-F238E27FC236}">
                  <a16:creationId xmlns:a16="http://schemas.microsoft.com/office/drawing/2014/main" id="{446159F9-0BB5-9065-8CA1-0DA3067B79BA}"/>
                </a:ext>
              </a:extLst>
            </p:cNvPr>
            <p:cNvSpPr/>
            <p:nvPr/>
          </p:nvSpPr>
          <p:spPr>
            <a:xfrm>
              <a:off x="4453408" y="4733163"/>
              <a:ext cx="1143" cy="2057"/>
            </a:xfrm>
            <a:custGeom>
              <a:avLst/>
              <a:gdLst>
                <a:gd name="connsiteX0" fmla="*/ 0 w 1143"/>
                <a:gd name="connsiteY0" fmla="*/ 0 h 2057"/>
                <a:gd name="connsiteX1" fmla="*/ 1143 w 1143"/>
                <a:gd name="connsiteY1" fmla="*/ 2057 h 2057"/>
                <a:gd name="connsiteX2" fmla="*/ 0 w 1143"/>
                <a:gd name="connsiteY2" fmla="*/ 0 h 2057"/>
              </a:gdLst>
              <a:ahLst/>
              <a:cxnLst>
                <a:cxn ang="0">
                  <a:pos x="connsiteX0" y="connsiteY0"/>
                </a:cxn>
                <a:cxn ang="0">
                  <a:pos x="connsiteX1" y="connsiteY1"/>
                </a:cxn>
                <a:cxn ang="0">
                  <a:pos x="connsiteX2" y="connsiteY2"/>
                </a:cxn>
              </a:cxnLst>
              <a:rect l="l" t="t" r="r" b="b"/>
              <a:pathLst>
                <a:path w="1143" h="2057">
                  <a:moveTo>
                    <a:pt x="0" y="0"/>
                  </a:moveTo>
                  <a:cubicBezTo>
                    <a:pt x="457" y="686"/>
                    <a:pt x="686" y="1372"/>
                    <a:pt x="1143" y="2057"/>
                  </a:cubicBezTo>
                  <a:cubicBezTo>
                    <a:pt x="686" y="1143"/>
                    <a:pt x="457" y="457"/>
                    <a:pt x="0" y="0"/>
                  </a:cubicBezTo>
                  <a:close/>
                </a:path>
              </a:pathLst>
            </a:custGeom>
            <a:solidFill>
              <a:srgbClr val="FFFFFF"/>
            </a:solidFill>
            <a:ln w="2286" cap="flat">
              <a:noFill/>
              <a:prstDash val="solid"/>
              <a:miter/>
            </a:ln>
          </p:spPr>
          <p:txBody>
            <a:bodyPr rtlCol="0" anchor="ctr"/>
            <a:lstStyle/>
            <a:p>
              <a:endParaRPr lang="en-US"/>
            </a:p>
          </p:txBody>
        </p:sp>
        <p:sp>
          <p:nvSpPr>
            <p:cNvPr id="65" name="Freeform 664">
              <a:extLst>
                <a:ext uri="{FF2B5EF4-FFF2-40B4-BE49-F238E27FC236}">
                  <a16:creationId xmlns:a16="http://schemas.microsoft.com/office/drawing/2014/main" id="{2B9BF620-930B-1895-9EEE-108C765CA0DD}"/>
                </a:ext>
              </a:extLst>
            </p:cNvPr>
            <p:cNvSpPr/>
            <p:nvPr/>
          </p:nvSpPr>
          <p:spPr>
            <a:xfrm>
              <a:off x="4439692" y="4712817"/>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5"/>
                    <a:pt x="1143" y="1371"/>
                    <a:pt x="1600" y="2057"/>
                  </a:cubicBezTo>
                  <a:cubicBezTo>
                    <a:pt x="1143" y="1371"/>
                    <a:pt x="457" y="685"/>
                    <a:pt x="0" y="0"/>
                  </a:cubicBezTo>
                  <a:close/>
                </a:path>
              </a:pathLst>
            </a:custGeom>
            <a:solidFill>
              <a:srgbClr val="FFFFFF"/>
            </a:solidFill>
            <a:ln w="2286" cap="flat">
              <a:noFill/>
              <a:prstDash val="solid"/>
              <a:miter/>
            </a:ln>
          </p:spPr>
          <p:txBody>
            <a:bodyPr rtlCol="0" anchor="ctr"/>
            <a:lstStyle/>
            <a:p>
              <a:endParaRPr lang="en-US"/>
            </a:p>
          </p:txBody>
        </p:sp>
        <p:sp>
          <p:nvSpPr>
            <p:cNvPr id="66" name="Freeform 665">
              <a:extLst>
                <a:ext uri="{FF2B5EF4-FFF2-40B4-BE49-F238E27FC236}">
                  <a16:creationId xmlns:a16="http://schemas.microsoft.com/office/drawing/2014/main" id="{A958FA47-B087-D823-DC3F-3D5F8DD3B459}"/>
                </a:ext>
              </a:extLst>
            </p:cNvPr>
            <p:cNvSpPr/>
            <p:nvPr/>
          </p:nvSpPr>
          <p:spPr>
            <a:xfrm>
              <a:off x="4432834" y="4704130"/>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6"/>
                    <a:pt x="1143" y="1371"/>
                    <a:pt x="1600" y="2057"/>
                  </a:cubicBezTo>
                  <a:cubicBezTo>
                    <a:pt x="1143" y="1143"/>
                    <a:pt x="457" y="457"/>
                    <a:pt x="0" y="0"/>
                  </a:cubicBezTo>
                  <a:close/>
                </a:path>
              </a:pathLst>
            </a:custGeom>
            <a:solidFill>
              <a:srgbClr val="FFFFFF"/>
            </a:solidFill>
            <a:ln w="2286" cap="flat">
              <a:noFill/>
              <a:prstDash val="solid"/>
              <a:miter/>
            </a:ln>
          </p:spPr>
          <p:txBody>
            <a:bodyPr rtlCol="0" anchor="ctr"/>
            <a:lstStyle/>
            <a:p>
              <a:endParaRPr lang="en-US"/>
            </a:p>
          </p:txBody>
        </p:sp>
        <p:sp>
          <p:nvSpPr>
            <p:cNvPr id="67" name="Freeform 666">
              <a:extLst>
                <a:ext uri="{FF2B5EF4-FFF2-40B4-BE49-F238E27FC236}">
                  <a16:creationId xmlns:a16="http://schemas.microsoft.com/office/drawing/2014/main" id="{4D9F9B03-9148-5799-DF77-362A3D555839}"/>
                </a:ext>
              </a:extLst>
            </p:cNvPr>
            <p:cNvSpPr/>
            <p:nvPr/>
          </p:nvSpPr>
          <p:spPr>
            <a:xfrm>
              <a:off x="4477869" y="4785055"/>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6"/>
                    <a:pt x="457" y="1600"/>
                    <a:pt x="686" y="2286"/>
                  </a:cubicBezTo>
                  <a:cubicBezTo>
                    <a:pt x="457"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68" name="Freeform 667">
              <a:extLst>
                <a:ext uri="{FF2B5EF4-FFF2-40B4-BE49-F238E27FC236}">
                  <a16:creationId xmlns:a16="http://schemas.microsoft.com/office/drawing/2014/main" id="{940BEDAD-83A9-5649-B9F3-6E769FFC580D}"/>
                </a:ext>
              </a:extLst>
            </p:cNvPr>
            <p:cNvSpPr/>
            <p:nvPr/>
          </p:nvSpPr>
          <p:spPr>
            <a:xfrm>
              <a:off x="4436263" y="4708474"/>
              <a:ext cx="1600" cy="2057"/>
            </a:xfrm>
            <a:custGeom>
              <a:avLst/>
              <a:gdLst>
                <a:gd name="connsiteX0" fmla="*/ 0 w 1600"/>
                <a:gd name="connsiteY0" fmla="*/ 0 h 2057"/>
                <a:gd name="connsiteX1" fmla="*/ 1600 w 1600"/>
                <a:gd name="connsiteY1" fmla="*/ 2058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6"/>
                    <a:pt x="1143" y="1372"/>
                    <a:pt x="1600" y="2058"/>
                  </a:cubicBezTo>
                  <a:cubicBezTo>
                    <a:pt x="1143" y="1372"/>
                    <a:pt x="457" y="686"/>
                    <a:pt x="0" y="0"/>
                  </a:cubicBezTo>
                  <a:close/>
                </a:path>
              </a:pathLst>
            </a:custGeom>
            <a:solidFill>
              <a:srgbClr val="FFFFFF"/>
            </a:solidFill>
            <a:ln w="2286" cap="flat">
              <a:noFill/>
              <a:prstDash val="solid"/>
              <a:miter/>
            </a:ln>
          </p:spPr>
          <p:txBody>
            <a:bodyPr rtlCol="0" anchor="ctr"/>
            <a:lstStyle/>
            <a:p>
              <a:endParaRPr lang="en-US"/>
            </a:p>
          </p:txBody>
        </p:sp>
        <p:sp>
          <p:nvSpPr>
            <p:cNvPr id="69" name="Freeform 668">
              <a:extLst>
                <a:ext uri="{FF2B5EF4-FFF2-40B4-BE49-F238E27FC236}">
                  <a16:creationId xmlns:a16="http://schemas.microsoft.com/office/drawing/2014/main" id="{12AF86A8-1FA9-67DE-26E0-FE8499105150}"/>
                </a:ext>
              </a:extLst>
            </p:cNvPr>
            <p:cNvSpPr/>
            <p:nvPr/>
          </p:nvSpPr>
          <p:spPr>
            <a:xfrm>
              <a:off x="4473982" y="4774768"/>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457" y="1372"/>
                    <a:pt x="914" y="2286"/>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0" name="Freeform 669">
              <a:extLst>
                <a:ext uri="{FF2B5EF4-FFF2-40B4-BE49-F238E27FC236}">
                  <a16:creationId xmlns:a16="http://schemas.microsoft.com/office/drawing/2014/main" id="{2C70F513-5FC4-FDD8-BF33-6DB4535B4B32}"/>
                </a:ext>
              </a:extLst>
            </p:cNvPr>
            <p:cNvSpPr/>
            <p:nvPr/>
          </p:nvSpPr>
          <p:spPr>
            <a:xfrm>
              <a:off x="4471925" y="4769510"/>
              <a:ext cx="685" cy="2057"/>
            </a:xfrm>
            <a:custGeom>
              <a:avLst/>
              <a:gdLst>
                <a:gd name="connsiteX0" fmla="*/ 0 w 685"/>
                <a:gd name="connsiteY0" fmla="*/ 0 h 2057"/>
                <a:gd name="connsiteX1" fmla="*/ 686 w 685"/>
                <a:gd name="connsiteY1" fmla="*/ 2058 h 2057"/>
                <a:gd name="connsiteX2" fmla="*/ 0 w 685"/>
                <a:gd name="connsiteY2" fmla="*/ 0 h 2057"/>
              </a:gdLst>
              <a:ahLst/>
              <a:cxnLst>
                <a:cxn ang="0">
                  <a:pos x="connsiteX0" y="connsiteY0"/>
                </a:cxn>
                <a:cxn ang="0">
                  <a:pos x="connsiteX1" y="connsiteY1"/>
                </a:cxn>
                <a:cxn ang="0">
                  <a:pos x="connsiteX2" y="connsiteY2"/>
                </a:cxn>
              </a:cxnLst>
              <a:rect l="l" t="t" r="r" b="b"/>
              <a:pathLst>
                <a:path w="685" h="2057">
                  <a:moveTo>
                    <a:pt x="0" y="0"/>
                  </a:moveTo>
                  <a:cubicBezTo>
                    <a:pt x="229" y="686"/>
                    <a:pt x="457" y="1372"/>
                    <a:pt x="686"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1" name="Freeform 670">
              <a:extLst>
                <a:ext uri="{FF2B5EF4-FFF2-40B4-BE49-F238E27FC236}">
                  <a16:creationId xmlns:a16="http://schemas.microsoft.com/office/drawing/2014/main" id="{817AFEBD-75B3-DA18-57F6-795EA8065B55}"/>
                </a:ext>
              </a:extLst>
            </p:cNvPr>
            <p:cNvSpPr/>
            <p:nvPr/>
          </p:nvSpPr>
          <p:spPr>
            <a:xfrm>
              <a:off x="4476040" y="47797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457" y="1601"/>
                    <a:pt x="914" y="2286"/>
                  </a:cubicBezTo>
                  <a:cubicBezTo>
                    <a:pt x="457" y="1601"/>
                    <a:pt x="229" y="915"/>
                    <a:pt x="0" y="0"/>
                  </a:cubicBezTo>
                  <a:close/>
                </a:path>
              </a:pathLst>
            </a:custGeom>
            <a:solidFill>
              <a:srgbClr val="FFFFFF"/>
            </a:solidFill>
            <a:ln w="2286" cap="flat">
              <a:noFill/>
              <a:prstDash val="solid"/>
              <a:miter/>
            </a:ln>
          </p:spPr>
          <p:txBody>
            <a:bodyPr rtlCol="0" anchor="ctr"/>
            <a:lstStyle/>
            <a:p>
              <a:endParaRPr lang="en-US"/>
            </a:p>
          </p:txBody>
        </p:sp>
        <p:sp>
          <p:nvSpPr>
            <p:cNvPr id="72" name="Freeform 671">
              <a:extLst>
                <a:ext uri="{FF2B5EF4-FFF2-40B4-BE49-F238E27FC236}">
                  <a16:creationId xmlns:a16="http://schemas.microsoft.com/office/drawing/2014/main" id="{3C31809C-6184-BA92-DDF1-6A4DE855DE46}"/>
                </a:ext>
              </a:extLst>
            </p:cNvPr>
            <p:cNvSpPr/>
            <p:nvPr/>
          </p:nvSpPr>
          <p:spPr>
            <a:xfrm>
              <a:off x="4458895" y="4742535"/>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5"/>
                    <a:pt x="914" y="1371"/>
                    <a:pt x="1143" y="2286"/>
                  </a:cubicBezTo>
                  <a:cubicBezTo>
                    <a:pt x="914" y="1600"/>
                    <a:pt x="457" y="685"/>
                    <a:pt x="0" y="0"/>
                  </a:cubicBezTo>
                  <a:close/>
                </a:path>
              </a:pathLst>
            </a:custGeom>
            <a:solidFill>
              <a:srgbClr val="FFFFFF"/>
            </a:solidFill>
            <a:ln w="2286" cap="flat">
              <a:noFill/>
              <a:prstDash val="solid"/>
              <a:miter/>
            </a:ln>
          </p:spPr>
          <p:txBody>
            <a:bodyPr rtlCol="0" anchor="ctr"/>
            <a:lstStyle/>
            <a:p>
              <a:endParaRPr lang="en-US"/>
            </a:p>
          </p:txBody>
        </p:sp>
        <p:sp>
          <p:nvSpPr>
            <p:cNvPr id="73" name="Freeform 672">
              <a:extLst>
                <a:ext uri="{FF2B5EF4-FFF2-40B4-BE49-F238E27FC236}">
                  <a16:creationId xmlns:a16="http://schemas.microsoft.com/office/drawing/2014/main" id="{D878FEFF-B99F-C6FF-F63C-D097A1784C25}"/>
                </a:ext>
              </a:extLst>
            </p:cNvPr>
            <p:cNvSpPr/>
            <p:nvPr/>
          </p:nvSpPr>
          <p:spPr>
            <a:xfrm>
              <a:off x="4469182" y="4763338"/>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9" y="457"/>
                    <a:pt x="457" y="915"/>
                    <a:pt x="686" y="1372"/>
                  </a:cubicBezTo>
                  <a:cubicBezTo>
                    <a:pt x="457" y="915"/>
                    <a:pt x="229" y="457"/>
                    <a:pt x="0" y="0"/>
                  </a:cubicBezTo>
                  <a:close/>
                </a:path>
              </a:pathLst>
            </a:custGeom>
            <a:solidFill>
              <a:srgbClr val="FFFFFF"/>
            </a:solidFill>
            <a:ln w="2286" cap="flat">
              <a:noFill/>
              <a:prstDash val="solid"/>
              <a:miter/>
            </a:ln>
          </p:spPr>
          <p:txBody>
            <a:bodyPr rtlCol="0" anchor="ctr"/>
            <a:lstStyle/>
            <a:p>
              <a:endParaRPr lang="en-US"/>
            </a:p>
          </p:txBody>
        </p:sp>
        <p:sp>
          <p:nvSpPr>
            <p:cNvPr id="74" name="Freeform 673">
              <a:extLst>
                <a:ext uri="{FF2B5EF4-FFF2-40B4-BE49-F238E27FC236}">
                  <a16:creationId xmlns:a16="http://schemas.microsoft.com/office/drawing/2014/main" id="{BCE4CAED-64D7-F1B5-F2ED-024B6661CB20}"/>
                </a:ext>
              </a:extLst>
            </p:cNvPr>
            <p:cNvSpPr/>
            <p:nvPr/>
          </p:nvSpPr>
          <p:spPr>
            <a:xfrm>
              <a:off x="4461638" y="4747336"/>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600"/>
                    <a:pt x="1143" y="2286"/>
                  </a:cubicBezTo>
                  <a:cubicBezTo>
                    <a:pt x="686" y="1600"/>
                    <a:pt x="229" y="915"/>
                    <a:pt x="0" y="0"/>
                  </a:cubicBezTo>
                  <a:close/>
                </a:path>
              </a:pathLst>
            </a:custGeom>
            <a:solidFill>
              <a:srgbClr val="FFFFFF"/>
            </a:solidFill>
            <a:ln w="2286" cap="flat">
              <a:noFill/>
              <a:prstDash val="solid"/>
              <a:miter/>
            </a:ln>
          </p:spPr>
          <p:txBody>
            <a:bodyPr rtlCol="0" anchor="ctr"/>
            <a:lstStyle/>
            <a:p>
              <a:endParaRPr lang="en-US"/>
            </a:p>
          </p:txBody>
        </p:sp>
        <p:sp>
          <p:nvSpPr>
            <p:cNvPr id="75" name="Freeform 674">
              <a:extLst>
                <a:ext uri="{FF2B5EF4-FFF2-40B4-BE49-F238E27FC236}">
                  <a16:creationId xmlns:a16="http://schemas.microsoft.com/office/drawing/2014/main" id="{062FEB07-2237-1E59-0C06-B6965F31FFF7}"/>
                </a:ext>
              </a:extLst>
            </p:cNvPr>
            <p:cNvSpPr/>
            <p:nvPr/>
          </p:nvSpPr>
          <p:spPr>
            <a:xfrm>
              <a:off x="4464153" y="4752365"/>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1"/>
                    <a:pt x="229" y="686"/>
                    <a:pt x="0" y="0"/>
                  </a:cubicBezTo>
                  <a:close/>
                </a:path>
              </a:pathLst>
            </a:custGeom>
            <a:solidFill>
              <a:srgbClr val="FFFFFF"/>
            </a:solidFill>
            <a:ln w="2286" cap="flat">
              <a:noFill/>
              <a:prstDash val="solid"/>
              <a:miter/>
            </a:ln>
          </p:spPr>
          <p:txBody>
            <a:bodyPr rtlCol="0" anchor="ctr"/>
            <a:lstStyle/>
            <a:p>
              <a:endParaRPr lang="en-US"/>
            </a:p>
          </p:txBody>
        </p:sp>
        <p:sp>
          <p:nvSpPr>
            <p:cNvPr id="76" name="Freeform 675">
              <a:extLst>
                <a:ext uri="{FF2B5EF4-FFF2-40B4-BE49-F238E27FC236}">
                  <a16:creationId xmlns:a16="http://schemas.microsoft.com/office/drawing/2014/main" id="{2821E023-4468-756F-387D-75FE696E6339}"/>
                </a:ext>
              </a:extLst>
            </p:cNvPr>
            <p:cNvSpPr/>
            <p:nvPr/>
          </p:nvSpPr>
          <p:spPr>
            <a:xfrm>
              <a:off x="4466667" y="4757623"/>
              <a:ext cx="914" cy="2057"/>
            </a:xfrm>
            <a:custGeom>
              <a:avLst/>
              <a:gdLst>
                <a:gd name="connsiteX0" fmla="*/ 0 w 914"/>
                <a:gd name="connsiteY0" fmla="*/ 0 h 2057"/>
                <a:gd name="connsiteX1" fmla="*/ 914 w 914"/>
                <a:gd name="connsiteY1" fmla="*/ 2058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9" y="686"/>
                    <a:pt x="686" y="1372"/>
                    <a:pt x="914"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7" name="Freeform 676">
              <a:extLst>
                <a:ext uri="{FF2B5EF4-FFF2-40B4-BE49-F238E27FC236}">
                  <a16:creationId xmlns:a16="http://schemas.microsoft.com/office/drawing/2014/main" id="{AB318EB9-A38A-35B5-0A02-B868944D3B73}"/>
                </a:ext>
              </a:extLst>
            </p:cNvPr>
            <p:cNvSpPr/>
            <p:nvPr/>
          </p:nvSpPr>
          <p:spPr>
            <a:xfrm>
              <a:off x="4020211" y="5107609"/>
              <a:ext cx="5486" cy="5257"/>
            </a:xfrm>
            <a:custGeom>
              <a:avLst/>
              <a:gdLst>
                <a:gd name="connsiteX0" fmla="*/ 5486 w 5486"/>
                <a:gd name="connsiteY0" fmla="*/ 5258 h 5257"/>
                <a:gd name="connsiteX1" fmla="*/ 0 w 5486"/>
                <a:gd name="connsiteY1" fmla="*/ 0 h 5257"/>
                <a:gd name="connsiteX2" fmla="*/ 5486 w 5486"/>
                <a:gd name="connsiteY2" fmla="*/ 5258 h 5257"/>
              </a:gdLst>
              <a:ahLst/>
              <a:cxnLst>
                <a:cxn ang="0">
                  <a:pos x="connsiteX0" y="connsiteY0"/>
                </a:cxn>
                <a:cxn ang="0">
                  <a:pos x="connsiteX1" y="connsiteY1"/>
                </a:cxn>
                <a:cxn ang="0">
                  <a:pos x="connsiteX2" y="connsiteY2"/>
                </a:cxn>
              </a:cxnLst>
              <a:rect l="l" t="t" r="r" b="b"/>
              <a:pathLst>
                <a:path w="5486" h="5257">
                  <a:moveTo>
                    <a:pt x="5486" y="5258"/>
                  </a:moveTo>
                  <a:cubicBezTo>
                    <a:pt x="3658" y="3429"/>
                    <a:pt x="1829" y="1829"/>
                    <a:pt x="0" y="0"/>
                  </a:cubicBezTo>
                  <a:cubicBezTo>
                    <a:pt x="1829" y="1829"/>
                    <a:pt x="3658" y="3429"/>
                    <a:pt x="5486" y="5258"/>
                  </a:cubicBezTo>
                  <a:close/>
                </a:path>
              </a:pathLst>
            </a:custGeom>
            <a:solidFill>
              <a:srgbClr val="FFFFFF"/>
            </a:solidFill>
            <a:ln w="2286" cap="flat">
              <a:noFill/>
              <a:prstDash val="solid"/>
              <a:miter/>
            </a:ln>
          </p:spPr>
          <p:txBody>
            <a:bodyPr rtlCol="0" anchor="ctr"/>
            <a:lstStyle/>
            <a:p>
              <a:endParaRPr lang="en-US"/>
            </a:p>
          </p:txBody>
        </p:sp>
        <p:sp>
          <p:nvSpPr>
            <p:cNvPr id="78" name="Freeform 677">
              <a:extLst>
                <a:ext uri="{FF2B5EF4-FFF2-40B4-BE49-F238E27FC236}">
                  <a16:creationId xmlns:a16="http://schemas.microsoft.com/office/drawing/2014/main" id="{7F0BBBC9-D4D1-5336-0F29-B1CFB500A69B}"/>
                </a:ext>
              </a:extLst>
            </p:cNvPr>
            <p:cNvSpPr/>
            <p:nvPr/>
          </p:nvSpPr>
          <p:spPr>
            <a:xfrm>
              <a:off x="4470782" y="4895926"/>
              <a:ext cx="457" cy="457"/>
            </a:xfrm>
            <a:custGeom>
              <a:avLst/>
              <a:gdLst>
                <a:gd name="connsiteX0" fmla="*/ 457 w 457"/>
                <a:gd name="connsiteY0" fmla="*/ 0 h 457"/>
                <a:gd name="connsiteX1" fmla="*/ 0 w 457"/>
                <a:gd name="connsiteY1" fmla="*/ 457 h 457"/>
                <a:gd name="connsiteX2" fmla="*/ 457 w 457"/>
                <a:gd name="connsiteY2" fmla="*/ 0 h 457"/>
              </a:gdLst>
              <a:ahLst/>
              <a:cxnLst>
                <a:cxn ang="0">
                  <a:pos x="connsiteX0" y="connsiteY0"/>
                </a:cxn>
                <a:cxn ang="0">
                  <a:pos x="connsiteX1" y="connsiteY1"/>
                </a:cxn>
                <a:cxn ang="0">
                  <a:pos x="connsiteX2" y="connsiteY2"/>
                </a:cxn>
              </a:cxnLst>
              <a:rect l="l" t="t" r="r" b="b"/>
              <a:pathLst>
                <a:path w="457" h="457">
                  <a:moveTo>
                    <a:pt x="457" y="0"/>
                  </a:moveTo>
                  <a:cubicBezTo>
                    <a:pt x="229" y="229"/>
                    <a:pt x="0" y="457"/>
                    <a:pt x="0" y="457"/>
                  </a:cubicBezTo>
                  <a:cubicBezTo>
                    <a:pt x="0" y="457"/>
                    <a:pt x="229" y="229"/>
                    <a:pt x="457" y="0"/>
                  </a:cubicBezTo>
                  <a:close/>
                </a:path>
              </a:pathLst>
            </a:custGeom>
            <a:solidFill>
              <a:srgbClr val="FFFFFF"/>
            </a:solidFill>
            <a:ln w="2286" cap="flat">
              <a:noFill/>
              <a:prstDash val="solid"/>
              <a:miter/>
            </a:ln>
          </p:spPr>
          <p:txBody>
            <a:bodyPr rtlCol="0" anchor="ctr"/>
            <a:lstStyle/>
            <a:p>
              <a:endParaRPr lang="en-US"/>
            </a:p>
          </p:txBody>
        </p:sp>
        <p:sp>
          <p:nvSpPr>
            <p:cNvPr id="79" name="Freeform 678">
              <a:extLst>
                <a:ext uri="{FF2B5EF4-FFF2-40B4-BE49-F238E27FC236}">
                  <a16:creationId xmlns:a16="http://schemas.microsoft.com/office/drawing/2014/main" id="{A5145412-7B09-70FC-48AD-920FD3B6937C}"/>
                </a:ext>
              </a:extLst>
            </p:cNvPr>
            <p:cNvSpPr/>
            <p:nvPr/>
          </p:nvSpPr>
          <p:spPr>
            <a:xfrm>
              <a:off x="4471468" y="4894783"/>
              <a:ext cx="457" cy="685"/>
            </a:xfrm>
            <a:custGeom>
              <a:avLst/>
              <a:gdLst>
                <a:gd name="connsiteX0" fmla="*/ 457 w 457"/>
                <a:gd name="connsiteY0" fmla="*/ 0 h 685"/>
                <a:gd name="connsiteX1" fmla="*/ 0 w 457"/>
                <a:gd name="connsiteY1" fmla="*/ 686 h 685"/>
                <a:gd name="connsiteX2" fmla="*/ 457 w 457"/>
                <a:gd name="connsiteY2" fmla="*/ 0 h 685"/>
              </a:gdLst>
              <a:ahLst/>
              <a:cxnLst>
                <a:cxn ang="0">
                  <a:pos x="connsiteX0" y="connsiteY0"/>
                </a:cxn>
                <a:cxn ang="0">
                  <a:pos x="connsiteX1" y="connsiteY1"/>
                </a:cxn>
                <a:cxn ang="0">
                  <a:pos x="connsiteX2" y="connsiteY2"/>
                </a:cxn>
              </a:cxnLst>
              <a:rect l="l" t="t" r="r" b="b"/>
              <a:pathLst>
                <a:path w="457" h="685">
                  <a:moveTo>
                    <a:pt x="457" y="0"/>
                  </a:moveTo>
                  <a:cubicBezTo>
                    <a:pt x="229" y="229"/>
                    <a:pt x="229" y="457"/>
                    <a:pt x="0" y="686"/>
                  </a:cubicBezTo>
                  <a:cubicBezTo>
                    <a:pt x="229" y="686"/>
                    <a:pt x="457" y="457"/>
                    <a:pt x="457" y="0"/>
                  </a:cubicBezTo>
                  <a:close/>
                </a:path>
              </a:pathLst>
            </a:custGeom>
            <a:solidFill>
              <a:srgbClr val="FFFFFF"/>
            </a:solidFill>
            <a:ln w="2286" cap="flat">
              <a:noFill/>
              <a:prstDash val="solid"/>
              <a:miter/>
            </a:ln>
          </p:spPr>
          <p:txBody>
            <a:bodyPr rtlCol="0" anchor="ctr"/>
            <a:lstStyle/>
            <a:p>
              <a:endParaRPr lang="en-US"/>
            </a:p>
          </p:txBody>
        </p:sp>
        <p:sp>
          <p:nvSpPr>
            <p:cNvPr id="80" name="Freeform 679">
              <a:extLst>
                <a:ext uri="{FF2B5EF4-FFF2-40B4-BE49-F238E27FC236}">
                  <a16:creationId xmlns:a16="http://schemas.microsoft.com/office/drawing/2014/main" id="{ED37FDC0-806C-D036-45DC-E571E1887823}"/>
                </a:ext>
              </a:extLst>
            </p:cNvPr>
            <p:cNvSpPr/>
            <p:nvPr/>
          </p:nvSpPr>
          <p:spPr>
            <a:xfrm>
              <a:off x="4469410" y="4896840"/>
              <a:ext cx="457" cy="228"/>
            </a:xfrm>
            <a:custGeom>
              <a:avLst/>
              <a:gdLst>
                <a:gd name="connsiteX0" fmla="*/ 457 w 457"/>
                <a:gd name="connsiteY0" fmla="*/ 0 h 228"/>
                <a:gd name="connsiteX1" fmla="*/ 0 w 457"/>
                <a:gd name="connsiteY1" fmla="*/ 228 h 228"/>
                <a:gd name="connsiteX2" fmla="*/ 457 w 457"/>
                <a:gd name="connsiteY2" fmla="*/ 0 h 228"/>
              </a:gdLst>
              <a:ahLst/>
              <a:cxnLst>
                <a:cxn ang="0">
                  <a:pos x="connsiteX0" y="connsiteY0"/>
                </a:cxn>
                <a:cxn ang="0">
                  <a:pos x="connsiteX1" y="connsiteY1"/>
                </a:cxn>
                <a:cxn ang="0">
                  <a:pos x="connsiteX2" y="connsiteY2"/>
                </a:cxn>
              </a:cxnLst>
              <a:rect l="l" t="t" r="r" b="b"/>
              <a:pathLst>
                <a:path w="457" h="228">
                  <a:moveTo>
                    <a:pt x="457" y="0"/>
                  </a:moveTo>
                  <a:cubicBezTo>
                    <a:pt x="229" y="0"/>
                    <a:pt x="229" y="228"/>
                    <a:pt x="0" y="228"/>
                  </a:cubicBezTo>
                  <a:cubicBezTo>
                    <a:pt x="229" y="228"/>
                    <a:pt x="457" y="228"/>
                    <a:pt x="457" y="0"/>
                  </a:cubicBezTo>
                  <a:close/>
                </a:path>
              </a:pathLst>
            </a:custGeom>
            <a:solidFill>
              <a:srgbClr val="FFFFFF"/>
            </a:solidFill>
            <a:ln w="2286" cap="flat">
              <a:noFill/>
              <a:prstDash val="solid"/>
              <a:miter/>
            </a:ln>
          </p:spPr>
          <p:txBody>
            <a:bodyPr rtlCol="0" anchor="ctr"/>
            <a:lstStyle/>
            <a:p>
              <a:endParaRPr lang="en-US"/>
            </a:p>
          </p:txBody>
        </p:sp>
        <p:sp>
          <p:nvSpPr>
            <p:cNvPr id="81" name="Freeform 680">
              <a:extLst>
                <a:ext uri="{FF2B5EF4-FFF2-40B4-BE49-F238E27FC236}">
                  <a16:creationId xmlns:a16="http://schemas.microsoft.com/office/drawing/2014/main" id="{499CF3CD-930E-2F21-6F91-74FBA9F44C3E}"/>
                </a:ext>
              </a:extLst>
            </p:cNvPr>
            <p:cNvSpPr/>
            <p:nvPr/>
          </p:nvSpPr>
          <p:spPr>
            <a:xfrm>
              <a:off x="4218408" y="5135499"/>
              <a:ext cx="0" cy="101"/>
            </a:xfrm>
            <a:custGeom>
              <a:avLst/>
              <a:gdLst>
                <a:gd name="connsiteX0" fmla="*/ 0 w 0"/>
                <a:gd name="connsiteY0" fmla="*/ 0 h 101"/>
                <a:gd name="connsiteX1" fmla="*/ 0 w 0"/>
                <a:gd name="connsiteY1" fmla="*/ 0 h 101"/>
                <a:gd name="connsiteX2" fmla="*/ 0 w 0"/>
                <a:gd name="connsiteY2" fmla="*/ 0 h 101"/>
              </a:gdLst>
              <a:ahLst/>
              <a:cxnLst>
                <a:cxn ang="0">
                  <a:pos x="connsiteX0" y="connsiteY0"/>
                </a:cxn>
                <a:cxn ang="0">
                  <a:pos x="connsiteX1" y="connsiteY1"/>
                </a:cxn>
                <a:cxn ang="0">
                  <a:pos x="connsiteX2" y="connsiteY2"/>
                </a:cxn>
              </a:cxnLst>
              <a:rect l="l" t="t" r="r" b="b"/>
              <a:pathLst>
                <a:path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82" name="Freeform 681">
              <a:extLst>
                <a:ext uri="{FF2B5EF4-FFF2-40B4-BE49-F238E27FC236}">
                  <a16:creationId xmlns:a16="http://schemas.microsoft.com/office/drawing/2014/main" id="{E8A3F6F4-D8F1-E6F5-241E-C8497C899415}"/>
                </a:ext>
              </a:extLst>
            </p:cNvPr>
            <p:cNvSpPr/>
            <p:nvPr/>
          </p:nvSpPr>
          <p:spPr>
            <a:xfrm>
              <a:off x="4472154" y="4893411"/>
              <a:ext cx="457" cy="1143"/>
            </a:xfrm>
            <a:custGeom>
              <a:avLst/>
              <a:gdLst>
                <a:gd name="connsiteX0" fmla="*/ 457 w 457"/>
                <a:gd name="connsiteY0" fmla="*/ 0 h 1143"/>
                <a:gd name="connsiteX1" fmla="*/ 0 w 457"/>
                <a:gd name="connsiteY1" fmla="*/ 1143 h 1143"/>
                <a:gd name="connsiteX2" fmla="*/ 457 w 457"/>
                <a:gd name="connsiteY2" fmla="*/ 0 h 1143"/>
              </a:gdLst>
              <a:ahLst/>
              <a:cxnLst>
                <a:cxn ang="0">
                  <a:pos x="connsiteX0" y="connsiteY0"/>
                </a:cxn>
                <a:cxn ang="0">
                  <a:pos x="connsiteX1" y="connsiteY1"/>
                </a:cxn>
                <a:cxn ang="0">
                  <a:pos x="connsiteX2" y="connsiteY2"/>
                </a:cxn>
              </a:cxnLst>
              <a:rect l="l" t="t" r="r" b="b"/>
              <a:pathLst>
                <a:path w="457" h="1143">
                  <a:moveTo>
                    <a:pt x="457" y="0"/>
                  </a:moveTo>
                  <a:cubicBezTo>
                    <a:pt x="229" y="457"/>
                    <a:pt x="229" y="914"/>
                    <a:pt x="0" y="1143"/>
                  </a:cubicBezTo>
                  <a:cubicBezTo>
                    <a:pt x="229" y="914"/>
                    <a:pt x="457" y="457"/>
                    <a:pt x="457" y="0"/>
                  </a:cubicBezTo>
                  <a:close/>
                </a:path>
              </a:pathLst>
            </a:custGeom>
            <a:solidFill>
              <a:srgbClr val="FFFFFF"/>
            </a:solidFill>
            <a:ln w="2286" cap="flat">
              <a:noFill/>
              <a:prstDash val="solid"/>
              <a:miter/>
            </a:ln>
          </p:spPr>
          <p:txBody>
            <a:bodyPr rtlCol="0" anchor="ctr"/>
            <a:lstStyle/>
            <a:p>
              <a:endParaRPr lang="en-US"/>
            </a:p>
          </p:txBody>
        </p:sp>
        <p:sp>
          <p:nvSpPr>
            <p:cNvPr id="83" name="Freeform 682">
              <a:extLst>
                <a:ext uri="{FF2B5EF4-FFF2-40B4-BE49-F238E27FC236}">
                  <a16:creationId xmlns:a16="http://schemas.microsoft.com/office/drawing/2014/main" id="{E73F697F-3745-50A8-6F78-630FDFCEAC98}"/>
                </a:ext>
              </a:extLst>
            </p:cNvPr>
            <p:cNvSpPr/>
            <p:nvPr/>
          </p:nvSpPr>
          <p:spPr>
            <a:xfrm>
              <a:off x="3933343" y="4958562"/>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1"/>
                    <a:pt x="229" y="1600"/>
                    <a:pt x="0" y="0"/>
                  </a:cubicBezTo>
                  <a:cubicBezTo>
                    <a:pt x="229"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84" name="Freeform 683">
              <a:extLst>
                <a:ext uri="{FF2B5EF4-FFF2-40B4-BE49-F238E27FC236}">
                  <a16:creationId xmlns:a16="http://schemas.microsoft.com/office/drawing/2014/main" id="{58F5773E-FDB7-BFCC-7B83-C79BD6957045}"/>
                </a:ext>
              </a:extLst>
            </p:cNvPr>
            <p:cNvSpPr/>
            <p:nvPr/>
          </p:nvSpPr>
          <p:spPr>
            <a:xfrm>
              <a:off x="4217265" y="5138470"/>
              <a:ext cx="228" cy="457"/>
            </a:xfrm>
            <a:custGeom>
              <a:avLst/>
              <a:gdLst>
                <a:gd name="connsiteX0" fmla="*/ 229 w 228"/>
                <a:gd name="connsiteY0" fmla="*/ 0 h 457"/>
                <a:gd name="connsiteX1" fmla="*/ 0 w 228"/>
                <a:gd name="connsiteY1" fmla="*/ 457 h 457"/>
                <a:gd name="connsiteX2" fmla="*/ 229 w 228"/>
                <a:gd name="connsiteY2" fmla="*/ 0 h 457"/>
              </a:gdLst>
              <a:ahLst/>
              <a:cxnLst>
                <a:cxn ang="0">
                  <a:pos x="connsiteX0" y="connsiteY0"/>
                </a:cxn>
                <a:cxn ang="0">
                  <a:pos x="connsiteX1" y="connsiteY1"/>
                </a:cxn>
                <a:cxn ang="0">
                  <a:pos x="connsiteX2" y="connsiteY2"/>
                </a:cxn>
              </a:cxnLst>
              <a:rect l="l" t="t" r="r" b="b"/>
              <a:pathLst>
                <a:path w="228" h="457">
                  <a:moveTo>
                    <a:pt x="229" y="0"/>
                  </a:moveTo>
                  <a:cubicBezTo>
                    <a:pt x="229" y="228"/>
                    <a:pt x="229" y="228"/>
                    <a:pt x="0" y="457"/>
                  </a:cubicBezTo>
                  <a:cubicBezTo>
                    <a:pt x="229" y="228"/>
                    <a:pt x="229" y="228"/>
                    <a:pt x="229" y="0"/>
                  </a:cubicBezTo>
                  <a:close/>
                </a:path>
              </a:pathLst>
            </a:custGeom>
            <a:solidFill>
              <a:srgbClr val="FFFFFF"/>
            </a:solidFill>
            <a:ln w="2286" cap="flat">
              <a:noFill/>
              <a:prstDash val="solid"/>
              <a:miter/>
            </a:ln>
          </p:spPr>
          <p:txBody>
            <a:bodyPr rtlCol="0" anchor="ctr"/>
            <a:lstStyle/>
            <a:p>
              <a:endParaRPr lang="en-US"/>
            </a:p>
          </p:txBody>
        </p:sp>
        <p:sp>
          <p:nvSpPr>
            <p:cNvPr id="85" name="Freeform 684">
              <a:extLst>
                <a:ext uri="{FF2B5EF4-FFF2-40B4-BE49-F238E27FC236}">
                  <a16:creationId xmlns:a16="http://schemas.microsoft.com/office/drawing/2014/main" id="{2D69EA41-0DC2-29BC-8905-D1572269A318}"/>
                </a:ext>
              </a:extLst>
            </p:cNvPr>
            <p:cNvSpPr/>
            <p:nvPr/>
          </p:nvSpPr>
          <p:spPr>
            <a:xfrm>
              <a:off x="4472611" y="4891582"/>
              <a:ext cx="457" cy="1600"/>
            </a:xfrm>
            <a:custGeom>
              <a:avLst/>
              <a:gdLst>
                <a:gd name="connsiteX0" fmla="*/ 457 w 457"/>
                <a:gd name="connsiteY0" fmla="*/ 0 h 1600"/>
                <a:gd name="connsiteX1" fmla="*/ 0 w 457"/>
                <a:gd name="connsiteY1" fmla="*/ 1600 h 1600"/>
                <a:gd name="connsiteX2" fmla="*/ 457 w 457"/>
                <a:gd name="connsiteY2" fmla="*/ 0 h 1600"/>
              </a:gdLst>
              <a:ahLst/>
              <a:cxnLst>
                <a:cxn ang="0">
                  <a:pos x="connsiteX0" y="connsiteY0"/>
                </a:cxn>
                <a:cxn ang="0">
                  <a:pos x="connsiteX1" y="connsiteY1"/>
                </a:cxn>
                <a:cxn ang="0">
                  <a:pos x="connsiteX2" y="connsiteY2"/>
                </a:cxn>
              </a:cxnLst>
              <a:rect l="l" t="t" r="r" b="b"/>
              <a:pathLst>
                <a:path w="457" h="1600">
                  <a:moveTo>
                    <a:pt x="457" y="0"/>
                  </a:moveTo>
                  <a:cubicBezTo>
                    <a:pt x="457" y="457"/>
                    <a:pt x="229" y="1143"/>
                    <a:pt x="0" y="1600"/>
                  </a:cubicBezTo>
                  <a:cubicBezTo>
                    <a:pt x="229" y="1143"/>
                    <a:pt x="457" y="686"/>
                    <a:pt x="457" y="0"/>
                  </a:cubicBezTo>
                  <a:close/>
                </a:path>
              </a:pathLst>
            </a:custGeom>
            <a:solidFill>
              <a:srgbClr val="FFFFFF"/>
            </a:solidFill>
            <a:ln w="2286" cap="flat">
              <a:noFill/>
              <a:prstDash val="solid"/>
              <a:miter/>
            </a:ln>
          </p:spPr>
          <p:txBody>
            <a:bodyPr rtlCol="0" anchor="ctr"/>
            <a:lstStyle/>
            <a:p>
              <a:endParaRPr lang="en-US"/>
            </a:p>
          </p:txBody>
        </p:sp>
        <p:sp>
          <p:nvSpPr>
            <p:cNvPr id="86" name="Freeform 685">
              <a:extLst>
                <a:ext uri="{FF2B5EF4-FFF2-40B4-BE49-F238E27FC236}">
                  <a16:creationId xmlns:a16="http://schemas.microsoft.com/office/drawing/2014/main" id="{7EEC0C52-761C-CA79-4F4C-ABB136C3EDCB}"/>
                </a:ext>
              </a:extLst>
            </p:cNvPr>
            <p:cNvSpPr/>
            <p:nvPr/>
          </p:nvSpPr>
          <p:spPr>
            <a:xfrm>
              <a:off x="3928967" y="4606897"/>
              <a:ext cx="543259" cy="526008"/>
            </a:xfrm>
            <a:custGeom>
              <a:avLst/>
              <a:gdLst>
                <a:gd name="connsiteX0" fmla="*/ 2090 w 543259"/>
                <a:gd name="connsiteY0" fmla="*/ 336578 h 526008"/>
                <a:gd name="connsiteX1" fmla="*/ 75242 w 543259"/>
                <a:gd name="connsiteY1" fmla="*/ 445391 h 526008"/>
                <a:gd name="connsiteX2" fmla="*/ 280525 w 543259"/>
                <a:gd name="connsiteY2" fmla="*/ 525858 h 526008"/>
                <a:gd name="connsiteX3" fmla="*/ 279154 w 543259"/>
                <a:gd name="connsiteY3" fmla="*/ 492711 h 526008"/>
                <a:gd name="connsiteX4" fmla="*/ 283954 w 543259"/>
                <a:gd name="connsiteY4" fmla="*/ 489282 h 526008"/>
                <a:gd name="connsiteX5" fmla="*/ 289898 w 543259"/>
                <a:gd name="connsiteY5" fmla="*/ 494312 h 526008"/>
                <a:gd name="connsiteX6" fmla="*/ 290584 w 543259"/>
                <a:gd name="connsiteY6" fmla="*/ 525401 h 526008"/>
                <a:gd name="connsiteX7" fmla="*/ 290584 w 543259"/>
                <a:gd name="connsiteY7" fmla="*/ 525401 h 526008"/>
                <a:gd name="connsiteX8" fmla="*/ 302242 w 543259"/>
                <a:gd name="connsiteY8" fmla="*/ 524487 h 526008"/>
                <a:gd name="connsiteX9" fmla="*/ 430715 w 543259"/>
                <a:gd name="connsiteY9" fmla="*/ 484253 h 526008"/>
                <a:gd name="connsiteX10" fmla="*/ 512326 w 543259"/>
                <a:gd name="connsiteY10" fmla="*/ 390984 h 526008"/>
                <a:gd name="connsiteX11" fmla="*/ 540444 w 543259"/>
                <a:gd name="connsiteY11" fmla="*/ 290172 h 526008"/>
                <a:gd name="connsiteX12" fmla="*/ 536786 w 543259"/>
                <a:gd name="connsiteY12" fmla="*/ 290858 h 526008"/>
                <a:gd name="connsiteX13" fmla="*/ 497695 w 543259"/>
                <a:gd name="connsiteY13" fmla="*/ 290172 h 526008"/>
                <a:gd name="connsiteX14" fmla="*/ 489009 w 543259"/>
                <a:gd name="connsiteY14" fmla="*/ 283542 h 526008"/>
                <a:gd name="connsiteX15" fmla="*/ 497695 w 543259"/>
                <a:gd name="connsiteY15" fmla="*/ 279428 h 526008"/>
                <a:gd name="connsiteX16" fmla="*/ 541358 w 543259"/>
                <a:gd name="connsiteY16" fmla="*/ 283771 h 526008"/>
                <a:gd name="connsiteX17" fmla="*/ 542730 w 543259"/>
                <a:gd name="connsiteY17" fmla="*/ 268226 h 526008"/>
                <a:gd name="connsiteX18" fmla="*/ 517355 w 543259"/>
                <a:gd name="connsiteY18" fmla="*/ 139524 h 526008"/>
                <a:gd name="connsiteX19" fmla="*/ 497010 w 543259"/>
                <a:gd name="connsiteY19" fmla="*/ 88318 h 526008"/>
                <a:gd name="connsiteX20" fmla="*/ 479865 w 543259"/>
                <a:gd name="connsiteY20" fmla="*/ 71173 h 526008"/>
                <a:gd name="connsiteX21" fmla="*/ 297899 w 543259"/>
                <a:gd name="connsiteY21" fmla="*/ 536 h 526008"/>
                <a:gd name="connsiteX22" fmla="*/ 65870 w 543259"/>
                <a:gd name="connsiteY22" fmla="*/ 107292 h 526008"/>
                <a:gd name="connsiteX23" fmla="*/ 2776 w 543259"/>
                <a:gd name="connsiteY23" fmla="*/ 243080 h 526008"/>
                <a:gd name="connsiteX24" fmla="*/ 4605 w 543259"/>
                <a:gd name="connsiteY24" fmla="*/ 350751 h 526008"/>
                <a:gd name="connsiteX25" fmla="*/ 2090 w 543259"/>
                <a:gd name="connsiteY25" fmla="*/ 336578 h 526008"/>
                <a:gd name="connsiteX26" fmla="*/ 286012 w 543259"/>
                <a:gd name="connsiteY26" fmla="*/ 24539 h 526008"/>
                <a:gd name="connsiteX27" fmla="*/ 291955 w 543259"/>
                <a:gd name="connsiteY27" fmla="*/ 29796 h 526008"/>
                <a:gd name="connsiteX28" fmla="*/ 292641 w 543259"/>
                <a:gd name="connsiteY28" fmla="*/ 72316 h 526008"/>
                <a:gd name="connsiteX29" fmla="*/ 280297 w 543259"/>
                <a:gd name="connsiteY29" fmla="*/ 30025 h 526008"/>
                <a:gd name="connsiteX30" fmla="*/ 286012 w 543259"/>
                <a:gd name="connsiteY30" fmla="*/ 24539 h 526008"/>
                <a:gd name="connsiteX31" fmla="*/ 264752 w 543259"/>
                <a:gd name="connsiteY31" fmla="*/ 287657 h 526008"/>
                <a:gd name="connsiteX32" fmla="*/ 274353 w 543259"/>
                <a:gd name="connsiteY32" fmla="*/ 276456 h 526008"/>
                <a:gd name="connsiteX33" fmla="*/ 301099 w 543259"/>
                <a:gd name="connsiteY33" fmla="*/ 254739 h 526008"/>
                <a:gd name="connsiteX34" fmla="*/ 355277 w 543259"/>
                <a:gd name="connsiteY34" fmla="*/ 191417 h 526008"/>
                <a:gd name="connsiteX35" fmla="*/ 352534 w 543259"/>
                <a:gd name="connsiteY35" fmla="*/ 168328 h 526008"/>
                <a:gd name="connsiteX36" fmla="*/ 341561 w 543259"/>
                <a:gd name="connsiteY36" fmla="*/ 158955 h 526008"/>
                <a:gd name="connsiteX37" fmla="*/ 373108 w 543259"/>
                <a:gd name="connsiteY37" fmla="*/ 143411 h 526008"/>
                <a:gd name="connsiteX38" fmla="*/ 434373 w 543259"/>
                <a:gd name="connsiteY38" fmla="*/ 105006 h 526008"/>
                <a:gd name="connsiteX39" fmla="*/ 443060 w 543259"/>
                <a:gd name="connsiteY39" fmla="*/ 98376 h 526008"/>
                <a:gd name="connsiteX40" fmla="*/ 453347 w 543259"/>
                <a:gd name="connsiteY40" fmla="*/ 97919 h 526008"/>
                <a:gd name="connsiteX41" fmla="*/ 452890 w 543259"/>
                <a:gd name="connsiteY41" fmla="*/ 107292 h 526008"/>
                <a:gd name="connsiteX42" fmla="*/ 420200 w 543259"/>
                <a:gd name="connsiteY42" fmla="*/ 161699 h 526008"/>
                <a:gd name="connsiteX43" fmla="*/ 405112 w 543259"/>
                <a:gd name="connsiteY43" fmla="*/ 190731 h 526008"/>
                <a:gd name="connsiteX44" fmla="*/ 385224 w 543259"/>
                <a:gd name="connsiteY44" fmla="*/ 194388 h 526008"/>
                <a:gd name="connsiteX45" fmla="*/ 369222 w 543259"/>
                <a:gd name="connsiteY45" fmla="*/ 194846 h 526008"/>
                <a:gd name="connsiteX46" fmla="*/ 326474 w 543259"/>
                <a:gd name="connsiteY46" fmla="*/ 241709 h 526008"/>
                <a:gd name="connsiteX47" fmla="*/ 288983 w 543259"/>
                <a:gd name="connsiteY47" fmla="*/ 289943 h 526008"/>
                <a:gd name="connsiteX48" fmla="*/ 270695 w 543259"/>
                <a:gd name="connsiteY48" fmla="*/ 305031 h 526008"/>
                <a:gd name="connsiteX49" fmla="*/ 204401 w 543259"/>
                <a:gd name="connsiteY49" fmla="*/ 375211 h 526008"/>
                <a:gd name="connsiteX50" fmla="*/ 200515 w 543259"/>
                <a:gd name="connsiteY50" fmla="*/ 380469 h 526008"/>
                <a:gd name="connsiteX51" fmla="*/ 186571 w 543259"/>
                <a:gd name="connsiteY51" fmla="*/ 383898 h 526008"/>
                <a:gd name="connsiteX52" fmla="*/ 182456 w 543259"/>
                <a:gd name="connsiteY52" fmla="*/ 376583 h 526008"/>
                <a:gd name="connsiteX53" fmla="*/ 191371 w 543259"/>
                <a:gd name="connsiteY53" fmla="*/ 366296 h 526008"/>
                <a:gd name="connsiteX54" fmla="*/ 208973 w 543259"/>
                <a:gd name="connsiteY54" fmla="*/ 353723 h 526008"/>
                <a:gd name="connsiteX55" fmla="*/ 252636 w 543259"/>
                <a:gd name="connsiteY55" fmla="*/ 307317 h 526008"/>
                <a:gd name="connsiteX56" fmla="*/ 264752 w 543259"/>
                <a:gd name="connsiteY56" fmla="*/ 287657 h 526008"/>
                <a:gd name="connsiteX57" fmla="*/ 32951 w 543259"/>
                <a:gd name="connsiteY57" fmla="*/ 270512 h 526008"/>
                <a:gd name="connsiteX58" fmla="*/ 155710 w 543259"/>
                <a:gd name="connsiteY58" fmla="*/ 70259 h 526008"/>
                <a:gd name="connsiteX59" fmla="*/ 221775 w 543259"/>
                <a:gd name="connsiteY59" fmla="*/ 44655 h 526008"/>
                <a:gd name="connsiteX60" fmla="*/ 95359 w 543259"/>
                <a:gd name="connsiteY60" fmla="*/ 169242 h 526008"/>
                <a:gd name="connsiteX61" fmla="*/ 46439 w 543259"/>
                <a:gd name="connsiteY61" fmla="*/ 270512 h 526008"/>
                <a:gd name="connsiteX62" fmla="*/ 78443 w 543259"/>
                <a:gd name="connsiteY62" fmla="*/ 277142 h 526008"/>
                <a:gd name="connsiteX63" fmla="*/ 42781 w 543259"/>
                <a:gd name="connsiteY63" fmla="*/ 281256 h 526008"/>
                <a:gd name="connsiteX64" fmla="*/ 31808 w 543259"/>
                <a:gd name="connsiteY64" fmla="*/ 314175 h 526008"/>
                <a:gd name="connsiteX65" fmla="*/ 32494 w 543259"/>
                <a:gd name="connsiteY65" fmla="*/ 278513 h 526008"/>
                <a:gd name="connsiteX66" fmla="*/ 30665 w 543259"/>
                <a:gd name="connsiteY66" fmla="*/ 274170 h 526008"/>
                <a:gd name="connsiteX67" fmla="*/ 32951 w 543259"/>
                <a:gd name="connsiteY67" fmla="*/ 270512 h 52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43259" h="526008">
                  <a:moveTo>
                    <a:pt x="2090" y="336578"/>
                  </a:moveTo>
                  <a:cubicBezTo>
                    <a:pt x="18778" y="377497"/>
                    <a:pt x="43924" y="414987"/>
                    <a:pt x="75242" y="445391"/>
                  </a:cubicBezTo>
                  <a:cubicBezTo>
                    <a:pt x="130335" y="499112"/>
                    <a:pt x="203944" y="528373"/>
                    <a:pt x="280525" y="525858"/>
                  </a:cubicBezTo>
                  <a:cubicBezTo>
                    <a:pt x="277553" y="514657"/>
                    <a:pt x="279611" y="503456"/>
                    <a:pt x="279154" y="492711"/>
                  </a:cubicBezTo>
                  <a:cubicBezTo>
                    <a:pt x="279154" y="490425"/>
                    <a:pt x="281668" y="489511"/>
                    <a:pt x="283954" y="489282"/>
                  </a:cubicBezTo>
                  <a:cubicBezTo>
                    <a:pt x="287612" y="488825"/>
                    <a:pt x="289441" y="491568"/>
                    <a:pt x="289898" y="494312"/>
                  </a:cubicBezTo>
                  <a:cubicBezTo>
                    <a:pt x="291041" y="504370"/>
                    <a:pt x="292641" y="514657"/>
                    <a:pt x="290584" y="525401"/>
                  </a:cubicBezTo>
                  <a:lnTo>
                    <a:pt x="290584" y="525401"/>
                  </a:lnTo>
                  <a:cubicBezTo>
                    <a:pt x="294470" y="525173"/>
                    <a:pt x="298356" y="524944"/>
                    <a:pt x="302242" y="524487"/>
                  </a:cubicBezTo>
                  <a:cubicBezTo>
                    <a:pt x="347505" y="519458"/>
                    <a:pt x="391396" y="508028"/>
                    <a:pt x="430715" y="484253"/>
                  </a:cubicBezTo>
                  <a:cubicBezTo>
                    <a:pt x="466834" y="462536"/>
                    <a:pt x="495181" y="429618"/>
                    <a:pt x="512326" y="390984"/>
                  </a:cubicBezTo>
                  <a:cubicBezTo>
                    <a:pt x="526728" y="358295"/>
                    <a:pt x="536100" y="325148"/>
                    <a:pt x="540444" y="290172"/>
                  </a:cubicBezTo>
                  <a:cubicBezTo>
                    <a:pt x="539301" y="290629"/>
                    <a:pt x="538158" y="290858"/>
                    <a:pt x="536786" y="290858"/>
                  </a:cubicBezTo>
                  <a:cubicBezTo>
                    <a:pt x="523756" y="290858"/>
                    <a:pt x="510726" y="290629"/>
                    <a:pt x="497695" y="290172"/>
                  </a:cubicBezTo>
                  <a:cubicBezTo>
                    <a:pt x="493581" y="289943"/>
                    <a:pt x="488094" y="289715"/>
                    <a:pt x="489009" y="283542"/>
                  </a:cubicBezTo>
                  <a:cubicBezTo>
                    <a:pt x="489694" y="279199"/>
                    <a:pt x="494038" y="279199"/>
                    <a:pt x="497695" y="279428"/>
                  </a:cubicBezTo>
                  <a:cubicBezTo>
                    <a:pt x="512326" y="280799"/>
                    <a:pt x="526728" y="282399"/>
                    <a:pt x="541358" y="283771"/>
                  </a:cubicBezTo>
                  <a:cubicBezTo>
                    <a:pt x="542044" y="278513"/>
                    <a:pt x="542501" y="273484"/>
                    <a:pt x="542730" y="268226"/>
                  </a:cubicBezTo>
                  <a:cubicBezTo>
                    <a:pt x="545930" y="223192"/>
                    <a:pt x="534271" y="180901"/>
                    <a:pt x="517355" y="139524"/>
                  </a:cubicBezTo>
                  <a:cubicBezTo>
                    <a:pt x="510497" y="122608"/>
                    <a:pt x="504096" y="105234"/>
                    <a:pt x="497010" y="88318"/>
                  </a:cubicBezTo>
                  <a:cubicBezTo>
                    <a:pt x="491523" y="82374"/>
                    <a:pt x="485808" y="76659"/>
                    <a:pt x="479865" y="71173"/>
                  </a:cubicBezTo>
                  <a:cubicBezTo>
                    <a:pt x="426372" y="22481"/>
                    <a:pt x="367850" y="6251"/>
                    <a:pt x="297899" y="536"/>
                  </a:cubicBezTo>
                  <a:cubicBezTo>
                    <a:pt x="259265" y="-2665"/>
                    <a:pt x="139250" y="5565"/>
                    <a:pt x="65870" y="107292"/>
                  </a:cubicBezTo>
                  <a:cubicBezTo>
                    <a:pt x="35009" y="148211"/>
                    <a:pt x="7120" y="189131"/>
                    <a:pt x="2776" y="243080"/>
                  </a:cubicBezTo>
                  <a:cubicBezTo>
                    <a:pt x="33" y="276227"/>
                    <a:pt x="-2482" y="312346"/>
                    <a:pt x="4605" y="350751"/>
                  </a:cubicBezTo>
                  <a:cubicBezTo>
                    <a:pt x="3462" y="346407"/>
                    <a:pt x="2548" y="341607"/>
                    <a:pt x="2090" y="336578"/>
                  </a:cubicBezTo>
                  <a:close/>
                  <a:moveTo>
                    <a:pt x="286012" y="24539"/>
                  </a:moveTo>
                  <a:cubicBezTo>
                    <a:pt x="289212" y="24539"/>
                    <a:pt x="291269" y="26825"/>
                    <a:pt x="291955" y="29796"/>
                  </a:cubicBezTo>
                  <a:cubicBezTo>
                    <a:pt x="295841" y="42369"/>
                    <a:pt x="293327" y="54714"/>
                    <a:pt x="292641" y="72316"/>
                  </a:cubicBezTo>
                  <a:cubicBezTo>
                    <a:pt x="281211" y="56771"/>
                    <a:pt x="282811" y="42827"/>
                    <a:pt x="280297" y="30025"/>
                  </a:cubicBezTo>
                  <a:cubicBezTo>
                    <a:pt x="279839" y="26825"/>
                    <a:pt x="282583" y="24539"/>
                    <a:pt x="286012" y="24539"/>
                  </a:cubicBezTo>
                  <a:close/>
                  <a:moveTo>
                    <a:pt x="264752" y="287657"/>
                  </a:moveTo>
                  <a:cubicBezTo>
                    <a:pt x="265438" y="281942"/>
                    <a:pt x="269324" y="277827"/>
                    <a:pt x="274353" y="276456"/>
                  </a:cubicBezTo>
                  <a:cubicBezTo>
                    <a:pt x="286926" y="273255"/>
                    <a:pt x="293555" y="263426"/>
                    <a:pt x="301099" y="254739"/>
                  </a:cubicBezTo>
                  <a:cubicBezTo>
                    <a:pt x="319387" y="233936"/>
                    <a:pt x="337218" y="212448"/>
                    <a:pt x="355277" y="191417"/>
                  </a:cubicBezTo>
                  <a:cubicBezTo>
                    <a:pt x="366022" y="178615"/>
                    <a:pt x="365793" y="177701"/>
                    <a:pt x="352534" y="168328"/>
                  </a:cubicBezTo>
                  <a:cubicBezTo>
                    <a:pt x="349105" y="165813"/>
                    <a:pt x="343847" y="166271"/>
                    <a:pt x="341561" y="158955"/>
                  </a:cubicBezTo>
                  <a:cubicBezTo>
                    <a:pt x="350248" y="149354"/>
                    <a:pt x="363050" y="148897"/>
                    <a:pt x="373108" y="143411"/>
                  </a:cubicBezTo>
                  <a:cubicBezTo>
                    <a:pt x="394597" y="132209"/>
                    <a:pt x="415628" y="120551"/>
                    <a:pt x="434373" y="105006"/>
                  </a:cubicBezTo>
                  <a:cubicBezTo>
                    <a:pt x="437116" y="102720"/>
                    <a:pt x="439859" y="100205"/>
                    <a:pt x="443060" y="98376"/>
                  </a:cubicBezTo>
                  <a:cubicBezTo>
                    <a:pt x="446260" y="96548"/>
                    <a:pt x="449918" y="95405"/>
                    <a:pt x="453347" y="97919"/>
                  </a:cubicBezTo>
                  <a:cubicBezTo>
                    <a:pt x="457690" y="101120"/>
                    <a:pt x="454947" y="104777"/>
                    <a:pt x="452890" y="107292"/>
                  </a:cubicBezTo>
                  <a:cubicBezTo>
                    <a:pt x="439174" y="123751"/>
                    <a:pt x="431630" y="143868"/>
                    <a:pt x="420200" y="161699"/>
                  </a:cubicBezTo>
                  <a:cubicBezTo>
                    <a:pt x="414256" y="171071"/>
                    <a:pt x="408998" y="180444"/>
                    <a:pt x="405112" y="190731"/>
                  </a:cubicBezTo>
                  <a:cubicBezTo>
                    <a:pt x="400083" y="204447"/>
                    <a:pt x="394597" y="205590"/>
                    <a:pt x="385224" y="194388"/>
                  </a:cubicBezTo>
                  <a:cubicBezTo>
                    <a:pt x="378823" y="186616"/>
                    <a:pt x="374251" y="189588"/>
                    <a:pt x="369222" y="194846"/>
                  </a:cubicBezTo>
                  <a:cubicBezTo>
                    <a:pt x="354820" y="210390"/>
                    <a:pt x="339733" y="225249"/>
                    <a:pt x="326474" y="241709"/>
                  </a:cubicBezTo>
                  <a:cubicBezTo>
                    <a:pt x="313672" y="257482"/>
                    <a:pt x="296984" y="270284"/>
                    <a:pt x="288983" y="289943"/>
                  </a:cubicBezTo>
                  <a:cubicBezTo>
                    <a:pt x="285783" y="297944"/>
                    <a:pt x="276410" y="299316"/>
                    <a:pt x="270695" y="305031"/>
                  </a:cubicBezTo>
                  <a:cubicBezTo>
                    <a:pt x="248064" y="327891"/>
                    <a:pt x="223832" y="349151"/>
                    <a:pt x="204401" y="375211"/>
                  </a:cubicBezTo>
                  <a:cubicBezTo>
                    <a:pt x="203030" y="377040"/>
                    <a:pt x="202115" y="379097"/>
                    <a:pt x="200515" y="380469"/>
                  </a:cubicBezTo>
                  <a:cubicBezTo>
                    <a:pt x="196400" y="383669"/>
                    <a:pt x="192057" y="386641"/>
                    <a:pt x="186571" y="383898"/>
                  </a:cubicBezTo>
                  <a:cubicBezTo>
                    <a:pt x="183827" y="382526"/>
                    <a:pt x="182684" y="379554"/>
                    <a:pt x="182456" y="376583"/>
                  </a:cubicBezTo>
                  <a:cubicBezTo>
                    <a:pt x="181999" y="370410"/>
                    <a:pt x="185199" y="367210"/>
                    <a:pt x="191371" y="366296"/>
                  </a:cubicBezTo>
                  <a:cubicBezTo>
                    <a:pt x="199144" y="364924"/>
                    <a:pt x="203944" y="358980"/>
                    <a:pt x="208973" y="353723"/>
                  </a:cubicBezTo>
                  <a:cubicBezTo>
                    <a:pt x="223604" y="338406"/>
                    <a:pt x="238006" y="322633"/>
                    <a:pt x="252636" y="307317"/>
                  </a:cubicBezTo>
                  <a:cubicBezTo>
                    <a:pt x="257665" y="301602"/>
                    <a:pt x="263609" y="296344"/>
                    <a:pt x="264752" y="287657"/>
                  </a:cubicBezTo>
                  <a:close/>
                  <a:moveTo>
                    <a:pt x="32951" y="270512"/>
                  </a:moveTo>
                  <a:cubicBezTo>
                    <a:pt x="46210" y="140667"/>
                    <a:pt x="137650" y="80546"/>
                    <a:pt x="155710" y="70259"/>
                  </a:cubicBezTo>
                  <a:cubicBezTo>
                    <a:pt x="165082" y="64772"/>
                    <a:pt x="231148" y="39398"/>
                    <a:pt x="221775" y="44655"/>
                  </a:cubicBezTo>
                  <a:cubicBezTo>
                    <a:pt x="204173" y="54714"/>
                    <a:pt x="134678" y="105006"/>
                    <a:pt x="95359" y="169242"/>
                  </a:cubicBezTo>
                  <a:cubicBezTo>
                    <a:pt x="71128" y="208790"/>
                    <a:pt x="56040" y="244452"/>
                    <a:pt x="46439" y="270512"/>
                  </a:cubicBezTo>
                  <a:cubicBezTo>
                    <a:pt x="56040" y="270741"/>
                    <a:pt x="66556" y="270969"/>
                    <a:pt x="78443" y="277142"/>
                  </a:cubicBezTo>
                  <a:cubicBezTo>
                    <a:pt x="64498" y="278970"/>
                    <a:pt x="53525" y="282171"/>
                    <a:pt x="42781" y="281256"/>
                  </a:cubicBezTo>
                  <a:cubicBezTo>
                    <a:pt x="34323" y="306174"/>
                    <a:pt x="32037" y="319433"/>
                    <a:pt x="31808" y="314175"/>
                  </a:cubicBezTo>
                  <a:cubicBezTo>
                    <a:pt x="31351" y="301830"/>
                    <a:pt x="31580" y="289943"/>
                    <a:pt x="32494" y="278513"/>
                  </a:cubicBezTo>
                  <a:cubicBezTo>
                    <a:pt x="31351" y="277599"/>
                    <a:pt x="30437" y="276227"/>
                    <a:pt x="30665" y="274170"/>
                  </a:cubicBezTo>
                  <a:cubicBezTo>
                    <a:pt x="30665" y="272341"/>
                    <a:pt x="31580" y="271198"/>
                    <a:pt x="32951" y="270512"/>
                  </a:cubicBezTo>
                  <a:close/>
                </a:path>
              </a:pathLst>
            </a:custGeom>
            <a:solidFill>
              <a:srgbClr val="FFFFFF"/>
            </a:solidFill>
            <a:ln w="2286" cap="flat">
              <a:noFill/>
              <a:prstDash val="solid"/>
              <a:miter/>
            </a:ln>
          </p:spPr>
          <p:txBody>
            <a:bodyPr rtlCol="0" anchor="ctr"/>
            <a:lstStyle/>
            <a:p>
              <a:endParaRPr lang="en-US"/>
            </a:p>
          </p:txBody>
        </p:sp>
        <p:sp>
          <p:nvSpPr>
            <p:cNvPr id="87" name="Freeform 686">
              <a:extLst>
                <a:ext uri="{FF2B5EF4-FFF2-40B4-BE49-F238E27FC236}">
                  <a16:creationId xmlns:a16="http://schemas.microsoft.com/office/drawing/2014/main" id="{90A4AF30-2359-BCF0-71C1-7A8D43DE155B}"/>
                </a:ext>
              </a:extLst>
            </p:cNvPr>
            <p:cNvSpPr/>
            <p:nvPr/>
          </p:nvSpPr>
          <p:spPr>
            <a:xfrm>
              <a:off x="3934258" y="4963591"/>
              <a:ext cx="3657" cy="14859"/>
            </a:xfrm>
            <a:custGeom>
              <a:avLst/>
              <a:gdLst>
                <a:gd name="connsiteX0" fmla="*/ 3658 w 3657"/>
                <a:gd name="connsiteY0" fmla="*/ 14859 h 14859"/>
                <a:gd name="connsiteX1" fmla="*/ 0 w 3657"/>
                <a:gd name="connsiteY1" fmla="*/ 0 h 14859"/>
                <a:gd name="connsiteX2" fmla="*/ 3658 w 3657"/>
                <a:gd name="connsiteY2" fmla="*/ 14859 h 14859"/>
              </a:gdLst>
              <a:ahLst/>
              <a:cxnLst>
                <a:cxn ang="0">
                  <a:pos x="connsiteX0" y="connsiteY0"/>
                </a:cxn>
                <a:cxn ang="0">
                  <a:pos x="connsiteX1" y="connsiteY1"/>
                </a:cxn>
                <a:cxn ang="0">
                  <a:pos x="connsiteX2" y="connsiteY2"/>
                </a:cxn>
              </a:cxnLst>
              <a:rect l="l" t="t" r="r" b="b"/>
              <a:pathLst>
                <a:path w="3657" h="14859">
                  <a:moveTo>
                    <a:pt x="3658" y="14859"/>
                  </a:moveTo>
                  <a:cubicBezTo>
                    <a:pt x="2286" y="9830"/>
                    <a:pt x="1143" y="5029"/>
                    <a:pt x="0" y="0"/>
                  </a:cubicBezTo>
                  <a:cubicBezTo>
                    <a:pt x="1143" y="5029"/>
                    <a:pt x="2286" y="9830"/>
                    <a:pt x="3658" y="14859"/>
                  </a:cubicBezTo>
                  <a:close/>
                </a:path>
              </a:pathLst>
            </a:custGeom>
            <a:solidFill>
              <a:srgbClr val="FFFFFF"/>
            </a:solidFill>
            <a:ln w="2286" cap="flat">
              <a:noFill/>
              <a:prstDash val="solid"/>
              <a:miter/>
            </a:ln>
          </p:spPr>
          <p:txBody>
            <a:bodyPr rtlCol="0" anchor="ctr"/>
            <a:lstStyle/>
            <a:p>
              <a:endParaRPr lang="en-US"/>
            </a:p>
          </p:txBody>
        </p:sp>
        <p:sp>
          <p:nvSpPr>
            <p:cNvPr id="88" name="Freeform 687">
              <a:extLst>
                <a:ext uri="{FF2B5EF4-FFF2-40B4-BE49-F238E27FC236}">
                  <a16:creationId xmlns:a16="http://schemas.microsoft.com/office/drawing/2014/main" id="{2ED6C786-4CC6-F51F-E620-B0DF519D4AF3}"/>
                </a:ext>
              </a:extLst>
            </p:cNvPr>
            <p:cNvSpPr/>
            <p:nvPr/>
          </p:nvSpPr>
          <p:spPr>
            <a:xfrm>
              <a:off x="4209721" y="5134584"/>
              <a:ext cx="457" cy="1600"/>
            </a:xfrm>
            <a:custGeom>
              <a:avLst/>
              <a:gdLst>
                <a:gd name="connsiteX0" fmla="*/ 457 w 457"/>
                <a:gd name="connsiteY0" fmla="*/ 1600 h 1600"/>
                <a:gd name="connsiteX1" fmla="*/ 0 w 457"/>
                <a:gd name="connsiteY1" fmla="*/ 0 h 1600"/>
                <a:gd name="connsiteX2" fmla="*/ 457 w 457"/>
                <a:gd name="connsiteY2" fmla="*/ 1600 h 1600"/>
              </a:gdLst>
              <a:ahLst/>
              <a:cxnLst>
                <a:cxn ang="0">
                  <a:pos x="connsiteX0" y="connsiteY0"/>
                </a:cxn>
                <a:cxn ang="0">
                  <a:pos x="connsiteX1" y="connsiteY1"/>
                </a:cxn>
                <a:cxn ang="0">
                  <a:pos x="connsiteX2" y="connsiteY2"/>
                </a:cxn>
              </a:cxnLst>
              <a:rect l="l" t="t" r="r" b="b"/>
              <a:pathLst>
                <a:path w="457" h="1600">
                  <a:moveTo>
                    <a:pt x="457" y="1600"/>
                  </a:moveTo>
                  <a:cubicBezTo>
                    <a:pt x="229" y="1143"/>
                    <a:pt x="0" y="457"/>
                    <a:pt x="0" y="0"/>
                  </a:cubicBezTo>
                  <a:cubicBezTo>
                    <a:pt x="0" y="457"/>
                    <a:pt x="229" y="914"/>
                    <a:pt x="457" y="1600"/>
                  </a:cubicBezTo>
                  <a:close/>
                </a:path>
              </a:pathLst>
            </a:custGeom>
            <a:solidFill>
              <a:srgbClr val="FFFFFF"/>
            </a:solidFill>
            <a:ln w="2286" cap="flat">
              <a:noFill/>
              <a:prstDash val="solid"/>
              <a:miter/>
            </a:ln>
          </p:spPr>
          <p:txBody>
            <a:bodyPr rtlCol="0" anchor="ctr"/>
            <a:lstStyle/>
            <a:p>
              <a:endParaRPr lang="en-US"/>
            </a:p>
          </p:txBody>
        </p:sp>
        <p:sp>
          <p:nvSpPr>
            <p:cNvPr id="89" name="Freeform 688">
              <a:extLst>
                <a:ext uri="{FF2B5EF4-FFF2-40B4-BE49-F238E27FC236}">
                  <a16:creationId xmlns:a16="http://schemas.microsoft.com/office/drawing/2014/main" id="{029D2FCF-50ED-71C9-487F-870604CED339}"/>
                </a:ext>
              </a:extLst>
            </p:cNvPr>
            <p:cNvSpPr/>
            <p:nvPr/>
          </p:nvSpPr>
          <p:spPr>
            <a:xfrm>
              <a:off x="4429177" y="4699787"/>
              <a:ext cx="1600" cy="1828"/>
            </a:xfrm>
            <a:custGeom>
              <a:avLst/>
              <a:gdLst>
                <a:gd name="connsiteX0" fmla="*/ 0 w 1600"/>
                <a:gd name="connsiteY0" fmla="*/ 0 h 1828"/>
                <a:gd name="connsiteX1" fmla="*/ 1600 w 1600"/>
                <a:gd name="connsiteY1" fmla="*/ 1829 h 1828"/>
                <a:gd name="connsiteX2" fmla="*/ 0 w 1600"/>
                <a:gd name="connsiteY2" fmla="*/ 0 h 1828"/>
              </a:gdLst>
              <a:ahLst/>
              <a:cxnLst>
                <a:cxn ang="0">
                  <a:pos x="connsiteX0" y="connsiteY0"/>
                </a:cxn>
                <a:cxn ang="0">
                  <a:pos x="connsiteX1" y="connsiteY1"/>
                </a:cxn>
                <a:cxn ang="0">
                  <a:pos x="connsiteX2" y="connsiteY2"/>
                </a:cxn>
              </a:cxnLst>
              <a:rect l="l" t="t" r="r" b="b"/>
              <a:pathLst>
                <a:path w="1600" h="1828">
                  <a:moveTo>
                    <a:pt x="0" y="0"/>
                  </a:moveTo>
                  <a:cubicBezTo>
                    <a:pt x="457" y="686"/>
                    <a:pt x="914" y="1143"/>
                    <a:pt x="1600" y="1829"/>
                  </a:cubicBezTo>
                  <a:cubicBezTo>
                    <a:pt x="914" y="1143"/>
                    <a:pt x="457" y="458"/>
                    <a:pt x="0" y="0"/>
                  </a:cubicBezTo>
                  <a:close/>
                </a:path>
              </a:pathLst>
            </a:custGeom>
            <a:solidFill>
              <a:srgbClr val="FFFFFF"/>
            </a:solidFill>
            <a:ln w="2286" cap="flat">
              <a:noFill/>
              <a:prstDash val="solid"/>
              <a:miter/>
            </a:ln>
          </p:spPr>
          <p:txBody>
            <a:bodyPr rtlCol="0" anchor="ctr"/>
            <a:lstStyle/>
            <a:p>
              <a:endParaRPr lang="en-US"/>
            </a:p>
          </p:txBody>
        </p:sp>
        <p:sp>
          <p:nvSpPr>
            <p:cNvPr id="90" name="Freeform 689">
              <a:extLst>
                <a:ext uri="{FF2B5EF4-FFF2-40B4-BE49-F238E27FC236}">
                  <a16:creationId xmlns:a16="http://schemas.microsoft.com/office/drawing/2014/main" id="{1E3081B1-73B4-2A8E-A5AD-4A25992B95F3}"/>
                </a:ext>
              </a:extLst>
            </p:cNvPr>
            <p:cNvSpPr/>
            <p:nvPr/>
          </p:nvSpPr>
          <p:spPr>
            <a:xfrm>
              <a:off x="4210407" y="5137099"/>
              <a:ext cx="914" cy="2057"/>
            </a:xfrm>
            <a:custGeom>
              <a:avLst/>
              <a:gdLst>
                <a:gd name="connsiteX0" fmla="*/ 914 w 914"/>
                <a:gd name="connsiteY0" fmla="*/ 2058 h 2057"/>
                <a:gd name="connsiteX1" fmla="*/ 0 w 914"/>
                <a:gd name="connsiteY1" fmla="*/ 0 h 2057"/>
                <a:gd name="connsiteX2" fmla="*/ 914 w 914"/>
                <a:gd name="connsiteY2" fmla="*/ 2058 h 2057"/>
              </a:gdLst>
              <a:ahLst/>
              <a:cxnLst>
                <a:cxn ang="0">
                  <a:pos x="connsiteX0" y="connsiteY0"/>
                </a:cxn>
                <a:cxn ang="0">
                  <a:pos x="connsiteX1" y="connsiteY1"/>
                </a:cxn>
                <a:cxn ang="0">
                  <a:pos x="connsiteX2" y="connsiteY2"/>
                </a:cxn>
              </a:cxnLst>
              <a:rect l="l" t="t" r="r" b="b"/>
              <a:pathLst>
                <a:path w="914" h="2057">
                  <a:moveTo>
                    <a:pt x="914" y="2058"/>
                  </a:moveTo>
                  <a:cubicBezTo>
                    <a:pt x="686" y="1372"/>
                    <a:pt x="457" y="686"/>
                    <a:pt x="0" y="0"/>
                  </a:cubicBezTo>
                  <a:cubicBezTo>
                    <a:pt x="457" y="686"/>
                    <a:pt x="686" y="1372"/>
                    <a:pt x="914" y="2058"/>
                  </a:cubicBezTo>
                  <a:close/>
                </a:path>
              </a:pathLst>
            </a:custGeom>
            <a:solidFill>
              <a:srgbClr val="FFFFFF"/>
            </a:solidFill>
            <a:ln w="2286" cap="flat">
              <a:noFill/>
              <a:prstDash val="solid"/>
              <a:miter/>
            </a:ln>
          </p:spPr>
          <p:txBody>
            <a:bodyPr rtlCol="0" anchor="ctr"/>
            <a:lstStyle/>
            <a:p>
              <a:endParaRPr lang="en-US"/>
            </a:p>
          </p:txBody>
        </p:sp>
        <p:sp>
          <p:nvSpPr>
            <p:cNvPr id="91" name="Freeform 690">
              <a:extLst>
                <a:ext uri="{FF2B5EF4-FFF2-40B4-BE49-F238E27FC236}">
                  <a16:creationId xmlns:a16="http://schemas.microsoft.com/office/drawing/2014/main" id="{FE1E16F8-8945-C82E-69C5-8A2E5CE603EA}"/>
                </a:ext>
              </a:extLst>
            </p:cNvPr>
            <p:cNvSpPr/>
            <p:nvPr/>
          </p:nvSpPr>
          <p:spPr>
            <a:xfrm>
              <a:off x="4213150" y="5142585"/>
              <a:ext cx="1600" cy="2743"/>
            </a:xfrm>
            <a:custGeom>
              <a:avLst/>
              <a:gdLst>
                <a:gd name="connsiteX0" fmla="*/ 1600 w 1600"/>
                <a:gd name="connsiteY0" fmla="*/ 2743 h 2743"/>
                <a:gd name="connsiteX1" fmla="*/ 0 w 1600"/>
                <a:gd name="connsiteY1" fmla="*/ 0 h 2743"/>
                <a:gd name="connsiteX2" fmla="*/ 1600 w 1600"/>
                <a:gd name="connsiteY2" fmla="*/ 2743 h 2743"/>
              </a:gdLst>
              <a:ahLst/>
              <a:cxnLst>
                <a:cxn ang="0">
                  <a:pos x="connsiteX0" y="connsiteY0"/>
                </a:cxn>
                <a:cxn ang="0">
                  <a:pos x="connsiteX1" y="connsiteY1"/>
                </a:cxn>
                <a:cxn ang="0">
                  <a:pos x="connsiteX2" y="connsiteY2"/>
                </a:cxn>
              </a:cxnLst>
              <a:rect l="l" t="t" r="r" b="b"/>
              <a:pathLst>
                <a:path w="1600" h="2743">
                  <a:moveTo>
                    <a:pt x="1600" y="2743"/>
                  </a:moveTo>
                  <a:cubicBezTo>
                    <a:pt x="914" y="1828"/>
                    <a:pt x="457" y="914"/>
                    <a:pt x="0" y="0"/>
                  </a:cubicBezTo>
                  <a:cubicBezTo>
                    <a:pt x="457" y="914"/>
                    <a:pt x="914" y="1828"/>
                    <a:pt x="1600" y="2743"/>
                  </a:cubicBezTo>
                  <a:close/>
                </a:path>
              </a:pathLst>
            </a:custGeom>
            <a:solidFill>
              <a:srgbClr val="FFFFFF"/>
            </a:solidFill>
            <a:ln w="2286" cap="flat">
              <a:noFill/>
              <a:prstDash val="solid"/>
              <a:miter/>
            </a:ln>
          </p:spPr>
          <p:txBody>
            <a:bodyPr rtlCol="0" anchor="ctr"/>
            <a:lstStyle/>
            <a:p>
              <a:endParaRPr lang="en-US"/>
            </a:p>
          </p:txBody>
        </p:sp>
        <p:sp>
          <p:nvSpPr>
            <p:cNvPr id="92" name="Freeform 691">
              <a:extLst>
                <a:ext uri="{FF2B5EF4-FFF2-40B4-BE49-F238E27FC236}">
                  <a16:creationId xmlns:a16="http://schemas.microsoft.com/office/drawing/2014/main" id="{17EDA21A-2D1A-CDCC-8B9A-B632DB66C358}"/>
                </a:ext>
              </a:extLst>
            </p:cNvPr>
            <p:cNvSpPr/>
            <p:nvPr/>
          </p:nvSpPr>
          <p:spPr>
            <a:xfrm>
              <a:off x="4216122" y="5141442"/>
              <a:ext cx="228" cy="685"/>
            </a:xfrm>
            <a:custGeom>
              <a:avLst/>
              <a:gdLst>
                <a:gd name="connsiteX0" fmla="*/ 229 w 228"/>
                <a:gd name="connsiteY0" fmla="*/ 0 h 685"/>
                <a:gd name="connsiteX1" fmla="*/ 0 w 228"/>
                <a:gd name="connsiteY1" fmla="*/ 685 h 685"/>
                <a:gd name="connsiteX2" fmla="*/ 229 w 228"/>
                <a:gd name="connsiteY2" fmla="*/ 0 h 685"/>
              </a:gdLst>
              <a:ahLst/>
              <a:cxnLst>
                <a:cxn ang="0">
                  <a:pos x="connsiteX0" y="connsiteY0"/>
                </a:cxn>
                <a:cxn ang="0">
                  <a:pos x="connsiteX1" y="connsiteY1"/>
                </a:cxn>
                <a:cxn ang="0">
                  <a:pos x="connsiteX2" y="connsiteY2"/>
                </a:cxn>
              </a:cxnLst>
              <a:rect l="l" t="t" r="r" b="b"/>
              <a:pathLst>
                <a:path w="228" h="685">
                  <a:moveTo>
                    <a:pt x="229" y="0"/>
                  </a:moveTo>
                  <a:cubicBezTo>
                    <a:pt x="229" y="228"/>
                    <a:pt x="0" y="457"/>
                    <a:pt x="0" y="685"/>
                  </a:cubicBezTo>
                  <a:cubicBezTo>
                    <a:pt x="229" y="457"/>
                    <a:pt x="229" y="228"/>
                    <a:pt x="229" y="0"/>
                  </a:cubicBezTo>
                  <a:close/>
                </a:path>
              </a:pathLst>
            </a:custGeom>
            <a:solidFill>
              <a:srgbClr val="FFFFFF"/>
            </a:solidFill>
            <a:ln w="2286" cap="flat">
              <a:noFill/>
              <a:prstDash val="solid"/>
              <a:miter/>
            </a:ln>
          </p:spPr>
          <p:txBody>
            <a:bodyPr rtlCol="0" anchor="ctr"/>
            <a:lstStyle/>
            <a:p>
              <a:endParaRPr lang="en-US"/>
            </a:p>
          </p:txBody>
        </p:sp>
        <p:sp>
          <p:nvSpPr>
            <p:cNvPr id="93" name="Freeform 692">
              <a:extLst>
                <a:ext uri="{FF2B5EF4-FFF2-40B4-BE49-F238E27FC236}">
                  <a16:creationId xmlns:a16="http://schemas.microsoft.com/office/drawing/2014/main" id="{77187459-24FB-CD8E-FF92-24B148623F6D}"/>
                </a:ext>
              </a:extLst>
            </p:cNvPr>
            <p:cNvSpPr/>
            <p:nvPr/>
          </p:nvSpPr>
          <p:spPr>
            <a:xfrm>
              <a:off x="3985236" y="5069662"/>
              <a:ext cx="2971" cy="3657"/>
            </a:xfrm>
            <a:custGeom>
              <a:avLst/>
              <a:gdLst>
                <a:gd name="connsiteX0" fmla="*/ 2972 w 2971"/>
                <a:gd name="connsiteY0" fmla="*/ 3658 h 3657"/>
                <a:gd name="connsiteX1" fmla="*/ 0 w 2971"/>
                <a:gd name="connsiteY1" fmla="*/ 0 h 3657"/>
                <a:gd name="connsiteX2" fmla="*/ 2972 w 2971"/>
                <a:gd name="connsiteY2" fmla="*/ 3658 h 3657"/>
              </a:gdLst>
              <a:ahLst/>
              <a:cxnLst>
                <a:cxn ang="0">
                  <a:pos x="connsiteX0" y="connsiteY0"/>
                </a:cxn>
                <a:cxn ang="0">
                  <a:pos x="connsiteX1" y="connsiteY1"/>
                </a:cxn>
                <a:cxn ang="0">
                  <a:pos x="connsiteX2" y="connsiteY2"/>
                </a:cxn>
              </a:cxnLst>
              <a:rect l="l" t="t" r="r" b="b"/>
              <a:pathLst>
                <a:path w="2971" h="3657">
                  <a:moveTo>
                    <a:pt x="2972" y="3658"/>
                  </a:moveTo>
                  <a:cubicBezTo>
                    <a:pt x="2057" y="2515"/>
                    <a:pt x="914" y="1143"/>
                    <a:pt x="0" y="0"/>
                  </a:cubicBezTo>
                  <a:cubicBezTo>
                    <a:pt x="914" y="1143"/>
                    <a:pt x="2057" y="2286"/>
                    <a:pt x="2972" y="3658"/>
                  </a:cubicBezTo>
                  <a:close/>
                </a:path>
              </a:pathLst>
            </a:custGeom>
            <a:solidFill>
              <a:srgbClr val="FFFFFF"/>
            </a:solidFill>
            <a:ln w="2286" cap="flat">
              <a:noFill/>
              <a:prstDash val="solid"/>
              <a:miter/>
            </a:ln>
          </p:spPr>
          <p:txBody>
            <a:bodyPr rtlCol="0" anchor="ctr"/>
            <a:lstStyle/>
            <a:p>
              <a:endParaRPr lang="en-US"/>
            </a:p>
          </p:txBody>
        </p:sp>
        <p:sp>
          <p:nvSpPr>
            <p:cNvPr id="94" name="Freeform 693">
              <a:extLst>
                <a:ext uri="{FF2B5EF4-FFF2-40B4-BE49-F238E27FC236}">
                  <a16:creationId xmlns:a16="http://schemas.microsoft.com/office/drawing/2014/main" id="{CE49E7F6-0EA4-8D27-2ECC-CD69B27FA923}"/>
                </a:ext>
              </a:extLst>
            </p:cNvPr>
            <p:cNvSpPr/>
            <p:nvPr/>
          </p:nvSpPr>
          <p:spPr>
            <a:xfrm>
              <a:off x="4211778" y="5140071"/>
              <a:ext cx="1143" cy="2286"/>
            </a:xfrm>
            <a:custGeom>
              <a:avLst/>
              <a:gdLst>
                <a:gd name="connsiteX0" fmla="*/ 1143 w 1143"/>
                <a:gd name="connsiteY0" fmla="*/ 2286 h 2286"/>
                <a:gd name="connsiteX1" fmla="*/ 0 w 1143"/>
                <a:gd name="connsiteY1" fmla="*/ 0 h 2286"/>
                <a:gd name="connsiteX2" fmla="*/ 1143 w 1143"/>
                <a:gd name="connsiteY2" fmla="*/ 2286 h 2286"/>
              </a:gdLst>
              <a:ahLst/>
              <a:cxnLst>
                <a:cxn ang="0">
                  <a:pos x="connsiteX0" y="connsiteY0"/>
                </a:cxn>
                <a:cxn ang="0">
                  <a:pos x="connsiteX1" y="connsiteY1"/>
                </a:cxn>
                <a:cxn ang="0">
                  <a:pos x="connsiteX2" y="connsiteY2"/>
                </a:cxn>
              </a:cxnLst>
              <a:rect l="l" t="t" r="r" b="b"/>
              <a:pathLst>
                <a:path w="1143" h="2286">
                  <a:moveTo>
                    <a:pt x="1143" y="2286"/>
                  </a:moveTo>
                  <a:cubicBezTo>
                    <a:pt x="686" y="1600"/>
                    <a:pt x="229" y="686"/>
                    <a:pt x="0" y="0"/>
                  </a:cubicBezTo>
                  <a:cubicBezTo>
                    <a:pt x="229" y="686"/>
                    <a:pt x="686" y="1372"/>
                    <a:pt x="1143" y="2286"/>
                  </a:cubicBezTo>
                  <a:close/>
                </a:path>
              </a:pathLst>
            </a:custGeom>
            <a:solidFill>
              <a:srgbClr val="FFFFFF"/>
            </a:solidFill>
            <a:ln w="2286" cap="flat">
              <a:noFill/>
              <a:prstDash val="solid"/>
              <a:miter/>
            </a:ln>
          </p:spPr>
          <p:txBody>
            <a:bodyPr rtlCol="0" anchor="ctr"/>
            <a:lstStyle/>
            <a:p>
              <a:endParaRPr lang="en-US"/>
            </a:p>
          </p:txBody>
        </p:sp>
        <p:sp>
          <p:nvSpPr>
            <p:cNvPr id="95" name="Freeform 694">
              <a:extLst>
                <a:ext uri="{FF2B5EF4-FFF2-40B4-BE49-F238E27FC236}">
                  <a16:creationId xmlns:a16="http://schemas.microsoft.com/office/drawing/2014/main" id="{F24E0A60-E7C7-80A6-D876-F4210F1CCFF9}"/>
                </a:ext>
              </a:extLst>
            </p:cNvPr>
            <p:cNvSpPr/>
            <p:nvPr/>
          </p:nvSpPr>
          <p:spPr>
            <a:xfrm>
              <a:off x="3969462" y="5047716"/>
              <a:ext cx="2514" cy="3657"/>
            </a:xfrm>
            <a:custGeom>
              <a:avLst/>
              <a:gdLst>
                <a:gd name="connsiteX0" fmla="*/ 2515 w 2514"/>
                <a:gd name="connsiteY0" fmla="*/ 3657 h 3657"/>
                <a:gd name="connsiteX1" fmla="*/ 0 w 2514"/>
                <a:gd name="connsiteY1" fmla="*/ 0 h 3657"/>
                <a:gd name="connsiteX2" fmla="*/ 2515 w 2514"/>
                <a:gd name="connsiteY2" fmla="*/ 3657 h 3657"/>
              </a:gdLst>
              <a:ahLst/>
              <a:cxnLst>
                <a:cxn ang="0">
                  <a:pos x="connsiteX0" y="connsiteY0"/>
                </a:cxn>
                <a:cxn ang="0">
                  <a:pos x="connsiteX1" y="connsiteY1"/>
                </a:cxn>
                <a:cxn ang="0">
                  <a:pos x="connsiteX2" y="connsiteY2"/>
                </a:cxn>
              </a:cxnLst>
              <a:rect l="l" t="t" r="r" b="b"/>
              <a:pathLst>
                <a:path w="2514" h="3657">
                  <a:moveTo>
                    <a:pt x="2515" y="3657"/>
                  </a:moveTo>
                  <a:cubicBezTo>
                    <a:pt x="1600" y="2514"/>
                    <a:pt x="914" y="1143"/>
                    <a:pt x="0" y="0"/>
                  </a:cubicBezTo>
                  <a:cubicBezTo>
                    <a:pt x="914" y="1143"/>
                    <a:pt x="1829" y="2514"/>
                    <a:pt x="2515" y="3657"/>
                  </a:cubicBezTo>
                  <a:close/>
                </a:path>
              </a:pathLst>
            </a:custGeom>
            <a:solidFill>
              <a:srgbClr val="FFFFFF"/>
            </a:solidFill>
            <a:ln w="2286" cap="flat">
              <a:noFill/>
              <a:prstDash val="solid"/>
              <a:miter/>
            </a:ln>
          </p:spPr>
          <p:txBody>
            <a:bodyPr rtlCol="0" anchor="ctr"/>
            <a:lstStyle/>
            <a:p>
              <a:endParaRPr lang="en-US"/>
            </a:p>
          </p:txBody>
        </p:sp>
        <p:sp>
          <p:nvSpPr>
            <p:cNvPr id="96" name="Freeform 695">
              <a:extLst>
                <a:ext uri="{FF2B5EF4-FFF2-40B4-BE49-F238E27FC236}">
                  <a16:creationId xmlns:a16="http://schemas.microsoft.com/office/drawing/2014/main" id="{200C2FDC-F5B8-3214-DDBA-A5BA5EAF2FE3}"/>
                </a:ext>
              </a:extLst>
            </p:cNvPr>
            <p:cNvSpPr/>
            <p:nvPr/>
          </p:nvSpPr>
          <p:spPr>
            <a:xfrm>
              <a:off x="3962604" y="5036286"/>
              <a:ext cx="6172" cy="10058"/>
            </a:xfrm>
            <a:custGeom>
              <a:avLst/>
              <a:gdLst>
                <a:gd name="connsiteX0" fmla="*/ 6172 w 6172"/>
                <a:gd name="connsiteY0" fmla="*/ 10058 h 10058"/>
                <a:gd name="connsiteX1" fmla="*/ 0 w 6172"/>
                <a:gd name="connsiteY1" fmla="*/ 0 h 10058"/>
                <a:gd name="connsiteX2" fmla="*/ 6172 w 6172"/>
                <a:gd name="connsiteY2" fmla="*/ 10058 h 10058"/>
              </a:gdLst>
              <a:ahLst/>
              <a:cxnLst>
                <a:cxn ang="0">
                  <a:pos x="connsiteX0" y="connsiteY0"/>
                </a:cxn>
                <a:cxn ang="0">
                  <a:pos x="connsiteX1" y="connsiteY1"/>
                </a:cxn>
                <a:cxn ang="0">
                  <a:pos x="connsiteX2" y="connsiteY2"/>
                </a:cxn>
              </a:cxnLst>
              <a:rect l="l" t="t" r="r" b="b"/>
              <a:pathLst>
                <a:path w="6172" h="10058">
                  <a:moveTo>
                    <a:pt x="6172" y="10058"/>
                  </a:moveTo>
                  <a:cubicBezTo>
                    <a:pt x="4115" y="6629"/>
                    <a:pt x="2057" y="3429"/>
                    <a:pt x="0" y="0"/>
                  </a:cubicBezTo>
                  <a:cubicBezTo>
                    <a:pt x="1829" y="3429"/>
                    <a:pt x="3886" y="6629"/>
                    <a:pt x="6172" y="10058"/>
                  </a:cubicBezTo>
                  <a:close/>
                </a:path>
              </a:pathLst>
            </a:custGeom>
            <a:solidFill>
              <a:srgbClr val="FFFFFF"/>
            </a:solidFill>
            <a:ln w="2286" cap="flat">
              <a:noFill/>
              <a:prstDash val="solid"/>
              <a:miter/>
            </a:ln>
          </p:spPr>
          <p:txBody>
            <a:bodyPr rtlCol="0" anchor="ctr"/>
            <a:lstStyle/>
            <a:p>
              <a:endParaRPr lang="en-US"/>
            </a:p>
          </p:txBody>
        </p:sp>
        <p:sp>
          <p:nvSpPr>
            <p:cNvPr id="97" name="Freeform 696">
              <a:extLst>
                <a:ext uri="{FF2B5EF4-FFF2-40B4-BE49-F238E27FC236}">
                  <a16:creationId xmlns:a16="http://schemas.microsoft.com/office/drawing/2014/main" id="{718101E2-5FC7-46C2-F0AC-E5AB89054B28}"/>
                </a:ext>
              </a:extLst>
            </p:cNvPr>
            <p:cNvSpPr/>
            <p:nvPr/>
          </p:nvSpPr>
          <p:spPr>
            <a:xfrm>
              <a:off x="3959632" y="5031257"/>
              <a:ext cx="2286" cy="3886"/>
            </a:xfrm>
            <a:custGeom>
              <a:avLst/>
              <a:gdLst>
                <a:gd name="connsiteX0" fmla="*/ 2286 w 2286"/>
                <a:gd name="connsiteY0" fmla="*/ 3887 h 3886"/>
                <a:gd name="connsiteX1" fmla="*/ 0 w 2286"/>
                <a:gd name="connsiteY1" fmla="*/ 0 h 3886"/>
                <a:gd name="connsiteX2" fmla="*/ 2286 w 2286"/>
                <a:gd name="connsiteY2" fmla="*/ 3887 h 3886"/>
              </a:gdLst>
              <a:ahLst/>
              <a:cxnLst>
                <a:cxn ang="0">
                  <a:pos x="connsiteX0" y="connsiteY0"/>
                </a:cxn>
                <a:cxn ang="0">
                  <a:pos x="connsiteX1" y="connsiteY1"/>
                </a:cxn>
                <a:cxn ang="0">
                  <a:pos x="connsiteX2" y="connsiteY2"/>
                </a:cxn>
              </a:cxnLst>
              <a:rect l="l" t="t" r="r" b="b"/>
              <a:pathLst>
                <a:path w="2286" h="3886">
                  <a:moveTo>
                    <a:pt x="2286" y="3887"/>
                  </a:moveTo>
                  <a:cubicBezTo>
                    <a:pt x="1600" y="2515"/>
                    <a:pt x="686" y="1372"/>
                    <a:pt x="0" y="0"/>
                  </a:cubicBezTo>
                  <a:cubicBezTo>
                    <a:pt x="914" y="1372"/>
                    <a:pt x="1600" y="2744"/>
                    <a:pt x="2286" y="3887"/>
                  </a:cubicBezTo>
                  <a:close/>
                </a:path>
              </a:pathLst>
            </a:custGeom>
            <a:solidFill>
              <a:srgbClr val="FFFFFF"/>
            </a:solidFill>
            <a:ln w="2286" cap="flat">
              <a:noFill/>
              <a:prstDash val="solid"/>
              <a:miter/>
            </a:ln>
          </p:spPr>
          <p:txBody>
            <a:bodyPr rtlCol="0" anchor="ctr"/>
            <a:lstStyle/>
            <a:p>
              <a:endParaRPr lang="en-US"/>
            </a:p>
          </p:txBody>
        </p:sp>
        <p:sp>
          <p:nvSpPr>
            <p:cNvPr id="98" name="Freeform 697">
              <a:extLst>
                <a:ext uri="{FF2B5EF4-FFF2-40B4-BE49-F238E27FC236}">
                  <a16:creationId xmlns:a16="http://schemas.microsoft.com/office/drawing/2014/main" id="{D4840EB9-615B-5F7F-BB12-8AF8AF8F8C9D}"/>
                </a:ext>
              </a:extLst>
            </p:cNvPr>
            <p:cNvSpPr/>
            <p:nvPr/>
          </p:nvSpPr>
          <p:spPr>
            <a:xfrm>
              <a:off x="3976777" y="5058232"/>
              <a:ext cx="3200" cy="4343"/>
            </a:xfrm>
            <a:custGeom>
              <a:avLst/>
              <a:gdLst>
                <a:gd name="connsiteX0" fmla="*/ 3200 w 3200"/>
                <a:gd name="connsiteY0" fmla="*/ 4344 h 4343"/>
                <a:gd name="connsiteX1" fmla="*/ 0 w 3200"/>
                <a:gd name="connsiteY1" fmla="*/ 0 h 4343"/>
                <a:gd name="connsiteX2" fmla="*/ 3200 w 3200"/>
                <a:gd name="connsiteY2" fmla="*/ 4344 h 4343"/>
              </a:gdLst>
              <a:ahLst/>
              <a:cxnLst>
                <a:cxn ang="0">
                  <a:pos x="connsiteX0" y="connsiteY0"/>
                </a:cxn>
                <a:cxn ang="0">
                  <a:pos x="connsiteX1" y="connsiteY1"/>
                </a:cxn>
                <a:cxn ang="0">
                  <a:pos x="connsiteX2" y="connsiteY2"/>
                </a:cxn>
              </a:cxnLst>
              <a:rect l="l" t="t" r="r" b="b"/>
              <a:pathLst>
                <a:path w="3200" h="4343">
                  <a:moveTo>
                    <a:pt x="3200" y="4344"/>
                  </a:moveTo>
                  <a:cubicBezTo>
                    <a:pt x="2057" y="2972"/>
                    <a:pt x="914" y="1372"/>
                    <a:pt x="0" y="0"/>
                  </a:cubicBezTo>
                  <a:cubicBezTo>
                    <a:pt x="914" y="1372"/>
                    <a:pt x="2057" y="2743"/>
                    <a:pt x="3200" y="4344"/>
                  </a:cubicBezTo>
                  <a:close/>
                </a:path>
              </a:pathLst>
            </a:custGeom>
            <a:solidFill>
              <a:srgbClr val="FFFFFF"/>
            </a:solidFill>
            <a:ln w="2286" cap="flat">
              <a:noFill/>
              <a:prstDash val="solid"/>
              <a:miter/>
            </a:ln>
          </p:spPr>
          <p:txBody>
            <a:bodyPr rtlCol="0" anchor="ctr"/>
            <a:lstStyle/>
            <a:p>
              <a:endParaRPr lang="en-US"/>
            </a:p>
          </p:txBody>
        </p:sp>
        <p:sp>
          <p:nvSpPr>
            <p:cNvPr id="99" name="Freeform 698">
              <a:extLst>
                <a:ext uri="{FF2B5EF4-FFF2-40B4-BE49-F238E27FC236}">
                  <a16:creationId xmlns:a16="http://schemas.microsoft.com/office/drawing/2014/main" id="{73BC110B-2600-7957-F680-DC14B75BA24A}"/>
                </a:ext>
              </a:extLst>
            </p:cNvPr>
            <p:cNvSpPr/>
            <p:nvPr/>
          </p:nvSpPr>
          <p:spPr>
            <a:xfrm>
              <a:off x="3980435" y="5063261"/>
              <a:ext cx="3886" cy="5029"/>
            </a:xfrm>
            <a:custGeom>
              <a:avLst/>
              <a:gdLst>
                <a:gd name="connsiteX0" fmla="*/ 3886 w 3886"/>
                <a:gd name="connsiteY0" fmla="*/ 5030 h 5029"/>
                <a:gd name="connsiteX1" fmla="*/ 0 w 3886"/>
                <a:gd name="connsiteY1" fmla="*/ 0 h 5029"/>
                <a:gd name="connsiteX2" fmla="*/ 3886 w 3886"/>
                <a:gd name="connsiteY2" fmla="*/ 5030 h 5029"/>
              </a:gdLst>
              <a:ahLst/>
              <a:cxnLst>
                <a:cxn ang="0">
                  <a:pos x="connsiteX0" y="connsiteY0"/>
                </a:cxn>
                <a:cxn ang="0">
                  <a:pos x="connsiteX1" y="connsiteY1"/>
                </a:cxn>
                <a:cxn ang="0">
                  <a:pos x="connsiteX2" y="connsiteY2"/>
                </a:cxn>
              </a:cxnLst>
              <a:rect l="l" t="t" r="r" b="b"/>
              <a:pathLst>
                <a:path w="3886" h="5029">
                  <a:moveTo>
                    <a:pt x="3886" y="5030"/>
                  </a:moveTo>
                  <a:cubicBezTo>
                    <a:pt x="2515" y="3429"/>
                    <a:pt x="1372" y="1601"/>
                    <a:pt x="0" y="0"/>
                  </a:cubicBezTo>
                  <a:cubicBezTo>
                    <a:pt x="1143" y="1601"/>
                    <a:pt x="2515" y="3201"/>
                    <a:pt x="3886" y="5030"/>
                  </a:cubicBezTo>
                  <a:close/>
                </a:path>
              </a:pathLst>
            </a:custGeom>
            <a:solidFill>
              <a:srgbClr val="FFFFFF"/>
            </a:solidFill>
            <a:ln w="2286" cap="flat">
              <a:noFill/>
              <a:prstDash val="solid"/>
              <a:miter/>
            </a:ln>
          </p:spPr>
          <p:txBody>
            <a:bodyPr rtlCol="0" anchor="ctr"/>
            <a:lstStyle/>
            <a:p>
              <a:endParaRPr lang="en-US"/>
            </a:p>
          </p:txBody>
        </p:sp>
        <p:sp>
          <p:nvSpPr>
            <p:cNvPr id="100" name="Freeform 699">
              <a:extLst>
                <a:ext uri="{FF2B5EF4-FFF2-40B4-BE49-F238E27FC236}">
                  <a16:creationId xmlns:a16="http://schemas.microsoft.com/office/drawing/2014/main" id="{BA785EBA-1CF9-5657-EFED-C679CB416787}"/>
                </a:ext>
              </a:extLst>
            </p:cNvPr>
            <p:cNvSpPr/>
            <p:nvPr/>
          </p:nvSpPr>
          <p:spPr>
            <a:xfrm>
              <a:off x="3937915" y="4978908"/>
              <a:ext cx="1371" cy="4343"/>
            </a:xfrm>
            <a:custGeom>
              <a:avLst/>
              <a:gdLst>
                <a:gd name="connsiteX0" fmla="*/ 1372 w 1371"/>
                <a:gd name="connsiteY0" fmla="*/ 4343 h 4343"/>
                <a:gd name="connsiteX1" fmla="*/ 0 w 1371"/>
                <a:gd name="connsiteY1" fmla="*/ 0 h 4343"/>
                <a:gd name="connsiteX2" fmla="*/ 1372 w 1371"/>
                <a:gd name="connsiteY2" fmla="*/ 4343 h 4343"/>
              </a:gdLst>
              <a:ahLst/>
              <a:cxnLst>
                <a:cxn ang="0">
                  <a:pos x="connsiteX0" y="connsiteY0"/>
                </a:cxn>
                <a:cxn ang="0">
                  <a:pos x="connsiteX1" y="connsiteY1"/>
                </a:cxn>
                <a:cxn ang="0">
                  <a:pos x="connsiteX2" y="connsiteY2"/>
                </a:cxn>
              </a:cxnLst>
              <a:rect l="l" t="t" r="r" b="b"/>
              <a:pathLst>
                <a:path w="1371" h="4343">
                  <a:moveTo>
                    <a:pt x="1372" y="4343"/>
                  </a:moveTo>
                  <a:cubicBezTo>
                    <a:pt x="914" y="2972"/>
                    <a:pt x="457" y="1372"/>
                    <a:pt x="0" y="0"/>
                  </a:cubicBezTo>
                  <a:cubicBezTo>
                    <a:pt x="686" y="1600"/>
                    <a:pt x="914" y="2972"/>
                    <a:pt x="1372" y="4343"/>
                  </a:cubicBezTo>
                  <a:close/>
                </a:path>
              </a:pathLst>
            </a:custGeom>
            <a:solidFill>
              <a:srgbClr val="FFFFFF"/>
            </a:solidFill>
            <a:ln w="2286" cap="flat">
              <a:noFill/>
              <a:prstDash val="solid"/>
              <a:miter/>
            </a:ln>
          </p:spPr>
          <p:txBody>
            <a:bodyPr rtlCol="0" anchor="ctr"/>
            <a:lstStyle/>
            <a:p>
              <a:endParaRPr lang="en-US"/>
            </a:p>
          </p:txBody>
        </p:sp>
        <p:sp>
          <p:nvSpPr>
            <p:cNvPr id="101" name="Freeform 700">
              <a:extLst>
                <a:ext uri="{FF2B5EF4-FFF2-40B4-BE49-F238E27FC236}">
                  <a16:creationId xmlns:a16="http://schemas.microsoft.com/office/drawing/2014/main" id="{B73324D1-D13A-C0F7-A277-04EA9CE30D38}"/>
                </a:ext>
              </a:extLst>
            </p:cNvPr>
            <p:cNvSpPr/>
            <p:nvPr/>
          </p:nvSpPr>
          <p:spPr>
            <a:xfrm>
              <a:off x="3973120" y="5052974"/>
              <a:ext cx="2514" cy="3657"/>
            </a:xfrm>
            <a:custGeom>
              <a:avLst/>
              <a:gdLst>
                <a:gd name="connsiteX0" fmla="*/ 2515 w 2514"/>
                <a:gd name="connsiteY0" fmla="*/ 3658 h 3657"/>
                <a:gd name="connsiteX1" fmla="*/ 0 w 2514"/>
                <a:gd name="connsiteY1" fmla="*/ 0 h 3657"/>
                <a:gd name="connsiteX2" fmla="*/ 2515 w 2514"/>
                <a:gd name="connsiteY2" fmla="*/ 3658 h 3657"/>
              </a:gdLst>
              <a:ahLst/>
              <a:cxnLst>
                <a:cxn ang="0">
                  <a:pos x="connsiteX0" y="connsiteY0"/>
                </a:cxn>
                <a:cxn ang="0">
                  <a:pos x="connsiteX1" y="connsiteY1"/>
                </a:cxn>
                <a:cxn ang="0">
                  <a:pos x="connsiteX2" y="connsiteY2"/>
                </a:cxn>
              </a:cxnLst>
              <a:rect l="l" t="t" r="r" b="b"/>
              <a:pathLst>
                <a:path w="2514" h="3657">
                  <a:moveTo>
                    <a:pt x="2515" y="3658"/>
                  </a:moveTo>
                  <a:cubicBezTo>
                    <a:pt x="1600" y="2515"/>
                    <a:pt x="914" y="1372"/>
                    <a:pt x="0" y="0"/>
                  </a:cubicBezTo>
                  <a:cubicBezTo>
                    <a:pt x="914" y="1143"/>
                    <a:pt x="1600" y="2515"/>
                    <a:pt x="2515" y="3658"/>
                  </a:cubicBezTo>
                  <a:close/>
                </a:path>
              </a:pathLst>
            </a:custGeom>
            <a:solidFill>
              <a:srgbClr val="FFFFFF"/>
            </a:solidFill>
            <a:ln w="2286" cap="flat">
              <a:noFill/>
              <a:prstDash val="solid"/>
              <a:miter/>
            </a:ln>
          </p:spPr>
          <p:txBody>
            <a:bodyPr rtlCol="0" anchor="ctr"/>
            <a:lstStyle/>
            <a:p>
              <a:endParaRPr lang="en-US"/>
            </a:p>
          </p:txBody>
        </p:sp>
        <p:sp>
          <p:nvSpPr>
            <p:cNvPr id="102" name="Freeform 701">
              <a:extLst>
                <a:ext uri="{FF2B5EF4-FFF2-40B4-BE49-F238E27FC236}">
                  <a16:creationId xmlns:a16="http://schemas.microsoft.com/office/drawing/2014/main" id="{15081BD5-E9D1-9C92-38A4-A22C01678319}"/>
                </a:ext>
              </a:extLst>
            </p:cNvPr>
            <p:cNvSpPr/>
            <p:nvPr/>
          </p:nvSpPr>
          <p:spPr>
            <a:xfrm>
              <a:off x="3956889" y="5026228"/>
              <a:ext cx="2057" cy="3657"/>
            </a:xfrm>
            <a:custGeom>
              <a:avLst/>
              <a:gdLst>
                <a:gd name="connsiteX0" fmla="*/ 2057 w 2057"/>
                <a:gd name="connsiteY0" fmla="*/ 3658 h 3657"/>
                <a:gd name="connsiteX1" fmla="*/ 0 w 2057"/>
                <a:gd name="connsiteY1" fmla="*/ 0 h 3657"/>
                <a:gd name="connsiteX2" fmla="*/ 2057 w 2057"/>
                <a:gd name="connsiteY2" fmla="*/ 3658 h 3657"/>
              </a:gdLst>
              <a:ahLst/>
              <a:cxnLst>
                <a:cxn ang="0">
                  <a:pos x="connsiteX0" y="connsiteY0"/>
                </a:cxn>
                <a:cxn ang="0">
                  <a:pos x="connsiteX1" y="connsiteY1"/>
                </a:cxn>
                <a:cxn ang="0">
                  <a:pos x="connsiteX2" y="connsiteY2"/>
                </a:cxn>
              </a:cxnLst>
              <a:rect l="l" t="t" r="r" b="b"/>
              <a:pathLst>
                <a:path w="2057" h="3657">
                  <a:moveTo>
                    <a:pt x="2057" y="3658"/>
                  </a:moveTo>
                  <a:cubicBezTo>
                    <a:pt x="1372" y="2515"/>
                    <a:pt x="686" y="1143"/>
                    <a:pt x="0" y="0"/>
                  </a:cubicBezTo>
                  <a:cubicBezTo>
                    <a:pt x="686" y="1143"/>
                    <a:pt x="1372" y="2515"/>
                    <a:pt x="2057" y="3658"/>
                  </a:cubicBezTo>
                  <a:close/>
                </a:path>
              </a:pathLst>
            </a:custGeom>
            <a:solidFill>
              <a:srgbClr val="FFFFFF"/>
            </a:solidFill>
            <a:ln w="2286" cap="flat">
              <a:noFill/>
              <a:prstDash val="solid"/>
              <a:miter/>
            </a:ln>
          </p:spPr>
          <p:txBody>
            <a:bodyPr rtlCol="0" anchor="ctr"/>
            <a:lstStyle/>
            <a:p>
              <a:endParaRPr lang="en-US"/>
            </a:p>
          </p:txBody>
        </p:sp>
        <p:sp>
          <p:nvSpPr>
            <p:cNvPr id="103" name="Freeform 702">
              <a:extLst>
                <a:ext uri="{FF2B5EF4-FFF2-40B4-BE49-F238E27FC236}">
                  <a16:creationId xmlns:a16="http://schemas.microsoft.com/office/drawing/2014/main" id="{F8CD90FA-6AB8-784C-6067-0B34B6D3DBBA}"/>
                </a:ext>
              </a:extLst>
            </p:cNvPr>
            <p:cNvSpPr/>
            <p:nvPr/>
          </p:nvSpPr>
          <p:spPr>
            <a:xfrm>
              <a:off x="3941344" y="4988966"/>
              <a:ext cx="3429" cy="10058"/>
            </a:xfrm>
            <a:custGeom>
              <a:avLst/>
              <a:gdLst>
                <a:gd name="connsiteX0" fmla="*/ 3429 w 3429"/>
                <a:gd name="connsiteY0" fmla="*/ 10059 h 10058"/>
                <a:gd name="connsiteX1" fmla="*/ 0 w 3429"/>
                <a:gd name="connsiteY1" fmla="*/ 0 h 10058"/>
                <a:gd name="connsiteX2" fmla="*/ 3429 w 3429"/>
                <a:gd name="connsiteY2" fmla="*/ 10059 h 10058"/>
              </a:gdLst>
              <a:ahLst/>
              <a:cxnLst>
                <a:cxn ang="0">
                  <a:pos x="connsiteX0" y="connsiteY0"/>
                </a:cxn>
                <a:cxn ang="0">
                  <a:pos x="connsiteX1" y="connsiteY1"/>
                </a:cxn>
                <a:cxn ang="0">
                  <a:pos x="connsiteX2" y="connsiteY2"/>
                </a:cxn>
              </a:cxnLst>
              <a:rect l="l" t="t" r="r" b="b"/>
              <a:pathLst>
                <a:path w="3429" h="10058">
                  <a:moveTo>
                    <a:pt x="3429" y="10059"/>
                  </a:moveTo>
                  <a:cubicBezTo>
                    <a:pt x="2057" y="6630"/>
                    <a:pt x="914" y="3429"/>
                    <a:pt x="0" y="0"/>
                  </a:cubicBezTo>
                  <a:cubicBezTo>
                    <a:pt x="914" y="3429"/>
                    <a:pt x="2057" y="6630"/>
                    <a:pt x="3429" y="10059"/>
                  </a:cubicBezTo>
                  <a:close/>
                </a:path>
              </a:pathLst>
            </a:custGeom>
            <a:solidFill>
              <a:srgbClr val="FFFFFF"/>
            </a:solidFill>
            <a:ln w="2286" cap="flat">
              <a:noFill/>
              <a:prstDash val="solid"/>
              <a:miter/>
            </a:ln>
          </p:spPr>
          <p:txBody>
            <a:bodyPr rtlCol="0" anchor="ctr"/>
            <a:lstStyle/>
            <a:p>
              <a:endParaRPr lang="en-US"/>
            </a:p>
          </p:txBody>
        </p:sp>
        <p:sp>
          <p:nvSpPr>
            <p:cNvPr id="104" name="Freeform 703">
              <a:extLst>
                <a:ext uri="{FF2B5EF4-FFF2-40B4-BE49-F238E27FC236}">
                  <a16:creationId xmlns:a16="http://schemas.microsoft.com/office/drawing/2014/main" id="{2CE551A9-82D6-469E-C918-83003A993179}"/>
                </a:ext>
              </a:extLst>
            </p:cNvPr>
            <p:cNvSpPr/>
            <p:nvPr/>
          </p:nvSpPr>
          <p:spPr>
            <a:xfrm>
              <a:off x="3945002" y="4999482"/>
              <a:ext cx="1600" cy="4343"/>
            </a:xfrm>
            <a:custGeom>
              <a:avLst/>
              <a:gdLst>
                <a:gd name="connsiteX0" fmla="*/ 1600 w 1600"/>
                <a:gd name="connsiteY0" fmla="*/ 4343 h 4343"/>
                <a:gd name="connsiteX1" fmla="*/ 0 w 1600"/>
                <a:gd name="connsiteY1" fmla="*/ 0 h 4343"/>
                <a:gd name="connsiteX2" fmla="*/ 1600 w 1600"/>
                <a:gd name="connsiteY2" fmla="*/ 4343 h 4343"/>
              </a:gdLst>
              <a:ahLst/>
              <a:cxnLst>
                <a:cxn ang="0">
                  <a:pos x="connsiteX0" y="connsiteY0"/>
                </a:cxn>
                <a:cxn ang="0">
                  <a:pos x="connsiteX1" y="connsiteY1"/>
                </a:cxn>
                <a:cxn ang="0">
                  <a:pos x="connsiteX2" y="connsiteY2"/>
                </a:cxn>
              </a:cxnLst>
              <a:rect l="l" t="t" r="r" b="b"/>
              <a:pathLst>
                <a:path w="1600" h="4343">
                  <a:moveTo>
                    <a:pt x="1600" y="4343"/>
                  </a:moveTo>
                  <a:cubicBezTo>
                    <a:pt x="914" y="2972"/>
                    <a:pt x="457" y="1372"/>
                    <a:pt x="0" y="0"/>
                  </a:cubicBezTo>
                  <a:cubicBezTo>
                    <a:pt x="457" y="1600"/>
                    <a:pt x="914" y="2972"/>
                    <a:pt x="1600" y="4343"/>
                  </a:cubicBezTo>
                  <a:close/>
                </a:path>
              </a:pathLst>
            </a:custGeom>
            <a:solidFill>
              <a:srgbClr val="FFFFFF"/>
            </a:solidFill>
            <a:ln w="2286" cap="flat">
              <a:noFill/>
              <a:prstDash val="solid"/>
              <a:miter/>
            </a:ln>
          </p:spPr>
          <p:txBody>
            <a:bodyPr rtlCol="0" anchor="ctr"/>
            <a:lstStyle/>
            <a:p>
              <a:endParaRPr lang="en-US"/>
            </a:p>
          </p:txBody>
        </p:sp>
        <p:sp>
          <p:nvSpPr>
            <p:cNvPr id="105" name="Freeform 704">
              <a:extLst>
                <a:ext uri="{FF2B5EF4-FFF2-40B4-BE49-F238E27FC236}">
                  <a16:creationId xmlns:a16="http://schemas.microsoft.com/office/drawing/2014/main" id="{6B683666-CBC4-C1E0-C727-CCE2106B8D28}"/>
                </a:ext>
              </a:extLst>
            </p:cNvPr>
            <p:cNvSpPr/>
            <p:nvPr/>
          </p:nvSpPr>
          <p:spPr>
            <a:xfrm>
              <a:off x="3953917" y="5020284"/>
              <a:ext cx="2286" cy="4572"/>
            </a:xfrm>
            <a:custGeom>
              <a:avLst/>
              <a:gdLst>
                <a:gd name="connsiteX0" fmla="*/ 2286 w 2286"/>
                <a:gd name="connsiteY0" fmla="*/ 4572 h 4572"/>
                <a:gd name="connsiteX1" fmla="*/ 0 w 2286"/>
                <a:gd name="connsiteY1" fmla="*/ 0 h 4572"/>
                <a:gd name="connsiteX2" fmla="*/ 2286 w 2286"/>
                <a:gd name="connsiteY2" fmla="*/ 4572 h 4572"/>
              </a:gdLst>
              <a:ahLst/>
              <a:cxnLst>
                <a:cxn ang="0">
                  <a:pos x="connsiteX0" y="connsiteY0"/>
                </a:cxn>
                <a:cxn ang="0">
                  <a:pos x="connsiteX1" y="connsiteY1"/>
                </a:cxn>
                <a:cxn ang="0">
                  <a:pos x="connsiteX2" y="connsiteY2"/>
                </a:cxn>
              </a:cxnLst>
              <a:rect l="l" t="t" r="r" b="b"/>
              <a:pathLst>
                <a:path w="2286" h="4572">
                  <a:moveTo>
                    <a:pt x="2286" y="4572"/>
                  </a:moveTo>
                  <a:cubicBezTo>
                    <a:pt x="1600" y="2971"/>
                    <a:pt x="686" y="1600"/>
                    <a:pt x="0" y="0"/>
                  </a:cubicBezTo>
                  <a:cubicBezTo>
                    <a:pt x="914" y="1600"/>
                    <a:pt x="1600" y="3200"/>
                    <a:pt x="2286" y="4572"/>
                  </a:cubicBezTo>
                  <a:close/>
                </a:path>
              </a:pathLst>
            </a:custGeom>
            <a:solidFill>
              <a:srgbClr val="FFFFFF"/>
            </a:solidFill>
            <a:ln w="2286" cap="flat">
              <a:noFill/>
              <a:prstDash val="solid"/>
              <a:miter/>
            </a:ln>
          </p:spPr>
          <p:txBody>
            <a:bodyPr rtlCol="0" anchor="ctr"/>
            <a:lstStyle/>
            <a:p>
              <a:endParaRPr lang="en-US"/>
            </a:p>
          </p:txBody>
        </p:sp>
        <p:sp>
          <p:nvSpPr>
            <p:cNvPr id="106" name="Freeform 705">
              <a:extLst>
                <a:ext uri="{FF2B5EF4-FFF2-40B4-BE49-F238E27FC236}">
                  <a16:creationId xmlns:a16="http://schemas.microsoft.com/office/drawing/2014/main" id="{03566AC3-6970-8782-D6C2-9FC3F515F530}"/>
                </a:ext>
              </a:extLst>
            </p:cNvPr>
            <p:cNvSpPr/>
            <p:nvPr/>
          </p:nvSpPr>
          <p:spPr>
            <a:xfrm>
              <a:off x="3939516" y="4984165"/>
              <a:ext cx="1371" cy="4343"/>
            </a:xfrm>
            <a:custGeom>
              <a:avLst/>
              <a:gdLst>
                <a:gd name="connsiteX0" fmla="*/ 1372 w 1371"/>
                <a:gd name="connsiteY0" fmla="*/ 4343 h 4343"/>
                <a:gd name="connsiteX1" fmla="*/ 0 w 1371"/>
                <a:gd name="connsiteY1" fmla="*/ 0 h 4343"/>
                <a:gd name="connsiteX2" fmla="*/ 1372 w 1371"/>
                <a:gd name="connsiteY2" fmla="*/ 4343 h 4343"/>
              </a:gdLst>
              <a:ahLst/>
              <a:cxnLst>
                <a:cxn ang="0">
                  <a:pos x="connsiteX0" y="connsiteY0"/>
                </a:cxn>
                <a:cxn ang="0">
                  <a:pos x="connsiteX1" y="connsiteY1"/>
                </a:cxn>
                <a:cxn ang="0">
                  <a:pos x="connsiteX2" y="connsiteY2"/>
                </a:cxn>
              </a:cxnLst>
              <a:rect l="l" t="t" r="r" b="b"/>
              <a:pathLst>
                <a:path w="1371" h="4343">
                  <a:moveTo>
                    <a:pt x="1372" y="4343"/>
                  </a:moveTo>
                  <a:cubicBezTo>
                    <a:pt x="914" y="2972"/>
                    <a:pt x="457" y="1371"/>
                    <a:pt x="0" y="0"/>
                  </a:cubicBezTo>
                  <a:cubicBezTo>
                    <a:pt x="457" y="1371"/>
                    <a:pt x="914" y="2743"/>
                    <a:pt x="1372" y="4343"/>
                  </a:cubicBezTo>
                  <a:close/>
                </a:path>
              </a:pathLst>
            </a:custGeom>
            <a:solidFill>
              <a:srgbClr val="FFFFFF"/>
            </a:solidFill>
            <a:ln w="2286" cap="flat">
              <a:noFill/>
              <a:prstDash val="solid"/>
              <a:miter/>
            </a:ln>
          </p:spPr>
          <p:txBody>
            <a:bodyPr rtlCol="0" anchor="ctr"/>
            <a:lstStyle/>
            <a:p>
              <a:endParaRPr lang="en-US"/>
            </a:p>
          </p:txBody>
        </p:sp>
        <p:sp>
          <p:nvSpPr>
            <p:cNvPr id="107" name="Freeform 706">
              <a:extLst>
                <a:ext uri="{FF2B5EF4-FFF2-40B4-BE49-F238E27FC236}">
                  <a16:creationId xmlns:a16="http://schemas.microsoft.com/office/drawing/2014/main" id="{A1A4729C-F415-3DF6-CFF3-F9B69A326A82}"/>
                </a:ext>
              </a:extLst>
            </p:cNvPr>
            <p:cNvSpPr/>
            <p:nvPr/>
          </p:nvSpPr>
          <p:spPr>
            <a:xfrm>
              <a:off x="3951403" y="5015026"/>
              <a:ext cx="2514" cy="5029"/>
            </a:xfrm>
            <a:custGeom>
              <a:avLst/>
              <a:gdLst>
                <a:gd name="connsiteX0" fmla="*/ 2515 w 2514"/>
                <a:gd name="connsiteY0" fmla="*/ 5029 h 5029"/>
                <a:gd name="connsiteX1" fmla="*/ 0 w 2514"/>
                <a:gd name="connsiteY1" fmla="*/ 0 h 5029"/>
                <a:gd name="connsiteX2" fmla="*/ 2515 w 2514"/>
                <a:gd name="connsiteY2" fmla="*/ 5029 h 5029"/>
              </a:gdLst>
              <a:ahLst/>
              <a:cxnLst>
                <a:cxn ang="0">
                  <a:pos x="connsiteX0" y="connsiteY0"/>
                </a:cxn>
                <a:cxn ang="0">
                  <a:pos x="connsiteX1" y="connsiteY1"/>
                </a:cxn>
                <a:cxn ang="0">
                  <a:pos x="connsiteX2" y="connsiteY2"/>
                </a:cxn>
              </a:cxnLst>
              <a:rect l="l" t="t" r="r" b="b"/>
              <a:pathLst>
                <a:path w="2514" h="5029">
                  <a:moveTo>
                    <a:pt x="2515" y="5029"/>
                  </a:moveTo>
                  <a:cubicBezTo>
                    <a:pt x="1600" y="3429"/>
                    <a:pt x="914" y="1600"/>
                    <a:pt x="0" y="0"/>
                  </a:cubicBezTo>
                  <a:cubicBezTo>
                    <a:pt x="686" y="1600"/>
                    <a:pt x="1600" y="3200"/>
                    <a:pt x="2515" y="5029"/>
                  </a:cubicBezTo>
                  <a:close/>
                </a:path>
              </a:pathLst>
            </a:custGeom>
            <a:solidFill>
              <a:srgbClr val="FFFFFF"/>
            </a:solidFill>
            <a:ln w="2286" cap="flat">
              <a:noFill/>
              <a:prstDash val="solid"/>
              <a:miter/>
            </a:ln>
          </p:spPr>
          <p:txBody>
            <a:bodyPr rtlCol="0" anchor="ctr"/>
            <a:lstStyle/>
            <a:p>
              <a:endParaRPr lang="en-US"/>
            </a:p>
          </p:txBody>
        </p:sp>
        <p:sp>
          <p:nvSpPr>
            <p:cNvPr id="108" name="Freeform 707">
              <a:extLst>
                <a:ext uri="{FF2B5EF4-FFF2-40B4-BE49-F238E27FC236}">
                  <a16:creationId xmlns:a16="http://schemas.microsoft.com/office/drawing/2014/main" id="{F4E17C39-6ADB-A44A-B0A3-ED397B95E0ED}"/>
                </a:ext>
              </a:extLst>
            </p:cNvPr>
            <p:cNvSpPr/>
            <p:nvPr/>
          </p:nvSpPr>
          <p:spPr>
            <a:xfrm>
              <a:off x="3947059" y="5004968"/>
              <a:ext cx="1600" cy="3886"/>
            </a:xfrm>
            <a:custGeom>
              <a:avLst/>
              <a:gdLst>
                <a:gd name="connsiteX0" fmla="*/ 1600 w 1600"/>
                <a:gd name="connsiteY0" fmla="*/ 3887 h 3886"/>
                <a:gd name="connsiteX1" fmla="*/ 0 w 1600"/>
                <a:gd name="connsiteY1" fmla="*/ 0 h 3886"/>
                <a:gd name="connsiteX2" fmla="*/ 1600 w 1600"/>
                <a:gd name="connsiteY2" fmla="*/ 3887 h 3886"/>
              </a:gdLst>
              <a:ahLst/>
              <a:cxnLst>
                <a:cxn ang="0">
                  <a:pos x="connsiteX0" y="connsiteY0"/>
                </a:cxn>
                <a:cxn ang="0">
                  <a:pos x="connsiteX1" y="connsiteY1"/>
                </a:cxn>
                <a:cxn ang="0">
                  <a:pos x="connsiteX2" y="connsiteY2"/>
                </a:cxn>
              </a:cxnLst>
              <a:rect l="l" t="t" r="r" b="b"/>
              <a:pathLst>
                <a:path w="1600" h="3886">
                  <a:moveTo>
                    <a:pt x="1600" y="3887"/>
                  </a:moveTo>
                  <a:cubicBezTo>
                    <a:pt x="1143" y="2515"/>
                    <a:pt x="457" y="1372"/>
                    <a:pt x="0" y="0"/>
                  </a:cubicBezTo>
                  <a:cubicBezTo>
                    <a:pt x="457" y="1372"/>
                    <a:pt x="1143" y="2744"/>
                    <a:pt x="1600" y="3887"/>
                  </a:cubicBezTo>
                  <a:close/>
                </a:path>
              </a:pathLst>
            </a:custGeom>
            <a:solidFill>
              <a:srgbClr val="FFFFFF"/>
            </a:solidFill>
            <a:ln w="2286" cap="flat">
              <a:noFill/>
              <a:prstDash val="solid"/>
              <a:miter/>
            </a:ln>
          </p:spPr>
          <p:txBody>
            <a:bodyPr rtlCol="0" anchor="ctr"/>
            <a:lstStyle/>
            <a:p>
              <a:endParaRPr lang="en-US"/>
            </a:p>
          </p:txBody>
        </p:sp>
        <p:sp>
          <p:nvSpPr>
            <p:cNvPr id="109" name="Freeform 708">
              <a:extLst>
                <a:ext uri="{FF2B5EF4-FFF2-40B4-BE49-F238E27FC236}">
                  <a16:creationId xmlns:a16="http://schemas.microsoft.com/office/drawing/2014/main" id="{CB066948-4DC6-C6FC-8A13-57297EE2EBB4}"/>
                </a:ext>
              </a:extLst>
            </p:cNvPr>
            <p:cNvSpPr/>
            <p:nvPr/>
          </p:nvSpPr>
          <p:spPr>
            <a:xfrm>
              <a:off x="3949117" y="5009997"/>
              <a:ext cx="2057" cy="4572"/>
            </a:xfrm>
            <a:custGeom>
              <a:avLst/>
              <a:gdLst>
                <a:gd name="connsiteX0" fmla="*/ 2057 w 2057"/>
                <a:gd name="connsiteY0" fmla="*/ 4572 h 4572"/>
                <a:gd name="connsiteX1" fmla="*/ 0 w 2057"/>
                <a:gd name="connsiteY1" fmla="*/ 0 h 4572"/>
                <a:gd name="connsiteX2" fmla="*/ 2057 w 2057"/>
                <a:gd name="connsiteY2" fmla="*/ 4572 h 4572"/>
              </a:gdLst>
              <a:ahLst/>
              <a:cxnLst>
                <a:cxn ang="0">
                  <a:pos x="connsiteX0" y="connsiteY0"/>
                </a:cxn>
                <a:cxn ang="0">
                  <a:pos x="connsiteX1" y="connsiteY1"/>
                </a:cxn>
                <a:cxn ang="0">
                  <a:pos x="connsiteX2" y="connsiteY2"/>
                </a:cxn>
              </a:cxnLst>
              <a:rect l="l" t="t" r="r" b="b"/>
              <a:pathLst>
                <a:path w="2057" h="4572">
                  <a:moveTo>
                    <a:pt x="2057" y="4572"/>
                  </a:moveTo>
                  <a:cubicBezTo>
                    <a:pt x="1372" y="2971"/>
                    <a:pt x="686" y="1600"/>
                    <a:pt x="0" y="0"/>
                  </a:cubicBezTo>
                  <a:cubicBezTo>
                    <a:pt x="686" y="1600"/>
                    <a:pt x="1372" y="2971"/>
                    <a:pt x="2057" y="4572"/>
                  </a:cubicBezTo>
                  <a:close/>
                </a:path>
              </a:pathLst>
            </a:custGeom>
            <a:solidFill>
              <a:srgbClr val="FFFFFF"/>
            </a:solidFill>
            <a:ln w="2286" cap="flat">
              <a:noFill/>
              <a:prstDash val="solid"/>
              <a:miter/>
            </a:ln>
          </p:spPr>
          <p:txBody>
            <a:bodyPr rtlCol="0" anchor="ctr"/>
            <a:lstStyle/>
            <a:p>
              <a:endParaRPr lang="en-US"/>
            </a:p>
          </p:txBody>
        </p:sp>
        <p:sp>
          <p:nvSpPr>
            <p:cNvPr id="110" name="Freeform 709">
              <a:extLst>
                <a:ext uri="{FF2B5EF4-FFF2-40B4-BE49-F238E27FC236}">
                  <a16:creationId xmlns:a16="http://schemas.microsoft.com/office/drawing/2014/main" id="{D109888A-E2BC-860A-CE94-18DBEEE312A2}"/>
                </a:ext>
              </a:extLst>
            </p:cNvPr>
            <p:cNvSpPr/>
            <p:nvPr/>
          </p:nvSpPr>
          <p:spPr>
            <a:xfrm>
              <a:off x="4009696" y="5097322"/>
              <a:ext cx="3429" cy="3429"/>
            </a:xfrm>
            <a:custGeom>
              <a:avLst/>
              <a:gdLst>
                <a:gd name="connsiteX0" fmla="*/ 3429 w 3429"/>
                <a:gd name="connsiteY0" fmla="*/ 3429 h 3429"/>
                <a:gd name="connsiteX1" fmla="*/ 0 w 3429"/>
                <a:gd name="connsiteY1" fmla="*/ 0 h 3429"/>
                <a:gd name="connsiteX2" fmla="*/ 3429 w 3429"/>
                <a:gd name="connsiteY2" fmla="*/ 3429 h 3429"/>
              </a:gdLst>
              <a:ahLst/>
              <a:cxnLst>
                <a:cxn ang="0">
                  <a:pos x="connsiteX0" y="connsiteY0"/>
                </a:cxn>
                <a:cxn ang="0">
                  <a:pos x="connsiteX1" y="connsiteY1"/>
                </a:cxn>
                <a:cxn ang="0">
                  <a:pos x="connsiteX2" y="connsiteY2"/>
                </a:cxn>
              </a:cxnLst>
              <a:rect l="l" t="t" r="r" b="b"/>
              <a:pathLst>
                <a:path w="3429" h="3429">
                  <a:moveTo>
                    <a:pt x="3429" y="3429"/>
                  </a:moveTo>
                  <a:cubicBezTo>
                    <a:pt x="2286" y="2286"/>
                    <a:pt x="1143" y="1143"/>
                    <a:pt x="0" y="0"/>
                  </a:cubicBezTo>
                  <a:cubicBezTo>
                    <a:pt x="1143" y="914"/>
                    <a:pt x="2286" y="2057"/>
                    <a:pt x="3429" y="3429"/>
                  </a:cubicBezTo>
                  <a:close/>
                </a:path>
              </a:pathLst>
            </a:custGeom>
            <a:solidFill>
              <a:srgbClr val="FFFFFF"/>
            </a:solidFill>
            <a:ln w="2286" cap="flat">
              <a:noFill/>
              <a:prstDash val="solid"/>
              <a:miter/>
            </a:ln>
          </p:spPr>
          <p:txBody>
            <a:bodyPr rtlCol="0" anchor="ctr"/>
            <a:lstStyle/>
            <a:p>
              <a:endParaRPr lang="en-US"/>
            </a:p>
          </p:txBody>
        </p:sp>
        <p:sp>
          <p:nvSpPr>
            <p:cNvPr id="111" name="Freeform 710">
              <a:extLst>
                <a:ext uri="{FF2B5EF4-FFF2-40B4-BE49-F238E27FC236}">
                  <a16:creationId xmlns:a16="http://schemas.microsoft.com/office/drawing/2014/main" id="{358D63AD-89A7-B284-297C-704D06E658F7}"/>
                </a:ext>
              </a:extLst>
            </p:cNvPr>
            <p:cNvSpPr/>
            <p:nvPr/>
          </p:nvSpPr>
          <p:spPr>
            <a:xfrm>
              <a:off x="3920313" y="5133441"/>
              <a:ext cx="2514" cy="2743"/>
            </a:xfrm>
            <a:custGeom>
              <a:avLst/>
              <a:gdLst>
                <a:gd name="connsiteX0" fmla="*/ 2515 w 2514"/>
                <a:gd name="connsiteY0" fmla="*/ 2743 h 2743"/>
                <a:gd name="connsiteX1" fmla="*/ 0 w 2514"/>
                <a:gd name="connsiteY1" fmla="*/ 0 h 2743"/>
                <a:gd name="connsiteX2" fmla="*/ 2515 w 2514"/>
                <a:gd name="connsiteY2" fmla="*/ 2743 h 2743"/>
              </a:gdLst>
              <a:ahLst/>
              <a:cxnLst>
                <a:cxn ang="0">
                  <a:pos x="connsiteX0" y="connsiteY0"/>
                </a:cxn>
                <a:cxn ang="0">
                  <a:pos x="connsiteX1" y="connsiteY1"/>
                </a:cxn>
                <a:cxn ang="0">
                  <a:pos x="connsiteX2" y="connsiteY2"/>
                </a:cxn>
              </a:cxnLst>
              <a:rect l="l" t="t" r="r" b="b"/>
              <a:pathLst>
                <a:path w="2514" h="2743">
                  <a:moveTo>
                    <a:pt x="2515" y="2743"/>
                  </a:moveTo>
                  <a:cubicBezTo>
                    <a:pt x="1600" y="1828"/>
                    <a:pt x="914" y="914"/>
                    <a:pt x="0" y="0"/>
                  </a:cubicBezTo>
                  <a:cubicBezTo>
                    <a:pt x="686" y="914"/>
                    <a:pt x="1600" y="1828"/>
                    <a:pt x="2515" y="2743"/>
                  </a:cubicBezTo>
                  <a:close/>
                </a:path>
              </a:pathLst>
            </a:custGeom>
            <a:solidFill>
              <a:srgbClr val="FFFFFF"/>
            </a:solidFill>
            <a:ln w="2286" cap="flat">
              <a:noFill/>
              <a:prstDash val="solid"/>
              <a:miter/>
            </a:ln>
          </p:spPr>
          <p:txBody>
            <a:bodyPr rtlCol="0" anchor="ctr"/>
            <a:lstStyle/>
            <a:p>
              <a:endParaRPr lang="en-US"/>
            </a:p>
          </p:txBody>
        </p:sp>
        <p:sp>
          <p:nvSpPr>
            <p:cNvPr id="112" name="Freeform 711">
              <a:extLst>
                <a:ext uri="{FF2B5EF4-FFF2-40B4-BE49-F238E27FC236}">
                  <a16:creationId xmlns:a16="http://schemas.microsoft.com/office/drawing/2014/main" id="{E042BB8E-9D6C-673C-A3CF-DF91EFAC9FC6}"/>
                </a:ext>
              </a:extLst>
            </p:cNvPr>
            <p:cNvSpPr/>
            <p:nvPr/>
          </p:nvSpPr>
          <p:spPr>
            <a:xfrm>
              <a:off x="3923971" y="5137556"/>
              <a:ext cx="2514" cy="2514"/>
            </a:xfrm>
            <a:custGeom>
              <a:avLst/>
              <a:gdLst>
                <a:gd name="connsiteX0" fmla="*/ 2515 w 2514"/>
                <a:gd name="connsiteY0" fmla="*/ 2515 h 2514"/>
                <a:gd name="connsiteX1" fmla="*/ 0 w 2514"/>
                <a:gd name="connsiteY1" fmla="*/ 0 h 2514"/>
                <a:gd name="connsiteX2" fmla="*/ 2515 w 2514"/>
                <a:gd name="connsiteY2" fmla="*/ 2515 h 2514"/>
              </a:gdLst>
              <a:ahLst/>
              <a:cxnLst>
                <a:cxn ang="0">
                  <a:pos x="connsiteX0" y="connsiteY0"/>
                </a:cxn>
                <a:cxn ang="0">
                  <a:pos x="connsiteX1" y="connsiteY1"/>
                </a:cxn>
                <a:cxn ang="0">
                  <a:pos x="connsiteX2" y="connsiteY2"/>
                </a:cxn>
              </a:cxnLst>
              <a:rect l="l" t="t" r="r" b="b"/>
              <a:pathLst>
                <a:path w="2514" h="2514">
                  <a:moveTo>
                    <a:pt x="2515" y="2515"/>
                  </a:moveTo>
                  <a:cubicBezTo>
                    <a:pt x="1600" y="1601"/>
                    <a:pt x="914" y="686"/>
                    <a:pt x="0" y="0"/>
                  </a:cubicBezTo>
                  <a:cubicBezTo>
                    <a:pt x="914" y="915"/>
                    <a:pt x="1829" y="1829"/>
                    <a:pt x="2515" y="2515"/>
                  </a:cubicBezTo>
                  <a:close/>
                </a:path>
              </a:pathLst>
            </a:custGeom>
            <a:solidFill>
              <a:srgbClr val="FFFFFF"/>
            </a:solidFill>
            <a:ln w="2286" cap="flat">
              <a:noFill/>
              <a:prstDash val="solid"/>
              <a:miter/>
            </a:ln>
          </p:spPr>
          <p:txBody>
            <a:bodyPr rtlCol="0" anchor="ctr"/>
            <a:lstStyle/>
            <a:p>
              <a:endParaRPr lang="en-US"/>
            </a:p>
          </p:txBody>
        </p:sp>
        <p:sp>
          <p:nvSpPr>
            <p:cNvPr id="113" name="Freeform 712">
              <a:extLst>
                <a:ext uri="{FF2B5EF4-FFF2-40B4-BE49-F238E27FC236}">
                  <a16:creationId xmlns:a16="http://schemas.microsoft.com/office/drawing/2014/main" id="{94AFE95D-C789-8337-83A0-30811BC3D18A}"/>
                </a:ext>
              </a:extLst>
            </p:cNvPr>
            <p:cNvSpPr/>
            <p:nvPr/>
          </p:nvSpPr>
          <p:spPr>
            <a:xfrm>
              <a:off x="3927857" y="5141442"/>
              <a:ext cx="2514" cy="2514"/>
            </a:xfrm>
            <a:custGeom>
              <a:avLst/>
              <a:gdLst>
                <a:gd name="connsiteX0" fmla="*/ 2515 w 2514"/>
                <a:gd name="connsiteY0" fmla="*/ 2514 h 2514"/>
                <a:gd name="connsiteX1" fmla="*/ 0 w 2514"/>
                <a:gd name="connsiteY1" fmla="*/ 0 h 2514"/>
                <a:gd name="connsiteX2" fmla="*/ 2515 w 2514"/>
                <a:gd name="connsiteY2" fmla="*/ 2514 h 2514"/>
              </a:gdLst>
              <a:ahLst/>
              <a:cxnLst>
                <a:cxn ang="0">
                  <a:pos x="connsiteX0" y="connsiteY0"/>
                </a:cxn>
                <a:cxn ang="0">
                  <a:pos x="connsiteX1" y="connsiteY1"/>
                </a:cxn>
                <a:cxn ang="0">
                  <a:pos x="connsiteX2" y="connsiteY2"/>
                </a:cxn>
              </a:cxnLst>
              <a:rect l="l" t="t" r="r" b="b"/>
              <a:pathLst>
                <a:path w="2514" h="2514">
                  <a:moveTo>
                    <a:pt x="2515" y="2514"/>
                  </a:moveTo>
                  <a:cubicBezTo>
                    <a:pt x="1600" y="1600"/>
                    <a:pt x="914" y="914"/>
                    <a:pt x="0" y="0"/>
                  </a:cubicBezTo>
                  <a:cubicBezTo>
                    <a:pt x="914" y="914"/>
                    <a:pt x="1829" y="1828"/>
                    <a:pt x="2515" y="2514"/>
                  </a:cubicBezTo>
                  <a:close/>
                </a:path>
              </a:pathLst>
            </a:custGeom>
            <a:solidFill>
              <a:srgbClr val="FFFFFF"/>
            </a:solidFill>
            <a:ln w="2286" cap="flat">
              <a:noFill/>
              <a:prstDash val="solid"/>
              <a:miter/>
            </a:ln>
          </p:spPr>
          <p:txBody>
            <a:bodyPr rtlCol="0" anchor="ctr"/>
            <a:lstStyle/>
            <a:p>
              <a:endParaRPr lang="en-US"/>
            </a:p>
          </p:txBody>
        </p:sp>
        <p:sp>
          <p:nvSpPr>
            <p:cNvPr id="114" name="Freeform 713">
              <a:extLst>
                <a:ext uri="{FF2B5EF4-FFF2-40B4-BE49-F238E27FC236}">
                  <a16:creationId xmlns:a16="http://schemas.microsoft.com/office/drawing/2014/main" id="{C86E48B6-1629-674E-BE7A-0713BE6D2719}"/>
                </a:ext>
              </a:extLst>
            </p:cNvPr>
            <p:cNvSpPr/>
            <p:nvPr/>
          </p:nvSpPr>
          <p:spPr>
            <a:xfrm>
              <a:off x="3912769" y="5125212"/>
              <a:ext cx="2743" cy="2971"/>
            </a:xfrm>
            <a:custGeom>
              <a:avLst/>
              <a:gdLst>
                <a:gd name="connsiteX0" fmla="*/ 2743 w 2743"/>
                <a:gd name="connsiteY0" fmla="*/ 2972 h 2971"/>
                <a:gd name="connsiteX1" fmla="*/ 0 w 2743"/>
                <a:gd name="connsiteY1" fmla="*/ 0 h 2971"/>
                <a:gd name="connsiteX2" fmla="*/ 2743 w 2743"/>
                <a:gd name="connsiteY2" fmla="*/ 2972 h 2971"/>
              </a:gdLst>
              <a:ahLst/>
              <a:cxnLst>
                <a:cxn ang="0">
                  <a:pos x="connsiteX0" y="connsiteY0"/>
                </a:cxn>
                <a:cxn ang="0">
                  <a:pos x="connsiteX1" y="connsiteY1"/>
                </a:cxn>
                <a:cxn ang="0">
                  <a:pos x="connsiteX2" y="connsiteY2"/>
                </a:cxn>
              </a:cxnLst>
              <a:rect l="l" t="t" r="r" b="b"/>
              <a:pathLst>
                <a:path w="2743" h="2971">
                  <a:moveTo>
                    <a:pt x="2743" y="2972"/>
                  </a:moveTo>
                  <a:cubicBezTo>
                    <a:pt x="1829" y="2057"/>
                    <a:pt x="914" y="914"/>
                    <a:pt x="0" y="0"/>
                  </a:cubicBezTo>
                  <a:cubicBezTo>
                    <a:pt x="914" y="1143"/>
                    <a:pt x="1829" y="2057"/>
                    <a:pt x="2743" y="2972"/>
                  </a:cubicBezTo>
                  <a:close/>
                </a:path>
              </a:pathLst>
            </a:custGeom>
            <a:solidFill>
              <a:srgbClr val="FFFFFF"/>
            </a:solidFill>
            <a:ln w="2286" cap="flat">
              <a:noFill/>
              <a:prstDash val="solid"/>
              <a:miter/>
            </a:ln>
          </p:spPr>
          <p:txBody>
            <a:bodyPr rtlCol="0" anchor="ctr"/>
            <a:lstStyle/>
            <a:p>
              <a:endParaRPr lang="en-US"/>
            </a:p>
          </p:txBody>
        </p:sp>
        <p:sp>
          <p:nvSpPr>
            <p:cNvPr id="115" name="Freeform 714">
              <a:extLst>
                <a:ext uri="{FF2B5EF4-FFF2-40B4-BE49-F238E27FC236}">
                  <a16:creationId xmlns:a16="http://schemas.microsoft.com/office/drawing/2014/main" id="{A9C48708-D0D1-F046-59B7-7322FC23776E}"/>
                </a:ext>
              </a:extLst>
            </p:cNvPr>
            <p:cNvSpPr/>
            <p:nvPr/>
          </p:nvSpPr>
          <p:spPr>
            <a:xfrm>
              <a:off x="3916427" y="5129555"/>
              <a:ext cx="2514" cy="2743"/>
            </a:xfrm>
            <a:custGeom>
              <a:avLst/>
              <a:gdLst>
                <a:gd name="connsiteX0" fmla="*/ 2515 w 2514"/>
                <a:gd name="connsiteY0" fmla="*/ 2744 h 2743"/>
                <a:gd name="connsiteX1" fmla="*/ 0 w 2514"/>
                <a:gd name="connsiteY1" fmla="*/ 0 h 2743"/>
                <a:gd name="connsiteX2" fmla="*/ 2515 w 2514"/>
                <a:gd name="connsiteY2" fmla="*/ 2744 h 2743"/>
              </a:gdLst>
              <a:ahLst/>
              <a:cxnLst>
                <a:cxn ang="0">
                  <a:pos x="connsiteX0" y="connsiteY0"/>
                </a:cxn>
                <a:cxn ang="0">
                  <a:pos x="connsiteX1" y="connsiteY1"/>
                </a:cxn>
                <a:cxn ang="0">
                  <a:pos x="connsiteX2" y="connsiteY2"/>
                </a:cxn>
              </a:cxnLst>
              <a:rect l="l" t="t" r="r" b="b"/>
              <a:pathLst>
                <a:path w="2514" h="2743">
                  <a:moveTo>
                    <a:pt x="2515" y="2744"/>
                  </a:moveTo>
                  <a:cubicBezTo>
                    <a:pt x="1600" y="1829"/>
                    <a:pt x="686" y="915"/>
                    <a:pt x="0" y="0"/>
                  </a:cubicBezTo>
                  <a:cubicBezTo>
                    <a:pt x="914" y="915"/>
                    <a:pt x="1829" y="1829"/>
                    <a:pt x="2515" y="2744"/>
                  </a:cubicBezTo>
                  <a:close/>
                </a:path>
              </a:pathLst>
            </a:custGeom>
            <a:solidFill>
              <a:srgbClr val="FFFFFF"/>
            </a:solidFill>
            <a:ln w="2286" cap="flat">
              <a:noFill/>
              <a:prstDash val="solid"/>
              <a:miter/>
            </a:ln>
          </p:spPr>
          <p:txBody>
            <a:bodyPr rtlCol="0" anchor="ctr"/>
            <a:lstStyle/>
            <a:p>
              <a:endParaRPr lang="en-US"/>
            </a:p>
          </p:txBody>
        </p:sp>
        <p:sp>
          <p:nvSpPr>
            <p:cNvPr id="116" name="Freeform 715">
              <a:extLst>
                <a:ext uri="{FF2B5EF4-FFF2-40B4-BE49-F238E27FC236}">
                  <a16:creationId xmlns:a16="http://schemas.microsoft.com/office/drawing/2014/main" id="{1174E7F5-FD5E-F514-7EE6-BA95F75B909C}"/>
                </a:ext>
              </a:extLst>
            </p:cNvPr>
            <p:cNvSpPr/>
            <p:nvPr/>
          </p:nvSpPr>
          <p:spPr>
            <a:xfrm>
              <a:off x="3948202" y="5160416"/>
              <a:ext cx="2743" cy="2286"/>
            </a:xfrm>
            <a:custGeom>
              <a:avLst/>
              <a:gdLst>
                <a:gd name="connsiteX0" fmla="*/ 2743 w 2743"/>
                <a:gd name="connsiteY0" fmla="*/ 2286 h 2286"/>
                <a:gd name="connsiteX1" fmla="*/ 0 w 2743"/>
                <a:gd name="connsiteY1" fmla="*/ 0 h 2286"/>
                <a:gd name="connsiteX2" fmla="*/ 2743 w 2743"/>
                <a:gd name="connsiteY2" fmla="*/ 2286 h 2286"/>
              </a:gdLst>
              <a:ahLst/>
              <a:cxnLst>
                <a:cxn ang="0">
                  <a:pos x="connsiteX0" y="connsiteY0"/>
                </a:cxn>
                <a:cxn ang="0">
                  <a:pos x="connsiteX1" y="connsiteY1"/>
                </a:cxn>
                <a:cxn ang="0">
                  <a:pos x="connsiteX2" y="connsiteY2"/>
                </a:cxn>
              </a:cxnLst>
              <a:rect l="l" t="t" r="r" b="b"/>
              <a:pathLst>
                <a:path w="2743" h="2286">
                  <a:moveTo>
                    <a:pt x="2743" y="2286"/>
                  </a:moveTo>
                  <a:cubicBezTo>
                    <a:pt x="1829" y="1601"/>
                    <a:pt x="914" y="686"/>
                    <a:pt x="0" y="0"/>
                  </a:cubicBezTo>
                  <a:cubicBezTo>
                    <a:pt x="914" y="686"/>
                    <a:pt x="1829" y="1372"/>
                    <a:pt x="2743" y="2286"/>
                  </a:cubicBezTo>
                  <a:close/>
                </a:path>
              </a:pathLst>
            </a:custGeom>
            <a:solidFill>
              <a:srgbClr val="FFFFFF"/>
            </a:solidFill>
            <a:ln w="2286" cap="flat">
              <a:noFill/>
              <a:prstDash val="solid"/>
              <a:miter/>
            </a:ln>
          </p:spPr>
          <p:txBody>
            <a:bodyPr rtlCol="0" anchor="ctr"/>
            <a:lstStyle/>
            <a:p>
              <a:endParaRPr lang="en-US"/>
            </a:p>
          </p:txBody>
        </p:sp>
        <p:sp>
          <p:nvSpPr>
            <p:cNvPr id="117" name="Freeform 716">
              <a:extLst>
                <a:ext uri="{FF2B5EF4-FFF2-40B4-BE49-F238E27FC236}">
                  <a16:creationId xmlns:a16="http://schemas.microsoft.com/office/drawing/2014/main" id="{D370C0E9-328E-AEB0-9323-B2F7916A8215}"/>
                </a:ext>
              </a:extLst>
            </p:cNvPr>
            <p:cNvSpPr/>
            <p:nvPr/>
          </p:nvSpPr>
          <p:spPr>
            <a:xfrm>
              <a:off x="3931972" y="5145328"/>
              <a:ext cx="2514" cy="2514"/>
            </a:xfrm>
            <a:custGeom>
              <a:avLst/>
              <a:gdLst>
                <a:gd name="connsiteX0" fmla="*/ 2515 w 2514"/>
                <a:gd name="connsiteY0" fmla="*/ 2514 h 2514"/>
                <a:gd name="connsiteX1" fmla="*/ 0 w 2514"/>
                <a:gd name="connsiteY1" fmla="*/ 0 h 2514"/>
                <a:gd name="connsiteX2" fmla="*/ 2515 w 2514"/>
                <a:gd name="connsiteY2" fmla="*/ 2514 h 2514"/>
              </a:gdLst>
              <a:ahLst/>
              <a:cxnLst>
                <a:cxn ang="0">
                  <a:pos x="connsiteX0" y="connsiteY0"/>
                </a:cxn>
                <a:cxn ang="0">
                  <a:pos x="connsiteX1" y="connsiteY1"/>
                </a:cxn>
                <a:cxn ang="0">
                  <a:pos x="connsiteX2" y="connsiteY2"/>
                </a:cxn>
              </a:cxnLst>
              <a:rect l="l" t="t" r="r" b="b"/>
              <a:pathLst>
                <a:path w="2514" h="2514">
                  <a:moveTo>
                    <a:pt x="2515" y="2514"/>
                  </a:moveTo>
                  <a:cubicBezTo>
                    <a:pt x="1600" y="1600"/>
                    <a:pt x="914" y="914"/>
                    <a:pt x="0" y="0"/>
                  </a:cubicBezTo>
                  <a:cubicBezTo>
                    <a:pt x="686" y="914"/>
                    <a:pt x="1600" y="1829"/>
                    <a:pt x="2515" y="2514"/>
                  </a:cubicBezTo>
                  <a:close/>
                </a:path>
              </a:pathLst>
            </a:custGeom>
            <a:solidFill>
              <a:srgbClr val="FFFFFF"/>
            </a:solidFill>
            <a:ln w="2286" cap="flat">
              <a:noFill/>
              <a:prstDash val="solid"/>
              <a:miter/>
            </a:ln>
          </p:spPr>
          <p:txBody>
            <a:bodyPr rtlCol="0" anchor="ctr"/>
            <a:lstStyle/>
            <a:p>
              <a:endParaRPr lang="en-US"/>
            </a:p>
          </p:txBody>
        </p:sp>
        <p:sp>
          <p:nvSpPr>
            <p:cNvPr id="118" name="Freeform 717">
              <a:extLst>
                <a:ext uri="{FF2B5EF4-FFF2-40B4-BE49-F238E27FC236}">
                  <a16:creationId xmlns:a16="http://schemas.microsoft.com/office/drawing/2014/main" id="{DA4065F5-0055-B662-FC9E-ADF308DCFC99}"/>
                </a:ext>
              </a:extLst>
            </p:cNvPr>
            <p:cNvSpPr/>
            <p:nvPr/>
          </p:nvSpPr>
          <p:spPr>
            <a:xfrm>
              <a:off x="3944088" y="5156758"/>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686" y="686"/>
                    <a:pt x="0" y="0"/>
                  </a:cubicBezTo>
                  <a:cubicBezTo>
                    <a:pt x="914" y="686"/>
                    <a:pt x="1600" y="1600"/>
                    <a:pt x="2515" y="2286"/>
                  </a:cubicBezTo>
                  <a:close/>
                </a:path>
              </a:pathLst>
            </a:custGeom>
            <a:solidFill>
              <a:srgbClr val="FFFFFF"/>
            </a:solidFill>
            <a:ln w="2286" cap="flat">
              <a:noFill/>
              <a:prstDash val="solid"/>
              <a:miter/>
            </a:ln>
          </p:spPr>
          <p:txBody>
            <a:bodyPr rtlCol="0" anchor="ctr"/>
            <a:lstStyle/>
            <a:p>
              <a:endParaRPr lang="en-US"/>
            </a:p>
          </p:txBody>
        </p:sp>
        <p:sp>
          <p:nvSpPr>
            <p:cNvPr id="119" name="Freeform 718">
              <a:extLst>
                <a:ext uri="{FF2B5EF4-FFF2-40B4-BE49-F238E27FC236}">
                  <a16:creationId xmlns:a16="http://schemas.microsoft.com/office/drawing/2014/main" id="{FF7D4F32-F5DE-B416-2C19-D6CEC1379498}"/>
                </a:ext>
              </a:extLst>
            </p:cNvPr>
            <p:cNvSpPr/>
            <p:nvPr/>
          </p:nvSpPr>
          <p:spPr>
            <a:xfrm>
              <a:off x="3935858" y="5149443"/>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914" y="685"/>
                    <a:pt x="0" y="0"/>
                  </a:cubicBezTo>
                  <a:cubicBezTo>
                    <a:pt x="914" y="685"/>
                    <a:pt x="1600" y="1371"/>
                    <a:pt x="2515" y="2286"/>
                  </a:cubicBezTo>
                  <a:close/>
                </a:path>
              </a:pathLst>
            </a:custGeom>
            <a:solidFill>
              <a:srgbClr val="FFFFFF"/>
            </a:solidFill>
            <a:ln w="2286" cap="flat">
              <a:noFill/>
              <a:prstDash val="solid"/>
              <a:miter/>
            </a:ln>
          </p:spPr>
          <p:txBody>
            <a:bodyPr rtlCol="0" anchor="ctr"/>
            <a:lstStyle/>
            <a:p>
              <a:endParaRPr lang="en-US"/>
            </a:p>
          </p:txBody>
        </p:sp>
        <p:sp>
          <p:nvSpPr>
            <p:cNvPr id="120" name="Freeform 719">
              <a:extLst>
                <a:ext uri="{FF2B5EF4-FFF2-40B4-BE49-F238E27FC236}">
                  <a16:creationId xmlns:a16="http://schemas.microsoft.com/office/drawing/2014/main" id="{5299A6CE-3300-2E1E-7B35-04EA76D3CD26}"/>
                </a:ext>
              </a:extLst>
            </p:cNvPr>
            <p:cNvSpPr/>
            <p:nvPr/>
          </p:nvSpPr>
          <p:spPr>
            <a:xfrm>
              <a:off x="3939973" y="5153101"/>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914" y="686"/>
                    <a:pt x="0" y="0"/>
                  </a:cubicBezTo>
                  <a:cubicBezTo>
                    <a:pt x="914" y="686"/>
                    <a:pt x="1600" y="1600"/>
                    <a:pt x="2515" y="2286"/>
                  </a:cubicBezTo>
                  <a:close/>
                </a:path>
              </a:pathLst>
            </a:custGeom>
            <a:solidFill>
              <a:srgbClr val="FFFFFF"/>
            </a:solidFill>
            <a:ln w="2286" cap="flat">
              <a:noFill/>
              <a:prstDash val="solid"/>
              <a:miter/>
            </a:ln>
          </p:spPr>
          <p:txBody>
            <a:bodyPr rtlCol="0" anchor="ctr"/>
            <a:lstStyle/>
            <a:p>
              <a:endParaRPr lang="en-US"/>
            </a:p>
          </p:txBody>
        </p:sp>
        <p:sp>
          <p:nvSpPr>
            <p:cNvPr id="121" name="Freeform 720">
              <a:extLst>
                <a:ext uri="{FF2B5EF4-FFF2-40B4-BE49-F238E27FC236}">
                  <a16:creationId xmlns:a16="http://schemas.microsoft.com/office/drawing/2014/main" id="{FBAB8AEE-D3DB-E64E-FBFE-8925EB537BE4}"/>
                </a:ext>
              </a:extLst>
            </p:cNvPr>
            <p:cNvSpPr/>
            <p:nvPr/>
          </p:nvSpPr>
          <p:spPr>
            <a:xfrm>
              <a:off x="3875279" y="5072405"/>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4"/>
                    <a:pt x="686" y="1372"/>
                    <a:pt x="0" y="0"/>
                  </a:cubicBezTo>
                  <a:cubicBezTo>
                    <a:pt x="686" y="1372"/>
                    <a:pt x="1600" y="2744"/>
                    <a:pt x="2286" y="4115"/>
                  </a:cubicBezTo>
                  <a:close/>
                </a:path>
              </a:pathLst>
            </a:custGeom>
            <a:solidFill>
              <a:srgbClr val="FFFFFF"/>
            </a:solidFill>
            <a:ln w="2286" cap="flat">
              <a:noFill/>
              <a:prstDash val="solid"/>
              <a:miter/>
            </a:ln>
          </p:spPr>
          <p:txBody>
            <a:bodyPr rtlCol="0" anchor="ctr"/>
            <a:lstStyle/>
            <a:p>
              <a:endParaRPr lang="en-US"/>
            </a:p>
          </p:txBody>
        </p:sp>
        <p:sp>
          <p:nvSpPr>
            <p:cNvPr id="122" name="Freeform 721">
              <a:extLst>
                <a:ext uri="{FF2B5EF4-FFF2-40B4-BE49-F238E27FC236}">
                  <a16:creationId xmlns:a16="http://schemas.microsoft.com/office/drawing/2014/main" id="{5AEAF408-9E5C-631A-90A1-7DEB27951806}"/>
                </a:ext>
              </a:extLst>
            </p:cNvPr>
            <p:cNvSpPr/>
            <p:nvPr/>
          </p:nvSpPr>
          <p:spPr>
            <a:xfrm>
              <a:off x="3869793" y="5062804"/>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3"/>
                    <a:pt x="686" y="1372"/>
                    <a:pt x="0" y="0"/>
                  </a:cubicBezTo>
                  <a:cubicBezTo>
                    <a:pt x="914" y="1372"/>
                    <a:pt x="1600" y="2743"/>
                    <a:pt x="2286" y="4115"/>
                  </a:cubicBezTo>
                  <a:close/>
                </a:path>
              </a:pathLst>
            </a:custGeom>
            <a:solidFill>
              <a:srgbClr val="FFFFFF"/>
            </a:solidFill>
            <a:ln w="2286" cap="flat">
              <a:noFill/>
              <a:prstDash val="solid"/>
              <a:miter/>
            </a:ln>
          </p:spPr>
          <p:txBody>
            <a:bodyPr rtlCol="0" anchor="ctr"/>
            <a:lstStyle/>
            <a:p>
              <a:endParaRPr lang="en-US"/>
            </a:p>
          </p:txBody>
        </p:sp>
        <p:sp>
          <p:nvSpPr>
            <p:cNvPr id="123" name="Freeform 722">
              <a:extLst>
                <a:ext uri="{FF2B5EF4-FFF2-40B4-BE49-F238E27FC236}">
                  <a16:creationId xmlns:a16="http://schemas.microsoft.com/office/drawing/2014/main" id="{AE733108-F293-3066-9E6B-4C22BB0636E3}"/>
                </a:ext>
              </a:extLst>
            </p:cNvPr>
            <p:cNvSpPr/>
            <p:nvPr/>
          </p:nvSpPr>
          <p:spPr>
            <a:xfrm>
              <a:off x="3872536" y="5067604"/>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3"/>
                    <a:pt x="686" y="1371"/>
                    <a:pt x="0" y="0"/>
                  </a:cubicBezTo>
                  <a:cubicBezTo>
                    <a:pt x="686" y="1371"/>
                    <a:pt x="1600" y="2743"/>
                    <a:pt x="2286" y="4115"/>
                  </a:cubicBezTo>
                  <a:close/>
                </a:path>
              </a:pathLst>
            </a:custGeom>
            <a:solidFill>
              <a:srgbClr val="FFFFFF"/>
            </a:solidFill>
            <a:ln w="2286" cap="flat">
              <a:noFill/>
              <a:prstDash val="solid"/>
              <a:miter/>
            </a:ln>
          </p:spPr>
          <p:txBody>
            <a:bodyPr rtlCol="0" anchor="ctr"/>
            <a:lstStyle/>
            <a:p>
              <a:endParaRPr lang="en-US"/>
            </a:p>
          </p:txBody>
        </p:sp>
        <p:sp>
          <p:nvSpPr>
            <p:cNvPr id="124" name="Freeform 723">
              <a:extLst>
                <a:ext uri="{FF2B5EF4-FFF2-40B4-BE49-F238E27FC236}">
                  <a16:creationId xmlns:a16="http://schemas.microsoft.com/office/drawing/2014/main" id="{A237EECA-614F-F4F2-6F16-521824DD2E26}"/>
                </a:ext>
              </a:extLst>
            </p:cNvPr>
            <p:cNvSpPr/>
            <p:nvPr/>
          </p:nvSpPr>
          <p:spPr>
            <a:xfrm>
              <a:off x="3909112" y="5121097"/>
              <a:ext cx="2743" cy="3200"/>
            </a:xfrm>
            <a:custGeom>
              <a:avLst/>
              <a:gdLst>
                <a:gd name="connsiteX0" fmla="*/ 2743 w 2743"/>
                <a:gd name="connsiteY0" fmla="*/ 3201 h 3200"/>
                <a:gd name="connsiteX1" fmla="*/ 0 w 2743"/>
                <a:gd name="connsiteY1" fmla="*/ 0 h 3200"/>
                <a:gd name="connsiteX2" fmla="*/ 2743 w 2743"/>
                <a:gd name="connsiteY2" fmla="*/ 3201 h 3200"/>
              </a:gdLst>
              <a:ahLst/>
              <a:cxnLst>
                <a:cxn ang="0">
                  <a:pos x="connsiteX0" y="connsiteY0"/>
                </a:cxn>
                <a:cxn ang="0">
                  <a:pos x="connsiteX1" y="connsiteY1"/>
                </a:cxn>
                <a:cxn ang="0">
                  <a:pos x="connsiteX2" y="connsiteY2"/>
                </a:cxn>
              </a:cxnLst>
              <a:rect l="l" t="t" r="r" b="b"/>
              <a:pathLst>
                <a:path w="2743" h="3200">
                  <a:moveTo>
                    <a:pt x="2743" y="3201"/>
                  </a:moveTo>
                  <a:cubicBezTo>
                    <a:pt x="1829" y="2058"/>
                    <a:pt x="914" y="1143"/>
                    <a:pt x="0" y="0"/>
                  </a:cubicBezTo>
                  <a:cubicBezTo>
                    <a:pt x="914" y="1143"/>
                    <a:pt x="1829" y="2058"/>
                    <a:pt x="2743" y="3201"/>
                  </a:cubicBezTo>
                  <a:close/>
                </a:path>
              </a:pathLst>
            </a:custGeom>
            <a:solidFill>
              <a:srgbClr val="FFFFFF"/>
            </a:solidFill>
            <a:ln w="2286" cap="flat">
              <a:noFill/>
              <a:prstDash val="solid"/>
              <a:miter/>
            </a:ln>
          </p:spPr>
          <p:txBody>
            <a:bodyPr rtlCol="0" anchor="ctr"/>
            <a:lstStyle/>
            <a:p>
              <a:endParaRPr lang="en-US"/>
            </a:p>
          </p:txBody>
        </p:sp>
        <p:sp>
          <p:nvSpPr>
            <p:cNvPr id="125" name="Freeform 724">
              <a:extLst>
                <a:ext uri="{FF2B5EF4-FFF2-40B4-BE49-F238E27FC236}">
                  <a16:creationId xmlns:a16="http://schemas.microsoft.com/office/drawing/2014/main" id="{AC3C16CF-28F8-4C68-C6A0-EBF2F1B84A8C}"/>
                </a:ext>
              </a:extLst>
            </p:cNvPr>
            <p:cNvSpPr/>
            <p:nvPr/>
          </p:nvSpPr>
          <p:spPr>
            <a:xfrm>
              <a:off x="3867278" y="5057775"/>
              <a:ext cx="2286" cy="4343"/>
            </a:xfrm>
            <a:custGeom>
              <a:avLst/>
              <a:gdLst>
                <a:gd name="connsiteX0" fmla="*/ 2286 w 2286"/>
                <a:gd name="connsiteY0" fmla="*/ 4343 h 4343"/>
                <a:gd name="connsiteX1" fmla="*/ 0 w 2286"/>
                <a:gd name="connsiteY1" fmla="*/ 0 h 4343"/>
                <a:gd name="connsiteX2" fmla="*/ 2286 w 2286"/>
                <a:gd name="connsiteY2" fmla="*/ 4343 h 4343"/>
              </a:gdLst>
              <a:ahLst/>
              <a:cxnLst>
                <a:cxn ang="0">
                  <a:pos x="connsiteX0" y="connsiteY0"/>
                </a:cxn>
                <a:cxn ang="0">
                  <a:pos x="connsiteX1" y="connsiteY1"/>
                </a:cxn>
                <a:cxn ang="0">
                  <a:pos x="connsiteX2" y="connsiteY2"/>
                </a:cxn>
              </a:cxnLst>
              <a:rect l="l" t="t" r="r" b="b"/>
              <a:pathLst>
                <a:path w="2286" h="4343">
                  <a:moveTo>
                    <a:pt x="2286" y="4343"/>
                  </a:moveTo>
                  <a:cubicBezTo>
                    <a:pt x="1600" y="2972"/>
                    <a:pt x="914" y="1372"/>
                    <a:pt x="0" y="0"/>
                  </a:cubicBezTo>
                  <a:cubicBezTo>
                    <a:pt x="914" y="1372"/>
                    <a:pt x="1600" y="2743"/>
                    <a:pt x="2286" y="4343"/>
                  </a:cubicBezTo>
                  <a:close/>
                </a:path>
              </a:pathLst>
            </a:custGeom>
            <a:solidFill>
              <a:srgbClr val="FFFFFF"/>
            </a:solidFill>
            <a:ln w="2286" cap="flat">
              <a:noFill/>
              <a:prstDash val="solid"/>
              <a:miter/>
            </a:ln>
          </p:spPr>
          <p:txBody>
            <a:bodyPr rtlCol="0" anchor="ctr"/>
            <a:lstStyle/>
            <a:p>
              <a:endParaRPr lang="en-US"/>
            </a:p>
          </p:txBody>
        </p:sp>
        <p:sp>
          <p:nvSpPr>
            <p:cNvPr id="126" name="Freeform 725">
              <a:extLst>
                <a:ext uri="{FF2B5EF4-FFF2-40B4-BE49-F238E27FC236}">
                  <a16:creationId xmlns:a16="http://schemas.microsoft.com/office/drawing/2014/main" id="{9F10BD05-FBE3-03BD-C4DB-9A6296D2ABFF}"/>
                </a:ext>
              </a:extLst>
            </p:cNvPr>
            <p:cNvSpPr/>
            <p:nvPr/>
          </p:nvSpPr>
          <p:spPr>
            <a:xfrm>
              <a:off x="3877794" y="5077206"/>
              <a:ext cx="2514" cy="4114"/>
            </a:xfrm>
            <a:custGeom>
              <a:avLst/>
              <a:gdLst>
                <a:gd name="connsiteX0" fmla="*/ 2515 w 2514"/>
                <a:gd name="connsiteY0" fmla="*/ 4115 h 4114"/>
                <a:gd name="connsiteX1" fmla="*/ 0 w 2514"/>
                <a:gd name="connsiteY1" fmla="*/ 0 h 4114"/>
                <a:gd name="connsiteX2" fmla="*/ 2515 w 2514"/>
                <a:gd name="connsiteY2" fmla="*/ 4115 h 4114"/>
              </a:gdLst>
              <a:ahLst/>
              <a:cxnLst>
                <a:cxn ang="0">
                  <a:pos x="connsiteX0" y="connsiteY0"/>
                </a:cxn>
                <a:cxn ang="0">
                  <a:pos x="connsiteX1" y="connsiteY1"/>
                </a:cxn>
                <a:cxn ang="0">
                  <a:pos x="connsiteX2" y="connsiteY2"/>
                </a:cxn>
              </a:cxnLst>
              <a:rect l="l" t="t" r="r" b="b"/>
              <a:pathLst>
                <a:path w="2514" h="4114">
                  <a:moveTo>
                    <a:pt x="2515" y="4115"/>
                  </a:moveTo>
                  <a:cubicBezTo>
                    <a:pt x="1600" y="2743"/>
                    <a:pt x="914" y="1372"/>
                    <a:pt x="0" y="0"/>
                  </a:cubicBezTo>
                  <a:cubicBezTo>
                    <a:pt x="914" y="1372"/>
                    <a:pt x="1829" y="2743"/>
                    <a:pt x="2515" y="4115"/>
                  </a:cubicBezTo>
                  <a:close/>
                </a:path>
              </a:pathLst>
            </a:custGeom>
            <a:solidFill>
              <a:srgbClr val="FFFFFF"/>
            </a:solidFill>
            <a:ln w="2286" cap="flat">
              <a:noFill/>
              <a:prstDash val="solid"/>
              <a:miter/>
            </a:ln>
          </p:spPr>
          <p:txBody>
            <a:bodyPr rtlCol="0" anchor="ctr"/>
            <a:lstStyle/>
            <a:p>
              <a:endParaRPr lang="en-US"/>
            </a:p>
          </p:txBody>
        </p:sp>
        <p:sp>
          <p:nvSpPr>
            <p:cNvPr id="127" name="Freeform 726">
              <a:extLst>
                <a:ext uri="{FF2B5EF4-FFF2-40B4-BE49-F238E27FC236}">
                  <a16:creationId xmlns:a16="http://schemas.microsoft.com/office/drawing/2014/main" id="{B70BD2AD-58D6-7F92-7FF4-1AC403CA5F87}"/>
                </a:ext>
              </a:extLst>
            </p:cNvPr>
            <p:cNvSpPr/>
            <p:nvPr/>
          </p:nvSpPr>
          <p:spPr>
            <a:xfrm>
              <a:off x="3864763" y="5052517"/>
              <a:ext cx="2286" cy="4572"/>
            </a:xfrm>
            <a:custGeom>
              <a:avLst/>
              <a:gdLst>
                <a:gd name="connsiteX0" fmla="*/ 2286 w 2286"/>
                <a:gd name="connsiteY0" fmla="*/ 4572 h 4572"/>
                <a:gd name="connsiteX1" fmla="*/ 0 w 2286"/>
                <a:gd name="connsiteY1" fmla="*/ 0 h 4572"/>
                <a:gd name="connsiteX2" fmla="*/ 2286 w 2286"/>
                <a:gd name="connsiteY2" fmla="*/ 4572 h 4572"/>
              </a:gdLst>
              <a:ahLst/>
              <a:cxnLst>
                <a:cxn ang="0">
                  <a:pos x="connsiteX0" y="connsiteY0"/>
                </a:cxn>
                <a:cxn ang="0">
                  <a:pos x="connsiteX1" y="connsiteY1"/>
                </a:cxn>
                <a:cxn ang="0">
                  <a:pos x="connsiteX2" y="connsiteY2"/>
                </a:cxn>
              </a:cxnLst>
              <a:rect l="l" t="t" r="r" b="b"/>
              <a:pathLst>
                <a:path w="2286" h="4572">
                  <a:moveTo>
                    <a:pt x="2286" y="4572"/>
                  </a:moveTo>
                  <a:cubicBezTo>
                    <a:pt x="1600" y="3201"/>
                    <a:pt x="914" y="1600"/>
                    <a:pt x="0" y="0"/>
                  </a:cubicBezTo>
                  <a:cubicBezTo>
                    <a:pt x="914" y="1600"/>
                    <a:pt x="1600" y="3201"/>
                    <a:pt x="2286" y="4572"/>
                  </a:cubicBezTo>
                  <a:close/>
                </a:path>
              </a:pathLst>
            </a:custGeom>
            <a:solidFill>
              <a:srgbClr val="FFFFFF"/>
            </a:solidFill>
            <a:ln w="2286" cap="flat">
              <a:noFill/>
              <a:prstDash val="solid"/>
              <a:miter/>
            </a:ln>
          </p:spPr>
          <p:txBody>
            <a:bodyPr rtlCol="0" anchor="ctr"/>
            <a:lstStyle/>
            <a:p>
              <a:endParaRPr lang="en-US"/>
            </a:p>
          </p:txBody>
        </p:sp>
        <p:sp>
          <p:nvSpPr>
            <p:cNvPr id="128" name="Freeform 727">
              <a:extLst>
                <a:ext uri="{FF2B5EF4-FFF2-40B4-BE49-F238E27FC236}">
                  <a16:creationId xmlns:a16="http://schemas.microsoft.com/office/drawing/2014/main" id="{0A0E26DA-9140-D2AE-965F-C7B1B643F0D2}"/>
                </a:ext>
              </a:extLst>
            </p:cNvPr>
            <p:cNvSpPr/>
            <p:nvPr/>
          </p:nvSpPr>
          <p:spPr>
            <a:xfrm>
              <a:off x="3905683" y="5116753"/>
              <a:ext cx="2971" cy="3657"/>
            </a:xfrm>
            <a:custGeom>
              <a:avLst/>
              <a:gdLst>
                <a:gd name="connsiteX0" fmla="*/ 2972 w 2971"/>
                <a:gd name="connsiteY0" fmla="*/ 3657 h 3657"/>
                <a:gd name="connsiteX1" fmla="*/ 0 w 2971"/>
                <a:gd name="connsiteY1" fmla="*/ 0 h 3657"/>
                <a:gd name="connsiteX2" fmla="*/ 2972 w 2971"/>
                <a:gd name="connsiteY2" fmla="*/ 3657 h 3657"/>
              </a:gdLst>
              <a:ahLst/>
              <a:cxnLst>
                <a:cxn ang="0">
                  <a:pos x="connsiteX0" y="connsiteY0"/>
                </a:cxn>
                <a:cxn ang="0">
                  <a:pos x="connsiteX1" y="connsiteY1"/>
                </a:cxn>
                <a:cxn ang="0">
                  <a:pos x="connsiteX2" y="connsiteY2"/>
                </a:cxn>
              </a:cxnLst>
              <a:rect l="l" t="t" r="r" b="b"/>
              <a:pathLst>
                <a:path w="2971" h="3657">
                  <a:moveTo>
                    <a:pt x="2972" y="3657"/>
                  </a:moveTo>
                  <a:cubicBezTo>
                    <a:pt x="2057" y="2514"/>
                    <a:pt x="914" y="1371"/>
                    <a:pt x="0" y="0"/>
                  </a:cubicBezTo>
                  <a:cubicBezTo>
                    <a:pt x="914" y="1143"/>
                    <a:pt x="1829" y="2514"/>
                    <a:pt x="2972" y="3657"/>
                  </a:cubicBezTo>
                  <a:close/>
                </a:path>
              </a:pathLst>
            </a:custGeom>
            <a:solidFill>
              <a:srgbClr val="FFFFFF"/>
            </a:solidFill>
            <a:ln w="2286" cap="flat">
              <a:noFill/>
              <a:prstDash val="solid"/>
              <a:miter/>
            </a:ln>
          </p:spPr>
          <p:txBody>
            <a:bodyPr rtlCol="0" anchor="ctr"/>
            <a:lstStyle/>
            <a:p>
              <a:endParaRPr lang="en-US"/>
            </a:p>
          </p:txBody>
        </p:sp>
        <p:sp>
          <p:nvSpPr>
            <p:cNvPr id="129" name="Freeform 728">
              <a:extLst>
                <a:ext uri="{FF2B5EF4-FFF2-40B4-BE49-F238E27FC236}">
                  <a16:creationId xmlns:a16="http://schemas.microsoft.com/office/drawing/2014/main" id="{DBBA17E2-FD70-9AD0-D85A-49C24D20AB88}"/>
                </a:ext>
              </a:extLst>
            </p:cNvPr>
            <p:cNvSpPr/>
            <p:nvPr/>
          </p:nvSpPr>
          <p:spPr>
            <a:xfrm>
              <a:off x="3880765" y="5081778"/>
              <a:ext cx="2514" cy="4114"/>
            </a:xfrm>
            <a:custGeom>
              <a:avLst/>
              <a:gdLst>
                <a:gd name="connsiteX0" fmla="*/ 2515 w 2514"/>
                <a:gd name="connsiteY0" fmla="*/ 4115 h 4114"/>
                <a:gd name="connsiteX1" fmla="*/ 0 w 2514"/>
                <a:gd name="connsiteY1" fmla="*/ 0 h 4114"/>
                <a:gd name="connsiteX2" fmla="*/ 2515 w 2514"/>
                <a:gd name="connsiteY2" fmla="*/ 4115 h 4114"/>
              </a:gdLst>
              <a:ahLst/>
              <a:cxnLst>
                <a:cxn ang="0">
                  <a:pos x="connsiteX0" y="connsiteY0"/>
                </a:cxn>
                <a:cxn ang="0">
                  <a:pos x="connsiteX1" y="connsiteY1"/>
                </a:cxn>
                <a:cxn ang="0">
                  <a:pos x="connsiteX2" y="connsiteY2"/>
                </a:cxn>
              </a:cxnLst>
              <a:rect l="l" t="t" r="r" b="b"/>
              <a:pathLst>
                <a:path w="2514" h="4114">
                  <a:moveTo>
                    <a:pt x="2515" y="4115"/>
                  </a:moveTo>
                  <a:cubicBezTo>
                    <a:pt x="1600" y="2743"/>
                    <a:pt x="686" y="1372"/>
                    <a:pt x="0" y="0"/>
                  </a:cubicBezTo>
                  <a:cubicBezTo>
                    <a:pt x="914" y="1372"/>
                    <a:pt x="1600" y="2743"/>
                    <a:pt x="2515" y="4115"/>
                  </a:cubicBezTo>
                  <a:close/>
                </a:path>
              </a:pathLst>
            </a:custGeom>
            <a:solidFill>
              <a:srgbClr val="FFFFFF"/>
            </a:solidFill>
            <a:ln w="2286" cap="flat">
              <a:noFill/>
              <a:prstDash val="solid"/>
              <a:miter/>
            </a:ln>
          </p:spPr>
          <p:txBody>
            <a:bodyPr rtlCol="0" anchor="ctr"/>
            <a:lstStyle/>
            <a:p>
              <a:endParaRPr lang="en-US"/>
            </a:p>
          </p:txBody>
        </p:sp>
        <p:sp>
          <p:nvSpPr>
            <p:cNvPr id="130" name="Freeform 729">
              <a:extLst>
                <a:ext uri="{FF2B5EF4-FFF2-40B4-BE49-F238E27FC236}">
                  <a16:creationId xmlns:a16="http://schemas.microsoft.com/office/drawing/2014/main" id="{6D1E77B6-EFAA-B4D4-FE75-833B19604804}"/>
                </a:ext>
              </a:extLst>
            </p:cNvPr>
            <p:cNvSpPr/>
            <p:nvPr/>
          </p:nvSpPr>
          <p:spPr>
            <a:xfrm>
              <a:off x="3883509" y="5086350"/>
              <a:ext cx="21945" cy="30403"/>
            </a:xfrm>
            <a:custGeom>
              <a:avLst/>
              <a:gdLst>
                <a:gd name="connsiteX0" fmla="*/ 21946 w 21945"/>
                <a:gd name="connsiteY0" fmla="*/ 30404 h 30403"/>
                <a:gd name="connsiteX1" fmla="*/ 0 w 21945"/>
                <a:gd name="connsiteY1" fmla="*/ 0 h 30403"/>
                <a:gd name="connsiteX2" fmla="*/ 21946 w 21945"/>
                <a:gd name="connsiteY2" fmla="*/ 30404 h 30403"/>
              </a:gdLst>
              <a:ahLst/>
              <a:cxnLst>
                <a:cxn ang="0">
                  <a:pos x="connsiteX0" y="connsiteY0"/>
                </a:cxn>
                <a:cxn ang="0">
                  <a:pos x="connsiteX1" y="connsiteY1"/>
                </a:cxn>
                <a:cxn ang="0">
                  <a:pos x="connsiteX2" y="connsiteY2"/>
                </a:cxn>
              </a:cxnLst>
              <a:rect l="l" t="t" r="r" b="b"/>
              <a:pathLst>
                <a:path w="21945" h="30403">
                  <a:moveTo>
                    <a:pt x="21946" y="30404"/>
                  </a:moveTo>
                  <a:cubicBezTo>
                    <a:pt x="14173" y="20803"/>
                    <a:pt x="6629" y="10516"/>
                    <a:pt x="0" y="0"/>
                  </a:cubicBezTo>
                  <a:cubicBezTo>
                    <a:pt x="6858" y="10516"/>
                    <a:pt x="14173" y="20574"/>
                    <a:pt x="21946" y="30404"/>
                  </a:cubicBezTo>
                  <a:close/>
                </a:path>
              </a:pathLst>
            </a:custGeom>
            <a:solidFill>
              <a:srgbClr val="FFFFFF"/>
            </a:solidFill>
            <a:ln w="2286" cap="flat">
              <a:noFill/>
              <a:prstDash val="solid"/>
              <a:miter/>
            </a:ln>
          </p:spPr>
          <p:txBody>
            <a:bodyPr rtlCol="0" anchor="ctr"/>
            <a:lstStyle/>
            <a:p>
              <a:endParaRPr lang="en-US"/>
            </a:p>
          </p:txBody>
        </p:sp>
        <p:sp>
          <p:nvSpPr>
            <p:cNvPr id="131" name="Freeform 730">
              <a:extLst>
                <a:ext uri="{FF2B5EF4-FFF2-40B4-BE49-F238E27FC236}">
                  <a16:creationId xmlns:a16="http://schemas.microsoft.com/office/drawing/2014/main" id="{AF21763D-5789-C34A-CBA8-24FED42064B4}"/>
                </a:ext>
              </a:extLst>
            </p:cNvPr>
            <p:cNvSpPr/>
            <p:nvPr/>
          </p:nvSpPr>
          <p:spPr>
            <a:xfrm>
              <a:off x="4000780" y="5197678"/>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7"/>
                    <a:pt x="0" y="0"/>
                  </a:cubicBezTo>
                  <a:cubicBezTo>
                    <a:pt x="686" y="457"/>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32" name="Freeform 731">
              <a:extLst>
                <a:ext uri="{FF2B5EF4-FFF2-40B4-BE49-F238E27FC236}">
                  <a16:creationId xmlns:a16="http://schemas.microsoft.com/office/drawing/2014/main" id="{284DF9B4-D318-CEE8-307A-FEBF0AF5AA9D}"/>
                </a:ext>
              </a:extLst>
            </p:cNvPr>
            <p:cNvSpPr/>
            <p:nvPr/>
          </p:nvSpPr>
          <p:spPr>
            <a:xfrm>
              <a:off x="4010610" y="5203164"/>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5"/>
                    <a:pt x="686" y="228"/>
                    <a:pt x="0" y="0"/>
                  </a:cubicBezTo>
                  <a:cubicBezTo>
                    <a:pt x="686" y="228"/>
                    <a:pt x="1372" y="685"/>
                    <a:pt x="2286" y="1143"/>
                  </a:cubicBezTo>
                  <a:close/>
                </a:path>
              </a:pathLst>
            </a:custGeom>
            <a:solidFill>
              <a:srgbClr val="FFFFFF"/>
            </a:solidFill>
            <a:ln w="2286" cap="flat">
              <a:noFill/>
              <a:prstDash val="solid"/>
              <a:miter/>
            </a:ln>
          </p:spPr>
          <p:txBody>
            <a:bodyPr rtlCol="0" anchor="ctr"/>
            <a:lstStyle/>
            <a:p>
              <a:endParaRPr lang="en-US"/>
            </a:p>
          </p:txBody>
        </p:sp>
        <p:sp>
          <p:nvSpPr>
            <p:cNvPr id="133" name="Freeform 732">
              <a:extLst>
                <a:ext uri="{FF2B5EF4-FFF2-40B4-BE49-F238E27FC236}">
                  <a16:creationId xmlns:a16="http://schemas.microsoft.com/office/drawing/2014/main" id="{49F77A68-BC96-70A7-815F-67F9865DF70C}"/>
                </a:ext>
              </a:extLst>
            </p:cNvPr>
            <p:cNvSpPr/>
            <p:nvPr/>
          </p:nvSpPr>
          <p:spPr>
            <a:xfrm>
              <a:off x="4005581" y="5200192"/>
              <a:ext cx="2286" cy="1371"/>
            </a:xfrm>
            <a:custGeom>
              <a:avLst/>
              <a:gdLst>
                <a:gd name="connsiteX0" fmla="*/ 2286 w 2286"/>
                <a:gd name="connsiteY0" fmla="*/ 1371 h 1371"/>
                <a:gd name="connsiteX1" fmla="*/ 0 w 2286"/>
                <a:gd name="connsiteY1" fmla="*/ 0 h 1371"/>
                <a:gd name="connsiteX2" fmla="*/ 2286 w 2286"/>
                <a:gd name="connsiteY2" fmla="*/ 1371 h 1371"/>
              </a:gdLst>
              <a:ahLst/>
              <a:cxnLst>
                <a:cxn ang="0">
                  <a:pos x="connsiteX0" y="connsiteY0"/>
                </a:cxn>
                <a:cxn ang="0">
                  <a:pos x="connsiteX1" y="connsiteY1"/>
                </a:cxn>
                <a:cxn ang="0">
                  <a:pos x="connsiteX2" y="connsiteY2"/>
                </a:cxn>
              </a:cxnLst>
              <a:rect l="l" t="t" r="r" b="b"/>
              <a:pathLst>
                <a:path w="2286" h="1371">
                  <a:moveTo>
                    <a:pt x="2286" y="1371"/>
                  </a:moveTo>
                  <a:cubicBezTo>
                    <a:pt x="1600" y="914"/>
                    <a:pt x="686" y="457"/>
                    <a:pt x="0" y="0"/>
                  </a:cubicBezTo>
                  <a:cubicBezTo>
                    <a:pt x="686" y="686"/>
                    <a:pt x="1600" y="1143"/>
                    <a:pt x="2286" y="1371"/>
                  </a:cubicBezTo>
                  <a:close/>
                </a:path>
              </a:pathLst>
            </a:custGeom>
            <a:solidFill>
              <a:srgbClr val="FFFFFF"/>
            </a:solidFill>
            <a:ln w="2286" cap="flat">
              <a:noFill/>
              <a:prstDash val="solid"/>
              <a:miter/>
            </a:ln>
          </p:spPr>
          <p:txBody>
            <a:bodyPr rtlCol="0" anchor="ctr"/>
            <a:lstStyle/>
            <a:p>
              <a:endParaRPr lang="en-US"/>
            </a:p>
          </p:txBody>
        </p:sp>
        <p:sp>
          <p:nvSpPr>
            <p:cNvPr id="134" name="Freeform 733">
              <a:extLst>
                <a:ext uri="{FF2B5EF4-FFF2-40B4-BE49-F238E27FC236}">
                  <a16:creationId xmlns:a16="http://schemas.microsoft.com/office/drawing/2014/main" id="{B3EA8F73-10C9-9C6F-BAB9-7C4E98130006}"/>
                </a:ext>
              </a:extLst>
            </p:cNvPr>
            <p:cNvSpPr/>
            <p:nvPr/>
          </p:nvSpPr>
          <p:spPr>
            <a:xfrm>
              <a:off x="4020440" y="5208193"/>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686" y="457"/>
                    <a:pt x="0" y="0"/>
                  </a:cubicBezTo>
                  <a:cubicBezTo>
                    <a:pt x="686" y="457"/>
                    <a:pt x="1600" y="914"/>
                    <a:pt x="2286" y="1143"/>
                  </a:cubicBezTo>
                  <a:close/>
                </a:path>
              </a:pathLst>
            </a:custGeom>
            <a:solidFill>
              <a:srgbClr val="FFFFFF"/>
            </a:solidFill>
            <a:ln w="2286" cap="flat">
              <a:noFill/>
              <a:prstDash val="solid"/>
              <a:miter/>
            </a:ln>
          </p:spPr>
          <p:txBody>
            <a:bodyPr rtlCol="0" anchor="ctr"/>
            <a:lstStyle/>
            <a:p>
              <a:endParaRPr lang="en-US"/>
            </a:p>
          </p:txBody>
        </p:sp>
        <p:sp>
          <p:nvSpPr>
            <p:cNvPr id="135" name="Freeform 734">
              <a:extLst>
                <a:ext uri="{FF2B5EF4-FFF2-40B4-BE49-F238E27FC236}">
                  <a16:creationId xmlns:a16="http://schemas.microsoft.com/office/drawing/2014/main" id="{EE257CF8-297B-2144-C27A-B9245519D129}"/>
                </a:ext>
              </a:extLst>
            </p:cNvPr>
            <p:cNvSpPr/>
            <p:nvPr/>
          </p:nvSpPr>
          <p:spPr>
            <a:xfrm>
              <a:off x="4015411" y="5205679"/>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686" y="457"/>
                    <a:pt x="0" y="0"/>
                  </a:cubicBezTo>
                  <a:cubicBezTo>
                    <a:pt x="686" y="457"/>
                    <a:pt x="1600" y="915"/>
                    <a:pt x="2286" y="1143"/>
                  </a:cubicBezTo>
                  <a:close/>
                </a:path>
              </a:pathLst>
            </a:custGeom>
            <a:solidFill>
              <a:srgbClr val="FFFFFF"/>
            </a:solidFill>
            <a:ln w="2286" cap="flat">
              <a:noFill/>
              <a:prstDash val="solid"/>
              <a:miter/>
            </a:ln>
          </p:spPr>
          <p:txBody>
            <a:bodyPr rtlCol="0" anchor="ctr"/>
            <a:lstStyle/>
            <a:p>
              <a:endParaRPr lang="en-US"/>
            </a:p>
          </p:txBody>
        </p:sp>
        <p:sp>
          <p:nvSpPr>
            <p:cNvPr id="136" name="Freeform 735">
              <a:extLst>
                <a:ext uri="{FF2B5EF4-FFF2-40B4-BE49-F238E27FC236}">
                  <a16:creationId xmlns:a16="http://schemas.microsoft.com/office/drawing/2014/main" id="{C253F5EF-CA8E-4D4A-7B66-F00047266B99}"/>
                </a:ext>
              </a:extLst>
            </p:cNvPr>
            <p:cNvSpPr/>
            <p:nvPr/>
          </p:nvSpPr>
          <p:spPr>
            <a:xfrm>
              <a:off x="4025469" y="5210708"/>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914" y="458"/>
                    <a:pt x="0" y="0"/>
                  </a:cubicBezTo>
                  <a:cubicBezTo>
                    <a:pt x="686" y="458"/>
                    <a:pt x="1600" y="686"/>
                    <a:pt x="2286" y="1143"/>
                  </a:cubicBezTo>
                  <a:close/>
                </a:path>
              </a:pathLst>
            </a:custGeom>
            <a:solidFill>
              <a:srgbClr val="FFFFFF"/>
            </a:solidFill>
            <a:ln w="2286" cap="flat">
              <a:noFill/>
              <a:prstDash val="solid"/>
              <a:miter/>
            </a:ln>
          </p:spPr>
          <p:txBody>
            <a:bodyPr rtlCol="0" anchor="ctr"/>
            <a:lstStyle/>
            <a:p>
              <a:endParaRPr lang="en-US"/>
            </a:p>
          </p:txBody>
        </p:sp>
        <p:sp>
          <p:nvSpPr>
            <p:cNvPr id="137" name="Freeform 736">
              <a:extLst>
                <a:ext uri="{FF2B5EF4-FFF2-40B4-BE49-F238E27FC236}">
                  <a16:creationId xmlns:a16="http://schemas.microsoft.com/office/drawing/2014/main" id="{8DA2D768-22BA-5231-5BEF-99FC81A09F28}"/>
                </a:ext>
              </a:extLst>
            </p:cNvPr>
            <p:cNvSpPr/>
            <p:nvPr/>
          </p:nvSpPr>
          <p:spPr>
            <a:xfrm>
              <a:off x="4036213" y="5215737"/>
              <a:ext cx="1600" cy="685"/>
            </a:xfrm>
            <a:custGeom>
              <a:avLst/>
              <a:gdLst>
                <a:gd name="connsiteX0" fmla="*/ 1600 w 1600"/>
                <a:gd name="connsiteY0" fmla="*/ 685 h 685"/>
                <a:gd name="connsiteX1" fmla="*/ 0 w 1600"/>
                <a:gd name="connsiteY1" fmla="*/ 0 h 685"/>
                <a:gd name="connsiteX2" fmla="*/ 1600 w 1600"/>
                <a:gd name="connsiteY2" fmla="*/ 685 h 685"/>
              </a:gdLst>
              <a:ahLst/>
              <a:cxnLst>
                <a:cxn ang="0">
                  <a:pos x="connsiteX0" y="connsiteY0"/>
                </a:cxn>
                <a:cxn ang="0">
                  <a:pos x="connsiteX1" y="connsiteY1"/>
                </a:cxn>
                <a:cxn ang="0">
                  <a:pos x="connsiteX2" y="connsiteY2"/>
                </a:cxn>
              </a:cxnLst>
              <a:rect l="l" t="t" r="r" b="b"/>
              <a:pathLst>
                <a:path w="1600" h="685">
                  <a:moveTo>
                    <a:pt x="1600" y="685"/>
                  </a:moveTo>
                  <a:cubicBezTo>
                    <a:pt x="1143" y="457"/>
                    <a:pt x="457" y="228"/>
                    <a:pt x="0" y="0"/>
                  </a:cubicBezTo>
                  <a:cubicBezTo>
                    <a:pt x="457" y="228"/>
                    <a:pt x="1143" y="457"/>
                    <a:pt x="1600" y="685"/>
                  </a:cubicBezTo>
                  <a:close/>
                </a:path>
              </a:pathLst>
            </a:custGeom>
            <a:solidFill>
              <a:srgbClr val="FFFFFF"/>
            </a:solidFill>
            <a:ln w="2286" cap="flat">
              <a:noFill/>
              <a:prstDash val="solid"/>
              <a:miter/>
            </a:ln>
          </p:spPr>
          <p:txBody>
            <a:bodyPr rtlCol="0" anchor="ctr"/>
            <a:lstStyle/>
            <a:p>
              <a:endParaRPr lang="en-US"/>
            </a:p>
          </p:txBody>
        </p:sp>
        <p:sp>
          <p:nvSpPr>
            <p:cNvPr id="138" name="Freeform 737">
              <a:extLst>
                <a:ext uri="{FF2B5EF4-FFF2-40B4-BE49-F238E27FC236}">
                  <a16:creationId xmlns:a16="http://schemas.microsoft.com/office/drawing/2014/main" id="{2AD75EC6-CC7A-693B-459D-9FE7AD7884BC}"/>
                </a:ext>
              </a:extLst>
            </p:cNvPr>
            <p:cNvSpPr/>
            <p:nvPr/>
          </p:nvSpPr>
          <p:spPr>
            <a:xfrm>
              <a:off x="3952317" y="5163845"/>
              <a:ext cx="2743" cy="2286"/>
            </a:xfrm>
            <a:custGeom>
              <a:avLst/>
              <a:gdLst>
                <a:gd name="connsiteX0" fmla="*/ 2743 w 2743"/>
                <a:gd name="connsiteY0" fmla="*/ 2286 h 2286"/>
                <a:gd name="connsiteX1" fmla="*/ 0 w 2743"/>
                <a:gd name="connsiteY1" fmla="*/ 0 h 2286"/>
                <a:gd name="connsiteX2" fmla="*/ 2743 w 2743"/>
                <a:gd name="connsiteY2" fmla="*/ 2286 h 2286"/>
              </a:gdLst>
              <a:ahLst/>
              <a:cxnLst>
                <a:cxn ang="0">
                  <a:pos x="connsiteX0" y="connsiteY0"/>
                </a:cxn>
                <a:cxn ang="0">
                  <a:pos x="connsiteX1" y="connsiteY1"/>
                </a:cxn>
                <a:cxn ang="0">
                  <a:pos x="connsiteX2" y="connsiteY2"/>
                </a:cxn>
              </a:cxnLst>
              <a:rect l="l" t="t" r="r" b="b"/>
              <a:pathLst>
                <a:path w="2743" h="2286">
                  <a:moveTo>
                    <a:pt x="2743" y="2286"/>
                  </a:moveTo>
                  <a:cubicBezTo>
                    <a:pt x="1829" y="1601"/>
                    <a:pt x="914" y="686"/>
                    <a:pt x="0" y="0"/>
                  </a:cubicBezTo>
                  <a:cubicBezTo>
                    <a:pt x="914" y="686"/>
                    <a:pt x="1829" y="1601"/>
                    <a:pt x="2743" y="2286"/>
                  </a:cubicBezTo>
                  <a:close/>
                </a:path>
              </a:pathLst>
            </a:custGeom>
            <a:solidFill>
              <a:srgbClr val="FFFFFF"/>
            </a:solidFill>
            <a:ln w="2286" cap="flat">
              <a:noFill/>
              <a:prstDash val="solid"/>
              <a:miter/>
            </a:ln>
          </p:spPr>
          <p:txBody>
            <a:bodyPr rtlCol="0" anchor="ctr"/>
            <a:lstStyle/>
            <a:p>
              <a:endParaRPr lang="en-US"/>
            </a:p>
          </p:txBody>
        </p:sp>
        <p:sp>
          <p:nvSpPr>
            <p:cNvPr id="139" name="Freeform 738">
              <a:extLst>
                <a:ext uri="{FF2B5EF4-FFF2-40B4-BE49-F238E27FC236}">
                  <a16:creationId xmlns:a16="http://schemas.microsoft.com/office/drawing/2014/main" id="{96BE9F06-35ED-026A-9A32-821D62598D00}"/>
                </a:ext>
              </a:extLst>
            </p:cNvPr>
            <p:cNvSpPr/>
            <p:nvPr/>
          </p:nvSpPr>
          <p:spPr>
            <a:xfrm>
              <a:off x="4030727" y="5213223"/>
              <a:ext cx="2057" cy="914"/>
            </a:xfrm>
            <a:custGeom>
              <a:avLst/>
              <a:gdLst>
                <a:gd name="connsiteX0" fmla="*/ 2057 w 2057"/>
                <a:gd name="connsiteY0" fmla="*/ 914 h 914"/>
                <a:gd name="connsiteX1" fmla="*/ 0 w 2057"/>
                <a:gd name="connsiteY1" fmla="*/ 0 h 914"/>
                <a:gd name="connsiteX2" fmla="*/ 2057 w 2057"/>
                <a:gd name="connsiteY2" fmla="*/ 914 h 914"/>
              </a:gdLst>
              <a:ahLst/>
              <a:cxnLst>
                <a:cxn ang="0">
                  <a:pos x="connsiteX0" y="connsiteY0"/>
                </a:cxn>
                <a:cxn ang="0">
                  <a:pos x="connsiteX1" y="connsiteY1"/>
                </a:cxn>
                <a:cxn ang="0">
                  <a:pos x="connsiteX2" y="connsiteY2"/>
                </a:cxn>
              </a:cxnLst>
              <a:rect l="l" t="t" r="r" b="b"/>
              <a:pathLst>
                <a:path w="2057" h="914">
                  <a:moveTo>
                    <a:pt x="2057" y="914"/>
                  </a:moveTo>
                  <a:cubicBezTo>
                    <a:pt x="1372" y="686"/>
                    <a:pt x="686" y="229"/>
                    <a:pt x="0" y="0"/>
                  </a:cubicBezTo>
                  <a:cubicBezTo>
                    <a:pt x="686" y="229"/>
                    <a:pt x="1372" y="686"/>
                    <a:pt x="2057" y="914"/>
                  </a:cubicBezTo>
                  <a:close/>
                </a:path>
              </a:pathLst>
            </a:custGeom>
            <a:solidFill>
              <a:srgbClr val="FFFFFF"/>
            </a:solidFill>
            <a:ln w="2286" cap="flat">
              <a:noFill/>
              <a:prstDash val="solid"/>
              <a:miter/>
            </a:ln>
          </p:spPr>
          <p:txBody>
            <a:bodyPr rtlCol="0" anchor="ctr"/>
            <a:lstStyle/>
            <a:p>
              <a:endParaRPr lang="en-US"/>
            </a:p>
          </p:txBody>
        </p:sp>
        <p:sp>
          <p:nvSpPr>
            <p:cNvPr id="140" name="Freeform 739">
              <a:extLst>
                <a:ext uri="{FF2B5EF4-FFF2-40B4-BE49-F238E27FC236}">
                  <a16:creationId xmlns:a16="http://schemas.microsoft.com/office/drawing/2014/main" id="{CB05EEC1-835E-7352-BC68-3AB10D20C3BC}"/>
                </a:ext>
              </a:extLst>
            </p:cNvPr>
            <p:cNvSpPr/>
            <p:nvPr/>
          </p:nvSpPr>
          <p:spPr>
            <a:xfrm>
              <a:off x="4574566" y="4982565"/>
              <a:ext cx="1600" cy="8915"/>
            </a:xfrm>
            <a:custGeom>
              <a:avLst/>
              <a:gdLst>
                <a:gd name="connsiteX0" fmla="*/ 1600 w 1600"/>
                <a:gd name="connsiteY0" fmla="*/ 0 h 8915"/>
                <a:gd name="connsiteX1" fmla="*/ 0 w 1600"/>
                <a:gd name="connsiteY1" fmla="*/ 8915 h 8915"/>
                <a:gd name="connsiteX2" fmla="*/ 1600 w 1600"/>
                <a:gd name="connsiteY2" fmla="*/ 0 h 8915"/>
              </a:gdLst>
              <a:ahLst/>
              <a:cxnLst>
                <a:cxn ang="0">
                  <a:pos x="connsiteX0" y="connsiteY0"/>
                </a:cxn>
                <a:cxn ang="0">
                  <a:pos x="connsiteX1" y="connsiteY1"/>
                </a:cxn>
                <a:cxn ang="0">
                  <a:pos x="connsiteX2" y="connsiteY2"/>
                </a:cxn>
              </a:cxnLst>
              <a:rect l="l" t="t" r="r" b="b"/>
              <a:pathLst>
                <a:path w="1600" h="8915">
                  <a:moveTo>
                    <a:pt x="1600" y="0"/>
                  </a:moveTo>
                  <a:cubicBezTo>
                    <a:pt x="1143" y="2971"/>
                    <a:pt x="686" y="5943"/>
                    <a:pt x="0" y="8915"/>
                  </a:cubicBezTo>
                  <a:cubicBezTo>
                    <a:pt x="457" y="5943"/>
                    <a:pt x="1143" y="2971"/>
                    <a:pt x="1600" y="0"/>
                  </a:cubicBezTo>
                  <a:close/>
                </a:path>
              </a:pathLst>
            </a:custGeom>
            <a:solidFill>
              <a:srgbClr val="FFFFFF"/>
            </a:solidFill>
            <a:ln w="2286" cap="flat">
              <a:noFill/>
              <a:prstDash val="solid"/>
              <a:miter/>
            </a:ln>
          </p:spPr>
          <p:txBody>
            <a:bodyPr rtlCol="0" anchor="ctr"/>
            <a:lstStyle/>
            <a:p>
              <a:endParaRPr lang="en-US"/>
            </a:p>
          </p:txBody>
        </p:sp>
        <p:sp>
          <p:nvSpPr>
            <p:cNvPr id="141" name="Freeform 740">
              <a:extLst>
                <a:ext uri="{FF2B5EF4-FFF2-40B4-BE49-F238E27FC236}">
                  <a16:creationId xmlns:a16="http://schemas.microsoft.com/office/drawing/2014/main" id="{020E14A4-5826-CD8D-E1BE-8B969649FE63}"/>
                </a:ext>
              </a:extLst>
            </p:cNvPr>
            <p:cNvSpPr/>
            <p:nvPr/>
          </p:nvSpPr>
          <p:spPr>
            <a:xfrm>
              <a:off x="3968091" y="5176189"/>
              <a:ext cx="2514" cy="1828"/>
            </a:xfrm>
            <a:custGeom>
              <a:avLst/>
              <a:gdLst>
                <a:gd name="connsiteX0" fmla="*/ 2515 w 2514"/>
                <a:gd name="connsiteY0" fmla="*/ 1829 h 1828"/>
                <a:gd name="connsiteX1" fmla="*/ 0 w 2514"/>
                <a:gd name="connsiteY1" fmla="*/ 0 h 1828"/>
                <a:gd name="connsiteX2" fmla="*/ 2515 w 2514"/>
                <a:gd name="connsiteY2" fmla="*/ 1829 h 1828"/>
              </a:gdLst>
              <a:ahLst/>
              <a:cxnLst>
                <a:cxn ang="0">
                  <a:pos x="connsiteX0" y="connsiteY0"/>
                </a:cxn>
                <a:cxn ang="0">
                  <a:pos x="connsiteX1" y="connsiteY1"/>
                </a:cxn>
                <a:cxn ang="0">
                  <a:pos x="connsiteX2" y="connsiteY2"/>
                </a:cxn>
              </a:cxnLst>
              <a:rect l="l" t="t" r="r" b="b"/>
              <a:pathLst>
                <a:path w="2514" h="1828">
                  <a:moveTo>
                    <a:pt x="2515" y="1829"/>
                  </a:moveTo>
                  <a:cubicBezTo>
                    <a:pt x="1600" y="1143"/>
                    <a:pt x="914" y="686"/>
                    <a:pt x="0" y="0"/>
                  </a:cubicBezTo>
                  <a:cubicBezTo>
                    <a:pt x="914" y="686"/>
                    <a:pt x="1600" y="1143"/>
                    <a:pt x="2515" y="1829"/>
                  </a:cubicBezTo>
                  <a:close/>
                </a:path>
              </a:pathLst>
            </a:custGeom>
            <a:solidFill>
              <a:srgbClr val="FFFFFF"/>
            </a:solidFill>
            <a:ln w="2286" cap="flat">
              <a:noFill/>
              <a:prstDash val="solid"/>
              <a:miter/>
            </a:ln>
          </p:spPr>
          <p:txBody>
            <a:bodyPr rtlCol="0" anchor="ctr"/>
            <a:lstStyle/>
            <a:p>
              <a:endParaRPr lang="en-US"/>
            </a:p>
          </p:txBody>
        </p:sp>
        <p:sp>
          <p:nvSpPr>
            <p:cNvPr id="142" name="Freeform 741">
              <a:extLst>
                <a:ext uri="{FF2B5EF4-FFF2-40B4-BE49-F238E27FC236}">
                  <a16:creationId xmlns:a16="http://schemas.microsoft.com/office/drawing/2014/main" id="{CD022975-9D7B-5924-A100-522680048205}"/>
                </a:ext>
              </a:extLst>
            </p:cNvPr>
            <p:cNvSpPr/>
            <p:nvPr/>
          </p:nvSpPr>
          <p:spPr>
            <a:xfrm>
              <a:off x="3835045" y="4528603"/>
              <a:ext cx="733132" cy="685136"/>
            </a:xfrm>
            <a:custGeom>
              <a:avLst/>
              <a:gdLst>
                <a:gd name="connsiteX0" fmla="*/ 147676 w 733132"/>
                <a:gd name="connsiteY0" fmla="*/ 615125 h 685136"/>
                <a:gd name="connsiteX1" fmla="*/ 210541 w 733132"/>
                <a:gd name="connsiteY1" fmla="*/ 648272 h 685136"/>
                <a:gd name="connsiteX2" fmla="*/ 277520 w 733132"/>
                <a:gd name="connsiteY2" fmla="*/ 673876 h 685136"/>
                <a:gd name="connsiteX3" fmla="*/ 553212 w 733132"/>
                <a:gd name="connsiteY3" fmla="*/ 641872 h 685136"/>
                <a:gd name="connsiteX4" fmla="*/ 719404 w 733132"/>
                <a:gd name="connsiteY4" fmla="*/ 409843 h 685136"/>
                <a:gd name="connsiteX5" fmla="*/ 733120 w 733132"/>
                <a:gd name="connsiteY5" fmla="*/ 314288 h 685136"/>
                <a:gd name="connsiteX6" fmla="*/ 726719 w 733132"/>
                <a:gd name="connsiteY6" fmla="*/ 238393 h 685136"/>
                <a:gd name="connsiteX7" fmla="*/ 666826 w 733132"/>
                <a:gd name="connsiteY7" fmla="*/ 135294 h 685136"/>
                <a:gd name="connsiteX8" fmla="*/ 410566 w 733132"/>
                <a:gd name="connsiteY8" fmla="*/ 1792 h 685136"/>
                <a:gd name="connsiteX9" fmla="*/ 271577 w 733132"/>
                <a:gd name="connsiteY9" fmla="*/ 14822 h 685136"/>
                <a:gd name="connsiteX10" fmla="*/ 57607 w 733132"/>
                <a:gd name="connsiteY10" fmla="*/ 169355 h 685136"/>
                <a:gd name="connsiteX11" fmla="*/ 0 w 733132"/>
                <a:gd name="connsiteY11" fmla="*/ 403899 h 685136"/>
                <a:gd name="connsiteX12" fmla="*/ 2057 w 733132"/>
                <a:gd name="connsiteY12" fmla="*/ 426988 h 685136"/>
                <a:gd name="connsiteX13" fmla="*/ 39091 w 733132"/>
                <a:gd name="connsiteY13" fmla="*/ 496482 h 685136"/>
                <a:gd name="connsiteX14" fmla="*/ 147676 w 733132"/>
                <a:gd name="connsiteY14" fmla="*/ 615125 h 685136"/>
                <a:gd name="connsiteX15" fmla="*/ 85496 w 733132"/>
                <a:gd name="connsiteY15" fmla="*/ 306058 h 685136"/>
                <a:gd name="connsiteX16" fmla="*/ 145618 w 733132"/>
                <a:gd name="connsiteY16" fmla="*/ 180100 h 685136"/>
                <a:gd name="connsiteX17" fmla="*/ 308839 w 733132"/>
                <a:gd name="connsiteY17" fmla="*/ 72886 h 685136"/>
                <a:gd name="connsiteX18" fmla="*/ 459715 w 733132"/>
                <a:gd name="connsiteY18" fmla="*/ 79516 h 685136"/>
                <a:gd name="connsiteX19" fmla="*/ 656996 w 733132"/>
                <a:gd name="connsiteY19" fmla="*/ 259881 h 685136"/>
                <a:gd name="connsiteX20" fmla="*/ 672998 w 733132"/>
                <a:gd name="connsiteY20" fmla="*/ 360694 h 685136"/>
                <a:gd name="connsiteX21" fmla="*/ 560299 w 733132"/>
                <a:gd name="connsiteY21" fmla="*/ 597066 h 685136"/>
                <a:gd name="connsiteX22" fmla="*/ 335813 w 733132"/>
                <a:gd name="connsiteY22" fmla="*/ 648272 h 685136"/>
                <a:gd name="connsiteX23" fmla="*/ 163906 w 733132"/>
                <a:gd name="connsiteY23" fmla="*/ 575349 h 685136"/>
                <a:gd name="connsiteX24" fmla="*/ 85496 w 733132"/>
                <a:gd name="connsiteY24" fmla="*/ 306058 h 68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3132" h="685136">
                  <a:moveTo>
                    <a:pt x="147676" y="615125"/>
                  </a:moveTo>
                  <a:cubicBezTo>
                    <a:pt x="167564" y="627927"/>
                    <a:pt x="189281" y="637757"/>
                    <a:pt x="210541" y="648272"/>
                  </a:cubicBezTo>
                  <a:cubicBezTo>
                    <a:pt x="232029" y="658788"/>
                    <a:pt x="254203" y="668161"/>
                    <a:pt x="277520" y="673876"/>
                  </a:cubicBezTo>
                  <a:cubicBezTo>
                    <a:pt x="368732" y="696736"/>
                    <a:pt x="469544" y="684163"/>
                    <a:pt x="553212" y="641872"/>
                  </a:cubicBezTo>
                  <a:cubicBezTo>
                    <a:pt x="642823" y="596380"/>
                    <a:pt x="695173" y="504254"/>
                    <a:pt x="719404" y="409843"/>
                  </a:cubicBezTo>
                  <a:cubicBezTo>
                    <a:pt x="727405" y="378524"/>
                    <a:pt x="732892" y="346520"/>
                    <a:pt x="733120" y="314288"/>
                  </a:cubicBezTo>
                  <a:cubicBezTo>
                    <a:pt x="733349" y="288913"/>
                    <a:pt x="730377" y="263539"/>
                    <a:pt x="726719" y="238393"/>
                  </a:cubicBezTo>
                  <a:cubicBezTo>
                    <a:pt x="709117" y="190844"/>
                    <a:pt x="684657" y="157697"/>
                    <a:pt x="666826" y="135294"/>
                  </a:cubicBezTo>
                  <a:cubicBezTo>
                    <a:pt x="600989" y="53227"/>
                    <a:pt x="513207" y="15050"/>
                    <a:pt x="410566" y="1792"/>
                  </a:cubicBezTo>
                  <a:cubicBezTo>
                    <a:pt x="371932" y="-3238"/>
                    <a:pt x="308153" y="2706"/>
                    <a:pt x="271577" y="14822"/>
                  </a:cubicBezTo>
                  <a:cubicBezTo>
                    <a:pt x="221513" y="31281"/>
                    <a:pt x="98755" y="87059"/>
                    <a:pt x="57607" y="169355"/>
                  </a:cubicBezTo>
                  <a:cubicBezTo>
                    <a:pt x="-7772" y="286170"/>
                    <a:pt x="1600" y="330061"/>
                    <a:pt x="0" y="403899"/>
                  </a:cubicBezTo>
                  <a:cubicBezTo>
                    <a:pt x="457" y="411671"/>
                    <a:pt x="1143" y="419444"/>
                    <a:pt x="2057" y="426988"/>
                  </a:cubicBezTo>
                  <a:cubicBezTo>
                    <a:pt x="12344" y="451448"/>
                    <a:pt x="25146" y="473851"/>
                    <a:pt x="39091" y="496482"/>
                  </a:cubicBezTo>
                  <a:cubicBezTo>
                    <a:pt x="67208" y="543116"/>
                    <a:pt x="101041" y="585179"/>
                    <a:pt x="147676" y="615125"/>
                  </a:cubicBezTo>
                  <a:close/>
                  <a:moveTo>
                    <a:pt x="85496" y="306058"/>
                  </a:moveTo>
                  <a:cubicBezTo>
                    <a:pt x="93497" y="254623"/>
                    <a:pt x="115443" y="219876"/>
                    <a:pt x="145618" y="180100"/>
                  </a:cubicBezTo>
                  <a:cubicBezTo>
                    <a:pt x="185623" y="127293"/>
                    <a:pt x="245288" y="89117"/>
                    <a:pt x="308839" y="72886"/>
                  </a:cubicBezTo>
                  <a:cubicBezTo>
                    <a:pt x="346100" y="63285"/>
                    <a:pt x="402336" y="64657"/>
                    <a:pt x="459715" y="79516"/>
                  </a:cubicBezTo>
                  <a:cubicBezTo>
                    <a:pt x="558698" y="104890"/>
                    <a:pt x="621792" y="164326"/>
                    <a:pt x="656996" y="259881"/>
                  </a:cubicBezTo>
                  <a:cubicBezTo>
                    <a:pt x="662711" y="275654"/>
                    <a:pt x="672541" y="328232"/>
                    <a:pt x="672998" y="360694"/>
                  </a:cubicBezTo>
                  <a:cubicBezTo>
                    <a:pt x="667969" y="456934"/>
                    <a:pt x="638023" y="537630"/>
                    <a:pt x="560299" y="597066"/>
                  </a:cubicBezTo>
                  <a:cubicBezTo>
                    <a:pt x="538353" y="613982"/>
                    <a:pt x="453314" y="658788"/>
                    <a:pt x="335813" y="648272"/>
                  </a:cubicBezTo>
                  <a:cubicBezTo>
                    <a:pt x="236830" y="642557"/>
                    <a:pt x="191795" y="601638"/>
                    <a:pt x="163906" y="575349"/>
                  </a:cubicBezTo>
                  <a:cubicBezTo>
                    <a:pt x="131445" y="545174"/>
                    <a:pt x="62408" y="471793"/>
                    <a:pt x="85496" y="306058"/>
                  </a:cubicBezTo>
                  <a:close/>
                </a:path>
              </a:pathLst>
            </a:custGeom>
            <a:solidFill>
              <a:schemeClr val="accent5">
                <a:lumMod val="60000"/>
                <a:lumOff val="40000"/>
              </a:schemeClr>
            </a:solidFill>
            <a:ln w="2286" cap="flat">
              <a:noFill/>
              <a:prstDash val="solid"/>
              <a:miter/>
            </a:ln>
          </p:spPr>
          <p:txBody>
            <a:bodyPr rtlCol="0" anchor="ctr"/>
            <a:lstStyle/>
            <a:p>
              <a:endParaRPr lang="en-US"/>
            </a:p>
          </p:txBody>
        </p:sp>
        <p:sp>
          <p:nvSpPr>
            <p:cNvPr id="143" name="Freeform 742">
              <a:extLst>
                <a:ext uri="{FF2B5EF4-FFF2-40B4-BE49-F238E27FC236}">
                  <a16:creationId xmlns:a16="http://schemas.microsoft.com/office/drawing/2014/main" id="{BEA057EB-8D64-D29E-9319-66749D5426ED}"/>
                </a:ext>
              </a:extLst>
            </p:cNvPr>
            <p:cNvSpPr/>
            <p:nvPr/>
          </p:nvSpPr>
          <p:spPr>
            <a:xfrm>
              <a:off x="3956432" y="5167274"/>
              <a:ext cx="10058" cy="7772"/>
            </a:xfrm>
            <a:custGeom>
              <a:avLst/>
              <a:gdLst>
                <a:gd name="connsiteX0" fmla="*/ 10058 w 10058"/>
                <a:gd name="connsiteY0" fmla="*/ 7773 h 7772"/>
                <a:gd name="connsiteX1" fmla="*/ 0 w 10058"/>
                <a:gd name="connsiteY1" fmla="*/ 0 h 7772"/>
                <a:gd name="connsiteX2" fmla="*/ 10058 w 10058"/>
                <a:gd name="connsiteY2" fmla="*/ 7773 h 7772"/>
              </a:gdLst>
              <a:ahLst/>
              <a:cxnLst>
                <a:cxn ang="0">
                  <a:pos x="connsiteX0" y="connsiteY0"/>
                </a:cxn>
                <a:cxn ang="0">
                  <a:pos x="connsiteX1" y="connsiteY1"/>
                </a:cxn>
                <a:cxn ang="0">
                  <a:pos x="connsiteX2" y="connsiteY2"/>
                </a:cxn>
              </a:cxnLst>
              <a:rect l="l" t="t" r="r" b="b"/>
              <a:pathLst>
                <a:path w="10058" h="7772">
                  <a:moveTo>
                    <a:pt x="10058" y="7773"/>
                  </a:moveTo>
                  <a:cubicBezTo>
                    <a:pt x="6629" y="5258"/>
                    <a:pt x="3200" y="2515"/>
                    <a:pt x="0" y="0"/>
                  </a:cubicBezTo>
                  <a:cubicBezTo>
                    <a:pt x="3200" y="2515"/>
                    <a:pt x="6629" y="5258"/>
                    <a:pt x="10058" y="7773"/>
                  </a:cubicBezTo>
                  <a:close/>
                </a:path>
              </a:pathLst>
            </a:custGeom>
            <a:solidFill>
              <a:srgbClr val="FFFFFF"/>
            </a:solidFill>
            <a:ln w="2286" cap="flat">
              <a:noFill/>
              <a:prstDash val="solid"/>
              <a:miter/>
            </a:ln>
          </p:spPr>
          <p:txBody>
            <a:bodyPr rtlCol="0" anchor="ctr"/>
            <a:lstStyle/>
            <a:p>
              <a:endParaRPr lang="en-US"/>
            </a:p>
          </p:txBody>
        </p:sp>
        <p:sp>
          <p:nvSpPr>
            <p:cNvPr id="144" name="Freeform 743">
              <a:extLst>
                <a:ext uri="{FF2B5EF4-FFF2-40B4-BE49-F238E27FC236}">
                  <a16:creationId xmlns:a16="http://schemas.microsoft.com/office/drawing/2014/main" id="{D2FE905A-654B-A62D-6B45-A3399A1BCAAB}"/>
                </a:ext>
              </a:extLst>
            </p:cNvPr>
            <p:cNvSpPr/>
            <p:nvPr/>
          </p:nvSpPr>
          <p:spPr>
            <a:xfrm>
              <a:off x="3972434" y="5179618"/>
              <a:ext cx="2514" cy="1600"/>
            </a:xfrm>
            <a:custGeom>
              <a:avLst/>
              <a:gdLst>
                <a:gd name="connsiteX0" fmla="*/ 2515 w 2514"/>
                <a:gd name="connsiteY0" fmla="*/ 1600 h 1600"/>
                <a:gd name="connsiteX1" fmla="*/ 0 w 2514"/>
                <a:gd name="connsiteY1" fmla="*/ 0 h 1600"/>
                <a:gd name="connsiteX2" fmla="*/ 2515 w 2514"/>
                <a:gd name="connsiteY2" fmla="*/ 1600 h 1600"/>
              </a:gdLst>
              <a:ahLst/>
              <a:cxnLst>
                <a:cxn ang="0">
                  <a:pos x="connsiteX0" y="connsiteY0"/>
                </a:cxn>
                <a:cxn ang="0">
                  <a:pos x="connsiteX1" y="connsiteY1"/>
                </a:cxn>
                <a:cxn ang="0">
                  <a:pos x="connsiteX2" y="connsiteY2"/>
                </a:cxn>
              </a:cxnLst>
              <a:rect l="l" t="t" r="r" b="b"/>
              <a:pathLst>
                <a:path w="2514" h="1600">
                  <a:moveTo>
                    <a:pt x="2515" y="1600"/>
                  </a:moveTo>
                  <a:cubicBezTo>
                    <a:pt x="1600" y="1143"/>
                    <a:pt x="914" y="457"/>
                    <a:pt x="0" y="0"/>
                  </a:cubicBezTo>
                  <a:cubicBezTo>
                    <a:pt x="914" y="457"/>
                    <a:pt x="1829" y="914"/>
                    <a:pt x="2515" y="1600"/>
                  </a:cubicBezTo>
                  <a:close/>
                </a:path>
              </a:pathLst>
            </a:custGeom>
            <a:solidFill>
              <a:srgbClr val="FFFFFF"/>
            </a:solidFill>
            <a:ln w="2286" cap="flat">
              <a:noFill/>
              <a:prstDash val="solid"/>
              <a:miter/>
            </a:ln>
          </p:spPr>
          <p:txBody>
            <a:bodyPr rtlCol="0" anchor="ctr"/>
            <a:lstStyle/>
            <a:p>
              <a:endParaRPr lang="en-US"/>
            </a:p>
          </p:txBody>
        </p:sp>
        <p:sp>
          <p:nvSpPr>
            <p:cNvPr id="145" name="Freeform 744">
              <a:extLst>
                <a:ext uri="{FF2B5EF4-FFF2-40B4-BE49-F238E27FC236}">
                  <a16:creationId xmlns:a16="http://schemas.microsoft.com/office/drawing/2014/main" id="{E6D81EEC-4DD7-F2A3-EDCA-1F4FB956468F}"/>
                </a:ext>
              </a:extLst>
            </p:cNvPr>
            <p:cNvSpPr/>
            <p:nvPr/>
          </p:nvSpPr>
          <p:spPr>
            <a:xfrm>
              <a:off x="3977235" y="5182590"/>
              <a:ext cx="2286" cy="1600"/>
            </a:xfrm>
            <a:custGeom>
              <a:avLst/>
              <a:gdLst>
                <a:gd name="connsiteX0" fmla="*/ 2286 w 2286"/>
                <a:gd name="connsiteY0" fmla="*/ 1600 h 1600"/>
                <a:gd name="connsiteX1" fmla="*/ 0 w 2286"/>
                <a:gd name="connsiteY1" fmla="*/ 0 h 1600"/>
                <a:gd name="connsiteX2" fmla="*/ 2286 w 2286"/>
                <a:gd name="connsiteY2" fmla="*/ 1600 h 1600"/>
              </a:gdLst>
              <a:ahLst/>
              <a:cxnLst>
                <a:cxn ang="0">
                  <a:pos x="connsiteX0" y="connsiteY0"/>
                </a:cxn>
                <a:cxn ang="0">
                  <a:pos x="connsiteX1" y="connsiteY1"/>
                </a:cxn>
                <a:cxn ang="0">
                  <a:pos x="connsiteX2" y="connsiteY2"/>
                </a:cxn>
              </a:cxnLst>
              <a:rect l="l" t="t" r="r" b="b"/>
              <a:pathLst>
                <a:path w="2286" h="1600">
                  <a:moveTo>
                    <a:pt x="2286" y="1600"/>
                  </a:moveTo>
                  <a:cubicBezTo>
                    <a:pt x="1600" y="1143"/>
                    <a:pt x="686" y="457"/>
                    <a:pt x="0" y="0"/>
                  </a:cubicBezTo>
                  <a:cubicBezTo>
                    <a:pt x="686" y="685"/>
                    <a:pt x="1600" y="1143"/>
                    <a:pt x="2286" y="1600"/>
                  </a:cubicBezTo>
                  <a:close/>
                </a:path>
              </a:pathLst>
            </a:custGeom>
            <a:solidFill>
              <a:srgbClr val="FFFFFF"/>
            </a:solidFill>
            <a:ln w="2286" cap="flat">
              <a:noFill/>
              <a:prstDash val="solid"/>
              <a:miter/>
            </a:ln>
          </p:spPr>
          <p:txBody>
            <a:bodyPr rtlCol="0" anchor="ctr"/>
            <a:lstStyle/>
            <a:p>
              <a:endParaRPr lang="en-US"/>
            </a:p>
          </p:txBody>
        </p:sp>
        <p:sp>
          <p:nvSpPr>
            <p:cNvPr id="146" name="Freeform 745">
              <a:extLst>
                <a:ext uri="{FF2B5EF4-FFF2-40B4-BE49-F238E27FC236}">
                  <a16:creationId xmlns:a16="http://schemas.microsoft.com/office/drawing/2014/main" id="{D5C68E57-8920-A4A9-80DE-6AE46E0F1365}"/>
                </a:ext>
              </a:extLst>
            </p:cNvPr>
            <p:cNvSpPr/>
            <p:nvPr/>
          </p:nvSpPr>
          <p:spPr>
            <a:xfrm>
              <a:off x="3986379" y="5188991"/>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8"/>
                    <a:pt x="0" y="0"/>
                  </a:cubicBezTo>
                  <a:cubicBezTo>
                    <a:pt x="914" y="458"/>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7" name="Freeform 746">
              <a:extLst>
                <a:ext uri="{FF2B5EF4-FFF2-40B4-BE49-F238E27FC236}">
                  <a16:creationId xmlns:a16="http://schemas.microsoft.com/office/drawing/2014/main" id="{AA124241-EAB9-44D5-EA96-FFF9DD33AF33}"/>
                </a:ext>
              </a:extLst>
            </p:cNvPr>
            <p:cNvSpPr/>
            <p:nvPr/>
          </p:nvSpPr>
          <p:spPr>
            <a:xfrm>
              <a:off x="3991179" y="5191963"/>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7"/>
                    <a:pt x="0" y="0"/>
                  </a:cubicBezTo>
                  <a:cubicBezTo>
                    <a:pt x="686" y="457"/>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8" name="Freeform 747">
              <a:extLst>
                <a:ext uri="{FF2B5EF4-FFF2-40B4-BE49-F238E27FC236}">
                  <a16:creationId xmlns:a16="http://schemas.microsoft.com/office/drawing/2014/main" id="{E5EDC59A-0278-54F0-9DC8-88AA8F3BC5EF}"/>
                </a:ext>
              </a:extLst>
            </p:cNvPr>
            <p:cNvSpPr/>
            <p:nvPr/>
          </p:nvSpPr>
          <p:spPr>
            <a:xfrm>
              <a:off x="3995980" y="5194706"/>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8"/>
                    <a:pt x="0" y="0"/>
                  </a:cubicBezTo>
                  <a:cubicBezTo>
                    <a:pt x="686" y="458"/>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9" name="Freeform 748">
              <a:extLst>
                <a:ext uri="{FF2B5EF4-FFF2-40B4-BE49-F238E27FC236}">
                  <a16:creationId xmlns:a16="http://schemas.microsoft.com/office/drawing/2014/main" id="{FCA1C1EC-CD60-B401-7A8C-1269DBD25321}"/>
                </a:ext>
              </a:extLst>
            </p:cNvPr>
            <p:cNvSpPr/>
            <p:nvPr/>
          </p:nvSpPr>
          <p:spPr>
            <a:xfrm>
              <a:off x="3981807" y="5185791"/>
              <a:ext cx="2286" cy="1600"/>
            </a:xfrm>
            <a:custGeom>
              <a:avLst/>
              <a:gdLst>
                <a:gd name="connsiteX0" fmla="*/ 2286 w 2286"/>
                <a:gd name="connsiteY0" fmla="*/ 1600 h 1600"/>
                <a:gd name="connsiteX1" fmla="*/ 0 w 2286"/>
                <a:gd name="connsiteY1" fmla="*/ 0 h 1600"/>
                <a:gd name="connsiteX2" fmla="*/ 2286 w 2286"/>
                <a:gd name="connsiteY2" fmla="*/ 1600 h 1600"/>
              </a:gdLst>
              <a:ahLst/>
              <a:cxnLst>
                <a:cxn ang="0">
                  <a:pos x="connsiteX0" y="connsiteY0"/>
                </a:cxn>
                <a:cxn ang="0">
                  <a:pos x="connsiteX1" y="connsiteY1"/>
                </a:cxn>
                <a:cxn ang="0">
                  <a:pos x="connsiteX2" y="connsiteY2"/>
                </a:cxn>
              </a:cxnLst>
              <a:rect l="l" t="t" r="r" b="b"/>
              <a:pathLst>
                <a:path w="2286" h="1600">
                  <a:moveTo>
                    <a:pt x="2286" y="1600"/>
                  </a:moveTo>
                  <a:cubicBezTo>
                    <a:pt x="1600" y="1143"/>
                    <a:pt x="686" y="686"/>
                    <a:pt x="0" y="0"/>
                  </a:cubicBezTo>
                  <a:cubicBezTo>
                    <a:pt x="686" y="457"/>
                    <a:pt x="1600" y="1143"/>
                    <a:pt x="2286" y="1600"/>
                  </a:cubicBezTo>
                  <a:close/>
                </a:path>
              </a:pathLst>
            </a:custGeom>
            <a:solidFill>
              <a:srgbClr val="FFFFFF"/>
            </a:solidFill>
            <a:ln w="2286" cap="flat">
              <a:noFill/>
              <a:prstDash val="solid"/>
              <a:miter/>
            </a:ln>
          </p:spPr>
          <p:txBody>
            <a:bodyPr rtlCol="0" anchor="ctr"/>
            <a:lstStyle/>
            <a:p>
              <a:endParaRPr lang="en-US"/>
            </a:p>
          </p:txBody>
        </p:sp>
        <p:sp>
          <p:nvSpPr>
            <p:cNvPr id="150" name="Freeform 749">
              <a:extLst>
                <a:ext uri="{FF2B5EF4-FFF2-40B4-BE49-F238E27FC236}">
                  <a16:creationId xmlns:a16="http://schemas.microsoft.com/office/drawing/2014/main" id="{E78DFBA2-8A98-5B4A-53B9-B0B3ED36ACAC}"/>
                </a:ext>
              </a:extLst>
            </p:cNvPr>
            <p:cNvSpPr/>
            <p:nvPr/>
          </p:nvSpPr>
          <p:spPr>
            <a:xfrm>
              <a:off x="3862477" y="5047488"/>
              <a:ext cx="2286" cy="4800"/>
            </a:xfrm>
            <a:custGeom>
              <a:avLst/>
              <a:gdLst>
                <a:gd name="connsiteX0" fmla="*/ 2286 w 2286"/>
                <a:gd name="connsiteY0" fmla="*/ 4801 h 4800"/>
                <a:gd name="connsiteX1" fmla="*/ 0 w 2286"/>
                <a:gd name="connsiteY1" fmla="*/ 0 h 4800"/>
                <a:gd name="connsiteX2" fmla="*/ 2286 w 2286"/>
                <a:gd name="connsiteY2" fmla="*/ 4801 h 4800"/>
              </a:gdLst>
              <a:ahLst/>
              <a:cxnLst>
                <a:cxn ang="0">
                  <a:pos x="connsiteX0" y="connsiteY0"/>
                </a:cxn>
                <a:cxn ang="0">
                  <a:pos x="connsiteX1" y="connsiteY1"/>
                </a:cxn>
                <a:cxn ang="0">
                  <a:pos x="connsiteX2" y="connsiteY2"/>
                </a:cxn>
              </a:cxnLst>
              <a:rect l="l" t="t" r="r" b="b"/>
              <a:pathLst>
                <a:path w="2286" h="4800">
                  <a:moveTo>
                    <a:pt x="2286" y="4801"/>
                  </a:moveTo>
                  <a:cubicBezTo>
                    <a:pt x="1600" y="3200"/>
                    <a:pt x="914" y="1600"/>
                    <a:pt x="0" y="0"/>
                  </a:cubicBezTo>
                  <a:cubicBezTo>
                    <a:pt x="686" y="1600"/>
                    <a:pt x="1600" y="3200"/>
                    <a:pt x="2286" y="4801"/>
                  </a:cubicBezTo>
                  <a:close/>
                </a:path>
              </a:pathLst>
            </a:custGeom>
            <a:solidFill>
              <a:srgbClr val="FFFFFF"/>
            </a:solidFill>
            <a:ln w="2286" cap="flat">
              <a:noFill/>
              <a:prstDash val="solid"/>
              <a:miter/>
            </a:ln>
          </p:spPr>
          <p:txBody>
            <a:bodyPr rtlCol="0" anchor="ctr"/>
            <a:lstStyle/>
            <a:p>
              <a:endParaRPr lang="en-US"/>
            </a:p>
          </p:txBody>
        </p:sp>
        <p:sp>
          <p:nvSpPr>
            <p:cNvPr id="151" name="Freeform 750">
              <a:extLst>
                <a:ext uri="{FF2B5EF4-FFF2-40B4-BE49-F238E27FC236}">
                  <a16:creationId xmlns:a16="http://schemas.microsoft.com/office/drawing/2014/main" id="{D89CEF94-3CA9-E89E-6B30-8E58F40877D8}"/>
                </a:ext>
              </a:extLst>
            </p:cNvPr>
            <p:cNvSpPr/>
            <p:nvPr/>
          </p:nvSpPr>
          <p:spPr>
            <a:xfrm>
              <a:off x="4580967" y="4849749"/>
              <a:ext cx="457" cy="4343"/>
            </a:xfrm>
            <a:custGeom>
              <a:avLst/>
              <a:gdLst>
                <a:gd name="connsiteX0" fmla="*/ 0 w 457"/>
                <a:gd name="connsiteY0" fmla="*/ 0 h 4343"/>
                <a:gd name="connsiteX1" fmla="*/ 457 w 457"/>
                <a:gd name="connsiteY1" fmla="*/ 4343 h 4343"/>
                <a:gd name="connsiteX2" fmla="*/ 0 w 457"/>
                <a:gd name="connsiteY2" fmla="*/ 0 h 4343"/>
              </a:gdLst>
              <a:ahLst/>
              <a:cxnLst>
                <a:cxn ang="0">
                  <a:pos x="connsiteX0" y="connsiteY0"/>
                </a:cxn>
                <a:cxn ang="0">
                  <a:pos x="connsiteX1" y="connsiteY1"/>
                </a:cxn>
                <a:cxn ang="0">
                  <a:pos x="connsiteX2" y="connsiteY2"/>
                </a:cxn>
              </a:cxnLst>
              <a:rect l="l" t="t" r="r" b="b"/>
              <a:pathLst>
                <a:path w="457" h="4343">
                  <a:moveTo>
                    <a:pt x="0" y="0"/>
                  </a:moveTo>
                  <a:cubicBezTo>
                    <a:pt x="229" y="1372"/>
                    <a:pt x="229" y="2972"/>
                    <a:pt x="457" y="4343"/>
                  </a:cubicBezTo>
                  <a:cubicBezTo>
                    <a:pt x="229" y="2972"/>
                    <a:pt x="229" y="1372"/>
                    <a:pt x="0" y="0"/>
                  </a:cubicBezTo>
                  <a:close/>
                </a:path>
              </a:pathLst>
            </a:custGeom>
            <a:solidFill>
              <a:srgbClr val="FFFFFF"/>
            </a:solidFill>
            <a:ln w="2286" cap="flat">
              <a:noFill/>
              <a:prstDash val="solid"/>
              <a:miter/>
            </a:ln>
          </p:spPr>
          <p:txBody>
            <a:bodyPr rtlCol="0" anchor="ctr"/>
            <a:lstStyle/>
            <a:p>
              <a:endParaRPr lang="en-US"/>
            </a:p>
          </p:txBody>
        </p:sp>
        <p:sp>
          <p:nvSpPr>
            <p:cNvPr id="152" name="Freeform 751">
              <a:extLst>
                <a:ext uri="{FF2B5EF4-FFF2-40B4-BE49-F238E27FC236}">
                  <a16:creationId xmlns:a16="http://schemas.microsoft.com/office/drawing/2014/main" id="{FF777B8F-5AFB-70C3-A7C9-C2DA7B9DFE8E}"/>
                </a:ext>
              </a:extLst>
            </p:cNvPr>
            <p:cNvSpPr/>
            <p:nvPr/>
          </p:nvSpPr>
          <p:spPr>
            <a:xfrm>
              <a:off x="4581653" y="4856378"/>
              <a:ext cx="457" cy="6172"/>
            </a:xfrm>
            <a:custGeom>
              <a:avLst/>
              <a:gdLst>
                <a:gd name="connsiteX0" fmla="*/ 0 w 457"/>
                <a:gd name="connsiteY0" fmla="*/ 0 h 6172"/>
                <a:gd name="connsiteX1" fmla="*/ 457 w 457"/>
                <a:gd name="connsiteY1" fmla="*/ 6173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8"/>
                    <a:pt x="457" y="4115"/>
                    <a:pt x="457" y="6173"/>
                  </a:cubicBezTo>
                  <a:cubicBezTo>
                    <a:pt x="457" y="4115"/>
                    <a:pt x="229" y="2058"/>
                    <a:pt x="0" y="0"/>
                  </a:cubicBezTo>
                  <a:close/>
                </a:path>
              </a:pathLst>
            </a:custGeom>
            <a:solidFill>
              <a:srgbClr val="FFFFFF"/>
            </a:solidFill>
            <a:ln w="2286" cap="flat">
              <a:noFill/>
              <a:prstDash val="solid"/>
              <a:miter/>
            </a:ln>
          </p:spPr>
          <p:txBody>
            <a:bodyPr rtlCol="0" anchor="ctr"/>
            <a:lstStyle/>
            <a:p>
              <a:endParaRPr lang="en-US"/>
            </a:p>
          </p:txBody>
        </p:sp>
        <p:sp>
          <p:nvSpPr>
            <p:cNvPr id="153" name="Freeform 752">
              <a:extLst>
                <a:ext uri="{FF2B5EF4-FFF2-40B4-BE49-F238E27FC236}">
                  <a16:creationId xmlns:a16="http://schemas.microsoft.com/office/drawing/2014/main" id="{0C929789-6AF4-DA1D-C170-5281EF639D6A}"/>
                </a:ext>
              </a:extLst>
            </p:cNvPr>
            <p:cNvSpPr/>
            <p:nvPr/>
          </p:nvSpPr>
          <p:spPr>
            <a:xfrm>
              <a:off x="4579138" y="4956962"/>
              <a:ext cx="685" cy="4800"/>
            </a:xfrm>
            <a:custGeom>
              <a:avLst/>
              <a:gdLst>
                <a:gd name="connsiteX0" fmla="*/ 686 w 685"/>
                <a:gd name="connsiteY0" fmla="*/ 0 h 4800"/>
                <a:gd name="connsiteX1" fmla="*/ 0 w 685"/>
                <a:gd name="connsiteY1" fmla="*/ 4801 h 4800"/>
                <a:gd name="connsiteX2" fmla="*/ 686 w 685"/>
                <a:gd name="connsiteY2" fmla="*/ 0 h 4800"/>
              </a:gdLst>
              <a:ahLst/>
              <a:cxnLst>
                <a:cxn ang="0">
                  <a:pos x="connsiteX0" y="connsiteY0"/>
                </a:cxn>
                <a:cxn ang="0">
                  <a:pos x="connsiteX1" y="connsiteY1"/>
                </a:cxn>
                <a:cxn ang="0">
                  <a:pos x="connsiteX2" y="connsiteY2"/>
                </a:cxn>
              </a:cxnLst>
              <a:rect l="l" t="t" r="r" b="b"/>
              <a:pathLst>
                <a:path w="685" h="4800">
                  <a:moveTo>
                    <a:pt x="686" y="0"/>
                  </a:moveTo>
                  <a:cubicBezTo>
                    <a:pt x="457" y="1601"/>
                    <a:pt x="229" y="3201"/>
                    <a:pt x="0" y="4801"/>
                  </a:cubicBezTo>
                  <a:cubicBezTo>
                    <a:pt x="229" y="3201"/>
                    <a:pt x="457" y="1601"/>
                    <a:pt x="686" y="0"/>
                  </a:cubicBezTo>
                  <a:close/>
                </a:path>
              </a:pathLst>
            </a:custGeom>
            <a:solidFill>
              <a:srgbClr val="FFFFFF"/>
            </a:solidFill>
            <a:ln w="2286" cap="flat">
              <a:noFill/>
              <a:prstDash val="solid"/>
              <a:miter/>
            </a:ln>
          </p:spPr>
          <p:txBody>
            <a:bodyPr rtlCol="0" anchor="ctr"/>
            <a:lstStyle/>
            <a:p>
              <a:endParaRPr lang="en-US"/>
            </a:p>
          </p:txBody>
        </p:sp>
        <p:sp>
          <p:nvSpPr>
            <p:cNvPr id="154" name="Freeform 753">
              <a:extLst>
                <a:ext uri="{FF2B5EF4-FFF2-40B4-BE49-F238E27FC236}">
                  <a16:creationId xmlns:a16="http://schemas.microsoft.com/office/drawing/2014/main" id="{F33A55A1-51BE-C677-4DE2-94C9E807EB4B}"/>
                </a:ext>
              </a:extLst>
            </p:cNvPr>
            <p:cNvSpPr/>
            <p:nvPr/>
          </p:nvSpPr>
          <p:spPr>
            <a:xfrm>
              <a:off x="4582339" y="4863007"/>
              <a:ext cx="457" cy="6858"/>
            </a:xfrm>
            <a:custGeom>
              <a:avLst/>
              <a:gdLst>
                <a:gd name="connsiteX0" fmla="*/ 0 w 457"/>
                <a:gd name="connsiteY0" fmla="*/ 0 h 6858"/>
                <a:gd name="connsiteX1" fmla="*/ 457 w 457"/>
                <a:gd name="connsiteY1" fmla="*/ 6858 h 6858"/>
                <a:gd name="connsiteX2" fmla="*/ 0 w 457"/>
                <a:gd name="connsiteY2" fmla="*/ 0 h 6858"/>
              </a:gdLst>
              <a:ahLst/>
              <a:cxnLst>
                <a:cxn ang="0">
                  <a:pos x="connsiteX0" y="connsiteY0"/>
                </a:cxn>
                <a:cxn ang="0">
                  <a:pos x="connsiteX1" y="connsiteY1"/>
                </a:cxn>
                <a:cxn ang="0">
                  <a:pos x="connsiteX2" y="connsiteY2"/>
                </a:cxn>
              </a:cxnLst>
              <a:rect l="l" t="t" r="r" b="b"/>
              <a:pathLst>
                <a:path w="457" h="6858">
                  <a:moveTo>
                    <a:pt x="0" y="0"/>
                  </a:moveTo>
                  <a:cubicBezTo>
                    <a:pt x="229" y="2286"/>
                    <a:pt x="457" y="4572"/>
                    <a:pt x="457" y="6858"/>
                  </a:cubicBezTo>
                  <a:cubicBezTo>
                    <a:pt x="229" y="4572"/>
                    <a:pt x="0" y="2286"/>
                    <a:pt x="0" y="0"/>
                  </a:cubicBezTo>
                  <a:close/>
                </a:path>
              </a:pathLst>
            </a:custGeom>
            <a:solidFill>
              <a:srgbClr val="FFFFFF"/>
            </a:solidFill>
            <a:ln w="2286" cap="flat">
              <a:noFill/>
              <a:prstDash val="solid"/>
              <a:miter/>
            </a:ln>
          </p:spPr>
          <p:txBody>
            <a:bodyPr rtlCol="0" anchor="ctr"/>
            <a:lstStyle/>
            <a:p>
              <a:endParaRPr lang="en-US"/>
            </a:p>
          </p:txBody>
        </p:sp>
        <p:sp>
          <p:nvSpPr>
            <p:cNvPr id="155" name="Freeform 754">
              <a:extLst>
                <a:ext uri="{FF2B5EF4-FFF2-40B4-BE49-F238E27FC236}">
                  <a16:creationId xmlns:a16="http://schemas.microsoft.com/office/drawing/2014/main" id="{700C5903-01FE-12F1-84D4-6EA6F783796F}"/>
                </a:ext>
              </a:extLst>
            </p:cNvPr>
            <p:cNvSpPr/>
            <p:nvPr/>
          </p:nvSpPr>
          <p:spPr>
            <a:xfrm>
              <a:off x="4580281" y="4843348"/>
              <a:ext cx="457" cy="3886"/>
            </a:xfrm>
            <a:custGeom>
              <a:avLst/>
              <a:gdLst>
                <a:gd name="connsiteX0" fmla="*/ 0 w 457"/>
                <a:gd name="connsiteY0" fmla="*/ 0 h 3886"/>
                <a:gd name="connsiteX1" fmla="*/ 457 w 457"/>
                <a:gd name="connsiteY1" fmla="*/ 3886 h 3886"/>
                <a:gd name="connsiteX2" fmla="*/ 0 w 457"/>
                <a:gd name="connsiteY2" fmla="*/ 0 h 3886"/>
              </a:gdLst>
              <a:ahLst/>
              <a:cxnLst>
                <a:cxn ang="0">
                  <a:pos x="connsiteX0" y="connsiteY0"/>
                </a:cxn>
                <a:cxn ang="0">
                  <a:pos x="connsiteX1" y="connsiteY1"/>
                </a:cxn>
                <a:cxn ang="0">
                  <a:pos x="connsiteX2" y="connsiteY2"/>
                </a:cxn>
              </a:cxnLst>
              <a:rect l="l" t="t" r="r" b="b"/>
              <a:pathLst>
                <a:path w="457" h="3886">
                  <a:moveTo>
                    <a:pt x="0" y="0"/>
                  </a:moveTo>
                  <a:cubicBezTo>
                    <a:pt x="229" y="1372"/>
                    <a:pt x="229" y="2515"/>
                    <a:pt x="457" y="3886"/>
                  </a:cubicBezTo>
                  <a:cubicBezTo>
                    <a:pt x="229" y="2515"/>
                    <a:pt x="0" y="1143"/>
                    <a:pt x="0" y="0"/>
                  </a:cubicBezTo>
                  <a:close/>
                </a:path>
              </a:pathLst>
            </a:custGeom>
            <a:solidFill>
              <a:srgbClr val="FFFFFF"/>
            </a:solidFill>
            <a:ln w="2286" cap="flat">
              <a:noFill/>
              <a:prstDash val="solid"/>
              <a:miter/>
            </a:ln>
          </p:spPr>
          <p:txBody>
            <a:bodyPr rtlCol="0" anchor="ctr"/>
            <a:lstStyle/>
            <a:p>
              <a:endParaRPr lang="en-US"/>
            </a:p>
          </p:txBody>
        </p:sp>
        <p:sp>
          <p:nvSpPr>
            <p:cNvPr id="156" name="Freeform 755">
              <a:extLst>
                <a:ext uri="{FF2B5EF4-FFF2-40B4-BE49-F238E27FC236}">
                  <a16:creationId xmlns:a16="http://schemas.microsoft.com/office/drawing/2014/main" id="{0C4DD4A2-035A-2739-603E-B4E1ABF1DCF5}"/>
                </a:ext>
              </a:extLst>
            </p:cNvPr>
            <p:cNvSpPr/>
            <p:nvPr/>
          </p:nvSpPr>
          <p:spPr>
            <a:xfrm>
              <a:off x="4577310" y="4824603"/>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229"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57" name="Freeform 756">
              <a:extLst>
                <a:ext uri="{FF2B5EF4-FFF2-40B4-BE49-F238E27FC236}">
                  <a16:creationId xmlns:a16="http://schemas.microsoft.com/office/drawing/2014/main" id="{5EAE04C3-7E83-4DDE-14E9-A7CE7ADAEA0C}"/>
                </a:ext>
              </a:extLst>
            </p:cNvPr>
            <p:cNvSpPr/>
            <p:nvPr/>
          </p:nvSpPr>
          <p:spPr>
            <a:xfrm>
              <a:off x="4578224" y="4830775"/>
              <a:ext cx="457" cy="3657"/>
            </a:xfrm>
            <a:custGeom>
              <a:avLst/>
              <a:gdLst>
                <a:gd name="connsiteX0" fmla="*/ 0 w 457"/>
                <a:gd name="connsiteY0" fmla="*/ 0 h 3657"/>
                <a:gd name="connsiteX1" fmla="*/ 457 w 457"/>
                <a:gd name="connsiteY1" fmla="*/ 3658 h 3657"/>
                <a:gd name="connsiteX2" fmla="*/ 0 w 457"/>
                <a:gd name="connsiteY2" fmla="*/ 0 h 3657"/>
              </a:gdLst>
              <a:ahLst/>
              <a:cxnLst>
                <a:cxn ang="0">
                  <a:pos x="connsiteX0" y="connsiteY0"/>
                </a:cxn>
                <a:cxn ang="0">
                  <a:pos x="connsiteX1" y="connsiteY1"/>
                </a:cxn>
                <a:cxn ang="0">
                  <a:pos x="connsiteX2" y="connsiteY2"/>
                </a:cxn>
              </a:cxnLst>
              <a:rect l="l" t="t" r="r" b="b"/>
              <a:pathLst>
                <a:path w="457" h="3657">
                  <a:moveTo>
                    <a:pt x="0" y="0"/>
                  </a:moveTo>
                  <a:cubicBezTo>
                    <a:pt x="229" y="1143"/>
                    <a:pt x="457" y="2286"/>
                    <a:pt x="457" y="3658"/>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58" name="Freeform 757">
              <a:extLst>
                <a:ext uri="{FF2B5EF4-FFF2-40B4-BE49-F238E27FC236}">
                  <a16:creationId xmlns:a16="http://schemas.microsoft.com/office/drawing/2014/main" id="{685AF6D3-9450-767A-DD3E-362709E052F5}"/>
                </a:ext>
              </a:extLst>
            </p:cNvPr>
            <p:cNvSpPr/>
            <p:nvPr/>
          </p:nvSpPr>
          <p:spPr>
            <a:xfrm>
              <a:off x="4582796" y="4871923"/>
              <a:ext cx="228" cy="4800"/>
            </a:xfrm>
            <a:custGeom>
              <a:avLst/>
              <a:gdLst>
                <a:gd name="connsiteX0" fmla="*/ 0 w 228"/>
                <a:gd name="connsiteY0" fmla="*/ 0 h 4800"/>
                <a:gd name="connsiteX1" fmla="*/ 229 w 228"/>
                <a:gd name="connsiteY1" fmla="*/ 4801 h 4800"/>
                <a:gd name="connsiteX2" fmla="*/ 0 w 228"/>
                <a:gd name="connsiteY2" fmla="*/ 0 h 4800"/>
              </a:gdLst>
              <a:ahLst/>
              <a:cxnLst>
                <a:cxn ang="0">
                  <a:pos x="connsiteX0" y="connsiteY0"/>
                </a:cxn>
                <a:cxn ang="0">
                  <a:pos x="connsiteX1" y="connsiteY1"/>
                </a:cxn>
                <a:cxn ang="0">
                  <a:pos x="connsiteX2" y="connsiteY2"/>
                </a:cxn>
              </a:cxnLst>
              <a:rect l="l" t="t" r="r" b="b"/>
              <a:pathLst>
                <a:path w="228" h="4800">
                  <a:moveTo>
                    <a:pt x="0" y="0"/>
                  </a:moveTo>
                  <a:cubicBezTo>
                    <a:pt x="0" y="1600"/>
                    <a:pt x="229" y="3201"/>
                    <a:pt x="229" y="4801"/>
                  </a:cubicBezTo>
                  <a:cubicBezTo>
                    <a:pt x="229" y="3201"/>
                    <a:pt x="229" y="1600"/>
                    <a:pt x="0" y="0"/>
                  </a:cubicBezTo>
                  <a:close/>
                </a:path>
              </a:pathLst>
            </a:custGeom>
            <a:solidFill>
              <a:srgbClr val="FFFFFF"/>
            </a:solidFill>
            <a:ln w="2286" cap="flat">
              <a:noFill/>
              <a:prstDash val="solid"/>
              <a:miter/>
            </a:ln>
          </p:spPr>
          <p:txBody>
            <a:bodyPr rtlCol="0" anchor="ctr"/>
            <a:lstStyle/>
            <a:p>
              <a:endParaRPr lang="en-US"/>
            </a:p>
          </p:txBody>
        </p:sp>
        <p:sp>
          <p:nvSpPr>
            <p:cNvPr id="159" name="Freeform 758">
              <a:extLst>
                <a:ext uri="{FF2B5EF4-FFF2-40B4-BE49-F238E27FC236}">
                  <a16:creationId xmlns:a16="http://schemas.microsoft.com/office/drawing/2014/main" id="{458D4677-0378-9C9D-BC66-101FF4BE743D}"/>
                </a:ext>
              </a:extLst>
            </p:cNvPr>
            <p:cNvSpPr/>
            <p:nvPr/>
          </p:nvSpPr>
          <p:spPr>
            <a:xfrm>
              <a:off x="4579367" y="4836947"/>
              <a:ext cx="457" cy="3657"/>
            </a:xfrm>
            <a:custGeom>
              <a:avLst/>
              <a:gdLst>
                <a:gd name="connsiteX0" fmla="*/ 0 w 457"/>
                <a:gd name="connsiteY0" fmla="*/ 0 h 3657"/>
                <a:gd name="connsiteX1" fmla="*/ 457 w 457"/>
                <a:gd name="connsiteY1" fmla="*/ 3658 h 3657"/>
                <a:gd name="connsiteX2" fmla="*/ 0 w 457"/>
                <a:gd name="connsiteY2" fmla="*/ 0 h 3657"/>
              </a:gdLst>
              <a:ahLst/>
              <a:cxnLst>
                <a:cxn ang="0">
                  <a:pos x="connsiteX0" y="connsiteY0"/>
                </a:cxn>
                <a:cxn ang="0">
                  <a:pos x="connsiteX1" y="connsiteY1"/>
                </a:cxn>
                <a:cxn ang="0">
                  <a:pos x="connsiteX2" y="connsiteY2"/>
                </a:cxn>
              </a:cxnLst>
              <a:rect l="l" t="t" r="r" b="b"/>
              <a:pathLst>
                <a:path w="457" h="3657">
                  <a:moveTo>
                    <a:pt x="0" y="0"/>
                  </a:moveTo>
                  <a:cubicBezTo>
                    <a:pt x="229" y="1143"/>
                    <a:pt x="457" y="2515"/>
                    <a:pt x="457" y="3658"/>
                  </a:cubicBezTo>
                  <a:cubicBezTo>
                    <a:pt x="229" y="2515"/>
                    <a:pt x="0" y="1143"/>
                    <a:pt x="0" y="0"/>
                  </a:cubicBezTo>
                  <a:close/>
                </a:path>
              </a:pathLst>
            </a:custGeom>
            <a:solidFill>
              <a:srgbClr val="FFFFFF"/>
            </a:solidFill>
            <a:ln w="2286" cap="flat">
              <a:noFill/>
              <a:prstDash val="solid"/>
              <a:miter/>
            </a:ln>
          </p:spPr>
          <p:txBody>
            <a:bodyPr rtlCol="0" anchor="ctr"/>
            <a:lstStyle/>
            <a:p>
              <a:endParaRPr lang="en-US"/>
            </a:p>
          </p:txBody>
        </p:sp>
        <p:sp>
          <p:nvSpPr>
            <p:cNvPr id="160" name="Freeform 759">
              <a:extLst>
                <a:ext uri="{FF2B5EF4-FFF2-40B4-BE49-F238E27FC236}">
                  <a16:creationId xmlns:a16="http://schemas.microsoft.com/office/drawing/2014/main" id="{36157793-6F9B-7BC3-0148-92C75C56CF7B}"/>
                </a:ext>
              </a:extLst>
            </p:cNvPr>
            <p:cNvSpPr/>
            <p:nvPr/>
          </p:nvSpPr>
          <p:spPr>
            <a:xfrm>
              <a:off x="4583253" y="4909185"/>
              <a:ext cx="228" cy="4114"/>
            </a:xfrm>
            <a:custGeom>
              <a:avLst/>
              <a:gdLst>
                <a:gd name="connsiteX0" fmla="*/ 229 w 228"/>
                <a:gd name="connsiteY0" fmla="*/ 0 h 4114"/>
                <a:gd name="connsiteX1" fmla="*/ 0 w 228"/>
                <a:gd name="connsiteY1" fmla="*/ 4115 h 4114"/>
                <a:gd name="connsiteX2" fmla="*/ 229 w 228"/>
                <a:gd name="connsiteY2" fmla="*/ 0 h 4114"/>
              </a:gdLst>
              <a:ahLst/>
              <a:cxnLst>
                <a:cxn ang="0">
                  <a:pos x="connsiteX0" y="connsiteY0"/>
                </a:cxn>
                <a:cxn ang="0">
                  <a:pos x="connsiteX1" y="connsiteY1"/>
                </a:cxn>
                <a:cxn ang="0">
                  <a:pos x="connsiteX2" y="connsiteY2"/>
                </a:cxn>
              </a:cxnLst>
              <a:rect l="l" t="t" r="r" b="b"/>
              <a:pathLst>
                <a:path w="228" h="4114">
                  <a:moveTo>
                    <a:pt x="229" y="0"/>
                  </a:moveTo>
                  <a:cubicBezTo>
                    <a:pt x="229" y="1372"/>
                    <a:pt x="229" y="2743"/>
                    <a:pt x="0" y="4115"/>
                  </a:cubicBezTo>
                  <a:cubicBezTo>
                    <a:pt x="0" y="2972"/>
                    <a:pt x="229" y="1372"/>
                    <a:pt x="229" y="0"/>
                  </a:cubicBezTo>
                  <a:close/>
                </a:path>
              </a:pathLst>
            </a:custGeom>
            <a:solidFill>
              <a:srgbClr val="FFFFFF"/>
            </a:solidFill>
            <a:ln w="2286" cap="flat">
              <a:noFill/>
              <a:prstDash val="solid"/>
              <a:miter/>
            </a:ln>
          </p:spPr>
          <p:txBody>
            <a:bodyPr rtlCol="0" anchor="ctr"/>
            <a:lstStyle/>
            <a:p>
              <a:endParaRPr lang="en-US"/>
            </a:p>
          </p:txBody>
        </p:sp>
        <p:sp>
          <p:nvSpPr>
            <p:cNvPr id="161" name="Freeform 760">
              <a:extLst>
                <a:ext uri="{FF2B5EF4-FFF2-40B4-BE49-F238E27FC236}">
                  <a16:creationId xmlns:a16="http://schemas.microsoft.com/office/drawing/2014/main" id="{49DF1072-B406-E044-71CF-ABC4B38ACEA5}"/>
                </a:ext>
              </a:extLst>
            </p:cNvPr>
            <p:cNvSpPr/>
            <p:nvPr/>
          </p:nvSpPr>
          <p:spPr>
            <a:xfrm>
              <a:off x="4583025" y="4916957"/>
              <a:ext cx="228" cy="4114"/>
            </a:xfrm>
            <a:custGeom>
              <a:avLst/>
              <a:gdLst>
                <a:gd name="connsiteX0" fmla="*/ 229 w 228"/>
                <a:gd name="connsiteY0" fmla="*/ 0 h 4114"/>
                <a:gd name="connsiteX1" fmla="*/ 0 w 228"/>
                <a:gd name="connsiteY1" fmla="*/ 4115 h 4114"/>
                <a:gd name="connsiteX2" fmla="*/ 229 w 228"/>
                <a:gd name="connsiteY2" fmla="*/ 0 h 4114"/>
              </a:gdLst>
              <a:ahLst/>
              <a:cxnLst>
                <a:cxn ang="0">
                  <a:pos x="connsiteX0" y="connsiteY0"/>
                </a:cxn>
                <a:cxn ang="0">
                  <a:pos x="connsiteX1" y="connsiteY1"/>
                </a:cxn>
                <a:cxn ang="0">
                  <a:pos x="connsiteX2" y="connsiteY2"/>
                </a:cxn>
              </a:cxnLst>
              <a:rect l="l" t="t" r="r" b="b"/>
              <a:pathLst>
                <a:path w="228" h="4114">
                  <a:moveTo>
                    <a:pt x="229" y="0"/>
                  </a:moveTo>
                  <a:cubicBezTo>
                    <a:pt x="229" y="1372"/>
                    <a:pt x="0" y="2744"/>
                    <a:pt x="0" y="4115"/>
                  </a:cubicBezTo>
                  <a:cubicBezTo>
                    <a:pt x="0" y="2744"/>
                    <a:pt x="0" y="1372"/>
                    <a:pt x="229" y="0"/>
                  </a:cubicBezTo>
                  <a:close/>
                </a:path>
              </a:pathLst>
            </a:custGeom>
            <a:solidFill>
              <a:srgbClr val="FFFFFF"/>
            </a:solidFill>
            <a:ln w="2286" cap="flat">
              <a:noFill/>
              <a:prstDash val="solid"/>
              <a:miter/>
            </a:ln>
          </p:spPr>
          <p:txBody>
            <a:bodyPr rtlCol="0" anchor="ctr"/>
            <a:lstStyle/>
            <a:p>
              <a:endParaRPr lang="en-US"/>
            </a:p>
          </p:txBody>
        </p:sp>
        <p:sp>
          <p:nvSpPr>
            <p:cNvPr id="162" name="Freeform 761">
              <a:extLst>
                <a:ext uri="{FF2B5EF4-FFF2-40B4-BE49-F238E27FC236}">
                  <a16:creationId xmlns:a16="http://schemas.microsoft.com/office/drawing/2014/main" id="{82436502-E992-7FBD-9B5F-84F73ABA1DF6}"/>
                </a:ext>
              </a:extLst>
            </p:cNvPr>
            <p:cNvSpPr/>
            <p:nvPr/>
          </p:nvSpPr>
          <p:spPr>
            <a:xfrm>
              <a:off x="4576167" y="4818430"/>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63" name="Freeform 762">
              <a:extLst>
                <a:ext uri="{FF2B5EF4-FFF2-40B4-BE49-F238E27FC236}">
                  <a16:creationId xmlns:a16="http://schemas.microsoft.com/office/drawing/2014/main" id="{E7473470-F311-E324-9E43-AC0FE734EC5F}"/>
                </a:ext>
              </a:extLst>
            </p:cNvPr>
            <p:cNvSpPr/>
            <p:nvPr/>
          </p:nvSpPr>
          <p:spPr>
            <a:xfrm>
              <a:off x="4582567" y="4924729"/>
              <a:ext cx="228" cy="4343"/>
            </a:xfrm>
            <a:custGeom>
              <a:avLst/>
              <a:gdLst>
                <a:gd name="connsiteX0" fmla="*/ 229 w 228"/>
                <a:gd name="connsiteY0" fmla="*/ 0 h 4343"/>
                <a:gd name="connsiteX1" fmla="*/ 0 w 228"/>
                <a:gd name="connsiteY1" fmla="*/ 4343 h 4343"/>
                <a:gd name="connsiteX2" fmla="*/ 229 w 228"/>
                <a:gd name="connsiteY2" fmla="*/ 0 h 4343"/>
              </a:gdLst>
              <a:ahLst/>
              <a:cxnLst>
                <a:cxn ang="0">
                  <a:pos x="connsiteX0" y="connsiteY0"/>
                </a:cxn>
                <a:cxn ang="0">
                  <a:pos x="connsiteX1" y="connsiteY1"/>
                </a:cxn>
                <a:cxn ang="0">
                  <a:pos x="connsiteX2" y="connsiteY2"/>
                </a:cxn>
              </a:cxnLst>
              <a:rect l="l" t="t" r="r" b="b"/>
              <a:pathLst>
                <a:path w="228" h="4343">
                  <a:moveTo>
                    <a:pt x="229" y="0"/>
                  </a:moveTo>
                  <a:cubicBezTo>
                    <a:pt x="229" y="1371"/>
                    <a:pt x="0" y="2743"/>
                    <a:pt x="0" y="4343"/>
                  </a:cubicBezTo>
                  <a:cubicBezTo>
                    <a:pt x="0" y="2743"/>
                    <a:pt x="229" y="1371"/>
                    <a:pt x="229" y="0"/>
                  </a:cubicBezTo>
                  <a:close/>
                </a:path>
              </a:pathLst>
            </a:custGeom>
            <a:solidFill>
              <a:srgbClr val="FFFFFF"/>
            </a:solidFill>
            <a:ln w="2286" cap="flat">
              <a:noFill/>
              <a:prstDash val="solid"/>
              <a:miter/>
            </a:ln>
          </p:spPr>
          <p:txBody>
            <a:bodyPr rtlCol="0" anchor="ctr"/>
            <a:lstStyle/>
            <a:p>
              <a:endParaRPr lang="en-US"/>
            </a:p>
          </p:txBody>
        </p:sp>
        <p:sp>
          <p:nvSpPr>
            <p:cNvPr id="164" name="Freeform 763">
              <a:extLst>
                <a:ext uri="{FF2B5EF4-FFF2-40B4-BE49-F238E27FC236}">
                  <a16:creationId xmlns:a16="http://schemas.microsoft.com/office/drawing/2014/main" id="{C105F407-EC75-6E99-9FEF-F8CECBFEA43B}"/>
                </a:ext>
              </a:extLst>
            </p:cNvPr>
            <p:cNvSpPr/>
            <p:nvPr/>
          </p:nvSpPr>
          <p:spPr>
            <a:xfrm>
              <a:off x="4581882" y="4932502"/>
              <a:ext cx="457" cy="4343"/>
            </a:xfrm>
            <a:custGeom>
              <a:avLst/>
              <a:gdLst>
                <a:gd name="connsiteX0" fmla="*/ 457 w 457"/>
                <a:gd name="connsiteY0" fmla="*/ 0 h 4343"/>
                <a:gd name="connsiteX1" fmla="*/ 0 w 457"/>
                <a:gd name="connsiteY1" fmla="*/ 4344 h 4343"/>
                <a:gd name="connsiteX2" fmla="*/ 457 w 457"/>
                <a:gd name="connsiteY2" fmla="*/ 0 h 4343"/>
              </a:gdLst>
              <a:ahLst/>
              <a:cxnLst>
                <a:cxn ang="0">
                  <a:pos x="connsiteX0" y="connsiteY0"/>
                </a:cxn>
                <a:cxn ang="0">
                  <a:pos x="connsiteX1" y="connsiteY1"/>
                </a:cxn>
                <a:cxn ang="0">
                  <a:pos x="connsiteX2" y="connsiteY2"/>
                </a:cxn>
              </a:cxnLst>
              <a:rect l="l" t="t" r="r" b="b"/>
              <a:pathLst>
                <a:path w="457" h="4343">
                  <a:moveTo>
                    <a:pt x="457" y="0"/>
                  </a:moveTo>
                  <a:cubicBezTo>
                    <a:pt x="457" y="1372"/>
                    <a:pt x="229" y="2972"/>
                    <a:pt x="0" y="4344"/>
                  </a:cubicBezTo>
                  <a:cubicBezTo>
                    <a:pt x="229" y="2972"/>
                    <a:pt x="229" y="1600"/>
                    <a:pt x="457" y="0"/>
                  </a:cubicBezTo>
                  <a:close/>
                </a:path>
              </a:pathLst>
            </a:custGeom>
            <a:solidFill>
              <a:srgbClr val="FFFFFF"/>
            </a:solidFill>
            <a:ln w="2286" cap="flat">
              <a:noFill/>
              <a:prstDash val="solid"/>
              <a:miter/>
            </a:ln>
          </p:spPr>
          <p:txBody>
            <a:bodyPr rtlCol="0" anchor="ctr"/>
            <a:lstStyle/>
            <a:p>
              <a:endParaRPr lang="en-US"/>
            </a:p>
          </p:txBody>
        </p:sp>
        <p:sp>
          <p:nvSpPr>
            <p:cNvPr id="165" name="Freeform 764">
              <a:extLst>
                <a:ext uri="{FF2B5EF4-FFF2-40B4-BE49-F238E27FC236}">
                  <a16:creationId xmlns:a16="http://schemas.microsoft.com/office/drawing/2014/main" id="{6187A569-84E4-2C87-8D85-CC72FAAA4BA3}"/>
                </a:ext>
              </a:extLst>
            </p:cNvPr>
            <p:cNvSpPr/>
            <p:nvPr/>
          </p:nvSpPr>
          <p:spPr>
            <a:xfrm>
              <a:off x="4583253" y="487946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2"/>
                    <a:pt x="229" y="2972"/>
                    <a:pt x="229" y="4343"/>
                  </a:cubicBezTo>
                  <a:cubicBezTo>
                    <a:pt x="0" y="2972"/>
                    <a:pt x="0" y="1600"/>
                    <a:pt x="0" y="0"/>
                  </a:cubicBezTo>
                  <a:close/>
                </a:path>
              </a:pathLst>
            </a:custGeom>
            <a:solidFill>
              <a:srgbClr val="FFFFFF"/>
            </a:solidFill>
            <a:ln w="2286" cap="flat">
              <a:noFill/>
              <a:prstDash val="solid"/>
              <a:miter/>
            </a:ln>
          </p:spPr>
          <p:txBody>
            <a:bodyPr rtlCol="0" anchor="ctr"/>
            <a:lstStyle/>
            <a:p>
              <a:endParaRPr lang="en-US"/>
            </a:p>
          </p:txBody>
        </p:sp>
        <p:sp>
          <p:nvSpPr>
            <p:cNvPr id="166" name="Freeform 765">
              <a:extLst>
                <a:ext uri="{FF2B5EF4-FFF2-40B4-BE49-F238E27FC236}">
                  <a16:creationId xmlns:a16="http://schemas.microsoft.com/office/drawing/2014/main" id="{7BBB397B-7AD8-75F7-6ED9-9905E697259B}"/>
                </a:ext>
              </a:extLst>
            </p:cNvPr>
            <p:cNvSpPr/>
            <p:nvPr/>
          </p:nvSpPr>
          <p:spPr>
            <a:xfrm>
              <a:off x="4583482" y="4887010"/>
              <a:ext cx="2286" cy="4114"/>
            </a:xfrm>
            <a:custGeom>
              <a:avLst/>
              <a:gdLst>
                <a:gd name="connsiteX0" fmla="*/ 0 w 2286"/>
                <a:gd name="connsiteY0" fmla="*/ 0 h 4114"/>
                <a:gd name="connsiteX1" fmla="*/ 0 w 2286"/>
                <a:gd name="connsiteY1" fmla="*/ 4115 h 4114"/>
                <a:gd name="connsiteX2" fmla="*/ 0 w 2286"/>
                <a:gd name="connsiteY2" fmla="*/ 0 h 4114"/>
              </a:gdLst>
              <a:ahLst/>
              <a:cxnLst>
                <a:cxn ang="0">
                  <a:pos x="connsiteX0" y="connsiteY0"/>
                </a:cxn>
                <a:cxn ang="0">
                  <a:pos x="connsiteX1" y="connsiteY1"/>
                </a:cxn>
                <a:cxn ang="0">
                  <a:pos x="connsiteX2" y="connsiteY2"/>
                </a:cxn>
              </a:cxnLst>
              <a:rect l="l" t="t" r="r" b="b"/>
              <a:pathLst>
                <a:path w="2286" h="4114">
                  <a:moveTo>
                    <a:pt x="0" y="0"/>
                  </a:moveTo>
                  <a:cubicBezTo>
                    <a:pt x="0" y="1371"/>
                    <a:pt x="0" y="2743"/>
                    <a:pt x="0" y="4115"/>
                  </a:cubicBezTo>
                  <a:cubicBezTo>
                    <a:pt x="0" y="2743"/>
                    <a:pt x="0" y="1371"/>
                    <a:pt x="0" y="0"/>
                  </a:cubicBezTo>
                  <a:close/>
                </a:path>
              </a:pathLst>
            </a:custGeom>
            <a:solidFill>
              <a:srgbClr val="FFFFFF"/>
            </a:solidFill>
            <a:ln w="2286" cap="flat">
              <a:noFill/>
              <a:prstDash val="solid"/>
              <a:miter/>
            </a:ln>
          </p:spPr>
          <p:txBody>
            <a:bodyPr rtlCol="0" anchor="ctr"/>
            <a:lstStyle/>
            <a:p>
              <a:endParaRPr lang="en-US"/>
            </a:p>
          </p:txBody>
        </p:sp>
        <p:sp>
          <p:nvSpPr>
            <p:cNvPr id="167" name="Freeform 766">
              <a:extLst>
                <a:ext uri="{FF2B5EF4-FFF2-40B4-BE49-F238E27FC236}">
                  <a16:creationId xmlns:a16="http://schemas.microsoft.com/office/drawing/2014/main" id="{9ADC5E67-9BCD-FE7A-5159-C5DBD7D06BC9}"/>
                </a:ext>
              </a:extLst>
            </p:cNvPr>
            <p:cNvSpPr/>
            <p:nvPr/>
          </p:nvSpPr>
          <p:spPr>
            <a:xfrm>
              <a:off x="4583482" y="4901641"/>
              <a:ext cx="2286" cy="4114"/>
            </a:xfrm>
            <a:custGeom>
              <a:avLst/>
              <a:gdLst>
                <a:gd name="connsiteX0" fmla="*/ 0 w 2286"/>
                <a:gd name="connsiteY0" fmla="*/ 0 h 4114"/>
                <a:gd name="connsiteX1" fmla="*/ 0 w 2286"/>
                <a:gd name="connsiteY1" fmla="*/ 4115 h 4114"/>
                <a:gd name="connsiteX2" fmla="*/ 0 w 2286"/>
                <a:gd name="connsiteY2" fmla="*/ 0 h 4114"/>
              </a:gdLst>
              <a:ahLst/>
              <a:cxnLst>
                <a:cxn ang="0">
                  <a:pos x="connsiteX0" y="connsiteY0"/>
                </a:cxn>
                <a:cxn ang="0">
                  <a:pos x="connsiteX1" y="connsiteY1"/>
                </a:cxn>
                <a:cxn ang="0">
                  <a:pos x="connsiteX2" y="connsiteY2"/>
                </a:cxn>
              </a:cxnLst>
              <a:rect l="l" t="t" r="r" b="b"/>
              <a:pathLst>
                <a:path w="2286" h="4114">
                  <a:moveTo>
                    <a:pt x="0" y="0"/>
                  </a:moveTo>
                  <a:cubicBezTo>
                    <a:pt x="0" y="1372"/>
                    <a:pt x="0" y="2743"/>
                    <a:pt x="0" y="4115"/>
                  </a:cubicBezTo>
                  <a:cubicBezTo>
                    <a:pt x="0" y="2743"/>
                    <a:pt x="0" y="1372"/>
                    <a:pt x="0" y="0"/>
                  </a:cubicBezTo>
                  <a:close/>
                </a:path>
              </a:pathLst>
            </a:custGeom>
            <a:solidFill>
              <a:srgbClr val="FFFFFF"/>
            </a:solidFill>
            <a:ln w="2286" cap="flat">
              <a:noFill/>
              <a:prstDash val="solid"/>
              <a:miter/>
            </a:ln>
          </p:spPr>
          <p:txBody>
            <a:bodyPr rtlCol="0" anchor="ctr"/>
            <a:lstStyle/>
            <a:p>
              <a:endParaRPr lang="en-US"/>
            </a:p>
          </p:txBody>
        </p:sp>
        <p:sp>
          <p:nvSpPr>
            <p:cNvPr id="168" name="Freeform 767">
              <a:extLst>
                <a:ext uri="{FF2B5EF4-FFF2-40B4-BE49-F238E27FC236}">
                  <a16:creationId xmlns:a16="http://schemas.microsoft.com/office/drawing/2014/main" id="{D7E9F96A-3C6F-25DD-F22E-4EE2F09DCF99}"/>
                </a:ext>
              </a:extLst>
            </p:cNvPr>
            <p:cNvSpPr/>
            <p:nvPr/>
          </p:nvSpPr>
          <p:spPr>
            <a:xfrm>
              <a:off x="4580281" y="4948732"/>
              <a:ext cx="457" cy="4572"/>
            </a:xfrm>
            <a:custGeom>
              <a:avLst/>
              <a:gdLst>
                <a:gd name="connsiteX0" fmla="*/ 457 w 457"/>
                <a:gd name="connsiteY0" fmla="*/ 0 h 4572"/>
                <a:gd name="connsiteX1" fmla="*/ 0 w 457"/>
                <a:gd name="connsiteY1" fmla="*/ 4572 h 4572"/>
                <a:gd name="connsiteX2" fmla="*/ 457 w 457"/>
                <a:gd name="connsiteY2" fmla="*/ 0 h 4572"/>
              </a:gdLst>
              <a:ahLst/>
              <a:cxnLst>
                <a:cxn ang="0">
                  <a:pos x="connsiteX0" y="connsiteY0"/>
                </a:cxn>
                <a:cxn ang="0">
                  <a:pos x="connsiteX1" y="connsiteY1"/>
                </a:cxn>
                <a:cxn ang="0">
                  <a:pos x="connsiteX2" y="connsiteY2"/>
                </a:cxn>
              </a:cxnLst>
              <a:rect l="l" t="t" r="r" b="b"/>
              <a:pathLst>
                <a:path w="457" h="4572">
                  <a:moveTo>
                    <a:pt x="457" y="0"/>
                  </a:moveTo>
                  <a:cubicBezTo>
                    <a:pt x="229" y="1600"/>
                    <a:pt x="229" y="2972"/>
                    <a:pt x="0" y="4572"/>
                  </a:cubicBezTo>
                  <a:cubicBezTo>
                    <a:pt x="229" y="3200"/>
                    <a:pt x="457" y="1600"/>
                    <a:pt x="457" y="0"/>
                  </a:cubicBezTo>
                  <a:close/>
                </a:path>
              </a:pathLst>
            </a:custGeom>
            <a:solidFill>
              <a:srgbClr val="FFFFFF"/>
            </a:solidFill>
            <a:ln w="2286" cap="flat">
              <a:noFill/>
              <a:prstDash val="solid"/>
              <a:miter/>
            </a:ln>
          </p:spPr>
          <p:txBody>
            <a:bodyPr rtlCol="0" anchor="ctr"/>
            <a:lstStyle/>
            <a:p>
              <a:endParaRPr lang="en-US"/>
            </a:p>
          </p:txBody>
        </p:sp>
        <p:sp>
          <p:nvSpPr>
            <p:cNvPr id="169" name="Freeform 768">
              <a:extLst>
                <a:ext uri="{FF2B5EF4-FFF2-40B4-BE49-F238E27FC236}">
                  <a16:creationId xmlns:a16="http://schemas.microsoft.com/office/drawing/2014/main" id="{5A0FEBFC-D65B-A47C-63BD-E1E82A63F6CE}"/>
                </a:ext>
              </a:extLst>
            </p:cNvPr>
            <p:cNvSpPr/>
            <p:nvPr/>
          </p:nvSpPr>
          <p:spPr>
            <a:xfrm>
              <a:off x="4583482" y="4894326"/>
              <a:ext cx="101" cy="4114"/>
            </a:xfrm>
            <a:custGeom>
              <a:avLst/>
              <a:gdLst>
                <a:gd name="connsiteX0" fmla="*/ 0 w 101"/>
                <a:gd name="connsiteY0" fmla="*/ 0 h 4114"/>
                <a:gd name="connsiteX1" fmla="*/ 0 w 101"/>
                <a:gd name="connsiteY1" fmla="*/ 4115 h 4114"/>
                <a:gd name="connsiteX2" fmla="*/ 0 w 101"/>
                <a:gd name="connsiteY2" fmla="*/ 0 h 4114"/>
              </a:gdLst>
              <a:ahLst/>
              <a:cxnLst>
                <a:cxn ang="0">
                  <a:pos x="connsiteX0" y="connsiteY0"/>
                </a:cxn>
                <a:cxn ang="0">
                  <a:pos x="connsiteX1" y="connsiteY1"/>
                </a:cxn>
                <a:cxn ang="0">
                  <a:pos x="connsiteX2" y="connsiteY2"/>
                </a:cxn>
              </a:cxnLst>
              <a:rect l="l" t="t" r="r" b="b"/>
              <a:pathLst>
                <a:path w="101" h="4114">
                  <a:moveTo>
                    <a:pt x="0" y="0"/>
                  </a:moveTo>
                  <a:cubicBezTo>
                    <a:pt x="0" y="1372"/>
                    <a:pt x="0" y="2743"/>
                    <a:pt x="0" y="4115"/>
                  </a:cubicBezTo>
                  <a:cubicBezTo>
                    <a:pt x="229" y="2743"/>
                    <a:pt x="0" y="1372"/>
                    <a:pt x="0" y="0"/>
                  </a:cubicBezTo>
                  <a:close/>
                </a:path>
              </a:pathLst>
            </a:custGeom>
            <a:solidFill>
              <a:srgbClr val="FFFFFF"/>
            </a:solidFill>
            <a:ln w="2286" cap="flat">
              <a:noFill/>
              <a:prstDash val="solid"/>
              <a:miter/>
            </a:ln>
          </p:spPr>
          <p:txBody>
            <a:bodyPr rtlCol="0" anchor="ctr"/>
            <a:lstStyle/>
            <a:p>
              <a:endParaRPr lang="en-US"/>
            </a:p>
          </p:txBody>
        </p:sp>
        <p:sp>
          <p:nvSpPr>
            <p:cNvPr id="170" name="Freeform 769">
              <a:extLst>
                <a:ext uri="{FF2B5EF4-FFF2-40B4-BE49-F238E27FC236}">
                  <a16:creationId xmlns:a16="http://schemas.microsoft.com/office/drawing/2014/main" id="{827BA2A3-2339-48EC-1AFC-2DDA6C579B7C}"/>
                </a:ext>
              </a:extLst>
            </p:cNvPr>
            <p:cNvSpPr/>
            <p:nvPr/>
          </p:nvSpPr>
          <p:spPr>
            <a:xfrm>
              <a:off x="4572052" y="4801057"/>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058"/>
                    <a:pt x="686" y="3201"/>
                  </a:cubicBezTo>
                  <a:cubicBezTo>
                    <a:pt x="686" y="2058"/>
                    <a:pt x="457" y="1143"/>
                    <a:pt x="0" y="0"/>
                  </a:cubicBezTo>
                  <a:close/>
                </a:path>
              </a:pathLst>
            </a:custGeom>
            <a:solidFill>
              <a:srgbClr val="FFFFFF"/>
            </a:solidFill>
            <a:ln w="2286" cap="flat">
              <a:noFill/>
              <a:prstDash val="solid"/>
              <a:miter/>
            </a:ln>
          </p:spPr>
          <p:txBody>
            <a:bodyPr rtlCol="0" anchor="ctr"/>
            <a:lstStyle/>
            <a:p>
              <a:endParaRPr lang="en-US"/>
            </a:p>
          </p:txBody>
        </p:sp>
        <p:sp>
          <p:nvSpPr>
            <p:cNvPr id="171" name="Freeform 770">
              <a:extLst>
                <a:ext uri="{FF2B5EF4-FFF2-40B4-BE49-F238E27FC236}">
                  <a16:creationId xmlns:a16="http://schemas.microsoft.com/office/drawing/2014/main" id="{61B0145C-CAF5-3685-ED1B-663E87B96B7E}"/>
                </a:ext>
              </a:extLst>
            </p:cNvPr>
            <p:cNvSpPr/>
            <p:nvPr/>
          </p:nvSpPr>
          <p:spPr>
            <a:xfrm>
              <a:off x="3836646" y="4955590"/>
              <a:ext cx="685" cy="5486"/>
            </a:xfrm>
            <a:custGeom>
              <a:avLst/>
              <a:gdLst>
                <a:gd name="connsiteX0" fmla="*/ 686 w 685"/>
                <a:gd name="connsiteY0" fmla="*/ 5486 h 5486"/>
                <a:gd name="connsiteX1" fmla="*/ 0 w 685"/>
                <a:gd name="connsiteY1" fmla="*/ 0 h 5486"/>
                <a:gd name="connsiteX2" fmla="*/ 686 w 685"/>
                <a:gd name="connsiteY2" fmla="*/ 5486 h 5486"/>
              </a:gdLst>
              <a:ahLst/>
              <a:cxnLst>
                <a:cxn ang="0">
                  <a:pos x="connsiteX0" y="connsiteY0"/>
                </a:cxn>
                <a:cxn ang="0">
                  <a:pos x="connsiteX1" y="connsiteY1"/>
                </a:cxn>
                <a:cxn ang="0">
                  <a:pos x="connsiteX2" y="connsiteY2"/>
                </a:cxn>
              </a:cxnLst>
              <a:rect l="l" t="t" r="r" b="b"/>
              <a:pathLst>
                <a:path w="685" h="5486">
                  <a:moveTo>
                    <a:pt x="686" y="5486"/>
                  </a:moveTo>
                  <a:cubicBezTo>
                    <a:pt x="457" y="3657"/>
                    <a:pt x="229" y="1829"/>
                    <a:pt x="0" y="0"/>
                  </a:cubicBezTo>
                  <a:cubicBezTo>
                    <a:pt x="229" y="1829"/>
                    <a:pt x="457" y="3657"/>
                    <a:pt x="686" y="5486"/>
                  </a:cubicBezTo>
                  <a:close/>
                </a:path>
              </a:pathLst>
            </a:custGeom>
            <a:solidFill>
              <a:srgbClr val="FFFFFF"/>
            </a:solidFill>
            <a:ln w="2286" cap="flat">
              <a:noFill/>
              <a:prstDash val="solid"/>
              <a:miter/>
            </a:ln>
          </p:spPr>
          <p:txBody>
            <a:bodyPr rtlCol="0" anchor="ctr"/>
            <a:lstStyle/>
            <a:p>
              <a:endParaRPr lang="en-US"/>
            </a:p>
          </p:txBody>
        </p:sp>
        <p:sp>
          <p:nvSpPr>
            <p:cNvPr id="172" name="Freeform 771">
              <a:extLst>
                <a:ext uri="{FF2B5EF4-FFF2-40B4-BE49-F238E27FC236}">
                  <a16:creationId xmlns:a16="http://schemas.microsoft.com/office/drawing/2014/main" id="{34522467-1F3B-D454-AA64-A7F15C454757}"/>
                </a:ext>
              </a:extLst>
            </p:cNvPr>
            <p:cNvSpPr/>
            <p:nvPr/>
          </p:nvSpPr>
          <p:spPr>
            <a:xfrm>
              <a:off x="3838246" y="4967249"/>
              <a:ext cx="914" cy="5257"/>
            </a:xfrm>
            <a:custGeom>
              <a:avLst/>
              <a:gdLst>
                <a:gd name="connsiteX0" fmla="*/ 914 w 914"/>
                <a:gd name="connsiteY0" fmla="*/ 5258 h 5257"/>
                <a:gd name="connsiteX1" fmla="*/ 0 w 914"/>
                <a:gd name="connsiteY1" fmla="*/ 0 h 5257"/>
                <a:gd name="connsiteX2" fmla="*/ 914 w 914"/>
                <a:gd name="connsiteY2" fmla="*/ 5258 h 5257"/>
              </a:gdLst>
              <a:ahLst/>
              <a:cxnLst>
                <a:cxn ang="0">
                  <a:pos x="connsiteX0" y="connsiteY0"/>
                </a:cxn>
                <a:cxn ang="0">
                  <a:pos x="connsiteX1" y="connsiteY1"/>
                </a:cxn>
                <a:cxn ang="0">
                  <a:pos x="connsiteX2" y="connsiteY2"/>
                </a:cxn>
              </a:cxnLst>
              <a:rect l="l" t="t" r="r" b="b"/>
              <a:pathLst>
                <a:path w="914" h="5257">
                  <a:moveTo>
                    <a:pt x="914" y="5258"/>
                  </a:moveTo>
                  <a:cubicBezTo>
                    <a:pt x="686" y="3429"/>
                    <a:pt x="229" y="1829"/>
                    <a:pt x="0" y="0"/>
                  </a:cubicBezTo>
                  <a:cubicBezTo>
                    <a:pt x="457" y="1601"/>
                    <a:pt x="686" y="3429"/>
                    <a:pt x="914" y="5258"/>
                  </a:cubicBezTo>
                  <a:close/>
                </a:path>
              </a:pathLst>
            </a:custGeom>
            <a:solidFill>
              <a:srgbClr val="FFFFFF"/>
            </a:solidFill>
            <a:ln w="2286" cap="flat">
              <a:noFill/>
              <a:prstDash val="solid"/>
              <a:miter/>
            </a:ln>
          </p:spPr>
          <p:txBody>
            <a:bodyPr rtlCol="0" anchor="ctr"/>
            <a:lstStyle/>
            <a:p>
              <a:endParaRPr lang="en-US"/>
            </a:p>
          </p:txBody>
        </p:sp>
        <p:sp>
          <p:nvSpPr>
            <p:cNvPr id="173" name="Freeform 772">
              <a:extLst>
                <a:ext uri="{FF2B5EF4-FFF2-40B4-BE49-F238E27FC236}">
                  <a16:creationId xmlns:a16="http://schemas.microsoft.com/office/drawing/2014/main" id="{A2A6F707-A0FF-8C45-686C-B0A3DDD8420B}"/>
                </a:ext>
              </a:extLst>
            </p:cNvPr>
            <p:cNvSpPr/>
            <p:nvPr/>
          </p:nvSpPr>
          <p:spPr>
            <a:xfrm>
              <a:off x="3837331" y="4961305"/>
              <a:ext cx="914" cy="5486"/>
            </a:xfrm>
            <a:custGeom>
              <a:avLst/>
              <a:gdLst>
                <a:gd name="connsiteX0" fmla="*/ 914 w 914"/>
                <a:gd name="connsiteY0" fmla="*/ 5486 h 5486"/>
                <a:gd name="connsiteX1" fmla="*/ 0 w 914"/>
                <a:gd name="connsiteY1" fmla="*/ 0 h 5486"/>
                <a:gd name="connsiteX2" fmla="*/ 914 w 914"/>
                <a:gd name="connsiteY2" fmla="*/ 5486 h 5486"/>
              </a:gdLst>
              <a:ahLst/>
              <a:cxnLst>
                <a:cxn ang="0">
                  <a:pos x="connsiteX0" y="connsiteY0"/>
                </a:cxn>
                <a:cxn ang="0">
                  <a:pos x="connsiteX1" y="connsiteY1"/>
                </a:cxn>
                <a:cxn ang="0">
                  <a:pos x="connsiteX2" y="connsiteY2"/>
                </a:cxn>
              </a:cxnLst>
              <a:rect l="l" t="t" r="r" b="b"/>
              <a:pathLst>
                <a:path w="914" h="5486">
                  <a:moveTo>
                    <a:pt x="914" y="5486"/>
                  </a:moveTo>
                  <a:cubicBezTo>
                    <a:pt x="686" y="3657"/>
                    <a:pt x="457" y="1829"/>
                    <a:pt x="0" y="0"/>
                  </a:cubicBezTo>
                  <a:cubicBezTo>
                    <a:pt x="457" y="1829"/>
                    <a:pt x="686" y="3657"/>
                    <a:pt x="914" y="5486"/>
                  </a:cubicBezTo>
                  <a:close/>
                </a:path>
              </a:pathLst>
            </a:custGeom>
            <a:solidFill>
              <a:srgbClr val="FFFFFF"/>
            </a:solidFill>
            <a:ln w="2286" cap="flat">
              <a:noFill/>
              <a:prstDash val="solid"/>
              <a:miter/>
            </a:ln>
          </p:spPr>
          <p:txBody>
            <a:bodyPr rtlCol="0" anchor="ctr"/>
            <a:lstStyle/>
            <a:p>
              <a:endParaRPr lang="en-US"/>
            </a:p>
          </p:txBody>
        </p:sp>
        <p:sp>
          <p:nvSpPr>
            <p:cNvPr id="174" name="Freeform 773">
              <a:extLst>
                <a:ext uri="{FF2B5EF4-FFF2-40B4-BE49-F238E27FC236}">
                  <a16:creationId xmlns:a16="http://schemas.microsoft.com/office/drawing/2014/main" id="{D0AA1A8A-4907-61E9-77E0-39BF6FE90795}"/>
                </a:ext>
              </a:extLst>
            </p:cNvPr>
            <p:cNvSpPr/>
            <p:nvPr/>
          </p:nvSpPr>
          <p:spPr>
            <a:xfrm>
              <a:off x="4577995" y="4965420"/>
              <a:ext cx="685" cy="5029"/>
            </a:xfrm>
            <a:custGeom>
              <a:avLst/>
              <a:gdLst>
                <a:gd name="connsiteX0" fmla="*/ 686 w 685"/>
                <a:gd name="connsiteY0" fmla="*/ 0 h 5029"/>
                <a:gd name="connsiteX1" fmla="*/ 0 w 685"/>
                <a:gd name="connsiteY1" fmla="*/ 5029 h 5029"/>
                <a:gd name="connsiteX2" fmla="*/ 686 w 685"/>
                <a:gd name="connsiteY2" fmla="*/ 0 h 5029"/>
              </a:gdLst>
              <a:ahLst/>
              <a:cxnLst>
                <a:cxn ang="0">
                  <a:pos x="connsiteX0" y="connsiteY0"/>
                </a:cxn>
                <a:cxn ang="0">
                  <a:pos x="connsiteX1" y="connsiteY1"/>
                </a:cxn>
                <a:cxn ang="0">
                  <a:pos x="connsiteX2" y="connsiteY2"/>
                </a:cxn>
              </a:cxnLst>
              <a:rect l="l" t="t" r="r" b="b"/>
              <a:pathLst>
                <a:path w="685" h="5029">
                  <a:moveTo>
                    <a:pt x="686" y="0"/>
                  </a:moveTo>
                  <a:cubicBezTo>
                    <a:pt x="457" y="1600"/>
                    <a:pt x="229" y="3429"/>
                    <a:pt x="0" y="5029"/>
                  </a:cubicBezTo>
                  <a:cubicBezTo>
                    <a:pt x="229" y="3429"/>
                    <a:pt x="457" y="1828"/>
                    <a:pt x="686" y="0"/>
                  </a:cubicBezTo>
                  <a:close/>
                </a:path>
              </a:pathLst>
            </a:custGeom>
            <a:solidFill>
              <a:srgbClr val="FFFFFF"/>
            </a:solidFill>
            <a:ln w="2286" cap="flat">
              <a:noFill/>
              <a:prstDash val="solid"/>
              <a:miter/>
            </a:ln>
          </p:spPr>
          <p:txBody>
            <a:bodyPr rtlCol="0" anchor="ctr"/>
            <a:lstStyle/>
            <a:p>
              <a:endParaRPr lang="en-US"/>
            </a:p>
          </p:txBody>
        </p:sp>
        <p:sp>
          <p:nvSpPr>
            <p:cNvPr id="175" name="Freeform 774">
              <a:extLst>
                <a:ext uri="{FF2B5EF4-FFF2-40B4-BE49-F238E27FC236}">
                  <a16:creationId xmlns:a16="http://schemas.microsoft.com/office/drawing/2014/main" id="{075EEB4A-AE4C-C443-D200-37C02609ACA9}"/>
                </a:ext>
              </a:extLst>
            </p:cNvPr>
            <p:cNvSpPr/>
            <p:nvPr/>
          </p:nvSpPr>
          <p:spPr>
            <a:xfrm>
              <a:off x="4574795" y="4812487"/>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286"/>
                    <a:pt x="686" y="3201"/>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76" name="Freeform 775">
              <a:extLst>
                <a:ext uri="{FF2B5EF4-FFF2-40B4-BE49-F238E27FC236}">
                  <a16:creationId xmlns:a16="http://schemas.microsoft.com/office/drawing/2014/main" id="{2C1F3417-8673-07B9-46A8-6EA5E9550462}"/>
                </a:ext>
              </a:extLst>
            </p:cNvPr>
            <p:cNvSpPr/>
            <p:nvPr/>
          </p:nvSpPr>
          <p:spPr>
            <a:xfrm>
              <a:off x="3842818" y="4989652"/>
              <a:ext cx="19659" cy="57835"/>
            </a:xfrm>
            <a:custGeom>
              <a:avLst/>
              <a:gdLst>
                <a:gd name="connsiteX0" fmla="*/ 19660 w 19659"/>
                <a:gd name="connsiteY0" fmla="*/ 57836 h 57835"/>
                <a:gd name="connsiteX1" fmla="*/ 0 w 19659"/>
                <a:gd name="connsiteY1" fmla="*/ 0 h 57835"/>
                <a:gd name="connsiteX2" fmla="*/ 19660 w 19659"/>
                <a:gd name="connsiteY2" fmla="*/ 57836 h 57835"/>
              </a:gdLst>
              <a:ahLst/>
              <a:cxnLst>
                <a:cxn ang="0">
                  <a:pos x="connsiteX0" y="connsiteY0"/>
                </a:cxn>
                <a:cxn ang="0">
                  <a:pos x="connsiteX1" y="connsiteY1"/>
                </a:cxn>
                <a:cxn ang="0">
                  <a:pos x="connsiteX2" y="connsiteY2"/>
                </a:cxn>
              </a:cxnLst>
              <a:rect l="l" t="t" r="r" b="b"/>
              <a:pathLst>
                <a:path w="19659" h="57835">
                  <a:moveTo>
                    <a:pt x="19660" y="57836"/>
                  </a:moveTo>
                  <a:cubicBezTo>
                    <a:pt x="11201" y="39548"/>
                    <a:pt x="4572" y="20117"/>
                    <a:pt x="0" y="0"/>
                  </a:cubicBezTo>
                  <a:cubicBezTo>
                    <a:pt x="4572" y="20117"/>
                    <a:pt x="11430" y="39548"/>
                    <a:pt x="19660" y="57836"/>
                  </a:cubicBezTo>
                  <a:close/>
                </a:path>
              </a:pathLst>
            </a:custGeom>
            <a:solidFill>
              <a:srgbClr val="FFFFFF"/>
            </a:solidFill>
            <a:ln w="2286" cap="flat">
              <a:noFill/>
              <a:prstDash val="solid"/>
              <a:miter/>
            </a:ln>
          </p:spPr>
          <p:txBody>
            <a:bodyPr rtlCol="0" anchor="ctr"/>
            <a:lstStyle/>
            <a:p>
              <a:endParaRPr lang="en-US"/>
            </a:p>
          </p:txBody>
        </p:sp>
        <p:sp>
          <p:nvSpPr>
            <p:cNvPr id="177" name="Freeform 776">
              <a:extLst>
                <a:ext uri="{FF2B5EF4-FFF2-40B4-BE49-F238E27FC236}">
                  <a16:creationId xmlns:a16="http://schemas.microsoft.com/office/drawing/2014/main" id="{AB879CB8-1E50-5DCB-DD73-4C23EFBEDABF}"/>
                </a:ext>
              </a:extLst>
            </p:cNvPr>
            <p:cNvSpPr/>
            <p:nvPr/>
          </p:nvSpPr>
          <p:spPr>
            <a:xfrm>
              <a:off x="3841446" y="4984165"/>
              <a:ext cx="1143" cy="5257"/>
            </a:xfrm>
            <a:custGeom>
              <a:avLst/>
              <a:gdLst>
                <a:gd name="connsiteX0" fmla="*/ 1143 w 1143"/>
                <a:gd name="connsiteY0" fmla="*/ 5258 h 5257"/>
                <a:gd name="connsiteX1" fmla="*/ 0 w 1143"/>
                <a:gd name="connsiteY1" fmla="*/ 0 h 5257"/>
                <a:gd name="connsiteX2" fmla="*/ 1143 w 1143"/>
                <a:gd name="connsiteY2" fmla="*/ 5258 h 5257"/>
              </a:gdLst>
              <a:ahLst/>
              <a:cxnLst>
                <a:cxn ang="0">
                  <a:pos x="connsiteX0" y="connsiteY0"/>
                </a:cxn>
                <a:cxn ang="0">
                  <a:pos x="connsiteX1" y="connsiteY1"/>
                </a:cxn>
                <a:cxn ang="0">
                  <a:pos x="connsiteX2" y="connsiteY2"/>
                </a:cxn>
              </a:cxnLst>
              <a:rect l="l" t="t" r="r" b="b"/>
              <a:pathLst>
                <a:path w="1143" h="5257">
                  <a:moveTo>
                    <a:pt x="1143" y="5258"/>
                  </a:moveTo>
                  <a:cubicBezTo>
                    <a:pt x="686" y="3429"/>
                    <a:pt x="229" y="1600"/>
                    <a:pt x="0" y="0"/>
                  </a:cubicBezTo>
                  <a:cubicBezTo>
                    <a:pt x="457" y="1829"/>
                    <a:pt x="914" y="3657"/>
                    <a:pt x="1143" y="5258"/>
                  </a:cubicBezTo>
                  <a:close/>
                </a:path>
              </a:pathLst>
            </a:custGeom>
            <a:solidFill>
              <a:srgbClr val="FFFFFF"/>
            </a:solidFill>
            <a:ln w="2286" cap="flat">
              <a:noFill/>
              <a:prstDash val="solid"/>
              <a:miter/>
            </a:ln>
          </p:spPr>
          <p:txBody>
            <a:bodyPr rtlCol="0" anchor="ctr"/>
            <a:lstStyle/>
            <a:p>
              <a:endParaRPr lang="en-US"/>
            </a:p>
          </p:txBody>
        </p:sp>
        <p:sp>
          <p:nvSpPr>
            <p:cNvPr id="178" name="Freeform 777">
              <a:extLst>
                <a:ext uri="{FF2B5EF4-FFF2-40B4-BE49-F238E27FC236}">
                  <a16:creationId xmlns:a16="http://schemas.microsoft.com/office/drawing/2014/main" id="{7D626731-23B3-23BF-E3BF-7C833E3039D2}"/>
                </a:ext>
              </a:extLst>
            </p:cNvPr>
            <p:cNvSpPr/>
            <p:nvPr/>
          </p:nvSpPr>
          <p:spPr>
            <a:xfrm>
              <a:off x="3839389" y="4972964"/>
              <a:ext cx="914" cy="5257"/>
            </a:xfrm>
            <a:custGeom>
              <a:avLst/>
              <a:gdLst>
                <a:gd name="connsiteX0" fmla="*/ 914 w 914"/>
                <a:gd name="connsiteY0" fmla="*/ 5258 h 5257"/>
                <a:gd name="connsiteX1" fmla="*/ 0 w 914"/>
                <a:gd name="connsiteY1" fmla="*/ 0 h 5257"/>
                <a:gd name="connsiteX2" fmla="*/ 914 w 914"/>
                <a:gd name="connsiteY2" fmla="*/ 5258 h 5257"/>
              </a:gdLst>
              <a:ahLst/>
              <a:cxnLst>
                <a:cxn ang="0">
                  <a:pos x="connsiteX0" y="connsiteY0"/>
                </a:cxn>
                <a:cxn ang="0">
                  <a:pos x="connsiteX1" y="connsiteY1"/>
                </a:cxn>
                <a:cxn ang="0">
                  <a:pos x="connsiteX2" y="connsiteY2"/>
                </a:cxn>
              </a:cxnLst>
              <a:rect l="l" t="t" r="r" b="b"/>
              <a:pathLst>
                <a:path w="914" h="5257">
                  <a:moveTo>
                    <a:pt x="914" y="5258"/>
                  </a:moveTo>
                  <a:cubicBezTo>
                    <a:pt x="686" y="3429"/>
                    <a:pt x="229" y="1829"/>
                    <a:pt x="0" y="0"/>
                  </a:cubicBezTo>
                  <a:cubicBezTo>
                    <a:pt x="229" y="1601"/>
                    <a:pt x="457" y="3429"/>
                    <a:pt x="914" y="5258"/>
                  </a:cubicBezTo>
                  <a:close/>
                </a:path>
              </a:pathLst>
            </a:custGeom>
            <a:solidFill>
              <a:srgbClr val="FFFFFF"/>
            </a:solidFill>
            <a:ln w="2286" cap="flat">
              <a:noFill/>
              <a:prstDash val="solid"/>
              <a:miter/>
            </a:ln>
          </p:spPr>
          <p:txBody>
            <a:bodyPr rtlCol="0" anchor="ctr"/>
            <a:lstStyle/>
            <a:p>
              <a:endParaRPr lang="en-US"/>
            </a:p>
          </p:txBody>
        </p:sp>
        <p:sp>
          <p:nvSpPr>
            <p:cNvPr id="179" name="Freeform 778">
              <a:extLst>
                <a:ext uri="{FF2B5EF4-FFF2-40B4-BE49-F238E27FC236}">
                  <a16:creationId xmlns:a16="http://schemas.microsoft.com/office/drawing/2014/main" id="{A65EE747-6E82-0BA5-F1F7-B79F7D98D751}"/>
                </a:ext>
              </a:extLst>
            </p:cNvPr>
            <p:cNvSpPr/>
            <p:nvPr/>
          </p:nvSpPr>
          <p:spPr>
            <a:xfrm>
              <a:off x="3840303" y="4978679"/>
              <a:ext cx="1143" cy="5257"/>
            </a:xfrm>
            <a:custGeom>
              <a:avLst/>
              <a:gdLst>
                <a:gd name="connsiteX0" fmla="*/ 1143 w 1143"/>
                <a:gd name="connsiteY0" fmla="*/ 5258 h 5257"/>
                <a:gd name="connsiteX1" fmla="*/ 0 w 1143"/>
                <a:gd name="connsiteY1" fmla="*/ 0 h 5257"/>
                <a:gd name="connsiteX2" fmla="*/ 1143 w 1143"/>
                <a:gd name="connsiteY2" fmla="*/ 5258 h 5257"/>
              </a:gdLst>
              <a:ahLst/>
              <a:cxnLst>
                <a:cxn ang="0">
                  <a:pos x="connsiteX0" y="connsiteY0"/>
                </a:cxn>
                <a:cxn ang="0">
                  <a:pos x="connsiteX1" y="connsiteY1"/>
                </a:cxn>
                <a:cxn ang="0">
                  <a:pos x="connsiteX2" y="connsiteY2"/>
                </a:cxn>
              </a:cxnLst>
              <a:rect l="l" t="t" r="r" b="b"/>
              <a:pathLst>
                <a:path w="1143" h="5257">
                  <a:moveTo>
                    <a:pt x="1143" y="5258"/>
                  </a:moveTo>
                  <a:cubicBezTo>
                    <a:pt x="686" y="3429"/>
                    <a:pt x="457" y="1829"/>
                    <a:pt x="0" y="0"/>
                  </a:cubicBezTo>
                  <a:cubicBezTo>
                    <a:pt x="457" y="1601"/>
                    <a:pt x="686" y="3429"/>
                    <a:pt x="1143" y="5258"/>
                  </a:cubicBezTo>
                  <a:close/>
                </a:path>
              </a:pathLst>
            </a:custGeom>
            <a:solidFill>
              <a:srgbClr val="FFFFFF"/>
            </a:solidFill>
            <a:ln w="2286" cap="flat">
              <a:noFill/>
              <a:prstDash val="solid"/>
              <a:miter/>
            </a:ln>
          </p:spPr>
          <p:txBody>
            <a:bodyPr rtlCol="0" anchor="ctr"/>
            <a:lstStyle/>
            <a:p>
              <a:endParaRPr lang="en-US"/>
            </a:p>
          </p:txBody>
        </p:sp>
        <p:sp>
          <p:nvSpPr>
            <p:cNvPr id="180" name="Freeform 779">
              <a:extLst>
                <a:ext uri="{FF2B5EF4-FFF2-40B4-BE49-F238E27FC236}">
                  <a16:creationId xmlns:a16="http://schemas.microsoft.com/office/drawing/2014/main" id="{9EB27731-5419-EE80-7BD3-E6EBF5189798}"/>
                </a:ext>
              </a:extLst>
            </p:cNvPr>
            <p:cNvSpPr/>
            <p:nvPr/>
          </p:nvSpPr>
          <p:spPr>
            <a:xfrm>
              <a:off x="4576624" y="4974107"/>
              <a:ext cx="914" cy="5715"/>
            </a:xfrm>
            <a:custGeom>
              <a:avLst/>
              <a:gdLst>
                <a:gd name="connsiteX0" fmla="*/ 914 w 914"/>
                <a:gd name="connsiteY0" fmla="*/ 0 h 5715"/>
                <a:gd name="connsiteX1" fmla="*/ 0 w 914"/>
                <a:gd name="connsiteY1" fmla="*/ 5715 h 5715"/>
                <a:gd name="connsiteX2" fmla="*/ 914 w 914"/>
                <a:gd name="connsiteY2" fmla="*/ 0 h 5715"/>
              </a:gdLst>
              <a:ahLst/>
              <a:cxnLst>
                <a:cxn ang="0">
                  <a:pos x="connsiteX0" y="connsiteY0"/>
                </a:cxn>
                <a:cxn ang="0">
                  <a:pos x="connsiteX1" y="connsiteY1"/>
                </a:cxn>
                <a:cxn ang="0">
                  <a:pos x="connsiteX2" y="connsiteY2"/>
                </a:cxn>
              </a:cxnLst>
              <a:rect l="l" t="t" r="r" b="b"/>
              <a:pathLst>
                <a:path w="914" h="5715">
                  <a:moveTo>
                    <a:pt x="914" y="0"/>
                  </a:moveTo>
                  <a:cubicBezTo>
                    <a:pt x="686" y="1829"/>
                    <a:pt x="229" y="3887"/>
                    <a:pt x="0" y="5715"/>
                  </a:cubicBezTo>
                  <a:cubicBezTo>
                    <a:pt x="229" y="3658"/>
                    <a:pt x="686" y="1829"/>
                    <a:pt x="914" y="0"/>
                  </a:cubicBezTo>
                  <a:close/>
                </a:path>
              </a:pathLst>
            </a:custGeom>
            <a:solidFill>
              <a:srgbClr val="FFFFFF"/>
            </a:solidFill>
            <a:ln w="2286" cap="flat">
              <a:noFill/>
              <a:prstDash val="solid"/>
              <a:miter/>
            </a:ln>
          </p:spPr>
          <p:txBody>
            <a:bodyPr rtlCol="0" anchor="ctr"/>
            <a:lstStyle/>
            <a:p>
              <a:endParaRPr lang="en-US"/>
            </a:p>
          </p:txBody>
        </p:sp>
        <p:sp>
          <p:nvSpPr>
            <p:cNvPr id="181" name="Freeform 780">
              <a:extLst>
                <a:ext uri="{FF2B5EF4-FFF2-40B4-BE49-F238E27FC236}">
                  <a16:creationId xmlns:a16="http://schemas.microsoft.com/office/drawing/2014/main" id="{3A13D242-934A-FE61-0204-6EFDDD2C9A8E}"/>
                </a:ext>
              </a:extLst>
            </p:cNvPr>
            <p:cNvSpPr/>
            <p:nvPr/>
          </p:nvSpPr>
          <p:spPr>
            <a:xfrm>
              <a:off x="4581196" y="4940731"/>
              <a:ext cx="457" cy="4572"/>
            </a:xfrm>
            <a:custGeom>
              <a:avLst/>
              <a:gdLst>
                <a:gd name="connsiteX0" fmla="*/ 457 w 457"/>
                <a:gd name="connsiteY0" fmla="*/ 0 h 4572"/>
                <a:gd name="connsiteX1" fmla="*/ 0 w 457"/>
                <a:gd name="connsiteY1" fmla="*/ 4572 h 4572"/>
                <a:gd name="connsiteX2" fmla="*/ 457 w 457"/>
                <a:gd name="connsiteY2" fmla="*/ 0 h 4572"/>
              </a:gdLst>
              <a:ahLst/>
              <a:cxnLst>
                <a:cxn ang="0">
                  <a:pos x="connsiteX0" y="connsiteY0"/>
                </a:cxn>
                <a:cxn ang="0">
                  <a:pos x="connsiteX1" y="connsiteY1"/>
                </a:cxn>
                <a:cxn ang="0">
                  <a:pos x="connsiteX2" y="connsiteY2"/>
                </a:cxn>
              </a:cxnLst>
              <a:rect l="l" t="t" r="r" b="b"/>
              <a:pathLst>
                <a:path w="457" h="4572">
                  <a:moveTo>
                    <a:pt x="457" y="0"/>
                  </a:moveTo>
                  <a:cubicBezTo>
                    <a:pt x="229" y="1371"/>
                    <a:pt x="229" y="2972"/>
                    <a:pt x="0" y="4572"/>
                  </a:cubicBezTo>
                  <a:cubicBezTo>
                    <a:pt x="0" y="2972"/>
                    <a:pt x="229" y="1371"/>
                    <a:pt x="457" y="0"/>
                  </a:cubicBezTo>
                  <a:close/>
                </a:path>
              </a:pathLst>
            </a:custGeom>
            <a:solidFill>
              <a:srgbClr val="FFFFFF"/>
            </a:solidFill>
            <a:ln w="2286" cap="flat">
              <a:noFill/>
              <a:prstDash val="solid"/>
              <a:miter/>
            </a:ln>
          </p:spPr>
          <p:txBody>
            <a:bodyPr rtlCol="0" anchor="ctr"/>
            <a:lstStyle/>
            <a:p>
              <a:endParaRPr lang="en-US"/>
            </a:p>
          </p:txBody>
        </p:sp>
        <p:sp>
          <p:nvSpPr>
            <p:cNvPr id="182" name="Freeform 781">
              <a:extLst>
                <a:ext uri="{FF2B5EF4-FFF2-40B4-BE49-F238E27FC236}">
                  <a16:creationId xmlns:a16="http://schemas.microsoft.com/office/drawing/2014/main" id="{ED78B7CB-A011-E00A-74B1-E9750393950E}"/>
                </a:ext>
              </a:extLst>
            </p:cNvPr>
            <p:cNvSpPr/>
            <p:nvPr/>
          </p:nvSpPr>
          <p:spPr>
            <a:xfrm>
              <a:off x="4570680" y="4795570"/>
              <a:ext cx="914" cy="3200"/>
            </a:xfrm>
            <a:custGeom>
              <a:avLst/>
              <a:gdLst>
                <a:gd name="connsiteX0" fmla="*/ 0 w 914"/>
                <a:gd name="connsiteY0" fmla="*/ 0 h 3200"/>
                <a:gd name="connsiteX1" fmla="*/ 914 w 914"/>
                <a:gd name="connsiteY1" fmla="*/ 3200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457" y="2057"/>
                    <a:pt x="914" y="3200"/>
                  </a:cubicBezTo>
                  <a:cubicBezTo>
                    <a:pt x="457" y="2057"/>
                    <a:pt x="229" y="914"/>
                    <a:pt x="0" y="0"/>
                  </a:cubicBezTo>
                  <a:close/>
                </a:path>
              </a:pathLst>
            </a:custGeom>
            <a:solidFill>
              <a:srgbClr val="FFFFFF"/>
            </a:solidFill>
            <a:ln w="2286" cap="flat">
              <a:noFill/>
              <a:prstDash val="solid"/>
              <a:miter/>
            </a:ln>
          </p:spPr>
          <p:txBody>
            <a:bodyPr rtlCol="0" anchor="ctr"/>
            <a:lstStyle/>
            <a:p>
              <a:endParaRPr lang="en-US"/>
            </a:p>
          </p:txBody>
        </p:sp>
        <p:sp>
          <p:nvSpPr>
            <p:cNvPr id="183" name="Freeform 782">
              <a:extLst>
                <a:ext uri="{FF2B5EF4-FFF2-40B4-BE49-F238E27FC236}">
                  <a16:creationId xmlns:a16="http://schemas.microsoft.com/office/drawing/2014/main" id="{A80B6F92-CF0D-4679-58D5-DA8ACF766569}"/>
                </a:ext>
              </a:extLst>
            </p:cNvPr>
            <p:cNvSpPr/>
            <p:nvPr/>
          </p:nvSpPr>
          <p:spPr>
            <a:xfrm>
              <a:off x="4573423" y="4806772"/>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058"/>
                    <a:pt x="686" y="3201"/>
                  </a:cubicBezTo>
                  <a:cubicBezTo>
                    <a:pt x="686" y="2058"/>
                    <a:pt x="457" y="1143"/>
                    <a:pt x="0" y="0"/>
                  </a:cubicBezTo>
                  <a:close/>
                </a:path>
              </a:pathLst>
            </a:custGeom>
            <a:solidFill>
              <a:srgbClr val="FFFFFF"/>
            </a:solidFill>
            <a:ln w="2286" cap="flat">
              <a:noFill/>
              <a:prstDash val="solid"/>
              <a:miter/>
            </a:ln>
          </p:spPr>
          <p:txBody>
            <a:bodyPr rtlCol="0" anchor="ctr"/>
            <a:lstStyle/>
            <a:p>
              <a:endParaRPr lang="en-US"/>
            </a:p>
          </p:txBody>
        </p:sp>
        <p:sp>
          <p:nvSpPr>
            <p:cNvPr id="184" name="Freeform 783">
              <a:extLst>
                <a:ext uri="{FF2B5EF4-FFF2-40B4-BE49-F238E27FC236}">
                  <a16:creationId xmlns:a16="http://schemas.microsoft.com/office/drawing/2014/main" id="{E1E2498F-6723-767E-569A-3D7CE7FE31C5}"/>
                </a:ext>
              </a:extLst>
            </p:cNvPr>
            <p:cNvSpPr/>
            <p:nvPr/>
          </p:nvSpPr>
          <p:spPr>
            <a:xfrm>
              <a:off x="4569080" y="4789855"/>
              <a:ext cx="914" cy="3200"/>
            </a:xfrm>
            <a:custGeom>
              <a:avLst/>
              <a:gdLst>
                <a:gd name="connsiteX0" fmla="*/ 0 w 914"/>
                <a:gd name="connsiteY0" fmla="*/ 0 h 3200"/>
                <a:gd name="connsiteX1" fmla="*/ 914 w 914"/>
                <a:gd name="connsiteY1" fmla="*/ 3200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686" y="2057"/>
                    <a:pt x="914" y="3200"/>
                  </a:cubicBezTo>
                  <a:cubicBezTo>
                    <a:pt x="686"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85" name="Freeform 784">
              <a:extLst>
                <a:ext uri="{FF2B5EF4-FFF2-40B4-BE49-F238E27FC236}">
                  <a16:creationId xmlns:a16="http://schemas.microsoft.com/office/drawing/2014/main" id="{BD54FAE6-3778-5A9A-83E8-C31F556F47F1}"/>
                </a:ext>
              </a:extLst>
            </p:cNvPr>
            <p:cNvSpPr/>
            <p:nvPr/>
          </p:nvSpPr>
          <p:spPr>
            <a:xfrm>
              <a:off x="4561536" y="4767224"/>
              <a:ext cx="1828" cy="5029"/>
            </a:xfrm>
            <a:custGeom>
              <a:avLst/>
              <a:gdLst>
                <a:gd name="connsiteX0" fmla="*/ 0 w 1828"/>
                <a:gd name="connsiteY0" fmla="*/ 0 h 5029"/>
                <a:gd name="connsiteX1" fmla="*/ 1829 w 1828"/>
                <a:gd name="connsiteY1" fmla="*/ 5030 h 5029"/>
                <a:gd name="connsiteX2" fmla="*/ 0 w 1828"/>
                <a:gd name="connsiteY2" fmla="*/ 0 h 5029"/>
              </a:gdLst>
              <a:ahLst/>
              <a:cxnLst>
                <a:cxn ang="0">
                  <a:pos x="connsiteX0" y="connsiteY0"/>
                </a:cxn>
                <a:cxn ang="0">
                  <a:pos x="connsiteX1" y="connsiteY1"/>
                </a:cxn>
                <a:cxn ang="0">
                  <a:pos x="connsiteX2" y="connsiteY2"/>
                </a:cxn>
              </a:cxnLst>
              <a:rect l="l" t="t" r="r" b="b"/>
              <a:pathLst>
                <a:path w="1828" h="5029">
                  <a:moveTo>
                    <a:pt x="0" y="0"/>
                  </a:moveTo>
                  <a:cubicBezTo>
                    <a:pt x="686" y="1601"/>
                    <a:pt x="1143" y="3429"/>
                    <a:pt x="1829" y="5030"/>
                  </a:cubicBezTo>
                  <a:cubicBezTo>
                    <a:pt x="1372" y="3201"/>
                    <a:pt x="686" y="1601"/>
                    <a:pt x="0" y="0"/>
                  </a:cubicBezTo>
                  <a:close/>
                </a:path>
              </a:pathLst>
            </a:custGeom>
            <a:solidFill>
              <a:srgbClr val="FFFFFF"/>
            </a:solidFill>
            <a:ln w="2286" cap="flat">
              <a:noFill/>
              <a:prstDash val="solid"/>
              <a:miter/>
            </a:ln>
          </p:spPr>
          <p:txBody>
            <a:bodyPr rtlCol="0" anchor="ctr"/>
            <a:lstStyle/>
            <a:p>
              <a:endParaRPr lang="en-US"/>
            </a:p>
          </p:txBody>
        </p:sp>
        <p:sp>
          <p:nvSpPr>
            <p:cNvPr id="186" name="Freeform 785">
              <a:extLst>
                <a:ext uri="{FF2B5EF4-FFF2-40B4-BE49-F238E27FC236}">
                  <a16:creationId xmlns:a16="http://schemas.microsoft.com/office/drawing/2014/main" id="{539046F0-FCC0-F01A-4865-8472A3CBD561}"/>
                </a:ext>
              </a:extLst>
            </p:cNvPr>
            <p:cNvSpPr/>
            <p:nvPr/>
          </p:nvSpPr>
          <p:spPr>
            <a:xfrm>
              <a:off x="4563822" y="4773396"/>
              <a:ext cx="1371" cy="3886"/>
            </a:xfrm>
            <a:custGeom>
              <a:avLst/>
              <a:gdLst>
                <a:gd name="connsiteX0" fmla="*/ 0 w 1371"/>
                <a:gd name="connsiteY0" fmla="*/ 0 h 3886"/>
                <a:gd name="connsiteX1" fmla="*/ 1372 w 1371"/>
                <a:gd name="connsiteY1" fmla="*/ 3886 h 3886"/>
                <a:gd name="connsiteX2" fmla="*/ 0 w 1371"/>
                <a:gd name="connsiteY2" fmla="*/ 0 h 3886"/>
              </a:gdLst>
              <a:ahLst/>
              <a:cxnLst>
                <a:cxn ang="0">
                  <a:pos x="connsiteX0" y="connsiteY0"/>
                </a:cxn>
                <a:cxn ang="0">
                  <a:pos x="connsiteX1" y="connsiteY1"/>
                </a:cxn>
                <a:cxn ang="0">
                  <a:pos x="connsiteX2" y="connsiteY2"/>
                </a:cxn>
              </a:cxnLst>
              <a:rect l="l" t="t" r="r" b="b"/>
              <a:pathLst>
                <a:path w="1371" h="3886">
                  <a:moveTo>
                    <a:pt x="0" y="0"/>
                  </a:moveTo>
                  <a:cubicBezTo>
                    <a:pt x="457" y="1371"/>
                    <a:pt x="914" y="2514"/>
                    <a:pt x="1372" y="3886"/>
                  </a:cubicBezTo>
                  <a:cubicBezTo>
                    <a:pt x="914" y="2514"/>
                    <a:pt x="457" y="1143"/>
                    <a:pt x="0" y="0"/>
                  </a:cubicBezTo>
                  <a:close/>
                </a:path>
              </a:pathLst>
            </a:custGeom>
            <a:solidFill>
              <a:srgbClr val="FFFFFF"/>
            </a:solidFill>
            <a:ln w="2286" cap="flat">
              <a:noFill/>
              <a:prstDash val="solid"/>
              <a:miter/>
            </a:ln>
          </p:spPr>
          <p:txBody>
            <a:bodyPr rtlCol="0" anchor="ctr"/>
            <a:lstStyle/>
            <a:p>
              <a:endParaRPr lang="en-US"/>
            </a:p>
          </p:txBody>
        </p:sp>
        <p:sp>
          <p:nvSpPr>
            <p:cNvPr id="187" name="Freeform 786">
              <a:extLst>
                <a:ext uri="{FF2B5EF4-FFF2-40B4-BE49-F238E27FC236}">
                  <a16:creationId xmlns:a16="http://schemas.microsoft.com/office/drawing/2014/main" id="{E2BFD8EA-D6CF-8ADC-6FAC-01CA0934A170}"/>
                </a:ext>
              </a:extLst>
            </p:cNvPr>
            <p:cNvSpPr/>
            <p:nvPr/>
          </p:nvSpPr>
          <p:spPr>
            <a:xfrm>
              <a:off x="4565651" y="4779111"/>
              <a:ext cx="1143" cy="3429"/>
            </a:xfrm>
            <a:custGeom>
              <a:avLst/>
              <a:gdLst>
                <a:gd name="connsiteX0" fmla="*/ 0 w 1143"/>
                <a:gd name="connsiteY0" fmla="*/ 0 h 3429"/>
                <a:gd name="connsiteX1" fmla="*/ 1143 w 1143"/>
                <a:gd name="connsiteY1" fmla="*/ 3429 h 3429"/>
                <a:gd name="connsiteX2" fmla="*/ 0 w 1143"/>
                <a:gd name="connsiteY2" fmla="*/ 0 h 3429"/>
              </a:gdLst>
              <a:ahLst/>
              <a:cxnLst>
                <a:cxn ang="0">
                  <a:pos x="connsiteX0" y="connsiteY0"/>
                </a:cxn>
                <a:cxn ang="0">
                  <a:pos x="connsiteX1" y="connsiteY1"/>
                </a:cxn>
                <a:cxn ang="0">
                  <a:pos x="connsiteX2" y="connsiteY2"/>
                </a:cxn>
              </a:cxnLst>
              <a:rect l="l" t="t" r="r" b="b"/>
              <a:pathLst>
                <a:path w="1143" h="3429">
                  <a:moveTo>
                    <a:pt x="0" y="0"/>
                  </a:moveTo>
                  <a:cubicBezTo>
                    <a:pt x="457" y="1143"/>
                    <a:pt x="686" y="2286"/>
                    <a:pt x="1143" y="3429"/>
                  </a:cubicBezTo>
                  <a:cubicBezTo>
                    <a:pt x="914"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188" name="Freeform 787">
              <a:extLst>
                <a:ext uri="{FF2B5EF4-FFF2-40B4-BE49-F238E27FC236}">
                  <a16:creationId xmlns:a16="http://schemas.microsoft.com/office/drawing/2014/main" id="{66AEC1BB-7E63-6076-4536-CFE6672A56E5}"/>
                </a:ext>
              </a:extLst>
            </p:cNvPr>
            <p:cNvSpPr/>
            <p:nvPr/>
          </p:nvSpPr>
          <p:spPr>
            <a:xfrm>
              <a:off x="4567480" y="4784369"/>
              <a:ext cx="914" cy="3200"/>
            </a:xfrm>
            <a:custGeom>
              <a:avLst/>
              <a:gdLst>
                <a:gd name="connsiteX0" fmla="*/ 0 w 914"/>
                <a:gd name="connsiteY0" fmla="*/ 0 h 3200"/>
                <a:gd name="connsiteX1" fmla="*/ 914 w 914"/>
                <a:gd name="connsiteY1" fmla="*/ 3201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686" y="2058"/>
                    <a:pt x="914" y="3201"/>
                  </a:cubicBezTo>
                  <a:cubicBezTo>
                    <a:pt x="686"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89" name="Freeform 788">
              <a:extLst>
                <a:ext uri="{FF2B5EF4-FFF2-40B4-BE49-F238E27FC236}">
                  <a16:creationId xmlns:a16="http://schemas.microsoft.com/office/drawing/2014/main" id="{0932C541-31F8-5BF6-11A4-925027B97D4C}"/>
                </a:ext>
              </a:extLst>
            </p:cNvPr>
            <p:cNvSpPr/>
            <p:nvPr/>
          </p:nvSpPr>
          <p:spPr>
            <a:xfrm>
              <a:off x="4155085" y="4513935"/>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90" name="Freeform 789">
              <a:extLst>
                <a:ext uri="{FF2B5EF4-FFF2-40B4-BE49-F238E27FC236}">
                  <a16:creationId xmlns:a16="http://schemas.microsoft.com/office/drawing/2014/main" id="{08C4D54F-AFB8-2AB4-FF9B-96535C2300F1}"/>
                </a:ext>
              </a:extLst>
            </p:cNvPr>
            <p:cNvSpPr/>
            <p:nvPr/>
          </p:nvSpPr>
          <p:spPr>
            <a:xfrm>
              <a:off x="4171087" y="4485817"/>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600" y="229"/>
                    <a:pt x="2286" y="0"/>
                  </a:cubicBezTo>
                  <a:cubicBezTo>
                    <a:pt x="1600"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191" name="Freeform 790">
              <a:extLst>
                <a:ext uri="{FF2B5EF4-FFF2-40B4-BE49-F238E27FC236}">
                  <a16:creationId xmlns:a16="http://schemas.microsoft.com/office/drawing/2014/main" id="{DCCD37DB-10C7-7277-7E5E-E15FC2BD8DD0}"/>
                </a:ext>
              </a:extLst>
            </p:cNvPr>
            <p:cNvSpPr/>
            <p:nvPr/>
          </p:nvSpPr>
          <p:spPr>
            <a:xfrm>
              <a:off x="4156000" y="4516678"/>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914"/>
                    <a:pt x="229" y="457"/>
                    <a:pt x="0" y="0"/>
                  </a:cubicBezTo>
                  <a:cubicBezTo>
                    <a:pt x="229"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192" name="Freeform 791">
              <a:extLst>
                <a:ext uri="{FF2B5EF4-FFF2-40B4-BE49-F238E27FC236}">
                  <a16:creationId xmlns:a16="http://schemas.microsoft.com/office/drawing/2014/main" id="{023552E6-0844-5E81-2DAD-144AC469C842}"/>
                </a:ext>
              </a:extLst>
            </p:cNvPr>
            <p:cNvSpPr/>
            <p:nvPr/>
          </p:nvSpPr>
          <p:spPr>
            <a:xfrm>
              <a:off x="4177488" y="4484217"/>
              <a:ext cx="2743" cy="685"/>
            </a:xfrm>
            <a:custGeom>
              <a:avLst/>
              <a:gdLst>
                <a:gd name="connsiteX0" fmla="*/ 0 w 2743"/>
                <a:gd name="connsiteY0" fmla="*/ 686 h 685"/>
                <a:gd name="connsiteX1" fmla="*/ 2743 w 2743"/>
                <a:gd name="connsiteY1" fmla="*/ 0 h 685"/>
                <a:gd name="connsiteX2" fmla="*/ 0 w 2743"/>
                <a:gd name="connsiteY2" fmla="*/ 686 h 685"/>
              </a:gdLst>
              <a:ahLst/>
              <a:cxnLst>
                <a:cxn ang="0">
                  <a:pos x="connsiteX0" y="connsiteY0"/>
                </a:cxn>
                <a:cxn ang="0">
                  <a:pos x="connsiteX1" y="connsiteY1"/>
                </a:cxn>
                <a:cxn ang="0">
                  <a:pos x="connsiteX2" y="connsiteY2"/>
                </a:cxn>
              </a:cxnLst>
              <a:rect l="l" t="t" r="r" b="b"/>
              <a:pathLst>
                <a:path w="2743" h="685">
                  <a:moveTo>
                    <a:pt x="0" y="686"/>
                  </a:moveTo>
                  <a:cubicBezTo>
                    <a:pt x="914" y="457"/>
                    <a:pt x="1829" y="229"/>
                    <a:pt x="2743" y="0"/>
                  </a:cubicBezTo>
                  <a:cubicBezTo>
                    <a:pt x="1829" y="229"/>
                    <a:pt x="914" y="457"/>
                    <a:pt x="0" y="686"/>
                  </a:cubicBezTo>
                  <a:close/>
                </a:path>
              </a:pathLst>
            </a:custGeom>
            <a:solidFill>
              <a:srgbClr val="FFFFFF"/>
            </a:solidFill>
            <a:ln w="2286" cap="flat">
              <a:noFill/>
              <a:prstDash val="solid"/>
              <a:miter/>
            </a:ln>
          </p:spPr>
          <p:txBody>
            <a:bodyPr rtlCol="0" anchor="ctr"/>
            <a:lstStyle/>
            <a:p>
              <a:endParaRPr lang="en-US"/>
            </a:p>
          </p:txBody>
        </p:sp>
        <p:sp>
          <p:nvSpPr>
            <p:cNvPr id="193" name="Freeform 792">
              <a:extLst>
                <a:ext uri="{FF2B5EF4-FFF2-40B4-BE49-F238E27FC236}">
                  <a16:creationId xmlns:a16="http://schemas.microsoft.com/office/drawing/2014/main" id="{EDFBD4AA-3912-AB87-66F9-6C54C57E2DF2}"/>
                </a:ext>
              </a:extLst>
            </p:cNvPr>
            <p:cNvSpPr/>
            <p:nvPr/>
          </p:nvSpPr>
          <p:spPr>
            <a:xfrm>
              <a:off x="4155543" y="4515307"/>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194" name="Freeform 793">
              <a:extLst>
                <a:ext uri="{FF2B5EF4-FFF2-40B4-BE49-F238E27FC236}">
                  <a16:creationId xmlns:a16="http://schemas.microsoft.com/office/drawing/2014/main" id="{FA46E2DF-6997-5235-6A95-CA93E599BA5E}"/>
                </a:ext>
              </a:extLst>
            </p:cNvPr>
            <p:cNvSpPr/>
            <p:nvPr/>
          </p:nvSpPr>
          <p:spPr>
            <a:xfrm>
              <a:off x="4252469" y="4477588"/>
              <a:ext cx="5943" cy="685"/>
            </a:xfrm>
            <a:custGeom>
              <a:avLst/>
              <a:gdLst>
                <a:gd name="connsiteX0" fmla="*/ 0 w 5943"/>
                <a:gd name="connsiteY0" fmla="*/ 0 h 685"/>
                <a:gd name="connsiteX1" fmla="*/ 5944 w 5943"/>
                <a:gd name="connsiteY1" fmla="*/ 686 h 685"/>
                <a:gd name="connsiteX2" fmla="*/ 0 w 5943"/>
                <a:gd name="connsiteY2" fmla="*/ 0 h 685"/>
              </a:gdLst>
              <a:ahLst/>
              <a:cxnLst>
                <a:cxn ang="0">
                  <a:pos x="connsiteX0" y="connsiteY0"/>
                </a:cxn>
                <a:cxn ang="0">
                  <a:pos x="connsiteX1" y="connsiteY1"/>
                </a:cxn>
                <a:cxn ang="0">
                  <a:pos x="connsiteX2" y="connsiteY2"/>
                </a:cxn>
              </a:cxnLst>
              <a:rect l="l" t="t" r="r" b="b"/>
              <a:pathLst>
                <a:path w="5943" h="685">
                  <a:moveTo>
                    <a:pt x="0" y="0"/>
                  </a:moveTo>
                  <a:cubicBezTo>
                    <a:pt x="2057" y="229"/>
                    <a:pt x="3886" y="457"/>
                    <a:pt x="5944" y="686"/>
                  </a:cubicBezTo>
                  <a:cubicBezTo>
                    <a:pt x="3886" y="229"/>
                    <a:pt x="1829" y="0"/>
                    <a:pt x="0" y="0"/>
                  </a:cubicBezTo>
                  <a:close/>
                </a:path>
              </a:pathLst>
            </a:custGeom>
            <a:solidFill>
              <a:srgbClr val="FFFFFF"/>
            </a:solidFill>
            <a:ln w="2286" cap="flat">
              <a:noFill/>
              <a:prstDash val="solid"/>
              <a:miter/>
            </a:ln>
          </p:spPr>
          <p:txBody>
            <a:bodyPr rtlCol="0" anchor="ctr"/>
            <a:lstStyle/>
            <a:p>
              <a:endParaRPr lang="en-US"/>
            </a:p>
          </p:txBody>
        </p:sp>
        <p:sp>
          <p:nvSpPr>
            <p:cNvPr id="195" name="Freeform 794">
              <a:extLst>
                <a:ext uri="{FF2B5EF4-FFF2-40B4-BE49-F238E27FC236}">
                  <a16:creationId xmlns:a16="http://schemas.microsoft.com/office/drawing/2014/main" id="{E7B446B1-49DA-6530-9CAD-C1FDE398F742}"/>
                </a:ext>
              </a:extLst>
            </p:cNvPr>
            <p:cNvSpPr/>
            <p:nvPr/>
          </p:nvSpPr>
          <p:spPr>
            <a:xfrm>
              <a:off x="4223208" y="4476642"/>
              <a:ext cx="29032" cy="717"/>
            </a:xfrm>
            <a:custGeom>
              <a:avLst/>
              <a:gdLst>
                <a:gd name="connsiteX0" fmla="*/ 29032 w 29032"/>
                <a:gd name="connsiteY0" fmla="*/ 717 h 717"/>
                <a:gd name="connsiteX1" fmla="*/ 0 w 29032"/>
                <a:gd name="connsiteY1" fmla="*/ 489 h 717"/>
                <a:gd name="connsiteX2" fmla="*/ 29032 w 29032"/>
                <a:gd name="connsiteY2" fmla="*/ 717 h 717"/>
              </a:gdLst>
              <a:ahLst/>
              <a:cxnLst>
                <a:cxn ang="0">
                  <a:pos x="connsiteX0" y="connsiteY0"/>
                </a:cxn>
                <a:cxn ang="0">
                  <a:pos x="connsiteX1" y="connsiteY1"/>
                </a:cxn>
                <a:cxn ang="0">
                  <a:pos x="connsiteX2" y="connsiteY2"/>
                </a:cxn>
              </a:cxnLst>
              <a:rect l="l" t="t" r="r" b="b"/>
              <a:pathLst>
                <a:path w="29032" h="717">
                  <a:moveTo>
                    <a:pt x="29032" y="717"/>
                  </a:moveTo>
                  <a:cubicBezTo>
                    <a:pt x="19202" y="-197"/>
                    <a:pt x="9601" y="-197"/>
                    <a:pt x="0" y="489"/>
                  </a:cubicBezTo>
                  <a:cubicBezTo>
                    <a:pt x="9601" y="32"/>
                    <a:pt x="19202" y="32"/>
                    <a:pt x="29032" y="717"/>
                  </a:cubicBezTo>
                  <a:close/>
                </a:path>
              </a:pathLst>
            </a:custGeom>
            <a:solidFill>
              <a:srgbClr val="FFFFFF"/>
            </a:solidFill>
            <a:ln w="2286" cap="flat">
              <a:noFill/>
              <a:prstDash val="solid"/>
              <a:miter/>
            </a:ln>
          </p:spPr>
          <p:txBody>
            <a:bodyPr rtlCol="0" anchor="ctr"/>
            <a:lstStyle/>
            <a:p>
              <a:endParaRPr lang="en-US"/>
            </a:p>
          </p:txBody>
        </p:sp>
        <p:sp>
          <p:nvSpPr>
            <p:cNvPr id="196" name="Freeform 795">
              <a:extLst>
                <a:ext uri="{FF2B5EF4-FFF2-40B4-BE49-F238E27FC236}">
                  <a16:creationId xmlns:a16="http://schemas.microsoft.com/office/drawing/2014/main" id="{EED42CDA-863F-071B-8329-60ED7CB304D0}"/>
                </a:ext>
              </a:extLst>
            </p:cNvPr>
            <p:cNvSpPr/>
            <p:nvPr/>
          </p:nvSpPr>
          <p:spPr>
            <a:xfrm>
              <a:off x="4156457" y="4478045"/>
              <a:ext cx="154509" cy="48063"/>
            </a:xfrm>
            <a:custGeom>
              <a:avLst/>
              <a:gdLst>
                <a:gd name="connsiteX0" fmla="*/ 14173 w 154509"/>
                <a:gd name="connsiteY0" fmla="*/ 41377 h 48063"/>
                <a:gd name="connsiteX1" fmla="*/ 60808 w 154509"/>
                <a:gd name="connsiteY1" fmla="*/ 38862 h 48063"/>
                <a:gd name="connsiteX2" fmla="*/ 132588 w 154509"/>
                <a:gd name="connsiteY2" fmla="*/ 46406 h 48063"/>
                <a:gd name="connsiteX3" fmla="*/ 147904 w 154509"/>
                <a:gd name="connsiteY3" fmla="*/ 43205 h 48063"/>
                <a:gd name="connsiteX4" fmla="*/ 149962 w 154509"/>
                <a:gd name="connsiteY4" fmla="*/ 15773 h 48063"/>
                <a:gd name="connsiteX5" fmla="*/ 120701 w 154509"/>
                <a:gd name="connsiteY5" fmla="*/ 3200 h 48063"/>
                <a:gd name="connsiteX6" fmla="*/ 101956 w 154509"/>
                <a:gd name="connsiteY6" fmla="*/ 0 h 48063"/>
                <a:gd name="connsiteX7" fmla="*/ 101956 w 154509"/>
                <a:gd name="connsiteY7" fmla="*/ 0 h 48063"/>
                <a:gd name="connsiteX8" fmla="*/ 93726 w 154509"/>
                <a:gd name="connsiteY8" fmla="*/ 8001 h 48063"/>
                <a:gd name="connsiteX9" fmla="*/ 78410 w 154509"/>
                <a:gd name="connsiteY9" fmla="*/ 16688 h 48063"/>
                <a:gd name="connsiteX10" fmla="*/ 29947 w 154509"/>
                <a:gd name="connsiteY10" fmla="*/ 30861 h 48063"/>
                <a:gd name="connsiteX11" fmla="*/ 0 w 154509"/>
                <a:gd name="connsiteY11" fmla="*/ 39776 h 48063"/>
                <a:gd name="connsiteX12" fmla="*/ 14173 w 154509"/>
                <a:gd name="connsiteY12" fmla="*/ 41377 h 4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509" h="48063">
                  <a:moveTo>
                    <a:pt x="14173" y="41377"/>
                  </a:moveTo>
                  <a:cubicBezTo>
                    <a:pt x="28346" y="37262"/>
                    <a:pt x="45949" y="38176"/>
                    <a:pt x="60808" y="38862"/>
                  </a:cubicBezTo>
                  <a:cubicBezTo>
                    <a:pt x="84811" y="40005"/>
                    <a:pt x="108814" y="41377"/>
                    <a:pt x="132588" y="46406"/>
                  </a:cubicBezTo>
                  <a:cubicBezTo>
                    <a:pt x="138074" y="47549"/>
                    <a:pt x="145161" y="50749"/>
                    <a:pt x="147904" y="43205"/>
                  </a:cubicBezTo>
                  <a:cubicBezTo>
                    <a:pt x="151105" y="34519"/>
                    <a:pt x="159791" y="23774"/>
                    <a:pt x="149962" y="15773"/>
                  </a:cubicBezTo>
                  <a:cubicBezTo>
                    <a:pt x="142418" y="9830"/>
                    <a:pt x="130302" y="5486"/>
                    <a:pt x="120701" y="3200"/>
                  </a:cubicBezTo>
                  <a:cubicBezTo>
                    <a:pt x="114529" y="1829"/>
                    <a:pt x="108128" y="686"/>
                    <a:pt x="101956" y="0"/>
                  </a:cubicBezTo>
                  <a:cubicBezTo>
                    <a:pt x="101956" y="0"/>
                    <a:pt x="101956" y="0"/>
                    <a:pt x="101956" y="0"/>
                  </a:cubicBezTo>
                  <a:cubicBezTo>
                    <a:pt x="99441" y="2743"/>
                    <a:pt x="96698" y="5486"/>
                    <a:pt x="93726" y="8001"/>
                  </a:cubicBezTo>
                  <a:cubicBezTo>
                    <a:pt x="88697" y="11201"/>
                    <a:pt x="83668" y="14173"/>
                    <a:pt x="78410" y="16688"/>
                  </a:cubicBezTo>
                  <a:cubicBezTo>
                    <a:pt x="62636" y="22403"/>
                    <a:pt x="46406" y="26518"/>
                    <a:pt x="29947" y="30861"/>
                  </a:cubicBezTo>
                  <a:cubicBezTo>
                    <a:pt x="19888" y="33604"/>
                    <a:pt x="9830" y="36576"/>
                    <a:pt x="0" y="39776"/>
                  </a:cubicBezTo>
                  <a:cubicBezTo>
                    <a:pt x="2743" y="45263"/>
                    <a:pt x="7087" y="43434"/>
                    <a:pt x="14173" y="41377"/>
                  </a:cubicBezTo>
                  <a:close/>
                </a:path>
              </a:pathLst>
            </a:custGeom>
            <a:solidFill>
              <a:srgbClr val="FFFFFF"/>
            </a:solidFill>
            <a:ln w="2286" cap="flat">
              <a:noFill/>
              <a:prstDash val="solid"/>
              <a:miter/>
            </a:ln>
          </p:spPr>
          <p:txBody>
            <a:bodyPr rtlCol="0" anchor="ctr"/>
            <a:lstStyle/>
            <a:p>
              <a:endParaRPr lang="en-US"/>
            </a:p>
          </p:txBody>
        </p:sp>
        <p:sp>
          <p:nvSpPr>
            <p:cNvPr id="197" name="Freeform 796">
              <a:extLst>
                <a:ext uri="{FF2B5EF4-FFF2-40B4-BE49-F238E27FC236}">
                  <a16:creationId xmlns:a16="http://schemas.microsoft.com/office/drawing/2014/main" id="{718479C0-359D-1875-DD10-C8130AA60F59}"/>
                </a:ext>
              </a:extLst>
            </p:cNvPr>
            <p:cNvSpPr/>
            <p:nvPr/>
          </p:nvSpPr>
          <p:spPr>
            <a:xfrm>
              <a:off x="4183660" y="4482617"/>
              <a:ext cx="3200" cy="685"/>
            </a:xfrm>
            <a:custGeom>
              <a:avLst/>
              <a:gdLst>
                <a:gd name="connsiteX0" fmla="*/ 0 w 3200"/>
                <a:gd name="connsiteY0" fmla="*/ 686 h 685"/>
                <a:gd name="connsiteX1" fmla="*/ 3200 w 3200"/>
                <a:gd name="connsiteY1" fmla="*/ 0 h 685"/>
                <a:gd name="connsiteX2" fmla="*/ 0 w 3200"/>
                <a:gd name="connsiteY2" fmla="*/ 686 h 685"/>
              </a:gdLst>
              <a:ahLst/>
              <a:cxnLst>
                <a:cxn ang="0">
                  <a:pos x="connsiteX0" y="connsiteY0"/>
                </a:cxn>
                <a:cxn ang="0">
                  <a:pos x="connsiteX1" y="connsiteY1"/>
                </a:cxn>
                <a:cxn ang="0">
                  <a:pos x="connsiteX2" y="connsiteY2"/>
                </a:cxn>
              </a:cxnLst>
              <a:rect l="l" t="t" r="r" b="b"/>
              <a:pathLst>
                <a:path w="3200" h="685">
                  <a:moveTo>
                    <a:pt x="0" y="686"/>
                  </a:moveTo>
                  <a:cubicBezTo>
                    <a:pt x="1143" y="457"/>
                    <a:pt x="2057" y="229"/>
                    <a:pt x="3200" y="0"/>
                  </a:cubicBezTo>
                  <a:cubicBezTo>
                    <a:pt x="2286"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198" name="Freeform 797">
              <a:extLst>
                <a:ext uri="{FF2B5EF4-FFF2-40B4-BE49-F238E27FC236}">
                  <a16:creationId xmlns:a16="http://schemas.microsoft.com/office/drawing/2014/main" id="{6DAE5D8B-492D-AB46-7E4F-597D0770B0B9}"/>
                </a:ext>
              </a:extLst>
            </p:cNvPr>
            <p:cNvSpPr/>
            <p:nvPr/>
          </p:nvSpPr>
          <p:spPr>
            <a:xfrm>
              <a:off x="4217493" y="4477359"/>
              <a:ext cx="5257" cy="457"/>
            </a:xfrm>
            <a:custGeom>
              <a:avLst/>
              <a:gdLst>
                <a:gd name="connsiteX0" fmla="*/ 0 w 5257"/>
                <a:gd name="connsiteY0" fmla="*/ 457 h 457"/>
                <a:gd name="connsiteX1" fmla="*/ 5258 w 5257"/>
                <a:gd name="connsiteY1" fmla="*/ 0 h 457"/>
                <a:gd name="connsiteX2" fmla="*/ 0 w 5257"/>
                <a:gd name="connsiteY2" fmla="*/ 457 h 457"/>
              </a:gdLst>
              <a:ahLst/>
              <a:cxnLst>
                <a:cxn ang="0">
                  <a:pos x="connsiteX0" y="connsiteY0"/>
                </a:cxn>
                <a:cxn ang="0">
                  <a:pos x="connsiteX1" y="connsiteY1"/>
                </a:cxn>
                <a:cxn ang="0">
                  <a:pos x="connsiteX2" y="connsiteY2"/>
                </a:cxn>
              </a:cxnLst>
              <a:rect l="l" t="t" r="r" b="b"/>
              <a:pathLst>
                <a:path w="5257" h="457">
                  <a:moveTo>
                    <a:pt x="0" y="457"/>
                  </a:moveTo>
                  <a:cubicBezTo>
                    <a:pt x="1829" y="229"/>
                    <a:pt x="3429" y="229"/>
                    <a:pt x="5258" y="0"/>
                  </a:cubicBezTo>
                  <a:cubicBezTo>
                    <a:pt x="3429" y="0"/>
                    <a:pt x="1829" y="229"/>
                    <a:pt x="0" y="457"/>
                  </a:cubicBezTo>
                  <a:close/>
                </a:path>
              </a:pathLst>
            </a:custGeom>
            <a:solidFill>
              <a:srgbClr val="FFFFFF"/>
            </a:solidFill>
            <a:ln w="2286" cap="flat">
              <a:noFill/>
              <a:prstDash val="solid"/>
              <a:miter/>
            </a:ln>
          </p:spPr>
          <p:txBody>
            <a:bodyPr rtlCol="0" anchor="ctr"/>
            <a:lstStyle/>
            <a:p>
              <a:endParaRPr lang="en-US"/>
            </a:p>
          </p:txBody>
        </p:sp>
        <p:sp>
          <p:nvSpPr>
            <p:cNvPr id="199" name="Freeform 798">
              <a:extLst>
                <a:ext uri="{FF2B5EF4-FFF2-40B4-BE49-F238E27FC236}">
                  <a16:creationId xmlns:a16="http://schemas.microsoft.com/office/drawing/2014/main" id="{BDF77CA4-6C5B-EAF3-AF3E-C1CD232A7E8B}"/>
                </a:ext>
              </a:extLst>
            </p:cNvPr>
            <p:cNvSpPr/>
            <p:nvPr/>
          </p:nvSpPr>
          <p:spPr>
            <a:xfrm>
              <a:off x="4189833" y="4481245"/>
              <a:ext cx="3657" cy="685"/>
            </a:xfrm>
            <a:custGeom>
              <a:avLst/>
              <a:gdLst>
                <a:gd name="connsiteX0" fmla="*/ 0 w 3657"/>
                <a:gd name="connsiteY0" fmla="*/ 686 h 685"/>
                <a:gd name="connsiteX1" fmla="*/ 3658 w 3657"/>
                <a:gd name="connsiteY1" fmla="*/ 0 h 685"/>
                <a:gd name="connsiteX2" fmla="*/ 0 w 3657"/>
                <a:gd name="connsiteY2" fmla="*/ 686 h 685"/>
              </a:gdLst>
              <a:ahLst/>
              <a:cxnLst>
                <a:cxn ang="0">
                  <a:pos x="connsiteX0" y="connsiteY0"/>
                </a:cxn>
                <a:cxn ang="0">
                  <a:pos x="connsiteX1" y="connsiteY1"/>
                </a:cxn>
                <a:cxn ang="0">
                  <a:pos x="connsiteX2" y="connsiteY2"/>
                </a:cxn>
              </a:cxnLst>
              <a:rect l="l" t="t" r="r" b="b"/>
              <a:pathLst>
                <a:path w="3657" h="685">
                  <a:moveTo>
                    <a:pt x="0" y="686"/>
                  </a:moveTo>
                  <a:cubicBezTo>
                    <a:pt x="1143" y="457"/>
                    <a:pt x="2286" y="229"/>
                    <a:pt x="3658" y="0"/>
                  </a:cubicBezTo>
                  <a:cubicBezTo>
                    <a:pt x="2515"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200" name="Freeform 799">
              <a:extLst>
                <a:ext uri="{FF2B5EF4-FFF2-40B4-BE49-F238E27FC236}">
                  <a16:creationId xmlns:a16="http://schemas.microsoft.com/office/drawing/2014/main" id="{72E7CF79-CCA3-7C6D-B189-DC946B5FA386}"/>
                </a:ext>
              </a:extLst>
            </p:cNvPr>
            <p:cNvSpPr/>
            <p:nvPr/>
          </p:nvSpPr>
          <p:spPr>
            <a:xfrm>
              <a:off x="4211550" y="4478045"/>
              <a:ext cx="5029" cy="457"/>
            </a:xfrm>
            <a:custGeom>
              <a:avLst/>
              <a:gdLst>
                <a:gd name="connsiteX0" fmla="*/ 0 w 5029"/>
                <a:gd name="connsiteY0" fmla="*/ 457 h 457"/>
                <a:gd name="connsiteX1" fmla="*/ 5029 w 5029"/>
                <a:gd name="connsiteY1" fmla="*/ 0 h 457"/>
                <a:gd name="connsiteX2" fmla="*/ 0 w 5029"/>
                <a:gd name="connsiteY2" fmla="*/ 457 h 457"/>
              </a:gdLst>
              <a:ahLst/>
              <a:cxnLst>
                <a:cxn ang="0">
                  <a:pos x="connsiteX0" y="connsiteY0"/>
                </a:cxn>
                <a:cxn ang="0">
                  <a:pos x="connsiteX1" y="connsiteY1"/>
                </a:cxn>
                <a:cxn ang="0">
                  <a:pos x="connsiteX2" y="connsiteY2"/>
                </a:cxn>
              </a:cxnLst>
              <a:rect l="l" t="t" r="r" b="b"/>
              <a:pathLst>
                <a:path w="5029" h="457">
                  <a:moveTo>
                    <a:pt x="0" y="457"/>
                  </a:moveTo>
                  <a:cubicBezTo>
                    <a:pt x="1600" y="229"/>
                    <a:pt x="3429" y="0"/>
                    <a:pt x="5029" y="0"/>
                  </a:cubicBezTo>
                  <a:cubicBezTo>
                    <a:pt x="3200" y="0"/>
                    <a:pt x="1600" y="229"/>
                    <a:pt x="0" y="457"/>
                  </a:cubicBezTo>
                  <a:close/>
                </a:path>
              </a:pathLst>
            </a:custGeom>
            <a:solidFill>
              <a:srgbClr val="FFFFFF"/>
            </a:solidFill>
            <a:ln w="2286" cap="flat">
              <a:noFill/>
              <a:prstDash val="solid"/>
              <a:miter/>
            </a:ln>
          </p:spPr>
          <p:txBody>
            <a:bodyPr rtlCol="0" anchor="ctr"/>
            <a:lstStyle/>
            <a:p>
              <a:endParaRPr lang="en-US"/>
            </a:p>
          </p:txBody>
        </p:sp>
        <p:sp>
          <p:nvSpPr>
            <p:cNvPr id="201" name="Freeform 800">
              <a:extLst>
                <a:ext uri="{FF2B5EF4-FFF2-40B4-BE49-F238E27FC236}">
                  <a16:creationId xmlns:a16="http://schemas.microsoft.com/office/drawing/2014/main" id="{DB4CB2D0-D6B7-46AF-27B6-31801DAD873B}"/>
                </a:ext>
              </a:extLst>
            </p:cNvPr>
            <p:cNvSpPr/>
            <p:nvPr/>
          </p:nvSpPr>
          <p:spPr>
            <a:xfrm>
              <a:off x="4195319" y="4478731"/>
              <a:ext cx="15087" cy="2286"/>
            </a:xfrm>
            <a:custGeom>
              <a:avLst/>
              <a:gdLst>
                <a:gd name="connsiteX0" fmla="*/ 0 w 15087"/>
                <a:gd name="connsiteY0" fmla="*/ 2286 h 2286"/>
                <a:gd name="connsiteX1" fmla="*/ 15088 w 15087"/>
                <a:gd name="connsiteY1" fmla="*/ 0 h 2286"/>
                <a:gd name="connsiteX2" fmla="*/ 0 w 15087"/>
                <a:gd name="connsiteY2" fmla="*/ 2286 h 2286"/>
              </a:gdLst>
              <a:ahLst/>
              <a:cxnLst>
                <a:cxn ang="0">
                  <a:pos x="connsiteX0" y="connsiteY0"/>
                </a:cxn>
                <a:cxn ang="0">
                  <a:pos x="connsiteX1" y="connsiteY1"/>
                </a:cxn>
                <a:cxn ang="0">
                  <a:pos x="connsiteX2" y="connsiteY2"/>
                </a:cxn>
              </a:cxnLst>
              <a:rect l="l" t="t" r="r" b="b"/>
              <a:pathLst>
                <a:path w="15087" h="2286">
                  <a:moveTo>
                    <a:pt x="0" y="2286"/>
                  </a:moveTo>
                  <a:cubicBezTo>
                    <a:pt x="5029" y="1372"/>
                    <a:pt x="10058" y="457"/>
                    <a:pt x="15088" y="0"/>
                  </a:cubicBezTo>
                  <a:cubicBezTo>
                    <a:pt x="10058" y="457"/>
                    <a:pt x="5029" y="1372"/>
                    <a:pt x="0" y="2286"/>
                  </a:cubicBezTo>
                  <a:close/>
                </a:path>
              </a:pathLst>
            </a:custGeom>
            <a:solidFill>
              <a:srgbClr val="FFFFFF"/>
            </a:solidFill>
            <a:ln w="2286" cap="flat">
              <a:noFill/>
              <a:prstDash val="solid"/>
              <a:miter/>
            </a:ln>
          </p:spPr>
          <p:txBody>
            <a:bodyPr rtlCol="0" anchor="ctr"/>
            <a:lstStyle/>
            <a:p>
              <a:endParaRPr lang="en-US"/>
            </a:p>
          </p:txBody>
        </p:sp>
        <p:sp>
          <p:nvSpPr>
            <p:cNvPr id="202" name="Freeform 801">
              <a:extLst>
                <a:ext uri="{FF2B5EF4-FFF2-40B4-BE49-F238E27FC236}">
                  <a16:creationId xmlns:a16="http://schemas.microsoft.com/office/drawing/2014/main" id="{C6B1940E-4BD5-1C49-C8D9-15849E9FB372}"/>
                </a:ext>
              </a:extLst>
            </p:cNvPr>
            <p:cNvSpPr/>
            <p:nvPr/>
          </p:nvSpPr>
          <p:spPr>
            <a:xfrm>
              <a:off x="4467353" y="4599426"/>
              <a:ext cx="64922" cy="57383"/>
            </a:xfrm>
            <a:custGeom>
              <a:avLst/>
              <a:gdLst>
                <a:gd name="connsiteX0" fmla="*/ 5944 w 64922"/>
                <a:gd name="connsiteY0" fmla="*/ 16922 h 57383"/>
                <a:gd name="connsiteX1" fmla="*/ 7544 w 64922"/>
                <a:gd name="connsiteY1" fmla="*/ 18522 h 57383"/>
                <a:gd name="connsiteX2" fmla="*/ 11201 w 64922"/>
                <a:gd name="connsiteY2" fmla="*/ 22179 h 57383"/>
                <a:gd name="connsiteX3" fmla="*/ 12802 w 64922"/>
                <a:gd name="connsiteY3" fmla="*/ 23780 h 57383"/>
                <a:gd name="connsiteX4" fmla="*/ 16916 w 64922"/>
                <a:gd name="connsiteY4" fmla="*/ 28123 h 57383"/>
                <a:gd name="connsiteX5" fmla="*/ 17602 w 64922"/>
                <a:gd name="connsiteY5" fmla="*/ 28809 h 57383"/>
                <a:gd name="connsiteX6" fmla="*/ 22403 w 64922"/>
                <a:gd name="connsiteY6" fmla="*/ 34067 h 57383"/>
                <a:gd name="connsiteX7" fmla="*/ 23317 w 64922"/>
                <a:gd name="connsiteY7" fmla="*/ 35210 h 57383"/>
                <a:gd name="connsiteX8" fmla="*/ 27203 w 64922"/>
                <a:gd name="connsiteY8" fmla="*/ 39553 h 57383"/>
                <a:gd name="connsiteX9" fmla="*/ 28346 w 64922"/>
                <a:gd name="connsiteY9" fmla="*/ 40925 h 57383"/>
                <a:gd name="connsiteX10" fmla="*/ 32461 w 64922"/>
                <a:gd name="connsiteY10" fmla="*/ 45497 h 57383"/>
                <a:gd name="connsiteX11" fmla="*/ 32918 w 64922"/>
                <a:gd name="connsiteY11" fmla="*/ 45954 h 57383"/>
                <a:gd name="connsiteX12" fmla="*/ 42748 w 64922"/>
                <a:gd name="connsiteY12" fmla="*/ 57384 h 57383"/>
                <a:gd name="connsiteX13" fmla="*/ 43891 w 64922"/>
                <a:gd name="connsiteY13" fmla="*/ 56927 h 57383"/>
                <a:gd name="connsiteX14" fmla="*/ 52807 w 64922"/>
                <a:gd name="connsiteY14" fmla="*/ 51897 h 57383"/>
                <a:gd name="connsiteX15" fmla="*/ 58979 w 64922"/>
                <a:gd name="connsiteY15" fmla="*/ 45725 h 57383"/>
                <a:gd name="connsiteX16" fmla="*/ 64237 w 64922"/>
                <a:gd name="connsiteY16" fmla="*/ 36581 h 57383"/>
                <a:gd name="connsiteX17" fmla="*/ 64922 w 64922"/>
                <a:gd name="connsiteY17" fmla="*/ 34067 h 57383"/>
                <a:gd name="connsiteX18" fmla="*/ 64694 w 64922"/>
                <a:gd name="connsiteY18" fmla="*/ 27666 h 57383"/>
                <a:gd name="connsiteX19" fmla="*/ 61722 w 64922"/>
                <a:gd name="connsiteY19" fmla="*/ 12807 h 57383"/>
                <a:gd name="connsiteX20" fmla="*/ 59893 w 64922"/>
                <a:gd name="connsiteY20" fmla="*/ 11435 h 57383"/>
                <a:gd name="connsiteX21" fmla="*/ 59665 w 64922"/>
                <a:gd name="connsiteY21" fmla="*/ 11435 h 57383"/>
                <a:gd name="connsiteX22" fmla="*/ 51435 w 64922"/>
                <a:gd name="connsiteY22" fmla="*/ 7092 h 57383"/>
                <a:gd name="connsiteX23" fmla="*/ 51206 w 64922"/>
                <a:gd name="connsiteY23" fmla="*/ 7092 h 57383"/>
                <a:gd name="connsiteX24" fmla="*/ 42748 w 64922"/>
                <a:gd name="connsiteY24" fmla="*/ 4120 h 57383"/>
                <a:gd name="connsiteX25" fmla="*/ 42062 w 64922"/>
                <a:gd name="connsiteY25" fmla="*/ 3891 h 57383"/>
                <a:gd name="connsiteX26" fmla="*/ 40234 w 64922"/>
                <a:gd name="connsiteY26" fmla="*/ 3434 h 57383"/>
                <a:gd name="connsiteX27" fmla="*/ 39319 w 64922"/>
                <a:gd name="connsiteY27" fmla="*/ 3206 h 57383"/>
                <a:gd name="connsiteX28" fmla="*/ 37719 w 64922"/>
                <a:gd name="connsiteY28" fmla="*/ 2748 h 57383"/>
                <a:gd name="connsiteX29" fmla="*/ 36576 w 64922"/>
                <a:gd name="connsiteY29" fmla="*/ 2520 h 57383"/>
                <a:gd name="connsiteX30" fmla="*/ 34061 w 64922"/>
                <a:gd name="connsiteY30" fmla="*/ 1834 h 57383"/>
                <a:gd name="connsiteX31" fmla="*/ 32461 w 64922"/>
                <a:gd name="connsiteY31" fmla="*/ 1605 h 57383"/>
                <a:gd name="connsiteX32" fmla="*/ 31318 w 64922"/>
                <a:gd name="connsiteY32" fmla="*/ 1377 h 57383"/>
                <a:gd name="connsiteX33" fmla="*/ 29489 w 64922"/>
                <a:gd name="connsiteY33" fmla="*/ 920 h 57383"/>
                <a:gd name="connsiteX34" fmla="*/ 28575 w 64922"/>
                <a:gd name="connsiteY34" fmla="*/ 691 h 57383"/>
                <a:gd name="connsiteX35" fmla="*/ 25832 w 64922"/>
                <a:gd name="connsiteY35" fmla="*/ 234 h 57383"/>
                <a:gd name="connsiteX36" fmla="*/ 0 w 64922"/>
                <a:gd name="connsiteY36" fmla="*/ 12121 h 57383"/>
                <a:gd name="connsiteX37" fmla="*/ 5944 w 64922"/>
                <a:gd name="connsiteY37" fmla="*/ 16922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922" h="57383">
                  <a:moveTo>
                    <a:pt x="5944" y="16922"/>
                  </a:moveTo>
                  <a:cubicBezTo>
                    <a:pt x="6401" y="17379"/>
                    <a:pt x="6858" y="17836"/>
                    <a:pt x="7544" y="18522"/>
                  </a:cubicBezTo>
                  <a:cubicBezTo>
                    <a:pt x="8687" y="19665"/>
                    <a:pt x="10058" y="21036"/>
                    <a:pt x="11201" y="22179"/>
                  </a:cubicBezTo>
                  <a:cubicBezTo>
                    <a:pt x="11659" y="22637"/>
                    <a:pt x="12116" y="23322"/>
                    <a:pt x="12802" y="23780"/>
                  </a:cubicBezTo>
                  <a:cubicBezTo>
                    <a:pt x="14173" y="25151"/>
                    <a:pt x="15545" y="26751"/>
                    <a:pt x="16916" y="28123"/>
                  </a:cubicBezTo>
                  <a:cubicBezTo>
                    <a:pt x="17145" y="28352"/>
                    <a:pt x="17374" y="28580"/>
                    <a:pt x="17602" y="28809"/>
                  </a:cubicBezTo>
                  <a:cubicBezTo>
                    <a:pt x="19202" y="30638"/>
                    <a:pt x="20803" y="32238"/>
                    <a:pt x="22403" y="34067"/>
                  </a:cubicBezTo>
                  <a:cubicBezTo>
                    <a:pt x="22631" y="34524"/>
                    <a:pt x="23089" y="34752"/>
                    <a:pt x="23317" y="35210"/>
                  </a:cubicBezTo>
                  <a:cubicBezTo>
                    <a:pt x="24689" y="36581"/>
                    <a:pt x="26060" y="38181"/>
                    <a:pt x="27203" y="39553"/>
                  </a:cubicBezTo>
                  <a:cubicBezTo>
                    <a:pt x="27661" y="40010"/>
                    <a:pt x="27889" y="40467"/>
                    <a:pt x="28346" y="40925"/>
                  </a:cubicBezTo>
                  <a:cubicBezTo>
                    <a:pt x="29718" y="42525"/>
                    <a:pt x="31090" y="44125"/>
                    <a:pt x="32461" y="45497"/>
                  </a:cubicBezTo>
                  <a:cubicBezTo>
                    <a:pt x="32690" y="45725"/>
                    <a:pt x="32690" y="45954"/>
                    <a:pt x="32918" y="45954"/>
                  </a:cubicBezTo>
                  <a:cubicBezTo>
                    <a:pt x="36347" y="49611"/>
                    <a:pt x="39548" y="53498"/>
                    <a:pt x="42748" y="57384"/>
                  </a:cubicBezTo>
                  <a:cubicBezTo>
                    <a:pt x="43205" y="57155"/>
                    <a:pt x="43434" y="57155"/>
                    <a:pt x="43891" y="56927"/>
                  </a:cubicBezTo>
                  <a:cubicBezTo>
                    <a:pt x="46863" y="55326"/>
                    <a:pt x="49835" y="53726"/>
                    <a:pt x="52807" y="51897"/>
                  </a:cubicBezTo>
                  <a:cubicBezTo>
                    <a:pt x="55093" y="49840"/>
                    <a:pt x="57150" y="47783"/>
                    <a:pt x="58979" y="45725"/>
                  </a:cubicBezTo>
                  <a:cubicBezTo>
                    <a:pt x="60808" y="42753"/>
                    <a:pt x="62636" y="39782"/>
                    <a:pt x="64237" y="36581"/>
                  </a:cubicBezTo>
                  <a:cubicBezTo>
                    <a:pt x="64465" y="35667"/>
                    <a:pt x="64694" y="34981"/>
                    <a:pt x="64922" y="34067"/>
                  </a:cubicBezTo>
                  <a:cubicBezTo>
                    <a:pt x="64922" y="32009"/>
                    <a:pt x="64922" y="29723"/>
                    <a:pt x="64694" y="27666"/>
                  </a:cubicBezTo>
                  <a:cubicBezTo>
                    <a:pt x="63779" y="22637"/>
                    <a:pt x="62865" y="17607"/>
                    <a:pt x="61722" y="12807"/>
                  </a:cubicBezTo>
                  <a:cubicBezTo>
                    <a:pt x="61036" y="12350"/>
                    <a:pt x="60350" y="11892"/>
                    <a:pt x="59893" y="11435"/>
                  </a:cubicBezTo>
                  <a:cubicBezTo>
                    <a:pt x="59893" y="11435"/>
                    <a:pt x="59893" y="11435"/>
                    <a:pt x="59665" y="11435"/>
                  </a:cubicBezTo>
                  <a:cubicBezTo>
                    <a:pt x="56921" y="9835"/>
                    <a:pt x="54178" y="8235"/>
                    <a:pt x="51435" y="7092"/>
                  </a:cubicBezTo>
                  <a:cubicBezTo>
                    <a:pt x="51435" y="7092"/>
                    <a:pt x="51206" y="7092"/>
                    <a:pt x="51206" y="7092"/>
                  </a:cubicBezTo>
                  <a:cubicBezTo>
                    <a:pt x="48463" y="5949"/>
                    <a:pt x="45720" y="4806"/>
                    <a:pt x="42748" y="4120"/>
                  </a:cubicBezTo>
                  <a:cubicBezTo>
                    <a:pt x="42520" y="4120"/>
                    <a:pt x="42291" y="3891"/>
                    <a:pt x="42062" y="3891"/>
                  </a:cubicBezTo>
                  <a:cubicBezTo>
                    <a:pt x="41377" y="3663"/>
                    <a:pt x="40919" y="3434"/>
                    <a:pt x="40234" y="3434"/>
                  </a:cubicBezTo>
                  <a:cubicBezTo>
                    <a:pt x="40005" y="3434"/>
                    <a:pt x="39548" y="3206"/>
                    <a:pt x="39319" y="3206"/>
                  </a:cubicBezTo>
                  <a:cubicBezTo>
                    <a:pt x="38862" y="2977"/>
                    <a:pt x="38176" y="2977"/>
                    <a:pt x="37719" y="2748"/>
                  </a:cubicBezTo>
                  <a:cubicBezTo>
                    <a:pt x="37262" y="2748"/>
                    <a:pt x="37033" y="2520"/>
                    <a:pt x="36576" y="2520"/>
                  </a:cubicBezTo>
                  <a:cubicBezTo>
                    <a:pt x="35662" y="2291"/>
                    <a:pt x="34976" y="2063"/>
                    <a:pt x="34061" y="1834"/>
                  </a:cubicBezTo>
                  <a:cubicBezTo>
                    <a:pt x="33604" y="1834"/>
                    <a:pt x="33147" y="1605"/>
                    <a:pt x="32461" y="1605"/>
                  </a:cubicBezTo>
                  <a:cubicBezTo>
                    <a:pt x="32004" y="1605"/>
                    <a:pt x="31775" y="1377"/>
                    <a:pt x="31318" y="1377"/>
                  </a:cubicBezTo>
                  <a:cubicBezTo>
                    <a:pt x="30632" y="1148"/>
                    <a:pt x="30175" y="1148"/>
                    <a:pt x="29489" y="920"/>
                  </a:cubicBezTo>
                  <a:cubicBezTo>
                    <a:pt x="29261" y="920"/>
                    <a:pt x="28804" y="691"/>
                    <a:pt x="28575" y="691"/>
                  </a:cubicBezTo>
                  <a:cubicBezTo>
                    <a:pt x="27661" y="462"/>
                    <a:pt x="26746" y="234"/>
                    <a:pt x="25832" y="234"/>
                  </a:cubicBezTo>
                  <a:cubicBezTo>
                    <a:pt x="15088" y="-1595"/>
                    <a:pt x="10058" y="7778"/>
                    <a:pt x="0" y="12121"/>
                  </a:cubicBezTo>
                  <a:cubicBezTo>
                    <a:pt x="2515" y="13493"/>
                    <a:pt x="4115" y="15321"/>
                    <a:pt x="5944" y="16922"/>
                  </a:cubicBezTo>
                  <a:close/>
                </a:path>
              </a:pathLst>
            </a:custGeom>
            <a:solidFill>
              <a:srgbClr val="FFFFFF"/>
            </a:solidFill>
            <a:ln w="2286" cap="flat">
              <a:noFill/>
              <a:prstDash val="solid"/>
              <a:miter/>
            </a:ln>
          </p:spPr>
          <p:txBody>
            <a:bodyPr rtlCol="0" anchor="ctr"/>
            <a:lstStyle/>
            <a:p>
              <a:endParaRPr lang="en-US"/>
            </a:p>
          </p:txBody>
        </p:sp>
        <p:sp>
          <p:nvSpPr>
            <p:cNvPr id="203" name="Freeform 802">
              <a:extLst>
                <a:ext uri="{FF2B5EF4-FFF2-40B4-BE49-F238E27FC236}">
                  <a16:creationId xmlns:a16="http://schemas.microsoft.com/office/drawing/2014/main" id="{99E76AD0-C3C2-89C7-29CE-B146E6FA8FAF}"/>
                </a:ext>
              </a:extLst>
            </p:cNvPr>
            <p:cNvSpPr/>
            <p:nvPr/>
          </p:nvSpPr>
          <p:spPr>
            <a:xfrm>
              <a:off x="4698148" y="4677003"/>
              <a:ext cx="145644" cy="146363"/>
            </a:xfrm>
            <a:custGeom>
              <a:avLst/>
              <a:gdLst>
                <a:gd name="connsiteX0" fmla="*/ 34610 w 145644"/>
                <a:gd name="connsiteY0" fmla="*/ 133427 h 146363"/>
                <a:gd name="connsiteX1" fmla="*/ 63413 w 145644"/>
                <a:gd name="connsiteY1" fmla="*/ 144171 h 146363"/>
                <a:gd name="connsiteX2" fmla="*/ 125364 w 145644"/>
                <a:gd name="connsiteY2" fmla="*/ 125197 h 146363"/>
                <a:gd name="connsiteX3" fmla="*/ 126964 w 145644"/>
                <a:gd name="connsiteY3" fmla="*/ 23927 h 146363"/>
                <a:gd name="connsiteX4" fmla="*/ 29123 w 145644"/>
                <a:gd name="connsiteY4" fmla="*/ 12955 h 146363"/>
                <a:gd name="connsiteX5" fmla="*/ 91 w 145644"/>
                <a:gd name="connsiteY5" fmla="*/ 81992 h 146363"/>
                <a:gd name="connsiteX6" fmla="*/ 34610 w 145644"/>
                <a:gd name="connsiteY6" fmla="*/ 133427 h 14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44" h="146363">
                  <a:moveTo>
                    <a:pt x="34610" y="133427"/>
                  </a:moveTo>
                  <a:cubicBezTo>
                    <a:pt x="43525" y="138227"/>
                    <a:pt x="53584" y="141656"/>
                    <a:pt x="63413" y="144171"/>
                  </a:cubicBezTo>
                  <a:cubicBezTo>
                    <a:pt x="87645" y="150572"/>
                    <a:pt x="109362" y="142571"/>
                    <a:pt x="125364" y="125197"/>
                  </a:cubicBezTo>
                  <a:cubicBezTo>
                    <a:pt x="151196" y="97308"/>
                    <a:pt x="153025" y="51817"/>
                    <a:pt x="126964" y="23927"/>
                  </a:cubicBezTo>
                  <a:cubicBezTo>
                    <a:pt x="121021" y="17527"/>
                    <a:pt x="74615" y="-19049"/>
                    <a:pt x="29123" y="12955"/>
                  </a:cubicBezTo>
                  <a:cubicBezTo>
                    <a:pt x="8549" y="31243"/>
                    <a:pt x="-1052" y="52045"/>
                    <a:pt x="91" y="81992"/>
                  </a:cubicBezTo>
                  <a:cubicBezTo>
                    <a:pt x="1006" y="111481"/>
                    <a:pt x="13807" y="122454"/>
                    <a:pt x="34610" y="133427"/>
                  </a:cubicBezTo>
                  <a:close/>
                </a:path>
              </a:pathLst>
            </a:custGeom>
            <a:solidFill>
              <a:srgbClr val="FFFFFF"/>
            </a:solidFill>
            <a:ln w="2286" cap="flat">
              <a:noFill/>
              <a:prstDash val="solid"/>
              <a:miter/>
            </a:ln>
          </p:spPr>
          <p:txBody>
            <a:bodyPr rtlCol="0" anchor="ctr"/>
            <a:lstStyle/>
            <a:p>
              <a:endParaRPr lang="en-US"/>
            </a:p>
          </p:txBody>
        </p:sp>
        <p:sp>
          <p:nvSpPr>
            <p:cNvPr id="204" name="Freeform 803">
              <a:extLst>
                <a:ext uri="{FF2B5EF4-FFF2-40B4-BE49-F238E27FC236}">
                  <a16:creationId xmlns:a16="http://schemas.microsoft.com/office/drawing/2014/main" id="{2AC62D48-5404-FE9D-BE00-2BBAD6A47787}"/>
                </a:ext>
              </a:extLst>
            </p:cNvPr>
            <p:cNvSpPr/>
            <p:nvPr/>
          </p:nvSpPr>
          <p:spPr>
            <a:xfrm>
              <a:off x="4541588" y="4687839"/>
              <a:ext cx="332226" cy="565787"/>
            </a:xfrm>
            <a:custGeom>
              <a:avLst/>
              <a:gdLst>
                <a:gd name="connsiteX0" fmla="*/ 1660 w 332226"/>
                <a:gd name="connsiteY0" fmla="*/ 3489 h 565787"/>
                <a:gd name="connsiteX1" fmla="*/ 3489 w 332226"/>
                <a:gd name="connsiteY1" fmla="*/ 15148 h 565787"/>
                <a:gd name="connsiteX2" fmla="*/ 20405 w 332226"/>
                <a:gd name="connsiteY2" fmla="*/ 45780 h 565787"/>
                <a:gd name="connsiteX3" fmla="*/ 66125 w 332226"/>
                <a:gd name="connsiteY3" fmla="*/ 91043 h 565787"/>
                <a:gd name="connsiteX4" fmla="*/ 162823 w 332226"/>
                <a:gd name="connsiteY4" fmla="*/ 184312 h 565787"/>
                <a:gd name="connsiteX5" fmla="*/ 174939 w 332226"/>
                <a:gd name="connsiteY5" fmla="*/ 225231 h 565787"/>
                <a:gd name="connsiteX6" fmla="*/ 170595 w 332226"/>
                <a:gd name="connsiteY6" fmla="*/ 319414 h 565787"/>
                <a:gd name="connsiteX7" fmla="*/ 161680 w 332226"/>
                <a:gd name="connsiteY7" fmla="*/ 457489 h 565787"/>
                <a:gd name="connsiteX8" fmla="*/ 155279 w 332226"/>
                <a:gd name="connsiteY8" fmla="*/ 538413 h 565787"/>
                <a:gd name="connsiteX9" fmla="*/ 162366 w 332226"/>
                <a:gd name="connsiteY9" fmla="*/ 560130 h 565787"/>
                <a:gd name="connsiteX10" fmla="*/ 187054 w 332226"/>
                <a:gd name="connsiteY10" fmla="*/ 556015 h 565787"/>
                <a:gd name="connsiteX11" fmla="*/ 193455 w 332226"/>
                <a:gd name="connsiteY11" fmla="*/ 537499 h 565787"/>
                <a:gd name="connsiteX12" fmla="*/ 203514 w 332226"/>
                <a:gd name="connsiteY12" fmla="*/ 456803 h 565787"/>
                <a:gd name="connsiteX13" fmla="*/ 214029 w 332226"/>
                <a:gd name="connsiteY13" fmla="*/ 394167 h 565787"/>
                <a:gd name="connsiteX14" fmla="*/ 239861 w 332226"/>
                <a:gd name="connsiteY14" fmla="*/ 371764 h 565787"/>
                <a:gd name="connsiteX15" fmla="*/ 257920 w 332226"/>
                <a:gd name="connsiteY15" fmla="*/ 395995 h 565787"/>
                <a:gd name="connsiteX16" fmla="*/ 265236 w 332226"/>
                <a:gd name="connsiteY16" fmla="*/ 463432 h 565787"/>
                <a:gd name="connsiteX17" fmla="*/ 270951 w 332226"/>
                <a:gd name="connsiteY17" fmla="*/ 546643 h 565787"/>
                <a:gd name="connsiteX18" fmla="*/ 300211 w 332226"/>
                <a:gd name="connsiteY18" fmla="*/ 563331 h 565787"/>
                <a:gd name="connsiteX19" fmla="*/ 311184 w 332226"/>
                <a:gd name="connsiteY19" fmla="*/ 541614 h 565787"/>
                <a:gd name="connsiteX20" fmla="*/ 305241 w 332226"/>
                <a:gd name="connsiteY20" fmla="*/ 313928 h 565787"/>
                <a:gd name="connsiteX21" fmla="*/ 234832 w 332226"/>
                <a:gd name="connsiteY21" fmla="*/ 359648 h 565787"/>
                <a:gd name="connsiteX22" fmla="*/ 193684 w 332226"/>
                <a:gd name="connsiteY22" fmla="*/ 347761 h 565787"/>
                <a:gd name="connsiteX23" fmla="*/ 196884 w 332226"/>
                <a:gd name="connsiteY23" fmla="*/ 307299 h 565787"/>
                <a:gd name="connsiteX24" fmla="*/ 258149 w 332226"/>
                <a:gd name="connsiteY24" fmla="*/ 255406 h 565787"/>
                <a:gd name="connsiteX25" fmla="*/ 265921 w 332226"/>
                <a:gd name="connsiteY25" fmla="*/ 221574 h 565787"/>
                <a:gd name="connsiteX26" fmla="*/ 253806 w 332226"/>
                <a:gd name="connsiteY26" fmla="*/ 195742 h 565787"/>
                <a:gd name="connsiteX27" fmla="*/ 256777 w 332226"/>
                <a:gd name="connsiteY27" fmla="*/ 184998 h 565787"/>
                <a:gd name="connsiteX28" fmla="*/ 265464 w 332226"/>
                <a:gd name="connsiteY28" fmla="*/ 189798 h 565787"/>
                <a:gd name="connsiteX29" fmla="*/ 277580 w 332226"/>
                <a:gd name="connsiteY29" fmla="*/ 215630 h 565787"/>
                <a:gd name="connsiteX30" fmla="*/ 267979 w 332226"/>
                <a:gd name="connsiteY30" fmla="*/ 263865 h 565787"/>
                <a:gd name="connsiteX31" fmla="*/ 204199 w 332226"/>
                <a:gd name="connsiteY31" fmla="*/ 339760 h 565787"/>
                <a:gd name="connsiteX32" fmla="*/ 238032 w 332226"/>
                <a:gd name="connsiteY32" fmla="*/ 344332 h 565787"/>
                <a:gd name="connsiteX33" fmla="*/ 322843 w 332226"/>
                <a:gd name="connsiteY33" fmla="*/ 278495 h 565787"/>
                <a:gd name="connsiteX34" fmla="*/ 329015 w 332226"/>
                <a:gd name="connsiteY34" fmla="*/ 241233 h 565787"/>
                <a:gd name="connsiteX35" fmla="*/ 303869 w 332226"/>
                <a:gd name="connsiteY35" fmla="*/ 169910 h 565787"/>
                <a:gd name="connsiteX36" fmla="*/ 257235 w 332226"/>
                <a:gd name="connsiteY36" fmla="*/ 146364 h 565787"/>
                <a:gd name="connsiteX37" fmla="*/ 165109 w 332226"/>
                <a:gd name="connsiteY37" fmla="*/ 120990 h 565787"/>
                <a:gd name="connsiteX38" fmla="*/ 120760 w 332226"/>
                <a:gd name="connsiteY38" fmla="*/ 78927 h 565787"/>
                <a:gd name="connsiteX39" fmla="*/ 33892 w 332226"/>
                <a:gd name="connsiteY39" fmla="*/ 8747 h 565787"/>
                <a:gd name="connsiteX40" fmla="*/ 13776 w 332226"/>
                <a:gd name="connsiteY40" fmla="*/ 289 h 565787"/>
                <a:gd name="connsiteX41" fmla="*/ 1660 w 332226"/>
                <a:gd name="connsiteY41" fmla="*/ 3489 h 56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2226" h="565787">
                  <a:moveTo>
                    <a:pt x="1660" y="3489"/>
                  </a:moveTo>
                  <a:cubicBezTo>
                    <a:pt x="-1998" y="8061"/>
                    <a:pt x="1203" y="11947"/>
                    <a:pt x="3489" y="15148"/>
                  </a:cubicBezTo>
                  <a:cubicBezTo>
                    <a:pt x="10118" y="24749"/>
                    <a:pt x="16747" y="34807"/>
                    <a:pt x="20405" y="45780"/>
                  </a:cubicBezTo>
                  <a:cubicBezTo>
                    <a:pt x="28177" y="69783"/>
                    <a:pt x="38922" y="69326"/>
                    <a:pt x="66125" y="91043"/>
                  </a:cubicBezTo>
                  <a:cubicBezTo>
                    <a:pt x="104758" y="118704"/>
                    <a:pt x="136305" y="148422"/>
                    <a:pt x="162823" y="184312"/>
                  </a:cubicBezTo>
                  <a:cubicBezTo>
                    <a:pt x="171967" y="196656"/>
                    <a:pt x="176082" y="209686"/>
                    <a:pt x="174939" y="225231"/>
                  </a:cubicBezTo>
                  <a:cubicBezTo>
                    <a:pt x="172653" y="256549"/>
                    <a:pt x="173567" y="288096"/>
                    <a:pt x="170595" y="319414"/>
                  </a:cubicBezTo>
                  <a:cubicBezTo>
                    <a:pt x="166023" y="365363"/>
                    <a:pt x="164652" y="411540"/>
                    <a:pt x="161680" y="457489"/>
                  </a:cubicBezTo>
                  <a:cubicBezTo>
                    <a:pt x="159851" y="486750"/>
                    <a:pt x="157108" y="509152"/>
                    <a:pt x="155279" y="538413"/>
                  </a:cubicBezTo>
                  <a:cubicBezTo>
                    <a:pt x="155279" y="540242"/>
                    <a:pt x="153907" y="558530"/>
                    <a:pt x="162366" y="560130"/>
                  </a:cubicBezTo>
                  <a:cubicBezTo>
                    <a:pt x="170824" y="561730"/>
                    <a:pt x="180196" y="563331"/>
                    <a:pt x="187054" y="556015"/>
                  </a:cubicBezTo>
                  <a:cubicBezTo>
                    <a:pt x="191626" y="550986"/>
                    <a:pt x="192541" y="544128"/>
                    <a:pt x="193455" y="537499"/>
                  </a:cubicBezTo>
                  <a:cubicBezTo>
                    <a:pt x="196884" y="510524"/>
                    <a:pt x="199627" y="483549"/>
                    <a:pt x="203514" y="456803"/>
                  </a:cubicBezTo>
                  <a:cubicBezTo>
                    <a:pt x="206485" y="435772"/>
                    <a:pt x="206943" y="414512"/>
                    <a:pt x="214029" y="394167"/>
                  </a:cubicBezTo>
                  <a:cubicBezTo>
                    <a:pt x="218601" y="381365"/>
                    <a:pt x="228888" y="371764"/>
                    <a:pt x="239861" y="371764"/>
                  </a:cubicBezTo>
                  <a:cubicBezTo>
                    <a:pt x="248776" y="371764"/>
                    <a:pt x="255177" y="378850"/>
                    <a:pt x="257920" y="395995"/>
                  </a:cubicBezTo>
                  <a:cubicBezTo>
                    <a:pt x="261349" y="418398"/>
                    <a:pt x="265007" y="441030"/>
                    <a:pt x="265236" y="463432"/>
                  </a:cubicBezTo>
                  <a:cubicBezTo>
                    <a:pt x="265464" y="491322"/>
                    <a:pt x="269808" y="518754"/>
                    <a:pt x="270951" y="546643"/>
                  </a:cubicBezTo>
                  <a:cubicBezTo>
                    <a:pt x="271636" y="564702"/>
                    <a:pt x="283752" y="569274"/>
                    <a:pt x="300211" y="563331"/>
                  </a:cubicBezTo>
                  <a:cubicBezTo>
                    <a:pt x="310727" y="559444"/>
                    <a:pt x="310956" y="550529"/>
                    <a:pt x="311184" y="541614"/>
                  </a:cubicBezTo>
                  <a:cubicBezTo>
                    <a:pt x="312099" y="506409"/>
                    <a:pt x="313242" y="319414"/>
                    <a:pt x="305241" y="313928"/>
                  </a:cubicBezTo>
                  <a:cubicBezTo>
                    <a:pt x="285810" y="326272"/>
                    <a:pt x="254491" y="347304"/>
                    <a:pt x="234832" y="359648"/>
                  </a:cubicBezTo>
                  <a:cubicBezTo>
                    <a:pt x="221344" y="368106"/>
                    <a:pt x="206943" y="358734"/>
                    <a:pt x="193684" y="347761"/>
                  </a:cubicBezTo>
                  <a:cubicBezTo>
                    <a:pt x="183625" y="337702"/>
                    <a:pt x="187512" y="317586"/>
                    <a:pt x="196884" y="307299"/>
                  </a:cubicBezTo>
                  <a:cubicBezTo>
                    <a:pt x="201228" y="302498"/>
                    <a:pt x="240318" y="270723"/>
                    <a:pt x="258149" y="255406"/>
                  </a:cubicBezTo>
                  <a:cubicBezTo>
                    <a:pt x="269579" y="245577"/>
                    <a:pt x="272779" y="235518"/>
                    <a:pt x="265921" y="221574"/>
                  </a:cubicBezTo>
                  <a:cubicBezTo>
                    <a:pt x="261807" y="213115"/>
                    <a:pt x="257692" y="204429"/>
                    <a:pt x="253806" y="195742"/>
                  </a:cubicBezTo>
                  <a:cubicBezTo>
                    <a:pt x="251748" y="191398"/>
                    <a:pt x="251062" y="187055"/>
                    <a:pt x="256777" y="184998"/>
                  </a:cubicBezTo>
                  <a:cubicBezTo>
                    <a:pt x="260892" y="183626"/>
                    <a:pt x="263635" y="186141"/>
                    <a:pt x="265464" y="189798"/>
                  </a:cubicBezTo>
                  <a:cubicBezTo>
                    <a:pt x="269579" y="198485"/>
                    <a:pt x="273465" y="206943"/>
                    <a:pt x="277580" y="215630"/>
                  </a:cubicBezTo>
                  <a:cubicBezTo>
                    <a:pt x="287867" y="237118"/>
                    <a:pt x="286495" y="247863"/>
                    <a:pt x="267979" y="263865"/>
                  </a:cubicBezTo>
                  <a:cubicBezTo>
                    <a:pt x="251520" y="278266"/>
                    <a:pt x="182482" y="319414"/>
                    <a:pt x="204199" y="339760"/>
                  </a:cubicBezTo>
                  <a:cubicBezTo>
                    <a:pt x="217458" y="356676"/>
                    <a:pt x="223630" y="352333"/>
                    <a:pt x="238032" y="344332"/>
                  </a:cubicBezTo>
                  <a:cubicBezTo>
                    <a:pt x="269122" y="327415"/>
                    <a:pt x="300211" y="305698"/>
                    <a:pt x="322843" y="278495"/>
                  </a:cubicBezTo>
                  <a:cubicBezTo>
                    <a:pt x="332901" y="266379"/>
                    <a:pt x="334730" y="257235"/>
                    <a:pt x="329015" y="241233"/>
                  </a:cubicBezTo>
                  <a:cubicBezTo>
                    <a:pt x="320328" y="216316"/>
                    <a:pt x="315528" y="193456"/>
                    <a:pt x="303869" y="169910"/>
                  </a:cubicBezTo>
                  <a:cubicBezTo>
                    <a:pt x="295639" y="152994"/>
                    <a:pt x="281238" y="141564"/>
                    <a:pt x="257235" y="146364"/>
                  </a:cubicBezTo>
                  <a:cubicBezTo>
                    <a:pt x="223402" y="153222"/>
                    <a:pt x="190712" y="144535"/>
                    <a:pt x="165109" y="120990"/>
                  </a:cubicBezTo>
                  <a:cubicBezTo>
                    <a:pt x="150250" y="107274"/>
                    <a:pt x="134934" y="93558"/>
                    <a:pt x="120760" y="78927"/>
                  </a:cubicBezTo>
                  <a:cubicBezTo>
                    <a:pt x="94929" y="51724"/>
                    <a:pt x="66354" y="27949"/>
                    <a:pt x="33892" y="8747"/>
                  </a:cubicBezTo>
                  <a:cubicBezTo>
                    <a:pt x="27492" y="5089"/>
                    <a:pt x="21091" y="1432"/>
                    <a:pt x="13776" y="289"/>
                  </a:cubicBezTo>
                  <a:cubicBezTo>
                    <a:pt x="9432" y="-168"/>
                    <a:pt x="4860" y="-626"/>
                    <a:pt x="1660" y="3489"/>
                  </a:cubicBezTo>
                  <a:close/>
                </a:path>
              </a:pathLst>
            </a:custGeom>
            <a:solidFill>
              <a:srgbClr val="FFFFFF"/>
            </a:solidFill>
            <a:ln w="2286" cap="flat">
              <a:noFill/>
              <a:prstDash val="solid"/>
              <a:miter/>
            </a:ln>
          </p:spPr>
          <p:txBody>
            <a:bodyPr rtlCol="0" anchor="ctr"/>
            <a:lstStyle/>
            <a:p>
              <a:endParaRPr lang="en-US"/>
            </a:p>
          </p:txBody>
        </p:sp>
        <p:sp>
          <p:nvSpPr>
            <p:cNvPr id="205" name="Freeform 804">
              <a:extLst>
                <a:ext uri="{FF2B5EF4-FFF2-40B4-BE49-F238E27FC236}">
                  <a16:creationId xmlns:a16="http://schemas.microsoft.com/office/drawing/2014/main" id="{76D7910F-54C6-F3D5-5493-F0E49D01215B}"/>
                </a:ext>
              </a:extLst>
            </p:cNvPr>
            <p:cNvSpPr/>
            <p:nvPr/>
          </p:nvSpPr>
          <p:spPr>
            <a:xfrm>
              <a:off x="4144865" y="4421124"/>
              <a:ext cx="126063" cy="55807"/>
            </a:xfrm>
            <a:custGeom>
              <a:avLst/>
              <a:gdLst>
                <a:gd name="connsiteX0" fmla="*/ 121549 w 126063"/>
                <a:gd name="connsiteY0" fmla="*/ 42748 h 55807"/>
                <a:gd name="connsiteX1" fmla="*/ 125892 w 126063"/>
                <a:gd name="connsiteY1" fmla="*/ 27203 h 55807"/>
                <a:gd name="connsiteX2" fmla="*/ 125892 w 126063"/>
                <a:gd name="connsiteY2" fmla="*/ 12802 h 55807"/>
                <a:gd name="connsiteX3" fmla="*/ 123149 w 126063"/>
                <a:gd name="connsiteY3" fmla="*/ 1600 h 55807"/>
                <a:gd name="connsiteX4" fmla="*/ 123149 w 126063"/>
                <a:gd name="connsiteY4" fmla="*/ 1600 h 55807"/>
                <a:gd name="connsiteX5" fmla="*/ 117662 w 126063"/>
                <a:gd name="connsiteY5" fmla="*/ 914 h 55807"/>
                <a:gd name="connsiteX6" fmla="*/ 116748 w 126063"/>
                <a:gd name="connsiteY6" fmla="*/ 914 h 55807"/>
                <a:gd name="connsiteX7" fmla="*/ 111490 w 126063"/>
                <a:gd name="connsiteY7" fmla="*/ 457 h 55807"/>
                <a:gd name="connsiteX8" fmla="*/ 110347 w 126063"/>
                <a:gd name="connsiteY8" fmla="*/ 457 h 55807"/>
                <a:gd name="connsiteX9" fmla="*/ 105318 w 126063"/>
                <a:gd name="connsiteY9" fmla="*/ 229 h 55807"/>
                <a:gd name="connsiteX10" fmla="*/ 104175 w 126063"/>
                <a:gd name="connsiteY10" fmla="*/ 229 h 55807"/>
                <a:gd name="connsiteX11" fmla="*/ 99146 w 126063"/>
                <a:gd name="connsiteY11" fmla="*/ 0 h 55807"/>
                <a:gd name="connsiteX12" fmla="*/ 98231 w 126063"/>
                <a:gd name="connsiteY12" fmla="*/ 0 h 55807"/>
                <a:gd name="connsiteX13" fmla="*/ 92974 w 126063"/>
                <a:gd name="connsiteY13" fmla="*/ 0 h 55807"/>
                <a:gd name="connsiteX14" fmla="*/ 92745 w 126063"/>
                <a:gd name="connsiteY14" fmla="*/ 0 h 55807"/>
                <a:gd name="connsiteX15" fmla="*/ 70342 w 126063"/>
                <a:gd name="connsiteY15" fmla="*/ 2057 h 55807"/>
                <a:gd name="connsiteX16" fmla="*/ 68742 w 126063"/>
                <a:gd name="connsiteY16" fmla="*/ 2286 h 55807"/>
                <a:gd name="connsiteX17" fmla="*/ 64627 w 126063"/>
                <a:gd name="connsiteY17" fmla="*/ 2972 h 55807"/>
                <a:gd name="connsiteX18" fmla="*/ 62341 w 126063"/>
                <a:gd name="connsiteY18" fmla="*/ 3429 h 55807"/>
                <a:gd name="connsiteX19" fmla="*/ 58684 w 126063"/>
                <a:gd name="connsiteY19" fmla="*/ 4115 h 55807"/>
                <a:gd name="connsiteX20" fmla="*/ 55940 w 126063"/>
                <a:gd name="connsiteY20" fmla="*/ 4572 h 55807"/>
                <a:gd name="connsiteX21" fmla="*/ 52511 w 126063"/>
                <a:gd name="connsiteY21" fmla="*/ 5258 h 55807"/>
                <a:gd name="connsiteX22" fmla="*/ 49540 w 126063"/>
                <a:gd name="connsiteY22" fmla="*/ 5944 h 55807"/>
                <a:gd name="connsiteX23" fmla="*/ 46339 w 126063"/>
                <a:gd name="connsiteY23" fmla="*/ 6629 h 55807"/>
                <a:gd name="connsiteX24" fmla="*/ 42910 w 126063"/>
                <a:gd name="connsiteY24" fmla="*/ 7544 h 55807"/>
                <a:gd name="connsiteX25" fmla="*/ 40167 w 126063"/>
                <a:gd name="connsiteY25" fmla="*/ 8230 h 55807"/>
                <a:gd name="connsiteX26" fmla="*/ 36281 w 126063"/>
                <a:gd name="connsiteY26" fmla="*/ 9373 h 55807"/>
                <a:gd name="connsiteX27" fmla="*/ 33995 w 126063"/>
                <a:gd name="connsiteY27" fmla="*/ 10058 h 55807"/>
                <a:gd name="connsiteX28" fmla="*/ 27823 w 126063"/>
                <a:gd name="connsiteY28" fmla="*/ 11887 h 55807"/>
                <a:gd name="connsiteX29" fmla="*/ 9763 w 126063"/>
                <a:gd name="connsiteY29" fmla="*/ 19888 h 55807"/>
                <a:gd name="connsiteX30" fmla="*/ 2219 w 126063"/>
                <a:gd name="connsiteY30" fmla="*/ 49149 h 55807"/>
                <a:gd name="connsiteX31" fmla="*/ 23251 w 126063"/>
                <a:gd name="connsiteY31" fmla="*/ 53721 h 55807"/>
                <a:gd name="connsiteX32" fmla="*/ 27365 w 126063"/>
                <a:gd name="connsiteY32" fmla="*/ 52121 h 55807"/>
                <a:gd name="connsiteX33" fmla="*/ 32395 w 126063"/>
                <a:gd name="connsiteY33" fmla="*/ 50978 h 55807"/>
                <a:gd name="connsiteX34" fmla="*/ 33995 w 126063"/>
                <a:gd name="connsiteY34" fmla="*/ 50749 h 55807"/>
                <a:gd name="connsiteX35" fmla="*/ 37881 w 126063"/>
                <a:gd name="connsiteY35" fmla="*/ 50063 h 55807"/>
                <a:gd name="connsiteX36" fmla="*/ 39481 w 126063"/>
                <a:gd name="connsiteY36" fmla="*/ 49835 h 55807"/>
                <a:gd name="connsiteX37" fmla="*/ 44053 w 126063"/>
                <a:gd name="connsiteY37" fmla="*/ 48920 h 55807"/>
                <a:gd name="connsiteX38" fmla="*/ 44510 w 126063"/>
                <a:gd name="connsiteY38" fmla="*/ 48920 h 55807"/>
                <a:gd name="connsiteX39" fmla="*/ 49768 w 126063"/>
                <a:gd name="connsiteY39" fmla="*/ 48006 h 55807"/>
                <a:gd name="connsiteX40" fmla="*/ 50683 w 126063"/>
                <a:gd name="connsiteY40" fmla="*/ 47777 h 55807"/>
                <a:gd name="connsiteX41" fmla="*/ 55026 w 126063"/>
                <a:gd name="connsiteY41" fmla="*/ 47092 h 55807"/>
                <a:gd name="connsiteX42" fmla="*/ 56169 w 126063"/>
                <a:gd name="connsiteY42" fmla="*/ 46863 h 55807"/>
                <a:gd name="connsiteX43" fmla="*/ 60970 w 126063"/>
                <a:gd name="connsiteY43" fmla="*/ 46177 h 55807"/>
                <a:gd name="connsiteX44" fmla="*/ 61655 w 126063"/>
                <a:gd name="connsiteY44" fmla="*/ 46177 h 55807"/>
                <a:gd name="connsiteX45" fmla="*/ 72628 w 126063"/>
                <a:gd name="connsiteY45" fmla="*/ 45034 h 55807"/>
                <a:gd name="connsiteX46" fmla="*/ 73543 w 126063"/>
                <a:gd name="connsiteY46" fmla="*/ 45034 h 55807"/>
                <a:gd name="connsiteX47" fmla="*/ 78343 w 126063"/>
                <a:gd name="connsiteY47" fmla="*/ 44806 h 55807"/>
                <a:gd name="connsiteX48" fmla="*/ 79029 w 126063"/>
                <a:gd name="connsiteY48" fmla="*/ 44806 h 55807"/>
                <a:gd name="connsiteX49" fmla="*/ 90230 w 126063"/>
                <a:gd name="connsiteY49" fmla="*/ 44577 h 55807"/>
                <a:gd name="connsiteX50" fmla="*/ 90688 w 126063"/>
                <a:gd name="connsiteY50" fmla="*/ 44577 h 55807"/>
                <a:gd name="connsiteX51" fmla="*/ 95717 w 126063"/>
                <a:gd name="connsiteY51" fmla="*/ 44577 h 55807"/>
                <a:gd name="connsiteX52" fmla="*/ 96403 w 126063"/>
                <a:gd name="connsiteY52" fmla="*/ 44577 h 55807"/>
                <a:gd name="connsiteX53" fmla="*/ 107833 w 126063"/>
                <a:gd name="connsiteY53" fmla="*/ 45263 h 55807"/>
                <a:gd name="connsiteX54" fmla="*/ 108061 w 126063"/>
                <a:gd name="connsiteY54" fmla="*/ 45263 h 55807"/>
                <a:gd name="connsiteX55" fmla="*/ 113319 w 126063"/>
                <a:gd name="connsiteY55" fmla="*/ 45949 h 55807"/>
                <a:gd name="connsiteX56" fmla="*/ 114005 w 126063"/>
                <a:gd name="connsiteY56" fmla="*/ 45949 h 55807"/>
                <a:gd name="connsiteX57" fmla="*/ 119491 w 126063"/>
                <a:gd name="connsiteY57" fmla="*/ 46863 h 55807"/>
                <a:gd name="connsiteX58" fmla="*/ 119491 w 126063"/>
                <a:gd name="connsiteY58" fmla="*/ 46863 h 55807"/>
                <a:gd name="connsiteX59" fmla="*/ 121549 w 126063"/>
                <a:gd name="connsiteY59" fmla="*/ 42748 h 5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063" h="55807">
                  <a:moveTo>
                    <a:pt x="121549" y="42748"/>
                  </a:moveTo>
                  <a:cubicBezTo>
                    <a:pt x="123377" y="37719"/>
                    <a:pt x="124749" y="32461"/>
                    <a:pt x="125892" y="27203"/>
                  </a:cubicBezTo>
                  <a:cubicBezTo>
                    <a:pt x="126121" y="22403"/>
                    <a:pt x="126121" y="17602"/>
                    <a:pt x="125892" y="12802"/>
                  </a:cubicBezTo>
                  <a:cubicBezTo>
                    <a:pt x="125206" y="8915"/>
                    <a:pt x="124292" y="5258"/>
                    <a:pt x="123149" y="1600"/>
                  </a:cubicBezTo>
                  <a:cubicBezTo>
                    <a:pt x="123149" y="1600"/>
                    <a:pt x="123149" y="1600"/>
                    <a:pt x="123149" y="1600"/>
                  </a:cubicBezTo>
                  <a:cubicBezTo>
                    <a:pt x="121320" y="1372"/>
                    <a:pt x="119491" y="1143"/>
                    <a:pt x="117662" y="914"/>
                  </a:cubicBezTo>
                  <a:cubicBezTo>
                    <a:pt x="117434" y="914"/>
                    <a:pt x="117205" y="914"/>
                    <a:pt x="116748" y="914"/>
                  </a:cubicBezTo>
                  <a:cubicBezTo>
                    <a:pt x="114919" y="686"/>
                    <a:pt x="113319" y="457"/>
                    <a:pt x="111490" y="457"/>
                  </a:cubicBezTo>
                  <a:cubicBezTo>
                    <a:pt x="111033" y="457"/>
                    <a:pt x="110804" y="457"/>
                    <a:pt x="110347" y="457"/>
                  </a:cubicBezTo>
                  <a:cubicBezTo>
                    <a:pt x="108747" y="229"/>
                    <a:pt x="106918" y="229"/>
                    <a:pt x="105318" y="229"/>
                  </a:cubicBezTo>
                  <a:cubicBezTo>
                    <a:pt x="104861" y="229"/>
                    <a:pt x="104632" y="229"/>
                    <a:pt x="104175" y="229"/>
                  </a:cubicBezTo>
                  <a:cubicBezTo>
                    <a:pt x="102575" y="229"/>
                    <a:pt x="100746" y="229"/>
                    <a:pt x="99146" y="0"/>
                  </a:cubicBezTo>
                  <a:cubicBezTo>
                    <a:pt x="98917" y="0"/>
                    <a:pt x="98460" y="0"/>
                    <a:pt x="98231" y="0"/>
                  </a:cubicBezTo>
                  <a:cubicBezTo>
                    <a:pt x="96403" y="0"/>
                    <a:pt x="94802" y="0"/>
                    <a:pt x="92974" y="0"/>
                  </a:cubicBezTo>
                  <a:cubicBezTo>
                    <a:pt x="92974" y="0"/>
                    <a:pt x="92745" y="0"/>
                    <a:pt x="92745" y="0"/>
                  </a:cubicBezTo>
                  <a:cubicBezTo>
                    <a:pt x="85201" y="229"/>
                    <a:pt x="77657" y="914"/>
                    <a:pt x="70342" y="2057"/>
                  </a:cubicBezTo>
                  <a:cubicBezTo>
                    <a:pt x="69885" y="2057"/>
                    <a:pt x="69428" y="2286"/>
                    <a:pt x="68742" y="2286"/>
                  </a:cubicBezTo>
                  <a:cubicBezTo>
                    <a:pt x="67370" y="2515"/>
                    <a:pt x="65999" y="2743"/>
                    <a:pt x="64627" y="2972"/>
                  </a:cubicBezTo>
                  <a:cubicBezTo>
                    <a:pt x="63941" y="3200"/>
                    <a:pt x="63027" y="3200"/>
                    <a:pt x="62341" y="3429"/>
                  </a:cubicBezTo>
                  <a:cubicBezTo>
                    <a:pt x="61198" y="3658"/>
                    <a:pt x="59827" y="3886"/>
                    <a:pt x="58684" y="4115"/>
                  </a:cubicBezTo>
                  <a:cubicBezTo>
                    <a:pt x="57769" y="4343"/>
                    <a:pt x="56855" y="4572"/>
                    <a:pt x="55940" y="4572"/>
                  </a:cubicBezTo>
                  <a:cubicBezTo>
                    <a:pt x="54797" y="4801"/>
                    <a:pt x="53654" y="5029"/>
                    <a:pt x="52511" y="5258"/>
                  </a:cubicBezTo>
                  <a:cubicBezTo>
                    <a:pt x="51597" y="5486"/>
                    <a:pt x="50454" y="5715"/>
                    <a:pt x="49540" y="5944"/>
                  </a:cubicBezTo>
                  <a:cubicBezTo>
                    <a:pt x="48397" y="6172"/>
                    <a:pt x="47482" y="6401"/>
                    <a:pt x="46339" y="6629"/>
                  </a:cubicBezTo>
                  <a:cubicBezTo>
                    <a:pt x="45196" y="6858"/>
                    <a:pt x="44053" y="7087"/>
                    <a:pt x="42910" y="7544"/>
                  </a:cubicBezTo>
                  <a:cubicBezTo>
                    <a:pt x="41996" y="7772"/>
                    <a:pt x="41081" y="8001"/>
                    <a:pt x="40167" y="8230"/>
                  </a:cubicBezTo>
                  <a:cubicBezTo>
                    <a:pt x="38795" y="8687"/>
                    <a:pt x="37424" y="8915"/>
                    <a:pt x="36281" y="9373"/>
                  </a:cubicBezTo>
                  <a:cubicBezTo>
                    <a:pt x="35595" y="9601"/>
                    <a:pt x="34681" y="9830"/>
                    <a:pt x="33995" y="10058"/>
                  </a:cubicBezTo>
                  <a:cubicBezTo>
                    <a:pt x="31937" y="10744"/>
                    <a:pt x="29880" y="11201"/>
                    <a:pt x="27823" y="11887"/>
                  </a:cubicBezTo>
                  <a:cubicBezTo>
                    <a:pt x="21650" y="13716"/>
                    <a:pt x="15250" y="16459"/>
                    <a:pt x="9763" y="19888"/>
                  </a:cubicBezTo>
                  <a:cubicBezTo>
                    <a:pt x="619" y="25603"/>
                    <a:pt x="-2581" y="39776"/>
                    <a:pt x="2219" y="49149"/>
                  </a:cubicBezTo>
                  <a:cubicBezTo>
                    <a:pt x="7477" y="59436"/>
                    <a:pt x="15707" y="55093"/>
                    <a:pt x="23251" y="53721"/>
                  </a:cubicBezTo>
                  <a:cubicBezTo>
                    <a:pt x="24622" y="53492"/>
                    <a:pt x="25994" y="52578"/>
                    <a:pt x="27365" y="52121"/>
                  </a:cubicBezTo>
                  <a:cubicBezTo>
                    <a:pt x="28966" y="51664"/>
                    <a:pt x="30794" y="51435"/>
                    <a:pt x="32395" y="50978"/>
                  </a:cubicBezTo>
                  <a:cubicBezTo>
                    <a:pt x="32852" y="50978"/>
                    <a:pt x="33309" y="50749"/>
                    <a:pt x="33995" y="50749"/>
                  </a:cubicBezTo>
                  <a:cubicBezTo>
                    <a:pt x="35366" y="50521"/>
                    <a:pt x="36509" y="50292"/>
                    <a:pt x="37881" y="50063"/>
                  </a:cubicBezTo>
                  <a:cubicBezTo>
                    <a:pt x="38338" y="50063"/>
                    <a:pt x="39024" y="49835"/>
                    <a:pt x="39481" y="49835"/>
                  </a:cubicBezTo>
                  <a:cubicBezTo>
                    <a:pt x="41081" y="49606"/>
                    <a:pt x="42453" y="49378"/>
                    <a:pt x="44053" y="48920"/>
                  </a:cubicBezTo>
                  <a:cubicBezTo>
                    <a:pt x="44282" y="48920"/>
                    <a:pt x="44510" y="48920"/>
                    <a:pt x="44510" y="48920"/>
                  </a:cubicBezTo>
                  <a:cubicBezTo>
                    <a:pt x="46339" y="48692"/>
                    <a:pt x="48168" y="48235"/>
                    <a:pt x="49768" y="48006"/>
                  </a:cubicBezTo>
                  <a:cubicBezTo>
                    <a:pt x="49997" y="48006"/>
                    <a:pt x="50454" y="48006"/>
                    <a:pt x="50683" y="47777"/>
                  </a:cubicBezTo>
                  <a:cubicBezTo>
                    <a:pt x="52054" y="47549"/>
                    <a:pt x="53654" y="47320"/>
                    <a:pt x="55026" y="47092"/>
                  </a:cubicBezTo>
                  <a:cubicBezTo>
                    <a:pt x="55483" y="47092"/>
                    <a:pt x="55940" y="47092"/>
                    <a:pt x="56169" y="46863"/>
                  </a:cubicBezTo>
                  <a:cubicBezTo>
                    <a:pt x="57769" y="46634"/>
                    <a:pt x="59369" y="46406"/>
                    <a:pt x="60970" y="46177"/>
                  </a:cubicBezTo>
                  <a:cubicBezTo>
                    <a:pt x="61198" y="46177"/>
                    <a:pt x="61427" y="46177"/>
                    <a:pt x="61655" y="46177"/>
                  </a:cubicBezTo>
                  <a:cubicBezTo>
                    <a:pt x="65313" y="45720"/>
                    <a:pt x="68971" y="45491"/>
                    <a:pt x="72628" y="45034"/>
                  </a:cubicBezTo>
                  <a:cubicBezTo>
                    <a:pt x="72857" y="45034"/>
                    <a:pt x="73314" y="45034"/>
                    <a:pt x="73543" y="45034"/>
                  </a:cubicBezTo>
                  <a:cubicBezTo>
                    <a:pt x="75143" y="45034"/>
                    <a:pt x="76743" y="44806"/>
                    <a:pt x="78343" y="44806"/>
                  </a:cubicBezTo>
                  <a:cubicBezTo>
                    <a:pt x="78572" y="44806"/>
                    <a:pt x="78800" y="44806"/>
                    <a:pt x="79029" y="44806"/>
                  </a:cubicBezTo>
                  <a:cubicBezTo>
                    <a:pt x="82687" y="44577"/>
                    <a:pt x="86573" y="44577"/>
                    <a:pt x="90230" y="44577"/>
                  </a:cubicBezTo>
                  <a:cubicBezTo>
                    <a:pt x="90459" y="44577"/>
                    <a:pt x="90688" y="44577"/>
                    <a:pt x="90688" y="44577"/>
                  </a:cubicBezTo>
                  <a:cubicBezTo>
                    <a:pt x="92288" y="44577"/>
                    <a:pt x="94117" y="44577"/>
                    <a:pt x="95717" y="44577"/>
                  </a:cubicBezTo>
                  <a:cubicBezTo>
                    <a:pt x="95945" y="44577"/>
                    <a:pt x="96174" y="44577"/>
                    <a:pt x="96403" y="44577"/>
                  </a:cubicBezTo>
                  <a:cubicBezTo>
                    <a:pt x="100289" y="44806"/>
                    <a:pt x="103946" y="45034"/>
                    <a:pt x="107833" y="45263"/>
                  </a:cubicBezTo>
                  <a:cubicBezTo>
                    <a:pt x="107833" y="45263"/>
                    <a:pt x="108061" y="45263"/>
                    <a:pt x="108061" y="45263"/>
                  </a:cubicBezTo>
                  <a:cubicBezTo>
                    <a:pt x="109890" y="45491"/>
                    <a:pt x="111490" y="45720"/>
                    <a:pt x="113319" y="45949"/>
                  </a:cubicBezTo>
                  <a:cubicBezTo>
                    <a:pt x="113548" y="45949"/>
                    <a:pt x="113776" y="45949"/>
                    <a:pt x="114005" y="45949"/>
                  </a:cubicBezTo>
                  <a:cubicBezTo>
                    <a:pt x="115834" y="46177"/>
                    <a:pt x="117662" y="46406"/>
                    <a:pt x="119491" y="46863"/>
                  </a:cubicBezTo>
                  <a:cubicBezTo>
                    <a:pt x="119491" y="46863"/>
                    <a:pt x="119491" y="46863"/>
                    <a:pt x="119491" y="46863"/>
                  </a:cubicBezTo>
                  <a:cubicBezTo>
                    <a:pt x="120177" y="45263"/>
                    <a:pt x="120863" y="43891"/>
                    <a:pt x="121549" y="42748"/>
                  </a:cubicBezTo>
                  <a:close/>
                </a:path>
              </a:pathLst>
            </a:custGeom>
            <a:solidFill>
              <a:srgbClr val="FFFFFF"/>
            </a:solidFill>
            <a:ln w="2286" cap="flat">
              <a:noFill/>
              <a:prstDash val="solid"/>
              <a:miter/>
            </a:ln>
          </p:spPr>
          <p:txBody>
            <a:bodyPr rtlCol="0" anchor="ctr"/>
            <a:lstStyle/>
            <a:p>
              <a:endParaRPr lang="en-US"/>
            </a:p>
          </p:txBody>
        </p:sp>
        <p:sp>
          <p:nvSpPr>
            <p:cNvPr id="206" name="Freeform 805">
              <a:extLst>
                <a:ext uri="{FF2B5EF4-FFF2-40B4-BE49-F238E27FC236}">
                  <a16:creationId xmlns:a16="http://schemas.microsoft.com/office/drawing/2014/main" id="{A3EEA202-6043-EEC0-3BFC-E751A32C4FC9}"/>
                </a:ext>
              </a:extLst>
            </p:cNvPr>
            <p:cNvSpPr/>
            <p:nvPr/>
          </p:nvSpPr>
          <p:spPr>
            <a:xfrm>
              <a:off x="3930829" y="4696587"/>
              <a:ext cx="565508" cy="471444"/>
            </a:xfrm>
            <a:custGeom>
              <a:avLst/>
              <a:gdLst>
                <a:gd name="connsiteX0" fmla="*/ 540410 w 565508"/>
                <a:gd name="connsiteY0" fmla="*/ 178994 h 471444"/>
                <a:gd name="connsiteX1" fmla="*/ 539039 w 565508"/>
                <a:gd name="connsiteY1" fmla="*/ 194539 h 471444"/>
                <a:gd name="connsiteX2" fmla="*/ 542468 w 565508"/>
                <a:gd name="connsiteY2" fmla="*/ 194996 h 471444"/>
                <a:gd name="connsiteX3" fmla="*/ 542011 w 565508"/>
                <a:gd name="connsiteY3" fmla="*/ 196596 h 471444"/>
                <a:gd name="connsiteX4" fmla="*/ 541782 w 565508"/>
                <a:gd name="connsiteY4" fmla="*/ 197053 h 471444"/>
                <a:gd name="connsiteX5" fmla="*/ 541325 w 565508"/>
                <a:gd name="connsiteY5" fmla="*/ 198196 h 471444"/>
                <a:gd name="connsiteX6" fmla="*/ 541096 w 565508"/>
                <a:gd name="connsiteY6" fmla="*/ 198425 h 471444"/>
                <a:gd name="connsiteX7" fmla="*/ 540639 w 565508"/>
                <a:gd name="connsiteY7" fmla="*/ 199111 h 471444"/>
                <a:gd name="connsiteX8" fmla="*/ 540410 w 565508"/>
                <a:gd name="connsiteY8" fmla="*/ 199568 h 471444"/>
                <a:gd name="connsiteX9" fmla="*/ 539953 w 565508"/>
                <a:gd name="connsiteY9" fmla="*/ 200025 h 471444"/>
                <a:gd name="connsiteX10" fmla="*/ 539267 w 565508"/>
                <a:gd name="connsiteY10" fmla="*/ 200482 h 471444"/>
                <a:gd name="connsiteX11" fmla="*/ 538810 w 565508"/>
                <a:gd name="connsiteY11" fmla="*/ 200711 h 471444"/>
                <a:gd name="connsiteX12" fmla="*/ 538124 w 565508"/>
                <a:gd name="connsiteY12" fmla="*/ 200939 h 471444"/>
                <a:gd name="connsiteX13" fmla="*/ 510007 w 565508"/>
                <a:gd name="connsiteY13" fmla="*/ 301752 h 471444"/>
                <a:gd name="connsiteX14" fmla="*/ 428396 w 565508"/>
                <a:gd name="connsiteY14" fmla="*/ 395021 h 471444"/>
                <a:gd name="connsiteX15" fmla="*/ 299923 w 565508"/>
                <a:gd name="connsiteY15" fmla="*/ 435254 h 471444"/>
                <a:gd name="connsiteX16" fmla="*/ 288265 w 565508"/>
                <a:gd name="connsiteY16" fmla="*/ 436169 h 471444"/>
                <a:gd name="connsiteX17" fmla="*/ 288265 w 565508"/>
                <a:gd name="connsiteY17" fmla="*/ 436169 h 471444"/>
                <a:gd name="connsiteX18" fmla="*/ 287579 w 565508"/>
                <a:gd name="connsiteY18" fmla="*/ 439141 h 471444"/>
                <a:gd name="connsiteX19" fmla="*/ 287579 w 565508"/>
                <a:gd name="connsiteY19" fmla="*/ 439369 h 471444"/>
                <a:gd name="connsiteX20" fmla="*/ 286664 w 565508"/>
                <a:gd name="connsiteY20" fmla="*/ 442112 h 471444"/>
                <a:gd name="connsiteX21" fmla="*/ 286436 w 565508"/>
                <a:gd name="connsiteY21" fmla="*/ 442570 h 471444"/>
                <a:gd name="connsiteX22" fmla="*/ 285521 w 565508"/>
                <a:gd name="connsiteY22" fmla="*/ 445084 h 471444"/>
                <a:gd name="connsiteX23" fmla="*/ 285293 w 565508"/>
                <a:gd name="connsiteY23" fmla="*/ 445770 h 471444"/>
                <a:gd name="connsiteX24" fmla="*/ 283921 w 565508"/>
                <a:gd name="connsiteY24" fmla="*/ 448970 h 471444"/>
                <a:gd name="connsiteX25" fmla="*/ 282321 w 565508"/>
                <a:gd name="connsiteY25" fmla="*/ 446227 h 471444"/>
                <a:gd name="connsiteX26" fmla="*/ 282092 w 565508"/>
                <a:gd name="connsiteY26" fmla="*/ 445999 h 471444"/>
                <a:gd name="connsiteX27" fmla="*/ 280949 w 565508"/>
                <a:gd name="connsiteY27" fmla="*/ 443713 h 471444"/>
                <a:gd name="connsiteX28" fmla="*/ 280721 w 565508"/>
                <a:gd name="connsiteY28" fmla="*/ 443027 h 471444"/>
                <a:gd name="connsiteX29" fmla="*/ 279806 w 565508"/>
                <a:gd name="connsiteY29" fmla="*/ 440969 h 471444"/>
                <a:gd name="connsiteX30" fmla="*/ 279349 w 565508"/>
                <a:gd name="connsiteY30" fmla="*/ 439826 h 471444"/>
                <a:gd name="connsiteX31" fmla="*/ 278892 w 565508"/>
                <a:gd name="connsiteY31" fmla="*/ 438226 h 471444"/>
                <a:gd name="connsiteX32" fmla="*/ 278435 w 565508"/>
                <a:gd name="connsiteY32" fmla="*/ 436855 h 471444"/>
                <a:gd name="connsiteX33" fmla="*/ 73152 w 565508"/>
                <a:gd name="connsiteY33" fmla="*/ 356387 h 471444"/>
                <a:gd name="connsiteX34" fmla="*/ 0 w 565508"/>
                <a:gd name="connsiteY34" fmla="*/ 247574 h 471444"/>
                <a:gd name="connsiteX35" fmla="*/ 2286 w 565508"/>
                <a:gd name="connsiteY35" fmla="*/ 262204 h 471444"/>
                <a:gd name="connsiteX36" fmla="*/ 2286 w 565508"/>
                <a:gd name="connsiteY36" fmla="*/ 262661 h 471444"/>
                <a:gd name="connsiteX37" fmla="*/ 3200 w 565508"/>
                <a:gd name="connsiteY37" fmla="*/ 267233 h 471444"/>
                <a:gd name="connsiteX38" fmla="*/ 3200 w 565508"/>
                <a:gd name="connsiteY38" fmla="*/ 267691 h 471444"/>
                <a:gd name="connsiteX39" fmla="*/ 6858 w 565508"/>
                <a:gd name="connsiteY39" fmla="*/ 282550 h 471444"/>
                <a:gd name="connsiteX40" fmla="*/ 7087 w 565508"/>
                <a:gd name="connsiteY40" fmla="*/ 283007 h 471444"/>
                <a:gd name="connsiteX41" fmla="*/ 8458 w 565508"/>
                <a:gd name="connsiteY41" fmla="*/ 287350 h 471444"/>
                <a:gd name="connsiteX42" fmla="*/ 8687 w 565508"/>
                <a:gd name="connsiteY42" fmla="*/ 288265 h 471444"/>
                <a:gd name="connsiteX43" fmla="*/ 10058 w 565508"/>
                <a:gd name="connsiteY43" fmla="*/ 292608 h 471444"/>
                <a:gd name="connsiteX44" fmla="*/ 10287 w 565508"/>
                <a:gd name="connsiteY44" fmla="*/ 293294 h 471444"/>
                <a:gd name="connsiteX45" fmla="*/ 13716 w 565508"/>
                <a:gd name="connsiteY45" fmla="*/ 303352 h 471444"/>
                <a:gd name="connsiteX46" fmla="*/ 13945 w 565508"/>
                <a:gd name="connsiteY46" fmla="*/ 303809 h 471444"/>
                <a:gd name="connsiteX47" fmla="*/ 15545 w 565508"/>
                <a:gd name="connsiteY47" fmla="*/ 308153 h 471444"/>
                <a:gd name="connsiteX48" fmla="*/ 16002 w 565508"/>
                <a:gd name="connsiteY48" fmla="*/ 309296 h 471444"/>
                <a:gd name="connsiteX49" fmla="*/ 17602 w 565508"/>
                <a:gd name="connsiteY49" fmla="*/ 313182 h 471444"/>
                <a:gd name="connsiteX50" fmla="*/ 18059 w 565508"/>
                <a:gd name="connsiteY50" fmla="*/ 314325 h 471444"/>
                <a:gd name="connsiteX51" fmla="*/ 20117 w 565508"/>
                <a:gd name="connsiteY51" fmla="*/ 318897 h 471444"/>
                <a:gd name="connsiteX52" fmla="*/ 20345 w 565508"/>
                <a:gd name="connsiteY52" fmla="*/ 319354 h 471444"/>
                <a:gd name="connsiteX53" fmla="*/ 22860 w 565508"/>
                <a:gd name="connsiteY53" fmla="*/ 324383 h 471444"/>
                <a:gd name="connsiteX54" fmla="*/ 23089 w 565508"/>
                <a:gd name="connsiteY54" fmla="*/ 324841 h 471444"/>
                <a:gd name="connsiteX55" fmla="*/ 25375 w 565508"/>
                <a:gd name="connsiteY55" fmla="*/ 329413 h 471444"/>
                <a:gd name="connsiteX56" fmla="*/ 26060 w 565508"/>
                <a:gd name="connsiteY56" fmla="*/ 330784 h 471444"/>
                <a:gd name="connsiteX57" fmla="*/ 28118 w 565508"/>
                <a:gd name="connsiteY57" fmla="*/ 334442 h 471444"/>
                <a:gd name="connsiteX58" fmla="*/ 28804 w 565508"/>
                <a:gd name="connsiteY58" fmla="*/ 335813 h 471444"/>
                <a:gd name="connsiteX59" fmla="*/ 31090 w 565508"/>
                <a:gd name="connsiteY59" fmla="*/ 339700 h 471444"/>
                <a:gd name="connsiteX60" fmla="*/ 31775 w 565508"/>
                <a:gd name="connsiteY60" fmla="*/ 340843 h 471444"/>
                <a:gd name="connsiteX61" fmla="*/ 37948 w 565508"/>
                <a:gd name="connsiteY61" fmla="*/ 350901 h 471444"/>
                <a:gd name="connsiteX62" fmla="*/ 38862 w 565508"/>
                <a:gd name="connsiteY62" fmla="*/ 352273 h 471444"/>
                <a:gd name="connsiteX63" fmla="*/ 41377 w 565508"/>
                <a:gd name="connsiteY63" fmla="*/ 355930 h 471444"/>
                <a:gd name="connsiteX64" fmla="*/ 42520 w 565508"/>
                <a:gd name="connsiteY64" fmla="*/ 357530 h 471444"/>
                <a:gd name="connsiteX65" fmla="*/ 45034 w 565508"/>
                <a:gd name="connsiteY65" fmla="*/ 361188 h 471444"/>
                <a:gd name="connsiteX66" fmla="*/ 46177 w 565508"/>
                <a:gd name="connsiteY66" fmla="*/ 362788 h 471444"/>
                <a:gd name="connsiteX67" fmla="*/ 49378 w 565508"/>
                <a:gd name="connsiteY67" fmla="*/ 367132 h 471444"/>
                <a:gd name="connsiteX68" fmla="*/ 49835 w 565508"/>
                <a:gd name="connsiteY68" fmla="*/ 367817 h 471444"/>
                <a:gd name="connsiteX69" fmla="*/ 53721 w 565508"/>
                <a:gd name="connsiteY69" fmla="*/ 372847 h 471444"/>
                <a:gd name="connsiteX70" fmla="*/ 54864 w 565508"/>
                <a:gd name="connsiteY70" fmla="*/ 374218 h 471444"/>
                <a:gd name="connsiteX71" fmla="*/ 57836 w 565508"/>
                <a:gd name="connsiteY71" fmla="*/ 377876 h 471444"/>
                <a:gd name="connsiteX72" fmla="*/ 59207 w 565508"/>
                <a:gd name="connsiteY72" fmla="*/ 379705 h 471444"/>
                <a:gd name="connsiteX73" fmla="*/ 62179 w 565508"/>
                <a:gd name="connsiteY73" fmla="*/ 383134 h 471444"/>
                <a:gd name="connsiteX74" fmla="*/ 63551 w 565508"/>
                <a:gd name="connsiteY74" fmla="*/ 384962 h 471444"/>
                <a:gd name="connsiteX75" fmla="*/ 66980 w 565508"/>
                <a:gd name="connsiteY75" fmla="*/ 388849 h 471444"/>
                <a:gd name="connsiteX76" fmla="*/ 68123 w 565508"/>
                <a:gd name="connsiteY76" fmla="*/ 390220 h 471444"/>
                <a:gd name="connsiteX77" fmla="*/ 72695 w 565508"/>
                <a:gd name="connsiteY77" fmla="*/ 395249 h 471444"/>
                <a:gd name="connsiteX78" fmla="*/ 73609 w 565508"/>
                <a:gd name="connsiteY78" fmla="*/ 396164 h 471444"/>
                <a:gd name="connsiteX79" fmla="*/ 77495 w 565508"/>
                <a:gd name="connsiteY79" fmla="*/ 400279 h 471444"/>
                <a:gd name="connsiteX80" fmla="*/ 79096 w 565508"/>
                <a:gd name="connsiteY80" fmla="*/ 402107 h 471444"/>
                <a:gd name="connsiteX81" fmla="*/ 82525 w 565508"/>
                <a:gd name="connsiteY81" fmla="*/ 405536 h 471444"/>
                <a:gd name="connsiteX82" fmla="*/ 84353 w 565508"/>
                <a:gd name="connsiteY82" fmla="*/ 407365 h 471444"/>
                <a:gd name="connsiteX83" fmla="*/ 88011 w 565508"/>
                <a:gd name="connsiteY83" fmla="*/ 411023 h 471444"/>
                <a:gd name="connsiteX84" fmla="*/ 89611 w 565508"/>
                <a:gd name="connsiteY84" fmla="*/ 412623 h 471444"/>
                <a:gd name="connsiteX85" fmla="*/ 95098 w 565508"/>
                <a:gd name="connsiteY85" fmla="*/ 417881 h 471444"/>
                <a:gd name="connsiteX86" fmla="*/ 360274 w 565508"/>
                <a:gd name="connsiteY86" fmla="*/ 462915 h 471444"/>
                <a:gd name="connsiteX87" fmla="*/ 413537 w 565508"/>
                <a:gd name="connsiteY87" fmla="*/ 446684 h 471444"/>
                <a:gd name="connsiteX88" fmla="*/ 481660 w 565508"/>
                <a:gd name="connsiteY88" fmla="*/ 399136 h 471444"/>
                <a:gd name="connsiteX89" fmla="*/ 554126 w 565508"/>
                <a:gd name="connsiteY89" fmla="*/ 270434 h 471444"/>
                <a:gd name="connsiteX90" fmla="*/ 561899 w 565508"/>
                <a:gd name="connsiteY90" fmla="*/ 149047 h 471444"/>
                <a:gd name="connsiteX91" fmla="*/ 560984 w 565508"/>
                <a:gd name="connsiteY91" fmla="*/ 143332 h 471444"/>
                <a:gd name="connsiteX92" fmla="*/ 560756 w 565508"/>
                <a:gd name="connsiteY92" fmla="*/ 141503 h 471444"/>
                <a:gd name="connsiteX93" fmla="*/ 560070 w 565508"/>
                <a:gd name="connsiteY93" fmla="*/ 137846 h 471444"/>
                <a:gd name="connsiteX94" fmla="*/ 559613 w 565508"/>
                <a:gd name="connsiteY94" fmla="*/ 135788 h 471444"/>
                <a:gd name="connsiteX95" fmla="*/ 558927 w 565508"/>
                <a:gd name="connsiteY95" fmla="*/ 132359 h 471444"/>
                <a:gd name="connsiteX96" fmla="*/ 558470 w 565508"/>
                <a:gd name="connsiteY96" fmla="*/ 130073 h 471444"/>
                <a:gd name="connsiteX97" fmla="*/ 557784 w 565508"/>
                <a:gd name="connsiteY97" fmla="*/ 126644 h 471444"/>
                <a:gd name="connsiteX98" fmla="*/ 557327 w 565508"/>
                <a:gd name="connsiteY98" fmla="*/ 124358 h 471444"/>
                <a:gd name="connsiteX99" fmla="*/ 556641 w 565508"/>
                <a:gd name="connsiteY99" fmla="*/ 120929 h 471444"/>
                <a:gd name="connsiteX100" fmla="*/ 556184 w 565508"/>
                <a:gd name="connsiteY100" fmla="*/ 118872 h 471444"/>
                <a:gd name="connsiteX101" fmla="*/ 555269 w 565508"/>
                <a:gd name="connsiteY101" fmla="*/ 115214 h 471444"/>
                <a:gd name="connsiteX102" fmla="*/ 554812 w 565508"/>
                <a:gd name="connsiteY102" fmla="*/ 113386 h 471444"/>
                <a:gd name="connsiteX103" fmla="*/ 553441 w 565508"/>
                <a:gd name="connsiteY103" fmla="*/ 108128 h 471444"/>
                <a:gd name="connsiteX104" fmla="*/ 553212 w 565508"/>
                <a:gd name="connsiteY104" fmla="*/ 107442 h 471444"/>
                <a:gd name="connsiteX105" fmla="*/ 551840 w 565508"/>
                <a:gd name="connsiteY105" fmla="*/ 102641 h 471444"/>
                <a:gd name="connsiteX106" fmla="*/ 551155 w 565508"/>
                <a:gd name="connsiteY106" fmla="*/ 100813 h 471444"/>
                <a:gd name="connsiteX107" fmla="*/ 550012 w 565508"/>
                <a:gd name="connsiteY107" fmla="*/ 97384 h 471444"/>
                <a:gd name="connsiteX108" fmla="*/ 549326 w 565508"/>
                <a:gd name="connsiteY108" fmla="*/ 95098 h 471444"/>
                <a:gd name="connsiteX109" fmla="*/ 548411 w 565508"/>
                <a:gd name="connsiteY109" fmla="*/ 92126 h 471444"/>
                <a:gd name="connsiteX110" fmla="*/ 547726 w 565508"/>
                <a:gd name="connsiteY110" fmla="*/ 89840 h 471444"/>
                <a:gd name="connsiteX111" fmla="*/ 546583 w 565508"/>
                <a:gd name="connsiteY111" fmla="*/ 86868 h 471444"/>
                <a:gd name="connsiteX112" fmla="*/ 545668 w 565508"/>
                <a:gd name="connsiteY112" fmla="*/ 84582 h 471444"/>
                <a:gd name="connsiteX113" fmla="*/ 544525 w 565508"/>
                <a:gd name="connsiteY113" fmla="*/ 81610 h 471444"/>
                <a:gd name="connsiteX114" fmla="*/ 543611 w 565508"/>
                <a:gd name="connsiteY114" fmla="*/ 79324 h 471444"/>
                <a:gd name="connsiteX115" fmla="*/ 542239 w 565508"/>
                <a:gd name="connsiteY115" fmla="*/ 76124 h 471444"/>
                <a:gd name="connsiteX116" fmla="*/ 541553 w 565508"/>
                <a:gd name="connsiteY116" fmla="*/ 74066 h 471444"/>
                <a:gd name="connsiteX117" fmla="*/ 539496 w 565508"/>
                <a:gd name="connsiteY117" fmla="*/ 69266 h 471444"/>
                <a:gd name="connsiteX118" fmla="*/ 538810 w 565508"/>
                <a:gd name="connsiteY118" fmla="*/ 67894 h 471444"/>
                <a:gd name="connsiteX119" fmla="*/ 537210 w 565508"/>
                <a:gd name="connsiteY119" fmla="*/ 64237 h 471444"/>
                <a:gd name="connsiteX120" fmla="*/ 536296 w 565508"/>
                <a:gd name="connsiteY120" fmla="*/ 62179 h 471444"/>
                <a:gd name="connsiteX121" fmla="*/ 534924 w 565508"/>
                <a:gd name="connsiteY121" fmla="*/ 59207 h 471444"/>
                <a:gd name="connsiteX122" fmla="*/ 533781 w 565508"/>
                <a:gd name="connsiteY122" fmla="*/ 56921 h 471444"/>
                <a:gd name="connsiteX123" fmla="*/ 532409 w 565508"/>
                <a:gd name="connsiteY123" fmla="*/ 54178 h 471444"/>
                <a:gd name="connsiteX124" fmla="*/ 531266 w 565508"/>
                <a:gd name="connsiteY124" fmla="*/ 51892 h 471444"/>
                <a:gd name="connsiteX125" fmla="*/ 529895 w 565508"/>
                <a:gd name="connsiteY125" fmla="*/ 49149 h 471444"/>
                <a:gd name="connsiteX126" fmla="*/ 528752 w 565508"/>
                <a:gd name="connsiteY126" fmla="*/ 46863 h 471444"/>
                <a:gd name="connsiteX127" fmla="*/ 527380 w 565508"/>
                <a:gd name="connsiteY127" fmla="*/ 44120 h 471444"/>
                <a:gd name="connsiteX128" fmla="*/ 526237 w 565508"/>
                <a:gd name="connsiteY128" fmla="*/ 42062 h 471444"/>
                <a:gd name="connsiteX129" fmla="*/ 524637 w 565508"/>
                <a:gd name="connsiteY129" fmla="*/ 39319 h 471444"/>
                <a:gd name="connsiteX130" fmla="*/ 523494 w 565508"/>
                <a:gd name="connsiteY130" fmla="*/ 37262 h 471444"/>
                <a:gd name="connsiteX131" fmla="*/ 520979 w 565508"/>
                <a:gd name="connsiteY131" fmla="*/ 33147 h 471444"/>
                <a:gd name="connsiteX132" fmla="*/ 519836 w 565508"/>
                <a:gd name="connsiteY132" fmla="*/ 31318 h 471444"/>
                <a:gd name="connsiteX133" fmla="*/ 517779 w 565508"/>
                <a:gd name="connsiteY133" fmla="*/ 28346 h 471444"/>
                <a:gd name="connsiteX134" fmla="*/ 516407 w 565508"/>
                <a:gd name="connsiteY134" fmla="*/ 26289 h 471444"/>
                <a:gd name="connsiteX135" fmla="*/ 514579 w 565508"/>
                <a:gd name="connsiteY135" fmla="*/ 23774 h 471444"/>
                <a:gd name="connsiteX136" fmla="*/ 512978 w 565508"/>
                <a:gd name="connsiteY136" fmla="*/ 21717 h 471444"/>
                <a:gd name="connsiteX137" fmla="*/ 511150 w 565508"/>
                <a:gd name="connsiteY137" fmla="*/ 19202 h 471444"/>
                <a:gd name="connsiteX138" fmla="*/ 509549 w 565508"/>
                <a:gd name="connsiteY138" fmla="*/ 17145 h 471444"/>
                <a:gd name="connsiteX139" fmla="*/ 507721 w 565508"/>
                <a:gd name="connsiteY139" fmla="*/ 14859 h 471444"/>
                <a:gd name="connsiteX140" fmla="*/ 506120 w 565508"/>
                <a:gd name="connsiteY140" fmla="*/ 12802 h 471444"/>
                <a:gd name="connsiteX141" fmla="*/ 504292 w 565508"/>
                <a:gd name="connsiteY141" fmla="*/ 10516 h 471444"/>
                <a:gd name="connsiteX142" fmla="*/ 502691 w 565508"/>
                <a:gd name="connsiteY142" fmla="*/ 8458 h 471444"/>
                <a:gd name="connsiteX143" fmla="*/ 500634 w 565508"/>
                <a:gd name="connsiteY143" fmla="*/ 5944 h 471444"/>
                <a:gd name="connsiteX144" fmla="*/ 499034 w 565508"/>
                <a:gd name="connsiteY144" fmla="*/ 4115 h 471444"/>
                <a:gd name="connsiteX145" fmla="*/ 495376 w 565508"/>
                <a:gd name="connsiteY145" fmla="*/ 0 h 471444"/>
                <a:gd name="connsiteX146" fmla="*/ 515722 w 565508"/>
                <a:gd name="connsiteY146" fmla="*/ 51206 h 471444"/>
                <a:gd name="connsiteX147" fmla="*/ 540410 w 565508"/>
                <a:gd name="connsiteY147" fmla="*/ 178994 h 47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65508" h="471444">
                  <a:moveTo>
                    <a:pt x="540410" y="178994"/>
                  </a:moveTo>
                  <a:cubicBezTo>
                    <a:pt x="539953" y="184252"/>
                    <a:pt x="539496" y="189509"/>
                    <a:pt x="539039" y="194539"/>
                  </a:cubicBezTo>
                  <a:cubicBezTo>
                    <a:pt x="540182" y="194767"/>
                    <a:pt x="541325" y="194767"/>
                    <a:pt x="542468" y="194996"/>
                  </a:cubicBezTo>
                  <a:cubicBezTo>
                    <a:pt x="542468" y="195453"/>
                    <a:pt x="542239" y="196139"/>
                    <a:pt x="542011" y="196596"/>
                  </a:cubicBezTo>
                  <a:cubicBezTo>
                    <a:pt x="542011" y="196825"/>
                    <a:pt x="542011" y="196825"/>
                    <a:pt x="541782" y="197053"/>
                  </a:cubicBezTo>
                  <a:cubicBezTo>
                    <a:pt x="541553" y="197510"/>
                    <a:pt x="541553" y="197968"/>
                    <a:pt x="541325" y="198196"/>
                  </a:cubicBezTo>
                  <a:cubicBezTo>
                    <a:pt x="541325" y="198196"/>
                    <a:pt x="541325" y="198425"/>
                    <a:pt x="541096" y="198425"/>
                  </a:cubicBezTo>
                  <a:cubicBezTo>
                    <a:pt x="540868" y="198653"/>
                    <a:pt x="540868" y="198882"/>
                    <a:pt x="540639" y="199111"/>
                  </a:cubicBezTo>
                  <a:cubicBezTo>
                    <a:pt x="540639" y="199339"/>
                    <a:pt x="540410" y="199339"/>
                    <a:pt x="540410" y="199568"/>
                  </a:cubicBezTo>
                  <a:cubicBezTo>
                    <a:pt x="540182" y="199796"/>
                    <a:pt x="539953" y="200025"/>
                    <a:pt x="539953" y="200025"/>
                  </a:cubicBezTo>
                  <a:cubicBezTo>
                    <a:pt x="539725" y="200254"/>
                    <a:pt x="539496" y="200254"/>
                    <a:pt x="539267" y="200482"/>
                  </a:cubicBezTo>
                  <a:cubicBezTo>
                    <a:pt x="539039" y="200482"/>
                    <a:pt x="539039" y="200711"/>
                    <a:pt x="538810" y="200711"/>
                  </a:cubicBezTo>
                  <a:cubicBezTo>
                    <a:pt x="538582" y="200711"/>
                    <a:pt x="538353" y="200939"/>
                    <a:pt x="538124" y="200939"/>
                  </a:cubicBezTo>
                  <a:cubicBezTo>
                    <a:pt x="533552" y="235915"/>
                    <a:pt x="524408" y="269062"/>
                    <a:pt x="510007" y="301752"/>
                  </a:cubicBezTo>
                  <a:cubicBezTo>
                    <a:pt x="492862" y="340385"/>
                    <a:pt x="464744" y="373075"/>
                    <a:pt x="428396" y="395021"/>
                  </a:cubicBezTo>
                  <a:cubicBezTo>
                    <a:pt x="389077" y="418567"/>
                    <a:pt x="344957" y="430225"/>
                    <a:pt x="299923" y="435254"/>
                  </a:cubicBezTo>
                  <a:cubicBezTo>
                    <a:pt x="296037" y="435712"/>
                    <a:pt x="292151" y="435940"/>
                    <a:pt x="288265" y="436169"/>
                  </a:cubicBezTo>
                  <a:lnTo>
                    <a:pt x="288265" y="436169"/>
                  </a:lnTo>
                  <a:cubicBezTo>
                    <a:pt x="288036" y="437083"/>
                    <a:pt x="287807" y="438226"/>
                    <a:pt x="287579" y="439141"/>
                  </a:cubicBezTo>
                  <a:cubicBezTo>
                    <a:pt x="287579" y="439141"/>
                    <a:pt x="287579" y="439369"/>
                    <a:pt x="287579" y="439369"/>
                  </a:cubicBezTo>
                  <a:cubicBezTo>
                    <a:pt x="287350" y="440284"/>
                    <a:pt x="287122" y="441198"/>
                    <a:pt x="286664" y="442112"/>
                  </a:cubicBezTo>
                  <a:cubicBezTo>
                    <a:pt x="286664" y="442341"/>
                    <a:pt x="286664" y="442341"/>
                    <a:pt x="286436" y="442570"/>
                  </a:cubicBezTo>
                  <a:cubicBezTo>
                    <a:pt x="286207" y="443484"/>
                    <a:pt x="285750" y="444170"/>
                    <a:pt x="285521" y="445084"/>
                  </a:cubicBezTo>
                  <a:cubicBezTo>
                    <a:pt x="285521" y="445313"/>
                    <a:pt x="285293" y="445541"/>
                    <a:pt x="285293" y="445770"/>
                  </a:cubicBezTo>
                  <a:cubicBezTo>
                    <a:pt x="284836" y="446913"/>
                    <a:pt x="284378" y="447827"/>
                    <a:pt x="283921" y="448970"/>
                  </a:cubicBezTo>
                  <a:cubicBezTo>
                    <a:pt x="283235" y="448056"/>
                    <a:pt x="282778" y="447142"/>
                    <a:pt x="282321" y="446227"/>
                  </a:cubicBezTo>
                  <a:cubicBezTo>
                    <a:pt x="282321" y="446227"/>
                    <a:pt x="282092" y="445999"/>
                    <a:pt x="282092" y="445999"/>
                  </a:cubicBezTo>
                  <a:cubicBezTo>
                    <a:pt x="281635" y="445313"/>
                    <a:pt x="281178" y="444398"/>
                    <a:pt x="280949" y="443713"/>
                  </a:cubicBezTo>
                  <a:cubicBezTo>
                    <a:pt x="280949" y="443484"/>
                    <a:pt x="280721" y="443255"/>
                    <a:pt x="280721" y="443027"/>
                  </a:cubicBezTo>
                  <a:cubicBezTo>
                    <a:pt x="280492" y="442341"/>
                    <a:pt x="280264" y="441655"/>
                    <a:pt x="279806" y="440969"/>
                  </a:cubicBezTo>
                  <a:cubicBezTo>
                    <a:pt x="279578" y="440512"/>
                    <a:pt x="279578" y="440284"/>
                    <a:pt x="279349" y="439826"/>
                  </a:cubicBezTo>
                  <a:cubicBezTo>
                    <a:pt x="279121" y="439369"/>
                    <a:pt x="278892" y="438683"/>
                    <a:pt x="278892" y="438226"/>
                  </a:cubicBezTo>
                  <a:cubicBezTo>
                    <a:pt x="278663" y="437769"/>
                    <a:pt x="278663" y="437312"/>
                    <a:pt x="278435" y="436855"/>
                  </a:cubicBezTo>
                  <a:cubicBezTo>
                    <a:pt x="202082" y="439369"/>
                    <a:pt x="128245" y="410108"/>
                    <a:pt x="73152" y="356387"/>
                  </a:cubicBezTo>
                  <a:cubicBezTo>
                    <a:pt x="41834" y="325984"/>
                    <a:pt x="16688" y="288493"/>
                    <a:pt x="0" y="247574"/>
                  </a:cubicBezTo>
                  <a:cubicBezTo>
                    <a:pt x="686" y="252374"/>
                    <a:pt x="1372" y="257404"/>
                    <a:pt x="2286" y="262204"/>
                  </a:cubicBezTo>
                  <a:cubicBezTo>
                    <a:pt x="2286" y="262433"/>
                    <a:pt x="2286" y="262433"/>
                    <a:pt x="2286" y="262661"/>
                  </a:cubicBezTo>
                  <a:cubicBezTo>
                    <a:pt x="2515" y="264262"/>
                    <a:pt x="2972" y="265633"/>
                    <a:pt x="3200" y="267233"/>
                  </a:cubicBezTo>
                  <a:cubicBezTo>
                    <a:pt x="3200" y="267462"/>
                    <a:pt x="3200" y="267462"/>
                    <a:pt x="3200" y="267691"/>
                  </a:cubicBezTo>
                  <a:cubicBezTo>
                    <a:pt x="4343" y="272491"/>
                    <a:pt x="5486" y="277520"/>
                    <a:pt x="6858" y="282550"/>
                  </a:cubicBezTo>
                  <a:cubicBezTo>
                    <a:pt x="6858" y="282778"/>
                    <a:pt x="6858" y="282778"/>
                    <a:pt x="7087" y="283007"/>
                  </a:cubicBezTo>
                  <a:cubicBezTo>
                    <a:pt x="7544" y="284378"/>
                    <a:pt x="8001" y="285979"/>
                    <a:pt x="8458" y="287350"/>
                  </a:cubicBezTo>
                  <a:cubicBezTo>
                    <a:pt x="8458" y="287579"/>
                    <a:pt x="8687" y="287807"/>
                    <a:pt x="8687" y="288265"/>
                  </a:cubicBezTo>
                  <a:cubicBezTo>
                    <a:pt x="9144" y="289636"/>
                    <a:pt x="9601" y="291236"/>
                    <a:pt x="10058" y="292608"/>
                  </a:cubicBezTo>
                  <a:cubicBezTo>
                    <a:pt x="10058" y="292837"/>
                    <a:pt x="10287" y="293065"/>
                    <a:pt x="10287" y="293294"/>
                  </a:cubicBezTo>
                  <a:cubicBezTo>
                    <a:pt x="11430" y="296723"/>
                    <a:pt x="12573" y="299923"/>
                    <a:pt x="13716" y="303352"/>
                  </a:cubicBezTo>
                  <a:cubicBezTo>
                    <a:pt x="13716" y="303581"/>
                    <a:pt x="13945" y="303809"/>
                    <a:pt x="13945" y="303809"/>
                  </a:cubicBezTo>
                  <a:cubicBezTo>
                    <a:pt x="14402" y="305181"/>
                    <a:pt x="15088" y="306781"/>
                    <a:pt x="15545" y="308153"/>
                  </a:cubicBezTo>
                  <a:cubicBezTo>
                    <a:pt x="15773" y="308610"/>
                    <a:pt x="15773" y="308839"/>
                    <a:pt x="16002" y="309296"/>
                  </a:cubicBezTo>
                  <a:cubicBezTo>
                    <a:pt x="16459" y="310667"/>
                    <a:pt x="17145" y="311810"/>
                    <a:pt x="17602" y="313182"/>
                  </a:cubicBezTo>
                  <a:cubicBezTo>
                    <a:pt x="17831" y="313639"/>
                    <a:pt x="17831" y="313868"/>
                    <a:pt x="18059" y="314325"/>
                  </a:cubicBezTo>
                  <a:cubicBezTo>
                    <a:pt x="18745" y="315925"/>
                    <a:pt x="19431" y="317297"/>
                    <a:pt x="20117" y="318897"/>
                  </a:cubicBezTo>
                  <a:cubicBezTo>
                    <a:pt x="20117" y="319126"/>
                    <a:pt x="20117" y="319126"/>
                    <a:pt x="20345" y="319354"/>
                  </a:cubicBezTo>
                  <a:cubicBezTo>
                    <a:pt x="21031" y="320954"/>
                    <a:pt x="21946" y="322783"/>
                    <a:pt x="22860" y="324383"/>
                  </a:cubicBezTo>
                  <a:cubicBezTo>
                    <a:pt x="22860" y="324612"/>
                    <a:pt x="23089" y="324612"/>
                    <a:pt x="23089" y="324841"/>
                  </a:cubicBezTo>
                  <a:cubicBezTo>
                    <a:pt x="23774" y="326212"/>
                    <a:pt x="24460" y="327812"/>
                    <a:pt x="25375" y="329413"/>
                  </a:cubicBezTo>
                  <a:cubicBezTo>
                    <a:pt x="25603" y="329870"/>
                    <a:pt x="25832" y="330327"/>
                    <a:pt x="26060" y="330784"/>
                  </a:cubicBezTo>
                  <a:cubicBezTo>
                    <a:pt x="26746" y="331927"/>
                    <a:pt x="27432" y="333299"/>
                    <a:pt x="28118" y="334442"/>
                  </a:cubicBezTo>
                  <a:cubicBezTo>
                    <a:pt x="28346" y="334899"/>
                    <a:pt x="28575" y="335356"/>
                    <a:pt x="28804" y="335813"/>
                  </a:cubicBezTo>
                  <a:cubicBezTo>
                    <a:pt x="29489" y="337185"/>
                    <a:pt x="30175" y="338328"/>
                    <a:pt x="31090" y="339700"/>
                  </a:cubicBezTo>
                  <a:cubicBezTo>
                    <a:pt x="31318" y="340157"/>
                    <a:pt x="31547" y="340385"/>
                    <a:pt x="31775" y="340843"/>
                  </a:cubicBezTo>
                  <a:cubicBezTo>
                    <a:pt x="33833" y="344272"/>
                    <a:pt x="35662" y="347472"/>
                    <a:pt x="37948" y="350901"/>
                  </a:cubicBezTo>
                  <a:cubicBezTo>
                    <a:pt x="38176" y="351358"/>
                    <a:pt x="38633" y="351815"/>
                    <a:pt x="38862" y="352273"/>
                  </a:cubicBezTo>
                  <a:cubicBezTo>
                    <a:pt x="39548" y="353416"/>
                    <a:pt x="40462" y="354787"/>
                    <a:pt x="41377" y="355930"/>
                  </a:cubicBezTo>
                  <a:cubicBezTo>
                    <a:pt x="41834" y="356387"/>
                    <a:pt x="42062" y="357073"/>
                    <a:pt x="42520" y="357530"/>
                  </a:cubicBezTo>
                  <a:cubicBezTo>
                    <a:pt x="43434" y="358673"/>
                    <a:pt x="44120" y="359816"/>
                    <a:pt x="45034" y="361188"/>
                  </a:cubicBezTo>
                  <a:cubicBezTo>
                    <a:pt x="45491" y="361645"/>
                    <a:pt x="45720" y="362102"/>
                    <a:pt x="46177" y="362788"/>
                  </a:cubicBezTo>
                  <a:cubicBezTo>
                    <a:pt x="47320" y="364160"/>
                    <a:pt x="48235" y="365760"/>
                    <a:pt x="49378" y="367132"/>
                  </a:cubicBezTo>
                  <a:cubicBezTo>
                    <a:pt x="49606" y="367360"/>
                    <a:pt x="49606" y="367589"/>
                    <a:pt x="49835" y="367817"/>
                  </a:cubicBezTo>
                  <a:cubicBezTo>
                    <a:pt x="51206" y="369418"/>
                    <a:pt x="52349" y="371246"/>
                    <a:pt x="53721" y="372847"/>
                  </a:cubicBezTo>
                  <a:cubicBezTo>
                    <a:pt x="53950" y="373304"/>
                    <a:pt x="54407" y="373761"/>
                    <a:pt x="54864" y="374218"/>
                  </a:cubicBezTo>
                  <a:cubicBezTo>
                    <a:pt x="55778" y="375361"/>
                    <a:pt x="56921" y="376733"/>
                    <a:pt x="57836" y="377876"/>
                  </a:cubicBezTo>
                  <a:cubicBezTo>
                    <a:pt x="58293" y="378562"/>
                    <a:pt x="58750" y="379019"/>
                    <a:pt x="59207" y="379705"/>
                  </a:cubicBezTo>
                  <a:cubicBezTo>
                    <a:pt x="60122" y="380848"/>
                    <a:pt x="61036" y="381991"/>
                    <a:pt x="62179" y="383134"/>
                  </a:cubicBezTo>
                  <a:cubicBezTo>
                    <a:pt x="62636" y="383819"/>
                    <a:pt x="63094" y="384277"/>
                    <a:pt x="63551" y="384962"/>
                  </a:cubicBezTo>
                  <a:cubicBezTo>
                    <a:pt x="64694" y="386334"/>
                    <a:pt x="65837" y="387477"/>
                    <a:pt x="66980" y="388849"/>
                  </a:cubicBezTo>
                  <a:cubicBezTo>
                    <a:pt x="67437" y="389306"/>
                    <a:pt x="67666" y="389763"/>
                    <a:pt x="68123" y="390220"/>
                  </a:cubicBezTo>
                  <a:cubicBezTo>
                    <a:pt x="69723" y="391820"/>
                    <a:pt x="71095" y="393649"/>
                    <a:pt x="72695" y="395249"/>
                  </a:cubicBezTo>
                  <a:cubicBezTo>
                    <a:pt x="72923" y="395478"/>
                    <a:pt x="73381" y="395935"/>
                    <a:pt x="73609" y="396164"/>
                  </a:cubicBezTo>
                  <a:cubicBezTo>
                    <a:pt x="74981" y="397535"/>
                    <a:pt x="76124" y="398907"/>
                    <a:pt x="77495" y="400279"/>
                  </a:cubicBezTo>
                  <a:cubicBezTo>
                    <a:pt x="77953" y="400964"/>
                    <a:pt x="78638" y="401422"/>
                    <a:pt x="79096" y="402107"/>
                  </a:cubicBezTo>
                  <a:cubicBezTo>
                    <a:pt x="80239" y="403250"/>
                    <a:pt x="81382" y="404393"/>
                    <a:pt x="82525" y="405536"/>
                  </a:cubicBezTo>
                  <a:cubicBezTo>
                    <a:pt x="83210" y="406222"/>
                    <a:pt x="83668" y="406679"/>
                    <a:pt x="84353" y="407365"/>
                  </a:cubicBezTo>
                  <a:cubicBezTo>
                    <a:pt x="85496" y="408508"/>
                    <a:pt x="86868" y="409651"/>
                    <a:pt x="88011" y="411023"/>
                  </a:cubicBezTo>
                  <a:cubicBezTo>
                    <a:pt x="88468" y="411480"/>
                    <a:pt x="89154" y="412166"/>
                    <a:pt x="89611" y="412623"/>
                  </a:cubicBezTo>
                  <a:cubicBezTo>
                    <a:pt x="91440" y="414452"/>
                    <a:pt x="93269" y="416052"/>
                    <a:pt x="95098" y="417881"/>
                  </a:cubicBezTo>
                  <a:cubicBezTo>
                    <a:pt x="140589" y="455143"/>
                    <a:pt x="222885" y="487375"/>
                    <a:pt x="360274" y="462915"/>
                  </a:cubicBezTo>
                  <a:cubicBezTo>
                    <a:pt x="378104" y="459486"/>
                    <a:pt x="396850" y="454914"/>
                    <a:pt x="413537" y="446684"/>
                  </a:cubicBezTo>
                  <a:cubicBezTo>
                    <a:pt x="438455" y="434340"/>
                    <a:pt x="461086" y="418338"/>
                    <a:pt x="481660" y="399136"/>
                  </a:cubicBezTo>
                  <a:cubicBezTo>
                    <a:pt x="519608" y="363931"/>
                    <a:pt x="539267" y="318440"/>
                    <a:pt x="554126" y="270434"/>
                  </a:cubicBezTo>
                  <a:cubicBezTo>
                    <a:pt x="566471" y="230886"/>
                    <a:pt x="568300" y="189967"/>
                    <a:pt x="561899" y="149047"/>
                  </a:cubicBezTo>
                  <a:cubicBezTo>
                    <a:pt x="561670" y="147218"/>
                    <a:pt x="561213" y="145390"/>
                    <a:pt x="560984" y="143332"/>
                  </a:cubicBezTo>
                  <a:cubicBezTo>
                    <a:pt x="560984" y="142646"/>
                    <a:pt x="560756" y="142189"/>
                    <a:pt x="560756" y="141503"/>
                  </a:cubicBezTo>
                  <a:cubicBezTo>
                    <a:pt x="560527" y="140360"/>
                    <a:pt x="560299" y="138989"/>
                    <a:pt x="560070" y="137846"/>
                  </a:cubicBezTo>
                  <a:cubicBezTo>
                    <a:pt x="559841" y="137160"/>
                    <a:pt x="559841" y="136474"/>
                    <a:pt x="559613" y="135788"/>
                  </a:cubicBezTo>
                  <a:cubicBezTo>
                    <a:pt x="559384" y="134645"/>
                    <a:pt x="559156" y="133502"/>
                    <a:pt x="558927" y="132359"/>
                  </a:cubicBezTo>
                  <a:cubicBezTo>
                    <a:pt x="558698" y="131674"/>
                    <a:pt x="558698" y="130759"/>
                    <a:pt x="558470" y="130073"/>
                  </a:cubicBezTo>
                  <a:cubicBezTo>
                    <a:pt x="558241" y="128930"/>
                    <a:pt x="558013" y="127787"/>
                    <a:pt x="557784" y="126644"/>
                  </a:cubicBezTo>
                  <a:cubicBezTo>
                    <a:pt x="557555" y="125959"/>
                    <a:pt x="557555" y="125044"/>
                    <a:pt x="557327" y="124358"/>
                  </a:cubicBezTo>
                  <a:cubicBezTo>
                    <a:pt x="557098" y="123215"/>
                    <a:pt x="556870" y="122072"/>
                    <a:pt x="556641" y="120929"/>
                  </a:cubicBezTo>
                  <a:cubicBezTo>
                    <a:pt x="556412" y="120244"/>
                    <a:pt x="556412" y="119558"/>
                    <a:pt x="556184" y="118872"/>
                  </a:cubicBezTo>
                  <a:cubicBezTo>
                    <a:pt x="555955" y="117729"/>
                    <a:pt x="555498" y="116586"/>
                    <a:pt x="555269" y="115214"/>
                  </a:cubicBezTo>
                  <a:cubicBezTo>
                    <a:pt x="555041" y="114529"/>
                    <a:pt x="555041" y="114071"/>
                    <a:pt x="554812" y="113386"/>
                  </a:cubicBezTo>
                  <a:cubicBezTo>
                    <a:pt x="554355" y="111557"/>
                    <a:pt x="553898" y="109728"/>
                    <a:pt x="553441" y="108128"/>
                  </a:cubicBezTo>
                  <a:cubicBezTo>
                    <a:pt x="553441" y="107899"/>
                    <a:pt x="553212" y="107671"/>
                    <a:pt x="553212" y="107442"/>
                  </a:cubicBezTo>
                  <a:cubicBezTo>
                    <a:pt x="552755" y="105842"/>
                    <a:pt x="552298" y="104242"/>
                    <a:pt x="551840" y="102641"/>
                  </a:cubicBezTo>
                  <a:cubicBezTo>
                    <a:pt x="551612" y="101956"/>
                    <a:pt x="551383" y="101270"/>
                    <a:pt x="551155" y="100813"/>
                  </a:cubicBezTo>
                  <a:cubicBezTo>
                    <a:pt x="550697" y="99670"/>
                    <a:pt x="550469" y="98527"/>
                    <a:pt x="550012" y="97384"/>
                  </a:cubicBezTo>
                  <a:cubicBezTo>
                    <a:pt x="549783" y="96698"/>
                    <a:pt x="549554" y="96012"/>
                    <a:pt x="549326" y="95098"/>
                  </a:cubicBezTo>
                  <a:cubicBezTo>
                    <a:pt x="549097" y="94183"/>
                    <a:pt x="548640" y="93040"/>
                    <a:pt x="548411" y="92126"/>
                  </a:cubicBezTo>
                  <a:cubicBezTo>
                    <a:pt x="548183" y="91440"/>
                    <a:pt x="547954" y="90526"/>
                    <a:pt x="547726" y="89840"/>
                  </a:cubicBezTo>
                  <a:cubicBezTo>
                    <a:pt x="547268" y="88925"/>
                    <a:pt x="547040" y="87782"/>
                    <a:pt x="546583" y="86868"/>
                  </a:cubicBezTo>
                  <a:cubicBezTo>
                    <a:pt x="546354" y="86182"/>
                    <a:pt x="546125" y="85268"/>
                    <a:pt x="545668" y="84582"/>
                  </a:cubicBezTo>
                  <a:cubicBezTo>
                    <a:pt x="545211" y="83668"/>
                    <a:pt x="544982" y="82525"/>
                    <a:pt x="544525" y="81610"/>
                  </a:cubicBezTo>
                  <a:cubicBezTo>
                    <a:pt x="544297" y="80924"/>
                    <a:pt x="544068" y="80239"/>
                    <a:pt x="543611" y="79324"/>
                  </a:cubicBezTo>
                  <a:cubicBezTo>
                    <a:pt x="543154" y="78181"/>
                    <a:pt x="542696" y="77267"/>
                    <a:pt x="542239" y="76124"/>
                  </a:cubicBezTo>
                  <a:cubicBezTo>
                    <a:pt x="542011" y="75438"/>
                    <a:pt x="541782" y="74752"/>
                    <a:pt x="541553" y="74066"/>
                  </a:cubicBezTo>
                  <a:cubicBezTo>
                    <a:pt x="540868" y="72466"/>
                    <a:pt x="540182" y="70866"/>
                    <a:pt x="539496" y="69266"/>
                  </a:cubicBezTo>
                  <a:cubicBezTo>
                    <a:pt x="539267" y="68809"/>
                    <a:pt x="539039" y="68351"/>
                    <a:pt x="538810" y="67894"/>
                  </a:cubicBezTo>
                  <a:cubicBezTo>
                    <a:pt x="538353" y="66523"/>
                    <a:pt x="537667" y="65380"/>
                    <a:pt x="537210" y="64237"/>
                  </a:cubicBezTo>
                  <a:cubicBezTo>
                    <a:pt x="536981" y="63551"/>
                    <a:pt x="536524" y="62865"/>
                    <a:pt x="536296" y="62179"/>
                  </a:cubicBezTo>
                  <a:cubicBezTo>
                    <a:pt x="535838" y="61265"/>
                    <a:pt x="535381" y="60122"/>
                    <a:pt x="534924" y="59207"/>
                  </a:cubicBezTo>
                  <a:cubicBezTo>
                    <a:pt x="534467" y="58522"/>
                    <a:pt x="534238" y="57836"/>
                    <a:pt x="533781" y="56921"/>
                  </a:cubicBezTo>
                  <a:cubicBezTo>
                    <a:pt x="533324" y="56007"/>
                    <a:pt x="532867" y="55093"/>
                    <a:pt x="532409" y="54178"/>
                  </a:cubicBezTo>
                  <a:cubicBezTo>
                    <a:pt x="531952" y="53492"/>
                    <a:pt x="531724" y="52578"/>
                    <a:pt x="531266" y="51892"/>
                  </a:cubicBezTo>
                  <a:cubicBezTo>
                    <a:pt x="530809" y="50978"/>
                    <a:pt x="530352" y="50063"/>
                    <a:pt x="529895" y="49149"/>
                  </a:cubicBezTo>
                  <a:cubicBezTo>
                    <a:pt x="529438" y="48463"/>
                    <a:pt x="528980" y="47777"/>
                    <a:pt x="528752" y="46863"/>
                  </a:cubicBezTo>
                  <a:cubicBezTo>
                    <a:pt x="528295" y="45949"/>
                    <a:pt x="527837" y="45034"/>
                    <a:pt x="527380" y="44120"/>
                  </a:cubicBezTo>
                  <a:cubicBezTo>
                    <a:pt x="526923" y="43434"/>
                    <a:pt x="526466" y="42748"/>
                    <a:pt x="526237" y="42062"/>
                  </a:cubicBezTo>
                  <a:cubicBezTo>
                    <a:pt x="525780" y="41148"/>
                    <a:pt x="525094" y="40234"/>
                    <a:pt x="524637" y="39319"/>
                  </a:cubicBezTo>
                  <a:cubicBezTo>
                    <a:pt x="524180" y="38633"/>
                    <a:pt x="523951" y="37948"/>
                    <a:pt x="523494" y="37262"/>
                  </a:cubicBezTo>
                  <a:cubicBezTo>
                    <a:pt x="522580" y="35890"/>
                    <a:pt x="521665" y="34519"/>
                    <a:pt x="520979" y="33147"/>
                  </a:cubicBezTo>
                  <a:cubicBezTo>
                    <a:pt x="520522" y="32461"/>
                    <a:pt x="520065" y="32004"/>
                    <a:pt x="519836" y="31318"/>
                  </a:cubicBezTo>
                  <a:cubicBezTo>
                    <a:pt x="519151" y="30404"/>
                    <a:pt x="518465" y="29261"/>
                    <a:pt x="517779" y="28346"/>
                  </a:cubicBezTo>
                  <a:cubicBezTo>
                    <a:pt x="517322" y="27661"/>
                    <a:pt x="516865" y="26975"/>
                    <a:pt x="516407" y="26289"/>
                  </a:cubicBezTo>
                  <a:cubicBezTo>
                    <a:pt x="515722" y="25375"/>
                    <a:pt x="515264" y="24689"/>
                    <a:pt x="514579" y="23774"/>
                  </a:cubicBezTo>
                  <a:cubicBezTo>
                    <a:pt x="514121" y="23089"/>
                    <a:pt x="513664" y="22403"/>
                    <a:pt x="512978" y="21717"/>
                  </a:cubicBezTo>
                  <a:cubicBezTo>
                    <a:pt x="512293" y="20803"/>
                    <a:pt x="511835" y="20117"/>
                    <a:pt x="511150" y="19202"/>
                  </a:cubicBezTo>
                  <a:cubicBezTo>
                    <a:pt x="510692" y="18517"/>
                    <a:pt x="510007" y="17831"/>
                    <a:pt x="509549" y="17145"/>
                  </a:cubicBezTo>
                  <a:cubicBezTo>
                    <a:pt x="508864" y="16459"/>
                    <a:pt x="508406" y="15545"/>
                    <a:pt x="507721" y="14859"/>
                  </a:cubicBezTo>
                  <a:cubicBezTo>
                    <a:pt x="507263" y="14173"/>
                    <a:pt x="506578" y="13487"/>
                    <a:pt x="506120" y="12802"/>
                  </a:cubicBezTo>
                  <a:cubicBezTo>
                    <a:pt x="505435" y="12116"/>
                    <a:pt x="504977" y="11201"/>
                    <a:pt x="504292" y="10516"/>
                  </a:cubicBezTo>
                  <a:cubicBezTo>
                    <a:pt x="503834" y="9830"/>
                    <a:pt x="503149" y="9144"/>
                    <a:pt x="502691" y="8458"/>
                  </a:cubicBezTo>
                  <a:cubicBezTo>
                    <a:pt x="502006" y="7544"/>
                    <a:pt x="501320" y="6858"/>
                    <a:pt x="500634" y="5944"/>
                  </a:cubicBezTo>
                  <a:cubicBezTo>
                    <a:pt x="500177" y="5258"/>
                    <a:pt x="499720" y="4801"/>
                    <a:pt x="499034" y="4115"/>
                  </a:cubicBezTo>
                  <a:cubicBezTo>
                    <a:pt x="497891" y="2743"/>
                    <a:pt x="496748" y="1372"/>
                    <a:pt x="495376" y="0"/>
                  </a:cubicBezTo>
                  <a:cubicBezTo>
                    <a:pt x="502234" y="16916"/>
                    <a:pt x="508635" y="34290"/>
                    <a:pt x="515722" y="51206"/>
                  </a:cubicBezTo>
                  <a:cubicBezTo>
                    <a:pt x="531952" y="91669"/>
                    <a:pt x="543611" y="133960"/>
                    <a:pt x="540410" y="178994"/>
                  </a:cubicBezTo>
                  <a:close/>
                </a:path>
              </a:pathLst>
            </a:custGeom>
            <a:solidFill>
              <a:srgbClr val="FFFFFF"/>
            </a:solidFill>
            <a:ln w="2286" cap="flat">
              <a:noFill/>
              <a:prstDash val="solid"/>
              <a:miter/>
            </a:ln>
          </p:spPr>
          <p:txBody>
            <a:bodyPr rtlCol="0" anchor="ctr"/>
            <a:lstStyle/>
            <a:p>
              <a:endParaRPr lang="en-US"/>
            </a:p>
          </p:txBody>
        </p:sp>
        <p:sp>
          <p:nvSpPr>
            <p:cNvPr id="207" name="Freeform 806">
              <a:extLst>
                <a:ext uri="{FF2B5EF4-FFF2-40B4-BE49-F238E27FC236}">
                  <a16:creationId xmlns:a16="http://schemas.microsoft.com/office/drawing/2014/main" id="{B6EC2608-224C-7AC1-3363-981F16E7CC36}"/>
                </a:ext>
              </a:extLst>
            </p:cNvPr>
            <p:cNvSpPr/>
            <p:nvPr/>
          </p:nvSpPr>
          <p:spPr>
            <a:xfrm>
              <a:off x="4295674" y="4730877"/>
              <a:ext cx="58064" cy="57605"/>
            </a:xfrm>
            <a:custGeom>
              <a:avLst/>
              <a:gdLst>
                <a:gd name="connsiteX0" fmla="*/ 14630 w 58064"/>
                <a:gd name="connsiteY0" fmla="*/ 53035 h 57605"/>
                <a:gd name="connsiteX1" fmla="*/ 32004 w 58064"/>
                <a:gd name="connsiteY1" fmla="*/ 50978 h 57605"/>
                <a:gd name="connsiteX2" fmla="*/ 58064 w 58064"/>
                <a:gd name="connsiteY2" fmla="*/ 0 h 57605"/>
                <a:gd name="connsiteX3" fmla="*/ 0 w 58064"/>
                <a:gd name="connsiteY3" fmla="*/ 37948 h 57605"/>
                <a:gd name="connsiteX4" fmla="*/ 14630 w 58064"/>
                <a:gd name="connsiteY4" fmla="*/ 53035 h 5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4" h="57605">
                  <a:moveTo>
                    <a:pt x="14630" y="53035"/>
                  </a:moveTo>
                  <a:cubicBezTo>
                    <a:pt x="21488" y="59436"/>
                    <a:pt x="27203" y="59436"/>
                    <a:pt x="32004" y="50978"/>
                  </a:cubicBezTo>
                  <a:cubicBezTo>
                    <a:pt x="40691" y="36119"/>
                    <a:pt x="51664" y="22403"/>
                    <a:pt x="58064" y="0"/>
                  </a:cubicBezTo>
                  <a:cubicBezTo>
                    <a:pt x="35890" y="13716"/>
                    <a:pt x="16002" y="23089"/>
                    <a:pt x="0" y="37948"/>
                  </a:cubicBezTo>
                  <a:cubicBezTo>
                    <a:pt x="3886" y="45491"/>
                    <a:pt x="9830" y="48692"/>
                    <a:pt x="14630" y="53035"/>
                  </a:cubicBezTo>
                  <a:close/>
                </a:path>
              </a:pathLst>
            </a:custGeom>
            <a:solidFill>
              <a:srgbClr val="FFFFFF"/>
            </a:solidFill>
            <a:ln w="2286" cap="flat">
              <a:noFill/>
              <a:prstDash val="solid"/>
              <a:miter/>
            </a:ln>
          </p:spPr>
          <p:txBody>
            <a:bodyPr rtlCol="0" anchor="ctr"/>
            <a:lstStyle/>
            <a:p>
              <a:endParaRPr lang="en-US"/>
            </a:p>
          </p:txBody>
        </p:sp>
        <p:sp>
          <p:nvSpPr>
            <p:cNvPr id="208" name="Freeform 807">
              <a:extLst>
                <a:ext uri="{FF2B5EF4-FFF2-40B4-BE49-F238E27FC236}">
                  <a16:creationId xmlns:a16="http://schemas.microsoft.com/office/drawing/2014/main" id="{CA38DE39-78C9-ED7B-AC01-C35BEECADE22}"/>
                </a:ext>
              </a:extLst>
            </p:cNvPr>
            <p:cNvSpPr/>
            <p:nvPr/>
          </p:nvSpPr>
          <p:spPr>
            <a:xfrm>
              <a:off x="3837103" y="4766995"/>
              <a:ext cx="746607" cy="486127"/>
            </a:xfrm>
            <a:custGeom>
              <a:avLst/>
              <a:gdLst>
                <a:gd name="connsiteX0" fmla="*/ 737464 w 746607"/>
                <a:gd name="connsiteY0" fmla="*/ 224485 h 486127"/>
                <a:gd name="connsiteX1" fmla="*/ 739064 w 746607"/>
                <a:gd name="connsiteY1" fmla="*/ 215570 h 486127"/>
                <a:gd name="connsiteX2" fmla="*/ 739521 w 746607"/>
                <a:gd name="connsiteY2" fmla="*/ 212598 h 486127"/>
                <a:gd name="connsiteX3" fmla="*/ 740435 w 746607"/>
                <a:gd name="connsiteY3" fmla="*/ 206883 h 486127"/>
                <a:gd name="connsiteX4" fmla="*/ 740893 w 746607"/>
                <a:gd name="connsiteY4" fmla="*/ 203454 h 486127"/>
                <a:gd name="connsiteX5" fmla="*/ 741578 w 746607"/>
                <a:gd name="connsiteY5" fmla="*/ 198425 h 486127"/>
                <a:gd name="connsiteX6" fmla="*/ 742036 w 746607"/>
                <a:gd name="connsiteY6" fmla="*/ 194767 h 486127"/>
                <a:gd name="connsiteX7" fmla="*/ 742721 w 746607"/>
                <a:gd name="connsiteY7" fmla="*/ 189966 h 486127"/>
                <a:gd name="connsiteX8" fmla="*/ 743179 w 746607"/>
                <a:gd name="connsiteY8" fmla="*/ 186309 h 486127"/>
                <a:gd name="connsiteX9" fmla="*/ 743636 w 746607"/>
                <a:gd name="connsiteY9" fmla="*/ 181737 h 486127"/>
                <a:gd name="connsiteX10" fmla="*/ 744093 w 746607"/>
                <a:gd name="connsiteY10" fmla="*/ 178079 h 486127"/>
                <a:gd name="connsiteX11" fmla="*/ 744550 w 746607"/>
                <a:gd name="connsiteY11" fmla="*/ 173507 h 486127"/>
                <a:gd name="connsiteX12" fmla="*/ 744779 w 746607"/>
                <a:gd name="connsiteY12" fmla="*/ 169850 h 486127"/>
                <a:gd name="connsiteX13" fmla="*/ 745236 w 746607"/>
                <a:gd name="connsiteY13" fmla="*/ 165506 h 486127"/>
                <a:gd name="connsiteX14" fmla="*/ 745465 w 746607"/>
                <a:gd name="connsiteY14" fmla="*/ 161849 h 486127"/>
                <a:gd name="connsiteX15" fmla="*/ 745693 w 746607"/>
                <a:gd name="connsiteY15" fmla="*/ 157505 h 486127"/>
                <a:gd name="connsiteX16" fmla="*/ 745922 w 746607"/>
                <a:gd name="connsiteY16" fmla="*/ 153848 h 486127"/>
                <a:gd name="connsiteX17" fmla="*/ 746150 w 746607"/>
                <a:gd name="connsiteY17" fmla="*/ 149733 h 486127"/>
                <a:gd name="connsiteX18" fmla="*/ 746379 w 746607"/>
                <a:gd name="connsiteY18" fmla="*/ 146304 h 486127"/>
                <a:gd name="connsiteX19" fmla="*/ 746608 w 746607"/>
                <a:gd name="connsiteY19" fmla="*/ 142189 h 486127"/>
                <a:gd name="connsiteX20" fmla="*/ 746608 w 746607"/>
                <a:gd name="connsiteY20" fmla="*/ 138760 h 486127"/>
                <a:gd name="connsiteX21" fmla="*/ 746608 w 746607"/>
                <a:gd name="connsiteY21" fmla="*/ 134645 h 486127"/>
                <a:gd name="connsiteX22" fmla="*/ 746608 w 746607"/>
                <a:gd name="connsiteY22" fmla="*/ 131445 h 486127"/>
                <a:gd name="connsiteX23" fmla="*/ 746608 w 746607"/>
                <a:gd name="connsiteY23" fmla="*/ 127330 h 486127"/>
                <a:gd name="connsiteX24" fmla="*/ 746608 w 746607"/>
                <a:gd name="connsiteY24" fmla="*/ 124130 h 486127"/>
                <a:gd name="connsiteX25" fmla="*/ 746608 w 746607"/>
                <a:gd name="connsiteY25" fmla="*/ 120015 h 486127"/>
                <a:gd name="connsiteX26" fmla="*/ 746608 w 746607"/>
                <a:gd name="connsiteY26" fmla="*/ 117043 h 486127"/>
                <a:gd name="connsiteX27" fmla="*/ 746379 w 746607"/>
                <a:gd name="connsiteY27" fmla="*/ 112700 h 486127"/>
                <a:gd name="connsiteX28" fmla="*/ 746379 w 746607"/>
                <a:gd name="connsiteY28" fmla="*/ 109956 h 486127"/>
                <a:gd name="connsiteX29" fmla="*/ 746150 w 746607"/>
                <a:gd name="connsiteY29" fmla="*/ 105156 h 486127"/>
                <a:gd name="connsiteX30" fmla="*/ 745922 w 746607"/>
                <a:gd name="connsiteY30" fmla="*/ 103098 h 486127"/>
                <a:gd name="connsiteX31" fmla="*/ 745465 w 746607"/>
                <a:gd name="connsiteY31" fmla="*/ 96240 h 486127"/>
                <a:gd name="connsiteX32" fmla="*/ 745465 w 746607"/>
                <a:gd name="connsiteY32" fmla="*/ 95783 h 486127"/>
                <a:gd name="connsiteX33" fmla="*/ 745007 w 746607"/>
                <a:gd name="connsiteY33" fmla="*/ 89611 h 486127"/>
                <a:gd name="connsiteX34" fmla="*/ 744779 w 746607"/>
                <a:gd name="connsiteY34" fmla="*/ 87325 h 486127"/>
                <a:gd name="connsiteX35" fmla="*/ 744322 w 746607"/>
                <a:gd name="connsiteY35" fmla="*/ 82982 h 486127"/>
                <a:gd name="connsiteX36" fmla="*/ 744093 w 746607"/>
                <a:gd name="connsiteY36" fmla="*/ 80467 h 486127"/>
                <a:gd name="connsiteX37" fmla="*/ 743636 w 746607"/>
                <a:gd name="connsiteY37" fmla="*/ 76581 h 486127"/>
                <a:gd name="connsiteX38" fmla="*/ 743179 w 746607"/>
                <a:gd name="connsiteY38" fmla="*/ 73838 h 486127"/>
                <a:gd name="connsiteX39" fmla="*/ 742721 w 746607"/>
                <a:gd name="connsiteY39" fmla="*/ 70180 h 486127"/>
                <a:gd name="connsiteX40" fmla="*/ 742264 w 746607"/>
                <a:gd name="connsiteY40" fmla="*/ 67437 h 486127"/>
                <a:gd name="connsiteX41" fmla="*/ 741807 w 746607"/>
                <a:gd name="connsiteY41" fmla="*/ 63779 h 486127"/>
                <a:gd name="connsiteX42" fmla="*/ 741350 w 746607"/>
                <a:gd name="connsiteY42" fmla="*/ 61036 h 486127"/>
                <a:gd name="connsiteX43" fmla="*/ 740664 w 746607"/>
                <a:gd name="connsiteY43" fmla="*/ 57607 h 486127"/>
                <a:gd name="connsiteX44" fmla="*/ 740207 w 746607"/>
                <a:gd name="connsiteY44" fmla="*/ 54864 h 486127"/>
                <a:gd name="connsiteX45" fmla="*/ 739521 w 746607"/>
                <a:gd name="connsiteY45" fmla="*/ 51435 h 486127"/>
                <a:gd name="connsiteX46" fmla="*/ 739064 w 746607"/>
                <a:gd name="connsiteY46" fmla="*/ 48692 h 486127"/>
                <a:gd name="connsiteX47" fmla="*/ 738378 w 746607"/>
                <a:gd name="connsiteY47" fmla="*/ 45491 h 486127"/>
                <a:gd name="connsiteX48" fmla="*/ 737921 w 746607"/>
                <a:gd name="connsiteY48" fmla="*/ 42977 h 486127"/>
                <a:gd name="connsiteX49" fmla="*/ 737235 w 746607"/>
                <a:gd name="connsiteY49" fmla="*/ 39776 h 486127"/>
                <a:gd name="connsiteX50" fmla="*/ 736549 w 746607"/>
                <a:gd name="connsiteY50" fmla="*/ 37262 h 486127"/>
                <a:gd name="connsiteX51" fmla="*/ 735863 w 746607"/>
                <a:gd name="connsiteY51" fmla="*/ 34061 h 486127"/>
                <a:gd name="connsiteX52" fmla="*/ 735178 w 746607"/>
                <a:gd name="connsiteY52" fmla="*/ 31547 h 486127"/>
                <a:gd name="connsiteX53" fmla="*/ 734263 w 746607"/>
                <a:gd name="connsiteY53" fmla="*/ 28346 h 486127"/>
                <a:gd name="connsiteX54" fmla="*/ 733577 w 746607"/>
                <a:gd name="connsiteY54" fmla="*/ 26060 h 486127"/>
                <a:gd name="connsiteX55" fmla="*/ 732663 w 746607"/>
                <a:gd name="connsiteY55" fmla="*/ 22860 h 486127"/>
                <a:gd name="connsiteX56" fmla="*/ 731977 w 746607"/>
                <a:gd name="connsiteY56" fmla="*/ 20574 h 486127"/>
                <a:gd name="connsiteX57" fmla="*/ 731063 w 746607"/>
                <a:gd name="connsiteY57" fmla="*/ 17373 h 486127"/>
                <a:gd name="connsiteX58" fmla="*/ 730377 w 746607"/>
                <a:gd name="connsiteY58" fmla="*/ 15316 h 486127"/>
                <a:gd name="connsiteX59" fmla="*/ 729234 w 746607"/>
                <a:gd name="connsiteY59" fmla="*/ 11887 h 486127"/>
                <a:gd name="connsiteX60" fmla="*/ 728777 w 746607"/>
                <a:gd name="connsiteY60" fmla="*/ 10058 h 486127"/>
                <a:gd name="connsiteX61" fmla="*/ 727405 w 746607"/>
                <a:gd name="connsiteY61" fmla="*/ 6172 h 486127"/>
                <a:gd name="connsiteX62" fmla="*/ 726948 w 746607"/>
                <a:gd name="connsiteY62" fmla="*/ 5029 h 486127"/>
                <a:gd name="connsiteX63" fmla="*/ 725119 w 746607"/>
                <a:gd name="connsiteY63" fmla="*/ 0 h 486127"/>
                <a:gd name="connsiteX64" fmla="*/ 725119 w 746607"/>
                <a:gd name="connsiteY64" fmla="*/ 0 h 486127"/>
                <a:gd name="connsiteX65" fmla="*/ 731520 w 746607"/>
                <a:gd name="connsiteY65" fmla="*/ 75895 h 486127"/>
                <a:gd name="connsiteX66" fmla="*/ 717804 w 746607"/>
                <a:gd name="connsiteY66" fmla="*/ 171450 h 486127"/>
                <a:gd name="connsiteX67" fmla="*/ 551612 w 746607"/>
                <a:gd name="connsiteY67" fmla="*/ 403479 h 486127"/>
                <a:gd name="connsiteX68" fmla="*/ 275920 w 746607"/>
                <a:gd name="connsiteY68" fmla="*/ 435483 h 486127"/>
                <a:gd name="connsiteX69" fmla="*/ 208940 w 746607"/>
                <a:gd name="connsiteY69" fmla="*/ 409880 h 486127"/>
                <a:gd name="connsiteX70" fmla="*/ 146075 w 746607"/>
                <a:gd name="connsiteY70" fmla="*/ 376733 h 486127"/>
                <a:gd name="connsiteX71" fmla="*/ 37033 w 746607"/>
                <a:gd name="connsiteY71" fmla="*/ 258089 h 486127"/>
                <a:gd name="connsiteX72" fmla="*/ 0 w 746607"/>
                <a:gd name="connsiteY72" fmla="*/ 188595 h 486127"/>
                <a:gd name="connsiteX73" fmla="*/ 0 w 746607"/>
                <a:gd name="connsiteY73" fmla="*/ 188595 h 486127"/>
                <a:gd name="connsiteX74" fmla="*/ 686 w 746607"/>
                <a:gd name="connsiteY74" fmla="*/ 194081 h 486127"/>
                <a:gd name="connsiteX75" fmla="*/ 686 w 746607"/>
                <a:gd name="connsiteY75" fmla="*/ 194310 h 486127"/>
                <a:gd name="connsiteX76" fmla="*/ 1600 w 746607"/>
                <a:gd name="connsiteY76" fmla="*/ 199796 h 486127"/>
                <a:gd name="connsiteX77" fmla="*/ 1600 w 746607"/>
                <a:gd name="connsiteY77" fmla="*/ 200253 h 486127"/>
                <a:gd name="connsiteX78" fmla="*/ 2515 w 746607"/>
                <a:gd name="connsiteY78" fmla="*/ 205511 h 486127"/>
                <a:gd name="connsiteX79" fmla="*/ 2515 w 746607"/>
                <a:gd name="connsiteY79" fmla="*/ 205968 h 486127"/>
                <a:gd name="connsiteX80" fmla="*/ 3429 w 746607"/>
                <a:gd name="connsiteY80" fmla="*/ 211226 h 486127"/>
                <a:gd name="connsiteX81" fmla="*/ 3429 w 746607"/>
                <a:gd name="connsiteY81" fmla="*/ 211683 h 486127"/>
                <a:gd name="connsiteX82" fmla="*/ 4572 w 746607"/>
                <a:gd name="connsiteY82" fmla="*/ 216941 h 486127"/>
                <a:gd name="connsiteX83" fmla="*/ 4572 w 746607"/>
                <a:gd name="connsiteY83" fmla="*/ 217170 h 486127"/>
                <a:gd name="connsiteX84" fmla="*/ 5715 w 746607"/>
                <a:gd name="connsiteY84" fmla="*/ 222428 h 486127"/>
                <a:gd name="connsiteX85" fmla="*/ 5715 w 746607"/>
                <a:gd name="connsiteY85" fmla="*/ 222428 h 486127"/>
                <a:gd name="connsiteX86" fmla="*/ 25375 w 746607"/>
                <a:gd name="connsiteY86" fmla="*/ 280263 h 486127"/>
                <a:gd name="connsiteX87" fmla="*/ 25375 w 746607"/>
                <a:gd name="connsiteY87" fmla="*/ 280263 h 486127"/>
                <a:gd name="connsiteX88" fmla="*/ 27661 w 746607"/>
                <a:gd name="connsiteY88" fmla="*/ 285064 h 486127"/>
                <a:gd name="connsiteX89" fmla="*/ 27889 w 746607"/>
                <a:gd name="connsiteY89" fmla="*/ 285521 h 486127"/>
                <a:gd name="connsiteX90" fmla="*/ 30175 w 746607"/>
                <a:gd name="connsiteY90" fmla="*/ 290093 h 486127"/>
                <a:gd name="connsiteX91" fmla="*/ 30404 w 746607"/>
                <a:gd name="connsiteY91" fmla="*/ 290550 h 486127"/>
                <a:gd name="connsiteX92" fmla="*/ 32690 w 746607"/>
                <a:gd name="connsiteY92" fmla="*/ 294894 h 486127"/>
                <a:gd name="connsiteX93" fmla="*/ 33147 w 746607"/>
                <a:gd name="connsiteY93" fmla="*/ 295580 h 486127"/>
                <a:gd name="connsiteX94" fmla="*/ 35433 w 746607"/>
                <a:gd name="connsiteY94" fmla="*/ 299694 h 486127"/>
                <a:gd name="connsiteX95" fmla="*/ 35890 w 746607"/>
                <a:gd name="connsiteY95" fmla="*/ 300380 h 486127"/>
                <a:gd name="connsiteX96" fmla="*/ 38176 w 746607"/>
                <a:gd name="connsiteY96" fmla="*/ 304495 h 486127"/>
                <a:gd name="connsiteX97" fmla="*/ 38633 w 746607"/>
                <a:gd name="connsiteY97" fmla="*/ 305181 h 486127"/>
                <a:gd name="connsiteX98" fmla="*/ 40919 w 746607"/>
                <a:gd name="connsiteY98" fmla="*/ 309296 h 486127"/>
                <a:gd name="connsiteX99" fmla="*/ 41377 w 746607"/>
                <a:gd name="connsiteY99" fmla="*/ 309981 h 486127"/>
                <a:gd name="connsiteX100" fmla="*/ 43891 w 746607"/>
                <a:gd name="connsiteY100" fmla="*/ 314096 h 486127"/>
                <a:gd name="connsiteX101" fmla="*/ 44120 w 746607"/>
                <a:gd name="connsiteY101" fmla="*/ 314553 h 486127"/>
                <a:gd name="connsiteX102" fmla="*/ 46634 w 746607"/>
                <a:gd name="connsiteY102" fmla="*/ 318668 h 486127"/>
                <a:gd name="connsiteX103" fmla="*/ 46863 w 746607"/>
                <a:gd name="connsiteY103" fmla="*/ 318897 h 486127"/>
                <a:gd name="connsiteX104" fmla="*/ 68809 w 746607"/>
                <a:gd name="connsiteY104" fmla="*/ 349301 h 486127"/>
                <a:gd name="connsiteX105" fmla="*/ 68809 w 746607"/>
                <a:gd name="connsiteY105" fmla="*/ 349301 h 486127"/>
                <a:gd name="connsiteX106" fmla="*/ 71780 w 746607"/>
                <a:gd name="connsiteY106" fmla="*/ 352958 h 486127"/>
                <a:gd name="connsiteX107" fmla="*/ 72466 w 746607"/>
                <a:gd name="connsiteY107" fmla="*/ 353644 h 486127"/>
                <a:gd name="connsiteX108" fmla="*/ 75209 w 746607"/>
                <a:gd name="connsiteY108" fmla="*/ 356844 h 486127"/>
                <a:gd name="connsiteX109" fmla="*/ 76124 w 746607"/>
                <a:gd name="connsiteY109" fmla="*/ 357759 h 486127"/>
                <a:gd name="connsiteX110" fmla="*/ 78867 w 746607"/>
                <a:gd name="connsiteY110" fmla="*/ 360731 h 486127"/>
                <a:gd name="connsiteX111" fmla="*/ 80010 w 746607"/>
                <a:gd name="connsiteY111" fmla="*/ 361874 h 486127"/>
                <a:gd name="connsiteX112" fmla="*/ 82525 w 746607"/>
                <a:gd name="connsiteY112" fmla="*/ 364617 h 486127"/>
                <a:gd name="connsiteX113" fmla="*/ 83668 w 746607"/>
                <a:gd name="connsiteY113" fmla="*/ 365988 h 486127"/>
                <a:gd name="connsiteX114" fmla="*/ 86182 w 746607"/>
                <a:gd name="connsiteY114" fmla="*/ 368732 h 486127"/>
                <a:gd name="connsiteX115" fmla="*/ 87554 w 746607"/>
                <a:gd name="connsiteY115" fmla="*/ 370103 h 486127"/>
                <a:gd name="connsiteX116" fmla="*/ 90068 w 746607"/>
                <a:gd name="connsiteY116" fmla="*/ 372618 h 486127"/>
                <a:gd name="connsiteX117" fmla="*/ 91440 w 746607"/>
                <a:gd name="connsiteY117" fmla="*/ 373989 h 486127"/>
                <a:gd name="connsiteX118" fmla="*/ 93955 w 746607"/>
                <a:gd name="connsiteY118" fmla="*/ 376504 h 486127"/>
                <a:gd name="connsiteX119" fmla="*/ 95326 w 746607"/>
                <a:gd name="connsiteY119" fmla="*/ 377876 h 486127"/>
                <a:gd name="connsiteX120" fmla="*/ 97841 w 746607"/>
                <a:gd name="connsiteY120" fmla="*/ 380390 h 486127"/>
                <a:gd name="connsiteX121" fmla="*/ 99212 w 746607"/>
                <a:gd name="connsiteY121" fmla="*/ 381762 h 486127"/>
                <a:gd name="connsiteX122" fmla="*/ 101727 w 746607"/>
                <a:gd name="connsiteY122" fmla="*/ 384048 h 486127"/>
                <a:gd name="connsiteX123" fmla="*/ 103327 w 746607"/>
                <a:gd name="connsiteY123" fmla="*/ 385419 h 486127"/>
                <a:gd name="connsiteX124" fmla="*/ 105842 w 746607"/>
                <a:gd name="connsiteY124" fmla="*/ 387705 h 486127"/>
                <a:gd name="connsiteX125" fmla="*/ 107442 w 746607"/>
                <a:gd name="connsiteY125" fmla="*/ 389077 h 486127"/>
                <a:gd name="connsiteX126" fmla="*/ 109957 w 746607"/>
                <a:gd name="connsiteY126" fmla="*/ 391363 h 486127"/>
                <a:gd name="connsiteX127" fmla="*/ 111557 w 746607"/>
                <a:gd name="connsiteY127" fmla="*/ 392735 h 486127"/>
                <a:gd name="connsiteX128" fmla="*/ 114300 w 746607"/>
                <a:gd name="connsiteY128" fmla="*/ 395021 h 486127"/>
                <a:gd name="connsiteX129" fmla="*/ 115672 w 746607"/>
                <a:gd name="connsiteY129" fmla="*/ 396164 h 486127"/>
                <a:gd name="connsiteX130" fmla="*/ 118415 w 746607"/>
                <a:gd name="connsiteY130" fmla="*/ 398450 h 486127"/>
                <a:gd name="connsiteX131" fmla="*/ 119558 w 746607"/>
                <a:gd name="connsiteY131" fmla="*/ 399364 h 486127"/>
                <a:gd name="connsiteX132" fmla="*/ 129616 w 746607"/>
                <a:gd name="connsiteY132" fmla="*/ 407136 h 486127"/>
                <a:gd name="connsiteX133" fmla="*/ 131216 w 746607"/>
                <a:gd name="connsiteY133" fmla="*/ 408279 h 486127"/>
                <a:gd name="connsiteX134" fmla="*/ 133731 w 746607"/>
                <a:gd name="connsiteY134" fmla="*/ 410108 h 486127"/>
                <a:gd name="connsiteX135" fmla="*/ 135788 w 746607"/>
                <a:gd name="connsiteY135" fmla="*/ 411480 h 486127"/>
                <a:gd name="connsiteX136" fmla="*/ 138303 w 746607"/>
                <a:gd name="connsiteY136" fmla="*/ 413080 h 486127"/>
                <a:gd name="connsiteX137" fmla="*/ 140360 w 746607"/>
                <a:gd name="connsiteY137" fmla="*/ 414680 h 486127"/>
                <a:gd name="connsiteX138" fmla="*/ 142646 w 746607"/>
                <a:gd name="connsiteY138" fmla="*/ 416280 h 486127"/>
                <a:gd name="connsiteX139" fmla="*/ 144932 w 746607"/>
                <a:gd name="connsiteY139" fmla="*/ 417881 h 486127"/>
                <a:gd name="connsiteX140" fmla="*/ 147218 w 746607"/>
                <a:gd name="connsiteY140" fmla="*/ 419481 h 486127"/>
                <a:gd name="connsiteX141" fmla="*/ 149504 w 746607"/>
                <a:gd name="connsiteY141" fmla="*/ 421081 h 486127"/>
                <a:gd name="connsiteX142" fmla="*/ 151790 w 746607"/>
                <a:gd name="connsiteY142" fmla="*/ 422453 h 486127"/>
                <a:gd name="connsiteX143" fmla="*/ 154076 w 746607"/>
                <a:gd name="connsiteY143" fmla="*/ 424053 h 486127"/>
                <a:gd name="connsiteX144" fmla="*/ 156362 w 746607"/>
                <a:gd name="connsiteY144" fmla="*/ 425424 h 486127"/>
                <a:gd name="connsiteX145" fmla="*/ 158877 w 746607"/>
                <a:gd name="connsiteY145" fmla="*/ 426796 h 486127"/>
                <a:gd name="connsiteX146" fmla="*/ 161163 w 746607"/>
                <a:gd name="connsiteY146" fmla="*/ 428168 h 486127"/>
                <a:gd name="connsiteX147" fmla="*/ 163678 w 746607"/>
                <a:gd name="connsiteY147" fmla="*/ 429539 h 486127"/>
                <a:gd name="connsiteX148" fmla="*/ 165964 w 746607"/>
                <a:gd name="connsiteY148" fmla="*/ 430911 h 486127"/>
                <a:gd name="connsiteX149" fmla="*/ 168478 w 746607"/>
                <a:gd name="connsiteY149" fmla="*/ 432282 h 486127"/>
                <a:gd name="connsiteX150" fmla="*/ 170764 w 746607"/>
                <a:gd name="connsiteY150" fmla="*/ 433654 h 486127"/>
                <a:gd name="connsiteX151" fmla="*/ 173279 w 746607"/>
                <a:gd name="connsiteY151" fmla="*/ 435026 h 486127"/>
                <a:gd name="connsiteX152" fmla="*/ 175565 w 746607"/>
                <a:gd name="connsiteY152" fmla="*/ 436169 h 486127"/>
                <a:gd name="connsiteX153" fmla="*/ 178308 w 746607"/>
                <a:gd name="connsiteY153" fmla="*/ 437540 h 486127"/>
                <a:gd name="connsiteX154" fmla="*/ 180594 w 746607"/>
                <a:gd name="connsiteY154" fmla="*/ 438683 h 486127"/>
                <a:gd name="connsiteX155" fmla="*/ 183337 w 746607"/>
                <a:gd name="connsiteY155" fmla="*/ 440055 h 486127"/>
                <a:gd name="connsiteX156" fmla="*/ 185623 w 746607"/>
                <a:gd name="connsiteY156" fmla="*/ 441198 h 486127"/>
                <a:gd name="connsiteX157" fmla="*/ 188366 w 746607"/>
                <a:gd name="connsiteY157" fmla="*/ 442569 h 486127"/>
                <a:gd name="connsiteX158" fmla="*/ 190652 w 746607"/>
                <a:gd name="connsiteY158" fmla="*/ 443712 h 486127"/>
                <a:gd name="connsiteX159" fmla="*/ 193624 w 746607"/>
                <a:gd name="connsiteY159" fmla="*/ 445084 h 486127"/>
                <a:gd name="connsiteX160" fmla="*/ 195682 w 746607"/>
                <a:gd name="connsiteY160" fmla="*/ 445998 h 486127"/>
                <a:gd name="connsiteX161" fmla="*/ 199111 w 746607"/>
                <a:gd name="connsiteY161" fmla="*/ 447599 h 486127"/>
                <a:gd name="connsiteX162" fmla="*/ 200711 w 746607"/>
                <a:gd name="connsiteY162" fmla="*/ 448284 h 486127"/>
                <a:gd name="connsiteX163" fmla="*/ 205740 w 746607"/>
                <a:gd name="connsiteY163" fmla="*/ 450570 h 486127"/>
                <a:gd name="connsiteX164" fmla="*/ 325984 w 746607"/>
                <a:gd name="connsiteY164" fmla="*/ 484175 h 486127"/>
                <a:gd name="connsiteX165" fmla="*/ 639394 w 746607"/>
                <a:gd name="connsiteY165" fmla="*/ 398450 h 486127"/>
                <a:gd name="connsiteX166" fmla="*/ 737464 w 746607"/>
                <a:gd name="connsiteY166" fmla="*/ 224485 h 48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746607" h="486127">
                  <a:moveTo>
                    <a:pt x="737464" y="224485"/>
                  </a:moveTo>
                  <a:cubicBezTo>
                    <a:pt x="737921" y="221513"/>
                    <a:pt x="738607" y="218541"/>
                    <a:pt x="739064" y="215570"/>
                  </a:cubicBezTo>
                  <a:cubicBezTo>
                    <a:pt x="739292" y="214655"/>
                    <a:pt x="739292" y="213741"/>
                    <a:pt x="739521" y="212598"/>
                  </a:cubicBezTo>
                  <a:cubicBezTo>
                    <a:pt x="739750" y="210769"/>
                    <a:pt x="740207" y="208712"/>
                    <a:pt x="740435" y="206883"/>
                  </a:cubicBezTo>
                  <a:cubicBezTo>
                    <a:pt x="740664" y="205740"/>
                    <a:pt x="740664" y="204597"/>
                    <a:pt x="740893" y="203454"/>
                  </a:cubicBezTo>
                  <a:cubicBezTo>
                    <a:pt x="741121" y="201854"/>
                    <a:pt x="741350" y="200025"/>
                    <a:pt x="741578" y="198425"/>
                  </a:cubicBezTo>
                  <a:cubicBezTo>
                    <a:pt x="741807" y="197282"/>
                    <a:pt x="741807" y="195910"/>
                    <a:pt x="742036" y="194767"/>
                  </a:cubicBezTo>
                  <a:cubicBezTo>
                    <a:pt x="742264" y="193167"/>
                    <a:pt x="742493" y="191567"/>
                    <a:pt x="742721" y="189966"/>
                  </a:cubicBezTo>
                  <a:cubicBezTo>
                    <a:pt x="742950" y="188823"/>
                    <a:pt x="742950" y="187452"/>
                    <a:pt x="743179" y="186309"/>
                  </a:cubicBezTo>
                  <a:cubicBezTo>
                    <a:pt x="743407" y="184709"/>
                    <a:pt x="743636" y="183337"/>
                    <a:pt x="743636" y="181737"/>
                  </a:cubicBezTo>
                  <a:cubicBezTo>
                    <a:pt x="743864" y="180594"/>
                    <a:pt x="743864" y="179222"/>
                    <a:pt x="744093" y="178079"/>
                  </a:cubicBezTo>
                  <a:cubicBezTo>
                    <a:pt x="744322" y="176479"/>
                    <a:pt x="744322" y="175107"/>
                    <a:pt x="744550" y="173507"/>
                  </a:cubicBezTo>
                  <a:cubicBezTo>
                    <a:pt x="744550" y="172364"/>
                    <a:pt x="744779" y="170993"/>
                    <a:pt x="744779" y="169850"/>
                  </a:cubicBezTo>
                  <a:cubicBezTo>
                    <a:pt x="745007" y="168478"/>
                    <a:pt x="745007" y="166878"/>
                    <a:pt x="745236" y="165506"/>
                  </a:cubicBezTo>
                  <a:cubicBezTo>
                    <a:pt x="745236" y="164363"/>
                    <a:pt x="745465" y="162992"/>
                    <a:pt x="745465" y="161849"/>
                  </a:cubicBezTo>
                  <a:cubicBezTo>
                    <a:pt x="745465" y="160477"/>
                    <a:pt x="745693" y="158877"/>
                    <a:pt x="745693" y="157505"/>
                  </a:cubicBezTo>
                  <a:cubicBezTo>
                    <a:pt x="745693" y="156362"/>
                    <a:pt x="745922" y="155219"/>
                    <a:pt x="745922" y="153848"/>
                  </a:cubicBezTo>
                  <a:cubicBezTo>
                    <a:pt x="745922" y="152476"/>
                    <a:pt x="746150" y="151104"/>
                    <a:pt x="746150" y="149733"/>
                  </a:cubicBezTo>
                  <a:cubicBezTo>
                    <a:pt x="746150" y="148590"/>
                    <a:pt x="746150" y="147447"/>
                    <a:pt x="746379" y="146304"/>
                  </a:cubicBezTo>
                  <a:cubicBezTo>
                    <a:pt x="746379" y="144932"/>
                    <a:pt x="746379" y="143561"/>
                    <a:pt x="746608" y="142189"/>
                  </a:cubicBezTo>
                  <a:cubicBezTo>
                    <a:pt x="746608" y="141046"/>
                    <a:pt x="746608" y="139903"/>
                    <a:pt x="746608" y="138760"/>
                  </a:cubicBezTo>
                  <a:cubicBezTo>
                    <a:pt x="746608" y="137388"/>
                    <a:pt x="746608" y="136017"/>
                    <a:pt x="746608" y="134645"/>
                  </a:cubicBezTo>
                  <a:cubicBezTo>
                    <a:pt x="746608" y="133502"/>
                    <a:pt x="746608" y="132359"/>
                    <a:pt x="746608" y="131445"/>
                  </a:cubicBezTo>
                  <a:cubicBezTo>
                    <a:pt x="746608" y="130073"/>
                    <a:pt x="746608" y="128702"/>
                    <a:pt x="746608" y="127330"/>
                  </a:cubicBezTo>
                  <a:cubicBezTo>
                    <a:pt x="746608" y="126187"/>
                    <a:pt x="746608" y="125273"/>
                    <a:pt x="746608" y="124130"/>
                  </a:cubicBezTo>
                  <a:cubicBezTo>
                    <a:pt x="746608" y="122758"/>
                    <a:pt x="746608" y="121386"/>
                    <a:pt x="746608" y="120015"/>
                  </a:cubicBezTo>
                  <a:cubicBezTo>
                    <a:pt x="746608" y="119100"/>
                    <a:pt x="746608" y="117957"/>
                    <a:pt x="746608" y="117043"/>
                  </a:cubicBezTo>
                  <a:cubicBezTo>
                    <a:pt x="746608" y="115671"/>
                    <a:pt x="746608" y="114071"/>
                    <a:pt x="746379" y="112700"/>
                  </a:cubicBezTo>
                  <a:cubicBezTo>
                    <a:pt x="746379" y="111785"/>
                    <a:pt x="746379" y="110871"/>
                    <a:pt x="746379" y="109956"/>
                  </a:cubicBezTo>
                  <a:cubicBezTo>
                    <a:pt x="746379" y="108356"/>
                    <a:pt x="746150" y="106756"/>
                    <a:pt x="746150" y="105156"/>
                  </a:cubicBezTo>
                  <a:cubicBezTo>
                    <a:pt x="746150" y="104470"/>
                    <a:pt x="746150" y="103784"/>
                    <a:pt x="745922" y="103098"/>
                  </a:cubicBezTo>
                  <a:cubicBezTo>
                    <a:pt x="745693" y="100812"/>
                    <a:pt x="745693" y="98526"/>
                    <a:pt x="745465" y="96240"/>
                  </a:cubicBezTo>
                  <a:cubicBezTo>
                    <a:pt x="745465" y="96012"/>
                    <a:pt x="745465" y="95783"/>
                    <a:pt x="745465" y="95783"/>
                  </a:cubicBezTo>
                  <a:cubicBezTo>
                    <a:pt x="745236" y="93726"/>
                    <a:pt x="745007" y="91668"/>
                    <a:pt x="745007" y="89611"/>
                  </a:cubicBezTo>
                  <a:cubicBezTo>
                    <a:pt x="745007" y="88925"/>
                    <a:pt x="744779" y="88239"/>
                    <a:pt x="744779" y="87325"/>
                  </a:cubicBezTo>
                  <a:cubicBezTo>
                    <a:pt x="744550" y="85953"/>
                    <a:pt x="744550" y="84353"/>
                    <a:pt x="744322" y="82982"/>
                  </a:cubicBezTo>
                  <a:cubicBezTo>
                    <a:pt x="744322" y="82067"/>
                    <a:pt x="744093" y="81381"/>
                    <a:pt x="744093" y="80467"/>
                  </a:cubicBezTo>
                  <a:cubicBezTo>
                    <a:pt x="743864" y="79095"/>
                    <a:pt x="743864" y="77952"/>
                    <a:pt x="743636" y="76581"/>
                  </a:cubicBezTo>
                  <a:cubicBezTo>
                    <a:pt x="743407" y="75666"/>
                    <a:pt x="743407" y="74752"/>
                    <a:pt x="743179" y="73838"/>
                  </a:cubicBezTo>
                  <a:cubicBezTo>
                    <a:pt x="742950" y="72695"/>
                    <a:pt x="742950" y="71323"/>
                    <a:pt x="742721" y="70180"/>
                  </a:cubicBezTo>
                  <a:cubicBezTo>
                    <a:pt x="742493" y="69266"/>
                    <a:pt x="742493" y="68351"/>
                    <a:pt x="742264" y="67437"/>
                  </a:cubicBezTo>
                  <a:cubicBezTo>
                    <a:pt x="742036" y="66294"/>
                    <a:pt x="741807" y="65151"/>
                    <a:pt x="741807" y="63779"/>
                  </a:cubicBezTo>
                  <a:cubicBezTo>
                    <a:pt x="741578" y="62865"/>
                    <a:pt x="741578" y="61950"/>
                    <a:pt x="741350" y="61036"/>
                  </a:cubicBezTo>
                  <a:cubicBezTo>
                    <a:pt x="741121" y="59893"/>
                    <a:pt x="740893" y="58750"/>
                    <a:pt x="740664" y="57607"/>
                  </a:cubicBezTo>
                  <a:cubicBezTo>
                    <a:pt x="740435" y="56693"/>
                    <a:pt x="740435" y="55778"/>
                    <a:pt x="740207" y="54864"/>
                  </a:cubicBezTo>
                  <a:cubicBezTo>
                    <a:pt x="739978" y="53721"/>
                    <a:pt x="739750" y="52578"/>
                    <a:pt x="739521" y="51435"/>
                  </a:cubicBezTo>
                  <a:cubicBezTo>
                    <a:pt x="739292" y="50520"/>
                    <a:pt x="739064" y="49606"/>
                    <a:pt x="739064" y="48692"/>
                  </a:cubicBezTo>
                  <a:cubicBezTo>
                    <a:pt x="738835" y="47549"/>
                    <a:pt x="738607" y="46406"/>
                    <a:pt x="738378" y="45491"/>
                  </a:cubicBezTo>
                  <a:cubicBezTo>
                    <a:pt x="738149" y="44577"/>
                    <a:pt x="737921" y="43662"/>
                    <a:pt x="737921" y="42977"/>
                  </a:cubicBezTo>
                  <a:cubicBezTo>
                    <a:pt x="737692" y="41834"/>
                    <a:pt x="737464" y="40919"/>
                    <a:pt x="737235" y="39776"/>
                  </a:cubicBezTo>
                  <a:cubicBezTo>
                    <a:pt x="737006" y="38862"/>
                    <a:pt x="736778" y="38176"/>
                    <a:pt x="736549" y="37262"/>
                  </a:cubicBezTo>
                  <a:cubicBezTo>
                    <a:pt x="736321" y="36119"/>
                    <a:pt x="736092" y="35204"/>
                    <a:pt x="735863" y="34061"/>
                  </a:cubicBezTo>
                  <a:cubicBezTo>
                    <a:pt x="735635" y="33147"/>
                    <a:pt x="735406" y="32461"/>
                    <a:pt x="735178" y="31547"/>
                  </a:cubicBezTo>
                  <a:cubicBezTo>
                    <a:pt x="734949" y="30404"/>
                    <a:pt x="734720" y="29489"/>
                    <a:pt x="734263" y="28346"/>
                  </a:cubicBezTo>
                  <a:cubicBezTo>
                    <a:pt x="734035" y="27660"/>
                    <a:pt x="733806" y="26746"/>
                    <a:pt x="733577" y="26060"/>
                  </a:cubicBezTo>
                  <a:cubicBezTo>
                    <a:pt x="733349" y="24917"/>
                    <a:pt x="732892" y="24003"/>
                    <a:pt x="732663" y="22860"/>
                  </a:cubicBezTo>
                  <a:cubicBezTo>
                    <a:pt x="732434" y="22174"/>
                    <a:pt x="732206" y="21488"/>
                    <a:pt x="731977" y="20574"/>
                  </a:cubicBezTo>
                  <a:cubicBezTo>
                    <a:pt x="731749" y="19431"/>
                    <a:pt x="731291" y="18288"/>
                    <a:pt x="731063" y="17373"/>
                  </a:cubicBezTo>
                  <a:cubicBezTo>
                    <a:pt x="730834" y="16688"/>
                    <a:pt x="730606" y="16002"/>
                    <a:pt x="730377" y="15316"/>
                  </a:cubicBezTo>
                  <a:cubicBezTo>
                    <a:pt x="729920" y="14173"/>
                    <a:pt x="729691" y="13030"/>
                    <a:pt x="729234" y="11887"/>
                  </a:cubicBezTo>
                  <a:cubicBezTo>
                    <a:pt x="729005" y="11201"/>
                    <a:pt x="728777" y="10744"/>
                    <a:pt x="728777" y="10058"/>
                  </a:cubicBezTo>
                  <a:cubicBezTo>
                    <a:pt x="728320" y="8687"/>
                    <a:pt x="727862" y="7315"/>
                    <a:pt x="727405" y="6172"/>
                  </a:cubicBezTo>
                  <a:cubicBezTo>
                    <a:pt x="727177" y="5715"/>
                    <a:pt x="727177" y="5486"/>
                    <a:pt x="726948" y="5029"/>
                  </a:cubicBezTo>
                  <a:cubicBezTo>
                    <a:pt x="726262" y="3429"/>
                    <a:pt x="725805" y="1600"/>
                    <a:pt x="725119" y="0"/>
                  </a:cubicBezTo>
                  <a:cubicBezTo>
                    <a:pt x="725119" y="0"/>
                    <a:pt x="725119" y="0"/>
                    <a:pt x="725119" y="0"/>
                  </a:cubicBezTo>
                  <a:cubicBezTo>
                    <a:pt x="728777" y="25146"/>
                    <a:pt x="731749" y="50292"/>
                    <a:pt x="731520" y="75895"/>
                  </a:cubicBezTo>
                  <a:cubicBezTo>
                    <a:pt x="731291" y="108128"/>
                    <a:pt x="725576" y="140360"/>
                    <a:pt x="717804" y="171450"/>
                  </a:cubicBezTo>
                  <a:cubicBezTo>
                    <a:pt x="693572" y="265862"/>
                    <a:pt x="641452" y="357987"/>
                    <a:pt x="551612" y="403479"/>
                  </a:cubicBezTo>
                  <a:cubicBezTo>
                    <a:pt x="467944" y="445770"/>
                    <a:pt x="367132" y="458114"/>
                    <a:pt x="275920" y="435483"/>
                  </a:cubicBezTo>
                  <a:cubicBezTo>
                    <a:pt x="252603" y="429768"/>
                    <a:pt x="230429" y="420395"/>
                    <a:pt x="208940" y="409880"/>
                  </a:cubicBezTo>
                  <a:cubicBezTo>
                    <a:pt x="187681" y="399364"/>
                    <a:pt x="166192" y="389534"/>
                    <a:pt x="146075" y="376733"/>
                  </a:cubicBezTo>
                  <a:cubicBezTo>
                    <a:pt x="99441" y="346786"/>
                    <a:pt x="65608" y="304724"/>
                    <a:pt x="37033" y="258089"/>
                  </a:cubicBezTo>
                  <a:cubicBezTo>
                    <a:pt x="23317" y="235458"/>
                    <a:pt x="10516" y="213055"/>
                    <a:pt x="0" y="188595"/>
                  </a:cubicBezTo>
                  <a:cubicBezTo>
                    <a:pt x="0" y="188595"/>
                    <a:pt x="0" y="188595"/>
                    <a:pt x="0" y="188595"/>
                  </a:cubicBezTo>
                  <a:cubicBezTo>
                    <a:pt x="229" y="190424"/>
                    <a:pt x="457" y="192252"/>
                    <a:pt x="686" y="194081"/>
                  </a:cubicBezTo>
                  <a:cubicBezTo>
                    <a:pt x="686" y="194081"/>
                    <a:pt x="686" y="194310"/>
                    <a:pt x="686" y="194310"/>
                  </a:cubicBezTo>
                  <a:cubicBezTo>
                    <a:pt x="914" y="196139"/>
                    <a:pt x="1143" y="197967"/>
                    <a:pt x="1600" y="199796"/>
                  </a:cubicBezTo>
                  <a:cubicBezTo>
                    <a:pt x="1600" y="200025"/>
                    <a:pt x="1600" y="200025"/>
                    <a:pt x="1600" y="200253"/>
                  </a:cubicBezTo>
                  <a:cubicBezTo>
                    <a:pt x="1829" y="202082"/>
                    <a:pt x="2286" y="203911"/>
                    <a:pt x="2515" y="205511"/>
                  </a:cubicBezTo>
                  <a:cubicBezTo>
                    <a:pt x="2515" y="205740"/>
                    <a:pt x="2515" y="205740"/>
                    <a:pt x="2515" y="205968"/>
                  </a:cubicBezTo>
                  <a:cubicBezTo>
                    <a:pt x="2743" y="207797"/>
                    <a:pt x="3200" y="209397"/>
                    <a:pt x="3429" y="211226"/>
                  </a:cubicBezTo>
                  <a:cubicBezTo>
                    <a:pt x="3429" y="211455"/>
                    <a:pt x="3429" y="211455"/>
                    <a:pt x="3429" y="211683"/>
                  </a:cubicBezTo>
                  <a:cubicBezTo>
                    <a:pt x="3886" y="213512"/>
                    <a:pt x="4115" y="215112"/>
                    <a:pt x="4572" y="216941"/>
                  </a:cubicBezTo>
                  <a:cubicBezTo>
                    <a:pt x="4572" y="216941"/>
                    <a:pt x="4572" y="217170"/>
                    <a:pt x="4572" y="217170"/>
                  </a:cubicBezTo>
                  <a:cubicBezTo>
                    <a:pt x="5029" y="218999"/>
                    <a:pt x="5258" y="220827"/>
                    <a:pt x="5715" y="222428"/>
                  </a:cubicBezTo>
                  <a:cubicBezTo>
                    <a:pt x="5715" y="222428"/>
                    <a:pt x="5715" y="222428"/>
                    <a:pt x="5715" y="222428"/>
                  </a:cubicBezTo>
                  <a:cubicBezTo>
                    <a:pt x="10516" y="242773"/>
                    <a:pt x="17145" y="261975"/>
                    <a:pt x="25375" y="280263"/>
                  </a:cubicBezTo>
                  <a:cubicBezTo>
                    <a:pt x="25375" y="280263"/>
                    <a:pt x="25375" y="280263"/>
                    <a:pt x="25375" y="280263"/>
                  </a:cubicBezTo>
                  <a:cubicBezTo>
                    <a:pt x="26060" y="281864"/>
                    <a:pt x="26746" y="283464"/>
                    <a:pt x="27661" y="285064"/>
                  </a:cubicBezTo>
                  <a:cubicBezTo>
                    <a:pt x="27661" y="285293"/>
                    <a:pt x="27889" y="285293"/>
                    <a:pt x="27889" y="285521"/>
                  </a:cubicBezTo>
                  <a:cubicBezTo>
                    <a:pt x="28575" y="287121"/>
                    <a:pt x="29261" y="288493"/>
                    <a:pt x="30175" y="290093"/>
                  </a:cubicBezTo>
                  <a:cubicBezTo>
                    <a:pt x="30175" y="290322"/>
                    <a:pt x="30404" y="290550"/>
                    <a:pt x="30404" y="290550"/>
                  </a:cubicBezTo>
                  <a:cubicBezTo>
                    <a:pt x="31090" y="291922"/>
                    <a:pt x="31775" y="293522"/>
                    <a:pt x="32690" y="294894"/>
                  </a:cubicBezTo>
                  <a:cubicBezTo>
                    <a:pt x="32918" y="295122"/>
                    <a:pt x="32918" y="295351"/>
                    <a:pt x="33147" y="295580"/>
                  </a:cubicBezTo>
                  <a:cubicBezTo>
                    <a:pt x="33833" y="296951"/>
                    <a:pt x="34519" y="298323"/>
                    <a:pt x="35433" y="299694"/>
                  </a:cubicBezTo>
                  <a:cubicBezTo>
                    <a:pt x="35662" y="299923"/>
                    <a:pt x="35662" y="300152"/>
                    <a:pt x="35890" y="300380"/>
                  </a:cubicBezTo>
                  <a:cubicBezTo>
                    <a:pt x="36576" y="301752"/>
                    <a:pt x="37490" y="303123"/>
                    <a:pt x="38176" y="304495"/>
                  </a:cubicBezTo>
                  <a:cubicBezTo>
                    <a:pt x="38405" y="304724"/>
                    <a:pt x="38405" y="304952"/>
                    <a:pt x="38633" y="305181"/>
                  </a:cubicBezTo>
                  <a:cubicBezTo>
                    <a:pt x="39319" y="306552"/>
                    <a:pt x="40234" y="307924"/>
                    <a:pt x="40919" y="309296"/>
                  </a:cubicBezTo>
                  <a:cubicBezTo>
                    <a:pt x="41148" y="309524"/>
                    <a:pt x="41148" y="309753"/>
                    <a:pt x="41377" y="309981"/>
                  </a:cubicBezTo>
                  <a:cubicBezTo>
                    <a:pt x="42291" y="311353"/>
                    <a:pt x="42977" y="312725"/>
                    <a:pt x="43891" y="314096"/>
                  </a:cubicBezTo>
                  <a:cubicBezTo>
                    <a:pt x="43891" y="314325"/>
                    <a:pt x="44120" y="314553"/>
                    <a:pt x="44120" y="314553"/>
                  </a:cubicBezTo>
                  <a:cubicBezTo>
                    <a:pt x="45034" y="315925"/>
                    <a:pt x="45949" y="317297"/>
                    <a:pt x="46634" y="318668"/>
                  </a:cubicBezTo>
                  <a:cubicBezTo>
                    <a:pt x="46634" y="318668"/>
                    <a:pt x="46863" y="318897"/>
                    <a:pt x="46863" y="318897"/>
                  </a:cubicBezTo>
                  <a:cubicBezTo>
                    <a:pt x="53721" y="329412"/>
                    <a:pt x="61036" y="339699"/>
                    <a:pt x="68809" y="349301"/>
                  </a:cubicBezTo>
                  <a:cubicBezTo>
                    <a:pt x="68809" y="349301"/>
                    <a:pt x="68809" y="349301"/>
                    <a:pt x="68809" y="349301"/>
                  </a:cubicBezTo>
                  <a:cubicBezTo>
                    <a:pt x="69723" y="350444"/>
                    <a:pt x="70866" y="351815"/>
                    <a:pt x="71780" y="352958"/>
                  </a:cubicBezTo>
                  <a:cubicBezTo>
                    <a:pt x="72009" y="353187"/>
                    <a:pt x="72238" y="353415"/>
                    <a:pt x="72466" y="353644"/>
                  </a:cubicBezTo>
                  <a:cubicBezTo>
                    <a:pt x="73381" y="354787"/>
                    <a:pt x="74295" y="355701"/>
                    <a:pt x="75209" y="356844"/>
                  </a:cubicBezTo>
                  <a:cubicBezTo>
                    <a:pt x="75438" y="357073"/>
                    <a:pt x="75667" y="357530"/>
                    <a:pt x="76124" y="357759"/>
                  </a:cubicBezTo>
                  <a:cubicBezTo>
                    <a:pt x="77038" y="358673"/>
                    <a:pt x="77953" y="359816"/>
                    <a:pt x="78867" y="360731"/>
                  </a:cubicBezTo>
                  <a:cubicBezTo>
                    <a:pt x="79324" y="361188"/>
                    <a:pt x="79553" y="361416"/>
                    <a:pt x="80010" y="361874"/>
                  </a:cubicBezTo>
                  <a:cubicBezTo>
                    <a:pt x="80924" y="362788"/>
                    <a:pt x="81839" y="363702"/>
                    <a:pt x="82525" y="364617"/>
                  </a:cubicBezTo>
                  <a:cubicBezTo>
                    <a:pt x="82982" y="365074"/>
                    <a:pt x="83210" y="365531"/>
                    <a:pt x="83668" y="365988"/>
                  </a:cubicBezTo>
                  <a:cubicBezTo>
                    <a:pt x="84582" y="366903"/>
                    <a:pt x="85268" y="367817"/>
                    <a:pt x="86182" y="368732"/>
                  </a:cubicBezTo>
                  <a:cubicBezTo>
                    <a:pt x="86639" y="369189"/>
                    <a:pt x="87097" y="369646"/>
                    <a:pt x="87554" y="370103"/>
                  </a:cubicBezTo>
                  <a:cubicBezTo>
                    <a:pt x="88468" y="371018"/>
                    <a:pt x="89154" y="371932"/>
                    <a:pt x="90068" y="372618"/>
                  </a:cubicBezTo>
                  <a:cubicBezTo>
                    <a:pt x="90526" y="373075"/>
                    <a:pt x="90983" y="373532"/>
                    <a:pt x="91440" y="373989"/>
                  </a:cubicBezTo>
                  <a:cubicBezTo>
                    <a:pt x="92354" y="374904"/>
                    <a:pt x="93040" y="375590"/>
                    <a:pt x="93955" y="376504"/>
                  </a:cubicBezTo>
                  <a:cubicBezTo>
                    <a:pt x="94412" y="376961"/>
                    <a:pt x="94869" y="377418"/>
                    <a:pt x="95326" y="377876"/>
                  </a:cubicBezTo>
                  <a:cubicBezTo>
                    <a:pt x="96241" y="378790"/>
                    <a:pt x="96926" y="379476"/>
                    <a:pt x="97841" y="380390"/>
                  </a:cubicBezTo>
                  <a:cubicBezTo>
                    <a:pt x="98298" y="380847"/>
                    <a:pt x="98755" y="381305"/>
                    <a:pt x="99212" y="381762"/>
                  </a:cubicBezTo>
                  <a:cubicBezTo>
                    <a:pt x="100127" y="382448"/>
                    <a:pt x="100813" y="383362"/>
                    <a:pt x="101727" y="384048"/>
                  </a:cubicBezTo>
                  <a:cubicBezTo>
                    <a:pt x="102184" y="384505"/>
                    <a:pt x="102641" y="384962"/>
                    <a:pt x="103327" y="385419"/>
                  </a:cubicBezTo>
                  <a:cubicBezTo>
                    <a:pt x="104242" y="386105"/>
                    <a:pt x="104927" y="387020"/>
                    <a:pt x="105842" y="387705"/>
                  </a:cubicBezTo>
                  <a:cubicBezTo>
                    <a:pt x="106299" y="388163"/>
                    <a:pt x="106985" y="388620"/>
                    <a:pt x="107442" y="389077"/>
                  </a:cubicBezTo>
                  <a:cubicBezTo>
                    <a:pt x="108356" y="389763"/>
                    <a:pt x="109271" y="390677"/>
                    <a:pt x="109957" y="391363"/>
                  </a:cubicBezTo>
                  <a:cubicBezTo>
                    <a:pt x="110414" y="391820"/>
                    <a:pt x="110871" y="392277"/>
                    <a:pt x="111557" y="392735"/>
                  </a:cubicBezTo>
                  <a:cubicBezTo>
                    <a:pt x="112471" y="393420"/>
                    <a:pt x="113386" y="394335"/>
                    <a:pt x="114300" y="395021"/>
                  </a:cubicBezTo>
                  <a:cubicBezTo>
                    <a:pt x="114757" y="395478"/>
                    <a:pt x="115214" y="395935"/>
                    <a:pt x="115672" y="396164"/>
                  </a:cubicBezTo>
                  <a:cubicBezTo>
                    <a:pt x="116586" y="396849"/>
                    <a:pt x="117500" y="397764"/>
                    <a:pt x="118415" y="398450"/>
                  </a:cubicBezTo>
                  <a:cubicBezTo>
                    <a:pt x="118872" y="398678"/>
                    <a:pt x="119329" y="399135"/>
                    <a:pt x="119558" y="399364"/>
                  </a:cubicBezTo>
                  <a:cubicBezTo>
                    <a:pt x="122987" y="402107"/>
                    <a:pt x="126187" y="404622"/>
                    <a:pt x="129616" y="407136"/>
                  </a:cubicBezTo>
                  <a:cubicBezTo>
                    <a:pt x="130073" y="407594"/>
                    <a:pt x="130759" y="407822"/>
                    <a:pt x="131216" y="408279"/>
                  </a:cubicBezTo>
                  <a:cubicBezTo>
                    <a:pt x="132131" y="408965"/>
                    <a:pt x="132817" y="409422"/>
                    <a:pt x="133731" y="410108"/>
                  </a:cubicBezTo>
                  <a:cubicBezTo>
                    <a:pt x="134417" y="410565"/>
                    <a:pt x="135103" y="411023"/>
                    <a:pt x="135788" y="411480"/>
                  </a:cubicBezTo>
                  <a:cubicBezTo>
                    <a:pt x="136703" y="412166"/>
                    <a:pt x="137389" y="412623"/>
                    <a:pt x="138303" y="413080"/>
                  </a:cubicBezTo>
                  <a:cubicBezTo>
                    <a:pt x="138989" y="413537"/>
                    <a:pt x="139675" y="413994"/>
                    <a:pt x="140360" y="414680"/>
                  </a:cubicBezTo>
                  <a:cubicBezTo>
                    <a:pt x="141046" y="415137"/>
                    <a:pt x="141961" y="415823"/>
                    <a:pt x="142646" y="416280"/>
                  </a:cubicBezTo>
                  <a:cubicBezTo>
                    <a:pt x="143332" y="416738"/>
                    <a:pt x="144247" y="417195"/>
                    <a:pt x="144932" y="417881"/>
                  </a:cubicBezTo>
                  <a:cubicBezTo>
                    <a:pt x="145618" y="418338"/>
                    <a:pt x="146533" y="418795"/>
                    <a:pt x="147218" y="419481"/>
                  </a:cubicBezTo>
                  <a:cubicBezTo>
                    <a:pt x="147904" y="419938"/>
                    <a:pt x="148819" y="420395"/>
                    <a:pt x="149504" y="421081"/>
                  </a:cubicBezTo>
                  <a:cubicBezTo>
                    <a:pt x="150190" y="421538"/>
                    <a:pt x="151105" y="421995"/>
                    <a:pt x="151790" y="422453"/>
                  </a:cubicBezTo>
                  <a:cubicBezTo>
                    <a:pt x="152476" y="422910"/>
                    <a:pt x="153391" y="423367"/>
                    <a:pt x="154076" y="424053"/>
                  </a:cubicBezTo>
                  <a:cubicBezTo>
                    <a:pt x="154762" y="424510"/>
                    <a:pt x="155677" y="424967"/>
                    <a:pt x="156362" y="425424"/>
                  </a:cubicBezTo>
                  <a:cubicBezTo>
                    <a:pt x="157277" y="425882"/>
                    <a:pt x="157963" y="426339"/>
                    <a:pt x="158877" y="426796"/>
                  </a:cubicBezTo>
                  <a:cubicBezTo>
                    <a:pt x="159563" y="427253"/>
                    <a:pt x="160477" y="427710"/>
                    <a:pt x="161163" y="428168"/>
                  </a:cubicBezTo>
                  <a:cubicBezTo>
                    <a:pt x="162077" y="428625"/>
                    <a:pt x="162763" y="429082"/>
                    <a:pt x="163678" y="429539"/>
                  </a:cubicBezTo>
                  <a:cubicBezTo>
                    <a:pt x="164363" y="429996"/>
                    <a:pt x="165278" y="430454"/>
                    <a:pt x="165964" y="430911"/>
                  </a:cubicBezTo>
                  <a:cubicBezTo>
                    <a:pt x="166878" y="431368"/>
                    <a:pt x="167564" y="431825"/>
                    <a:pt x="168478" y="432282"/>
                  </a:cubicBezTo>
                  <a:cubicBezTo>
                    <a:pt x="169164" y="432740"/>
                    <a:pt x="170078" y="433197"/>
                    <a:pt x="170764" y="433654"/>
                  </a:cubicBezTo>
                  <a:cubicBezTo>
                    <a:pt x="171679" y="434111"/>
                    <a:pt x="172593" y="434568"/>
                    <a:pt x="173279" y="435026"/>
                  </a:cubicBezTo>
                  <a:cubicBezTo>
                    <a:pt x="173965" y="435483"/>
                    <a:pt x="174879" y="435940"/>
                    <a:pt x="175565" y="436169"/>
                  </a:cubicBezTo>
                  <a:cubicBezTo>
                    <a:pt x="176479" y="436626"/>
                    <a:pt x="177394" y="437083"/>
                    <a:pt x="178308" y="437540"/>
                  </a:cubicBezTo>
                  <a:cubicBezTo>
                    <a:pt x="178994" y="437997"/>
                    <a:pt x="179908" y="438226"/>
                    <a:pt x="180594" y="438683"/>
                  </a:cubicBezTo>
                  <a:cubicBezTo>
                    <a:pt x="181508" y="439140"/>
                    <a:pt x="182423" y="439598"/>
                    <a:pt x="183337" y="440055"/>
                  </a:cubicBezTo>
                  <a:cubicBezTo>
                    <a:pt x="184023" y="440512"/>
                    <a:pt x="184937" y="440741"/>
                    <a:pt x="185623" y="441198"/>
                  </a:cubicBezTo>
                  <a:cubicBezTo>
                    <a:pt x="186538" y="441655"/>
                    <a:pt x="187452" y="442112"/>
                    <a:pt x="188366" y="442569"/>
                  </a:cubicBezTo>
                  <a:cubicBezTo>
                    <a:pt x="189052" y="443027"/>
                    <a:pt x="189738" y="443255"/>
                    <a:pt x="190652" y="443712"/>
                  </a:cubicBezTo>
                  <a:cubicBezTo>
                    <a:pt x="191567" y="444170"/>
                    <a:pt x="192710" y="444627"/>
                    <a:pt x="193624" y="445084"/>
                  </a:cubicBezTo>
                  <a:cubicBezTo>
                    <a:pt x="194310" y="445313"/>
                    <a:pt x="194996" y="445770"/>
                    <a:pt x="195682" y="445998"/>
                  </a:cubicBezTo>
                  <a:cubicBezTo>
                    <a:pt x="196825" y="446456"/>
                    <a:pt x="197968" y="446913"/>
                    <a:pt x="199111" y="447599"/>
                  </a:cubicBezTo>
                  <a:cubicBezTo>
                    <a:pt x="199568" y="447827"/>
                    <a:pt x="200254" y="448056"/>
                    <a:pt x="200711" y="448284"/>
                  </a:cubicBezTo>
                  <a:cubicBezTo>
                    <a:pt x="202311" y="448970"/>
                    <a:pt x="204140" y="449656"/>
                    <a:pt x="205740" y="450570"/>
                  </a:cubicBezTo>
                  <a:cubicBezTo>
                    <a:pt x="245059" y="464515"/>
                    <a:pt x="284150" y="478231"/>
                    <a:pt x="325984" y="484175"/>
                  </a:cubicBezTo>
                  <a:cubicBezTo>
                    <a:pt x="470687" y="496290"/>
                    <a:pt x="585902" y="450113"/>
                    <a:pt x="639394" y="398450"/>
                  </a:cubicBezTo>
                  <a:cubicBezTo>
                    <a:pt x="689686" y="351129"/>
                    <a:pt x="725119" y="294208"/>
                    <a:pt x="737464" y="224485"/>
                  </a:cubicBezTo>
                  <a:close/>
                </a:path>
              </a:pathLst>
            </a:custGeom>
            <a:solidFill>
              <a:srgbClr val="FFFFFF"/>
            </a:solidFill>
            <a:ln w="2286" cap="flat">
              <a:noFill/>
              <a:prstDash val="solid"/>
              <a:miter/>
            </a:ln>
          </p:spPr>
          <p:txBody>
            <a:bodyPr rtlCol="0" anchor="ctr"/>
            <a:lstStyle/>
            <a:p>
              <a:endParaRPr lang="en-US"/>
            </a:p>
          </p:txBody>
        </p:sp>
        <p:sp>
          <p:nvSpPr>
            <p:cNvPr id="209" name="Freeform 808">
              <a:extLst>
                <a:ext uri="{FF2B5EF4-FFF2-40B4-BE49-F238E27FC236}">
                  <a16:creationId xmlns:a16="http://schemas.microsoft.com/office/drawing/2014/main" id="{5CF9D7A5-D79B-DBA4-E13B-714593032EF2}"/>
                </a:ext>
              </a:extLst>
            </p:cNvPr>
            <p:cNvSpPr/>
            <p:nvPr/>
          </p:nvSpPr>
          <p:spPr>
            <a:xfrm>
              <a:off x="4152087" y="4476870"/>
              <a:ext cx="106096" cy="41408"/>
            </a:xfrm>
            <a:custGeom>
              <a:avLst/>
              <a:gdLst>
                <a:gd name="connsiteX0" fmla="*/ 82551 w 106096"/>
                <a:gd name="connsiteY0" fmla="*/ 18091 h 41408"/>
                <a:gd name="connsiteX1" fmla="*/ 97867 w 106096"/>
                <a:gd name="connsiteY1" fmla="*/ 9404 h 41408"/>
                <a:gd name="connsiteX2" fmla="*/ 106097 w 106096"/>
                <a:gd name="connsiteY2" fmla="*/ 1403 h 41408"/>
                <a:gd name="connsiteX3" fmla="*/ 106097 w 106096"/>
                <a:gd name="connsiteY3" fmla="*/ 1403 h 41408"/>
                <a:gd name="connsiteX4" fmla="*/ 106097 w 106096"/>
                <a:gd name="connsiteY4" fmla="*/ 1403 h 41408"/>
                <a:gd name="connsiteX5" fmla="*/ 100153 w 106096"/>
                <a:gd name="connsiteY5" fmla="*/ 717 h 41408"/>
                <a:gd name="connsiteX6" fmla="*/ 99924 w 106096"/>
                <a:gd name="connsiteY6" fmla="*/ 717 h 41408"/>
                <a:gd name="connsiteX7" fmla="*/ 70892 w 106096"/>
                <a:gd name="connsiteY7" fmla="*/ 489 h 41408"/>
                <a:gd name="connsiteX8" fmla="*/ 70435 w 106096"/>
                <a:gd name="connsiteY8" fmla="*/ 489 h 41408"/>
                <a:gd name="connsiteX9" fmla="*/ 65177 w 106096"/>
                <a:gd name="connsiteY9" fmla="*/ 946 h 41408"/>
                <a:gd name="connsiteX10" fmla="*/ 64034 w 106096"/>
                <a:gd name="connsiteY10" fmla="*/ 946 h 41408"/>
                <a:gd name="connsiteX11" fmla="*/ 59005 w 106096"/>
                <a:gd name="connsiteY11" fmla="*/ 1403 h 41408"/>
                <a:gd name="connsiteX12" fmla="*/ 57862 w 106096"/>
                <a:gd name="connsiteY12" fmla="*/ 1632 h 41408"/>
                <a:gd name="connsiteX13" fmla="*/ 42774 w 106096"/>
                <a:gd name="connsiteY13" fmla="*/ 3918 h 41408"/>
                <a:gd name="connsiteX14" fmla="*/ 40946 w 106096"/>
                <a:gd name="connsiteY14" fmla="*/ 4375 h 41408"/>
                <a:gd name="connsiteX15" fmla="*/ 37288 w 106096"/>
                <a:gd name="connsiteY15" fmla="*/ 5061 h 41408"/>
                <a:gd name="connsiteX16" fmla="*/ 34316 w 106096"/>
                <a:gd name="connsiteY16" fmla="*/ 5747 h 41408"/>
                <a:gd name="connsiteX17" fmla="*/ 31116 w 106096"/>
                <a:gd name="connsiteY17" fmla="*/ 6432 h 41408"/>
                <a:gd name="connsiteX18" fmla="*/ 27687 w 106096"/>
                <a:gd name="connsiteY18" fmla="*/ 7347 h 41408"/>
                <a:gd name="connsiteX19" fmla="*/ 24944 w 106096"/>
                <a:gd name="connsiteY19" fmla="*/ 8033 h 41408"/>
                <a:gd name="connsiteX20" fmla="*/ 20829 w 106096"/>
                <a:gd name="connsiteY20" fmla="*/ 9176 h 41408"/>
                <a:gd name="connsiteX21" fmla="*/ 18543 w 106096"/>
                <a:gd name="connsiteY21" fmla="*/ 9861 h 41408"/>
                <a:gd name="connsiteX22" fmla="*/ 12142 w 106096"/>
                <a:gd name="connsiteY22" fmla="*/ 11690 h 41408"/>
                <a:gd name="connsiteX23" fmla="*/ 1855 w 106096"/>
                <a:gd name="connsiteY23" fmla="*/ 35465 h 41408"/>
                <a:gd name="connsiteX24" fmla="*/ 2312 w 106096"/>
                <a:gd name="connsiteY24" fmla="*/ 37293 h 41408"/>
                <a:gd name="connsiteX25" fmla="*/ 2541 w 106096"/>
                <a:gd name="connsiteY25" fmla="*/ 38208 h 41408"/>
                <a:gd name="connsiteX26" fmla="*/ 2769 w 106096"/>
                <a:gd name="connsiteY26" fmla="*/ 38894 h 41408"/>
                <a:gd name="connsiteX27" fmla="*/ 3227 w 106096"/>
                <a:gd name="connsiteY27" fmla="*/ 40037 h 41408"/>
                <a:gd name="connsiteX28" fmla="*/ 3227 w 106096"/>
                <a:gd name="connsiteY28" fmla="*/ 40265 h 41408"/>
                <a:gd name="connsiteX29" fmla="*/ 3684 w 106096"/>
                <a:gd name="connsiteY29" fmla="*/ 41408 h 41408"/>
                <a:gd name="connsiteX30" fmla="*/ 3684 w 106096"/>
                <a:gd name="connsiteY30" fmla="*/ 41408 h 41408"/>
                <a:gd name="connsiteX31" fmla="*/ 33630 w 106096"/>
                <a:gd name="connsiteY31" fmla="*/ 32493 h 41408"/>
                <a:gd name="connsiteX32" fmla="*/ 82551 w 106096"/>
                <a:gd name="connsiteY32" fmla="*/ 18091 h 4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6096" h="41408">
                  <a:moveTo>
                    <a:pt x="82551" y="18091"/>
                  </a:moveTo>
                  <a:cubicBezTo>
                    <a:pt x="87809" y="15576"/>
                    <a:pt x="93066" y="12605"/>
                    <a:pt x="97867" y="9404"/>
                  </a:cubicBezTo>
                  <a:cubicBezTo>
                    <a:pt x="100610" y="6890"/>
                    <a:pt x="103353" y="4146"/>
                    <a:pt x="106097" y="1403"/>
                  </a:cubicBezTo>
                  <a:cubicBezTo>
                    <a:pt x="106097" y="1403"/>
                    <a:pt x="106097" y="1403"/>
                    <a:pt x="106097" y="1403"/>
                  </a:cubicBezTo>
                  <a:lnTo>
                    <a:pt x="106097" y="1403"/>
                  </a:lnTo>
                  <a:cubicBezTo>
                    <a:pt x="104039" y="1175"/>
                    <a:pt x="102210" y="946"/>
                    <a:pt x="100153" y="717"/>
                  </a:cubicBezTo>
                  <a:cubicBezTo>
                    <a:pt x="100153" y="717"/>
                    <a:pt x="99924" y="717"/>
                    <a:pt x="99924" y="717"/>
                  </a:cubicBezTo>
                  <a:cubicBezTo>
                    <a:pt x="90095" y="-197"/>
                    <a:pt x="80493" y="-197"/>
                    <a:pt x="70892" y="489"/>
                  </a:cubicBezTo>
                  <a:cubicBezTo>
                    <a:pt x="70664" y="489"/>
                    <a:pt x="70664" y="489"/>
                    <a:pt x="70435" y="489"/>
                  </a:cubicBezTo>
                  <a:cubicBezTo>
                    <a:pt x="68606" y="717"/>
                    <a:pt x="67006" y="717"/>
                    <a:pt x="65177" y="946"/>
                  </a:cubicBezTo>
                  <a:cubicBezTo>
                    <a:pt x="64720" y="946"/>
                    <a:pt x="64491" y="946"/>
                    <a:pt x="64034" y="946"/>
                  </a:cubicBezTo>
                  <a:cubicBezTo>
                    <a:pt x="62434" y="1175"/>
                    <a:pt x="60605" y="1403"/>
                    <a:pt x="59005" y="1403"/>
                  </a:cubicBezTo>
                  <a:cubicBezTo>
                    <a:pt x="58548" y="1403"/>
                    <a:pt x="58319" y="1403"/>
                    <a:pt x="57862" y="1632"/>
                  </a:cubicBezTo>
                  <a:cubicBezTo>
                    <a:pt x="52833" y="2318"/>
                    <a:pt x="47804" y="3003"/>
                    <a:pt x="42774" y="3918"/>
                  </a:cubicBezTo>
                  <a:cubicBezTo>
                    <a:pt x="42089" y="4146"/>
                    <a:pt x="41403" y="4146"/>
                    <a:pt x="40946" y="4375"/>
                  </a:cubicBezTo>
                  <a:cubicBezTo>
                    <a:pt x="39803" y="4604"/>
                    <a:pt x="38660" y="4832"/>
                    <a:pt x="37288" y="5061"/>
                  </a:cubicBezTo>
                  <a:cubicBezTo>
                    <a:pt x="36374" y="5289"/>
                    <a:pt x="35231" y="5518"/>
                    <a:pt x="34316" y="5747"/>
                  </a:cubicBezTo>
                  <a:cubicBezTo>
                    <a:pt x="33173" y="5975"/>
                    <a:pt x="32259" y="6204"/>
                    <a:pt x="31116" y="6432"/>
                  </a:cubicBezTo>
                  <a:cubicBezTo>
                    <a:pt x="29973" y="6661"/>
                    <a:pt x="28830" y="6890"/>
                    <a:pt x="27687" y="7347"/>
                  </a:cubicBezTo>
                  <a:cubicBezTo>
                    <a:pt x="26772" y="7575"/>
                    <a:pt x="25858" y="7804"/>
                    <a:pt x="24944" y="8033"/>
                  </a:cubicBezTo>
                  <a:cubicBezTo>
                    <a:pt x="23572" y="8261"/>
                    <a:pt x="22200" y="8718"/>
                    <a:pt x="20829" y="9176"/>
                  </a:cubicBezTo>
                  <a:cubicBezTo>
                    <a:pt x="20143" y="9404"/>
                    <a:pt x="19229" y="9633"/>
                    <a:pt x="18543" y="9861"/>
                  </a:cubicBezTo>
                  <a:cubicBezTo>
                    <a:pt x="16485" y="10319"/>
                    <a:pt x="14199" y="11004"/>
                    <a:pt x="12142" y="11690"/>
                  </a:cubicBezTo>
                  <a:cubicBezTo>
                    <a:pt x="-1345" y="15576"/>
                    <a:pt x="-1574" y="19691"/>
                    <a:pt x="1855" y="35465"/>
                  </a:cubicBezTo>
                  <a:cubicBezTo>
                    <a:pt x="2084" y="36150"/>
                    <a:pt x="2084" y="36836"/>
                    <a:pt x="2312" y="37293"/>
                  </a:cubicBezTo>
                  <a:cubicBezTo>
                    <a:pt x="2312" y="37522"/>
                    <a:pt x="2541" y="37979"/>
                    <a:pt x="2541" y="38208"/>
                  </a:cubicBezTo>
                  <a:cubicBezTo>
                    <a:pt x="2541" y="38436"/>
                    <a:pt x="2769" y="38665"/>
                    <a:pt x="2769" y="38894"/>
                  </a:cubicBezTo>
                  <a:cubicBezTo>
                    <a:pt x="2998" y="39351"/>
                    <a:pt x="2998" y="39579"/>
                    <a:pt x="3227" y="40037"/>
                  </a:cubicBezTo>
                  <a:cubicBezTo>
                    <a:pt x="3227" y="40037"/>
                    <a:pt x="3227" y="40265"/>
                    <a:pt x="3227" y="40265"/>
                  </a:cubicBezTo>
                  <a:cubicBezTo>
                    <a:pt x="3455" y="40722"/>
                    <a:pt x="3455" y="40951"/>
                    <a:pt x="3684" y="41408"/>
                  </a:cubicBezTo>
                  <a:cubicBezTo>
                    <a:pt x="3684" y="41408"/>
                    <a:pt x="3684" y="41408"/>
                    <a:pt x="3684" y="41408"/>
                  </a:cubicBezTo>
                  <a:cubicBezTo>
                    <a:pt x="13514" y="38208"/>
                    <a:pt x="23343" y="35236"/>
                    <a:pt x="33630" y="32493"/>
                  </a:cubicBezTo>
                  <a:cubicBezTo>
                    <a:pt x="50547" y="27692"/>
                    <a:pt x="66777" y="23806"/>
                    <a:pt x="82551" y="18091"/>
                  </a:cubicBezTo>
                  <a:close/>
                </a:path>
              </a:pathLst>
            </a:custGeom>
            <a:solidFill>
              <a:srgbClr val="FFFFFF"/>
            </a:solidFill>
            <a:ln w="2286" cap="flat">
              <a:noFill/>
              <a:prstDash val="solid"/>
              <a:miter/>
            </a:ln>
          </p:spPr>
          <p:txBody>
            <a:bodyPr rtlCol="0" anchor="ctr"/>
            <a:lstStyle/>
            <a:p>
              <a:endParaRPr lang="en-US"/>
            </a:p>
          </p:txBody>
        </p:sp>
        <p:sp>
          <p:nvSpPr>
            <p:cNvPr id="210" name="Freeform 809">
              <a:extLst>
                <a:ext uri="{FF2B5EF4-FFF2-40B4-BE49-F238E27FC236}">
                  <a16:creationId xmlns:a16="http://schemas.microsoft.com/office/drawing/2014/main" id="{8B5563E1-936D-EF9F-9D0C-0B61922F4010}"/>
                </a:ext>
              </a:extLst>
            </p:cNvPr>
            <p:cNvSpPr/>
            <p:nvPr/>
          </p:nvSpPr>
          <p:spPr>
            <a:xfrm>
              <a:off x="3961918" y="4650787"/>
              <a:ext cx="189731" cy="226622"/>
            </a:xfrm>
            <a:custGeom>
              <a:avLst/>
              <a:gdLst>
                <a:gd name="connsiteX0" fmla="*/ 3886 w 189731"/>
                <a:gd name="connsiteY0" fmla="*/ 226165 h 226622"/>
                <a:gd name="connsiteX1" fmla="*/ 13487 w 189731"/>
                <a:gd name="connsiteY1" fmla="*/ 226623 h 226622"/>
                <a:gd name="connsiteX2" fmla="*/ 62408 w 189731"/>
                <a:gd name="connsiteY2" fmla="*/ 125353 h 226622"/>
                <a:gd name="connsiteX3" fmla="*/ 188824 w 189731"/>
                <a:gd name="connsiteY3" fmla="*/ 766 h 226622"/>
                <a:gd name="connsiteX4" fmla="*/ 122758 w 189731"/>
                <a:gd name="connsiteY4" fmla="*/ 26369 h 226622"/>
                <a:gd name="connsiteX5" fmla="*/ 0 w 189731"/>
                <a:gd name="connsiteY5" fmla="*/ 226623 h 226622"/>
                <a:gd name="connsiteX6" fmla="*/ 3886 w 189731"/>
                <a:gd name="connsiteY6" fmla="*/ 226165 h 22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1" h="226622">
                  <a:moveTo>
                    <a:pt x="3886" y="226165"/>
                  </a:moveTo>
                  <a:cubicBezTo>
                    <a:pt x="7087" y="226394"/>
                    <a:pt x="10287" y="226394"/>
                    <a:pt x="13487" y="226623"/>
                  </a:cubicBezTo>
                  <a:cubicBezTo>
                    <a:pt x="22860" y="200562"/>
                    <a:pt x="38176" y="165129"/>
                    <a:pt x="62408" y="125353"/>
                  </a:cubicBezTo>
                  <a:cubicBezTo>
                    <a:pt x="101727" y="60888"/>
                    <a:pt x="171221" y="10824"/>
                    <a:pt x="188824" y="766"/>
                  </a:cubicBezTo>
                  <a:cubicBezTo>
                    <a:pt x="198196" y="-4721"/>
                    <a:pt x="132131" y="20882"/>
                    <a:pt x="122758" y="26369"/>
                  </a:cubicBezTo>
                  <a:cubicBezTo>
                    <a:pt x="104699" y="36656"/>
                    <a:pt x="13259" y="96778"/>
                    <a:pt x="0" y="226623"/>
                  </a:cubicBezTo>
                  <a:cubicBezTo>
                    <a:pt x="1143" y="226165"/>
                    <a:pt x="2515" y="226165"/>
                    <a:pt x="3886" y="226165"/>
                  </a:cubicBezTo>
                  <a:close/>
                </a:path>
              </a:pathLst>
            </a:custGeom>
            <a:solidFill>
              <a:srgbClr val="FFFFFF"/>
            </a:solidFill>
            <a:ln w="2286" cap="flat">
              <a:noFill/>
              <a:prstDash val="solid"/>
              <a:miter/>
            </a:ln>
          </p:spPr>
          <p:txBody>
            <a:bodyPr rtlCol="0" anchor="ctr"/>
            <a:lstStyle/>
            <a:p>
              <a:endParaRPr lang="en-US"/>
            </a:p>
          </p:txBody>
        </p:sp>
        <p:sp>
          <p:nvSpPr>
            <p:cNvPr id="211" name="Freeform 810">
              <a:extLst>
                <a:ext uri="{FF2B5EF4-FFF2-40B4-BE49-F238E27FC236}">
                  <a16:creationId xmlns:a16="http://schemas.microsoft.com/office/drawing/2014/main" id="{38DC4080-4383-4895-66E1-E8CB92C8A3ED}"/>
                </a:ext>
              </a:extLst>
            </p:cNvPr>
            <p:cNvSpPr/>
            <p:nvPr/>
          </p:nvSpPr>
          <p:spPr>
            <a:xfrm>
              <a:off x="3960318" y="4885410"/>
              <a:ext cx="11201" cy="36801"/>
            </a:xfrm>
            <a:custGeom>
              <a:avLst/>
              <a:gdLst>
                <a:gd name="connsiteX0" fmla="*/ 914 w 11201"/>
                <a:gd name="connsiteY0" fmla="*/ 0 h 36801"/>
                <a:gd name="connsiteX1" fmla="*/ 229 w 11201"/>
                <a:gd name="connsiteY1" fmla="*/ 35661 h 36801"/>
                <a:gd name="connsiteX2" fmla="*/ 11201 w 11201"/>
                <a:gd name="connsiteY2" fmla="*/ 2743 h 36801"/>
                <a:gd name="connsiteX3" fmla="*/ 4343 w 11201"/>
                <a:gd name="connsiteY3" fmla="*/ 1600 h 36801"/>
                <a:gd name="connsiteX4" fmla="*/ 914 w 11201"/>
                <a:gd name="connsiteY4" fmla="*/ 0 h 3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1" h="36801">
                  <a:moveTo>
                    <a:pt x="914" y="0"/>
                  </a:moveTo>
                  <a:cubicBezTo>
                    <a:pt x="0" y="11430"/>
                    <a:pt x="-229" y="23317"/>
                    <a:pt x="229" y="35661"/>
                  </a:cubicBezTo>
                  <a:cubicBezTo>
                    <a:pt x="457" y="40919"/>
                    <a:pt x="2743" y="27660"/>
                    <a:pt x="11201" y="2743"/>
                  </a:cubicBezTo>
                  <a:cubicBezTo>
                    <a:pt x="8915" y="2514"/>
                    <a:pt x="6629" y="2286"/>
                    <a:pt x="4343" y="1600"/>
                  </a:cubicBezTo>
                  <a:cubicBezTo>
                    <a:pt x="2972" y="1143"/>
                    <a:pt x="1829" y="685"/>
                    <a:pt x="914" y="0"/>
                  </a:cubicBezTo>
                  <a:close/>
                </a:path>
              </a:pathLst>
            </a:custGeom>
            <a:solidFill>
              <a:srgbClr val="FFFFFF"/>
            </a:solidFill>
            <a:ln w="2286" cap="flat">
              <a:noFill/>
              <a:prstDash val="solid"/>
              <a:miter/>
            </a:ln>
          </p:spPr>
          <p:txBody>
            <a:bodyPr rtlCol="0" anchor="ctr"/>
            <a:lstStyle/>
            <a:p>
              <a:endParaRPr lang="en-US"/>
            </a:p>
          </p:txBody>
        </p:sp>
        <p:sp>
          <p:nvSpPr>
            <p:cNvPr id="212" name="Freeform 811">
              <a:extLst>
                <a:ext uri="{FF2B5EF4-FFF2-40B4-BE49-F238E27FC236}">
                  <a16:creationId xmlns:a16="http://schemas.microsoft.com/office/drawing/2014/main" id="{9E593EED-60B4-9C41-051E-6FB3ABDB9477}"/>
                </a:ext>
              </a:extLst>
            </p:cNvPr>
            <p:cNvSpPr/>
            <p:nvPr/>
          </p:nvSpPr>
          <p:spPr>
            <a:xfrm>
              <a:off x="3820118" y="4325848"/>
              <a:ext cx="1065673" cy="941725"/>
            </a:xfrm>
            <a:custGeom>
              <a:avLst/>
              <a:gdLst>
                <a:gd name="connsiteX0" fmla="*/ 467784 w 1065673"/>
                <a:gd name="connsiteY0" fmla="*/ 936067 h 941725"/>
                <a:gd name="connsiteX1" fmla="*/ 560367 w 1065673"/>
                <a:gd name="connsiteY1" fmla="*/ 913435 h 941725"/>
                <a:gd name="connsiteX2" fmla="*/ 678096 w 1065673"/>
                <a:gd name="connsiteY2" fmla="*/ 836397 h 941725"/>
                <a:gd name="connsiteX3" fmla="*/ 754906 w 1065673"/>
                <a:gd name="connsiteY3" fmla="*/ 714782 h 941725"/>
                <a:gd name="connsiteX4" fmla="*/ 776394 w 1065673"/>
                <a:gd name="connsiteY4" fmla="*/ 600711 h 941725"/>
                <a:gd name="connsiteX5" fmla="*/ 759478 w 1065673"/>
                <a:gd name="connsiteY5" fmla="*/ 448920 h 941725"/>
                <a:gd name="connsiteX6" fmla="*/ 875607 w 1065673"/>
                <a:gd name="connsiteY6" fmla="*/ 556362 h 941725"/>
                <a:gd name="connsiteX7" fmla="*/ 881550 w 1065673"/>
                <a:gd name="connsiteY7" fmla="*/ 572821 h 941725"/>
                <a:gd name="connsiteX8" fmla="*/ 883836 w 1065673"/>
                <a:gd name="connsiteY8" fmla="*/ 642773 h 941725"/>
                <a:gd name="connsiteX9" fmla="*/ 875149 w 1065673"/>
                <a:gd name="connsiteY9" fmla="*/ 787248 h 941725"/>
                <a:gd name="connsiteX10" fmla="*/ 864862 w 1065673"/>
                <a:gd name="connsiteY10" fmla="*/ 909092 h 941725"/>
                <a:gd name="connsiteX11" fmla="*/ 909211 w 1065673"/>
                <a:gd name="connsiteY11" fmla="*/ 933324 h 941725"/>
                <a:gd name="connsiteX12" fmla="*/ 926127 w 1065673"/>
                <a:gd name="connsiteY12" fmla="*/ 913435 h 941725"/>
                <a:gd name="connsiteX13" fmla="*/ 931156 w 1065673"/>
                <a:gd name="connsiteY13" fmla="*/ 872059 h 941725"/>
                <a:gd name="connsiteX14" fmla="*/ 946244 w 1065673"/>
                <a:gd name="connsiteY14" fmla="*/ 772389 h 941725"/>
                <a:gd name="connsiteX15" fmla="*/ 959274 w 1065673"/>
                <a:gd name="connsiteY15" fmla="*/ 752958 h 941725"/>
                <a:gd name="connsiteX16" fmla="*/ 969104 w 1065673"/>
                <a:gd name="connsiteY16" fmla="*/ 775361 h 941725"/>
                <a:gd name="connsiteX17" fmla="*/ 978019 w 1065673"/>
                <a:gd name="connsiteY17" fmla="*/ 913207 h 941725"/>
                <a:gd name="connsiteX18" fmla="*/ 1017110 w 1065673"/>
                <a:gd name="connsiteY18" fmla="*/ 938581 h 941725"/>
                <a:gd name="connsiteX19" fmla="*/ 1043856 w 1065673"/>
                <a:gd name="connsiteY19" fmla="*/ 907035 h 941725"/>
                <a:gd name="connsiteX20" fmla="*/ 1039741 w 1065673"/>
                <a:gd name="connsiteY20" fmla="*/ 693065 h 941725"/>
                <a:gd name="connsiteX21" fmla="*/ 1054829 w 1065673"/>
                <a:gd name="connsiteY21" fmla="*/ 650088 h 941725"/>
                <a:gd name="connsiteX22" fmla="*/ 1054829 w 1065673"/>
                <a:gd name="connsiteY22" fmla="*/ 569850 h 941725"/>
                <a:gd name="connsiteX23" fmla="*/ 1006366 w 1065673"/>
                <a:gd name="connsiteY23" fmla="*/ 494869 h 941725"/>
                <a:gd name="connsiteX24" fmla="*/ 1018024 w 1065673"/>
                <a:gd name="connsiteY24" fmla="*/ 479553 h 941725"/>
                <a:gd name="connsiteX25" fmla="*/ 968875 w 1065673"/>
                <a:gd name="connsiteY25" fmla="*/ 341478 h 941725"/>
                <a:gd name="connsiteX26" fmla="*/ 868063 w 1065673"/>
                <a:gd name="connsiteY26" fmla="*/ 403886 h 941725"/>
                <a:gd name="connsiteX27" fmla="*/ 862348 w 1065673"/>
                <a:gd name="connsiteY27" fmla="*/ 437262 h 941725"/>
                <a:gd name="connsiteX28" fmla="*/ 845203 w 1065673"/>
                <a:gd name="connsiteY28" fmla="*/ 424460 h 941725"/>
                <a:gd name="connsiteX29" fmla="*/ 751248 w 1065673"/>
                <a:gd name="connsiteY29" fmla="*/ 352679 h 941725"/>
                <a:gd name="connsiteX30" fmla="*/ 740961 w 1065673"/>
                <a:gd name="connsiteY30" fmla="*/ 332563 h 941725"/>
                <a:gd name="connsiteX31" fmla="*/ 735018 w 1065673"/>
                <a:gd name="connsiteY31" fmla="*/ 292329 h 941725"/>
                <a:gd name="connsiteX32" fmla="*/ 649293 w 1065673"/>
                <a:gd name="connsiteY32" fmla="*/ 269240 h 941725"/>
                <a:gd name="connsiteX33" fmla="*/ 619803 w 1065673"/>
                <a:gd name="connsiteY33" fmla="*/ 265583 h 941725"/>
                <a:gd name="connsiteX34" fmla="*/ 498874 w 1065673"/>
                <a:gd name="connsiteY34" fmla="*/ 201346 h 941725"/>
                <a:gd name="connsiteX35" fmla="*/ 510075 w 1065673"/>
                <a:gd name="connsiteY35" fmla="*/ 157684 h 941725"/>
                <a:gd name="connsiteX36" fmla="*/ 547794 w 1065673"/>
                <a:gd name="connsiteY36" fmla="*/ 140996 h 941725"/>
                <a:gd name="connsiteX37" fmla="*/ 571797 w 1065673"/>
                <a:gd name="connsiteY37" fmla="*/ 85446 h 941725"/>
                <a:gd name="connsiteX38" fmla="*/ 522419 w 1065673"/>
                <a:gd name="connsiteY38" fmla="*/ 22352 h 941725"/>
                <a:gd name="connsiteX39" fmla="*/ 359199 w 1065673"/>
                <a:gd name="connsiteY39" fmla="*/ 4979 h 941725"/>
                <a:gd name="connsiteX40" fmla="*/ 267759 w 1065673"/>
                <a:gd name="connsiteY40" fmla="*/ 56642 h 941725"/>
                <a:gd name="connsiteX41" fmla="*/ 291991 w 1065673"/>
                <a:gd name="connsiteY41" fmla="*/ 148540 h 941725"/>
                <a:gd name="connsiteX42" fmla="*/ 300449 w 1065673"/>
                <a:gd name="connsiteY42" fmla="*/ 150826 h 941725"/>
                <a:gd name="connsiteX43" fmla="*/ 317822 w 1065673"/>
                <a:gd name="connsiteY43" fmla="*/ 170257 h 941725"/>
                <a:gd name="connsiteX44" fmla="*/ 320794 w 1065673"/>
                <a:gd name="connsiteY44" fmla="*/ 187630 h 941725"/>
                <a:gd name="connsiteX45" fmla="*/ 308678 w 1065673"/>
                <a:gd name="connsiteY45" fmla="*/ 198374 h 941725"/>
                <a:gd name="connsiteX46" fmla="*/ 68 w 1065673"/>
                <a:gd name="connsiteY46" fmla="*/ 587223 h 941725"/>
                <a:gd name="connsiteX47" fmla="*/ 131742 w 1065673"/>
                <a:gd name="connsiteY47" fmla="*/ 853542 h 941725"/>
                <a:gd name="connsiteX48" fmla="*/ 228211 w 1065673"/>
                <a:gd name="connsiteY48" fmla="*/ 907035 h 941725"/>
                <a:gd name="connsiteX49" fmla="*/ 256558 w 1065673"/>
                <a:gd name="connsiteY49" fmla="*/ 919608 h 941725"/>
                <a:gd name="connsiteX50" fmla="*/ 215867 w 1065673"/>
                <a:gd name="connsiteY50" fmla="*/ 918922 h 941725"/>
                <a:gd name="connsiteX51" fmla="*/ 174262 w 1065673"/>
                <a:gd name="connsiteY51" fmla="*/ 920522 h 941725"/>
                <a:gd name="connsiteX52" fmla="*/ 137000 w 1065673"/>
                <a:gd name="connsiteY52" fmla="*/ 920522 h 941725"/>
                <a:gd name="connsiteX53" fmla="*/ 153688 w 1065673"/>
                <a:gd name="connsiteY53" fmla="*/ 928980 h 941725"/>
                <a:gd name="connsiteX54" fmla="*/ 258158 w 1065673"/>
                <a:gd name="connsiteY54" fmla="*/ 925551 h 941725"/>
                <a:gd name="connsiteX55" fmla="*/ 281018 w 1065673"/>
                <a:gd name="connsiteY55" fmla="*/ 925323 h 941725"/>
                <a:gd name="connsiteX56" fmla="*/ 467784 w 1065673"/>
                <a:gd name="connsiteY56" fmla="*/ 936067 h 941725"/>
                <a:gd name="connsiteX57" fmla="*/ 907153 w 1065673"/>
                <a:gd name="connsiteY57" fmla="*/ 364110 h 941725"/>
                <a:gd name="connsiteX58" fmla="*/ 1004994 w 1065673"/>
                <a:gd name="connsiteY58" fmla="*/ 375082 h 941725"/>
                <a:gd name="connsiteX59" fmla="*/ 1003394 w 1065673"/>
                <a:gd name="connsiteY59" fmla="*/ 476352 h 941725"/>
                <a:gd name="connsiteX60" fmla="*/ 941443 w 1065673"/>
                <a:gd name="connsiteY60" fmla="*/ 495326 h 941725"/>
                <a:gd name="connsiteX61" fmla="*/ 912640 w 1065673"/>
                <a:gd name="connsiteY61" fmla="*/ 484582 h 941725"/>
                <a:gd name="connsiteX62" fmla="*/ 878121 w 1065673"/>
                <a:gd name="connsiteY62" fmla="*/ 433147 h 941725"/>
                <a:gd name="connsiteX63" fmla="*/ 907153 w 1065673"/>
                <a:gd name="connsiteY63" fmla="*/ 364110 h 941725"/>
                <a:gd name="connsiteX64" fmla="*/ 735246 w 1065673"/>
                <a:gd name="connsiteY64" fmla="*/ 362738 h 941725"/>
                <a:gd name="connsiteX65" fmla="*/ 755363 w 1065673"/>
                <a:gd name="connsiteY65" fmla="*/ 371196 h 941725"/>
                <a:gd name="connsiteX66" fmla="*/ 842231 w 1065673"/>
                <a:gd name="connsiteY66" fmla="*/ 441376 h 941725"/>
                <a:gd name="connsiteX67" fmla="*/ 886579 w 1065673"/>
                <a:gd name="connsiteY67" fmla="*/ 483439 h 941725"/>
                <a:gd name="connsiteX68" fmla="*/ 978705 w 1065673"/>
                <a:gd name="connsiteY68" fmla="*/ 508813 h 941725"/>
                <a:gd name="connsiteX69" fmla="*/ 1025340 w 1065673"/>
                <a:gd name="connsiteY69" fmla="*/ 532359 h 941725"/>
                <a:gd name="connsiteX70" fmla="*/ 1050486 w 1065673"/>
                <a:gd name="connsiteY70" fmla="*/ 603682 h 941725"/>
                <a:gd name="connsiteX71" fmla="*/ 1044313 w 1065673"/>
                <a:gd name="connsiteY71" fmla="*/ 640944 h 941725"/>
                <a:gd name="connsiteX72" fmla="*/ 959503 w 1065673"/>
                <a:gd name="connsiteY72" fmla="*/ 706781 h 941725"/>
                <a:gd name="connsiteX73" fmla="*/ 925670 w 1065673"/>
                <a:gd name="connsiteY73" fmla="*/ 702209 h 941725"/>
                <a:gd name="connsiteX74" fmla="*/ 989449 w 1065673"/>
                <a:gd name="connsiteY74" fmla="*/ 626314 h 941725"/>
                <a:gd name="connsiteX75" fmla="*/ 999051 w 1065673"/>
                <a:gd name="connsiteY75" fmla="*/ 578079 h 941725"/>
                <a:gd name="connsiteX76" fmla="*/ 986935 w 1065673"/>
                <a:gd name="connsiteY76" fmla="*/ 552247 h 941725"/>
                <a:gd name="connsiteX77" fmla="*/ 978248 w 1065673"/>
                <a:gd name="connsiteY77" fmla="*/ 547447 h 941725"/>
                <a:gd name="connsiteX78" fmla="*/ 975276 w 1065673"/>
                <a:gd name="connsiteY78" fmla="*/ 558191 h 941725"/>
                <a:gd name="connsiteX79" fmla="*/ 987392 w 1065673"/>
                <a:gd name="connsiteY79" fmla="*/ 584023 h 941725"/>
                <a:gd name="connsiteX80" fmla="*/ 979620 w 1065673"/>
                <a:gd name="connsiteY80" fmla="*/ 617856 h 941725"/>
                <a:gd name="connsiteX81" fmla="*/ 918355 w 1065673"/>
                <a:gd name="connsiteY81" fmla="*/ 669748 h 941725"/>
                <a:gd name="connsiteX82" fmla="*/ 915154 w 1065673"/>
                <a:gd name="connsiteY82" fmla="*/ 710210 h 941725"/>
                <a:gd name="connsiteX83" fmla="*/ 956302 w 1065673"/>
                <a:gd name="connsiteY83" fmla="*/ 722097 h 941725"/>
                <a:gd name="connsiteX84" fmla="*/ 1026711 w 1065673"/>
                <a:gd name="connsiteY84" fmla="*/ 676377 h 941725"/>
                <a:gd name="connsiteX85" fmla="*/ 1032655 w 1065673"/>
                <a:gd name="connsiteY85" fmla="*/ 904063 h 941725"/>
                <a:gd name="connsiteX86" fmla="*/ 1021682 w 1065673"/>
                <a:gd name="connsiteY86" fmla="*/ 925780 h 941725"/>
                <a:gd name="connsiteX87" fmla="*/ 992421 w 1065673"/>
                <a:gd name="connsiteY87" fmla="*/ 909092 h 941725"/>
                <a:gd name="connsiteX88" fmla="*/ 986706 w 1065673"/>
                <a:gd name="connsiteY88" fmla="*/ 825882 h 941725"/>
                <a:gd name="connsiteX89" fmla="*/ 979391 w 1065673"/>
                <a:gd name="connsiteY89" fmla="*/ 758445 h 941725"/>
                <a:gd name="connsiteX90" fmla="*/ 961332 w 1065673"/>
                <a:gd name="connsiteY90" fmla="*/ 734213 h 941725"/>
                <a:gd name="connsiteX91" fmla="*/ 935500 w 1065673"/>
                <a:gd name="connsiteY91" fmla="*/ 756616 h 941725"/>
                <a:gd name="connsiteX92" fmla="*/ 924984 w 1065673"/>
                <a:gd name="connsiteY92" fmla="*/ 819252 h 941725"/>
                <a:gd name="connsiteX93" fmla="*/ 914926 w 1065673"/>
                <a:gd name="connsiteY93" fmla="*/ 899948 h 941725"/>
                <a:gd name="connsiteX94" fmla="*/ 908525 w 1065673"/>
                <a:gd name="connsiteY94" fmla="*/ 918465 h 941725"/>
                <a:gd name="connsiteX95" fmla="*/ 883836 w 1065673"/>
                <a:gd name="connsiteY95" fmla="*/ 922579 h 941725"/>
                <a:gd name="connsiteX96" fmla="*/ 876750 w 1065673"/>
                <a:gd name="connsiteY96" fmla="*/ 900862 h 941725"/>
                <a:gd name="connsiteX97" fmla="*/ 883150 w 1065673"/>
                <a:gd name="connsiteY97" fmla="*/ 819938 h 941725"/>
                <a:gd name="connsiteX98" fmla="*/ 892066 w 1065673"/>
                <a:gd name="connsiteY98" fmla="*/ 681864 h 941725"/>
                <a:gd name="connsiteX99" fmla="*/ 896409 w 1065673"/>
                <a:gd name="connsiteY99" fmla="*/ 587680 h 941725"/>
                <a:gd name="connsiteX100" fmla="*/ 884293 w 1065673"/>
                <a:gd name="connsiteY100" fmla="*/ 546761 h 941725"/>
                <a:gd name="connsiteX101" fmla="*/ 787596 w 1065673"/>
                <a:gd name="connsiteY101" fmla="*/ 453492 h 941725"/>
                <a:gd name="connsiteX102" fmla="*/ 741876 w 1065673"/>
                <a:gd name="connsiteY102" fmla="*/ 408229 h 941725"/>
                <a:gd name="connsiteX103" fmla="*/ 724959 w 1065673"/>
                <a:gd name="connsiteY103" fmla="*/ 377597 h 941725"/>
                <a:gd name="connsiteX104" fmla="*/ 723130 w 1065673"/>
                <a:gd name="connsiteY104" fmla="*/ 365938 h 941725"/>
                <a:gd name="connsiteX105" fmla="*/ 735246 w 1065673"/>
                <a:gd name="connsiteY105" fmla="*/ 362738 h 941725"/>
                <a:gd name="connsiteX106" fmla="*/ 673753 w 1065673"/>
                <a:gd name="connsiteY106" fmla="*/ 273355 h 941725"/>
                <a:gd name="connsiteX107" fmla="*/ 676496 w 1065673"/>
                <a:gd name="connsiteY107" fmla="*/ 273812 h 941725"/>
                <a:gd name="connsiteX108" fmla="*/ 677410 w 1065673"/>
                <a:gd name="connsiteY108" fmla="*/ 274041 h 941725"/>
                <a:gd name="connsiteX109" fmla="*/ 679239 w 1065673"/>
                <a:gd name="connsiteY109" fmla="*/ 274498 h 941725"/>
                <a:gd name="connsiteX110" fmla="*/ 680382 w 1065673"/>
                <a:gd name="connsiteY110" fmla="*/ 274727 h 941725"/>
                <a:gd name="connsiteX111" fmla="*/ 681982 w 1065673"/>
                <a:gd name="connsiteY111" fmla="*/ 274955 h 941725"/>
                <a:gd name="connsiteX112" fmla="*/ 684497 w 1065673"/>
                <a:gd name="connsiteY112" fmla="*/ 275641 h 941725"/>
                <a:gd name="connsiteX113" fmla="*/ 685640 w 1065673"/>
                <a:gd name="connsiteY113" fmla="*/ 275870 h 941725"/>
                <a:gd name="connsiteX114" fmla="*/ 687240 w 1065673"/>
                <a:gd name="connsiteY114" fmla="*/ 276327 h 941725"/>
                <a:gd name="connsiteX115" fmla="*/ 688155 w 1065673"/>
                <a:gd name="connsiteY115" fmla="*/ 276556 h 941725"/>
                <a:gd name="connsiteX116" fmla="*/ 689983 w 1065673"/>
                <a:gd name="connsiteY116" fmla="*/ 277013 h 941725"/>
                <a:gd name="connsiteX117" fmla="*/ 690669 w 1065673"/>
                <a:gd name="connsiteY117" fmla="*/ 277241 h 941725"/>
                <a:gd name="connsiteX118" fmla="*/ 699127 w 1065673"/>
                <a:gd name="connsiteY118" fmla="*/ 280213 h 941725"/>
                <a:gd name="connsiteX119" fmla="*/ 699356 w 1065673"/>
                <a:gd name="connsiteY119" fmla="*/ 280213 h 941725"/>
                <a:gd name="connsiteX120" fmla="*/ 707586 w 1065673"/>
                <a:gd name="connsiteY120" fmla="*/ 284557 h 941725"/>
                <a:gd name="connsiteX121" fmla="*/ 707814 w 1065673"/>
                <a:gd name="connsiteY121" fmla="*/ 284557 h 941725"/>
                <a:gd name="connsiteX122" fmla="*/ 718787 w 1065673"/>
                <a:gd name="connsiteY122" fmla="*/ 293701 h 941725"/>
                <a:gd name="connsiteX123" fmla="*/ 712386 w 1065673"/>
                <a:gd name="connsiteY123" fmla="*/ 355651 h 941725"/>
                <a:gd name="connsiteX124" fmla="*/ 690669 w 1065673"/>
                <a:gd name="connsiteY124" fmla="*/ 330505 h 941725"/>
                <a:gd name="connsiteX125" fmla="*/ 680839 w 1065673"/>
                <a:gd name="connsiteY125" fmla="*/ 319075 h 941725"/>
                <a:gd name="connsiteX126" fmla="*/ 680382 w 1065673"/>
                <a:gd name="connsiteY126" fmla="*/ 318618 h 941725"/>
                <a:gd name="connsiteX127" fmla="*/ 676267 w 1065673"/>
                <a:gd name="connsiteY127" fmla="*/ 314046 h 941725"/>
                <a:gd name="connsiteX128" fmla="*/ 675124 w 1065673"/>
                <a:gd name="connsiteY128" fmla="*/ 312674 h 941725"/>
                <a:gd name="connsiteX129" fmla="*/ 671238 w 1065673"/>
                <a:gd name="connsiteY129" fmla="*/ 308331 h 941725"/>
                <a:gd name="connsiteX130" fmla="*/ 670324 w 1065673"/>
                <a:gd name="connsiteY130" fmla="*/ 307188 h 941725"/>
                <a:gd name="connsiteX131" fmla="*/ 665523 w 1065673"/>
                <a:gd name="connsiteY131" fmla="*/ 301930 h 941725"/>
                <a:gd name="connsiteX132" fmla="*/ 664837 w 1065673"/>
                <a:gd name="connsiteY132" fmla="*/ 301244 h 941725"/>
                <a:gd name="connsiteX133" fmla="*/ 660723 w 1065673"/>
                <a:gd name="connsiteY133" fmla="*/ 296901 h 941725"/>
                <a:gd name="connsiteX134" fmla="*/ 659122 w 1065673"/>
                <a:gd name="connsiteY134" fmla="*/ 295301 h 941725"/>
                <a:gd name="connsiteX135" fmla="*/ 655465 w 1065673"/>
                <a:gd name="connsiteY135" fmla="*/ 291643 h 941725"/>
                <a:gd name="connsiteX136" fmla="*/ 653865 w 1065673"/>
                <a:gd name="connsiteY136" fmla="*/ 290043 h 941725"/>
                <a:gd name="connsiteX137" fmla="*/ 648607 w 1065673"/>
                <a:gd name="connsiteY137" fmla="*/ 285014 h 941725"/>
                <a:gd name="connsiteX138" fmla="*/ 673753 w 1065673"/>
                <a:gd name="connsiteY138" fmla="*/ 273355 h 941725"/>
                <a:gd name="connsiteX139" fmla="*/ 310507 w 1065673"/>
                <a:gd name="connsiteY139" fmla="*/ 131166 h 941725"/>
                <a:gd name="connsiteX140" fmla="*/ 308450 w 1065673"/>
                <a:gd name="connsiteY140" fmla="*/ 139396 h 941725"/>
                <a:gd name="connsiteX141" fmla="*/ 273474 w 1065673"/>
                <a:gd name="connsiteY141" fmla="*/ 73330 h 941725"/>
                <a:gd name="connsiteX142" fmla="*/ 364457 w 1065673"/>
                <a:gd name="connsiteY142" fmla="*/ 17780 h 941725"/>
                <a:gd name="connsiteX143" fmla="*/ 467327 w 1065673"/>
                <a:gd name="connsiteY143" fmla="*/ 18466 h 941725"/>
                <a:gd name="connsiteX144" fmla="*/ 537964 w 1065673"/>
                <a:gd name="connsiteY144" fmla="*/ 51156 h 941725"/>
                <a:gd name="connsiteX145" fmla="*/ 553052 w 1065673"/>
                <a:gd name="connsiteY145" fmla="*/ 116993 h 941725"/>
                <a:gd name="connsiteX146" fmla="*/ 530192 w 1065673"/>
                <a:gd name="connsiteY146" fmla="*/ 139853 h 941725"/>
                <a:gd name="connsiteX147" fmla="*/ 508703 w 1065673"/>
                <a:gd name="connsiteY147" fmla="*/ 127280 h 941725"/>
                <a:gd name="connsiteX148" fmla="*/ 482186 w 1065673"/>
                <a:gd name="connsiteY148" fmla="*/ 92990 h 941725"/>
                <a:gd name="connsiteX149" fmla="*/ 384802 w 1065673"/>
                <a:gd name="connsiteY149" fmla="*/ 85217 h 941725"/>
                <a:gd name="connsiteX150" fmla="*/ 338168 w 1065673"/>
                <a:gd name="connsiteY150" fmla="*/ 97105 h 941725"/>
                <a:gd name="connsiteX151" fmla="*/ 310507 w 1065673"/>
                <a:gd name="connsiteY151" fmla="*/ 131166 h 941725"/>
                <a:gd name="connsiteX152" fmla="*/ 336339 w 1065673"/>
                <a:gd name="connsiteY152" fmla="*/ 191974 h 941725"/>
                <a:gd name="connsiteX153" fmla="*/ 335882 w 1065673"/>
                <a:gd name="connsiteY153" fmla="*/ 190831 h 941725"/>
                <a:gd name="connsiteX154" fmla="*/ 335882 w 1065673"/>
                <a:gd name="connsiteY154" fmla="*/ 190602 h 941725"/>
                <a:gd name="connsiteX155" fmla="*/ 335425 w 1065673"/>
                <a:gd name="connsiteY155" fmla="*/ 189459 h 941725"/>
                <a:gd name="connsiteX156" fmla="*/ 335196 w 1065673"/>
                <a:gd name="connsiteY156" fmla="*/ 188773 h 941725"/>
                <a:gd name="connsiteX157" fmla="*/ 334967 w 1065673"/>
                <a:gd name="connsiteY157" fmla="*/ 187859 h 941725"/>
                <a:gd name="connsiteX158" fmla="*/ 334510 w 1065673"/>
                <a:gd name="connsiteY158" fmla="*/ 186030 h 941725"/>
                <a:gd name="connsiteX159" fmla="*/ 344797 w 1065673"/>
                <a:gd name="connsiteY159" fmla="*/ 162256 h 941725"/>
                <a:gd name="connsiteX160" fmla="*/ 351198 w 1065673"/>
                <a:gd name="connsiteY160" fmla="*/ 160427 h 941725"/>
                <a:gd name="connsiteX161" fmla="*/ 353484 w 1065673"/>
                <a:gd name="connsiteY161" fmla="*/ 159741 h 941725"/>
                <a:gd name="connsiteX162" fmla="*/ 357599 w 1065673"/>
                <a:gd name="connsiteY162" fmla="*/ 158598 h 941725"/>
                <a:gd name="connsiteX163" fmla="*/ 360342 w 1065673"/>
                <a:gd name="connsiteY163" fmla="*/ 157912 h 941725"/>
                <a:gd name="connsiteX164" fmla="*/ 363771 w 1065673"/>
                <a:gd name="connsiteY164" fmla="*/ 156998 h 941725"/>
                <a:gd name="connsiteX165" fmla="*/ 366971 w 1065673"/>
                <a:gd name="connsiteY165" fmla="*/ 156312 h 941725"/>
                <a:gd name="connsiteX166" fmla="*/ 369943 w 1065673"/>
                <a:gd name="connsiteY166" fmla="*/ 155626 h 941725"/>
                <a:gd name="connsiteX167" fmla="*/ 373601 w 1065673"/>
                <a:gd name="connsiteY167" fmla="*/ 154940 h 941725"/>
                <a:gd name="connsiteX168" fmla="*/ 375430 w 1065673"/>
                <a:gd name="connsiteY168" fmla="*/ 154483 h 941725"/>
                <a:gd name="connsiteX169" fmla="*/ 390517 w 1065673"/>
                <a:gd name="connsiteY169" fmla="*/ 152197 h 941725"/>
                <a:gd name="connsiteX170" fmla="*/ 391660 w 1065673"/>
                <a:gd name="connsiteY170" fmla="*/ 151969 h 941725"/>
                <a:gd name="connsiteX171" fmla="*/ 396689 w 1065673"/>
                <a:gd name="connsiteY171" fmla="*/ 151511 h 941725"/>
                <a:gd name="connsiteX172" fmla="*/ 397832 w 1065673"/>
                <a:gd name="connsiteY172" fmla="*/ 151511 h 941725"/>
                <a:gd name="connsiteX173" fmla="*/ 403090 w 1065673"/>
                <a:gd name="connsiteY173" fmla="*/ 151054 h 941725"/>
                <a:gd name="connsiteX174" fmla="*/ 403547 w 1065673"/>
                <a:gd name="connsiteY174" fmla="*/ 151054 h 941725"/>
                <a:gd name="connsiteX175" fmla="*/ 432580 w 1065673"/>
                <a:gd name="connsiteY175" fmla="*/ 151283 h 941725"/>
                <a:gd name="connsiteX176" fmla="*/ 432808 w 1065673"/>
                <a:gd name="connsiteY176" fmla="*/ 151283 h 941725"/>
                <a:gd name="connsiteX177" fmla="*/ 438752 w 1065673"/>
                <a:gd name="connsiteY177" fmla="*/ 151969 h 941725"/>
                <a:gd name="connsiteX178" fmla="*/ 438752 w 1065673"/>
                <a:gd name="connsiteY178" fmla="*/ 151969 h 941725"/>
                <a:gd name="connsiteX179" fmla="*/ 457497 w 1065673"/>
                <a:gd name="connsiteY179" fmla="*/ 155169 h 941725"/>
                <a:gd name="connsiteX180" fmla="*/ 486758 w 1065673"/>
                <a:gd name="connsiteY180" fmla="*/ 167742 h 941725"/>
                <a:gd name="connsiteX181" fmla="*/ 484700 w 1065673"/>
                <a:gd name="connsiteY181" fmla="*/ 195174 h 941725"/>
                <a:gd name="connsiteX182" fmla="*/ 469384 w 1065673"/>
                <a:gd name="connsiteY182" fmla="*/ 198374 h 941725"/>
                <a:gd name="connsiteX183" fmla="*/ 397604 w 1065673"/>
                <a:gd name="connsiteY183" fmla="*/ 190831 h 941725"/>
                <a:gd name="connsiteX184" fmla="*/ 350969 w 1065673"/>
                <a:gd name="connsiteY184" fmla="*/ 193345 h 941725"/>
                <a:gd name="connsiteX185" fmla="*/ 336339 w 1065673"/>
                <a:gd name="connsiteY185" fmla="*/ 191974 h 941725"/>
                <a:gd name="connsiteX186" fmla="*/ 336339 w 1065673"/>
                <a:gd name="connsiteY186" fmla="*/ 191974 h 941725"/>
                <a:gd name="connsiteX187" fmla="*/ 444238 w 1065673"/>
                <a:gd name="connsiteY187" fmla="*/ 141682 h 941725"/>
                <a:gd name="connsiteX188" fmla="*/ 438752 w 1065673"/>
                <a:gd name="connsiteY188" fmla="*/ 140767 h 941725"/>
                <a:gd name="connsiteX189" fmla="*/ 438066 w 1065673"/>
                <a:gd name="connsiteY189" fmla="*/ 140767 h 941725"/>
                <a:gd name="connsiteX190" fmla="*/ 432808 w 1065673"/>
                <a:gd name="connsiteY190" fmla="*/ 140081 h 941725"/>
                <a:gd name="connsiteX191" fmla="*/ 432580 w 1065673"/>
                <a:gd name="connsiteY191" fmla="*/ 140081 h 941725"/>
                <a:gd name="connsiteX192" fmla="*/ 421150 w 1065673"/>
                <a:gd name="connsiteY192" fmla="*/ 139396 h 941725"/>
                <a:gd name="connsiteX193" fmla="*/ 420464 w 1065673"/>
                <a:gd name="connsiteY193" fmla="*/ 139396 h 941725"/>
                <a:gd name="connsiteX194" fmla="*/ 415435 w 1065673"/>
                <a:gd name="connsiteY194" fmla="*/ 139396 h 941725"/>
                <a:gd name="connsiteX195" fmla="*/ 414977 w 1065673"/>
                <a:gd name="connsiteY195" fmla="*/ 139396 h 941725"/>
                <a:gd name="connsiteX196" fmla="*/ 403776 w 1065673"/>
                <a:gd name="connsiteY196" fmla="*/ 139624 h 941725"/>
                <a:gd name="connsiteX197" fmla="*/ 403090 w 1065673"/>
                <a:gd name="connsiteY197" fmla="*/ 139624 h 941725"/>
                <a:gd name="connsiteX198" fmla="*/ 398290 w 1065673"/>
                <a:gd name="connsiteY198" fmla="*/ 139853 h 941725"/>
                <a:gd name="connsiteX199" fmla="*/ 397375 w 1065673"/>
                <a:gd name="connsiteY199" fmla="*/ 139853 h 941725"/>
                <a:gd name="connsiteX200" fmla="*/ 386402 w 1065673"/>
                <a:gd name="connsiteY200" fmla="*/ 140996 h 941725"/>
                <a:gd name="connsiteX201" fmla="*/ 385717 w 1065673"/>
                <a:gd name="connsiteY201" fmla="*/ 140996 h 941725"/>
                <a:gd name="connsiteX202" fmla="*/ 380916 w 1065673"/>
                <a:gd name="connsiteY202" fmla="*/ 141682 h 941725"/>
                <a:gd name="connsiteX203" fmla="*/ 379773 w 1065673"/>
                <a:gd name="connsiteY203" fmla="*/ 141910 h 941725"/>
                <a:gd name="connsiteX204" fmla="*/ 375430 w 1065673"/>
                <a:gd name="connsiteY204" fmla="*/ 142596 h 941725"/>
                <a:gd name="connsiteX205" fmla="*/ 374515 w 1065673"/>
                <a:gd name="connsiteY205" fmla="*/ 142825 h 941725"/>
                <a:gd name="connsiteX206" fmla="*/ 369257 w 1065673"/>
                <a:gd name="connsiteY206" fmla="*/ 143739 h 941725"/>
                <a:gd name="connsiteX207" fmla="*/ 368800 w 1065673"/>
                <a:gd name="connsiteY207" fmla="*/ 143739 h 941725"/>
                <a:gd name="connsiteX208" fmla="*/ 364228 w 1065673"/>
                <a:gd name="connsiteY208" fmla="*/ 144653 h 941725"/>
                <a:gd name="connsiteX209" fmla="*/ 362628 w 1065673"/>
                <a:gd name="connsiteY209" fmla="*/ 144882 h 941725"/>
                <a:gd name="connsiteX210" fmla="*/ 358742 w 1065673"/>
                <a:gd name="connsiteY210" fmla="*/ 145568 h 941725"/>
                <a:gd name="connsiteX211" fmla="*/ 357142 w 1065673"/>
                <a:gd name="connsiteY211" fmla="*/ 145796 h 941725"/>
                <a:gd name="connsiteX212" fmla="*/ 352112 w 1065673"/>
                <a:gd name="connsiteY212" fmla="*/ 146939 h 941725"/>
                <a:gd name="connsiteX213" fmla="*/ 347998 w 1065673"/>
                <a:gd name="connsiteY213" fmla="*/ 148540 h 941725"/>
                <a:gd name="connsiteX214" fmla="*/ 326966 w 1065673"/>
                <a:gd name="connsiteY214" fmla="*/ 143968 h 941725"/>
                <a:gd name="connsiteX215" fmla="*/ 334510 w 1065673"/>
                <a:gd name="connsiteY215" fmla="*/ 114707 h 941725"/>
                <a:gd name="connsiteX216" fmla="*/ 352570 w 1065673"/>
                <a:gd name="connsiteY216" fmla="*/ 106706 h 941725"/>
                <a:gd name="connsiteX217" fmla="*/ 358742 w 1065673"/>
                <a:gd name="connsiteY217" fmla="*/ 104877 h 941725"/>
                <a:gd name="connsiteX218" fmla="*/ 361028 w 1065673"/>
                <a:gd name="connsiteY218" fmla="*/ 104191 h 941725"/>
                <a:gd name="connsiteX219" fmla="*/ 364914 w 1065673"/>
                <a:gd name="connsiteY219" fmla="*/ 103048 h 941725"/>
                <a:gd name="connsiteX220" fmla="*/ 367657 w 1065673"/>
                <a:gd name="connsiteY220" fmla="*/ 102362 h 941725"/>
                <a:gd name="connsiteX221" fmla="*/ 371086 w 1065673"/>
                <a:gd name="connsiteY221" fmla="*/ 101448 h 941725"/>
                <a:gd name="connsiteX222" fmla="*/ 374287 w 1065673"/>
                <a:gd name="connsiteY222" fmla="*/ 100762 h 941725"/>
                <a:gd name="connsiteX223" fmla="*/ 377258 w 1065673"/>
                <a:gd name="connsiteY223" fmla="*/ 100076 h 941725"/>
                <a:gd name="connsiteX224" fmla="*/ 380687 w 1065673"/>
                <a:gd name="connsiteY224" fmla="*/ 99391 h 941725"/>
                <a:gd name="connsiteX225" fmla="*/ 383431 w 1065673"/>
                <a:gd name="connsiteY225" fmla="*/ 98933 h 941725"/>
                <a:gd name="connsiteX226" fmla="*/ 387088 w 1065673"/>
                <a:gd name="connsiteY226" fmla="*/ 98248 h 941725"/>
                <a:gd name="connsiteX227" fmla="*/ 389374 w 1065673"/>
                <a:gd name="connsiteY227" fmla="*/ 97790 h 941725"/>
                <a:gd name="connsiteX228" fmla="*/ 393489 w 1065673"/>
                <a:gd name="connsiteY228" fmla="*/ 97105 h 941725"/>
                <a:gd name="connsiteX229" fmla="*/ 395089 w 1065673"/>
                <a:gd name="connsiteY229" fmla="*/ 96876 h 941725"/>
                <a:gd name="connsiteX230" fmla="*/ 417492 w 1065673"/>
                <a:gd name="connsiteY230" fmla="*/ 94819 h 941725"/>
                <a:gd name="connsiteX231" fmla="*/ 417721 w 1065673"/>
                <a:gd name="connsiteY231" fmla="*/ 94819 h 941725"/>
                <a:gd name="connsiteX232" fmla="*/ 422978 w 1065673"/>
                <a:gd name="connsiteY232" fmla="*/ 94819 h 941725"/>
                <a:gd name="connsiteX233" fmla="*/ 423893 w 1065673"/>
                <a:gd name="connsiteY233" fmla="*/ 94819 h 941725"/>
                <a:gd name="connsiteX234" fmla="*/ 428922 w 1065673"/>
                <a:gd name="connsiteY234" fmla="*/ 95047 h 941725"/>
                <a:gd name="connsiteX235" fmla="*/ 430065 w 1065673"/>
                <a:gd name="connsiteY235" fmla="*/ 95047 h 941725"/>
                <a:gd name="connsiteX236" fmla="*/ 435094 w 1065673"/>
                <a:gd name="connsiteY236" fmla="*/ 95276 h 941725"/>
                <a:gd name="connsiteX237" fmla="*/ 436237 w 1065673"/>
                <a:gd name="connsiteY237" fmla="*/ 95276 h 941725"/>
                <a:gd name="connsiteX238" fmla="*/ 441495 w 1065673"/>
                <a:gd name="connsiteY238" fmla="*/ 95733 h 941725"/>
                <a:gd name="connsiteX239" fmla="*/ 442409 w 1065673"/>
                <a:gd name="connsiteY239" fmla="*/ 95733 h 941725"/>
                <a:gd name="connsiteX240" fmla="*/ 447896 w 1065673"/>
                <a:gd name="connsiteY240" fmla="*/ 96419 h 941725"/>
                <a:gd name="connsiteX241" fmla="*/ 447896 w 1065673"/>
                <a:gd name="connsiteY241" fmla="*/ 96419 h 941725"/>
                <a:gd name="connsiteX242" fmla="*/ 460240 w 1065673"/>
                <a:gd name="connsiteY242" fmla="*/ 98933 h 941725"/>
                <a:gd name="connsiteX243" fmla="*/ 493159 w 1065673"/>
                <a:gd name="connsiteY243" fmla="*/ 158827 h 941725"/>
                <a:gd name="connsiteX244" fmla="*/ 444238 w 1065673"/>
                <a:gd name="connsiteY244" fmla="*/ 141682 h 941725"/>
                <a:gd name="connsiteX245" fmla="*/ 342968 w 1065673"/>
                <a:gd name="connsiteY245" fmla="*/ 926466 h 941725"/>
                <a:gd name="connsiteX246" fmla="*/ 222725 w 1065673"/>
                <a:gd name="connsiteY246" fmla="*/ 892861 h 941725"/>
                <a:gd name="connsiteX247" fmla="*/ 217696 w 1065673"/>
                <a:gd name="connsiteY247" fmla="*/ 890575 h 941725"/>
                <a:gd name="connsiteX248" fmla="*/ 216095 w 1065673"/>
                <a:gd name="connsiteY248" fmla="*/ 889890 h 941725"/>
                <a:gd name="connsiteX249" fmla="*/ 212666 w 1065673"/>
                <a:gd name="connsiteY249" fmla="*/ 888289 h 941725"/>
                <a:gd name="connsiteX250" fmla="*/ 210609 w 1065673"/>
                <a:gd name="connsiteY250" fmla="*/ 887375 h 941725"/>
                <a:gd name="connsiteX251" fmla="*/ 207637 w 1065673"/>
                <a:gd name="connsiteY251" fmla="*/ 886003 h 941725"/>
                <a:gd name="connsiteX252" fmla="*/ 205351 w 1065673"/>
                <a:gd name="connsiteY252" fmla="*/ 884860 h 941725"/>
                <a:gd name="connsiteX253" fmla="*/ 202608 w 1065673"/>
                <a:gd name="connsiteY253" fmla="*/ 883489 h 941725"/>
                <a:gd name="connsiteX254" fmla="*/ 200322 w 1065673"/>
                <a:gd name="connsiteY254" fmla="*/ 882346 h 941725"/>
                <a:gd name="connsiteX255" fmla="*/ 197579 w 1065673"/>
                <a:gd name="connsiteY255" fmla="*/ 880974 h 941725"/>
                <a:gd name="connsiteX256" fmla="*/ 195293 w 1065673"/>
                <a:gd name="connsiteY256" fmla="*/ 879831 h 941725"/>
                <a:gd name="connsiteX257" fmla="*/ 192550 w 1065673"/>
                <a:gd name="connsiteY257" fmla="*/ 878460 h 941725"/>
                <a:gd name="connsiteX258" fmla="*/ 190264 w 1065673"/>
                <a:gd name="connsiteY258" fmla="*/ 877317 h 941725"/>
                <a:gd name="connsiteX259" fmla="*/ 187749 w 1065673"/>
                <a:gd name="connsiteY259" fmla="*/ 875945 h 941725"/>
                <a:gd name="connsiteX260" fmla="*/ 185463 w 1065673"/>
                <a:gd name="connsiteY260" fmla="*/ 874573 h 941725"/>
                <a:gd name="connsiteX261" fmla="*/ 182948 w 1065673"/>
                <a:gd name="connsiteY261" fmla="*/ 873202 h 941725"/>
                <a:gd name="connsiteX262" fmla="*/ 180662 w 1065673"/>
                <a:gd name="connsiteY262" fmla="*/ 871830 h 941725"/>
                <a:gd name="connsiteX263" fmla="*/ 178148 w 1065673"/>
                <a:gd name="connsiteY263" fmla="*/ 870459 h 941725"/>
                <a:gd name="connsiteX264" fmla="*/ 175862 w 1065673"/>
                <a:gd name="connsiteY264" fmla="*/ 869087 h 941725"/>
                <a:gd name="connsiteX265" fmla="*/ 173347 w 1065673"/>
                <a:gd name="connsiteY265" fmla="*/ 867715 h 941725"/>
                <a:gd name="connsiteX266" fmla="*/ 171061 w 1065673"/>
                <a:gd name="connsiteY266" fmla="*/ 866344 h 941725"/>
                <a:gd name="connsiteX267" fmla="*/ 168775 w 1065673"/>
                <a:gd name="connsiteY267" fmla="*/ 864744 h 941725"/>
                <a:gd name="connsiteX268" fmla="*/ 166489 w 1065673"/>
                <a:gd name="connsiteY268" fmla="*/ 863372 h 941725"/>
                <a:gd name="connsiteX269" fmla="*/ 164203 w 1065673"/>
                <a:gd name="connsiteY269" fmla="*/ 861772 h 941725"/>
                <a:gd name="connsiteX270" fmla="*/ 161917 w 1065673"/>
                <a:gd name="connsiteY270" fmla="*/ 860172 h 941725"/>
                <a:gd name="connsiteX271" fmla="*/ 159631 w 1065673"/>
                <a:gd name="connsiteY271" fmla="*/ 858571 h 941725"/>
                <a:gd name="connsiteX272" fmla="*/ 157345 w 1065673"/>
                <a:gd name="connsiteY272" fmla="*/ 856971 h 941725"/>
                <a:gd name="connsiteX273" fmla="*/ 155288 w 1065673"/>
                <a:gd name="connsiteY273" fmla="*/ 855371 h 941725"/>
                <a:gd name="connsiteX274" fmla="*/ 152773 w 1065673"/>
                <a:gd name="connsiteY274" fmla="*/ 853771 h 941725"/>
                <a:gd name="connsiteX275" fmla="*/ 150716 w 1065673"/>
                <a:gd name="connsiteY275" fmla="*/ 852399 h 941725"/>
                <a:gd name="connsiteX276" fmla="*/ 148201 w 1065673"/>
                <a:gd name="connsiteY276" fmla="*/ 850570 h 941725"/>
                <a:gd name="connsiteX277" fmla="*/ 146601 w 1065673"/>
                <a:gd name="connsiteY277" fmla="*/ 849427 h 941725"/>
                <a:gd name="connsiteX278" fmla="*/ 136543 w 1065673"/>
                <a:gd name="connsiteY278" fmla="*/ 841655 h 941725"/>
                <a:gd name="connsiteX279" fmla="*/ 135400 w 1065673"/>
                <a:gd name="connsiteY279" fmla="*/ 840741 h 941725"/>
                <a:gd name="connsiteX280" fmla="*/ 132656 w 1065673"/>
                <a:gd name="connsiteY280" fmla="*/ 838455 h 941725"/>
                <a:gd name="connsiteX281" fmla="*/ 131285 w 1065673"/>
                <a:gd name="connsiteY281" fmla="*/ 837312 h 941725"/>
                <a:gd name="connsiteX282" fmla="*/ 128542 w 1065673"/>
                <a:gd name="connsiteY282" fmla="*/ 835026 h 941725"/>
                <a:gd name="connsiteX283" fmla="*/ 126941 w 1065673"/>
                <a:gd name="connsiteY283" fmla="*/ 833654 h 941725"/>
                <a:gd name="connsiteX284" fmla="*/ 124427 w 1065673"/>
                <a:gd name="connsiteY284" fmla="*/ 831368 h 941725"/>
                <a:gd name="connsiteX285" fmla="*/ 122827 w 1065673"/>
                <a:gd name="connsiteY285" fmla="*/ 829996 h 941725"/>
                <a:gd name="connsiteX286" fmla="*/ 120312 w 1065673"/>
                <a:gd name="connsiteY286" fmla="*/ 827710 h 941725"/>
                <a:gd name="connsiteX287" fmla="*/ 118712 w 1065673"/>
                <a:gd name="connsiteY287" fmla="*/ 826339 h 941725"/>
                <a:gd name="connsiteX288" fmla="*/ 116197 w 1065673"/>
                <a:gd name="connsiteY288" fmla="*/ 824053 h 941725"/>
                <a:gd name="connsiteX289" fmla="*/ 114826 w 1065673"/>
                <a:gd name="connsiteY289" fmla="*/ 822681 h 941725"/>
                <a:gd name="connsiteX290" fmla="*/ 112311 w 1065673"/>
                <a:gd name="connsiteY290" fmla="*/ 820167 h 941725"/>
                <a:gd name="connsiteX291" fmla="*/ 110939 w 1065673"/>
                <a:gd name="connsiteY291" fmla="*/ 818795 h 941725"/>
                <a:gd name="connsiteX292" fmla="*/ 108425 w 1065673"/>
                <a:gd name="connsiteY292" fmla="*/ 816280 h 941725"/>
                <a:gd name="connsiteX293" fmla="*/ 107053 w 1065673"/>
                <a:gd name="connsiteY293" fmla="*/ 814909 h 941725"/>
                <a:gd name="connsiteX294" fmla="*/ 104539 w 1065673"/>
                <a:gd name="connsiteY294" fmla="*/ 812394 h 941725"/>
                <a:gd name="connsiteX295" fmla="*/ 103167 w 1065673"/>
                <a:gd name="connsiteY295" fmla="*/ 811023 h 941725"/>
                <a:gd name="connsiteX296" fmla="*/ 100652 w 1065673"/>
                <a:gd name="connsiteY296" fmla="*/ 808279 h 941725"/>
                <a:gd name="connsiteX297" fmla="*/ 99509 w 1065673"/>
                <a:gd name="connsiteY297" fmla="*/ 806908 h 941725"/>
                <a:gd name="connsiteX298" fmla="*/ 96995 w 1065673"/>
                <a:gd name="connsiteY298" fmla="*/ 804165 h 941725"/>
                <a:gd name="connsiteX299" fmla="*/ 95852 w 1065673"/>
                <a:gd name="connsiteY299" fmla="*/ 803022 h 941725"/>
                <a:gd name="connsiteX300" fmla="*/ 93109 w 1065673"/>
                <a:gd name="connsiteY300" fmla="*/ 800050 h 941725"/>
                <a:gd name="connsiteX301" fmla="*/ 92194 w 1065673"/>
                <a:gd name="connsiteY301" fmla="*/ 799135 h 941725"/>
                <a:gd name="connsiteX302" fmla="*/ 89451 w 1065673"/>
                <a:gd name="connsiteY302" fmla="*/ 795935 h 941725"/>
                <a:gd name="connsiteX303" fmla="*/ 88765 w 1065673"/>
                <a:gd name="connsiteY303" fmla="*/ 795249 h 941725"/>
                <a:gd name="connsiteX304" fmla="*/ 85793 w 1065673"/>
                <a:gd name="connsiteY304" fmla="*/ 791592 h 941725"/>
                <a:gd name="connsiteX305" fmla="*/ 85793 w 1065673"/>
                <a:gd name="connsiteY305" fmla="*/ 791592 h 941725"/>
                <a:gd name="connsiteX306" fmla="*/ 63848 w 1065673"/>
                <a:gd name="connsiteY306" fmla="*/ 761188 h 941725"/>
                <a:gd name="connsiteX307" fmla="*/ 63619 w 1065673"/>
                <a:gd name="connsiteY307" fmla="*/ 760959 h 941725"/>
                <a:gd name="connsiteX308" fmla="*/ 61105 w 1065673"/>
                <a:gd name="connsiteY308" fmla="*/ 756844 h 941725"/>
                <a:gd name="connsiteX309" fmla="*/ 60876 w 1065673"/>
                <a:gd name="connsiteY309" fmla="*/ 756387 h 941725"/>
                <a:gd name="connsiteX310" fmla="*/ 58361 w 1065673"/>
                <a:gd name="connsiteY310" fmla="*/ 752272 h 941725"/>
                <a:gd name="connsiteX311" fmla="*/ 57904 w 1065673"/>
                <a:gd name="connsiteY311" fmla="*/ 751587 h 941725"/>
                <a:gd name="connsiteX312" fmla="*/ 55618 w 1065673"/>
                <a:gd name="connsiteY312" fmla="*/ 747472 h 941725"/>
                <a:gd name="connsiteX313" fmla="*/ 55161 w 1065673"/>
                <a:gd name="connsiteY313" fmla="*/ 746786 h 941725"/>
                <a:gd name="connsiteX314" fmla="*/ 52875 w 1065673"/>
                <a:gd name="connsiteY314" fmla="*/ 742671 h 941725"/>
                <a:gd name="connsiteX315" fmla="*/ 52418 w 1065673"/>
                <a:gd name="connsiteY315" fmla="*/ 741985 h 941725"/>
                <a:gd name="connsiteX316" fmla="*/ 50132 w 1065673"/>
                <a:gd name="connsiteY316" fmla="*/ 737871 h 941725"/>
                <a:gd name="connsiteX317" fmla="*/ 49675 w 1065673"/>
                <a:gd name="connsiteY317" fmla="*/ 737185 h 941725"/>
                <a:gd name="connsiteX318" fmla="*/ 47389 w 1065673"/>
                <a:gd name="connsiteY318" fmla="*/ 732841 h 941725"/>
                <a:gd name="connsiteX319" fmla="*/ 47160 w 1065673"/>
                <a:gd name="connsiteY319" fmla="*/ 732384 h 941725"/>
                <a:gd name="connsiteX320" fmla="*/ 44874 w 1065673"/>
                <a:gd name="connsiteY320" fmla="*/ 727812 h 941725"/>
                <a:gd name="connsiteX321" fmla="*/ 44645 w 1065673"/>
                <a:gd name="connsiteY321" fmla="*/ 727355 h 941725"/>
                <a:gd name="connsiteX322" fmla="*/ 42359 w 1065673"/>
                <a:gd name="connsiteY322" fmla="*/ 722554 h 941725"/>
                <a:gd name="connsiteX323" fmla="*/ 42359 w 1065673"/>
                <a:gd name="connsiteY323" fmla="*/ 722554 h 941725"/>
                <a:gd name="connsiteX324" fmla="*/ 22700 w 1065673"/>
                <a:gd name="connsiteY324" fmla="*/ 664719 h 941725"/>
                <a:gd name="connsiteX325" fmla="*/ 22700 w 1065673"/>
                <a:gd name="connsiteY325" fmla="*/ 664719 h 941725"/>
                <a:gd name="connsiteX326" fmla="*/ 21557 w 1065673"/>
                <a:gd name="connsiteY326" fmla="*/ 659461 h 941725"/>
                <a:gd name="connsiteX327" fmla="*/ 21557 w 1065673"/>
                <a:gd name="connsiteY327" fmla="*/ 659232 h 941725"/>
                <a:gd name="connsiteX328" fmla="*/ 20414 w 1065673"/>
                <a:gd name="connsiteY328" fmla="*/ 653974 h 941725"/>
                <a:gd name="connsiteX329" fmla="*/ 20414 w 1065673"/>
                <a:gd name="connsiteY329" fmla="*/ 653517 h 941725"/>
                <a:gd name="connsiteX330" fmla="*/ 19499 w 1065673"/>
                <a:gd name="connsiteY330" fmla="*/ 648259 h 941725"/>
                <a:gd name="connsiteX331" fmla="*/ 19499 w 1065673"/>
                <a:gd name="connsiteY331" fmla="*/ 647802 h 941725"/>
                <a:gd name="connsiteX332" fmla="*/ 18585 w 1065673"/>
                <a:gd name="connsiteY332" fmla="*/ 642544 h 941725"/>
                <a:gd name="connsiteX333" fmla="*/ 18585 w 1065673"/>
                <a:gd name="connsiteY333" fmla="*/ 642087 h 941725"/>
                <a:gd name="connsiteX334" fmla="*/ 17671 w 1065673"/>
                <a:gd name="connsiteY334" fmla="*/ 636601 h 941725"/>
                <a:gd name="connsiteX335" fmla="*/ 17671 w 1065673"/>
                <a:gd name="connsiteY335" fmla="*/ 636372 h 941725"/>
                <a:gd name="connsiteX336" fmla="*/ 16985 w 1065673"/>
                <a:gd name="connsiteY336" fmla="*/ 630886 h 941725"/>
                <a:gd name="connsiteX337" fmla="*/ 16985 w 1065673"/>
                <a:gd name="connsiteY337" fmla="*/ 630886 h 941725"/>
                <a:gd name="connsiteX338" fmla="*/ 14927 w 1065673"/>
                <a:gd name="connsiteY338" fmla="*/ 607797 h 941725"/>
                <a:gd name="connsiteX339" fmla="*/ 72535 w 1065673"/>
                <a:gd name="connsiteY339" fmla="*/ 373254 h 941725"/>
                <a:gd name="connsiteX340" fmla="*/ 286504 w 1065673"/>
                <a:gd name="connsiteY340" fmla="*/ 218720 h 941725"/>
                <a:gd name="connsiteX341" fmla="*/ 425493 w 1065673"/>
                <a:gd name="connsiteY341" fmla="*/ 205690 h 941725"/>
                <a:gd name="connsiteX342" fmla="*/ 681754 w 1065673"/>
                <a:gd name="connsiteY342" fmla="*/ 339192 h 941725"/>
                <a:gd name="connsiteX343" fmla="*/ 741647 w 1065673"/>
                <a:gd name="connsiteY343" fmla="*/ 442291 h 941725"/>
                <a:gd name="connsiteX344" fmla="*/ 741647 w 1065673"/>
                <a:gd name="connsiteY344" fmla="*/ 442291 h 941725"/>
                <a:gd name="connsiteX345" fmla="*/ 743476 w 1065673"/>
                <a:gd name="connsiteY345" fmla="*/ 447320 h 941725"/>
                <a:gd name="connsiteX346" fmla="*/ 743933 w 1065673"/>
                <a:gd name="connsiteY346" fmla="*/ 448463 h 941725"/>
                <a:gd name="connsiteX347" fmla="*/ 745305 w 1065673"/>
                <a:gd name="connsiteY347" fmla="*/ 452349 h 941725"/>
                <a:gd name="connsiteX348" fmla="*/ 745762 w 1065673"/>
                <a:gd name="connsiteY348" fmla="*/ 454178 h 941725"/>
                <a:gd name="connsiteX349" fmla="*/ 746905 w 1065673"/>
                <a:gd name="connsiteY349" fmla="*/ 457607 h 941725"/>
                <a:gd name="connsiteX350" fmla="*/ 747591 w 1065673"/>
                <a:gd name="connsiteY350" fmla="*/ 459664 h 941725"/>
                <a:gd name="connsiteX351" fmla="*/ 748505 w 1065673"/>
                <a:gd name="connsiteY351" fmla="*/ 462865 h 941725"/>
                <a:gd name="connsiteX352" fmla="*/ 749191 w 1065673"/>
                <a:gd name="connsiteY352" fmla="*/ 465151 h 941725"/>
                <a:gd name="connsiteX353" fmla="*/ 750105 w 1065673"/>
                <a:gd name="connsiteY353" fmla="*/ 468351 h 941725"/>
                <a:gd name="connsiteX354" fmla="*/ 750791 w 1065673"/>
                <a:gd name="connsiteY354" fmla="*/ 470637 h 941725"/>
                <a:gd name="connsiteX355" fmla="*/ 751705 w 1065673"/>
                <a:gd name="connsiteY355" fmla="*/ 473838 h 941725"/>
                <a:gd name="connsiteX356" fmla="*/ 752391 w 1065673"/>
                <a:gd name="connsiteY356" fmla="*/ 476352 h 941725"/>
                <a:gd name="connsiteX357" fmla="*/ 753077 w 1065673"/>
                <a:gd name="connsiteY357" fmla="*/ 479553 h 941725"/>
                <a:gd name="connsiteX358" fmla="*/ 753763 w 1065673"/>
                <a:gd name="connsiteY358" fmla="*/ 482067 h 941725"/>
                <a:gd name="connsiteX359" fmla="*/ 754449 w 1065673"/>
                <a:gd name="connsiteY359" fmla="*/ 485268 h 941725"/>
                <a:gd name="connsiteX360" fmla="*/ 754906 w 1065673"/>
                <a:gd name="connsiteY360" fmla="*/ 487782 h 941725"/>
                <a:gd name="connsiteX361" fmla="*/ 755592 w 1065673"/>
                <a:gd name="connsiteY361" fmla="*/ 490983 h 941725"/>
                <a:gd name="connsiteX362" fmla="*/ 756049 w 1065673"/>
                <a:gd name="connsiteY362" fmla="*/ 493726 h 941725"/>
                <a:gd name="connsiteX363" fmla="*/ 756735 w 1065673"/>
                <a:gd name="connsiteY363" fmla="*/ 497155 h 941725"/>
                <a:gd name="connsiteX364" fmla="*/ 757192 w 1065673"/>
                <a:gd name="connsiteY364" fmla="*/ 499898 h 941725"/>
                <a:gd name="connsiteX365" fmla="*/ 757878 w 1065673"/>
                <a:gd name="connsiteY365" fmla="*/ 503327 h 941725"/>
                <a:gd name="connsiteX366" fmla="*/ 758335 w 1065673"/>
                <a:gd name="connsiteY366" fmla="*/ 506070 h 941725"/>
                <a:gd name="connsiteX367" fmla="*/ 758792 w 1065673"/>
                <a:gd name="connsiteY367" fmla="*/ 509728 h 941725"/>
                <a:gd name="connsiteX368" fmla="*/ 759249 w 1065673"/>
                <a:gd name="connsiteY368" fmla="*/ 512471 h 941725"/>
                <a:gd name="connsiteX369" fmla="*/ 759706 w 1065673"/>
                <a:gd name="connsiteY369" fmla="*/ 516129 h 941725"/>
                <a:gd name="connsiteX370" fmla="*/ 760164 w 1065673"/>
                <a:gd name="connsiteY370" fmla="*/ 518872 h 941725"/>
                <a:gd name="connsiteX371" fmla="*/ 760621 w 1065673"/>
                <a:gd name="connsiteY371" fmla="*/ 522758 h 941725"/>
                <a:gd name="connsiteX372" fmla="*/ 760849 w 1065673"/>
                <a:gd name="connsiteY372" fmla="*/ 525273 h 941725"/>
                <a:gd name="connsiteX373" fmla="*/ 761307 w 1065673"/>
                <a:gd name="connsiteY373" fmla="*/ 529616 h 941725"/>
                <a:gd name="connsiteX374" fmla="*/ 761535 w 1065673"/>
                <a:gd name="connsiteY374" fmla="*/ 531902 h 941725"/>
                <a:gd name="connsiteX375" fmla="*/ 761992 w 1065673"/>
                <a:gd name="connsiteY375" fmla="*/ 538074 h 941725"/>
                <a:gd name="connsiteX376" fmla="*/ 761992 w 1065673"/>
                <a:gd name="connsiteY376" fmla="*/ 538531 h 941725"/>
                <a:gd name="connsiteX377" fmla="*/ 762450 w 1065673"/>
                <a:gd name="connsiteY377" fmla="*/ 545389 h 941725"/>
                <a:gd name="connsiteX378" fmla="*/ 762678 w 1065673"/>
                <a:gd name="connsiteY378" fmla="*/ 547447 h 941725"/>
                <a:gd name="connsiteX379" fmla="*/ 762907 w 1065673"/>
                <a:gd name="connsiteY379" fmla="*/ 552247 h 941725"/>
                <a:gd name="connsiteX380" fmla="*/ 762907 w 1065673"/>
                <a:gd name="connsiteY380" fmla="*/ 554991 h 941725"/>
                <a:gd name="connsiteX381" fmla="*/ 763135 w 1065673"/>
                <a:gd name="connsiteY381" fmla="*/ 559334 h 941725"/>
                <a:gd name="connsiteX382" fmla="*/ 763135 w 1065673"/>
                <a:gd name="connsiteY382" fmla="*/ 562306 h 941725"/>
                <a:gd name="connsiteX383" fmla="*/ 763135 w 1065673"/>
                <a:gd name="connsiteY383" fmla="*/ 566421 h 941725"/>
                <a:gd name="connsiteX384" fmla="*/ 763135 w 1065673"/>
                <a:gd name="connsiteY384" fmla="*/ 569621 h 941725"/>
                <a:gd name="connsiteX385" fmla="*/ 763135 w 1065673"/>
                <a:gd name="connsiteY385" fmla="*/ 573736 h 941725"/>
                <a:gd name="connsiteX386" fmla="*/ 763135 w 1065673"/>
                <a:gd name="connsiteY386" fmla="*/ 576936 h 941725"/>
                <a:gd name="connsiteX387" fmla="*/ 763135 w 1065673"/>
                <a:gd name="connsiteY387" fmla="*/ 581051 h 941725"/>
                <a:gd name="connsiteX388" fmla="*/ 763135 w 1065673"/>
                <a:gd name="connsiteY388" fmla="*/ 584480 h 941725"/>
                <a:gd name="connsiteX389" fmla="*/ 762907 w 1065673"/>
                <a:gd name="connsiteY389" fmla="*/ 588595 h 941725"/>
                <a:gd name="connsiteX390" fmla="*/ 762678 w 1065673"/>
                <a:gd name="connsiteY390" fmla="*/ 592024 h 941725"/>
                <a:gd name="connsiteX391" fmla="*/ 762450 w 1065673"/>
                <a:gd name="connsiteY391" fmla="*/ 596139 h 941725"/>
                <a:gd name="connsiteX392" fmla="*/ 762221 w 1065673"/>
                <a:gd name="connsiteY392" fmla="*/ 599796 h 941725"/>
                <a:gd name="connsiteX393" fmla="*/ 761992 w 1065673"/>
                <a:gd name="connsiteY393" fmla="*/ 604140 h 941725"/>
                <a:gd name="connsiteX394" fmla="*/ 761764 w 1065673"/>
                <a:gd name="connsiteY394" fmla="*/ 607797 h 941725"/>
                <a:gd name="connsiteX395" fmla="*/ 761307 w 1065673"/>
                <a:gd name="connsiteY395" fmla="*/ 612141 h 941725"/>
                <a:gd name="connsiteX396" fmla="*/ 761078 w 1065673"/>
                <a:gd name="connsiteY396" fmla="*/ 615798 h 941725"/>
                <a:gd name="connsiteX397" fmla="*/ 760621 w 1065673"/>
                <a:gd name="connsiteY397" fmla="*/ 620370 h 941725"/>
                <a:gd name="connsiteX398" fmla="*/ 760164 w 1065673"/>
                <a:gd name="connsiteY398" fmla="*/ 624028 h 941725"/>
                <a:gd name="connsiteX399" fmla="*/ 759706 w 1065673"/>
                <a:gd name="connsiteY399" fmla="*/ 628600 h 941725"/>
                <a:gd name="connsiteX400" fmla="*/ 759249 w 1065673"/>
                <a:gd name="connsiteY400" fmla="*/ 632257 h 941725"/>
                <a:gd name="connsiteX401" fmla="*/ 758563 w 1065673"/>
                <a:gd name="connsiteY401" fmla="*/ 637058 h 941725"/>
                <a:gd name="connsiteX402" fmla="*/ 758106 w 1065673"/>
                <a:gd name="connsiteY402" fmla="*/ 640716 h 941725"/>
                <a:gd name="connsiteX403" fmla="*/ 757420 w 1065673"/>
                <a:gd name="connsiteY403" fmla="*/ 645745 h 941725"/>
                <a:gd name="connsiteX404" fmla="*/ 756963 w 1065673"/>
                <a:gd name="connsiteY404" fmla="*/ 649174 h 941725"/>
                <a:gd name="connsiteX405" fmla="*/ 756049 w 1065673"/>
                <a:gd name="connsiteY405" fmla="*/ 654889 h 941725"/>
                <a:gd name="connsiteX406" fmla="*/ 755592 w 1065673"/>
                <a:gd name="connsiteY406" fmla="*/ 657861 h 941725"/>
                <a:gd name="connsiteX407" fmla="*/ 753991 w 1065673"/>
                <a:gd name="connsiteY407" fmla="*/ 666776 h 941725"/>
                <a:gd name="connsiteX408" fmla="*/ 655922 w 1065673"/>
                <a:gd name="connsiteY408" fmla="*/ 841884 h 941725"/>
                <a:gd name="connsiteX409" fmla="*/ 342968 w 1065673"/>
                <a:gd name="connsiteY409" fmla="*/ 926466 h 94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Lst>
              <a:rect l="l" t="t" r="r" b="b"/>
              <a:pathLst>
                <a:path w="1065673" h="941725">
                  <a:moveTo>
                    <a:pt x="467784" y="936067"/>
                  </a:moveTo>
                  <a:cubicBezTo>
                    <a:pt x="499788" y="929895"/>
                    <a:pt x="530649" y="925094"/>
                    <a:pt x="560367" y="913435"/>
                  </a:cubicBezTo>
                  <a:cubicBezTo>
                    <a:pt x="604944" y="895833"/>
                    <a:pt x="644721" y="872059"/>
                    <a:pt x="678096" y="836397"/>
                  </a:cubicBezTo>
                  <a:cubicBezTo>
                    <a:pt x="711472" y="800507"/>
                    <a:pt x="738675" y="761188"/>
                    <a:pt x="754906" y="714782"/>
                  </a:cubicBezTo>
                  <a:cubicBezTo>
                    <a:pt x="767936" y="677977"/>
                    <a:pt x="772051" y="639344"/>
                    <a:pt x="776394" y="600711"/>
                  </a:cubicBezTo>
                  <a:cubicBezTo>
                    <a:pt x="781652" y="555219"/>
                    <a:pt x="776394" y="493726"/>
                    <a:pt x="759478" y="448920"/>
                  </a:cubicBezTo>
                  <a:cubicBezTo>
                    <a:pt x="801997" y="468808"/>
                    <a:pt x="847032" y="518643"/>
                    <a:pt x="875607" y="556362"/>
                  </a:cubicBezTo>
                  <a:cubicBezTo>
                    <a:pt x="879264" y="561163"/>
                    <a:pt x="879950" y="567106"/>
                    <a:pt x="881550" y="572821"/>
                  </a:cubicBezTo>
                  <a:cubicBezTo>
                    <a:pt x="888180" y="595910"/>
                    <a:pt x="883836" y="619684"/>
                    <a:pt x="883836" y="642773"/>
                  </a:cubicBezTo>
                  <a:cubicBezTo>
                    <a:pt x="883608" y="691008"/>
                    <a:pt x="876521" y="739014"/>
                    <a:pt x="875149" y="787248"/>
                  </a:cubicBezTo>
                  <a:cubicBezTo>
                    <a:pt x="873778" y="829768"/>
                    <a:pt x="869434" y="866801"/>
                    <a:pt x="864862" y="909092"/>
                  </a:cubicBezTo>
                  <a:cubicBezTo>
                    <a:pt x="863262" y="923722"/>
                    <a:pt x="876978" y="935838"/>
                    <a:pt x="909211" y="933324"/>
                  </a:cubicBezTo>
                  <a:cubicBezTo>
                    <a:pt x="920184" y="931266"/>
                    <a:pt x="924984" y="923951"/>
                    <a:pt x="926127" y="913435"/>
                  </a:cubicBezTo>
                  <a:cubicBezTo>
                    <a:pt x="927499" y="899491"/>
                    <a:pt x="928870" y="885775"/>
                    <a:pt x="931156" y="872059"/>
                  </a:cubicBezTo>
                  <a:cubicBezTo>
                    <a:pt x="936414" y="838912"/>
                    <a:pt x="936414" y="804850"/>
                    <a:pt x="946244" y="772389"/>
                  </a:cubicBezTo>
                  <a:cubicBezTo>
                    <a:pt x="948530" y="764845"/>
                    <a:pt x="947616" y="751129"/>
                    <a:pt x="959274" y="752958"/>
                  </a:cubicBezTo>
                  <a:cubicBezTo>
                    <a:pt x="968418" y="754330"/>
                    <a:pt x="968190" y="767131"/>
                    <a:pt x="969104" y="775361"/>
                  </a:cubicBezTo>
                  <a:cubicBezTo>
                    <a:pt x="973447" y="821310"/>
                    <a:pt x="977105" y="867030"/>
                    <a:pt x="978019" y="913207"/>
                  </a:cubicBezTo>
                  <a:cubicBezTo>
                    <a:pt x="978477" y="938353"/>
                    <a:pt x="999965" y="938810"/>
                    <a:pt x="1017110" y="938581"/>
                  </a:cubicBezTo>
                  <a:cubicBezTo>
                    <a:pt x="1034255" y="935838"/>
                    <a:pt x="1044085" y="924180"/>
                    <a:pt x="1043856" y="907035"/>
                  </a:cubicBezTo>
                  <a:cubicBezTo>
                    <a:pt x="1043628" y="885775"/>
                    <a:pt x="1046599" y="739471"/>
                    <a:pt x="1039741" y="693065"/>
                  </a:cubicBezTo>
                  <a:cubicBezTo>
                    <a:pt x="1036312" y="671119"/>
                    <a:pt x="1038598" y="666547"/>
                    <a:pt x="1054829" y="650088"/>
                  </a:cubicBezTo>
                  <a:cubicBezTo>
                    <a:pt x="1071060" y="633629"/>
                    <a:pt x="1067402" y="606426"/>
                    <a:pt x="1054829" y="569850"/>
                  </a:cubicBezTo>
                  <a:cubicBezTo>
                    <a:pt x="1045228" y="540817"/>
                    <a:pt x="1036084" y="511557"/>
                    <a:pt x="1006366" y="494869"/>
                  </a:cubicBezTo>
                  <a:cubicBezTo>
                    <a:pt x="1010938" y="488925"/>
                    <a:pt x="1015053" y="484582"/>
                    <a:pt x="1018024" y="479553"/>
                  </a:cubicBezTo>
                  <a:cubicBezTo>
                    <a:pt x="1057344" y="418288"/>
                    <a:pt x="1033341" y="356337"/>
                    <a:pt x="968875" y="341478"/>
                  </a:cubicBezTo>
                  <a:cubicBezTo>
                    <a:pt x="919726" y="328676"/>
                    <a:pt x="882693" y="352679"/>
                    <a:pt x="868063" y="403886"/>
                  </a:cubicBezTo>
                  <a:cubicBezTo>
                    <a:pt x="865091" y="414630"/>
                    <a:pt x="864177" y="426060"/>
                    <a:pt x="862348" y="437262"/>
                  </a:cubicBezTo>
                  <a:cubicBezTo>
                    <a:pt x="853432" y="434976"/>
                    <a:pt x="849775" y="429032"/>
                    <a:pt x="845203" y="424460"/>
                  </a:cubicBezTo>
                  <a:cubicBezTo>
                    <a:pt x="817314" y="396114"/>
                    <a:pt x="785767" y="372111"/>
                    <a:pt x="751248" y="352679"/>
                  </a:cubicBezTo>
                  <a:cubicBezTo>
                    <a:pt x="741647" y="347193"/>
                    <a:pt x="739361" y="342392"/>
                    <a:pt x="740961" y="332563"/>
                  </a:cubicBezTo>
                  <a:cubicBezTo>
                    <a:pt x="743247" y="318847"/>
                    <a:pt x="744390" y="304673"/>
                    <a:pt x="735018" y="292329"/>
                  </a:cubicBezTo>
                  <a:cubicBezTo>
                    <a:pt x="719473" y="272212"/>
                    <a:pt x="676953" y="249352"/>
                    <a:pt x="649293" y="269240"/>
                  </a:cubicBezTo>
                  <a:cubicBezTo>
                    <a:pt x="638548" y="277013"/>
                    <a:pt x="629176" y="274041"/>
                    <a:pt x="619803" y="265583"/>
                  </a:cubicBezTo>
                  <a:cubicBezTo>
                    <a:pt x="592371" y="241580"/>
                    <a:pt x="517162" y="206833"/>
                    <a:pt x="498874" y="201346"/>
                  </a:cubicBezTo>
                  <a:cubicBezTo>
                    <a:pt x="498874" y="201346"/>
                    <a:pt x="510075" y="161341"/>
                    <a:pt x="510075" y="157684"/>
                  </a:cubicBezTo>
                  <a:cubicBezTo>
                    <a:pt x="521048" y="155855"/>
                    <a:pt x="539336" y="147854"/>
                    <a:pt x="547794" y="140996"/>
                  </a:cubicBezTo>
                  <a:cubicBezTo>
                    <a:pt x="565168" y="126823"/>
                    <a:pt x="576826" y="108077"/>
                    <a:pt x="571797" y="85446"/>
                  </a:cubicBezTo>
                  <a:cubicBezTo>
                    <a:pt x="565625" y="57557"/>
                    <a:pt x="550080" y="35840"/>
                    <a:pt x="522419" y="22352"/>
                  </a:cubicBezTo>
                  <a:cubicBezTo>
                    <a:pt x="469613" y="-3251"/>
                    <a:pt x="414977" y="-3479"/>
                    <a:pt x="359199" y="4979"/>
                  </a:cubicBezTo>
                  <a:cubicBezTo>
                    <a:pt x="322394" y="10465"/>
                    <a:pt x="291762" y="27382"/>
                    <a:pt x="267759" y="56642"/>
                  </a:cubicBezTo>
                  <a:cubicBezTo>
                    <a:pt x="238955" y="91618"/>
                    <a:pt x="248328" y="129337"/>
                    <a:pt x="291991" y="148540"/>
                  </a:cubicBezTo>
                  <a:cubicBezTo>
                    <a:pt x="294734" y="149683"/>
                    <a:pt x="297706" y="150368"/>
                    <a:pt x="300449" y="150826"/>
                  </a:cubicBezTo>
                  <a:cubicBezTo>
                    <a:pt x="311422" y="152883"/>
                    <a:pt x="316908" y="159284"/>
                    <a:pt x="317822" y="170257"/>
                  </a:cubicBezTo>
                  <a:cubicBezTo>
                    <a:pt x="318280" y="175972"/>
                    <a:pt x="319423" y="181915"/>
                    <a:pt x="320794" y="187630"/>
                  </a:cubicBezTo>
                  <a:cubicBezTo>
                    <a:pt x="323537" y="198374"/>
                    <a:pt x="319194" y="194945"/>
                    <a:pt x="308678" y="198374"/>
                  </a:cubicBezTo>
                  <a:cubicBezTo>
                    <a:pt x="199179" y="220549"/>
                    <a:pt x="-4275" y="326848"/>
                    <a:pt x="68" y="587223"/>
                  </a:cubicBezTo>
                  <a:cubicBezTo>
                    <a:pt x="-1532" y="745643"/>
                    <a:pt x="98595" y="831368"/>
                    <a:pt x="131742" y="853542"/>
                  </a:cubicBezTo>
                  <a:cubicBezTo>
                    <a:pt x="162146" y="873888"/>
                    <a:pt x="192778" y="895605"/>
                    <a:pt x="228211" y="907035"/>
                  </a:cubicBezTo>
                  <a:cubicBezTo>
                    <a:pt x="236898" y="909778"/>
                    <a:pt x="246499" y="911835"/>
                    <a:pt x="256558" y="919608"/>
                  </a:cubicBezTo>
                  <a:cubicBezTo>
                    <a:pt x="241241" y="921436"/>
                    <a:pt x="229126" y="915493"/>
                    <a:pt x="215867" y="918922"/>
                  </a:cubicBezTo>
                  <a:cubicBezTo>
                    <a:pt x="202837" y="922351"/>
                    <a:pt x="188206" y="919379"/>
                    <a:pt x="174262" y="920522"/>
                  </a:cubicBezTo>
                  <a:cubicBezTo>
                    <a:pt x="162146" y="921436"/>
                    <a:pt x="149801" y="913207"/>
                    <a:pt x="137000" y="920522"/>
                  </a:cubicBezTo>
                  <a:cubicBezTo>
                    <a:pt x="142029" y="926923"/>
                    <a:pt x="148201" y="927837"/>
                    <a:pt x="153688" y="928980"/>
                  </a:cubicBezTo>
                  <a:cubicBezTo>
                    <a:pt x="188663" y="937210"/>
                    <a:pt x="223639" y="931266"/>
                    <a:pt x="258158" y="925551"/>
                  </a:cubicBezTo>
                  <a:cubicBezTo>
                    <a:pt x="266387" y="924180"/>
                    <a:pt x="273245" y="923951"/>
                    <a:pt x="281018" y="925323"/>
                  </a:cubicBezTo>
                  <a:cubicBezTo>
                    <a:pt x="342740" y="938124"/>
                    <a:pt x="403547" y="948640"/>
                    <a:pt x="467784" y="936067"/>
                  </a:cubicBezTo>
                  <a:close/>
                  <a:moveTo>
                    <a:pt x="907153" y="364110"/>
                  </a:moveTo>
                  <a:cubicBezTo>
                    <a:pt x="952873" y="332105"/>
                    <a:pt x="999051" y="368682"/>
                    <a:pt x="1004994" y="375082"/>
                  </a:cubicBezTo>
                  <a:cubicBezTo>
                    <a:pt x="1030826" y="402972"/>
                    <a:pt x="1029226" y="448234"/>
                    <a:pt x="1003394" y="476352"/>
                  </a:cubicBezTo>
                  <a:cubicBezTo>
                    <a:pt x="987392" y="493726"/>
                    <a:pt x="965675" y="501498"/>
                    <a:pt x="941443" y="495326"/>
                  </a:cubicBezTo>
                  <a:cubicBezTo>
                    <a:pt x="931614" y="492811"/>
                    <a:pt x="921784" y="489382"/>
                    <a:pt x="912640" y="484582"/>
                  </a:cubicBezTo>
                  <a:cubicBezTo>
                    <a:pt x="891837" y="473838"/>
                    <a:pt x="879036" y="462636"/>
                    <a:pt x="878121" y="433147"/>
                  </a:cubicBezTo>
                  <a:cubicBezTo>
                    <a:pt x="876978" y="403429"/>
                    <a:pt x="886579" y="382626"/>
                    <a:pt x="907153" y="364110"/>
                  </a:cubicBezTo>
                  <a:close/>
                  <a:moveTo>
                    <a:pt x="735246" y="362738"/>
                  </a:moveTo>
                  <a:cubicBezTo>
                    <a:pt x="742561" y="363881"/>
                    <a:pt x="748962" y="367310"/>
                    <a:pt x="755363" y="371196"/>
                  </a:cubicBezTo>
                  <a:cubicBezTo>
                    <a:pt x="787596" y="390399"/>
                    <a:pt x="816399" y="414173"/>
                    <a:pt x="842231" y="441376"/>
                  </a:cubicBezTo>
                  <a:cubicBezTo>
                    <a:pt x="856404" y="456235"/>
                    <a:pt x="871492" y="469951"/>
                    <a:pt x="886579" y="483439"/>
                  </a:cubicBezTo>
                  <a:cubicBezTo>
                    <a:pt x="912183" y="506985"/>
                    <a:pt x="944872" y="515671"/>
                    <a:pt x="978705" y="508813"/>
                  </a:cubicBezTo>
                  <a:cubicBezTo>
                    <a:pt x="1002708" y="504013"/>
                    <a:pt x="1016881" y="515443"/>
                    <a:pt x="1025340" y="532359"/>
                  </a:cubicBezTo>
                  <a:cubicBezTo>
                    <a:pt x="1036998" y="555905"/>
                    <a:pt x="1041570" y="578765"/>
                    <a:pt x="1050486" y="603682"/>
                  </a:cubicBezTo>
                  <a:cubicBezTo>
                    <a:pt x="1056201" y="619684"/>
                    <a:pt x="1054372" y="629057"/>
                    <a:pt x="1044313" y="640944"/>
                  </a:cubicBezTo>
                  <a:cubicBezTo>
                    <a:pt x="1021682" y="668376"/>
                    <a:pt x="990592" y="689865"/>
                    <a:pt x="959503" y="706781"/>
                  </a:cubicBezTo>
                  <a:cubicBezTo>
                    <a:pt x="944872" y="714782"/>
                    <a:pt x="938929" y="719125"/>
                    <a:pt x="925670" y="702209"/>
                  </a:cubicBezTo>
                  <a:cubicBezTo>
                    <a:pt x="903724" y="681864"/>
                    <a:pt x="972762" y="640716"/>
                    <a:pt x="989449" y="626314"/>
                  </a:cubicBezTo>
                  <a:cubicBezTo>
                    <a:pt x="1007966" y="610083"/>
                    <a:pt x="1009338" y="599568"/>
                    <a:pt x="999051" y="578079"/>
                  </a:cubicBezTo>
                  <a:cubicBezTo>
                    <a:pt x="994936" y="569392"/>
                    <a:pt x="990821" y="560934"/>
                    <a:pt x="986935" y="552247"/>
                  </a:cubicBezTo>
                  <a:cubicBezTo>
                    <a:pt x="985106" y="548590"/>
                    <a:pt x="982591" y="546075"/>
                    <a:pt x="978248" y="547447"/>
                  </a:cubicBezTo>
                  <a:cubicBezTo>
                    <a:pt x="972533" y="549504"/>
                    <a:pt x="973219" y="553848"/>
                    <a:pt x="975276" y="558191"/>
                  </a:cubicBezTo>
                  <a:cubicBezTo>
                    <a:pt x="979162" y="566878"/>
                    <a:pt x="983277" y="575565"/>
                    <a:pt x="987392" y="584023"/>
                  </a:cubicBezTo>
                  <a:cubicBezTo>
                    <a:pt x="994250" y="597967"/>
                    <a:pt x="991050" y="608026"/>
                    <a:pt x="979620" y="617856"/>
                  </a:cubicBezTo>
                  <a:cubicBezTo>
                    <a:pt x="961789" y="633172"/>
                    <a:pt x="922927" y="664947"/>
                    <a:pt x="918355" y="669748"/>
                  </a:cubicBezTo>
                  <a:cubicBezTo>
                    <a:pt x="908982" y="680035"/>
                    <a:pt x="905096" y="699923"/>
                    <a:pt x="915154" y="710210"/>
                  </a:cubicBezTo>
                  <a:cubicBezTo>
                    <a:pt x="928413" y="721183"/>
                    <a:pt x="943044" y="730555"/>
                    <a:pt x="956302" y="722097"/>
                  </a:cubicBezTo>
                  <a:cubicBezTo>
                    <a:pt x="975962" y="709753"/>
                    <a:pt x="1007509" y="688722"/>
                    <a:pt x="1026711" y="676377"/>
                  </a:cubicBezTo>
                  <a:cubicBezTo>
                    <a:pt x="1034712" y="681635"/>
                    <a:pt x="1033569" y="868858"/>
                    <a:pt x="1032655" y="904063"/>
                  </a:cubicBezTo>
                  <a:cubicBezTo>
                    <a:pt x="1032426" y="912978"/>
                    <a:pt x="1031969" y="921894"/>
                    <a:pt x="1021682" y="925780"/>
                  </a:cubicBezTo>
                  <a:cubicBezTo>
                    <a:pt x="1004994" y="931952"/>
                    <a:pt x="993107" y="927151"/>
                    <a:pt x="992421" y="909092"/>
                  </a:cubicBezTo>
                  <a:cubicBezTo>
                    <a:pt x="991278" y="881203"/>
                    <a:pt x="986935" y="853771"/>
                    <a:pt x="986706" y="825882"/>
                  </a:cubicBezTo>
                  <a:cubicBezTo>
                    <a:pt x="986478" y="803250"/>
                    <a:pt x="982820" y="780619"/>
                    <a:pt x="979391" y="758445"/>
                  </a:cubicBezTo>
                  <a:cubicBezTo>
                    <a:pt x="976648" y="741300"/>
                    <a:pt x="970476" y="734213"/>
                    <a:pt x="961332" y="734213"/>
                  </a:cubicBezTo>
                  <a:cubicBezTo>
                    <a:pt x="950359" y="734213"/>
                    <a:pt x="940072" y="743814"/>
                    <a:pt x="935500" y="756616"/>
                  </a:cubicBezTo>
                  <a:cubicBezTo>
                    <a:pt x="928413" y="776961"/>
                    <a:pt x="927956" y="798221"/>
                    <a:pt x="924984" y="819252"/>
                  </a:cubicBezTo>
                  <a:cubicBezTo>
                    <a:pt x="921327" y="845998"/>
                    <a:pt x="918355" y="872973"/>
                    <a:pt x="914926" y="899948"/>
                  </a:cubicBezTo>
                  <a:cubicBezTo>
                    <a:pt x="914011" y="906349"/>
                    <a:pt x="913326" y="913207"/>
                    <a:pt x="908525" y="918465"/>
                  </a:cubicBezTo>
                  <a:cubicBezTo>
                    <a:pt x="901896" y="925780"/>
                    <a:pt x="892294" y="924180"/>
                    <a:pt x="883836" y="922579"/>
                  </a:cubicBezTo>
                  <a:cubicBezTo>
                    <a:pt x="875378" y="920979"/>
                    <a:pt x="876750" y="902691"/>
                    <a:pt x="876750" y="900862"/>
                  </a:cubicBezTo>
                  <a:cubicBezTo>
                    <a:pt x="878578" y="871602"/>
                    <a:pt x="881322" y="849199"/>
                    <a:pt x="883150" y="819938"/>
                  </a:cubicBezTo>
                  <a:cubicBezTo>
                    <a:pt x="886122" y="773989"/>
                    <a:pt x="887722" y="727812"/>
                    <a:pt x="892066" y="681864"/>
                  </a:cubicBezTo>
                  <a:cubicBezTo>
                    <a:pt x="895266" y="650317"/>
                    <a:pt x="894123" y="618999"/>
                    <a:pt x="896409" y="587680"/>
                  </a:cubicBezTo>
                  <a:cubicBezTo>
                    <a:pt x="897552" y="572136"/>
                    <a:pt x="893437" y="559334"/>
                    <a:pt x="884293" y="546761"/>
                  </a:cubicBezTo>
                  <a:cubicBezTo>
                    <a:pt x="857776" y="510871"/>
                    <a:pt x="826458" y="481153"/>
                    <a:pt x="787596" y="453492"/>
                  </a:cubicBezTo>
                  <a:cubicBezTo>
                    <a:pt x="760392" y="431775"/>
                    <a:pt x="749419" y="432232"/>
                    <a:pt x="741876" y="408229"/>
                  </a:cubicBezTo>
                  <a:cubicBezTo>
                    <a:pt x="738218" y="397028"/>
                    <a:pt x="731589" y="387198"/>
                    <a:pt x="724959" y="377597"/>
                  </a:cubicBezTo>
                  <a:cubicBezTo>
                    <a:pt x="722673" y="374168"/>
                    <a:pt x="719244" y="370510"/>
                    <a:pt x="723130" y="365938"/>
                  </a:cubicBezTo>
                  <a:cubicBezTo>
                    <a:pt x="726331" y="361366"/>
                    <a:pt x="730903" y="361824"/>
                    <a:pt x="735246" y="362738"/>
                  </a:cubicBezTo>
                  <a:close/>
                  <a:moveTo>
                    <a:pt x="673753" y="273355"/>
                  </a:moveTo>
                  <a:cubicBezTo>
                    <a:pt x="674667" y="273584"/>
                    <a:pt x="675582" y="273584"/>
                    <a:pt x="676496" y="273812"/>
                  </a:cubicBezTo>
                  <a:cubicBezTo>
                    <a:pt x="676725" y="273812"/>
                    <a:pt x="677182" y="274041"/>
                    <a:pt x="677410" y="274041"/>
                  </a:cubicBezTo>
                  <a:cubicBezTo>
                    <a:pt x="678096" y="274270"/>
                    <a:pt x="678553" y="274270"/>
                    <a:pt x="679239" y="274498"/>
                  </a:cubicBezTo>
                  <a:cubicBezTo>
                    <a:pt x="679696" y="274498"/>
                    <a:pt x="679925" y="274727"/>
                    <a:pt x="680382" y="274727"/>
                  </a:cubicBezTo>
                  <a:cubicBezTo>
                    <a:pt x="680839" y="274727"/>
                    <a:pt x="681297" y="274955"/>
                    <a:pt x="681982" y="274955"/>
                  </a:cubicBezTo>
                  <a:cubicBezTo>
                    <a:pt x="682897" y="275184"/>
                    <a:pt x="683583" y="275413"/>
                    <a:pt x="684497" y="275641"/>
                  </a:cubicBezTo>
                  <a:cubicBezTo>
                    <a:pt x="684954" y="275641"/>
                    <a:pt x="685183" y="275870"/>
                    <a:pt x="685640" y="275870"/>
                  </a:cubicBezTo>
                  <a:cubicBezTo>
                    <a:pt x="686097" y="276098"/>
                    <a:pt x="686783" y="276098"/>
                    <a:pt x="687240" y="276327"/>
                  </a:cubicBezTo>
                  <a:cubicBezTo>
                    <a:pt x="687469" y="276327"/>
                    <a:pt x="687926" y="276556"/>
                    <a:pt x="688155" y="276556"/>
                  </a:cubicBezTo>
                  <a:cubicBezTo>
                    <a:pt x="688840" y="276784"/>
                    <a:pt x="689298" y="276784"/>
                    <a:pt x="689983" y="277013"/>
                  </a:cubicBezTo>
                  <a:cubicBezTo>
                    <a:pt x="690212" y="277013"/>
                    <a:pt x="690441" y="277241"/>
                    <a:pt x="690669" y="277241"/>
                  </a:cubicBezTo>
                  <a:cubicBezTo>
                    <a:pt x="693641" y="278156"/>
                    <a:pt x="696384" y="279070"/>
                    <a:pt x="699127" y="280213"/>
                  </a:cubicBezTo>
                  <a:cubicBezTo>
                    <a:pt x="699127" y="280213"/>
                    <a:pt x="699356" y="280213"/>
                    <a:pt x="699356" y="280213"/>
                  </a:cubicBezTo>
                  <a:cubicBezTo>
                    <a:pt x="702099" y="281356"/>
                    <a:pt x="704842" y="282956"/>
                    <a:pt x="707586" y="284557"/>
                  </a:cubicBezTo>
                  <a:cubicBezTo>
                    <a:pt x="707586" y="284557"/>
                    <a:pt x="707586" y="284557"/>
                    <a:pt x="707814" y="284557"/>
                  </a:cubicBezTo>
                  <a:cubicBezTo>
                    <a:pt x="711700" y="287071"/>
                    <a:pt x="715358" y="290043"/>
                    <a:pt x="718787" y="293701"/>
                  </a:cubicBezTo>
                  <a:cubicBezTo>
                    <a:pt x="736618" y="313360"/>
                    <a:pt x="735246" y="332791"/>
                    <a:pt x="712386" y="355651"/>
                  </a:cubicBezTo>
                  <a:cubicBezTo>
                    <a:pt x="705071" y="347193"/>
                    <a:pt x="697984" y="338963"/>
                    <a:pt x="690669" y="330505"/>
                  </a:cubicBezTo>
                  <a:cubicBezTo>
                    <a:pt x="687469" y="326619"/>
                    <a:pt x="684040" y="322961"/>
                    <a:pt x="680839" y="319075"/>
                  </a:cubicBezTo>
                  <a:cubicBezTo>
                    <a:pt x="680611" y="318847"/>
                    <a:pt x="680611" y="318618"/>
                    <a:pt x="680382" y="318618"/>
                  </a:cubicBezTo>
                  <a:cubicBezTo>
                    <a:pt x="679011" y="317018"/>
                    <a:pt x="677639" y="315418"/>
                    <a:pt x="676267" y="314046"/>
                  </a:cubicBezTo>
                  <a:cubicBezTo>
                    <a:pt x="675810" y="313589"/>
                    <a:pt x="675582" y="313132"/>
                    <a:pt x="675124" y="312674"/>
                  </a:cubicBezTo>
                  <a:cubicBezTo>
                    <a:pt x="673753" y="311303"/>
                    <a:pt x="672610" y="309703"/>
                    <a:pt x="671238" y="308331"/>
                  </a:cubicBezTo>
                  <a:cubicBezTo>
                    <a:pt x="671010" y="307874"/>
                    <a:pt x="670552" y="307645"/>
                    <a:pt x="670324" y="307188"/>
                  </a:cubicBezTo>
                  <a:cubicBezTo>
                    <a:pt x="668724" y="305359"/>
                    <a:pt x="667123" y="303759"/>
                    <a:pt x="665523" y="301930"/>
                  </a:cubicBezTo>
                  <a:cubicBezTo>
                    <a:pt x="665295" y="301702"/>
                    <a:pt x="665066" y="301473"/>
                    <a:pt x="664837" y="301244"/>
                  </a:cubicBezTo>
                  <a:cubicBezTo>
                    <a:pt x="663466" y="299873"/>
                    <a:pt x="662094" y="298273"/>
                    <a:pt x="660723" y="296901"/>
                  </a:cubicBezTo>
                  <a:cubicBezTo>
                    <a:pt x="660265" y="296444"/>
                    <a:pt x="659808" y="295758"/>
                    <a:pt x="659122" y="295301"/>
                  </a:cubicBezTo>
                  <a:cubicBezTo>
                    <a:pt x="657979" y="294158"/>
                    <a:pt x="656608" y="292786"/>
                    <a:pt x="655465" y="291643"/>
                  </a:cubicBezTo>
                  <a:cubicBezTo>
                    <a:pt x="655008" y="291186"/>
                    <a:pt x="654550" y="290729"/>
                    <a:pt x="653865" y="290043"/>
                  </a:cubicBezTo>
                  <a:cubicBezTo>
                    <a:pt x="652264" y="288443"/>
                    <a:pt x="650436" y="286614"/>
                    <a:pt x="648607" y="285014"/>
                  </a:cubicBezTo>
                  <a:cubicBezTo>
                    <a:pt x="657979" y="281128"/>
                    <a:pt x="663009" y="271526"/>
                    <a:pt x="673753" y="273355"/>
                  </a:cubicBezTo>
                  <a:close/>
                  <a:moveTo>
                    <a:pt x="310507" y="131166"/>
                  </a:moveTo>
                  <a:cubicBezTo>
                    <a:pt x="310507" y="133909"/>
                    <a:pt x="310964" y="137110"/>
                    <a:pt x="308450" y="139396"/>
                  </a:cubicBezTo>
                  <a:cubicBezTo>
                    <a:pt x="270731" y="136881"/>
                    <a:pt x="253129" y="103734"/>
                    <a:pt x="273474" y="73330"/>
                  </a:cubicBezTo>
                  <a:cubicBezTo>
                    <a:pt x="295191" y="40869"/>
                    <a:pt x="326966" y="24410"/>
                    <a:pt x="364457" y="17780"/>
                  </a:cubicBezTo>
                  <a:cubicBezTo>
                    <a:pt x="398747" y="11837"/>
                    <a:pt x="433265" y="13666"/>
                    <a:pt x="467327" y="18466"/>
                  </a:cubicBezTo>
                  <a:cubicBezTo>
                    <a:pt x="493844" y="22124"/>
                    <a:pt x="517847" y="33325"/>
                    <a:pt x="537964" y="51156"/>
                  </a:cubicBezTo>
                  <a:cubicBezTo>
                    <a:pt x="557167" y="68072"/>
                    <a:pt x="563339" y="96647"/>
                    <a:pt x="553052" y="116993"/>
                  </a:cubicBezTo>
                  <a:cubicBezTo>
                    <a:pt x="548023" y="127051"/>
                    <a:pt x="540936" y="135052"/>
                    <a:pt x="530192" y="139853"/>
                  </a:cubicBezTo>
                  <a:cubicBezTo>
                    <a:pt x="512361" y="147625"/>
                    <a:pt x="509846" y="146482"/>
                    <a:pt x="508703" y="127280"/>
                  </a:cubicBezTo>
                  <a:cubicBezTo>
                    <a:pt x="507560" y="109449"/>
                    <a:pt x="497045" y="99391"/>
                    <a:pt x="482186" y="92990"/>
                  </a:cubicBezTo>
                  <a:cubicBezTo>
                    <a:pt x="450639" y="79274"/>
                    <a:pt x="417949" y="80645"/>
                    <a:pt x="384802" y="85217"/>
                  </a:cubicBezTo>
                  <a:cubicBezTo>
                    <a:pt x="368800" y="87503"/>
                    <a:pt x="353713" y="93218"/>
                    <a:pt x="338168" y="97105"/>
                  </a:cubicBezTo>
                  <a:cubicBezTo>
                    <a:pt x="319880" y="101448"/>
                    <a:pt x="310050" y="111964"/>
                    <a:pt x="310507" y="131166"/>
                  </a:cubicBezTo>
                  <a:close/>
                  <a:moveTo>
                    <a:pt x="336339" y="191974"/>
                  </a:moveTo>
                  <a:cubicBezTo>
                    <a:pt x="336110" y="191745"/>
                    <a:pt x="336110" y="191288"/>
                    <a:pt x="335882" y="190831"/>
                  </a:cubicBezTo>
                  <a:cubicBezTo>
                    <a:pt x="335882" y="190831"/>
                    <a:pt x="335882" y="190602"/>
                    <a:pt x="335882" y="190602"/>
                  </a:cubicBezTo>
                  <a:cubicBezTo>
                    <a:pt x="335653" y="190145"/>
                    <a:pt x="335653" y="189916"/>
                    <a:pt x="335425" y="189459"/>
                  </a:cubicBezTo>
                  <a:cubicBezTo>
                    <a:pt x="335425" y="189230"/>
                    <a:pt x="335196" y="189002"/>
                    <a:pt x="335196" y="188773"/>
                  </a:cubicBezTo>
                  <a:cubicBezTo>
                    <a:pt x="335196" y="188545"/>
                    <a:pt x="334967" y="188087"/>
                    <a:pt x="334967" y="187859"/>
                  </a:cubicBezTo>
                  <a:cubicBezTo>
                    <a:pt x="334739" y="187173"/>
                    <a:pt x="334739" y="186716"/>
                    <a:pt x="334510" y="186030"/>
                  </a:cubicBezTo>
                  <a:cubicBezTo>
                    <a:pt x="331081" y="170485"/>
                    <a:pt x="331310" y="166142"/>
                    <a:pt x="344797" y="162256"/>
                  </a:cubicBezTo>
                  <a:cubicBezTo>
                    <a:pt x="346855" y="161570"/>
                    <a:pt x="348912" y="161113"/>
                    <a:pt x="351198" y="160427"/>
                  </a:cubicBezTo>
                  <a:cubicBezTo>
                    <a:pt x="351884" y="160198"/>
                    <a:pt x="352798" y="159970"/>
                    <a:pt x="353484" y="159741"/>
                  </a:cubicBezTo>
                  <a:cubicBezTo>
                    <a:pt x="354856" y="159284"/>
                    <a:pt x="356227" y="159055"/>
                    <a:pt x="357599" y="158598"/>
                  </a:cubicBezTo>
                  <a:cubicBezTo>
                    <a:pt x="358513" y="158369"/>
                    <a:pt x="359428" y="158141"/>
                    <a:pt x="360342" y="157912"/>
                  </a:cubicBezTo>
                  <a:cubicBezTo>
                    <a:pt x="361485" y="157684"/>
                    <a:pt x="362628" y="157455"/>
                    <a:pt x="363771" y="156998"/>
                  </a:cubicBezTo>
                  <a:cubicBezTo>
                    <a:pt x="364914" y="156769"/>
                    <a:pt x="365828" y="156541"/>
                    <a:pt x="366971" y="156312"/>
                  </a:cubicBezTo>
                  <a:cubicBezTo>
                    <a:pt x="367886" y="156083"/>
                    <a:pt x="369029" y="155855"/>
                    <a:pt x="369943" y="155626"/>
                  </a:cubicBezTo>
                  <a:cubicBezTo>
                    <a:pt x="371086" y="155398"/>
                    <a:pt x="372229" y="155169"/>
                    <a:pt x="373601" y="154940"/>
                  </a:cubicBezTo>
                  <a:cubicBezTo>
                    <a:pt x="374287" y="154712"/>
                    <a:pt x="374972" y="154712"/>
                    <a:pt x="375430" y="154483"/>
                  </a:cubicBezTo>
                  <a:cubicBezTo>
                    <a:pt x="380459" y="153569"/>
                    <a:pt x="385488" y="152654"/>
                    <a:pt x="390517" y="152197"/>
                  </a:cubicBezTo>
                  <a:cubicBezTo>
                    <a:pt x="390974" y="152197"/>
                    <a:pt x="391203" y="152197"/>
                    <a:pt x="391660" y="151969"/>
                  </a:cubicBezTo>
                  <a:cubicBezTo>
                    <a:pt x="393260" y="151740"/>
                    <a:pt x="395089" y="151511"/>
                    <a:pt x="396689" y="151511"/>
                  </a:cubicBezTo>
                  <a:cubicBezTo>
                    <a:pt x="397147" y="151511"/>
                    <a:pt x="397375" y="151511"/>
                    <a:pt x="397832" y="151511"/>
                  </a:cubicBezTo>
                  <a:cubicBezTo>
                    <a:pt x="399661" y="151283"/>
                    <a:pt x="401261" y="151283"/>
                    <a:pt x="403090" y="151054"/>
                  </a:cubicBezTo>
                  <a:cubicBezTo>
                    <a:pt x="403319" y="151054"/>
                    <a:pt x="403319" y="151054"/>
                    <a:pt x="403547" y="151054"/>
                  </a:cubicBezTo>
                  <a:cubicBezTo>
                    <a:pt x="413149" y="150368"/>
                    <a:pt x="422978" y="150368"/>
                    <a:pt x="432580" y="151283"/>
                  </a:cubicBezTo>
                  <a:cubicBezTo>
                    <a:pt x="432580" y="151283"/>
                    <a:pt x="432808" y="151283"/>
                    <a:pt x="432808" y="151283"/>
                  </a:cubicBezTo>
                  <a:cubicBezTo>
                    <a:pt x="434866" y="151511"/>
                    <a:pt x="436694" y="151740"/>
                    <a:pt x="438752" y="151969"/>
                  </a:cubicBezTo>
                  <a:lnTo>
                    <a:pt x="438752" y="151969"/>
                  </a:lnTo>
                  <a:cubicBezTo>
                    <a:pt x="444924" y="152654"/>
                    <a:pt x="451325" y="153797"/>
                    <a:pt x="457497" y="155169"/>
                  </a:cubicBezTo>
                  <a:cubicBezTo>
                    <a:pt x="467098" y="157455"/>
                    <a:pt x="479214" y="161798"/>
                    <a:pt x="486758" y="167742"/>
                  </a:cubicBezTo>
                  <a:cubicBezTo>
                    <a:pt x="496588" y="175743"/>
                    <a:pt x="487901" y="186487"/>
                    <a:pt x="484700" y="195174"/>
                  </a:cubicBezTo>
                  <a:cubicBezTo>
                    <a:pt x="481957" y="202718"/>
                    <a:pt x="474871" y="199517"/>
                    <a:pt x="469384" y="198374"/>
                  </a:cubicBezTo>
                  <a:cubicBezTo>
                    <a:pt x="445610" y="193345"/>
                    <a:pt x="421607" y="191974"/>
                    <a:pt x="397604" y="190831"/>
                  </a:cubicBezTo>
                  <a:cubicBezTo>
                    <a:pt x="382745" y="190145"/>
                    <a:pt x="365371" y="189002"/>
                    <a:pt x="350969" y="193345"/>
                  </a:cubicBezTo>
                  <a:cubicBezTo>
                    <a:pt x="343426" y="195631"/>
                    <a:pt x="339082" y="197460"/>
                    <a:pt x="336339" y="191974"/>
                  </a:cubicBezTo>
                  <a:cubicBezTo>
                    <a:pt x="336339" y="191974"/>
                    <a:pt x="336339" y="191974"/>
                    <a:pt x="336339" y="191974"/>
                  </a:cubicBezTo>
                  <a:close/>
                  <a:moveTo>
                    <a:pt x="444238" y="141682"/>
                  </a:moveTo>
                  <a:cubicBezTo>
                    <a:pt x="442409" y="141453"/>
                    <a:pt x="440581" y="140996"/>
                    <a:pt x="438752" y="140767"/>
                  </a:cubicBezTo>
                  <a:cubicBezTo>
                    <a:pt x="438523" y="140767"/>
                    <a:pt x="438295" y="140767"/>
                    <a:pt x="438066" y="140767"/>
                  </a:cubicBezTo>
                  <a:cubicBezTo>
                    <a:pt x="436237" y="140539"/>
                    <a:pt x="434637" y="140310"/>
                    <a:pt x="432808" y="140081"/>
                  </a:cubicBezTo>
                  <a:cubicBezTo>
                    <a:pt x="432808" y="140081"/>
                    <a:pt x="432580" y="140081"/>
                    <a:pt x="432580" y="140081"/>
                  </a:cubicBezTo>
                  <a:cubicBezTo>
                    <a:pt x="428922" y="139624"/>
                    <a:pt x="425036" y="139396"/>
                    <a:pt x="421150" y="139396"/>
                  </a:cubicBezTo>
                  <a:cubicBezTo>
                    <a:pt x="420921" y="139396"/>
                    <a:pt x="420692" y="139396"/>
                    <a:pt x="420464" y="139396"/>
                  </a:cubicBezTo>
                  <a:cubicBezTo>
                    <a:pt x="418864" y="139396"/>
                    <a:pt x="417035" y="139396"/>
                    <a:pt x="415435" y="139396"/>
                  </a:cubicBezTo>
                  <a:cubicBezTo>
                    <a:pt x="415206" y="139396"/>
                    <a:pt x="414977" y="139396"/>
                    <a:pt x="414977" y="139396"/>
                  </a:cubicBezTo>
                  <a:cubicBezTo>
                    <a:pt x="411320" y="139396"/>
                    <a:pt x="407434" y="139396"/>
                    <a:pt x="403776" y="139624"/>
                  </a:cubicBezTo>
                  <a:cubicBezTo>
                    <a:pt x="403547" y="139624"/>
                    <a:pt x="403319" y="139624"/>
                    <a:pt x="403090" y="139624"/>
                  </a:cubicBezTo>
                  <a:cubicBezTo>
                    <a:pt x="401490" y="139624"/>
                    <a:pt x="399890" y="139853"/>
                    <a:pt x="398290" y="139853"/>
                  </a:cubicBezTo>
                  <a:cubicBezTo>
                    <a:pt x="398061" y="139853"/>
                    <a:pt x="397604" y="139853"/>
                    <a:pt x="397375" y="139853"/>
                  </a:cubicBezTo>
                  <a:cubicBezTo>
                    <a:pt x="393718" y="140081"/>
                    <a:pt x="390060" y="140539"/>
                    <a:pt x="386402" y="140996"/>
                  </a:cubicBezTo>
                  <a:cubicBezTo>
                    <a:pt x="386174" y="140996"/>
                    <a:pt x="385945" y="140996"/>
                    <a:pt x="385717" y="140996"/>
                  </a:cubicBezTo>
                  <a:cubicBezTo>
                    <a:pt x="384116" y="141224"/>
                    <a:pt x="382516" y="141453"/>
                    <a:pt x="380916" y="141682"/>
                  </a:cubicBezTo>
                  <a:cubicBezTo>
                    <a:pt x="380459" y="141682"/>
                    <a:pt x="380002" y="141682"/>
                    <a:pt x="379773" y="141910"/>
                  </a:cubicBezTo>
                  <a:cubicBezTo>
                    <a:pt x="378401" y="142139"/>
                    <a:pt x="376801" y="142367"/>
                    <a:pt x="375430" y="142596"/>
                  </a:cubicBezTo>
                  <a:cubicBezTo>
                    <a:pt x="375201" y="142596"/>
                    <a:pt x="374744" y="142596"/>
                    <a:pt x="374515" y="142825"/>
                  </a:cubicBezTo>
                  <a:cubicBezTo>
                    <a:pt x="372686" y="143053"/>
                    <a:pt x="370858" y="143282"/>
                    <a:pt x="369257" y="143739"/>
                  </a:cubicBezTo>
                  <a:cubicBezTo>
                    <a:pt x="369029" y="143739"/>
                    <a:pt x="368800" y="143739"/>
                    <a:pt x="368800" y="143739"/>
                  </a:cubicBezTo>
                  <a:cubicBezTo>
                    <a:pt x="367200" y="143968"/>
                    <a:pt x="365600" y="144196"/>
                    <a:pt x="364228" y="144653"/>
                  </a:cubicBezTo>
                  <a:cubicBezTo>
                    <a:pt x="363771" y="144653"/>
                    <a:pt x="363085" y="144882"/>
                    <a:pt x="362628" y="144882"/>
                  </a:cubicBezTo>
                  <a:cubicBezTo>
                    <a:pt x="361256" y="145111"/>
                    <a:pt x="360113" y="145339"/>
                    <a:pt x="358742" y="145568"/>
                  </a:cubicBezTo>
                  <a:cubicBezTo>
                    <a:pt x="358285" y="145568"/>
                    <a:pt x="357827" y="145796"/>
                    <a:pt x="357142" y="145796"/>
                  </a:cubicBezTo>
                  <a:cubicBezTo>
                    <a:pt x="355541" y="146025"/>
                    <a:pt x="353713" y="146482"/>
                    <a:pt x="352112" y="146939"/>
                  </a:cubicBezTo>
                  <a:cubicBezTo>
                    <a:pt x="350741" y="147168"/>
                    <a:pt x="349369" y="148311"/>
                    <a:pt x="347998" y="148540"/>
                  </a:cubicBezTo>
                  <a:cubicBezTo>
                    <a:pt x="340454" y="149911"/>
                    <a:pt x="331996" y="154255"/>
                    <a:pt x="326966" y="143968"/>
                  </a:cubicBezTo>
                  <a:cubicBezTo>
                    <a:pt x="322166" y="134595"/>
                    <a:pt x="325366" y="120422"/>
                    <a:pt x="334510" y="114707"/>
                  </a:cubicBezTo>
                  <a:cubicBezTo>
                    <a:pt x="339997" y="111278"/>
                    <a:pt x="346169" y="108535"/>
                    <a:pt x="352570" y="106706"/>
                  </a:cubicBezTo>
                  <a:cubicBezTo>
                    <a:pt x="354627" y="106020"/>
                    <a:pt x="356684" y="105563"/>
                    <a:pt x="358742" y="104877"/>
                  </a:cubicBezTo>
                  <a:cubicBezTo>
                    <a:pt x="359428" y="104648"/>
                    <a:pt x="360342" y="104420"/>
                    <a:pt x="361028" y="104191"/>
                  </a:cubicBezTo>
                  <a:cubicBezTo>
                    <a:pt x="362399" y="103734"/>
                    <a:pt x="363771" y="103505"/>
                    <a:pt x="364914" y="103048"/>
                  </a:cubicBezTo>
                  <a:cubicBezTo>
                    <a:pt x="365828" y="102820"/>
                    <a:pt x="366743" y="102591"/>
                    <a:pt x="367657" y="102362"/>
                  </a:cubicBezTo>
                  <a:cubicBezTo>
                    <a:pt x="368800" y="102134"/>
                    <a:pt x="369943" y="101905"/>
                    <a:pt x="371086" y="101448"/>
                  </a:cubicBezTo>
                  <a:cubicBezTo>
                    <a:pt x="372229" y="101219"/>
                    <a:pt x="373144" y="100991"/>
                    <a:pt x="374287" y="100762"/>
                  </a:cubicBezTo>
                  <a:cubicBezTo>
                    <a:pt x="375201" y="100534"/>
                    <a:pt x="376344" y="100305"/>
                    <a:pt x="377258" y="100076"/>
                  </a:cubicBezTo>
                  <a:cubicBezTo>
                    <a:pt x="378401" y="99848"/>
                    <a:pt x="379544" y="99619"/>
                    <a:pt x="380687" y="99391"/>
                  </a:cubicBezTo>
                  <a:cubicBezTo>
                    <a:pt x="381602" y="99162"/>
                    <a:pt x="382516" y="98933"/>
                    <a:pt x="383431" y="98933"/>
                  </a:cubicBezTo>
                  <a:cubicBezTo>
                    <a:pt x="384574" y="98705"/>
                    <a:pt x="385945" y="98476"/>
                    <a:pt x="387088" y="98248"/>
                  </a:cubicBezTo>
                  <a:cubicBezTo>
                    <a:pt x="387774" y="98019"/>
                    <a:pt x="388688" y="98019"/>
                    <a:pt x="389374" y="97790"/>
                  </a:cubicBezTo>
                  <a:cubicBezTo>
                    <a:pt x="390746" y="97562"/>
                    <a:pt x="392117" y="97333"/>
                    <a:pt x="393489" y="97105"/>
                  </a:cubicBezTo>
                  <a:cubicBezTo>
                    <a:pt x="393946" y="97105"/>
                    <a:pt x="394403" y="96876"/>
                    <a:pt x="395089" y="96876"/>
                  </a:cubicBezTo>
                  <a:cubicBezTo>
                    <a:pt x="402633" y="95733"/>
                    <a:pt x="409948" y="95047"/>
                    <a:pt x="417492" y="94819"/>
                  </a:cubicBezTo>
                  <a:cubicBezTo>
                    <a:pt x="417492" y="94819"/>
                    <a:pt x="417721" y="94819"/>
                    <a:pt x="417721" y="94819"/>
                  </a:cubicBezTo>
                  <a:cubicBezTo>
                    <a:pt x="419549" y="94819"/>
                    <a:pt x="421150" y="94819"/>
                    <a:pt x="422978" y="94819"/>
                  </a:cubicBezTo>
                  <a:cubicBezTo>
                    <a:pt x="423207" y="94819"/>
                    <a:pt x="423664" y="94819"/>
                    <a:pt x="423893" y="94819"/>
                  </a:cubicBezTo>
                  <a:cubicBezTo>
                    <a:pt x="425493" y="94819"/>
                    <a:pt x="427322" y="94819"/>
                    <a:pt x="428922" y="95047"/>
                  </a:cubicBezTo>
                  <a:cubicBezTo>
                    <a:pt x="429379" y="95047"/>
                    <a:pt x="429608" y="95047"/>
                    <a:pt x="430065" y="95047"/>
                  </a:cubicBezTo>
                  <a:cubicBezTo>
                    <a:pt x="431665" y="95047"/>
                    <a:pt x="433494" y="95276"/>
                    <a:pt x="435094" y="95276"/>
                  </a:cubicBezTo>
                  <a:cubicBezTo>
                    <a:pt x="435551" y="95276"/>
                    <a:pt x="435780" y="95276"/>
                    <a:pt x="436237" y="95276"/>
                  </a:cubicBezTo>
                  <a:cubicBezTo>
                    <a:pt x="438066" y="95504"/>
                    <a:pt x="439666" y="95504"/>
                    <a:pt x="441495" y="95733"/>
                  </a:cubicBezTo>
                  <a:cubicBezTo>
                    <a:pt x="441724" y="95733"/>
                    <a:pt x="441952" y="95733"/>
                    <a:pt x="442409" y="95733"/>
                  </a:cubicBezTo>
                  <a:cubicBezTo>
                    <a:pt x="444238" y="95962"/>
                    <a:pt x="446067" y="96190"/>
                    <a:pt x="447896" y="96419"/>
                  </a:cubicBezTo>
                  <a:cubicBezTo>
                    <a:pt x="447896" y="96419"/>
                    <a:pt x="447896" y="96419"/>
                    <a:pt x="447896" y="96419"/>
                  </a:cubicBezTo>
                  <a:cubicBezTo>
                    <a:pt x="452011" y="97105"/>
                    <a:pt x="456125" y="97790"/>
                    <a:pt x="460240" y="98933"/>
                  </a:cubicBezTo>
                  <a:cubicBezTo>
                    <a:pt x="492473" y="106706"/>
                    <a:pt x="503674" y="123394"/>
                    <a:pt x="493159" y="158827"/>
                  </a:cubicBezTo>
                  <a:cubicBezTo>
                    <a:pt x="477385" y="149911"/>
                    <a:pt x="460926" y="144425"/>
                    <a:pt x="444238" y="141682"/>
                  </a:cubicBezTo>
                  <a:close/>
                  <a:moveTo>
                    <a:pt x="342968" y="926466"/>
                  </a:moveTo>
                  <a:cubicBezTo>
                    <a:pt x="301363" y="920522"/>
                    <a:pt x="262044" y="906806"/>
                    <a:pt x="222725" y="892861"/>
                  </a:cubicBezTo>
                  <a:cubicBezTo>
                    <a:pt x="221125" y="892176"/>
                    <a:pt x="219296" y="891490"/>
                    <a:pt x="217696" y="890575"/>
                  </a:cubicBezTo>
                  <a:cubicBezTo>
                    <a:pt x="217238" y="890347"/>
                    <a:pt x="216553" y="890118"/>
                    <a:pt x="216095" y="889890"/>
                  </a:cubicBezTo>
                  <a:cubicBezTo>
                    <a:pt x="214952" y="889432"/>
                    <a:pt x="213809" y="888975"/>
                    <a:pt x="212666" y="888289"/>
                  </a:cubicBezTo>
                  <a:cubicBezTo>
                    <a:pt x="211981" y="888061"/>
                    <a:pt x="211295" y="887604"/>
                    <a:pt x="210609" y="887375"/>
                  </a:cubicBezTo>
                  <a:cubicBezTo>
                    <a:pt x="209695" y="886918"/>
                    <a:pt x="208552" y="886461"/>
                    <a:pt x="207637" y="886003"/>
                  </a:cubicBezTo>
                  <a:cubicBezTo>
                    <a:pt x="206951" y="885546"/>
                    <a:pt x="206266" y="885318"/>
                    <a:pt x="205351" y="884860"/>
                  </a:cubicBezTo>
                  <a:cubicBezTo>
                    <a:pt x="204437" y="884403"/>
                    <a:pt x="203522" y="883946"/>
                    <a:pt x="202608" y="883489"/>
                  </a:cubicBezTo>
                  <a:cubicBezTo>
                    <a:pt x="201922" y="883032"/>
                    <a:pt x="201008" y="882803"/>
                    <a:pt x="200322" y="882346"/>
                  </a:cubicBezTo>
                  <a:cubicBezTo>
                    <a:pt x="199408" y="881889"/>
                    <a:pt x="198493" y="881431"/>
                    <a:pt x="197579" y="880974"/>
                  </a:cubicBezTo>
                  <a:cubicBezTo>
                    <a:pt x="196893" y="880517"/>
                    <a:pt x="195979" y="880288"/>
                    <a:pt x="195293" y="879831"/>
                  </a:cubicBezTo>
                  <a:cubicBezTo>
                    <a:pt x="194378" y="879374"/>
                    <a:pt x="193464" y="878917"/>
                    <a:pt x="192550" y="878460"/>
                  </a:cubicBezTo>
                  <a:cubicBezTo>
                    <a:pt x="191864" y="878002"/>
                    <a:pt x="190949" y="877545"/>
                    <a:pt x="190264" y="877317"/>
                  </a:cubicBezTo>
                  <a:cubicBezTo>
                    <a:pt x="189349" y="876859"/>
                    <a:pt x="188435" y="876402"/>
                    <a:pt x="187749" y="875945"/>
                  </a:cubicBezTo>
                  <a:cubicBezTo>
                    <a:pt x="187063" y="875488"/>
                    <a:pt x="186149" y="875031"/>
                    <a:pt x="185463" y="874573"/>
                  </a:cubicBezTo>
                  <a:cubicBezTo>
                    <a:pt x="184549" y="874116"/>
                    <a:pt x="183863" y="873659"/>
                    <a:pt x="182948" y="873202"/>
                  </a:cubicBezTo>
                  <a:cubicBezTo>
                    <a:pt x="182263" y="872745"/>
                    <a:pt x="181348" y="872287"/>
                    <a:pt x="180662" y="871830"/>
                  </a:cubicBezTo>
                  <a:cubicBezTo>
                    <a:pt x="179748" y="871373"/>
                    <a:pt x="179062" y="870916"/>
                    <a:pt x="178148" y="870459"/>
                  </a:cubicBezTo>
                  <a:cubicBezTo>
                    <a:pt x="177462" y="870001"/>
                    <a:pt x="176548" y="869544"/>
                    <a:pt x="175862" y="869087"/>
                  </a:cubicBezTo>
                  <a:cubicBezTo>
                    <a:pt x="174947" y="868630"/>
                    <a:pt x="174262" y="868173"/>
                    <a:pt x="173347" y="867715"/>
                  </a:cubicBezTo>
                  <a:cubicBezTo>
                    <a:pt x="172661" y="867258"/>
                    <a:pt x="171747" y="866801"/>
                    <a:pt x="171061" y="866344"/>
                  </a:cubicBezTo>
                  <a:cubicBezTo>
                    <a:pt x="170375" y="865887"/>
                    <a:pt x="169461" y="865429"/>
                    <a:pt x="168775" y="864744"/>
                  </a:cubicBezTo>
                  <a:cubicBezTo>
                    <a:pt x="168089" y="864286"/>
                    <a:pt x="167175" y="863829"/>
                    <a:pt x="166489" y="863372"/>
                  </a:cubicBezTo>
                  <a:cubicBezTo>
                    <a:pt x="165803" y="862915"/>
                    <a:pt x="164889" y="862458"/>
                    <a:pt x="164203" y="861772"/>
                  </a:cubicBezTo>
                  <a:cubicBezTo>
                    <a:pt x="163517" y="861315"/>
                    <a:pt x="162603" y="860857"/>
                    <a:pt x="161917" y="860172"/>
                  </a:cubicBezTo>
                  <a:cubicBezTo>
                    <a:pt x="161231" y="859714"/>
                    <a:pt x="160317" y="859257"/>
                    <a:pt x="159631" y="858571"/>
                  </a:cubicBezTo>
                  <a:cubicBezTo>
                    <a:pt x="158945" y="858114"/>
                    <a:pt x="158031" y="857428"/>
                    <a:pt x="157345" y="856971"/>
                  </a:cubicBezTo>
                  <a:cubicBezTo>
                    <a:pt x="156659" y="856514"/>
                    <a:pt x="155974" y="856057"/>
                    <a:pt x="155288" y="855371"/>
                  </a:cubicBezTo>
                  <a:cubicBezTo>
                    <a:pt x="154373" y="854914"/>
                    <a:pt x="153688" y="854228"/>
                    <a:pt x="152773" y="853771"/>
                  </a:cubicBezTo>
                  <a:cubicBezTo>
                    <a:pt x="152087" y="853314"/>
                    <a:pt x="151402" y="852856"/>
                    <a:pt x="150716" y="852399"/>
                  </a:cubicBezTo>
                  <a:cubicBezTo>
                    <a:pt x="149801" y="851713"/>
                    <a:pt x="149116" y="851256"/>
                    <a:pt x="148201" y="850570"/>
                  </a:cubicBezTo>
                  <a:cubicBezTo>
                    <a:pt x="147744" y="850113"/>
                    <a:pt x="147058" y="849885"/>
                    <a:pt x="146601" y="849427"/>
                  </a:cubicBezTo>
                  <a:cubicBezTo>
                    <a:pt x="143172" y="846913"/>
                    <a:pt x="139743" y="844170"/>
                    <a:pt x="136543" y="841655"/>
                  </a:cubicBezTo>
                  <a:cubicBezTo>
                    <a:pt x="136085" y="841426"/>
                    <a:pt x="135628" y="840969"/>
                    <a:pt x="135400" y="840741"/>
                  </a:cubicBezTo>
                  <a:cubicBezTo>
                    <a:pt x="134485" y="840055"/>
                    <a:pt x="133571" y="839140"/>
                    <a:pt x="132656" y="838455"/>
                  </a:cubicBezTo>
                  <a:cubicBezTo>
                    <a:pt x="132199" y="837997"/>
                    <a:pt x="131742" y="837540"/>
                    <a:pt x="131285" y="837312"/>
                  </a:cubicBezTo>
                  <a:cubicBezTo>
                    <a:pt x="130370" y="836626"/>
                    <a:pt x="129456" y="835711"/>
                    <a:pt x="128542" y="835026"/>
                  </a:cubicBezTo>
                  <a:cubicBezTo>
                    <a:pt x="128084" y="834568"/>
                    <a:pt x="127627" y="834111"/>
                    <a:pt x="126941" y="833654"/>
                  </a:cubicBezTo>
                  <a:cubicBezTo>
                    <a:pt x="126027" y="832968"/>
                    <a:pt x="125113" y="832054"/>
                    <a:pt x="124427" y="831368"/>
                  </a:cubicBezTo>
                  <a:cubicBezTo>
                    <a:pt x="123970" y="830911"/>
                    <a:pt x="123284" y="830454"/>
                    <a:pt x="122827" y="829996"/>
                  </a:cubicBezTo>
                  <a:cubicBezTo>
                    <a:pt x="121912" y="829311"/>
                    <a:pt x="121226" y="828396"/>
                    <a:pt x="120312" y="827710"/>
                  </a:cubicBezTo>
                  <a:cubicBezTo>
                    <a:pt x="119855" y="827253"/>
                    <a:pt x="119398" y="826796"/>
                    <a:pt x="118712" y="826339"/>
                  </a:cubicBezTo>
                  <a:cubicBezTo>
                    <a:pt x="117797" y="825653"/>
                    <a:pt x="117112" y="824739"/>
                    <a:pt x="116197" y="824053"/>
                  </a:cubicBezTo>
                  <a:cubicBezTo>
                    <a:pt x="115740" y="823596"/>
                    <a:pt x="115283" y="823138"/>
                    <a:pt x="114826" y="822681"/>
                  </a:cubicBezTo>
                  <a:cubicBezTo>
                    <a:pt x="113911" y="821767"/>
                    <a:pt x="113225" y="821081"/>
                    <a:pt x="112311" y="820167"/>
                  </a:cubicBezTo>
                  <a:cubicBezTo>
                    <a:pt x="111854" y="819709"/>
                    <a:pt x="111397" y="819252"/>
                    <a:pt x="110939" y="818795"/>
                  </a:cubicBezTo>
                  <a:cubicBezTo>
                    <a:pt x="110025" y="817881"/>
                    <a:pt x="109339" y="817195"/>
                    <a:pt x="108425" y="816280"/>
                  </a:cubicBezTo>
                  <a:cubicBezTo>
                    <a:pt x="107968" y="815823"/>
                    <a:pt x="107510" y="815366"/>
                    <a:pt x="107053" y="814909"/>
                  </a:cubicBezTo>
                  <a:cubicBezTo>
                    <a:pt x="106139" y="813994"/>
                    <a:pt x="105453" y="813080"/>
                    <a:pt x="104539" y="812394"/>
                  </a:cubicBezTo>
                  <a:cubicBezTo>
                    <a:pt x="104081" y="811937"/>
                    <a:pt x="103624" y="811480"/>
                    <a:pt x="103167" y="811023"/>
                  </a:cubicBezTo>
                  <a:cubicBezTo>
                    <a:pt x="102253" y="810108"/>
                    <a:pt x="101567" y="809194"/>
                    <a:pt x="100652" y="808279"/>
                  </a:cubicBezTo>
                  <a:cubicBezTo>
                    <a:pt x="100195" y="807822"/>
                    <a:pt x="99967" y="807365"/>
                    <a:pt x="99509" y="806908"/>
                  </a:cubicBezTo>
                  <a:cubicBezTo>
                    <a:pt x="98595" y="805993"/>
                    <a:pt x="97681" y="805079"/>
                    <a:pt x="96995" y="804165"/>
                  </a:cubicBezTo>
                  <a:cubicBezTo>
                    <a:pt x="96538" y="803707"/>
                    <a:pt x="96309" y="803479"/>
                    <a:pt x="95852" y="803022"/>
                  </a:cubicBezTo>
                  <a:cubicBezTo>
                    <a:pt x="94937" y="802107"/>
                    <a:pt x="94023" y="800964"/>
                    <a:pt x="93109" y="800050"/>
                  </a:cubicBezTo>
                  <a:cubicBezTo>
                    <a:pt x="92880" y="799821"/>
                    <a:pt x="92651" y="799364"/>
                    <a:pt x="92194" y="799135"/>
                  </a:cubicBezTo>
                  <a:cubicBezTo>
                    <a:pt x="91280" y="797992"/>
                    <a:pt x="90365" y="797078"/>
                    <a:pt x="89451" y="795935"/>
                  </a:cubicBezTo>
                  <a:cubicBezTo>
                    <a:pt x="89222" y="795706"/>
                    <a:pt x="88994" y="795478"/>
                    <a:pt x="88765" y="795249"/>
                  </a:cubicBezTo>
                  <a:cubicBezTo>
                    <a:pt x="87851" y="794106"/>
                    <a:pt x="86708" y="792963"/>
                    <a:pt x="85793" y="791592"/>
                  </a:cubicBezTo>
                  <a:cubicBezTo>
                    <a:pt x="85793" y="791592"/>
                    <a:pt x="85793" y="791592"/>
                    <a:pt x="85793" y="791592"/>
                  </a:cubicBezTo>
                  <a:cubicBezTo>
                    <a:pt x="78021" y="781990"/>
                    <a:pt x="70477" y="771703"/>
                    <a:pt x="63848" y="761188"/>
                  </a:cubicBezTo>
                  <a:cubicBezTo>
                    <a:pt x="63848" y="761188"/>
                    <a:pt x="63619" y="760959"/>
                    <a:pt x="63619" y="760959"/>
                  </a:cubicBezTo>
                  <a:cubicBezTo>
                    <a:pt x="62705" y="759588"/>
                    <a:pt x="61790" y="758216"/>
                    <a:pt x="61105" y="756844"/>
                  </a:cubicBezTo>
                  <a:cubicBezTo>
                    <a:pt x="61105" y="756616"/>
                    <a:pt x="60876" y="756387"/>
                    <a:pt x="60876" y="756387"/>
                  </a:cubicBezTo>
                  <a:cubicBezTo>
                    <a:pt x="59962" y="755016"/>
                    <a:pt x="59276" y="753644"/>
                    <a:pt x="58361" y="752272"/>
                  </a:cubicBezTo>
                  <a:cubicBezTo>
                    <a:pt x="58133" y="752044"/>
                    <a:pt x="58133" y="751815"/>
                    <a:pt x="57904" y="751587"/>
                  </a:cubicBezTo>
                  <a:cubicBezTo>
                    <a:pt x="57218" y="750215"/>
                    <a:pt x="56304" y="748843"/>
                    <a:pt x="55618" y="747472"/>
                  </a:cubicBezTo>
                  <a:cubicBezTo>
                    <a:pt x="55390" y="747243"/>
                    <a:pt x="55390" y="747015"/>
                    <a:pt x="55161" y="746786"/>
                  </a:cubicBezTo>
                  <a:cubicBezTo>
                    <a:pt x="54475" y="745414"/>
                    <a:pt x="53561" y="744043"/>
                    <a:pt x="52875" y="742671"/>
                  </a:cubicBezTo>
                  <a:cubicBezTo>
                    <a:pt x="52646" y="742443"/>
                    <a:pt x="52646" y="742214"/>
                    <a:pt x="52418" y="741985"/>
                  </a:cubicBezTo>
                  <a:cubicBezTo>
                    <a:pt x="51732" y="740614"/>
                    <a:pt x="50818" y="739242"/>
                    <a:pt x="50132" y="737871"/>
                  </a:cubicBezTo>
                  <a:cubicBezTo>
                    <a:pt x="49903" y="737642"/>
                    <a:pt x="49903" y="737413"/>
                    <a:pt x="49675" y="737185"/>
                  </a:cubicBezTo>
                  <a:cubicBezTo>
                    <a:pt x="48989" y="735813"/>
                    <a:pt x="48303" y="734213"/>
                    <a:pt x="47389" y="732841"/>
                  </a:cubicBezTo>
                  <a:cubicBezTo>
                    <a:pt x="47389" y="732613"/>
                    <a:pt x="47160" y="732384"/>
                    <a:pt x="47160" y="732384"/>
                  </a:cubicBezTo>
                  <a:cubicBezTo>
                    <a:pt x="46474" y="731013"/>
                    <a:pt x="45788" y="729412"/>
                    <a:pt x="44874" y="727812"/>
                  </a:cubicBezTo>
                  <a:cubicBezTo>
                    <a:pt x="44874" y="727584"/>
                    <a:pt x="44645" y="727584"/>
                    <a:pt x="44645" y="727355"/>
                  </a:cubicBezTo>
                  <a:cubicBezTo>
                    <a:pt x="43960" y="725755"/>
                    <a:pt x="43274" y="724155"/>
                    <a:pt x="42359" y="722554"/>
                  </a:cubicBezTo>
                  <a:cubicBezTo>
                    <a:pt x="42359" y="722554"/>
                    <a:pt x="42359" y="722554"/>
                    <a:pt x="42359" y="722554"/>
                  </a:cubicBezTo>
                  <a:cubicBezTo>
                    <a:pt x="33901" y="704266"/>
                    <a:pt x="27272" y="684835"/>
                    <a:pt x="22700" y="664719"/>
                  </a:cubicBezTo>
                  <a:cubicBezTo>
                    <a:pt x="22700" y="664719"/>
                    <a:pt x="22700" y="664719"/>
                    <a:pt x="22700" y="664719"/>
                  </a:cubicBezTo>
                  <a:cubicBezTo>
                    <a:pt x="22243" y="662890"/>
                    <a:pt x="21785" y="661061"/>
                    <a:pt x="21557" y="659461"/>
                  </a:cubicBezTo>
                  <a:cubicBezTo>
                    <a:pt x="21557" y="659461"/>
                    <a:pt x="21557" y="659232"/>
                    <a:pt x="21557" y="659232"/>
                  </a:cubicBezTo>
                  <a:cubicBezTo>
                    <a:pt x="21100" y="657403"/>
                    <a:pt x="20871" y="655803"/>
                    <a:pt x="20414" y="653974"/>
                  </a:cubicBezTo>
                  <a:cubicBezTo>
                    <a:pt x="20414" y="653746"/>
                    <a:pt x="20414" y="653746"/>
                    <a:pt x="20414" y="653517"/>
                  </a:cubicBezTo>
                  <a:cubicBezTo>
                    <a:pt x="20185" y="651688"/>
                    <a:pt x="19728" y="650088"/>
                    <a:pt x="19499" y="648259"/>
                  </a:cubicBezTo>
                  <a:cubicBezTo>
                    <a:pt x="19499" y="648031"/>
                    <a:pt x="19499" y="648031"/>
                    <a:pt x="19499" y="647802"/>
                  </a:cubicBezTo>
                  <a:cubicBezTo>
                    <a:pt x="19271" y="645973"/>
                    <a:pt x="18814" y="644373"/>
                    <a:pt x="18585" y="642544"/>
                  </a:cubicBezTo>
                  <a:cubicBezTo>
                    <a:pt x="18585" y="642316"/>
                    <a:pt x="18585" y="642316"/>
                    <a:pt x="18585" y="642087"/>
                  </a:cubicBezTo>
                  <a:cubicBezTo>
                    <a:pt x="18356" y="640258"/>
                    <a:pt x="18128" y="638430"/>
                    <a:pt x="17671" y="636601"/>
                  </a:cubicBezTo>
                  <a:cubicBezTo>
                    <a:pt x="17671" y="636601"/>
                    <a:pt x="17671" y="636372"/>
                    <a:pt x="17671" y="636372"/>
                  </a:cubicBezTo>
                  <a:cubicBezTo>
                    <a:pt x="17442" y="634543"/>
                    <a:pt x="17213" y="632715"/>
                    <a:pt x="16985" y="630886"/>
                  </a:cubicBezTo>
                  <a:cubicBezTo>
                    <a:pt x="16985" y="630886"/>
                    <a:pt x="16985" y="630886"/>
                    <a:pt x="16985" y="630886"/>
                  </a:cubicBezTo>
                  <a:cubicBezTo>
                    <a:pt x="16070" y="623342"/>
                    <a:pt x="15385" y="615570"/>
                    <a:pt x="14927" y="607797"/>
                  </a:cubicBezTo>
                  <a:cubicBezTo>
                    <a:pt x="16528" y="533959"/>
                    <a:pt x="7155" y="490068"/>
                    <a:pt x="72535" y="373254"/>
                  </a:cubicBezTo>
                  <a:cubicBezTo>
                    <a:pt x="113683" y="290729"/>
                    <a:pt x="236441" y="235179"/>
                    <a:pt x="286504" y="218720"/>
                  </a:cubicBezTo>
                  <a:cubicBezTo>
                    <a:pt x="323080" y="206604"/>
                    <a:pt x="386860" y="200660"/>
                    <a:pt x="425493" y="205690"/>
                  </a:cubicBezTo>
                  <a:cubicBezTo>
                    <a:pt x="528134" y="218948"/>
                    <a:pt x="615917" y="257353"/>
                    <a:pt x="681754" y="339192"/>
                  </a:cubicBezTo>
                  <a:cubicBezTo>
                    <a:pt x="699813" y="361595"/>
                    <a:pt x="724273" y="394513"/>
                    <a:pt x="741647" y="442291"/>
                  </a:cubicBezTo>
                  <a:cubicBezTo>
                    <a:pt x="741647" y="442291"/>
                    <a:pt x="741647" y="442291"/>
                    <a:pt x="741647" y="442291"/>
                  </a:cubicBezTo>
                  <a:cubicBezTo>
                    <a:pt x="742333" y="443891"/>
                    <a:pt x="742790" y="445720"/>
                    <a:pt x="743476" y="447320"/>
                  </a:cubicBezTo>
                  <a:cubicBezTo>
                    <a:pt x="743704" y="447777"/>
                    <a:pt x="743704" y="448006"/>
                    <a:pt x="743933" y="448463"/>
                  </a:cubicBezTo>
                  <a:cubicBezTo>
                    <a:pt x="744390" y="449835"/>
                    <a:pt x="744847" y="450978"/>
                    <a:pt x="745305" y="452349"/>
                  </a:cubicBezTo>
                  <a:cubicBezTo>
                    <a:pt x="745533" y="453035"/>
                    <a:pt x="745762" y="453492"/>
                    <a:pt x="745762" y="454178"/>
                  </a:cubicBezTo>
                  <a:cubicBezTo>
                    <a:pt x="746219" y="455321"/>
                    <a:pt x="746448" y="456464"/>
                    <a:pt x="746905" y="457607"/>
                  </a:cubicBezTo>
                  <a:cubicBezTo>
                    <a:pt x="747133" y="458293"/>
                    <a:pt x="747362" y="458979"/>
                    <a:pt x="747591" y="459664"/>
                  </a:cubicBezTo>
                  <a:cubicBezTo>
                    <a:pt x="747819" y="460807"/>
                    <a:pt x="748276" y="461722"/>
                    <a:pt x="748505" y="462865"/>
                  </a:cubicBezTo>
                  <a:cubicBezTo>
                    <a:pt x="748734" y="463551"/>
                    <a:pt x="748962" y="464236"/>
                    <a:pt x="749191" y="465151"/>
                  </a:cubicBezTo>
                  <a:cubicBezTo>
                    <a:pt x="749419" y="466294"/>
                    <a:pt x="749877" y="467208"/>
                    <a:pt x="750105" y="468351"/>
                  </a:cubicBezTo>
                  <a:cubicBezTo>
                    <a:pt x="750334" y="469037"/>
                    <a:pt x="750562" y="469951"/>
                    <a:pt x="750791" y="470637"/>
                  </a:cubicBezTo>
                  <a:cubicBezTo>
                    <a:pt x="751020" y="471780"/>
                    <a:pt x="751248" y="472695"/>
                    <a:pt x="751705" y="473838"/>
                  </a:cubicBezTo>
                  <a:cubicBezTo>
                    <a:pt x="751934" y="474752"/>
                    <a:pt x="752163" y="475438"/>
                    <a:pt x="752391" y="476352"/>
                  </a:cubicBezTo>
                  <a:cubicBezTo>
                    <a:pt x="752620" y="477495"/>
                    <a:pt x="752848" y="478410"/>
                    <a:pt x="753077" y="479553"/>
                  </a:cubicBezTo>
                  <a:cubicBezTo>
                    <a:pt x="753306" y="480467"/>
                    <a:pt x="753534" y="481153"/>
                    <a:pt x="753763" y="482067"/>
                  </a:cubicBezTo>
                  <a:cubicBezTo>
                    <a:pt x="753991" y="483210"/>
                    <a:pt x="754220" y="484125"/>
                    <a:pt x="754449" y="485268"/>
                  </a:cubicBezTo>
                  <a:cubicBezTo>
                    <a:pt x="754677" y="486182"/>
                    <a:pt x="754906" y="487096"/>
                    <a:pt x="754906" y="487782"/>
                  </a:cubicBezTo>
                  <a:cubicBezTo>
                    <a:pt x="755134" y="488925"/>
                    <a:pt x="755363" y="490068"/>
                    <a:pt x="755592" y="490983"/>
                  </a:cubicBezTo>
                  <a:cubicBezTo>
                    <a:pt x="755820" y="491897"/>
                    <a:pt x="756049" y="492811"/>
                    <a:pt x="756049" y="493726"/>
                  </a:cubicBezTo>
                  <a:cubicBezTo>
                    <a:pt x="756277" y="494869"/>
                    <a:pt x="756506" y="496012"/>
                    <a:pt x="756735" y="497155"/>
                  </a:cubicBezTo>
                  <a:cubicBezTo>
                    <a:pt x="756963" y="498069"/>
                    <a:pt x="756963" y="498984"/>
                    <a:pt x="757192" y="499898"/>
                  </a:cubicBezTo>
                  <a:cubicBezTo>
                    <a:pt x="757420" y="501041"/>
                    <a:pt x="757649" y="502184"/>
                    <a:pt x="757878" y="503327"/>
                  </a:cubicBezTo>
                  <a:cubicBezTo>
                    <a:pt x="758106" y="504241"/>
                    <a:pt x="758106" y="505156"/>
                    <a:pt x="758335" y="506070"/>
                  </a:cubicBezTo>
                  <a:cubicBezTo>
                    <a:pt x="758563" y="507213"/>
                    <a:pt x="758792" y="508356"/>
                    <a:pt x="758792" y="509728"/>
                  </a:cubicBezTo>
                  <a:cubicBezTo>
                    <a:pt x="759021" y="510642"/>
                    <a:pt x="759021" y="511557"/>
                    <a:pt x="759249" y="512471"/>
                  </a:cubicBezTo>
                  <a:cubicBezTo>
                    <a:pt x="759478" y="513614"/>
                    <a:pt x="759706" y="514986"/>
                    <a:pt x="759706" y="516129"/>
                  </a:cubicBezTo>
                  <a:cubicBezTo>
                    <a:pt x="759935" y="517043"/>
                    <a:pt x="759935" y="517957"/>
                    <a:pt x="760164" y="518872"/>
                  </a:cubicBezTo>
                  <a:cubicBezTo>
                    <a:pt x="760392" y="520243"/>
                    <a:pt x="760392" y="521386"/>
                    <a:pt x="760621" y="522758"/>
                  </a:cubicBezTo>
                  <a:cubicBezTo>
                    <a:pt x="760621" y="523672"/>
                    <a:pt x="760849" y="524358"/>
                    <a:pt x="760849" y="525273"/>
                  </a:cubicBezTo>
                  <a:cubicBezTo>
                    <a:pt x="761078" y="526644"/>
                    <a:pt x="761078" y="528244"/>
                    <a:pt x="761307" y="529616"/>
                  </a:cubicBezTo>
                  <a:cubicBezTo>
                    <a:pt x="761307" y="530302"/>
                    <a:pt x="761535" y="530988"/>
                    <a:pt x="761535" y="531902"/>
                  </a:cubicBezTo>
                  <a:cubicBezTo>
                    <a:pt x="761764" y="533959"/>
                    <a:pt x="761992" y="536017"/>
                    <a:pt x="761992" y="538074"/>
                  </a:cubicBezTo>
                  <a:cubicBezTo>
                    <a:pt x="761992" y="538303"/>
                    <a:pt x="761992" y="538531"/>
                    <a:pt x="761992" y="538531"/>
                  </a:cubicBezTo>
                  <a:cubicBezTo>
                    <a:pt x="762221" y="540817"/>
                    <a:pt x="762450" y="543103"/>
                    <a:pt x="762450" y="545389"/>
                  </a:cubicBezTo>
                  <a:cubicBezTo>
                    <a:pt x="762450" y="546075"/>
                    <a:pt x="762450" y="546761"/>
                    <a:pt x="762678" y="547447"/>
                  </a:cubicBezTo>
                  <a:cubicBezTo>
                    <a:pt x="762678" y="549047"/>
                    <a:pt x="762907" y="550647"/>
                    <a:pt x="762907" y="552247"/>
                  </a:cubicBezTo>
                  <a:cubicBezTo>
                    <a:pt x="762907" y="553162"/>
                    <a:pt x="762907" y="554076"/>
                    <a:pt x="762907" y="554991"/>
                  </a:cubicBezTo>
                  <a:cubicBezTo>
                    <a:pt x="762907" y="556362"/>
                    <a:pt x="763135" y="557962"/>
                    <a:pt x="763135" y="559334"/>
                  </a:cubicBezTo>
                  <a:cubicBezTo>
                    <a:pt x="763135" y="560248"/>
                    <a:pt x="763135" y="561391"/>
                    <a:pt x="763135" y="562306"/>
                  </a:cubicBezTo>
                  <a:cubicBezTo>
                    <a:pt x="763135" y="563677"/>
                    <a:pt x="763135" y="565049"/>
                    <a:pt x="763135" y="566421"/>
                  </a:cubicBezTo>
                  <a:cubicBezTo>
                    <a:pt x="763135" y="567564"/>
                    <a:pt x="763135" y="568478"/>
                    <a:pt x="763135" y="569621"/>
                  </a:cubicBezTo>
                  <a:cubicBezTo>
                    <a:pt x="763135" y="570993"/>
                    <a:pt x="763135" y="572364"/>
                    <a:pt x="763135" y="573736"/>
                  </a:cubicBezTo>
                  <a:cubicBezTo>
                    <a:pt x="763135" y="574879"/>
                    <a:pt x="763135" y="576022"/>
                    <a:pt x="763135" y="576936"/>
                  </a:cubicBezTo>
                  <a:cubicBezTo>
                    <a:pt x="763135" y="578308"/>
                    <a:pt x="763135" y="579679"/>
                    <a:pt x="763135" y="581051"/>
                  </a:cubicBezTo>
                  <a:cubicBezTo>
                    <a:pt x="763135" y="582194"/>
                    <a:pt x="763135" y="583337"/>
                    <a:pt x="763135" y="584480"/>
                  </a:cubicBezTo>
                  <a:cubicBezTo>
                    <a:pt x="763135" y="585852"/>
                    <a:pt x="763135" y="587223"/>
                    <a:pt x="762907" y="588595"/>
                  </a:cubicBezTo>
                  <a:cubicBezTo>
                    <a:pt x="762907" y="589738"/>
                    <a:pt x="762907" y="590881"/>
                    <a:pt x="762678" y="592024"/>
                  </a:cubicBezTo>
                  <a:cubicBezTo>
                    <a:pt x="762678" y="593395"/>
                    <a:pt x="762450" y="594767"/>
                    <a:pt x="762450" y="596139"/>
                  </a:cubicBezTo>
                  <a:cubicBezTo>
                    <a:pt x="762450" y="597282"/>
                    <a:pt x="762221" y="598425"/>
                    <a:pt x="762221" y="599796"/>
                  </a:cubicBezTo>
                  <a:cubicBezTo>
                    <a:pt x="762221" y="601168"/>
                    <a:pt x="761992" y="602539"/>
                    <a:pt x="761992" y="604140"/>
                  </a:cubicBezTo>
                  <a:cubicBezTo>
                    <a:pt x="761992" y="605283"/>
                    <a:pt x="761764" y="606426"/>
                    <a:pt x="761764" y="607797"/>
                  </a:cubicBezTo>
                  <a:cubicBezTo>
                    <a:pt x="761764" y="609169"/>
                    <a:pt x="761535" y="610769"/>
                    <a:pt x="761307" y="612141"/>
                  </a:cubicBezTo>
                  <a:cubicBezTo>
                    <a:pt x="761307" y="613284"/>
                    <a:pt x="761078" y="614655"/>
                    <a:pt x="761078" y="615798"/>
                  </a:cubicBezTo>
                  <a:cubicBezTo>
                    <a:pt x="760849" y="617170"/>
                    <a:pt x="760849" y="618770"/>
                    <a:pt x="760621" y="620370"/>
                  </a:cubicBezTo>
                  <a:cubicBezTo>
                    <a:pt x="760392" y="621513"/>
                    <a:pt x="760392" y="622885"/>
                    <a:pt x="760164" y="624028"/>
                  </a:cubicBezTo>
                  <a:cubicBezTo>
                    <a:pt x="759935" y="625628"/>
                    <a:pt x="759935" y="627000"/>
                    <a:pt x="759706" y="628600"/>
                  </a:cubicBezTo>
                  <a:cubicBezTo>
                    <a:pt x="759478" y="629743"/>
                    <a:pt x="759478" y="631114"/>
                    <a:pt x="759249" y="632257"/>
                  </a:cubicBezTo>
                  <a:cubicBezTo>
                    <a:pt x="759021" y="633858"/>
                    <a:pt x="758792" y="635458"/>
                    <a:pt x="758563" y="637058"/>
                  </a:cubicBezTo>
                  <a:cubicBezTo>
                    <a:pt x="758335" y="638201"/>
                    <a:pt x="758335" y="639573"/>
                    <a:pt x="758106" y="640716"/>
                  </a:cubicBezTo>
                  <a:cubicBezTo>
                    <a:pt x="757878" y="642316"/>
                    <a:pt x="757649" y="644145"/>
                    <a:pt x="757420" y="645745"/>
                  </a:cubicBezTo>
                  <a:cubicBezTo>
                    <a:pt x="757192" y="646888"/>
                    <a:pt x="757192" y="648031"/>
                    <a:pt x="756963" y="649174"/>
                  </a:cubicBezTo>
                  <a:cubicBezTo>
                    <a:pt x="756735" y="651003"/>
                    <a:pt x="756277" y="653060"/>
                    <a:pt x="756049" y="654889"/>
                  </a:cubicBezTo>
                  <a:cubicBezTo>
                    <a:pt x="755820" y="655803"/>
                    <a:pt x="755820" y="656718"/>
                    <a:pt x="755592" y="657861"/>
                  </a:cubicBezTo>
                  <a:cubicBezTo>
                    <a:pt x="755134" y="660832"/>
                    <a:pt x="754677" y="663804"/>
                    <a:pt x="753991" y="666776"/>
                  </a:cubicBezTo>
                  <a:cubicBezTo>
                    <a:pt x="741647" y="736499"/>
                    <a:pt x="706214" y="793420"/>
                    <a:pt x="655922" y="841884"/>
                  </a:cubicBezTo>
                  <a:cubicBezTo>
                    <a:pt x="602887" y="892404"/>
                    <a:pt x="487672" y="938581"/>
                    <a:pt x="342968" y="926466"/>
                  </a:cubicBezTo>
                  <a:close/>
                </a:path>
              </a:pathLst>
            </a:custGeom>
            <a:solidFill>
              <a:srgbClr val="000000"/>
            </a:solidFill>
            <a:ln w="2286" cap="flat">
              <a:noFill/>
              <a:prstDash val="solid"/>
              <a:miter/>
            </a:ln>
          </p:spPr>
          <p:txBody>
            <a:bodyPr rtlCol="0" anchor="ctr"/>
            <a:lstStyle/>
            <a:p>
              <a:endParaRPr lang="en-US"/>
            </a:p>
          </p:txBody>
        </p:sp>
        <p:sp>
          <p:nvSpPr>
            <p:cNvPr id="213" name="Freeform 812">
              <a:extLst>
                <a:ext uri="{FF2B5EF4-FFF2-40B4-BE49-F238E27FC236}">
                  <a16:creationId xmlns:a16="http://schemas.microsoft.com/office/drawing/2014/main" id="{A4D76AEA-D86C-FF14-7EED-DEFF7E8BD323}"/>
                </a:ext>
              </a:extLst>
            </p:cNvPr>
            <p:cNvSpPr/>
            <p:nvPr/>
          </p:nvSpPr>
          <p:spPr>
            <a:xfrm>
              <a:off x="4873953" y="5247884"/>
              <a:ext cx="163299" cy="16414"/>
            </a:xfrm>
            <a:custGeom>
              <a:avLst/>
              <a:gdLst>
                <a:gd name="connsiteX0" fmla="*/ 163300 w 163299"/>
                <a:gd name="connsiteY0" fmla="*/ 5115 h 16414"/>
                <a:gd name="connsiteX1" fmla="*/ 159642 w 163299"/>
                <a:gd name="connsiteY1" fmla="*/ 771 h 16414"/>
                <a:gd name="connsiteX2" fmla="*/ 150955 w 163299"/>
                <a:gd name="connsiteY2" fmla="*/ 86 h 16414"/>
                <a:gd name="connsiteX3" fmla="*/ 8766 w 163299"/>
                <a:gd name="connsiteY3" fmla="*/ 3515 h 16414"/>
                <a:gd name="connsiteX4" fmla="*/ 79 w 163299"/>
                <a:gd name="connsiteY4" fmla="*/ 7858 h 16414"/>
                <a:gd name="connsiteX5" fmla="*/ 6937 w 163299"/>
                <a:gd name="connsiteY5" fmla="*/ 14716 h 16414"/>
                <a:gd name="connsiteX6" fmla="*/ 17910 w 163299"/>
                <a:gd name="connsiteY6" fmla="*/ 15630 h 16414"/>
                <a:gd name="connsiteX7" fmla="*/ 163300 w 163299"/>
                <a:gd name="connsiteY7" fmla="*/ 5115 h 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99" h="16414">
                  <a:moveTo>
                    <a:pt x="163300" y="5115"/>
                  </a:moveTo>
                  <a:cubicBezTo>
                    <a:pt x="161471" y="2829"/>
                    <a:pt x="160785" y="1000"/>
                    <a:pt x="159642" y="771"/>
                  </a:cubicBezTo>
                  <a:cubicBezTo>
                    <a:pt x="156899" y="86"/>
                    <a:pt x="153927" y="-143"/>
                    <a:pt x="150955" y="86"/>
                  </a:cubicBezTo>
                  <a:cubicBezTo>
                    <a:pt x="103635" y="6029"/>
                    <a:pt x="56315" y="7172"/>
                    <a:pt x="8766" y="3515"/>
                  </a:cubicBezTo>
                  <a:cubicBezTo>
                    <a:pt x="5108" y="3286"/>
                    <a:pt x="994" y="3057"/>
                    <a:pt x="79" y="7858"/>
                  </a:cubicBezTo>
                  <a:cubicBezTo>
                    <a:pt x="-607" y="12659"/>
                    <a:pt x="3280" y="14030"/>
                    <a:pt x="6937" y="14716"/>
                  </a:cubicBezTo>
                  <a:cubicBezTo>
                    <a:pt x="10366" y="15402"/>
                    <a:pt x="14252" y="15402"/>
                    <a:pt x="17910" y="15630"/>
                  </a:cubicBezTo>
                  <a:cubicBezTo>
                    <a:pt x="66145" y="16773"/>
                    <a:pt x="114608" y="18602"/>
                    <a:pt x="163300" y="5115"/>
                  </a:cubicBezTo>
                  <a:close/>
                </a:path>
              </a:pathLst>
            </a:custGeom>
            <a:solidFill>
              <a:srgbClr val="000000"/>
            </a:solidFill>
            <a:ln w="2286" cap="flat">
              <a:noFill/>
              <a:prstDash val="solid"/>
              <a:miter/>
            </a:ln>
          </p:spPr>
          <p:txBody>
            <a:bodyPr rtlCol="0" anchor="ctr"/>
            <a:lstStyle/>
            <a:p>
              <a:endParaRPr lang="en-US"/>
            </a:p>
          </p:txBody>
        </p:sp>
        <p:sp>
          <p:nvSpPr>
            <p:cNvPr id="214" name="Freeform 813">
              <a:extLst>
                <a:ext uri="{FF2B5EF4-FFF2-40B4-BE49-F238E27FC236}">
                  <a16:creationId xmlns:a16="http://schemas.microsoft.com/office/drawing/2014/main" id="{AAE91DFE-C9C5-151B-F1C2-019F455A2D67}"/>
                </a:ext>
              </a:extLst>
            </p:cNvPr>
            <p:cNvSpPr/>
            <p:nvPr/>
          </p:nvSpPr>
          <p:spPr>
            <a:xfrm>
              <a:off x="4912132" y="4886899"/>
              <a:ext cx="39526" cy="90179"/>
            </a:xfrm>
            <a:custGeom>
              <a:avLst/>
              <a:gdLst>
                <a:gd name="connsiteX0" fmla="*/ 4420 w 39526"/>
                <a:gd name="connsiteY0" fmla="*/ 10627 h 90179"/>
                <a:gd name="connsiteX1" fmla="*/ 17450 w 39526"/>
                <a:gd name="connsiteY1" fmla="*/ 28229 h 90179"/>
                <a:gd name="connsiteX2" fmla="*/ 19964 w 39526"/>
                <a:gd name="connsiteY2" fmla="*/ 77607 h 90179"/>
                <a:gd name="connsiteX3" fmla="*/ 17450 w 39526"/>
                <a:gd name="connsiteY3" fmla="*/ 90180 h 90179"/>
                <a:gd name="connsiteX4" fmla="*/ 37338 w 39526"/>
                <a:gd name="connsiteY4" fmla="*/ 63434 h 90179"/>
                <a:gd name="connsiteX5" fmla="*/ 11506 w 39526"/>
                <a:gd name="connsiteY5" fmla="*/ 1255 h 90179"/>
                <a:gd name="connsiteX6" fmla="*/ 1676 w 39526"/>
                <a:gd name="connsiteY6" fmla="*/ 2398 h 90179"/>
                <a:gd name="connsiteX7" fmla="*/ 4420 w 39526"/>
                <a:gd name="connsiteY7" fmla="*/ 10627 h 9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26" h="90179">
                  <a:moveTo>
                    <a:pt x="4420" y="10627"/>
                  </a:moveTo>
                  <a:cubicBezTo>
                    <a:pt x="8763" y="16571"/>
                    <a:pt x="13106" y="22514"/>
                    <a:pt x="17450" y="28229"/>
                  </a:cubicBezTo>
                  <a:cubicBezTo>
                    <a:pt x="29108" y="44231"/>
                    <a:pt x="29566" y="60462"/>
                    <a:pt x="19964" y="77607"/>
                  </a:cubicBezTo>
                  <a:cubicBezTo>
                    <a:pt x="17907" y="81036"/>
                    <a:pt x="13335" y="84008"/>
                    <a:pt x="17450" y="90180"/>
                  </a:cubicBezTo>
                  <a:cubicBezTo>
                    <a:pt x="28880" y="84694"/>
                    <a:pt x="33452" y="73949"/>
                    <a:pt x="37338" y="63434"/>
                  </a:cubicBezTo>
                  <a:cubicBezTo>
                    <a:pt x="45110" y="42860"/>
                    <a:pt x="31166" y="10627"/>
                    <a:pt x="11506" y="1255"/>
                  </a:cubicBezTo>
                  <a:cubicBezTo>
                    <a:pt x="7620" y="-574"/>
                    <a:pt x="4648" y="-574"/>
                    <a:pt x="1676" y="2398"/>
                  </a:cubicBezTo>
                  <a:cubicBezTo>
                    <a:pt x="-2667" y="6741"/>
                    <a:pt x="2591" y="8113"/>
                    <a:pt x="4420" y="10627"/>
                  </a:cubicBezTo>
                  <a:close/>
                </a:path>
              </a:pathLst>
            </a:custGeom>
            <a:solidFill>
              <a:srgbClr val="000000"/>
            </a:solidFill>
            <a:ln w="2286" cap="flat">
              <a:noFill/>
              <a:prstDash val="solid"/>
              <a:miter/>
            </a:ln>
          </p:spPr>
          <p:txBody>
            <a:bodyPr rtlCol="0" anchor="ctr"/>
            <a:lstStyle/>
            <a:p>
              <a:endParaRPr lang="en-US"/>
            </a:p>
          </p:txBody>
        </p:sp>
        <p:sp>
          <p:nvSpPr>
            <p:cNvPr id="215" name="Freeform 814">
              <a:extLst>
                <a:ext uri="{FF2B5EF4-FFF2-40B4-BE49-F238E27FC236}">
                  <a16:creationId xmlns:a16="http://schemas.microsoft.com/office/drawing/2014/main" id="{E596BB01-EA19-F7E9-3D9C-24FB66388852}"/>
                </a:ext>
              </a:extLst>
            </p:cNvPr>
            <p:cNvSpPr/>
            <p:nvPr/>
          </p:nvSpPr>
          <p:spPr>
            <a:xfrm>
              <a:off x="4455251" y="4532467"/>
              <a:ext cx="90969" cy="39303"/>
            </a:xfrm>
            <a:custGeom>
              <a:avLst/>
              <a:gdLst>
                <a:gd name="connsiteX0" fmla="*/ 8216 w 90969"/>
                <a:gd name="connsiteY0" fmla="*/ 3185 h 39303"/>
                <a:gd name="connsiteX1" fmla="*/ 215 w 90969"/>
                <a:gd name="connsiteY1" fmla="*/ 11414 h 39303"/>
                <a:gd name="connsiteX2" fmla="*/ 10731 w 90969"/>
                <a:gd name="connsiteY2" fmla="*/ 15300 h 39303"/>
                <a:gd name="connsiteX3" fmla="*/ 81825 w 90969"/>
                <a:gd name="connsiteY3" fmla="*/ 35189 h 39303"/>
                <a:gd name="connsiteX4" fmla="*/ 90969 w 90969"/>
                <a:gd name="connsiteY4" fmla="*/ 39303 h 39303"/>
                <a:gd name="connsiteX5" fmla="*/ 8216 w 90969"/>
                <a:gd name="connsiteY5" fmla="*/ 3185 h 3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69" h="39303">
                  <a:moveTo>
                    <a:pt x="8216" y="3185"/>
                  </a:moveTo>
                  <a:cubicBezTo>
                    <a:pt x="4330" y="4556"/>
                    <a:pt x="-1156" y="5471"/>
                    <a:pt x="215" y="11414"/>
                  </a:cubicBezTo>
                  <a:cubicBezTo>
                    <a:pt x="1587" y="17129"/>
                    <a:pt x="6387" y="15986"/>
                    <a:pt x="10731" y="15300"/>
                  </a:cubicBezTo>
                  <a:cubicBezTo>
                    <a:pt x="37248" y="11186"/>
                    <a:pt x="61023" y="17586"/>
                    <a:pt x="81825" y="35189"/>
                  </a:cubicBezTo>
                  <a:cubicBezTo>
                    <a:pt x="83426" y="36560"/>
                    <a:pt x="85712" y="37017"/>
                    <a:pt x="90969" y="39303"/>
                  </a:cubicBezTo>
                  <a:cubicBezTo>
                    <a:pt x="75196" y="8214"/>
                    <a:pt x="37706" y="-7102"/>
                    <a:pt x="8216" y="3185"/>
                  </a:cubicBezTo>
                  <a:close/>
                </a:path>
              </a:pathLst>
            </a:custGeom>
            <a:solidFill>
              <a:srgbClr val="000000"/>
            </a:solidFill>
            <a:ln w="2286" cap="flat">
              <a:noFill/>
              <a:prstDash val="solid"/>
              <a:miter/>
            </a:ln>
          </p:spPr>
          <p:txBody>
            <a:bodyPr rtlCol="0" anchor="ctr"/>
            <a:lstStyle/>
            <a:p>
              <a:endParaRPr lang="en-US"/>
            </a:p>
          </p:txBody>
        </p:sp>
        <p:sp>
          <p:nvSpPr>
            <p:cNvPr id="216" name="Freeform 815">
              <a:extLst>
                <a:ext uri="{FF2B5EF4-FFF2-40B4-BE49-F238E27FC236}">
                  <a16:creationId xmlns:a16="http://schemas.microsoft.com/office/drawing/2014/main" id="{0FE73F05-E12C-1C57-6E0D-EFE61461D727}"/>
                </a:ext>
              </a:extLst>
            </p:cNvPr>
            <p:cNvSpPr/>
            <p:nvPr/>
          </p:nvSpPr>
          <p:spPr>
            <a:xfrm>
              <a:off x="4557437" y="5246598"/>
              <a:ext cx="86852" cy="15115"/>
            </a:xfrm>
            <a:custGeom>
              <a:avLst/>
              <a:gdLst>
                <a:gd name="connsiteX0" fmla="*/ 213 w 86852"/>
                <a:gd name="connsiteY0" fmla="*/ 4800 h 15115"/>
                <a:gd name="connsiteX1" fmla="*/ 6385 w 86852"/>
                <a:gd name="connsiteY1" fmla="*/ 11658 h 15115"/>
                <a:gd name="connsiteX2" fmla="*/ 86852 w 86852"/>
                <a:gd name="connsiteY2" fmla="*/ 10287 h 15115"/>
                <a:gd name="connsiteX3" fmla="*/ 76337 w 86852"/>
                <a:gd name="connsiteY3" fmla="*/ 5029 h 15115"/>
                <a:gd name="connsiteX4" fmla="*/ 6842 w 86852"/>
                <a:gd name="connsiteY4" fmla="*/ 0 h 15115"/>
                <a:gd name="connsiteX5" fmla="*/ 213 w 86852"/>
                <a:gd name="connsiteY5" fmla="*/ 4800 h 1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52" h="15115">
                  <a:moveTo>
                    <a:pt x="213" y="4800"/>
                  </a:moveTo>
                  <a:cubicBezTo>
                    <a:pt x="-930" y="9829"/>
                    <a:pt x="2728" y="10972"/>
                    <a:pt x="6385" y="11658"/>
                  </a:cubicBezTo>
                  <a:cubicBezTo>
                    <a:pt x="32674" y="16687"/>
                    <a:pt x="59192" y="16230"/>
                    <a:pt x="86852" y="10287"/>
                  </a:cubicBezTo>
                  <a:cubicBezTo>
                    <a:pt x="82738" y="8229"/>
                    <a:pt x="79537" y="5257"/>
                    <a:pt x="76337" y="5029"/>
                  </a:cubicBezTo>
                  <a:cubicBezTo>
                    <a:pt x="53248" y="2971"/>
                    <a:pt x="29931" y="1600"/>
                    <a:pt x="6842" y="0"/>
                  </a:cubicBezTo>
                  <a:cubicBezTo>
                    <a:pt x="3642" y="0"/>
                    <a:pt x="899" y="1600"/>
                    <a:pt x="213" y="4800"/>
                  </a:cubicBezTo>
                  <a:close/>
                </a:path>
              </a:pathLst>
            </a:custGeom>
            <a:solidFill>
              <a:srgbClr val="000000"/>
            </a:solidFill>
            <a:ln w="2286" cap="flat">
              <a:noFill/>
              <a:prstDash val="solid"/>
              <a:miter/>
            </a:ln>
          </p:spPr>
          <p:txBody>
            <a:bodyPr rtlCol="0" anchor="ctr"/>
            <a:lstStyle/>
            <a:p>
              <a:endParaRPr lang="en-US"/>
            </a:p>
          </p:txBody>
        </p:sp>
        <p:sp>
          <p:nvSpPr>
            <p:cNvPr id="217" name="Freeform 816">
              <a:extLst>
                <a:ext uri="{FF2B5EF4-FFF2-40B4-BE49-F238E27FC236}">
                  <a16:creationId xmlns:a16="http://schemas.microsoft.com/office/drawing/2014/main" id="{073D1DA1-DDF3-5B48-53B3-4C6E5E17E802}"/>
                </a:ext>
              </a:extLst>
            </p:cNvPr>
            <p:cNvSpPr/>
            <p:nvPr/>
          </p:nvSpPr>
          <p:spPr>
            <a:xfrm>
              <a:off x="3915908" y="4595613"/>
              <a:ext cx="592135" cy="583007"/>
            </a:xfrm>
            <a:custGeom>
              <a:avLst/>
              <a:gdLst>
                <a:gd name="connsiteX0" fmla="*/ 83044 w 592135"/>
                <a:gd name="connsiteY0" fmla="*/ 508567 h 583007"/>
                <a:gd name="connsiteX1" fmla="*/ 254951 w 592135"/>
                <a:gd name="connsiteY1" fmla="*/ 581491 h 583007"/>
                <a:gd name="connsiteX2" fmla="*/ 479436 w 592135"/>
                <a:gd name="connsiteY2" fmla="*/ 530284 h 583007"/>
                <a:gd name="connsiteX3" fmla="*/ 592136 w 592135"/>
                <a:gd name="connsiteY3" fmla="*/ 293912 h 583007"/>
                <a:gd name="connsiteX4" fmla="*/ 576134 w 592135"/>
                <a:gd name="connsiteY4" fmla="*/ 193099 h 583007"/>
                <a:gd name="connsiteX5" fmla="*/ 378852 w 592135"/>
                <a:gd name="connsiteY5" fmla="*/ 12734 h 583007"/>
                <a:gd name="connsiteX6" fmla="*/ 227976 w 592135"/>
                <a:gd name="connsiteY6" fmla="*/ 6105 h 583007"/>
                <a:gd name="connsiteX7" fmla="*/ 64756 w 592135"/>
                <a:gd name="connsiteY7" fmla="*/ 113318 h 583007"/>
                <a:gd name="connsiteX8" fmla="*/ 4634 w 592135"/>
                <a:gd name="connsiteY8" fmla="*/ 239277 h 583007"/>
                <a:gd name="connsiteX9" fmla="*/ 83044 w 592135"/>
                <a:gd name="connsiteY9" fmla="*/ 508567 h 583007"/>
                <a:gd name="connsiteX10" fmla="*/ 15378 w 592135"/>
                <a:gd name="connsiteY10" fmla="*/ 255050 h 583007"/>
                <a:gd name="connsiteX11" fmla="*/ 78472 w 592135"/>
                <a:gd name="connsiteY11" fmla="*/ 119262 h 583007"/>
                <a:gd name="connsiteX12" fmla="*/ 310501 w 592135"/>
                <a:gd name="connsiteY12" fmla="*/ 12505 h 583007"/>
                <a:gd name="connsiteX13" fmla="*/ 492466 w 592135"/>
                <a:gd name="connsiteY13" fmla="*/ 83143 h 583007"/>
                <a:gd name="connsiteX14" fmla="*/ 509611 w 592135"/>
                <a:gd name="connsiteY14" fmla="*/ 100288 h 583007"/>
                <a:gd name="connsiteX15" fmla="*/ 513269 w 592135"/>
                <a:gd name="connsiteY15" fmla="*/ 104403 h 583007"/>
                <a:gd name="connsiteX16" fmla="*/ 514869 w 592135"/>
                <a:gd name="connsiteY16" fmla="*/ 106231 h 583007"/>
                <a:gd name="connsiteX17" fmla="*/ 516926 w 592135"/>
                <a:gd name="connsiteY17" fmla="*/ 108746 h 583007"/>
                <a:gd name="connsiteX18" fmla="*/ 518527 w 592135"/>
                <a:gd name="connsiteY18" fmla="*/ 110803 h 583007"/>
                <a:gd name="connsiteX19" fmla="*/ 520355 w 592135"/>
                <a:gd name="connsiteY19" fmla="*/ 113089 h 583007"/>
                <a:gd name="connsiteX20" fmla="*/ 521956 w 592135"/>
                <a:gd name="connsiteY20" fmla="*/ 115147 h 583007"/>
                <a:gd name="connsiteX21" fmla="*/ 523784 w 592135"/>
                <a:gd name="connsiteY21" fmla="*/ 117433 h 583007"/>
                <a:gd name="connsiteX22" fmla="*/ 525385 w 592135"/>
                <a:gd name="connsiteY22" fmla="*/ 119490 h 583007"/>
                <a:gd name="connsiteX23" fmla="*/ 527213 w 592135"/>
                <a:gd name="connsiteY23" fmla="*/ 122005 h 583007"/>
                <a:gd name="connsiteX24" fmla="*/ 528814 w 592135"/>
                <a:gd name="connsiteY24" fmla="*/ 124062 h 583007"/>
                <a:gd name="connsiteX25" fmla="*/ 530642 w 592135"/>
                <a:gd name="connsiteY25" fmla="*/ 126577 h 583007"/>
                <a:gd name="connsiteX26" fmla="*/ 532014 w 592135"/>
                <a:gd name="connsiteY26" fmla="*/ 128634 h 583007"/>
                <a:gd name="connsiteX27" fmla="*/ 534071 w 592135"/>
                <a:gd name="connsiteY27" fmla="*/ 131606 h 583007"/>
                <a:gd name="connsiteX28" fmla="*/ 535214 w 592135"/>
                <a:gd name="connsiteY28" fmla="*/ 133435 h 583007"/>
                <a:gd name="connsiteX29" fmla="*/ 537729 w 592135"/>
                <a:gd name="connsiteY29" fmla="*/ 137550 h 583007"/>
                <a:gd name="connsiteX30" fmla="*/ 538872 w 592135"/>
                <a:gd name="connsiteY30" fmla="*/ 139607 h 583007"/>
                <a:gd name="connsiteX31" fmla="*/ 540472 w 592135"/>
                <a:gd name="connsiteY31" fmla="*/ 142350 h 583007"/>
                <a:gd name="connsiteX32" fmla="*/ 541615 w 592135"/>
                <a:gd name="connsiteY32" fmla="*/ 144408 h 583007"/>
                <a:gd name="connsiteX33" fmla="*/ 542987 w 592135"/>
                <a:gd name="connsiteY33" fmla="*/ 147151 h 583007"/>
                <a:gd name="connsiteX34" fmla="*/ 544130 w 592135"/>
                <a:gd name="connsiteY34" fmla="*/ 149437 h 583007"/>
                <a:gd name="connsiteX35" fmla="*/ 545501 w 592135"/>
                <a:gd name="connsiteY35" fmla="*/ 152180 h 583007"/>
                <a:gd name="connsiteX36" fmla="*/ 546644 w 592135"/>
                <a:gd name="connsiteY36" fmla="*/ 154466 h 583007"/>
                <a:gd name="connsiteX37" fmla="*/ 548016 w 592135"/>
                <a:gd name="connsiteY37" fmla="*/ 157209 h 583007"/>
                <a:gd name="connsiteX38" fmla="*/ 549159 w 592135"/>
                <a:gd name="connsiteY38" fmla="*/ 159495 h 583007"/>
                <a:gd name="connsiteX39" fmla="*/ 550531 w 592135"/>
                <a:gd name="connsiteY39" fmla="*/ 162467 h 583007"/>
                <a:gd name="connsiteX40" fmla="*/ 551445 w 592135"/>
                <a:gd name="connsiteY40" fmla="*/ 164524 h 583007"/>
                <a:gd name="connsiteX41" fmla="*/ 553045 w 592135"/>
                <a:gd name="connsiteY41" fmla="*/ 168182 h 583007"/>
                <a:gd name="connsiteX42" fmla="*/ 553731 w 592135"/>
                <a:gd name="connsiteY42" fmla="*/ 169554 h 583007"/>
                <a:gd name="connsiteX43" fmla="*/ 555788 w 592135"/>
                <a:gd name="connsiteY43" fmla="*/ 174354 h 583007"/>
                <a:gd name="connsiteX44" fmla="*/ 556474 w 592135"/>
                <a:gd name="connsiteY44" fmla="*/ 176412 h 583007"/>
                <a:gd name="connsiteX45" fmla="*/ 557846 w 592135"/>
                <a:gd name="connsiteY45" fmla="*/ 179612 h 583007"/>
                <a:gd name="connsiteX46" fmla="*/ 558760 w 592135"/>
                <a:gd name="connsiteY46" fmla="*/ 181898 h 583007"/>
                <a:gd name="connsiteX47" fmla="*/ 559903 w 592135"/>
                <a:gd name="connsiteY47" fmla="*/ 184870 h 583007"/>
                <a:gd name="connsiteX48" fmla="*/ 560818 w 592135"/>
                <a:gd name="connsiteY48" fmla="*/ 187156 h 583007"/>
                <a:gd name="connsiteX49" fmla="*/ 561961 w 592135"/>
                <a:gd name="connsiteY49" fmla="*/ 190128 h 583007"/>
                <a:gd name="connsiteX50" fmla="*/ 562646 w 592135"/>
                <a:gd name="connsiteY50" fmla="*/ 192414 h 583007"/>
                <a:gd name="connsiteX51" fmla="*/ 563561 w 592135"/>
                <a:gd name="connsiteY51" fmla="*/ 195385 h 583007"/>
                <a:gd name="connsiteX52" fmla="*/ 564247 w 592135"/>
                <a:gd name="connsiteY52" fmla="*/ 197671 h 583007"/>
                <a:gd name="connsiteX53" fmla="*/ 565390 w 592135"/>
                <a:gd name="connsiteY53" fmla="*/ 201100 h 583007"/>
                <a:gd name="connsiteX54" fmla="*/ 566075 w 592135"/>
                <a:gd name="connsiteY54" fmla="*/ 202929 h 583007"/>
                <a:gd name="connsiteX55" fmla="*/ 567447 w 592135"/>
                <a:gd name="connsiteY55" fmla="*/ 207730 h 583007"/>
                <a:gd name="connsiteX56" fmla="*/ 567676 w 592135"/>
                <a:gd name="connsiteY56" fmla="*/ 208416 h 583007"/>
                <a:gd name="connsiteX57" fmla="*/ 569047 w 592135"/>
                <a:gd name="connsiteY57" fmla="*/ 213673 h 583007"/>
                <a:gd name="connsiteX58" fmla="*/ 569504 w 592135"/>
                <a:gd name="connsiteY58" fmla="*/ 215502 h 583007"/>
                <a:gd name="connsiteX59" fmla="*/ 570419 w 592135"/>
                <a:gd name="connsiteY59" fmla="*/ 219160 h 583007"/>
                <a:gd name="connsiteX60" fmla="*/ 570876 w 592135"/>
                <a:gd name="connsiteY60" fmla="*/ 221217 h 583007"/>
                <a:gd name="connsiteX61" fmla="*/ 571562 w 592135"/>
                <a:gd name="connsiteY61" fmla="*/ 224646 h 583007"/>
                <a:gd name="connsiteX62" fmla="*/ 572019 w 592135"/>
                <a:gd name="connsiteY62" fmla="*/ 226932 h 583007"/>
                <a:gd name="connsiteX63" fmla="*/ 572705 w 592135"/>
                <a:gd name="connsiteY63" fmla="*/ 230361 h 583007"/>
                <a:gd name="connsiteX64" fmla="*/ 573162 w 592135"/>
                <a:gd name="connsiteY64" fmla="*/ 232647 h 583007"/>
                <a:gd name="connsiteX65" fmla="*/ 573848 w 592135"/>
                <a:gd name="connsiteY65" fmla="*/ 236076 h 583007"/>
                <a:gd name="connsiteX66" fmla="*/ 574305 w 592135"/>
                <a:gd name="connsiteY66" fmla="*/ 238134 h 583007"/>
                <a:gd name="connsiteX67" fmla="*/ 574991 w 592135"/>
                <a:gd name="connsiteY67" fmla="*/ 241791 h 583007"/>
                <a:gd name="connsiteX68" fmla="*/ 575219 w 592135"/>
                <a:gd name="connsiteY68" fmla="*/ 243620 h 583007"/>
                <a:gd name="connsiteX69" fmla="*/ 576134 w 592135"/>
                <a:gd name="connsiteY69" fmla="*/ 249335 h 583007"/>
                <a:gd name="connsiteX70" fmla="*/ 568361 w 592135"/>
                <a:gd name="connsiteY70" fmla="*/ 370722 h 583007"/>
                <a:gd name="connsiteX71" fmla="*/ 495895 w 592135"/>
                <a:gd name="connsiteY71" fmla="*/ 499423 h 583007"/>
                <a:gd name="connsiteX72" fmla="*/ 427772 w 592135"/>
                <a:gd name="connsiteY72" fmla="*/ 546972 h 583007"/>
                <a:gd name="connsiteX73" fmla="*/ 374509 w 592135"/>
                <a:gd name="connsiteY73" fmla="*/ 563203 h 583007"/>
                <a:gd name="connsiteX74" fmla="*/ 109333 w 592135"/>
                <a:gd name="connsiteY74" fmla="*/ 518169 h 583007"/>
                <a:gd name="connsiteX75" fmla="*/ 103846 w 592135"/>
                <a:gd name="connsiteY75" fmla="*/ 512911 h 583007"/>
                <a:gd name="connsiteX76" fmla="*/ 102246 w 592135"/>
                <a:gd name="connsiteY76" fmla="*/ 511311 h 583007"/>
                <a:gd name="connsiteX77" fmla="*/ 98588 w 592135"/>
                <a:gd name="connsiteY77" fmla="*/ 507653 h 583007"/>
                <a:gd name="connsiteX78" fmla="*/ 96760 w 592135"/>
                <a:gd name="connsiteY78" fmla="*/ 505824 h 583007"/>
                <a:gd name="connsiteX79" fmla="*/ 93331 w 592135"/>
                <a:gd name="connsiteY79" fmla="*/ 502395 h 583007"/>
                <a:gd name="connsiteX80" fmla="*/ 91730 w 592135"/>
                <a:gd name="connsiteY80" fmla="*/ 500566 h 583007"/>
                <a:gd name="connsiteX81" fmla="*/ 87844 w 592135"/>
                <a:gd name="connsiteY81" fmla="*/ 496452 h 583007"/>
                <a:gd name="connsiteX82" fmla="*/ 86930 w 592135"/>
                <a:gd name="connsiteY82" fmla="*/ 495537 h 583007"/>
                <a:gd name="connsiteX83" fmla="*/ 82358 w 592135"/>
                <a:gd name="connsiteY83" fmla="*/ 490508 h 583007"/>
                <a:gd name="connsiteX84" fmla="*/ 81215 w 592135"/>
                <a:gd name="connsiteY84" fmla="*/ 489136 h 583007"/>
                <a:gd name="connsiteX85" fmla="*/ 77786 w 592135"/>
                <a:gd name="connsiteY85" fmla="*/ 485250 h 583007"/>
                <a:gd name="connsiteX86" fmla="*/ 76414 w 592135"/>
                <a:gd name="connsiteY86" fmla="*/ 483421 h 583007"/>
                <a:gd name="connsiteX87" fmla="*/ 73442 w 592135"/>
                <a:gd name="connsiteY87" fmla="*/ 479992 h 583007"/>
                <a:gd name="connsiteX88" fmla="*/ 72071 w 592135"/>
                <a:gd name="connsiteY88" fmla="*/ 478164 h 583007"/>
                <a:gd name="connsiteX89" fmla="*/ 69099 w 592135"/>
                <a:gd name="connsiteY89" fmla="*/ 474506 h 583007"/>
                <a:gd name="connsiteX90" fmla="*/ 67956 w 592135"/>
                <a:gd name="connsiteY90" fmla="*/ 473134 h 583007"/>
                <a:gd name="connsiteX91" fmla="*/ 64070 w 592135"/>
                <a:gd name="connsiteY91" fmla="*/ 468105 h 583007"/>
                <a:gd name="connsiteX92" fmla="*/ 63613 w 592135"/>
                <a:gd name="connsiteY92" fmla="*/ 467419 h 583007"/>
                <a:gd name="connsiteX93" fmla="*/ 60412 w 592135"/>
                <a:gd name="connsiteY93" fmla="*/ 463076 h 583007"/>
                <a:gd name="connsiteX94" fmla="*/ 59269 w 592135"/>
                <a:gd name="connsiteY94" fmla="*/ 461476 h 583007"/>
                <a:gd name="connsiteX95" fmla="*/ 56755 w 592135"/>
                <a:gd name="connsiteY95" fmla="*/ 457818 h 583007"/>
                <a:gd name="connsiteX96" fmla="*/ 55612 w 592135"/>
                <a:gd name="connsiteY96" fmla="*/ 456218 h 583007"/>
                <a:gd name="connsiteX97" fmla="*/ 53097 w 592135"/>
                <a:gd name="connsiteY97" fmla="*/ 452560 h 583007"/>
                <a:gd name="connsiteX98" fmla="*/ 52183 w 592135"/>
                <a:gd name="connsiteY98" fmla="*/ 451189 h 583007"/>
                <a:gd name="connsiteX99" fmla="*/ 46010 w 592135"/>
                <a:gd name="connsiteY99" fmla="*/ 441130 h 583007"/>
                <a:gd name="connsiteX100" fmla="*/ 45325 w 592135"/>
                <a:gd name="connsiteY100" fmla="*/ 439987 h 583007"/>
                <a:gd name="connsiteX101" fmla="*/ 43039 w 592135"/>
                <a:gd name="connsiteY101" fmla="*/ 436101 h 583007"/>
                <a:gd name="connsiteX102" fmla="*/ 42353 w 592135"/>
                <a:gd name="connsiteY102" fmla="*/ 434730 h 583007"/>
                <a:gd name="connsiteX103" fmla="*/ 40295 w 592135"/>
                <a:gd name="connsiteY103" fmla="*/ 431072 h 583007"/>
                <a:gd name="connsiteX104" fmla="*/ 39610 w 592135"/>
                <a:gd name="connsiteY104" fmla="*/ 429700 h 583007"/>
                <a:gd name="connsiteX105" fmla="*/ 37324 w 592135"/>
                <a:gd name="connsiteY105" fmla="*/ 425128 h 583007"/>
                <a:gd name="connsiteX106" fmla="*/ 37095 w 592135"/>
                <a:gd name="connsiteY106" fmla="*/ 424671 h 583007"/>
                <a:gd name="connsiteX107" fmla="*/ 34580 w 592135"/>
                <a:gd name="connsiteY107" fmla="*/ 419642 h 583007"/>
                <a:gd name="connsiteX108" fmla="*/ 34352 w 592135"/>
                <a:gd name="connsiteY108" fmla="*/ 419185 h 583007"/>
                <a:gd name="connsiteX109" fmla="*/ 32294 w 592135"/>
                <a:gd name="connsiteY109" fmla="*/ 414613 h 583007"/>
                <a:gd name="connsiteX110" fmla="*/ 31837 w 592135"/>
                <a:gd name="connsiteY110" fmla="*/ 413470 h 583007"/>
                <a:gd name="connsiteX111" fmla="*/ 30237 w 592135"/>
                <a:gd name="connsiteY111" fmla="*/ 409584 h 583007"/>
                <a:gd name="connsiteX112" fmla="*/ 29780 w 592135"/>
                <a:gd name="connsiteY112" fmla="*/ 408441 h 583007"/>
                <a:gd name="connsiteX113" fmla="*/ 28180 w 592135"/>
                <a:gd name="connsiteY113" fmla="*/ 404097 h 583007"/>
                <a:gd name="connsiteX114" fmla="*/ 27951 w 592135"/>
                <a:gd name="connsiteY114" fmla="*/ 403640 h 583007"/>
                <a:gd name="connsiteX115" fmla="*/ 24522 w 592135"/>
                <a:gd name="connsiteY115" fmla="*/ 393582 h 583007"/>
                <a:gd name="connsiteX116" fmla="*/ 24293 w 592135"/>
                <a:gd name="connsiteY116" fmla="*/ 392896 h 583007"/>
                <a:gd name="connsiteX117" fmla="*/ 22922 w 592135"/>
                <a:gd name="connsiteY117" fmla="*/ 388552 h 583007"/>
                <a:gd name="connsiteX118" fmla="*/ 22693 w 592135"/>
                <a:gd name="connsiteY118" fmla="*/ 387638 h 583007"/>
                <a:gd name="connsiteX119" fmla="*/ 21322 w 592135"/>
                <a:gd name="connsiteY119" fmla="*/ 383295 h 583007"/>
                <a:gd name="connsiteX120" fmla="*/ 21093 w 592135"/>
                <a:gd name="connsiteY120" fmla="*/ 382837 h 583007"/>
                <a:gd name="connsiteX121" fmla="*/ 17435 w 592135"/>
                <a:gd name="connsiteY121" fmla="*/ 367978 h 583007"/>
                <a:gd name="connsiteX122" fmla="*/ 17435 w 592135"/>
                <a:gd name="connsiteY122" fmla="*/ 367521 h 583007"/>
                <a:gd name="connsiteX123" fmla="*/ 16521 w 592135"/>
                <a:gd name="connsiteY123" fmla="*/ 362949 h 583007"/>
                <a:gd name="connsiteX124" fmla="*/ 16521 w 592135"/>
                <a:gd name="connsiteY124" fmla="*/ 362492 h 583007"/>
                <a:gd name="connsiteX125" fmla="*/ 15378 w 592135"/>
                <a:gd name="connsiteY125" fmla="*/ 255050 h 58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592135" h="583007">
                  <a:moveTo>
                    <a:pt x="83044" y="508567"/>
                  </a:moveTo>
                  <a:cubicBezTo>
                    <a:pt x="110933" y="534856"/>
                    <a:pt x="155967" y="575776"/>
                    <a:pt x="254951" y="581491"/>
                  </a:cubicBezTo>
                  <a:cubicBezTo>
                    <a:pt x="372451" y="591778"/>
                    <a:pt x="457262" y="546972"/>
                    <a:pt x="479436" y="530284"/>
                  </a:cubicBezTo>
                  <a:cubicBezTo>
                    <a:pt x="557160" y="470848"/>
                    <a:pt x="587107" y="390153"/>
                    <a:pt x="592136" y="293912"/>
                  </a:cubicBezTo>
                  <a:cubicBezTo>
                    <a:pt x="591679" y="261451"/>
                    <a:pt x="581849" y="208873"/>
                    <a:pt x="576134" y="193099"/>
                  </a:cubicBezTo>
                  <a:cubicBezTo>
                    <a:pt x="540929" y="97545"/>
                    <a:pt x="477836" y="38109"/>
                    <a:pt x="378852" y="12734"/>
                  </a:cubicBezTo>
                  <a:cubicBezTo>
                    <a:pt x="321473" y="-2125"/>
                    <a:pt x="265238" y="-3497"/>
                    <a:pt x="227976" y="6105"/>
                  </a:cubicBezTo>
                  <a:cubicBezTo>
                    <a:pt x="164425" y="22335"/>
                    <a:pt x="104761" y="60511"/>
                    <a:pt x="64756" y="113318"/>
                  </a:cubicBezTo>
                  <a:cubicBezTo>
                    <a:pt x="34580" y="153094"/>
                    <a:pt x="12635" y="187842"/>
                    <a:pt x="4634" y="239277"/>
                  </a:cubicBezTo>
                  <a:cubicBezTo>
                    <a:pt x="-18455" y="404783"/>
                    <a:pt x="50582" y="478164"/>
                    <a:pt x="83044" y="508567"/>
                  </a:cubicBezTo>
                  <a:close/>
                  <a:moveTo>
                    <a:pt x="15378" y="255050"/>
                  </a:moveTo>
                  <a:cubicBezTo>
                    <a:pt x="19721" y="201100"/>
                    <a:pt x="47611" y="160181"/>
                    <a:pt x="78472" y="119262"/>
                  </a:cubicBezTo>
                  <a:cubicBezTo>
                    <a:pt x="151852" y="17306"/>
                    <a:pt x="271867" y="9305"/>
                    <a:pt x="310501" y="12505"/>
                  </a:cubicBezTo>
                  <a:cubicBezTo>
                    <a:pt x="380452" y="18220"/>
                    <a:pt x="438974" y="34451"/>
                    <a:pt x="492466" y="83143"/>
                  </a:cubicBezTo>
                  <a:cubicBezTo>
                    <a:pt x="498638" y="88629"/>
                    <a:pt x="504353" y="94344"/>
                    <a:pt x="509611" y="100288"/>
                  </a:cubicBezTo>
                  <a:cubicBezTo>
                    <a:pt x="510754" y="101659"/>
                    <a:pt x="512126" y="103031"/>
                    <a:pt x="513269" y="104403"/>
                  </a:cubicBezTo>
                  <a:cubicBezTo>
                    <a:pt x="513726" y="105088"/>
                    <a:pt x="514183" y="105546"/>
                    <a:pt x="514869" y="106231"/>
                  </a:cubicBezTo>
                  <a:cubicBezTo>
                    <a:pt x="515555" y="107146"/>
                    <a:pt x="516241" y="107832"/>
                    <a:pt x="516926" y="108746"/>
                  </a:cubicBezTo>
                  <a:cubicBezTo>
                    <a:pt x="517384" y="109432"/>
                    <a:pt x="518069" y="110118"/>
                    <a:pt x="518527" y="110803"/>
                  </a:cubicBezTo>
                  <a:cubicBezTo>
                    <a:pt x="519212" y="111489"/>
                    <a:pt x="519898" y="112404"/>
                    <a:pt x="520355" y="113089"/>
                  </a:cubicBezTo>
                  <a:cubicBezTo>
                    <a:pt x="520813" y="113775"/>
                    <a:pt x="521498" y="114461"/>
                    <a:pt x="521956" y="115147"/>
                  </a:cubicBezTo>
                  <a:cubicBezTo>
                    <a:pt x="522641" y="115833"/>
                    <a:pt x="523099" y="116747"/>
                    <a:pt x="523784" y="117433"/>
                  </a:cubicBezTo>
                  <a:cubicBezTo>
                    <a:pt x="524242" y="118119"/>
                    <a:pt x="524927" y="118804"/>
                    <a:pt x="525385" y="119490"/>
                  </a:cubicBezTo>
                  <a:cubicBezTo>
                    <a:pt x="526070" y="120176"/>
                    <a:pt x="526528" y="121090"/>
                    <a:pt x="527213" y="122005"/>
                  </a:cubicBezTo>
                  <a:cubicBezTo>
                    <a:pt x="527671" y="122691"/>
                    <a:pt x="528128" y="123376"/>
                    <a:pt x="528814" y="124062"/>
                  </a:cubicBezTo>
                  <a:cubicBezTo>
                    <a:pt x="529499" y="124977"/>
                    <a:pt x="529957" y="125662"/>
                    <a:pt x="530642" y="126577"/>
                  </a:cubicBezTo>
                  <a:cubicBezTo>
                    <a:pt x="531100" y="127263"/>
                    <a:pt x="531557" y="127948"/>
                    <a:pt x="532014" y="128634"/>
                  </a:cubicBezTo>
                  <a:cubicBezTo>
                    <a:pt x="532700" y="129549"/>
                    <a:pt x="533386" y="130692"/>
                    <a:pt x="534071" y="131606"/>
                  </a:cubicBezTo>
                  <a:cubicBezTo>
                    <a:pt x="534529" y="132292"/>
                    <a:pt x="534986" y="132749"/>
                    <a:pt x="535214" y="133435"/>
                  </a:cubicBezTo>
                  <a:cubicBezTo>
                    <a:pt x="536129" y="134806"/>
                    <a:pt x="537043" y="136178"/>
                    <a:pt x="537729" y="137550"/>
                  </a:cubicBezTo>
                  <a:cubicBezTo>
                    <a:pt x="538186" y="138235"/>
                    <a:pt x="538415" y="138921"/>
                    <a:pt x="538872" y="139607"/>
                  </a:cubicBezTo>
                  <a:cubicBezTo>
                    <a:pt x="539329" y="140521"/>
                    <a:pt x="540015" y="141436"/>
                    <a:pt x="540472" y="142350"/>
                  </a:cubicBezTo>
                  <a:cubicBezTo>
                    <a:pt x="540929" y="143036"/>
                    <a:pt x="541387" y="143722"/>
                    <a:pt x="541615" y="144408"/>
                  </a:cubicBezTo>
                  <a:cubicBezTo>
                    <a:pt x="542072" y="145322"/>
                    <a:pt x="542530" y="146236"/>
                    <a:pt x="542987" y="147151"/>
                  </a:cubicBezTo>
                  <a:cubicBezTo>
                    <a:pt x="543444" y="147837"/>
                    <a:pt x="543901" y="148522"/>
                    <a:pt x="544130" y="149437"/>
                  </a:cubicBezTo>
                  <a:cubicBezTo>
                    <a:pt x="544587" y="150351"/>
                    <a:pt x="545044" y="151266"/>
                    <a:pt x="545501" y="152180"/>
                  </a:cubicBezTo>
                  <a:cubicBezTo>
                    <a:pt x="545959" y="152866"/>
                    <a:pt x="546187" y="153780"/>
                    <a:pt x="546644" y="154466"/>
                  </a:cubicBezTo>
                  <a:cubicBezTo>
                    <a:pt x="547102" y="155380"/>
                    <a:pt x="547559" y="156295"/>
                    <a:pt x="548016" y="157209"/>
                  </a:cubicBezTo>
                  <a:cubicBezTo>
                    <a:pt x="548473" y="157895"/>
                    <a:pt x="548702" y="158581"/>
                    <a:pt x="549159" y="159495"/>
                  </a:cubicBezTo>
                  <a:cubicBezTo>
                    <a:pt x="549616" y="160410"/>
                    <a:pt x="550073" y="161324"/>
                    <a:pt x="550531" y="162467"/>
                  </a:cubicBezTo>
                  <a:cubicBezTo>
                    <a:pt x="550759" y="163153"/>
                    <a:pt x="551216" y="163839"/>
                    <a:pt x="551445" y="164524"/>
                  </a:cubicBezTo>
                  <a:cubicBezTo>
                    <a:pt x="552131" y="165667"/>
                    <a:pt x="552588" y="167039"/>
                    <a:pt x="553045" y="168182"/>
                  </a:cubicBezTo>
                  <a:cubicBezTo>
                    <a:pt x="553274" y="168639"/>
                    <a:pt x="553502" y="169096"/>
                    <a:pt x="553731" y="169554"/>
                  </a:cubicBezTo>
                  <a:cubicBezTo>
                    <a:pt x="554417" y="171154"/>
                    <a:pt x="555103" y="172754"/>
                    <a:pt x="555788" y="174354"/>
                  </a:cubicBezTo>
                  <a:cubicBezTo>
                    <a:pt x="556017" y="175040"/>
                    <a:pt x="556246" y="175726"/>
                    <a:pt x="556474" y="176412"/>
                  </a:cubicBezTo>
                  <a:cubicBezTo>
                    <a:pt x="556931" y="177555"/>
                    <a:pt x="557389" y="178469"/>
                    <a:pt x="557846" y="179612"/>
                  </a:cubicBezTo>
                  <a:cubicBezTo>
                    <a:pt x="558074" y="180298"/>
                    <a:pt x="558303" y="180984"/>
                    <a:pt x="558760" y="181898"/>
                  </a:cubicBezTo>
                  <a:cubicBezTo>
                    <a:pt x="559217" y="182812"/>
                    <a:pt x="559446" y="183955"/>
                    <a:pt x="559903" y="184870"/>
                  </a:cubicBezTo>
                  <a:cubicBezTo>
                    <a:pt x="560132" y="185556"/>
                    <a:pt x="560360" y="186470"/>
                    <a:pt x="560818" y="187156"/>
                  </a:cubicBezTo>
                  <a:cubicBezTo>
                    <a:pt x="561275" y="188070"/>
                    <a:pt x="561503" y="189213"/>
                    <a:pt x="561961" y="190128"/>
                  </a:cubicBezTo>
                  <a:cubicBezTo>
                    <a:pt x="562189" y="190813"/>
                    <a:pt x="562418" y="191728"/>
                    <a:pt x="562646" y="192414"/>
                  </a:cubicBezTo>
                  <a:cubicBezTo>
                    <a:pt x="563104" y="193328"/>
                    <a:pt x="563332" y="194471"/>
                    <a:pt x="563561" y="195385"/>
                  </a:cubicBezTo>
                  <a:cubicBezTo>
                    <a:pt x="563789" y="196071"/>
                    <a:pt x="564018" y="196757"/>
                    <a:pt x="564247" y="197671"/>
                  </a:cubicBezTo>
                  <a:cubicBezTo>
                    <a:pt x="564704" y="198814"/>
                    <a:pt x="564932" y="199957"/>
                    <a:pt x="565390" y="201100"/>
                  </a:cubicBezTo>
                  <a:cubicBezTo>
                    <a:pt x="565618" y="201786"/>
                    <a:pt x="565847" y="202472"/>
                    <a:pt x="566075" y="202929"/>
                  </a:cubicBezTo>
                  <a:cubicBezTo>
                    <a:pt x="566533" y="204529"/>
                    <a:pt x="566990" y="206130"/>
                    <a:pt x="567447" y="207730"/>
                  </a:cubicBezTo>
                  <a:cubicBezTo>
                    <a:pt x="567447" y="207958"/>
                    <a:pt x="567676" y="208187"/>
                    <a:pt x="567676" y="208416"/>
                  </a:cubicBezTo>
                  <a:cubicBezTo>
                    <a:pt x="568133" y="210244"/>
                    <a:pt x="568590" y="212073"/>
                    <a:pt x="569047" y="213673"/>
                  </a:cubicBezTo>
                  <a:cubicBezTo>
                    <a:pt x="569276" y="214359"/>
                    <a:pt x="569276" y="214816"/>
                    <a:pt x="569504" y="215502"/>
                  </a:cubicBezTo>
                  <a:cubicBezTo>
                    <a:pt x="569733" y="216645"/>
                    <a:pt x="570190" y="217788"/>
                    <a:pt x="570419" y="219160"/>
                  </a:cubicBezTo>
                  <a:cubicBezTo>
                    <a:pt x="570647" y="219846"/>
                    <a:pt x="570876" y="220531"/>
                    <a:pt x="570876" y="221217"/>
                  </a:cubicBezTo>
                  <a:cubicBezTo>
                    <a:pt x="571105" y="222360"/>
                    <a:pt x="571333" y="223503"/>
                    <a:pt x="571562" y="224646"/>
                  </a:cubicBezTo>
                  <a:cubicBezTo>
                    <a:pt x="571790" y="225332"/>
                    <a:pt x="571790" y="226246"/>
                    <a:pt x="572019" y="226932"/>
                  </a:cubicBezTo>
                  <a:cubicBezTo>
                    <a:pt x="572248" y="228075"/>
                    <a:pt x="572476" y="229218"/>
                    <a:pt x="572705" y="230361"/>
                  </a:cubicBezTo>
                  <a:cubicBezTo>
                    <a:pt x="572933" y="231047"/>
                    <a:pt x="572933" y="231961"/>
                    <a:pt x="573162" y="232647"/>
                  </a:cubicBezTo>
                  <a:cubicBezTo>
                    <a:pt x="573391" y="233790"/>
                    <a:pt x="573619" y="234933"/>
                    <a:pt x="573848" y="236076"/>
                  </a:cubicBezTo>
                  <a:cubicBezTo>
                    <a:pt x="574076" y="236762"/>
                    <a:pt x="574076" y="237448"/>
                    <a:pt x="574305" y="238134"/>
                  </a:cubicBezTo>
                  <a:cubicBezTo>
                    <a:pt x="574534" y="239277"/>
                    <a:pt x="574762" y="240648"/>
                    <a:pt x="574991" y="241791"/>
                  </a:cubicBezTo>
                  <a:cubicBezTo>
                    <a:pt x="574991" y="242477"/>
                    <a:pt x="575219" y="242934"/>
                    <a:pt x="575219" y="243620"/>
                  </a:cubicBezTo>
                  <a:cubicBezTo>
                    <a:pt x="575448" y="245449"/>
                    <a:pt x="575905" y="247278"/>
                    <a:pt x="576134" y="249335"/>
                  </a:cubicBezTo>
                  <a:cubicBezTo>
                    <a:pt x="582535" y="290483"/>
                    <a:pt x="580706" y="331174"/>
                    <a:pt x="568361" y="370722"/>
                  </a:cubicBezTo>
                  <a:cubicBezTo>
                    <a:pt x="553502" y="418728"/>
                    <a:pt x="533843" y="464219"/>
                    <a:pt x="495895" y="499423"/>
                  </a:cubicBezTo>
                  <a:cubicBezTo>
                    <a:pt x="475321" y="518626"/>
                    <a:pt x="452690" y="534628"/>
                    <a:pt x="427772" y="546972"/>
                  </a:cubicBezTo>
                  <a:cubicBezTo>
                    <a:pt x="411313" y="555202"/>
                    <a:pt x="392339" y="559545"/>
                    <a:pt x="374509" y="563203"/>
                  </a:cubicBezTo>
                  <a:cubicBezTo>
                    <a:pt x="237120" y="587663"/>
                    <a:pt x="155053" y="555202"/>
                    <a:pt x="109333" y="518169"/>
                  </a:cubicBezTo>
                  <a:cubicBezTo>
                    <a:pt x="107504" y="516340"/>
                    <a:pt x="105675" y="514740"/>
                    <a:pt x="103846" y="512911"/>
                  </a:cubicBezTo>
                  <a:cubicBezTo>
                    <a:pt x="103389" y="512454"/>
                    <a:pt x="102703" y="511768"/>
                    <a:pt x="102246" y="511311"/>
                  </a:cubicBezTo>
                  <a:cubicBezTo>
                    <a:pt x="101103" y="510168"/>
                    <a:pt x="99731" y="509025"/>
                    <a:pt x="98588" y="507653"/>
                  </a:cubicBezTo>
                  <a:cubicBezTo>
                    <a:pt x="97903" y="506967"/>
                    <a:pt x="97445" y="506510"/>
                    <a:pt x="96760" y="505824"/>
                  </a:cubicBezTo>
                  <a:cubicBezTo>
                    <a:pt x="95617" y="504681"/>
                    <a:pt x="94474" y="503538"/>
                    <a:pt x="93331" y="502395"/>
                  </a:cubicBezTo>
                  <a:cubicBezTo>
                    <a:pt x="92873" y="501709"/>
                    <a:pt x="92188" y="501252"/>
                    <a:pt x="91730" y="500566"/>
                  </a:cubicBezTo>
                  <a:cubicBezTo>
                    <a:pt x="90359" y="499195"/>
                    <a:pt x="89216" y="497823"/>
                    <a:pt x="87844" y="496452"/>
                  </a:cubicBezTo>
                  <a:cubicBezTo>
                    <a:pt x="87616" y="496223"/>
                    <a:pt x="87158" y="495766"/>
                    <a:pt x="86930" y="495537"/>
                  </a:cubicBezTo>
                  <a:cubicBezTo>
                    <a:pt x="85330" y="493937"/>
                    <a:pt x="83729" y="492108"/>
                    <a:pt x="82358" y="490508"/>
                  </a:cubicBezTo>
                  <a:cubicBezTo>
                    <a:pt x="81901" y="490051"/>
                    <a:pt x="81672" y="489594"/>
                    <a:pt x="81215" y="489136"/>
                  </a:cubicBezTo>
                  <a:cubicBezTo>
                    <a:pt x="80072" y="487765"/>
                    <a:pt x="78929" y="486622"/>
                    <a:pt x="77786" y="485250"/>
                  </a:cubicBezTo>
                  <a:cubicBezTo>
                    <a:pt x="77329" y="484564"/>
                    <a:pt x="76871" y="484107"/>
                    <a:pt x="76414" y="483421"/>
                  </a:cubicBezTo>
                  <a:cubicBezTo>
                    <a:pt x="75500" y="482278"/>
                    <a:pt x="74585" y="481135"/>
                    <a:pt x="73442" y="479992"/>
                  </a:cubicBezTo>
                  <a:cubicBezTo>
                    <a:pt x="72985" y="479307"/>
                    <a:pt x="72528" y="478849"/>
                    <a:pt x="72071" y="478164"/>
                  </a:cubicBezTo>
                  <a:cubicBezTo>
                    <a:pt x="71156" y="477021"/>
                    <a:pt x="70013" y="475649"/>
                    <a:pt x="69099" y="474506"/>
                  </a:cubicBezTo>
                  <a:cubicBezTo>
                    <a:pt x="68642" y="474049"/>
                    <a:pt x="68413" y="473592"/>
                    <a:pt x="67956" y="473134"/>
                  </a:cubicBezTo>
                  <a:cubicBezTo>
                    <a:pt x="66584" y="471534"/>
                    <a:pt x="65441" y="469705"/>
                    <a:pt x="64070" y="468105"/>
                  </a:cubicBezTo>
                  <a:cubicBezTo>
                    <a:pt x="63841" y="467877"/>
                    <a:pt x="63841" y="467648"/>
                    <a:pt x="63613" y="467419"/>
                  </a:cubicBezTo>
                  <a:cubicBezTo>
                    <a:pt x="62470" y="466048"/>
                    <a:pt x="61327" y="464448"/>
                    <a:pt x="60412" y="463076"/>
                  </a:cubicBezTo>
                  <a:cubicBezTo>
                    <a:pt x="59955" y="462619"/>
                    <a:pt x="59726" y="462162"/>
                    <a:pt x="59269" y="461476"/>
                  </a:cubicBezTo>
                  <a:cubicBezTo>
                    <a:pt x="58355" y="460333"/>
                    <a:pt x="57669" y="459190"/>
                    <a:pt x="56755" y="457818"/>
                  </a:cubicBezTo>
                  <a:cubicBezTo>
                    <a:pt x="56297" y="457361"/>
                    <a:pt x="56069" y="456675"/>
                    <a:pt x="55612" y="456218"/>
                  </a:cubicBezTo>
                  <a:cubicBezTo>
                    <a:pt x="54697" y="455075"/>
                    <a:pt x="54011" y="453703"/>
                    <a:pt x="53097" y="452560"/>
                  </a:cubicBezTo>
                  <a:cubicBezTo>
                    <a:pt x="52868" y="452103"/>
                    <a:pt x="52411" y="451646"/>
                    <a:pt x="52183" y="451189"/>
                  </a:cubicBezTo>
                  <a:cubicBezTo>
                    <a:pt x="50125" y="447760"/>
                    <a:pt x="48068" y="444559"/>
                    <a:pt x="46010" y="441130"/>
                  </a:cubicBezTo>
                  <a:cubicBezTo>
                    <a:pt x="45782" y="440673"/>
                    <a:pt x="45553" y="440445"/>
                    <a:pt x="45325" y="439987"/>
                  </a:cubicBezTo>
                  <a:cubicBezTo>
                    <a:pt x="44639" y="438616"/>
                    <a:pt x="43724" y="437473"/>
                    <a:pt x="43039" y="436101"/>
                  </a:cubicBezTo>
                  <a:cubicBezTo>
                    <a:pt x="42810" y="435644"/>
                    <a:pt x="42581" y="435187"/>
                    <a:pt x="42353" y="434730"/>
                  </a:cubicBezTo>
                  <a:cubicBezTo>
                    <a:pt x="41667" y="433587"/>
                    <a:pt x="40981" y="432215"/>
                    <a:pt x="40295" y="431072"/>
                  </a:cubicBezTo>
                  <a:cubicBezTo>
                    <a:pt x="40067" y="430615"/>
                    <a:pt x="39838" y="430158"/>
                    <a:pt x="39610" y="429700"/>
                  </a:cubicBezTo>
                  <a:cubicBezTo>
                    <a:pt x="38924" y="428100"/>
                    <a:pt x="38009" y="426729"/>
                    <a:pt x="37324" y="425128"/>
                  </a:cubicBezTo>
                  <a:cubicBezTo>
                    <a:pt x="37324" y="424900"/>
                    <a:pt x="37095" y="424900"/>
                    <a:pt x="37095" y="424671"/>
                  </a:cubicBezTo>
                  <a:cubicBezTo>
                    <a:pt x="36181" y="423071"/>
                    <a:pt x="35495" y="421242"/>
                    <a:pt x="34580" y="419642"/>
                  </a:cubicBezTo>
                  <a:cubicBezTo>
                    <a:pt x="34580" y="419413"/>
                    <a:pt x="34580" y="419413"/>
                    <a:pt x="34352" y="419185"/>
                  </a:cubicBezTo>
                  <a:cubicBezTo>
                    <a:pt x="33666" y="417585"/>
                    <a:pt x="32980" y="416213"/>
                    <a:pt x="32294" y="414613"/>
                  </a:cubicBezTo>
                  <a:cubicBezTo>
                    <a:pt x="32066" y="414156"/>
                    <a:pt x="32066" y="413927"/>
                    <a:pt x="31837" y="413470"/>
                  </a:cubicBezTo>
                  <a:cubicBezTo>
                    <a:pt x="31380" y="412098"/>
                    <a:pt x="30694" y="410955"/>
                    <a:pt x="30237" y="409584"/>
                  </a:cubicBezTo>
                  <a:cubicBezTo>
                    <a:pt x="30008" y="409126"/>
                    <a:pt x="30008" y="408898"/>
                    <a:pt x="29780" y="408441"/>
                  </a:cubicBezTo>
                  <a:cubicBezTo>
                    <a:pt x="29094" y="407069"/>
                    <a:pt x="28637" y="405469"/>
                    <a:pt x="28180" y="404097"/>
                  </a:cubicBezTo>
                  <a:cubicBezTo>
                    <a:pt x="28180" y="403869"/>
                    <a:pt x="27951" y="403640"/>
                    <a:pt x="27951" y="403640"/>
                  </a:cubicBezTo>
                  <a:cubicBezTo>
                    <a:pt x="26579" y="400211"/>
                    <a:pt x="25436" y="397011"/>
                    <a:pt x="24522" y="393582"/>
                  </a:cubicBezTo>
                  <a:cubicBezTo>
                    <a:pt x="24522" y="393353"/>
                    <a:pt x="24293" y="393124"/>
                    <a:pt x="24293" y="392896"/>
                  </a:cubicBezTo>
                  <a:cubicBezTo>
                    <a:pt x="23836" y="391524"/>
                    <a:pt x="23379" y="389924"/>
                    <a:pt x="22922" y="388552"/>
                  </a:cubicBezTo>
                  <a:cubicBezTo>
                    <a:pt x="22922" y="388324"/>
                    <a:pt x="22693" y="388095"/>
                    <a:pt x="22693" y="387638"/>
                  </a:cubicBezTo>
                  <a:cubicBezTo>
                    <a:pt x="22236" y="386266"/>
                    <a:pt x="21779" y="384666"/>
                    <a:pt x="21322" y="383295"/>
                  </a:cubicBezTo>
                  <a:cubicBezTo>
                    <a:pt x="21322" y="383066"/>
                    <a:pt x="21322" y="383066"/>
                    <a:pt x="21093" y="382837"/>
                  </a:cubicBezTo>
                  <a:cubicBezTo>
                    <a:pt x="19721" y="377808"/>
                    <a:pt x="18578" y="373008"/>
                    <a:pt x="17435" y="367978"/>
                  </a:cubicBezTo>
                  <a:cubicBezTo>
                    <a:pt x="17435" y="367750"/>
                    <a:pt x="17435" y="367750"/>
                    <a:pt x="17435" y="367521"/>
                  </a:cubicBezTo>
                  <a:cubicBezTo>
                    <a:pt x="17207" y="365921"/>
                    <a:pt x="16750" y="364549"/>
                    <a:pt x="16521" y="362949"/>
                  </a:cubicBezTo>
                  <a:cubicBezTo>
                    <a:pt x="16521" y="362721"/>
                    <a:pt x="16521" y="362721"/>
                    <a:pt x="16521" y="362492"/>
                  </a:cubicBezTo>
                  <a:cubicBezTo>
                    <a:pt x="10120" y="324316"/>
                    <a:pt x="12635" y="288197"/>
                    <a:pt x="15378" y="255050"/>
                  </a:cubicBezTo>
                  <a:close/>
                </a:path>
              </a:pathLst>
            </a:custGeom>
            <a:solidFill>
              <a:srgbClr val="000000"/>
            </a:solidFill>
            <a:ln w="2286" cap="flat">
              <a:noFill/>
              <a:prstDash val="solid"/>
              <a:miter/>
            </a:ln>
          </p:spPr>
          <p:txBody>
            <a:bodyPr rtlCol="0" anchor="ctr"/>
            <a:lstStyle/>
            <a:p>
              <a:endParaRPr lang="en-US"/>
            </a:p>
          </p:txBody>
        </p:sp>
        <p:sp>
          <p:nvSpPr>
            <p:cNvPr id="218" name="Freeform 817">
              <a:extLst>
                <a:ext uri="{FF2B5EF4-FFF2-40B4-BE49-F238E27FC236}">
                  <a16:creationId xmlns:a16="http://schemas.microsoft.com/office/drawing/2014/main" id="{835888FD-9C18-EA1E-8AAD-401FAF468C61}"/>
                </a:ext>
              </a:extLst>
            </p:cNvPr>
            <p:cNvSpPr/>
            <p:nvPr/>
          </p:nvSpPr>
          <p:spPr>
            <a:xfrm>
              <a:off x="4110954" y="4703592"/>
              <a:ext cx="273211" cy="288512"/>
            </a:xfrm>
            <a:custGeom>
              <a:avLst/>
              <a:gdLst>
                <a:gd name="connsiteX0" fmla="*/ 8927 w 273211"/>
                <a:gd name="connsiteY0" fmla="*/ 269830 h 288512"/>
                <a:gd name="connsiteX1" fmla="*/ 11 w 273211"/>
                <a:gd name="connsiteY1" fmla="*/ 280117 h 288512"/>
                <a:gd name="connsiteX2" fmla="*/ 4126 w 273211"/>
                <a:gd name="connsiteY2" fmla="*/ 287432 h 288512"/>
                <a:gd name="connsiteX3" fmla="*/ 18071 w 273211"/>
                <a:gd name="connsiteY3" fmla="*/ 284003 h 288512"/>
                <a:gd name="connsiteX4" fmla="*/ 21957 w 273211"/>
                <a:gd name="connsiteY4" fmla="*/ 278745 h 288512"/>
                <a:gd name="connsiteX5" fmla="*/ 88251 w 273211"/>
                <a:gd name="connsiteY5" fmla="*/ 208565 h 288512"/>
                <a:gd name="connsiteX6" fmla="*/ 106539 w 273211"/>
                <a:gd name="connsiteY6" fmla="*/ 193477 h 288512"/>
                <a:gd name="connsiteX7" fmla="*/ 144029 w 273211"/>
                <a:gd name="connsiteY7" fmla="*/ 145243 h 288512"/>
                <a:gd name="connsiteX8" fmla="*/ 186778 w 273211"/>
                <a:gd name="connsiteY8" fmla="*/ 98380 h 288512"/>
                <a:gd name="connsiteX9" fmla="*/ 202780 w 273211"/>
                <a:gd name="connsiteY9" fmla="*/ 97922 h 288512"/>
                <a:gd name="connsiteX10" fmla="*/ 222668 w 273211"/>
                <a:gd name="connsiteY10" fmla="*/ 94265 h 288512"/>
                <a:gd name="connsiteX11" fmla="*/ 237755 w 273211"/>
                <a:gd name="connsiteY11" fmla="*/ 65233 h 288512"/>
                <a:gd name="connsiteX12" fmla="*/ 270445 w 273211"/>
                <a:gd name="connsiteY12" fmla="*/ 10826 h 288512"/>
                <a:gd name="connsiteX13" fmla="*/ 270902 w 273211"/>
                <a:gd name="connsiteY13" fmla="*/ 1453 h 288512"/>
                <a:gd name="connsiteX14" fmla="*/ 260615 w 273211"/>
                <a:gd name="connsiteY14" fmla="*/ 1910 h 288512"/>
                <a:gd name="connsiteX15" fmla="*/ 251929 w 273211"/>
                <a:gd name="connsiteY15" fmla="*/ 8540 h 288512"/>
                <a:gd name="connsiteX16" fmla="*/ 190664 w 273211"/>
                <a:gd name="connsiteY16" fmla="*/ 46945 h 288512"/>
                <a:gd name="connsiteX17" fmla="*/ 159117 w 273211"/>
                <a:gd name="connsiteY17" fmla="*/ 62489 h 288512"/>
                <a:gd name="connsiteX18" fmla="*/ 170090 w 273211"/>
                <a:gd name="connsiteY18" fmla="*/ 71862 h 288512"/>
                <a:gd name="connsiteX19" fmla="*/ 172833 w 273211"/>
                <a:gd name="connsiteY19" fmla="*/ 94951 h 288512"/>
                <a:gd name="connsiteX20" fmla="*/ 118655 w 273211"/>
                <a:gd name="connsiteY20" fmla="*/ 158273 h 288512"/>
                <a:gd name="connsiteX21" fmla="*/ 91909 w 273211"/>
                <a:gd name="connsiteY21" fmla="*/ 179990 h 288512"/>
                <a:gd name="connsiteX22" fmla="*/ 82307 w 273211"/>
                <a:gd name="connsiteY22" fmla="*/ 191191 h 288512"/>
                <a:gd name="connsiteX23" fmla="*/ 69734 w 273211"/>
                <a:gd name="connsiteY23" fmla="*/ 211079 h 288512"/>
                <a:gd name="connsiteX24" fmla="*/ 26072 w 273211"/>
                <a:gd name="connsiteY24" fmla="*/ 257485 h 288512"/>
                <a:gd name="connsiteX25" fmla="*/ 8927 w 273211"/>
                <a:gd name="connsiteY25" fmla="*/ 269830 h 288512"/>
                <a:gd name="connsiteX26" fmla="*/ 242785 w 273211"/>
                <a:gd name="connsiteY26" fmla="*/ 27285 h 288512"/>
                <a:gd name="connsiteX27" fmla="*/ 216724 w 273211"/>
                <a:gd name="connsiteY27" fmla="*/ 78263 h 288512"/>
                <a:gd name="connsiteX28" fmla="*/ 199351 w 273211"/>
                <a:gd name="connsiteY28" fmla="*/ 80320 h 288512"/>
                <a:gd name="connsiteX29" fmla="*/ 184949 w 273211"/>
                <a:gd name="connsiteY29" fmla="*/ 65233 h 288512"/>
                <a:gd name="connsiteX30" fmla="*/ 242785 w 273211"/>
                <a:gd name="connsiteY30" fmla="*/ 27285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3211" h="288512">
                  <a:moveTo>
                    <a:pt x="8927" y="269830"/>
                  </a:moveTo>
                  <a:cubicBezTo>
                    <a:pt x="2983" y="270973"/>
                    <a:pt x="-217" y="274173"/>
                    <a:pt x="11" y="280117"/>
                  </a:cubicBezTo>
                  <a:cubicBezTo>
                    <a:pt x="240" y="283088"/>
                    <a:pt x="1383" y="286060"/>
                    <a:pt x="4126" y="287432"/>
                  </a:cubicBezTo>
                  <a:cubicBezTo>
                    <a:pt x="9613" y="290175"/>
                    <a:pt x="13956" y="287203"/>
                    <a:pt x="18071" y="284003"/>
                  </a:cubicBezTo>
                  <a:cubicBezTo>
                    <a:pt x="19671" y="282631"/>
                    <a:pt x="20585" y="280574"/>
                    <a:pt x="21957" y="278745"/>
                  </a:cubicBezTo>
                  <a:cubicBezTo>
                    <a:pt x="41159" y="252685"/>
                    <a:pt x="65391" y="231425"/>
                    <a:pt x="88251" y="208565"/>
                  </a:cubicBezTo>
                  <a:cubicBezTo>
                    <a:pt x="93966" y="202850"/>
                    <a:pt x="103339" y="201250"/>
                    <a:pt x="106539" y="193477"/>
                  </a:cubicBezTo>
                  <a:cubicBezTo>
                    <a:pt x="114540" y="173818"/>
                    <a:pt x="131228" y="161016"/>
                    <a:pt x="144029" y="145243"/>
                  </a:cubicBezTo>
                  <a:cubicBezTo>
                    <a:pt x="157288" y="128783"/>
                    <a:pt x="172376" y="113924"/>
                    <a:pt x="186778" y="98380"/>
                  </a:cubicBezTo>
                  <a:cubicBezTo>
                    <a:pt x="191578" y="93122"/>
                    <a:pt x="196379" y="90150"/>
                    <a:pt x="202780" y="97922"/>
                  </a:cubicBezTo>
                  <a:cubicBezTo>
                    <a:pt x="212152" y="109124"/>
                    <a:pt x="217639" y="107981"/>
                    <a:pt x="222668" y="94265"/>
                  </a:cubicBezTo>
                  <a:cubicBezTo>
                    <a:pt x="226554" y="83749"/>
                    <a:pt x="231812" y="74377"/>
                    <a:pt x="237755" y="65233"/>
                  </a:cubicBezTo>
                  <a:cubicBezTo>
                    <a:pt x="249185" y="47402"/>
                    <a:pt x="256729" y="27285"/>
                    <a:pt x="270445" y="10826"/>
                  </a:cubicBezTo>
                  <a:cubicBezTo>
                    <a:pt x="272503" y="8311"/>
                    <a:pt x="275246" y="4425"/>
                    <a:pt x="270902" y="1453"/>
                  </a:cubicBezTo>
                  <a:cubicBezTo>
                    <a:pt x="267473" y="-1061"/>
                    <a:pt x="263816" y="82"/>
                    <a:pt x="260615" y="1910"/>
                  </a:cubicBezTo>
                  <a:cubicBezTo>
                    <a:pt x="257415" y="3739"/>
                    <a:pt x="254672" y="6254"/>
                    <a:pt x="251929" y="8540"/>
                  </a:cubicBezTo>
                  <a:cubicBezTo>
                    <a:pt x="233183" y="24085"/>
                    <a:pt x="212152" y="35743"/>
                    <a:pt x="190664" y="46945"/>
                  </a:cubicBezTo>
                  <a:cubicBezTo>
                    <a:pt x="180377" y="52431"/>
                    <a:pt x="167804" y="52888"/>
                    <a:pt x="159117" y="62489"/>
                  </a:cubicBezTo>
                  <a:cubicBezTo>
                    <a:pt x="161403" y="69805"/>
                    <a:pt x="166661" y="69347"/>
                    <a:pt x="170090" y="71862"/>
                  </a:cubicBezTo>
                  <a:cubicBezTo>
                    <a:pt x="183349" y="81235"/>
                    <a:pt x="183577" y="82149"/>
                    <a:pt x="172833" y="94951"/>
                  </a:cubicBezTo>
                  <a:cubicBezTo>
                    <a:pt x="155002" y="116210"/>
                    <a:pt x="137171" y="137470"/>
                    <a:pt x="118655" y="158273"/>
                  </a:cubicBezTo>
                  <a:cubicBezTo>
                    <a:pt x="111111" y="166960"/>
                    <a:pt x="104482" y="176789"/>
                    <a:pt x="91909" y="179990"/>
                  </a:cubicBezTo>
                  <a:cubicBezTo>
                    <a:pt x="86879" y="181133"/>
                    <a:pt x="82993" y="185476"/>
                    <a:pt x="82307" y="191191"/>
                  </a:cubicBezTo>
                  <a:cubicBezTo>
                    <a:pt x="81164" y="199878"/>
                    <a:pt x="75221" y="205364"/>
                    <a:pt x="69734" y="211079"/>
                  </a:cubicBezTo>
                  <a:cubicBezTo>
                    <a:pt x="55104" y="226396"/>
                    <a:pt x="40702" y="242169"/>
                    <a:pt x="26072" y="257485"/>
                  </a:cubicBezTo>
                  <a:cubicBezTo>
                    <a:pt x="21500" y="262514"/>
                    <a:pt x="16699" y="268458"/>
                    <a:pt x="8927" y="269830"/>
                  </a:cubicBezTo>
                  <a:close/>
                  <a:moveTo>
                    <a:pt x="242785" y="27285"/>
                  </a:moveTo>
                  <a:cubicBezTo>
                    <a:pt x="236155" y="49459"/>
                    <a:pt x="225182" y="63175"/>
                    <a:pt x="216724" y="78263"/>
                  </a:cubicBezTo>
                  <a:cubicBezTo>
                    <a:pt x="211924" y="86721"/>
                    <a:pt x="205980" y="86950"/>
                    <a:pt x="199351" y="80320"/>
                  </a:cubicBezTo>
                  <a:cubicBezTo>
                    <a:pt x="194779" y="75748"/>
                    <a:pt x="188606" y="72776"/>
                    <a:pt x="184949" y="65233"/>
                  </a:cubicBezTo>
                  <a:cubicBezTo>
                    <a:pt x="200722" y="50374"/>
                    <a:pt x="220610" y="41001"/>
                    <a:pt x="242785" y="27285"/>
                  </a:cubicBezTo>
                  <a:close/>
                </a:path>
              </a:pathLst>
            </a:custGeom>
            <a:solidFill>
              <a:srgbClr val="000000"/>
            </a:solidFill>
            <a:ln w="2286" cap="flat">
              <a:noFill/>
              <a:prstDash val="solid"/>
              <a:miter/>
            </a:ln>
          </p:spPr>
          <p:txBody>
            <a:bodyPr rtlCol="0" anchor="ctr"/>
            <a:lstStyle/>
            <a:p>
              <a:endParaRPr lang="en-US"/>
            </a:p>
          </p:txBody>
        </p:sp>
        <p:sp>
          <p:nvSpPr>
            <p:cNvPr id="219" name="Freeform 818">
              <a:extLst>
                <a:ext uri="{FF2B5EF4-FFF2-40B4-BE49-F238E27FC236}">
                  <a16:creationId xmlns:a16="http://schemas.microsoft.com/office/drawing/2014/main" id="{77D39E1F-308E-C1B8-E7AA-E9A93A015E01}"/>
                </a:ext>
              </a:extLst>
            </p:cNvPr>
            <p:cNvSpPr/>
            <p:nvPr/>
          </p:nvSpPr>
          <p:spPr>
            <a:xfrm>
              <a:off x="4417192" y="4886360"/>
              <a:ext cx="55876" cy="11623"/>
            </a:xfrm>
            <a:custGeom>
              <a:avLst/>
              <a:gdLst>
                <a:gd name="connsiteX0" fmla="*/ 52676 w 55876"/>
                <a:gd name="connsiteY0" fmla="*/ 10481 h 11623"/>
                <a:gd name="connsiteX1" fmla="*/ 53361 w 55876"/>
                <a:gd name="connsiteY1" fmla="*/ 10023 h 11623"/>
                <a:gd name="connsiteX2" fmla="*/ 53819 w 55876"/>
                <a:gd name="connsiteY2" fmla="*/ 9566 h 11623"/>
                <a:gd name="connsiteX3" fmla="*/ 54047 w 55876"/>
                <a:gd name="connsiteY3" fmla="*/ 9109 h 11623"/>
                <a:gd name="connsiteX4" fmla="*/ 54504 w 55876"/>
                <a:gd name="connsiteY4" fmla="*/ 8423 h 11623"/>
                <a:gd name="connsiteX5" fmla="*/ 54733 w 55876"/>
                <a:gd name="connsiteY5" fmla="*/ 8195 h 11623"/>
                <a:gd name="connsiteX6" fmla="*/ 55190 w 55876"/>
                <a:gd name="connsiteY6" fmla="*/ 7052 h 11623"/>
                <a:gd name="connsiteX7" fmla="*/ 55419 w 55876"/>
                <a:gd name="connsiteY7" fmla="*/ 6594 h 11623"/>
                <a:gd name="connsiteX8" fmla="*/ 55876 w 55876"/>
                <a:gd name="connsiteY8" fmla="*/ 4994 h 11623"/>
                <a:gd name="connsiteX9" fmla="*/ 52447 w 55876"/>
                <a:gd name="connsiteY9" fmla="*/ 4537 h 11623"/>
                <a:gd name="connsiteX10" fmla="*/ 8784 w 55876"/>
                <a:gd name="connsiteY10" fmla="*/ 194 h 11623"/>
                <a:gd name="connsiteX11" fmla="*/ 98 w 55876"/>
                <a:gd name="connsiteY11" fmla="*/ 4308 h 11623"/>
                <a:gd name="connsiteX12" fmla="*/ 8784 w 55876"/>
                <a:gd name="connsiteY12" fmla="*/ 10938 h 11623"/>
                <a:gd name="connsiteX13" fmla="*/ 47875 w 55876"/>
                <a:gd name="connsiteY13" fmla="*/ 11624 h 11623"/>
                <a:gd name="connsiteX14" fmla="*/ 51533 w 55876"/>
                <a:gd name="connsiteY14" fmla="*/ 10938 h 11623"/>
                <a:gd name="connsiteX15" fmla="*/ 52218 w 55876"/>
                <a:gd name="connsiteY15" fmla="*/ 10709 h 11623"/>
                <a:gd name="connsiteX16" fmla="*/ 52676 w 55876"/>
                <a:gd name="connsiteY16" fmla="*/ 10481 h 1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876" h="11623">
                  <a:moveTo>
                    <a:pt x="52676" y="10481"/>
                  </a:moveTo>
                  <a:cubicBezTo>
                    <a:pt x="52904" y="10252"/>
                    <a:pt x="53133" y="10252"/>
                    <a:pt x="53361" y="10023"/>
                  </a:cubicBezTo>
                  <a:cubicBezTo>
                    <a:pt x="53590" y="9795"/>
                    <a:pt x="53819" y="9795"/>
                    <a:pt x="53819" y="9566"/>
                  </a:cubicBezTo>
                  <a:cubicBezTo>
                    <a:pt x="53819" y="9338"/>
                    <a:pt x="54047" y="9338"/>
                    <a:pt x="54047" y="9109"/>
                  </a:cubicBezTo>
                  <a:cubicBezTo>
                    <a:pt x="54276" y="8880"/>
                    <a:pt x="54504" y="8652"/>
                    <a:pt x="54504" y="8423"/>
                  </a:cubicBezTo>
                  <a:cubicBezTo>
                    <a:pt x="54504" y="8423"/>
                    <a:pt x="54504" y="8195"/>
                    <a:pt x="54733" y="8195"/>
                  </a:cubicBezTo>
                  <a:cubicBezTo>
                    <a:pt x="54962" y="7737"/>
                    <a:pt x="55190" y="7509"/>
                    <a:pt x="55190" y="7052"/>
                  </a:cubicBezTo>
                  <a:cubicBezTo>
                    <a:pt x="55190" y="6823"/>
                    <a:pt x="55190" y="6823"/>
                    <a:pt x="55419" y="6594"/>
                  </a:cubicBezTo>
                  <a:cubicBezTo>
                    <a:pt x="55647" y="6137"/>
                    <a:pt x="55647" y="5680"/>
                    <a:pt x="55876" y="4994"/>
                  </a:cubicBezTo>
                  <a:cubicBezTo>
                    <a:pt x="54733" y="4766"/>
                    <a:pt x="53590" y="4766"/>
                    <a:pt x="52447" y="4537"/>
                  </a:cubicBezTo>
                  <a:cubicBezTo>
                    <a:pt x="37817" y="2937"/>
                    <a:pt x="23415" y="1565"/>
                    <a:pt x="8784" y="194"/>
                  </a:cubicBezTo>
                  <a:cubicBezTo>
                    <a:pt x="5127" y="-264"/>
                    <a:pt x="555" y="-264"/>
                    <a:pt x="98" y="4308"/>
                  </a:cubicBezTo>
                  <a:cubicBezTo>
                    <a:pt x="-817" y="10481"/>
                    <a:pt x="4898" y="10709"/>
                    <a:pt x="8784" y="10938"/>
                  </a:cubicBezTo>
                  <a:cubicBezTo>
                    <a:pt x="21815" y="11395"/>
                    <a:pt x="34845" y="11624"/>
                    <a:pt x="47875" y="11624"/>
                  </a:cubicBezTo>
                  <a:cubicBezTo>
                    <a:pt x="49247" y="11624"/>
                    <a:pt x="50390" y="11395"/>
                    <a:pt x="51533" y="10938"/>
                  </a:cubicBezTo>
                  <a:cubicBezTo>
                    <a:pt x="51761" y="10938"/>
                    <a:pt x="51990" y="10709"/>
                    <a:pt x="52218" y="10709"/>
                  </a:cubicBezTo>
                  <a:cubicBezTo>
                    <a:pt x="52447" y="10709"/>
                    <a:pt x="52676" y="10709"/>
                    <a:pt x="52676" y="10481"/>
                  </a:cubicBezTo>
                  <a:close/>
                </a:path>
              </a:pathLst>
            </a:custGeom>
            <a:solidFill>
              <a:srgbClr val="000000"/>
            </a:solidFill>
            <a:ln w="2286" cap="flat">
              <a:noFill/>
              <a:prstDash val="solid"/>
              <a:miter/>
            </a:ln>
          </p:spPr>
          <p:txBody>
            <a:bodyPr rtlCol="0" anchor="ctr"/>
            <a:lstStyle/>
            <a:p>
              <a:endParaRPr lang="en-US"/>
            </a:p>
          </p:txBody>
        </p:sp>
        <p:sp>
          <p:nvSpPr>
            <p:cNvPr id="220" name="Freeform 819">
              <a:extLst>
                <a:ext uri="{FF2B5EF4-FFF2-40B4-BE49-F238E27FC236}">
                  <a16:creationId xmlns:a16="http://schemas.microsoft.com/office/drawing/2014/main" id="{54113BDD-0698-C654-9409-051BD2DFF7EA}"/>
                </a:ext>
              </a:extLst>
            </p:cNvPr>
            <p:cNvSpPr/>
            <p:nvPr/>
          </p:nvSpPr>
          <p:spPr>
            <a:xfrm>
              <a:off x="4207390" y="5096357"/>
              <a:ext cx="12752" cy="48970"/>
            </a:xfrm>
            <a:custGeom>
              <a:avLst/>
              <a:gdLst>
                <a:gd name="connsiteX0" fmla="*/ 2788 w 12752"/>
                <a:gd name="connsiteY0" fmla="*/ 39827 h 48970"/>
                <a:gd name="connsiteX1" fmla="*/ 3245 w 12752"/>
                <a:gd name="connsiteY1" fmla="*/ 40970 h 48970"/>
                <a:gd name="connsiteX2" fmla="*/ 4159 w 12752"/>
                <a:gd name="connsiteY2" fmla="*/ 43027 h 48970"/>
                <a:gd name="connsiteX3" fmla="*/ 4388 w 12752"/>
                <a:gd name="connsiteY3" fmla="*/ 43713 h 48970"/>
                <a:gd name="connsiteX4" fmla="*/ 5531 w 12752"/>
                <a:gd name="connsiteY4" fmla="*/ 45999 h 48970"/>
                <a:gd name="connsiteX5" fmla="*/ 5759 w 12752"/>
                <a:gd name="connsiteY5" fmla="*/ 46228 h 48970"/>
                <a:gd name="connsiteX6" fmla="*/ 7360 w 12752"/>
                <a:gd name="connsiteY6" fmla="*/ 48971 h 48970"/>
                <a:gd name="connsiteX7" fmla="*/ 8731 w 12752"/>
                <a:gd name="connsiteY7" fmla="*/ 45770 h 48970"/>
                <a:gd name="connsiteX8" fmla="*/ 8960 w 12752"/>
                <a:gd name="connsiteY8" fmla="*/ 45085 h 48970"/>
                <a:gd name="connsiteX9" fmla="*/ 9874 w 12752"/>
                <a:gd name="connsiteY9" fmla="*/ 42570 h 48970"/>
                <a:gd name="connsiteX10" fmla="*/ 10103 w 12752"/>
                <a:gd name="connsiteY10" fmla="*/ 42113 h 48970"/>
                <a:gd name="connsiteX11" fmla="*/ 11017 w 12752"/>
                <a:gd name="connsiteY11" fmla="*/ 39370 h 48970"/>
                <a:gd name="connsiteX12" fmla="*/ 11017 w 12752"/>
                <a:gd name="connsiteY12" fmla="*/ 39141 h 48970"/>
                <a:gd name="connsiteX13" fmla="*/ 11703 w 12752"/>
                <a:gd name="connsiteY13" fmla="*/ 36169 h 48970"/>
                <a:gd name="connsiteX14" fmla="*/ 11017 w 12752"/>
                <a:gd name="connsiteY14" fmla="*/ 5080 h 48970"/>
                <a:gd name="connsiteX15" fmla="*/ 5074 w 12752"/>
                <a:gd name="connsiteY15" fmla="*/ 50 h 48970"/>
                <a:gd name="connsiteX16" fmla="*/ 273 w 12752"/>
                <a:gd name="connsiteY16" fmla="*/ 3479 h 48970"/>
                <a:gd name="connsiteX17" fmla="*/ 1645 w 12752"/>
                <a:gd name="connsiteY17" fmla="*/ 36626 h 48970"/>
                <a:gd name="connsiteX18" fmla="*/ 2102 w 12752"/>
                <a:gd name="connsiteY18" fmla="*/ 37998 h 48970"/>
                <a:gd name="connsiteX19" fmla="*/ 2788 w 12752"/>
                <a:gd name="connsiteY19" fmla="*/ 39827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52" h="48970">
                  <a:moveTo>
                    <a:pt x="2788" y="39827"/>
                  </a:moveTo>
                  <a:cubicBezTo>
                    <a:pt x="3016" y="40284"/>
                    <a:pt x="3016" y="40513"/>
                    <a:pt x="3245" y="40970"/>
                  </a:cubicBezTo>
                  <a:cubicBezTo>
                    <a:pt x="3473" y="41656"/>
                    <a:pt x="3702" y="42341"/>
                    <a:pt x="4159" y="43027"/>
                  </a:cubicBezTo>
                  <a:cubicBezTo>
                    <a:pt x="4159" y="43256"/>
                    <a:pt x="4388" y="43484"/>
                    <a:pt x="4388" y="43713"/>
                  </a:cubicBezTo>
                  <a:cubicBezTo>
                    <a:pt x="4845" y="44399"/>
                    <a:pt x="5074" y="45313"/>
                    <a:pt x="5531" y="45999"/>
                  </a:cubicBezTo>
                  <a:cubicBezTo>
                    <a:pt x="5531" y="45999"/>
                    <a:pt x="5759" y="46228"/>
                    <a:pt x="5759" y="46228"/>
                  </a:cubicBezTo>
                  <a:cubicBezTo>
                    <a:pt x="6217" y="47142"/>
                    <a:pt x="6902" y="48056"/>
                    <a:pt x="7360" y="48971"/>
                  </a:cubicBezTo>
                  <a:cubicBezTo>
                    <a:pt x="7817" y="47828"/>
                    <a:pt x="8274" y="46913"/>
                    <a:pt x="8731" y="45770"/>
                  </a:cubicBezTo>
                  <a:cubicBezTo>
                    <a:pt x="8731" y="45542"/>
                    <a:pt x="8960" y="45313"/>
                    <a:pt x="8960" y="45085"/>
                  </a:cubicBezTo>
                  <a:cubicBezTo>
                    <a:pt x="9188" y="44170"/>
                    <a:pt x="9646" y="43484"/>
                    <a:pt x="9874" y="42570"/>
                  </a:cubicBezTo>
                  <a:cubicBezTo>
                    <a:pt x="9874" y="42341"/>
                    <a:pt x="9874" y="42341"/>
                    <a:pt x="10103" y="42113"/>
                  </a:cubicBezTo>
                  <a:cubicBezTo>
                    <a:pt x="10331" y="41198"/>
                    <a:pt x="10789" y="40284"/>
                    <a:pt x="11017" y="39370"/>
                  </a:cubicBezTo>
                  <a:cubicBezTo>
                    <a:pt x="11017" y="39370"/>
                    <a:pt x="11017" y="39141"/>
                    <a:pt x="11017" y="39141"/>
                  </a:cubicBezTo>
                  <a:cubicBezTo>
                    <a:pt x="11246" y="38227"/>
                    <a:pt x="11474" y="37084"/>
                    <a:pt x="11703" y="36169"/>
                  </a:cubicBezTo>
                  <a:cubicBezTo>
                    <a:pt x="13760" y="25425"/>
                    <a:pt x="12389" y="15367"/>
                    <a:pt x="11017" y="5080"/>
                  </a:cubicBezTo>
                  <a:cubicBezTo>
                    <a:pt x="10560" y="2336"/>
                    <a:pt x="8731" y="-407"/>
                    <a:pt x="5074" y="50"/>
                  </a:cubicBezTo>
                  <a:cubicBezTo>
                    <a:pt x="2788" y="279"/>
                    <a:pt x="273" y="1193"/>
                    <a:pt x="273" y="3479"/>
                  </a:cubicBezTo>
                  <a:cubicBezTo>
                    <a:pt x="730" y="14224"/>
                    <a:pt x="-1327" y="25425"/>
                    <a:pt x="1645" y="36626"/>
                  </a:cubicBezTo>
                  <a:cubicBezTo>
                    <a:pt x="1873" y="37084"/>
                    <a:pt x="1873" y="37541"/>
                    <a:pt x="2102" y="37998"/>
                  </a:cubicBezTo>
                  <a:cubicBezTo>
                    <a:pt x="2330" y="38684"/>
                    <a:pt x="2559" y="39141"/>
                    <a:pt x="2788" y="39827"/>
                  </a:cubicBezTo>
                  <a:close/>
                </a:path>
              </a:pathLst>
            </a:custGeom>
            <a:solidFill>
              <a:srgbClr val="000000"/>
            </a:solidFill>
            <a:ln w="2286" cap="flat">
              <a:noFill/>
              <a:prstDash val="solid"/>
              <a:miter/>
            </a:ln>
          </p:spPr>
          <p:txBody>
            <a:bodyPr rtlCol="0" anchor="ctr"/>
            <a:lstStyle/>
            <a:p>
              <a:endParaRPr lang="en-US"/>
            </a:p>
          </p:txBody>
        </p:sp>
        <p:sp>
          <p:nvSpPr>
            <p:cNvPr id="221" name="Freeform 820">
              <a:extLst>
                <a:ext uri="{FF2B5EF4-FFF2-40B4-BE49-F238E27FC236}">
                  <a16:creationId xmlns:a16="http://schemas.microsoft.com/office/drawing/2014/main" id="{8DD14F5E-DD73-4794-AD5A-D314D4E6F2B4}"/>
                </a:ext>
              </a:extLst>
            </p:cNvPr>
            <p:cNvSpPr/>
            <p:nvPr/>
          </p:nvSpPr>
          <p:spPr>
            <a:xfrm>
              <a:off x="4209442" y="4631207"/>
              <a:ext cx="13599" cy="47777"/>
            </a:xfrm>
            <a:custGeom>
              <a:avLst/>
              <a:gdLst>
                <a:gd name="connsiteX0" fmla="*/ 12166 w 13599"/>
                <a:gd name="connsiteY0" fmla="*/ 47777 h 47777"/>
                <a:gd name="connsiteX1" fmla="*/ 11480 w 13599"/>
                <a:gd name="connsiteY1" fmla="*/ 5258 h 47777"/>
                <a:gd name="connsiteX2" fmla="*/ 5536 w 13599"/>
                <a:gd name="connsiteY2" fmla="*/ 0 h 47777"/>
                <a:gd name="connsiteX3" fmla="*/ 50 w 13599"/>
                <a:gd name="connsiteY3" fmla="*/ 5258 h 47777"/>
                <a:gd name="connsiteX4" fmla="*/ 12166 w 13599"/>
                <a:gd name="connsiteY4" fmla="*/ 47777 h 4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9" h="47777">
                  <a:moveTo>
                    <a:pt x="12166" y="47777"/>
                  </a:moveTo>
                  <a:cubicBezTo>
                    <a:pt x="12852" y="30404"/>
                    <a:pt x="15366" y="17831"/>
                    <a:pt x="11480" y="5258"/>
                  </a:cubicBezTo>
                  <a:cubicBezTo>
                    <a:pt x="10566" y="2515"/>
                    <a:pt x="8737" y="0"/>
                    <a:pt x="5536" y="0"/>
                  </a:cubicBezTo>
                  <a:cubicBezTo>
                    <a:pt x="2336" y="0"/>
                    <a:pt x="-407" y="2286"/>
                    <a:pt x="50" y="5258"/>
                  </a:cubicBezTo>
                  <a:cubicBezTo>
                    <a:pt x="2336" y="18288"/>
                    <a:pt x="736" y="32233"/>
                    <a:pt x="12166" y="47777"/>
                  </a:cubicBezTo>
                  <a:close/>
                </a:path>
              </a:pathLst>
            </a:custGeom>
            <a:solidFill>
              <a:srgbClr val="000000"/>
            </a:solidFill>
            <a:ln w="2286" cap="flat">
              <a:noFill/>
              <a:prstDash val="solid"/>
              <a:miter/>
            </a:ln>
          </p:spPr>
          <p:txBody>
            <a:bodyPr rtlCol="0" anchor="ctr"/>
            <a:lstStyle/>
            <a:p>
              <a:endParaRPr lang="en-US"/>
            </a:p>
          </p:txBody>
        </p:sp>
        <p:sp>
          <p:nvSpPr>
            <p:cNvPr id="222" name="Freeform 821">
              <a:extLst>
                <a:ext uri="{FF2B5EF4-FFF2-40B4-BE49-F238E27FC236}">
                  <a16:creationId xmlns:a16="http://schemas.microsoft.com/office/drawing/2014/main" id="{0D838E1B-E35E-9C19-E1B8-B20A71F3F3E7}"/>
                </a:ext>
              </a:extLst>
            </p:cNvPr>
            <p:cNvSpPr/>
            <p:nvPr/>
          </p:nvSpPr>
          <p:spPr>
            <a:xfrm>
              <a:off x="3959175" y="4876862"/>
              <a:ext cx="48006" cy="11452"/>
            </a:xfrm>
            <a:custGeom>
              <a:avLst/>
              <a:gdLst>
                <a:gd name="connsiteX0" fmla="*/ 2057 w 48006"/>
                <a:gd name="connsiteY0" fmla="*/ 8548 h 11452"/>
                <a:gd name="connsiteX1" fmla="*/ 5486 w 48006"/>
                <a:gd name="connsiteY1" fmla="*/ 10148 h 11452"/>
                <a:gd name="connsiteX2" fmla="*/ 12344 w 48006"/>
                <a:gd name="connsiteY2" fmla="*/ 11291 h 11452"/>
                <a:gd name="connsiteX3" fmla="*/ 48006 w 48006"/>
                <a:gd name="connsiteY3" fmla="*/ 7176 h 11452"/>
                <a:gd name="connsiteX4" fmla="*/ 16002 w 48006"/>
                <a:gd name="connsiteY4" fmla="*/ 547 h 11452"/>
                <a:gd name="connsiteX5" fmla="*/ 6401 w 48006"/>
                <a:gd name="connsiteY5" fmla="*/ 90 h 11452"/>
                <a:gd name="connsiteX6" fmla="*/ 2515 w 48006"/>
                <a:gd name="connsiteY6" fmla="*/ 547 h 11452"/>
                <a:gd name="connsiteX7" fmla="*/ 0 w 48006"/>
                <a:gd name="connsiteY7" fmla="*/ 4204 h 11452"/>
                <a:gd name="connsiteX8" fmla="*/ 2057 w 48006"/>
                <a:gd name="connsiteY8" fmla="*/ 8548 h 1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06" h="11452">
                  <a:moveTo>
                    <a:pt x="2057" y="8548"/>
                  </a:moveTo>
                  <a:cubicBezTo>
                    <a:pt x="2972" y="9234"/>
                    <a:pt x="4115" y="9691"/>
                    <a:pt x="5486" y="10148"/>
                  </a:cubicBezTo>
                  <a:cubicBezTo>
                    <a:pt x="7772" y="10834"/>
                    <a:pt x="10058" y="11062"/>
                    <a:pt x="12344" y="11291"/>
                  </a:cubicBezTo>
                  <a:cubicBezTo>
                    <a:pt x="23089" y="12205"/>
                    <a:pt x="34061" y="9005"/>
                    <a:pt x="48006" y="7176"/>
                  </a:cubicBezTo>
                  <a:cubicBezTo>
                    <a:pt x="36119" y="1004"/>
                    <a:pt x="25832" y="775"/>
                    <a:pt x="16002" y="547"/>
                  </a:cubicBezTo>
                  <a:cubicBezTo>
                    <a:pt x="12802" y="547"/>
                    <a:pt x="9601" y="318"/>
                    <a:pt x="6401" y="90"/>
                  </a:cubicBezTo>
                  <a:cubicBezTo>
                    <a:pt x="5029" y="-139"/>
                    <a:pt x="3658" y="90"/>
                    <a:pt x="2515" y="547"/>
                  </a:cubicBezTo>
                  <a:cubicBezTo>
                    <a:pt x="1143" y="1004"/>
                    <a:pt x="229" y="2147"/>
                    <a:pt x="0" y="4204"/>
                  </a:cubicBezTo>
                  <a:cubicBezTo>
                    <a:pt x="0" y="6262"/>
                    <a:pt x="914" y="7633"/>
                    <a:pt x="2057" y="8548"/>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32422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187A2-2785-A57F-6F84-9A106733E24E}"/>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DD356499-80D7-DD15-CEDB-C3F4A98A38D6}"/>
              </a:ext>
            </a:extLst>
          </p:cNvPr>
          <p:cNvSpPr>
            <a:spLocks noGrp="1"/>
          </p:cNvSpPr>
          <p:nvPr>
            <p:ph type="body" sz="quarter" idx="18"/>
          </p:nvPr>
        </p:nvSpPr>
        <p:spPr>
          <a:xfrm>
            <a:off x="221728" y="629576"/>
            <a:ext cx="2984778" cy="1049221"/>
          </a:xfrm>
        </p:spPr>
        <p:txBody>
          <a:bodyPr/>
          <a:lstStyle/>
          <a:p>
            <a:pPr>
              <a:lnSpc>
                <a:spcPct val="100000"/>
              </a:lnSpc>
            </a:pPr>
            <a:r>
              <a:rPr lang="en-US" dirty="0"/>
              <a:t>Hvað styrktaraðilar og fjárfestar leita að</a:t>
            </a:r>
          </a:p>
        </p:txBody>
      </p:sp>
      <p:sp>
        <p:nvSpPr>
          <p:cNvPr id="11" name="Text Placeholder 10">
            <a:extLst>
              <a:ext uri="{FF2B5EF4-FFF2-40B4-BE49-F238E27FC236}">
                <a16:creationId xmlns:a16="http://schemas.microsoft.com/office/drawing/2014/main" id="{A60D6951-8F68-0D15-0577-F725286E0358}"/>
              </a:ext>
            </a:extLst>
          </p:cNvPr>
          <p:cNvSpPr>
            <a:spLocks noGrp="1"/>
          </p:cNvSpPr>
          <p:nvPr>
            <p:ph type="body" sz="quarter" idx="19"/>
          </p:nvPr>
        </p:nvSpPr>
        <p:spPr>
          <a:xfrm>
            <a:off x="221728" y="1829808"/>
            <a:ext cx="2984778" cy="385564"/>
          </a:xfrm>
        </p:spPr>
        <p:txBody>
          <a:bodyPr/>
          <a:lstStyle/>
          <a:p>
            <a:r>
              <a:rPr lang="en-IE" sz="2800" dirty="0"/>
              <a:t>Hagkvæmni og arðsemi</a:t>
            </a:r>
          </a:p>
        </p:txBody>
      </p:sp>
      <p:sp>
        <p:nvSpPr>
          <p:cNvPr id="6" name="Text Placeholder 5">
            <a:extLst>
              <a:ext uri="{FF2B5EF4-FFF2-40B4-BE49-F238E27FC236}">
                <a16:creationId xmlns:a16="http://schemas.microsoft.com/office/drawing/2014/main" id="{0EF60AF9-22A9-9ACD-2B75-DB565EFEE16A}"/>
              </a:ext>
            </a:extLst>
          </p:cNvPr>
          <p:cNvSpPr>
            <a:spLocks noGrp="1"/>
          </p:cNvSpPr>
          <p:nvPr>
            <p:ph type="body" sz="quarter" idx="21"/>
          </p:nvPr>
        </p:nvSpPr>
        <p:spPr>
          <a:xfrm>
            <a:off x="4371975" y="465780"/>
            <a:ext cx="6962775" cy="3499183"/>
          </a:xfrm>
        </p:spPr>
        <p:txBody>
          <a:bodyPr/>
          <a:lstStyle/>
          <a:p>
            <a:pPr>
              <a:spcAft>
                <a:spcPts val="1200"/>
              </a:spcAft>
            </a:pPr>
            <a:r>
              <a:rPr lang="en-US" sz="2400" b="1" dirty="0">
                <a:solidFill>
                  <a:srgbClr val="E96751"/>
                </a:solidFill>
              </a:rPr>
              <a:t>Dæmi um arðsemi: </a:t>
            </a:r>
            <a:r>
              <a:rPr lang="en-US" sz="2400" dirty="0"/>
              <a:t>Strandglampingstaður sem rukkar 150 evrur á nótt yfir sumarið og býður upp á jógadvalir utan háannatíma getur náð jafnri stöðu á öðru ári og sýnt arðsemi á þriðja ári ef rekið er skilvirkt.</a:t>
            </a:r>
          </a:p>
          <a:p>
            <a:pPr>
              <a:spcAft>
                <a:spcPts val="1200"/>
              </a:spcAft>
            </a:pPr>
            <a:endParaRPr lang="en-US" sz="2400" dirty="0"/>
          </a:p>
          <a:p>
            <a:pPr>
              <a:spcAft>
                <a:spcPts val="1200"/>
              </a:spcAft>
            </a:pPr>
            <a:r>
              <a:rPr lang="en-US" sz="2400" b="1" dirty="0"/>
              <a:t>Hvað hver styrktaruppspretta vill sjá;</a:t>
            </a:r>
          </a:p>
          <a:p>
            <a:pPr>
              <a:spcAft>
                <a:spcPts val="1200"/>
              </a:spcAft>
            </a:pPr>
            <a:endParaRPr lang="en-US" sz="2400" b="1" dirty="0"/>
          </a:p>
          <a:p>
            <a:pPr marL="342900" indent="-342900">
              <a:spcAft>
                <a:spcPts val="1200"/>
              </a:spcAft>
              <a:buFont typeface="Wingdings" panose="05000000000000000000" pitchFamily="2" charset="2"/>
              <a:buChar char="v"/>
            </a:pPr>
            <a:r>
              <a:rPr lang="en-US" sz="2400" dirty="0"/>
              <a:t>Fjárfestar vilja sjá </a:t>
            </a:r>
            <a:r>
              <a:rPr lang="en-US" sz="2400" b="1" dirty="0"/>
              <a:t>hagnaðarmöguleika</a:t>
            </a:r>
          </a:p>
          <a:p>
            <a:pPr marL="342900" indent="-342900">
              <a:spcAft>
                <a:spcPts val="1200"/>
              </a:spcAft>
              <a:buFont typeface="Wingdings" panose="05000000000000000000" pitchFamily="2" charset="2"/>
              <a:buChar char="v"/>
            </a:pPr>
            <a:r>
              <a:rPr lang="en-US" sz="2400" dirty="0"/>
              <a:t>Lánsfulltrúar vilja sjá að þú getir </a:t>
            </a:r>
            <a:r>
              <a:rPr lang="en-US" sz="2400" b="1" dirty="0"/>
              <a:t>endurgreitt</a:t>
            </a:r>
          </a:p>
          <a:p>
            <a:pPr marL="342900" indent="-342900">
              <a:spcAft>
                <a:spcPts val="1200"/>
              </a:spcAft>
              <a:buFont typeface="Wingdings" panose="05000000000000000000" pitchFamily="2" charset="2"/>
              <a:buChar char="v"/>
            </a:pPr>
            <a:r>
              <a:rPr lang="en-US" sz="2400" dirty="0"/>
              <a:t>Styrkjanefndir vilja tryggja að verkefnið </a:t>
            </a:r>
            <a:r>
              <a:rPr lang="en-US" sz="2400" b="1" dirty="0"/>
              <a:t>haldi áfram eftir að styrkurinn rennur út. </a:t>
            </a:r>
          </a:p>
          <a:p>
            <a:pPr>
              <a:spcAft>
                <a:spcPts val="1200"/>
              </a:spcAft>
            </a:pPr>
            <a:endParaRPr lang="en-IE" sz="2400" dirty="0"/>
          </a:p>
        </p:txBody>
      </p:sp>
      <p:grpSp>
        <p:nvGrpSpPr>
          <p:cNvPr id="3" name="Graphic 4">
            <a:extLst>
              <a:ext uri="{FF2B5EF4-FFF2-40B4-BE49-F238E27FC236}">
                <a16:creationId xmlns:a16="http://schemas.microsoft.com/office/drawing/2014/main" id="{71694ECF-A6D7-DA93-14B4-A281B556159A}"/>
              </a:ext>
            </a:extLst>
          </p:cNvPr>
          <p:cNvGrpSpPr/>
          <p:nvPr/>
        </p:nvGrpSpPr>
        <p:grpSpPr>
          <a:xfrm>
            <a:off x="1232909" y="4962031"/>
            <a:ext cx="1872461" cy="1355795"/>
            <a:chOff x="4239935" y="504942"/>
            <a:chExt cx="1172405" cy="746078"/>
          </a:xfrm>
        </p:grpSpPr>
        <p:sp>
          <p:nvSpPr>
            <p:cNvPr id="4" name="Freeform 388">
              <a:extLst>
                <a:ext uri="{FF2B5EF4-FFF2-40B4-BE49-F238E27FC236}">
                  <a16:creationId xmlns:a16="http://schemas.microsoft.com/office/drawing/2014/main" id="{F7F2AB44-253C-1F41-D6E7-7A647CC67E47}"/>
                </a:ext>
              </a:extLst>
            </p:cNvPr>
            <p:cNvSpPr/>
            <p:nvPr/>
          </p:nvSpPr>
          <p:spPr>
            <a:xfrm>
              <a:off x="4880089" y="914910"/>
              <a:ext cx="341154" cy="51797"/>
            </a:xfrm>
            <a:custGeom>
              <a:avLst/>
              <a:gdLst>
                <a:gd name="connsiteX0" fmla="*/ 316971 w 341154"/>
                <a:gd name="connsiteY0" fmla="*/ 91 h 51797"/>
                <a:gd name="connsiteX1" fmla="*/ 89935 w 341154"/>
                <a:gd name="connsiteY1" fmla="*/ 6768 h 51797"/>
                <a:gd name="connsiteX2" fmla="*/ 26047 w 341154"/>
                <a:gd name="connsiteY2" fmla="*/ 4783 h 51797"/>
                <a:gd name="connsiteX3" fmla="*/ 59 w 341154"/>
                <a:gd name="connsiteY3" fmla="*/ 31854 h 51797"/>
                <a:gd name="connsiteX4" fmla="*/ 600 w 341154"/>
                <a:gd name="connsiteY4" fmla="*/ 38532 h 51797"/>
                <a:gd name="connsiteX5" fmla="*/ 76038 w 341154"/>
                <a:gd name="connsiteY5" fmla="*/ 50804 h 51797"/>
                <a:gd name="connsiteX6" fmla="*/ 154544 w 341154"/>
                <a:gd name="connsiteY6" fmla="*/ 50082 h 51797"/>
                <a:gd name="connsiteX7" fmla="*/ 325994 w 341154"/>
                <a:gd name="connsiteY7" fmla="*/ 12904 h 51797"/>
                <a:gd name="connsiteX8" fmla="*/ 340613 w 341154"/>
                <a:gd name="connsiteY8" fmla="*/ 6768 h 51797"/>
                <a:gd name="connsiteX9" fmla="*/ 341154 w 341154"/>
                <a:gd name="connsiteY9" fmla="*/ 7490 h 51797"/>
                <a:gd name="connsiteX10" fmla="*/ 316971 w 341154"/>
                <a:gd name="connsiteY10" fmla="*/ 91 h 51797"/>
                <a:gd name="connsiteX11" fmla="*/ 74053 w 341154"/>
                <a:gd name="connsiteY11" fmla="*/ 24274 h 51797"/>
                <a:gd name="connsiteX12" fmla="*/ 23701 w 341154"/>
                <a:gd name="connsiteY12" fmla="*/ 34200 h 51797"/>
                <a:gd name="connsiteX13" fmla="*/ 22798 w 341154"/>
                <a:gd name="connsiteY13" fmla="*/ 14529 h 51797"/>
                <a:gd name="connsiteX14" fmla="*/ 59976 w 341154"/>
                <a:gd name="connsiteY14" fmla="*/ 14529 h 51797"/>
                <a:gd name="connsiteX15" fmla="*/ 74053 w 341154"/>
                <a:gd name="connsiteY15" fmla="*/ 24274 h 5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154" h="51797">
                  <a:moveTo>
                    <a:pt x="316971" y="91"/>
                  </a:moveTo>
                  <a:cubicBezTo>
                    <a:pt x="242615" y="4061"/>
                    <a:pt x="89935" y="7129"/>
                    <a:pt x="89935" y="6768"/>
                  </a:cubicBezTo>
                  <a:cubicBezTo>
                    <a:pt x="68639" y="6768"/>
                    <a:pt x="47343" y="5325"/>
                    <a:pt x="26047" y="4783"/>
                  </a:cubicBezTo>
                  <a:cubicBezTo>
                    <a:pt x="5112" y="4242"/>
                    <a:pt x="-663" y="11280"/>
                    <a:pt x="59" y="31854"/>
                  </a:cubicBezTo>
                  <a:cubicBezTo>
                    <a:pt x="239" y="34200"/>
                    <a:pt x="420" y="36366"/>
                    <a:pt x="600" y="38532"/>
                  </a:cubicBezTo>
                  <a:cubicBezTo>
                    <a:pt x="24964" y="45931"/>
                    <a:pt x="50772" y="49180"/>
                    <a:pt x="76038" y="50804"/>
                  </a:cubicBezTo>
                  <a:cubicBezTo>
                    <a:pt x="102207" y="52609"/>
                    <a:pt x="128376" y="51706"/>
                    <a:pt x="154544" y="50082"/>
                  </a:cubicBezTo>
                  <a:cubicBezTo>
                    <a:pt x="213198" y="46473"/>
                    <a:pt x="271491" y="35283"/>
                    <a:pt x="325994" y="12904"/>
                  </a:cubicBezTo>
                  <a:cubicBezTo>
                    <a:pt x="330867" y="10919"/>
                    <a:pt x="335740" y="8754"/>
                    <a:pt x="340613" y="6768"/>
                  </a:cubicBezTo>
                  <a:cubicBezTo>
                    <a:pt x="340793" y="6949"/>
                    <a:pt x="340973" y="7129"/>
                    <a:pt x="341154" y="7490"/>
                  </a:cubicBezTo>
                  <a:cubicBezTo>
                    <a:pt x="336462" y="1354"/>
                    <a:pt x="328882" y="-451"/>
                    <a:pt x="316971" y="91"/>
                  </a:cubicBezTo>
                  <a:close/>
                  <a:moveTo>
                    <a:pt x="74053" y="24274"/>
                  </a:moveTo>
                  <a:cubicBezTo>
                    <a:pt x="65932" y="24635"/>
                    <a:pt x="31822" y="33839"/>
                    <a:pt x="23701" y="34200"/>
                  </a:cubicBezTo>
                  <a:cubicBezTo>
                    <a:pt x="12150" y="34742"/>
                    <a:pt x="11248" y="15070"/>
                    <a:pt x="22798" y="14529"/>
                  </a:cubicBezTo>
                  <a:cubicBezTo>
                    <a:pt x="30920" y="14168"/>
                    <a:pt x="51674" y="14890"/>
                    <a:pt x="59976" y="14529"/>
                  </a:cubicBezTo>
                  <a:cubicBezTo>
                    <a:pt x="71526" y="13987"/>
                    <a:pt x="85603" y="23913"/>
                    <a:pt x="74053" y="24274"/>
                  </a:cubicBezTo>
                  <a:close/>
                </a:path>
              </a:pathLst>
            </a:custGeom>
            <a:solidFill>
              <a:srgbClr val="FFFFFF"/>
            </a:solidFill>
            <a:ln w="1804" cap="flat">
              <a:noFill/>
              <a:prstDash val="solid"/>
              <a:miter/>
            </a:ln>
          </p:spPr>
          <p:txBody>
            <a:bodyPr rtlCol="0" anchor="ctr"/>
            <a:lstStyle/>
            <a:p>
              <a:endParaRPr lang="en-US"/>
            </a:p>
          </p:txBody>
        </p:sp>
        <p:sp>
          <p:nvSpPr>
            <p:cNvPr id="5" name="Freeform 389">
              <a:extLst>
                <a:ext uri="{FF2B5EF4-FFF2-40B4-BE49-F238E27FC236}">
                  <a16:creationId xmlns:a16="http://schemas.microsoft.com/office/drawing/2014/main" id="{34620AC7-E25C-B388-5DE3-2DAA5E7CD9CE}"/>
                </a:ext>
              </a:extLst>
            </p:cNvPr>
            <p:cNvSpPr/>
            <p:nvPr/>
          </p:nvSpPr>
          <p:spPr>
            <a:xfrm>
              <a:off x="4884299" y="964992"/>
              <a:ext cx="1082" cy="1985"/>
            </a:xfrm>
            <a:custGeom>
              <a:avLst/>
              <a:gdLst>
                <a:gd name="connsiteX0" fmla="*/ 1083 w 1082"/>
                <a:gd name="connsiteY0" fmla="*/ 1985 h 1985"/>
                <a:gd name="connsiteX1" fmla="*/ 0 w 1082"/>
                <a:gd name="connsiteY1" fmla="*/ 0 h 1985"/>
                <a:gd name="connsiteX2" fmla="*/ 1083 w 1082"/>
                <a:gd name="connsiteY2" fmla="*/ 1985 h 1985"/>
              </a:gdLst>
              <a:ahLst/>
              <a:cxnLst>
                <a:cxn ang="0">
                  <a:pos x="connsiteX0" y="connsiteY0"/>
                </a:cxn>
                <a:cxn ang="0">
                  <a:pos x="connsiteX1" y="connsiteY1"/>
                </a:cxn>
                <a:cxn ang="0">
                  <a:pos x="connsiteX2" y="connsiteY2"/>
                </a:cxn>
              </a:cxnLst>
              <a:rect l="l" t="t" r="r" b="b"/>
              <a:pathLst>
                <a:path w="1082" h="1985">
                  <a:moveTo>
                    <a:pt x="1083" y="1985"/>
                  </a:moveTo>
                  <a:cubicBezTo>
                    <a:pt x="722" y="1444"/>
                    <a:pt x="361" y="722"/>
                    <a:pt x="0" y="0"/>
                  </a:cubicBezTo>
                  <a:cubicBezTo>
                    <a:pt x="361" y="722"/>
                    <a:pt x="722" y="1444"/>
                    <a:pt x="1083" y="1985"/>
                  </a:cubicBezTo>
                  <a:close/>
                </a:path>
              </a:pathLst>
            </a:custGeom>
            <a:solidFill>
              <a:srgbClr val="FFFFFF"/>
            </a:solidFill>
            <a:ln w="1804" cap="flat">
              <a:noFill/>
              <a:prstDash val="solid"/>
              <a:miter/>
            </a:ln>
          </p:spPr>
          <p:txBody>
            <a:bodyPr rtlCol="0" anchor="ctr"/>
            <a:lstStyle/>
            <a:p>
              <a:endParaRPr lang="en-US"/>
            </a:p>
          </p:txBody>
        </p:sp>
        <p:sp>
          <p:nvSpPr>
            <p:cNvPr id="7" name="Freeform 390">
              <a:extLst>
                <a:ext uri="{FF2B5EF4-FFF2-40B4-BE49-F238E27FC236}">
                  <a16:creationId xmlns:a16="http://schemas.microsoft.com/office/drawing/2014/main" id="{CB335E66-F99C-ED36-0E60-5F6369C807C3}"/>
                </a:ext>
              </a:extLst>
            </p:cNvPr>
            <p:cNvSpPr/>
            <p:nvPr/>
          </p:nvSpPr>
          <p:spPr>
            <a:xfrm>
              <a:off x="5225935" y="934131"/>
              <a:ext cx="180" cy="1263"/>
            </a:xfrm>
            <a:custGeom>
              <a:avLst/>
              <a:gdLst>
                <a:gd name="connsiteX0" fmla="*/ 0 w 180"/>
                <a:gd name="connsiteY0" fmla="*/ 0 h 1263"/>
                <a:gd name="connsiteX1" fmla="*/ 180 w 180"/>
                <a:gd name="connsiteY1" fmla="*/ 1263 h 1263"/>
                <a:gd name="connsiteX2" fmla="*/ 0 w 180"/>
                <a:gd name="connsiteY2" fmla="*/ 0 h 1263"/>
              </a:gdLst>
              <a:ahLst/>
              <a:cxnLst>
                <a:cxn ang="0">
                  <a:pos x="connsiteX0" y="connsiteY0"/>
                </a:cxn>
                <a:cxn ang="0">
                  <a:pos x="connsiteX1" y="connsiteY1"/>
                </a:cxn>
                <a:cxn ang="0">
                  <a:pos x="connsiteX2" y="connsiteY2"/>
                </a:cxn>
              </a:cxnLst>
              <a:rect l="l" t="t" r="r" b="b"/>
              <a:pathLst>
                <a:path w="180" h="1263">
                  <a:moveTo>
                    <a:pt x="0" y="0"/>
                  </a:moveTo>
                  <a:cubicBezTo>
                    <a:pt x="0" y="361"/>
                    <a:pt x="180" y="902"/>
                    <a:pt x="180" y="1263"/>
                  </a:cubicBezTo>
                  <a:cubicBezTo>
                    <a:pt x="180"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8" name="Freeform 391">
              <a:extLst>
                <a:ext uri="{FF2B5EF4-FFF2-40B4-BE49-F238E27FC236}">
                  <a16:creationId xmlns:a16="http://schemas.microsoft.com/office/drawing/2014/main" id="{EC20A356-06B7-2831-D7F7-158A73D15971}"/>
                </a:ext>
              </a:extLst>
            </p:cNvPr>
            <p:cNvSpPr/>
            <p:nvPr/>
          </p:nvSpPr>
          <p:spPr>
            <a:xfrm>
              <a:off x="4907580" y="978708"/>
              <a:ext cx="1263" cy="180"/>
            </a:xfrm>
            <a:custGeom>
              <a:avLst/>
              <a:gdLst>
                <a:gd name="connsiteX0" fmla="*/ 1263 w 1263"/>
                <a:gd name="connsiteY0" fmla="*/ 181 h 180"/>
                <a:gd name="connsiteX1" fmla="*/ 0 w 1263"/>
                <a:gd name="connsiteY1" fmla="*/ 0 h 180"/>
                <a:gd name="connsiteX2" fmla="*/ 1263 w 1263"/>
                <a:gd name="connsiteY2" fmla="*/ 181 h 180"/>
              </a:gdLst>
              <a:ahLst/>
              <a:cxnLst>
                <a:cxn ang="0">
                  <a:pos x="connsiteX0" y="connsiteY0"/>
                </a:cxn>
                <a:cxn ang="0">
                  <a:pos x="connsiteX1" y="connsiteY1"/>
                </a:cxn>
                <a:cxn ang="0">
                  <a:pos x="connsiteX2" y="connsiteY2"/>
                </a:cxn>
              </a:cxnLst>
              <a:rect l="l" t="t" r="r" b="b"/>
              <a:pathLst>
                <a:path w="1263" h="180">
                  <a:moveTo>
                    <a:pt x="1263" y="181"/>
                  </a:moveTo>
                  <a:cubicBezTo>
                    <a:pt x="902" y="181"/>
                    <a:pt x="542" y="181"/>
                    <a:pt x="0" y="0"/>
                  </a:cubicBezTo>
                  <a:cubicBezTo>
                    <a:pt x="542" y="0"/>
                    <a:pt x="902" y="0"/>
                    <a:pt x="1263" y="181"/>
                  </a:cubicBezTo>
                  <a:close/>
                </a:path>
              </a:pathLst>
            </a:custGeom>
            <a:solidFill>
              <a:srgbClr val="FFFFFF"/>
            </a:solidFill>
            <a:ln w="1804" cap="flat">
              <a:noFill/>
              <a:prstDash val="solid"/>
              <a:miter/>
            </a:ln>
          </p:spPr>
          <p:txBody>
            <a:bodyPr rtlCol="0" anchor="ctr"/>
            <a:lstStyle/>
            <a:p>
              <a:endParaRPr lang="en-US"/>
            </a:p>
          </p:txBody>
        </p:sp>
        <p:sp>
          <p:nvSpPr>
            <p:cNvPr id="9" name="Freeform 392">
              <a:extLst>
                <a:ext uri="{FF2B5EF4-FFF2-40B4-BE49-F238E27FC236}">
                  <a16:creationId xmlns:a16="http://schemas.microsoft.com/office/drawing/2014/main" id="{8C961BD8-E5F1-4BE6-2EC6-CF27406404FF}"/>
                </a:ext>
              </a:extLst>
            </p:cNvPr>
            <p:cNvSpPr/>
            <p:nvPr/>
          </p:nvSpPr>
          <p:spPr>
            <a:xfrm>
              <a:off x="5226477" y="937741"/>
              <a:ext cx="180" cy="1082"/>
            </a:xfrm>
            <a:custGeom>
              <a:avLst/>
              <a:gdLst>
                <a:gd name="connsiteX0" fmla="*/ 0 w 180"/>
                <a:gd name="connsiteY0" fmla="*/ 0 h 1082"/>
                <a:gd name="connsiteX1" fmla="*/ 181 w 180"/>
                <a:gd name="connsiteY1" fmla="*/ 1083 h 1082"/>
                <a:gd name="connsiteX2" fmla="*/ 0 w 180"/>
                <a:gd name="connsiteY2" fmla="*/ 0 h 1082"/>
              </a:gdLst>
              <a:ahLst/>
              <a:cxnLst>
                <a:cxn ang="0">
                  <a:pos x="connsiteX0" y="connsiteY0"/>
                </a:cxn>
                <a:cxn ang="0">
                  <a:pos x="connsiteX1" y="connsiteY1"/>
                </a:cxn>
                <a:cxn ang="0">
                  <a:pos x="connsiteX2" y="connsiteY2"/>
                </a:cxn>
              </a:cxnLst>
              <a:rect l="l" t="t" r="r" b="b"/>
              <a:pathLst>
                <a:path w="180" h="1082">
                  <a:moveTo>
                    <a:pt x="0" y="0"/>
                  </a:moveTo>
                  <a:cubicBezTo>
                    <a:pt x="0" y="361"/>
                    <a:pt x="181" y="722"/>
                    <a:pt x="181" y="1083"/>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12" name="Freeform 393">
              <a:extLst>
                <a:ext uri="{FF2B5EF4-FFF2-40B4-BE49-F238E27FC236}">
                  <a16:creationId xmlns:a16="http://schemas.microsoft.com/office/drawing/2014/main" id="{8DCD4EF6-CB44-3C50-12AD-764F03BD5C27}"/>
                </a:ext>
              </a:extLst>
            </p:cNvPr>
            <p:cNvSpPr/>
            <p:nvPr/>
          </p:nvSpPr>
          <p:spPr>
            <a:xfrm>
              <a:off x="4903970" y="978347"/>
              <a:ext cx="1443" cy="180"/>
            </a:xfrm>
            <a:custGeom>
              <a:avLst/>
              <a:gdLst>
                <a:gd name="connsiteX0" fmla="*/ 1444 w 1443"/>
                <a:gd name="connsiteY0" fmla="*/ 181 h 180"/>
                <a:gd name="connsiteX1" fmla="*/ 0 w 1443"/>
                <a:gd name="connsiteY1" fmla="*/ 0 h 180"/>
                <a:gd name="connsiteX2" fmla="*/ 1444 w 1443"/>
                <a:gd name="connsiteY2" fmla="*/ 181 h 180"/>
              </a:gdLst>
              <a:ahLst/>
              <a:cxnLst>
                <a:cxn ang="0">
                  <a:pos x="connsiteX0" y="connsiteY0"/>
                </a:cxn>
                <a:cxn ang="0">
                  <a:pos x="connsiteX1" y="connsiteY1"/>
                </a:cxn>
                <a:cxn ang="0">
                  <a:pos x="connsiteX2" y="connsiteY2"/>
                </a:cxn>
              </a:cxnLst>
              <a:rect l="l" t="t" r="r" b="b"/>
              <a:pathLst>
                <a:path w="1443" h="180">
                  <a:moveTo>
                    <a:pt x="1444" y="181"/>
                  </a:moveTo>
                  <a:cubicBezTo>
                    <a:pt x="902" y="181"/>
                    <a:pt x="542" y="0"/>
                    <a:pt x="0" y="0"/>
                  </a:cubicBezTo>
                  <a:cubicBezTo>
                    <a:pt x="542" y="0"/>
                    <a:pt x="902" y="181"/>
                    <a:pt x="1444" y="181"/>
                  </a:cubicBezTo>
                  <a:close/>
                </a:path>
              </a:pathLst>
            </a:custGeom>
            <a:solidFill>
              <a:srgbClr val="FFFFFF"/>
            </a:solidFill>
            <a:ln w="1804" cap="flat">
              <a:noFill/>
              <a:prstDash val="solid"/>
              <a:miter/>
            </a:ln>
          </p:spPr>
          <p:txBody>
            <a:bodyPr rtlCol="0" anchor="ctr"/>
            <a:lstStyle/>
            <a:p>
              <a:endParaRPr lang="en-US"/>
            </a:p>
          </p:txBody>
        </p:sp>
        <p:sp>
          <p:nvSpPr>
            <p:cNvPr id="13" name="Freeform 394">
              <a:extLst>
                <a:ext uri="{FF2B5EF4-FFF2-40B4-BE49-F238E27FC236}">
                  <a16:creationId xmlns:a16="http://schemas.microsoft.com/office/drawing/2014/main" id="{AEB2101E-80BA-22F2-BDC2-0A26E4A01583}"/>
                </a:ext>
              </a:extLst>
            </p:cNvPr>
            <p:cNvSpPr/>
            <p:nvPr/>
          </p:nvSpPr>
          <p:spPr>
            <a:xfrm>
              <a:off x="5223409" y="925830"/>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0" y="361"/>
                    <a:pt x="361" y="722"/>
                    <a:pt x="542" y="1083"/>
                  </a:cubicBezTo>
                  <a:cubicBezTo>
                    <a:pt x="180" y="541"/>
                    <a:pt x="180" y="180"/>
                    <a:pt x="0" y="0"/>
                  </a:cubicBezTo>
                  <a:close/>
                </a:path>
              </a:pathLst>
            </a:custGeom>
            <a:solidFill>
              <a:srgbClr val="FFFFFF"/>
            </a:solidFill>
            <a:ln w="1804" cap="flat">
              <a:noFill/>
              <a:prstDash val="solid"/>
              <a:miter/>
            </a:ln>
          </p:spPr>
          <p:txBody>
            <a:bodyPr rtlCol="0" anchor="ctr"/>
            <a:lstStyle/>
            <a:p>
              <a:endParaRPr lang="en-US"/>
            </a:p>
          </p:txBody>
        </p:sp>
        <p:sp>
          <p:nvSpPr>
            <p:cNvPr id="14" name="Freeform 395">
              <a:extLst>
                <a:ext uri="{FF2B5EF4-FFF2-40B4-BE49-F238E27FC236}">
                  <a16:creationId xmlns:a16="http://schemas.microsoft.com/office/drawing/2014/main" id="{90293D06-EAD8-FF24-BF1D-EEB6D8312295}"/>
                </a:ext>
              </a:extLst>
            </p:cNvPr>
            <p:cNvSpPr/>
            <p:nvPr/>
          </p:nvSpPr>
          <p:spPr>
            <a:xfrm>
              <a:off x="5225213" y="930883"/>
              <a:ext cx="360" cy="1263"/>
            </a:xfrm>
            <a:custGeom>
              <a:avLst/>
              <a:gdLst>
                <a:gd name="connsiteX0" fmla="*/ 0 w 360"/>
                <a:gd name="connsiteY0" fmla="*/ 0 h 1263"/>
                <a:gd name="connsiteX1" fmla="*/ 361 w 360"/>
                <a:gd name="connsiteY1" fmla="*/ 1263 h 1263"/>
                <a:gd name="connsiteX2" fmla="*/ 0 w 360"/>
                <a:gd name="connsiteY2" fmla="*/ 0 h 1263"/>
              </a:gdLst>
              <a:ahLst/>
              <a:cxnLst>
                <a:cxn ang="0">
                  <a:pos x="connsiteX0" y="connsiteY0"/>
                </a:cxn>
                <a:cxn ang="0">
                  <a:pos x="connsiteX1" y="connsiteY1"/>
                </a:cxn>
                <a:cxn ang="0">
                  <a:pos x="connsiteX2" y="connsiteY2"/>
                </a:cxn>
              </a:cxnLst>
              <a:rect l="l" t="t" r="r" b="b"/>
              <a:pathLst>
                <a:path w="360" h="1263">
                  <a:moveTo>
                    <a:pt x="0" y="0"/>
                  </a:moveTo>
                  <a:cubicBezTo>
                    <a:pt x="180" y="361"/>
                    <a:pt x="180" y="902"/>
                    <a:pt x="361" y="1263"/>
                  </a:cubicBezTo>
                  <a:cubicBezTo>
                    <a:pt x="18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15" name="Freeform 396">
              <a:extLst>
                <a:ext uri="{FF2B5EF4-FFF2-40B4-BE49-F238E27FC236}">
                  <a16:creationId xmlns:a16="http://schemas.microsoft.com/office/drawing/2014/main" id="{6FA436A9-F633-8090-4380-93C512EE4418}"/>
                </a:ext>
              </a:extLst>
            </p:cNvPr>
            <p:cNvSpPr/>
            <p:nvPr/>
          </p:nvSpPr>
          <p:spPr>
            <a:xfrm>
              <a:off x="4900722" y="977625"/>
              <a:ext cx="1443" cy="360"/>
            </a:xfrm>
            <a:custGeom>
              <a:avLst/>
              <a:gdLst>
                <a:gd name="connsiteX0" fmla="*/ 1444 w 1443"/>
                <a:gd name="connsiteY0" fmla="*/ 361 h 360"/>
                <a:gd name="connsiteX1" fmla="*/ 0 w 1443"/>
                <a:gd name="connsiteY1" fmla="*/ 0 h 360"/>
                <a:gd name="connsiteX2" fmla="*/ 1444 w 1443"/>
                <a:gd name="connsiteY2" fmla="*/ 361 h 360"/>
              </a:gdLst>
              <a:ahLst/>
              <a:cxnLst>
                <a:cxn ang="0">
                  <a:pos x="connsiteX0" y="connsiteY0"/>
                </a:cxn>
                <a:cxn ang="0">
                  <a:pos x="connsiteX1" y="connsiteY1"/>
                </a:cxn>
                <a:cxn ang="0">
                  <a:pos x="connsiteX2" y="connsiteY2"/>
                </a:cxn>
              </a:cxnLst>
              <a:rect l="l" t="t" r="r" b="b"/>
              <a:pathLst>
                <a:path w="1443" h="360">
                  <a:moveTo>
                    <a:pt x="1444" y="361"/>
                  </a:moveTo>
                  <a:cubicBezTo>
                    <a:pt x="902" y="180"/>
                    <a:pt x="542" y="180"/>
                    <a:pt x="0" y="0"/>
                  </a:cubicBezTo>
                  <a:cubicBezTo>
                    <a:pt x="542" y="180"/>
                    <a:pt x="902" y="180"/>
                    <a:pt x="1444" y="361"/>
                  </a:cubicBezTo>
                  <a:close/>
                </a:path>
              </a:pathLst>
            </a:custGeom>
            <a:solidFill>
              <a:srgbClr val="FFFFFF"/>
            </a:solidFill>
            <a:ln w="1804" cap="flat">
              <a:noFill/>
              <a:prstDash val="solid"/>
              <a:miter/>
            </a:ln>
          </p:spPr>
          <p:txBody>
            <a:bodyPr rtlCol="0" anchor="ctr"/>
            <a:lstStyle/>
            <a:p>
              <a:endParaRPr lang="en-US"/>
            </a:p>
          </p:txBody>
        </p:sp>
        <p:sp>
          <p:nvSpPr>
            <p:cNvPr id="16" name="Freeform 397">
              <a:extLst>
                <a:ext uri="{FF2B5EF4-FFF2-40B4-BE49-F238E27FC236}">
                  <a16:creationId xmlns:a16="http://schemas.microsoft.com/office/drawing/2014/main" id="{3AAAAA68-017A-593D-4092-E955B1DAA1B9}"/>
                </a:ext>
              </a:extLst>
            </p:cNvPr>
            <p:cNvSpPr/>
            <p:nvPr/>
          </p:nvSpPr>
          <p:spPr>
            <a:xfrm>
              <a:off x="5222146" y="923664"/>
              <a:ext cx="541" cy="902"/>
            </a:xfrm>
            <a:custGeom>
              <a:avLst/>
              <a:gdLst>
                <a:gd name="connsiteX0" fmla="*/ 0 w 541"/>
                <a:gd name="connsiteY0" fmla="*/ 0 h 902"/>
                <a:gd name="connsiteX1" fmla="*/ 541 w 541"/>
                <a:gd name="connsiteY1" fmla="*/ 902 h 902"/>
                <a:gd name="connsiteX2" fmla="*/ 0 w 541"/>
                <a:gd name="connsiteY2" fmla="*/ 0 h 902"/>
              </a:gdLst>
              <a:ahLst/>
              <a:cxnLst>
                <a:cxn ang="0">
                  <a:pos x="connsiteX0" y="connsiteY0"/>
                </a:cxn>
                <a:cxn ang="0">
                  <a:pos x="connsiteX1" y="connsiteY1"/>
                </a:cxn>
                <a:cxn ang="0">
                  <a:pos x="connsiteX2" y="connsiteY2"/>
                </a:cxn>
              </a:cxnLst>
              <a:rect l="l" t="t" r="r" b="b"/>
              <a:pathLst>
                <a:path w="541" h="902">
                  <a:moveTo>
                    <a:pt x="0" y="0"/>
                  </a:moveTo>
                  <a:cubicBezTo>
                    <a:pt x="180" y="361"/>
                    <a:pt x="361" y="541"/>
                    <a:pt x="541" y="902"/>
                  </a:cubicBezTo>
                  <a:cubicBezTo>
                    <a:pt x="361" y="541"/>
                    <a:pt x="180" y="180"/>
                    <a:pt x="0" y="0"/>
                  </a:cubicBezTo>
                  <a:close/>
                </a:path>
              </a:pathLst>
            </a:custGeom>
            <a:solidFill>
              <a:srgbClr val="FFFFFF"/>
            </a:solidFill>
            <a:ln w="1804" cap="flat">
              <a:noFill/>
              <a:prstDash val="solid"/>
              <a:miter/>
            </a:ln>
          </p:spPr>
          <p:txBody>
            <a:bodyPr rtlCol="0" anchor="ctr"/>
            <a:lstStyle/>
            <a:p>
              <a:endParaRPr lang="en-US"/>
            </a:p>
          </p:txBody>
        </p:sp>
        <p:sp>
          <p:nvSpPr>
            <p:cNvPr id="17" name="Freeform 398">
              <a:extLst>
                <a:ext uri="{FF2B5EF4-FFF2-40B4-BE49-F238E27FC236}">
                  <a16:creationId xmlns:a16="http://schemas.microsoft.com/office/drawing/2014/main" id="{CD1131D0-A835-B5E3-ACF5-0BD9CB504196}"/>
                </a:ext>
              </a:extLst>
            </p:cNvPr>
            <p:cNvSpPr/>
            <p:nvPr/>
          </p:nvSpPr>
          <p:spPr>
            <a:xfrm>
              <a:off x="5224311" y="928176"/>
              <a:ext cx="360" cy="1263"/>
            </a:xfrm>
            <a:custGeom>
              <a:avLst/>
              <a:gdLst>
                <a:gd name="connsiteX0" fmla="*/ 0 w 360"/>
                <a:gd name="connsiteY0" fmla="*/ 0 h 1263"/>
                <a:gd name="connsiteX1" fmla="*/ 361 w 360"/>
                <a:gd name="connsiteY1" fmla="*/ 1263 h 1263"/>
                <a:gd name="connsiteX2" fmla="*/ 0 w 360"/>
                <a:gd name="connsiteY2" fmla="*/ 0 h 1263"/>
              </a:gdLst>
              <a:ahLst/>
              <a:cxnLst>
                <a:cxn ang="0">
                  <a:pos x="connsiteX0" y="connsiteY0"/>
                </a:cxn>
                <a:cxn ang="0">
                  <a:pos x="connsiteX1" y="connsiteY1"/>
                </a:cxn>
                <a:cxn ang="0">
                  <a:pos x="connsiteX2" y="connsiteY2"/>
                </a:cxn>
              </a:cxnLst>
              <a:rect l="l" t="t" r="r" b="b"/>
              <a:pathLst>
                <a:path w="360" h="1263">
                  <a:moveTo>
                    <a:pt x="0" y="0"/>
                  </a:moveTo>
                  <a:cubicBezTo>
                    <a:pt x="180" y="361"/>
                    <a:pt x="361" y="722"/>
                    <a:pt x="361" y="1263"/>
                  </a:cubicBezTo>
                  <a:cubicBezTo>
                    <a:pt x="361" y="902"/>
                    <a:pt x="180" y="361"/>
                    <a:pt x="0" y="0"/>
                  </a:cubicBezTo>
                  <a:close/>
                </a:path>
              </a:pathLst>
            </a:custGeom>
            <a:solidFill>
              <a:srgbClr val="FFFFFF"/>
            </a:solidFill>
            <a:ln w="1804" cap="flat">
              <a:noFill/>
              <a:prstDash val="solid"/>
              <a:miter/>
            </a:ln>
          </p:spPr>
          <p:txBody>
            <a:bodyPr rtlCol="0" anchor="ctr"/>
            <a:lstStyle/>
            <a:p>
              <a:endParaRPr lang="en-US"/>
            </a:p>
          </p:txBody>
        </p:sp>
        <p:sp>
          <p:nvSpPr>
            <p:cNvPr id="18" name="Freeform 399">
              <a:extLst>
                <a:ext uri="{FF2B5EF4-FFF2-40B4-BE49-F238E27FC236}">
                  <a16:creationId xmlns:a16="http://schemas.microsoft.com/office/drawing/2014/main" id="{AE7E05CA-41F4-4CD5-05A9-FEAA8734F919}"/>
                </a:ext>
              </a:extLst>
            </p:cNvPr>
            <p:cNvSpPr/>
            <p:nvPr/>
          </p:nvSpPr>
          <p:spPr>
            <a:xfrm>
              <a:off x="4883216" y="962466"/>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2" y="1444"/>
                    <a:pt x="361" y="722"/>
                    <a:pt x="0" y="0"/>
                  </a:cubicBezTo>
                  <a:cubicBezTo>
                    <a:pt x="180" y="902"/>
                    <a:pt x="542" y="1624"/>
                    <a:pt x="902" y="2166"/>
                  </a:cubicBezTo>
                  <a:close/>
                </a:path>
              </a:pathLst>
            </a:custGeom>
            <a:solidFill>
              <a:srgbClr val="FFFFFF"/>
            </a:solidFill>
            <a:ln w="1804" cap="flat">
              <a:noFill/>
              <a:prstDash val="solid"/>
              <a:miter/>
            </a:ln>
          </p:spPr>
          <p:txBody>
            <a:bodyPr rtlCol="0" anchor="ctr"/>
            <a:lstStyle/>
            <a:p>
              <a:endParaRPr lang="en-US"/>
            </a:p>
          </p:txBody>
        </p:sp>
        <p:sp>
          <p:nvSpPr>
            <p:cNvPr id="19" name="Freeform 400">
              <a:extLst>
                <a:ext uri="{FF2B5EF4-FFF2-40B4-BE49-F238E27FC236}">
                  <a16:creationId xmlns:a16="http://schemas.microsoft.com/office/drawing/2014/main" id="{ECD61F31-27C5-14AC-A166-C23DDB2F77A4}"/>
                </a:ext>
              </a:extLst>
            </p:cNvPr>
            <p:cNvSpPr/>
            <p:nvPr/>
          </p:nvSpPr>
          <p:spPr>
            <a:xfrm>
              <a:off x="4897654" y="976723"/>
              <a:ext cx="1443" cy="541"/>
            </a:xfrm>
            <a:custGeom>
              <a:avLst/>
              <a:gdLst>
                <a:gd name="connsiteX0" fmla="*/ 1444 w 1443"/>
                <a:gd name="connsiteY0" fmla="*/ 541 h 541"/>
                <a:gd name="connsiteX1" fmla="*/ 0 w 1443"/>
                <a:gd name="connsiteY1" fmla="*/ 0 h 541"/>
                <a:gd name="connsiteX2" fmla="*/ 1444 w 1443"/>
                <a:gd name="connsiteY2" fmla="*/ 541 h 541"/>
              </a:gdLst>
              <a:ahLst/>
              <a:cxnLst>
                <a:cxn ang="0">
                  <a:pos x="connsiteX0" y="connsiteY0"/>
                </a:cxn>
                <a:cxn ang="0">
                  <a:pos x="connsiteX1" y="connsiteY1"/>
                </a:cxn>
                <a:cxn ang="0">
                  <a:pos x="connsiteX2" y="connsiteY2"/>
                </a:cxn>
              </a:cxnLst>
              <a:rect l="l" t="t" r="r" b="b"/>
              <a:pathLst>
                <a:path w="1443" h="541">
                  <a:moveTo>
                    <a:pt x="1444" y="541"/>
                  </a:moveTo>
                  <a:cubicBezTo>
                    <a:pt x="902" y="361"/>
                    <a:pt x="542" y="180"/>
                    <a:pt x="0" y="0"/>
                  </a:cubicBezTo>
                  <a:cubicBezTo>
                    <a:pt x="542" y="180"/>
                    <a:pt x="1083" y="361"/>
                    <a:pt x="1444" y="541"/>
                  </a:cubicBezTo>
                  <a:close/>
                </a:path>
              </a:pathLst>
            </a:custGeom>
            <a:solidFill>
              <a:srgbClr val="FFFFFF"/>
            </a:solidFill>
            <a:ln w="1804" cap="flat">
              <a:noFill/>
              <a:prstDash val="solid"/>
              <a:miter/>
            </a:ln>
          </p:spPr>
          <p:txBody>
            <a:bodyPr rtlCol="0" anchor="ctr"/>
            <a:lstStyle/>
            <a:p>
              <a:endParaRPr lang="en-US"/>
            </a:p>
          </p:txBody>
        </p:sp>
        <p:sp>
          <p:nvSpPr>
            <p:cNvPr id="20" name="Freeform 401">
              <a:extLst>
                <a:ext uri="{FF2B5EF4-FFF2-40B4-BE49-F238E27FC236}">
                  <a16:creationId xmlns:a16="http://schemas.microsoft.com/office/drawing/2014/main" id="{CADF3B5A-A99E-1623-AD02-9751EE14AB4E}"/>
                </a:ext>
              </a:extLst>
            </p:cNvPr>
            <p:cNvSpPr/>
            <p:nvPr/>
          </p:nvSpPr>
          <p:spPr>
            <a:xfrm>
              <a:off x="4885562" y="967158"/>
              <a:ext cx="4692" cy="5233"/>
            </a:xfrm>
            <a:custGeom>
              <a:avLst/>
              <a:gdLst>
                <a:gd name="connsiteX0" fmla="*/ 0 w 4692"/>
                <a:gd name="connsiteY0" fmla="*/ 0 h 5233"/>
                <a:gd name="connsiteX1" fmla="*/ 4692 w 4692"/>
                <a:gd name="connsiteY1" fmla="*/ 5234 h 5233"/>
                <a:gd name="connsiteX2" fmla="*/ 0 w 4692"/>
                <a:gd name="connsiteY2" fmla="*/ 0 h 5233"/>
              </a:gdLst>
              <a:ahLst/>
              <a:cxnLst>
                <a:cxn ang="0">
                  <a:pos x="connsiteX0" y="connsiteY0"/>
                </a:cxn>
                <a:cxn ang="0">
                  <a:pos x="connsiteX1" y="connsiteY1"/>
                </a:cxn>
                <a:cxn ang="0">
                  <a:pos x="connsiteX2" y="connsiteY2"/>
                </a:cxn>
              </a:cxnLst>
              <a:rect l="l" t="t" r="r" b="b"/>
              <a:pathLst>
                <a:path w="4692" h="5233">
                  <a:moveTo>
                    <a:pt x="0" y="0"/>
                  </a:moveTo>
                  <a:cubicBezTo>
                    <a:pt x="1263" y="1985"/>
                    <a:pt x="2888" y="3790"/>
                    <a:pt x="4692" y="5234"/>
                  </a:cubicBezTo>
                  <a:cubicBezTo>
                    <a:pt x="2707" y="3790"/>
                    <a:pt x="1263" y="2166"/>
                    <a:pt x="0" y="0"/>
                  </a:cubicBezTo>
                  <a:close/>
                </a:path>
              </a:pathLst>
            </a:custGeom>
            <a:solidFill>
              <a:srgbClr val="FFFFFF"/>
            </a:solidFill>
            <a:ln w="1804" cap="flat">
              <a:noFill/>
              <a:prstDash val="solid"/>
              <a:miter/>
            </a:ln>
          </p:spPr>
          <p:txBody>
            <a:bodyPr rtlCol="0" anchor="ctr"/>
            <a:lstStyle/>
            <a:p>
              <a:endParaRPr lang="en-US"/>
            </a:p>
          </p:txBody>
        </p:sp>
        <p:sp>
          <p:nvSpPr>
            <p:cNvPr id="21" name="Freeform 402">
              <a:extLst>
                <a:ext uri="{FF2B5EF4-FFF2-40B4-BE49-F238E27FC236}">
                  <a16:creationId xmlns:a16="http://schemas.microsoft.com/office/drawing/2014/main" id="{017D4DBF-83DC-502A-07D4-28CB40B2A455}"/>
                </a:ext>
              </a:extLst>
            </p:cNvPr>
            <p:cNvSpPr/>
            <p:nvPr/>
          </p:nvSpPr>
          <p:spPr>
            <a:xfrm>
              <a:off x="4881592" y="956871"/>
              <a:ext cx="541" cy="2526"/>
            </a:xfrm>
            <a:custGeom>
              <a:avLst/>
              <a:gdLst>
                <a:gd name="connsiteX0" fmla="*/ 542 w 541"/>
                <a:gd name="connsiteY0" fmla="*/ 2527 h 2526"/>
                <a:gd name="connsiteX1" fmla="*/ 0 w 541"/>
                <a:gd name="connsiteY1" fmla="*/ 0 h 2526"/>
                <a:gd name="connsiteX2" fmla="*/ 542 w 541"/>
                <a:gd name="connsiteY2" fmla="*/ 2527 h 2526"/>
              </a:gdLst>
              <a:ahLst/>
              <a:cxnLst>
                <a:cxn ang="0">
                  <a:pos x="connsiteX0" y="connsiteY0"/>
                </a:cxn>
                <a:cxn ang="0">
                  <a:pos x="connsiteX1" y="connsiteY1"/>
                </a:cxn>
                <a:cxn ang="0">
                  <a:pos x="connsiteX2" y="connsiteY2"/>
                </a:cxn>
              </a:cxnLst>
              <a:rect l="l" t="t" r="r" b="b"/>
              <a:pathLst>
                <a:path w="541" h="2526">
                  <a:moveTo>
                    <a:pt x="542" y="2527"/>
                  </a:moveTo>
                  <a:cubicBezTo>
                    <a:pt x="361" y="1624"/>
                    <a:pt x="180" y="902"/>
                    <a:pt x="0" y="0"/>
                  </a:cubicBezTo>
                  <a:cubicBezTo>
                    <a:pt x="0" y="722"/>
                    <a:pt x="180" y="1624"/>
                    <a:pt x="542" y="2527"/>
                  </a:cubicBezTo>
                  <a:close/>
                </a:path>
              </a:pathLst>
            </a:custGeom>
            <a:solidFill>
              <a:srgbClr val="FFFFFF"/>
            </a:solidFill>
            <a:ln w="1804" cap="flat">
              <a:noFill/>
              <a:prstDash val="solid"/>
              <a:miter/>
            </a:ln>
          </p:spPr>
          <p:txBody>
            <a:bodyPr rtlCol="0" anchor="ctr"/>
            <a:lstStyle/>
            <a:p>
              <a:endParaRPr lang="en-US"/>
            </a:p>
          </p:txBody>
        </p:sp>
        <p:sp>
          <p:nvSpPr>
            <p:cNvPr id="22" name="Freeform 403">
              <a:extLst>
                <a:ext uri="{FF2B5EF4-FFF2-40B4-BE49-F238E27FC236}">
                  <a16:creationId xmlns:a16="http://schemas.microsoft.com/office/drawing/2014/main" id="{BEC48D1E-48B6-8AC9-28C6-3C1410105845}"/>
                </a:ext>
              </a:extLst>
            </p:cNvPr>
            <p:cNvSpPr/>
            <p:nvPr/>
          </p:nvSpPr>
          <p:spPr>
            <a:xfrm>
              <a:off x="4880870" y="953442"/>
              <a:ext cx="541" cy="2887"/>
            </a:xfrm>
            <a:custGeom>
              <a:avLst/>
              <a:gdLst>
                <a:gd name="connsiteX0" fmla="*/ 542 w 541"/>
                <a:gd name="connsiteY0" fmla="*/ 2888 h 2887"/>
                <a:gd name="connsiteX1" fmla="*/ 0 w 541"/>
                <a:gd name="connsiteY1" fmla="*/ 0 h 2887"/>
                <a:gd name="connsiteX2" fmla="*/ 542 w 541"/>
                <a:gd name="connsiteY2" fmla="*/ 2888 h 2887"/>
              </a:gdLst>
              <a:ahLst/>
              <a:cxnLst>
                <a:cxn ang="0">
                  <a:pos x="connsiteX0" y="connsiteY0"/>
                </a:cxn>
                <a:cxn ang="0">
                  <a:pos x="connsiteX1" y="connsiteY1"/>
                </a:cxn>
                <a:cxn ang="0">
                  <a:pos x="connsiteX2" y="connsiteY2"/>
                </a:cxn>
              </a:cxnLst>
              <a:rect l="l" t="t" r="r" b="b"/>
              <a:pathLst>
                <a:path w="541" h="2887">
                  <a:moveTo>
                    <a:pt x="542" y="2888"/>
                  </a:moveTo>
                  <a:cubicBezTo>
                    <a:pt x="361" y="1985"/>
                    <a:pt x="181" y="1083"/>
                    <a:pt x="0" y="0"/>
                  </a:cubicBezTo>
                  <a:cubicBezTo>
                    <a:pt x="181" y="1083"/>
                    <a:pt x="361" y="1985"/>
                    <a:pt x="542" y="2888"/>
                  </a:cubicBezTo>
                  <a:close/>
                </a:path>
              </a:pathLst>
            </a:custGeom>
            <a:solidFill>
              <a:srgbClr val="FFFFFF"/>
            </a:solidFill>
            <a:ln w="1804" cap="flat">
              <a:noFill/>
              <a:prstDash val="solid"/>
              <a:miter/>
            </a:ln>
          </p:spPr>
          <p:txBody>
            <a:bodyPr rtlCol="0" anchor="ctr"/>
            <a:lstStyle/>
            <a:p>
              <a:endParaRPr lang="en-US"/>
            </a:p>
          </p:txBody>
        </p:sp>
        <p:sp>
          <p:nvSpPr>
            <p:cNvPr id="23" name="Freeform 404">
              <a:extLst>
                <a:ext uri="{FF2B5EF4-FFF2-40B4-BE49-F238E27FC236}">
                  <a16:creationId xmlns:a16="http://schemas.microsoft.com/office/drawing/2014/main" id="{38DE9EF2-4597-F5FE-7006-FEC9A5194527}"/>
                </a:ext>
              </a:extLst>
            </p:cNvPr>
            <p:cNvSpPr/>
            <p:nvPr/>
          </p:nvSpPr>
          <p:spPr>
            <a:xfrm>
              <a:off x="4882313" y="959759"/>
              <a:ext cx="721" cy="2346"/>
            </a:xfrm>
            <a:custGeom>
              <a:avLst/>
              <a:gdLst>
                <a:gd name="connsiteX0" fmla="*/ 722 w 721"/>
                <a:gd name="connsiteY0" fmla="*/ 2346 h 2346"/>
                <a:gd name="connsiteX1" fmla="*/ 0 w 721"/>
                <a:gd name="connsiteY1" fmla="*/ 0 h 2346"/>
                <a:gd name="connsiteX2" fmla="*/ 722 w 721"/>
                <a:gd name="connsiteY2" fmla="*/ 2346 h 2346"/>
              </a:gdLst>
              <a:ahLst/>
              <a:cxnLst>
                <a:cxn ang="0">
                  <a:pos x="connsiteX0" y="connsiteY0"/>
                </a:cxn>
                <a:cxn ang="0">
                  <a:pos x="connsiteX1" y="connsiteY1"/>
                </a:cxn>
                <a:cxn ang="0">
                  <a:pos x="connsiteX2" y="connsiteY2"/>
                </a:cxn>
              </a:cxnLst>
              <a:rect l="l" t="t" r="r" b="b"/>
              <a:pathLst>
                <a:path w="721" h="2346">
                  <a:moveTo>
                    <a:pt x="722" y="2346"/>
                  </a:moveTo>
                  <a:cubicBezTo>
                    <a:pt x="361" y="1624"/>
                    <a:pt x="180" y="902"/>
                    <a:pt x="0" y="0"/>
                  </a:cubicBezTo>
                  <a:cubicBezTo>
                    <a:pt x="180" y="902"/>
                    <a:pt x="361" y="1624"/>
                    <a:pt x="722" y="2346"/>
                  </a:cubicBezTo>
                  <a:close/>
                </a:path>
              </a:pathLst>
            </a:custGeom>
            <a:solidFill>
              <a:srgbClr val="FFFFFF"/>
            </a:solidFill>
            <a:ln w="1804" cap="flat">
              <a:noFill/>
              <a:prstDash val="solid"/>
              <a:miter/>
            </a:ln>
          </p:spPr>
          <p:txBody>
            <a:bodyPr rtlCol="0" anchor="ctr"/>
            <a:lstStyle/>
            <a:p>
              <a:endParaRPr lang="en-US"/>
            </a:p>
          </p:txBody>
        </p:sp>
        <p:sp>
          <p:nvSpPr>
            <p:cNvPr id="24" name="Freeform 405">
              <a:extLst>
                <a:ext uri="{FF2B5EF4-FFF2-40B4-BE49-F238E27FC236}">
                  <a16:creationId xmlns:a16="http://schemas.microsoft.com/office/drawing/2014/main" id="{790DF578-EFEF-C97D-1920-106F656ECCDD}"/>
                </a:ext>
              </a:extLst>
            </p:cNvPr>
            <p:cNvSpPr/>
            <p:nvPr/>
          </p:nvSpPr>
          <p:spPr>
            <a:xfrm>
              <a:off x="4894947" y="975640"/>
              <a:ext cx="1443" cy="541"/>
            </a:xfrm>
            <a:custGeom>
              <a:avLst/>
              <a:gdLst>
                <a:gd name="connsiteX0" fmla="*/ 1444 w 1443"/>
                <a:gd name="connsiteY0" fmla="*/ 542 h 541"/>
                <a:gd name="connsiteX1" fmla="*/ 0 w 1443"/>
                <a:gd name="connsiteY1" fmla="*/ 0 h 541"/>
                <a:gd name="connsiteX2" fmla="*/ 1444 w 1443"/>
                <a:gd name="connsiteY2" fmla="*/ 542 h 541"/>
              </a:gdLst>
              <a:ahLst/>
              <a:cxnLst>
                <a:cxn ang="0">
                  <a:pos x="connsiteX0" y="connsiteY0"/>
                </a:cxn>
                <a:cxn ang="0">
                  <a:pos x="connsiteX1" y="connsiteY1"/>
                </a:cxn>
                <a:cxn ang="0">
                  <a:pos x="connsiteX2" y="connsiteY2"/>
                </a:cxn>
              </a:cxnLst>
              <a:rect l="l" t="t" r="r" b="b"/>
              <a:pathLst>
                <a:path w="1443" h="541">
                  <a:moveTo>
                    <a:pt x="1444" y="542"/>
                  </a:moveTo>
                  <a:cubicBezTo>
                    <a:pt x="902" y="361"/>
                    <a:pt x="542" y="181"/>
                    <a:pt x="0" y="0"/>
                  </a:cubicBezTo>
                  <a:cubicBezTo>
                    <a:pt x="542" y="181"/>
                    <a:pt x="1083" y="361"/>
                    <a:pt x="1444" y="542"/>
                  </a:cubicBezTo>
                  <a:close/>
                </a:path>
              </a:pathLst>
            </a:custGeom>
            <a:solidFill>
              <a:srgbClr val="FFFFFF"/>
            </a:solidFill>
            <a:ln w="1804" cap="flat">
              <a:noFill/>
              <a:prstDash val="solid"/>
              <a:miter/>
            </a:ln>
          </p:spPr>
          <p:txBody>
            <a:bodyPr rtlCol="0" anchor="ctr"/>
            <a:lstStyle/>
            <a:p>
              <a:endParaRPr lang="en-US"/>
            </a:p>
          </p:txBody>
        </p:sp>
        <p:sp>
          <p:nvSpPr>
            <p:cNvPr id="25" name="Freeform 406">
              <a:extLst>
                <a:ext uri="{FF2B5EF4-FFF2-40B4-BE49-F238E27FC236}">
                  <a16:creationId xmlns:a16="http://schemas.microsoft.com/office/drawing/2014/main" id="{35992C39-7339-B6A5-C1AD-28406AD5CB39}"/>
                </a:ext>
              </a:extLst>
            </p:cNvPr>
            <p:cNvSpPr/>
            <p:nvPr/>
          </p:nvSpPr>
          <p:spPr>
            <a:xfrm>
              <a:off x="4890435" y="972753"/>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26" name="Freeform 407">
              <a:extLst>
                <a:ext uri="{FF2B5EF4-FFF2-40B4-BE49-F238E27FC236}">
                  <a16:creationId xmlns:a16="http://schemas.microsoft.com/office/drawing/2014/main" id="{9FBE043F-909E-7525-DDAF-6327FAB3E4B9}"/>
                </a:ext>
              </a:extLst>
            </p:cNvPr>
            <p:cNvSpPr/>
            <p:nvPr/>
          </p:nvSpPr>
          <p:spPr>
            <a:xfrm>
              <a:off x="4892600" y="974377"/>
              <a:ext cx="1443" cy="721"/>
            </a:xfrm>
            <a:custGeom>
              <a:avLst/>
              <a:gdLst>
                <a:gd name="connsiteX0" fmla="*/ 1444 w 1443"/>
                <a:gd name="connsiteY0" fmla="*/ 722 h 721"/>
                <a:gd name="connsiteX1" fmla="*/ 0 w 1443"/>
                <a:gd name="connsiteY1" fmla="*/ 0 h 721"/>
                <a:gd name="connsiteX2" fmla="*/ 1444 w 1443"/>
                <a:gd name="connsiteY2" fmla="*/ 722 h 721"/>
              </a:gdLst>
              <a:ahLst/>
              <a:cxnLst>
                <a:cxn ang="0">
                  <a:pos x="connsiteX0" y="connsiteY0"/>
                </a:cxn>
                <a:cxn ang="0">
                  <a:pos x="connsiteX1" y="connsiteY1"/>
                </a:cxn>
                <a:cxn ang="0">
                  <a:pos x="connsiteX2" y="connsiteY2"/>
                </a:cxn>
              </a:cxnLst>
              <a:rect l="l" t="t" r="r" b="b"/>
              <a:pathLst>
                <a:path w="1443" h="721">
                  <a:moveTo>
                    <a:pt x="1444" y="722"/>
                  </a:moveTo>
                  <a:cubicBezTo>
                    <a:pt x="902" y="541"/>
                    <a:pt x="542" y="180"/>
                    <a:pt x="0" y="0"/>
                  </a:cubicBezTo>
                  <a:cubicBezTo>
                    <a:pt x="542" y="180"/>
                    <a:pt x="902" y="541"/>
                    <a:pt x="1444" y="722"/>
                  </a:cubicBezTo>
                  <a:close/>
                </a:path>
              </a:pathLst>
            </a:custGeom>
            <a:solidFill>
              <a:srgbClr val="FFFFFF"/>
            </a:solidFill>
            <a:ln w="1804" cap="flat">
              <a:noFill/>
              <a:prstDash val="solid"/>
              <a:miter/>
            </a:ln>
          </p:spPr>
          <p:txBody>
            <a:bodyPr rtlCol="0" anchor="ctr"/>
            <a:lstStyle/>
            <a:p>
              <a:endParaRPr lang="en-US"/>
            </a:p>
          </p:txBody>
        </p:sp>
        <p:sp>
          <p:nvSpPr>
            <p:cNvPr id="27" name="Freeform 408">
              <a:extLst>
                <a:ext uri="{FF2B5EF4-FFF2-40B4-BE49-F238E27FC236}">
                  <a16:creationId xmlns:a16="http://schemas.microsoft.com/office/drawing/2014/main" id="{DC6CE933-0C69-9CB0-CD62-CEEF27F116D1}"/>
                </a:ext>
              </a:extLst>
            </p:cNvPr>
            <p:cNvSpPr/>
            <p:nvPr/>
          </p:nvSpPr>
          <p:spPr>
            <a:xfrm>
              <a:off x="5003592" y="759252"/>
              <a:ext cx="2526" cy="1804"/>
            </a:xfrm>
            <a:custGeom>
              <a:avLst/>
              <a:gdLst>
                <a:gd name="connsiteX0" fmla="*/ 2527 w 2526"/>
                <a:gd name="connsiteY0" fmla="*/ 0 h 1804"/>
                <a:gd name="connsiteX1" fmla="*/ 0 w 2526"/>
                <a:gd name="connsiteY1" fmla="*/ 0 h 1804"/>
                <a:gd name="connsiteX2" fmla="*/ 2527 w 2526"/>
                <a:gd name="connsiteY2" fmla="*/ 0 h 1804"/>
              </a:gdLst>
              <a:ahLst/>
              <a:cxnLst>
                <a:cxn ang="0">
                  <a:pos x="connsiteX0" y="connsiteY0"/>
                </a:cxn>
                <a:cxn ang="0">
                  <a:pos x="connsiteX1" y="connsiteY1"/>
                </a:cxn>
                <a:cxn ang="0">
                  <a:pos x="connsiteX2" y="connsiteY2"/>
                </a:cxn>
              </a:cxnLst>
              <a:rect l="l" t="t" r="r" b="b"/>
              <a:pathLst>
                <a:path w="2526" h="1804">
                  <a:moveTo>
                    <a:pt x="2527" y="0"/>
                  </a:moveTo>
                  <a:cubicBezTo>
                    <a:pt x="1624" y="0"/>
                    <a:pt x="902" y="0"/>
                    <a:pt x="0" y="0"/>
                  </a:cubicBezTo>
                  <a:cubicBezTo>
                    <a:pt x="902" y="0"/>
                    <a:pt x="1805" y="0"/>
                    <a:pt x="2527" y="0"/>
                  </a:cubicBezTo>
                  <a:close/>
                </a:path>
              </a:pathLst>
            </a:custGeom>
            <a:solidFill>
              <a:srgbClr val="FFFFFF"/>
            </a:solidFill>
            <a:ln w="1804" cap="flat">
              <a:noFill/>
              <a:prstDash val="solid"/>
              <a:miter/>
            </a:ln>
          </p:spPr>
          <p:txBody>
            <a:bodyPr rtlCol="0" anchor="ctr"/>
            <a:lstStyle/>
            <a:p>
              <a:endParaRPr lang="en-US"/>
            </a:p>
          </p:txBody>
        </p:sp>
        <p:sp>
          <p:nvSpPr>
            <p:cNvPr id="28" name="Freeform 409">
              <a:extLst>
                <a:ext uri="{FF2B5EF4-FFF2-40B4-BE49-F238E27FC236}">
                  <a16:creationId xmlns:a16="http://schemas.microsoft.com/office/drawing/2014/main" id="{89E5E676-0726-66C2-8C6C-E06FD4CDBE3F}"/>
                </a:ext>
              </a:extLst>
            </p:cNvPr>
            <p:cNvSpPr/>
            <p:nvPr/>
          </p:nvSpPr>
          <p:spPr>
            <a:xfrm>
              <a:off x="5199225" y="733806"/>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722" y="180"/>
                    <a:pt x="902" y="361"/>
                  </a:cubicBezTo>
                  <a:cubicBezTo>
                    <a:pt x="72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29" name="Freeform 410">
              <a:extLst>
                <a:ext uri="{FF2B5EF4-FFF2-40B4-BE49-F238E27FC236}">
                  <a16:creationId xmlns:a16="http://schemas.microsoft.com/office/drawing/2014/main" id="{8FA379B8-07C0-87F8-F5FF-CBE7AC656ACC}"/>
                </a:ext>
              </a:extLst>
            </p:cNvPr>
            <p:cNvSpPr/>
            <p:nvPr/>
          </p:nvSpPr>
          <p:spPr>
            <a:xfrm>
              <a:off x="5195255" y="732542"/>
              <a:ext cx="1443" cy="360"/>
            </a:xfrm>
            <a:custGeom>
              <a:avLst/>
              <a:gdLst>
                <a:gd name="connsiteX0" fmla="*/ 0 w 1443"/>
                <a:gd name="connsiteY0" fmla="*/ 0 h 360"/>
                <a:gd name="connsiteX1" fmla="*/ 1444 w 1443"/>
                <a:gd name="connsiteY1" fmla="*/ 361 h 360"/>
                <a:gd name="connsiteX2" fmla="*/ 0 w 1443"/>
                <a:gd name="connsiteY2" fmla="*/ 0 h 360"/>
              </a:gdLst>
              <a:ahLst/>
              <a:cxnLst>
                <a:cxn ang="0">
                  <a:pos x="connsiteX0" y="connsiteY0"/>
                </a:cxn>
                <a:cxn ang="0">
                  <a:pos x="connsiteX1" y="connsiteY1"/>
                </a:cxn>
                <a:cxn ang="0">
                  <a:pos x="connsiteX2" y="connsiteY2"/>
                </a:cxn>
              </a:cxnLst>
              <a:rect l="l" t="t" r="r" b="b"/>
              <a:pathLst>
                <a:path w="1443" h="360">
                  <a:moveTo>
                    <a:pt x="0" y="0"/>
                  </a:moveTo>
                  <a:cubicBezTo>
                    <a:pt x="541" y="180"/>
                    <a:pt x="902" y="361"/>
                    <a:pt x="1444" y="361"/>
                  </a:cubicBezTo>
                  <a:cubicBezTo>
                    <a:pt x="902" y="361"/>
                    <a:pt x="541" y="180"/>
                    <a:pt x="0" y="0"/>
                  </a:cubicBezTo>
                  <a:close/>
                </a:path>
              </a:pathLst>
            </a:custGeom>
            <a:solidFill>
              <a:srgbClr val="FFFFFF"/>
            </a:solidFill>
            <a:ln w="1804" cap="flat">
              <a:noFill/>
              <a:prstDash val="solid"/>
              <a:miter/>
            </a:ln>
          </p:spPr>
          <p:txBody>
            <a:bodyPr rtlCol="0" anchor="ctr"/>
            <a:lstStyle/>
            <a:p>
              <a:endParaRPr lang="en-US"/>
            </a:p>
          </p:txBody>
        </p:sp>
        <p:sp>
          <p:nvSpPr>
            <p:cNvPr id="30" name="Freeform 411">
              <a:extLst>
                <a:ext uri="{FF2B5EF4-FFF2-40B4-BE49-F238E27FC236}">
                  <a16:creationId xmlns:a16="http://schemas.microsoft.com/office/drawing/2014/main" id="{746044DD-3BBB-63E5-57DD-DA516695B959}"/>
                </a:ext>
              </a:extLst>
            </p:cNvPr>
            <p:cNvSpPr/>
            <p:nvPr/>
          </p:nvSpPr>
          <p:spPr>
            <a:xfrm>
              <a:off x="5205722" y="736513"/>
              <a:ext cx="541" cy="360"/>
            </a:xfrm>
            <a:custGeom>
              <a:avLst/>
              <a:gdLst>
                <a:gd name="connsiteX0" fmla="*/ 0 w 541"/>
                <a:gd name="connsiteY0" fmla="*/ 0 h 360"/>
                <a:gd name="connsiteX1" fmla="*/ 542 w 541"/>
                <a:gd name="connsiteY1" fmla="*/ 361 h 360"/>
                <a:gd name="connsiteX2" fmla="*/ 0 w 541"/>
                <a:gd name="connsiteY2" fmla="*/ 0 h 360"/>
              </a:gdLst>
              <a:ahLst/>
              <a:cxnLst>
                <a:cxn ang="0">
                  <a:pos x="connsiteX0" y="connsiteY0"/>
                </a:cxn>
                <a:cxn ang="0">
                  <a:pos x="connsiteX1" y="connsiteY1"/>
                </a:cxn>
                <a:cxn ang="0">
                  <a:pos x="connsiteX2" y="connsiteY2"/>
                </a:cxn>
              </a:cxnLst>
              <a:rect l="l" t="t" r="r" b="b"/>
              <a:pathLst>
                <a:path w="541" h="360">
                  <a:moveTo>
                    <a:pt x="0" y="0"/>
                  </a:moveTo>
                  <a:cubicBezTo>
                    <a:pt x="181" y="180"/>
                    <a:pt x="361" y="180"/>
                    <a:pt x="542" y="361"/>
                  </a:cubicBezTo>
                  <a:cubicBezTo>
                    <a:pt x="361" y="180"/>
                    <a:pt x="181" y="180"/>
                    <a:pt x="0" y="0"/>
                  </a:cubicBezTo>
                  <a:close/>
                </a:path>
              </a:pathLst>
            </a:custGeom>
            <a:solidFill>
              <a:srgbClr val="FFFFFF"/>
            </a:solidFill>
            <a:ln w="1804" cap="flat">
              <a:noFill/>
              <a:prstDash val="solid"/>
              <a:miter/>
            </a:ln>
          </p:spPr>
          <p:txBody>
            <a:bodyPr rtlCol="0" anchor="ctr"/>
            <a:lstStyle/>
            <a:p>
              <a:endParaRPr lang="en-US"/>
            </a:p>
          </p:txBody>
        </p:sp>
        <p:sp>
          <p:nvSpPr>
            <p:cNvPr id="31" name="Freeform 412">
              <a:extLst>
                <a:ext uri="{FF2B5EF4-FFF2-40B4-BE49-F238E27FC236}">
                  <a16:creationId xmlns:a16="http://schemas.microsoft.com/office/drawing/2014/main" id="{E52F35C5-8EDC-2FE8-A26E-EB35DAB38DE8}"/>
                </a:ext>
              </a:extLst>
            </p:cNvPr>
            <p:cNvSpPr/>
            <p:nvPr/>
          </p:nvSpPr>
          <p:spPr>
            <a:xfrm>
              <a:off x="5202474" y="735069"/>
              <a:ext cx="721" cy="360"/>
            </a:xfrm>
            <a:custGeom>
              <a:avLst/>
              <a:gdLst>
                <a:gd name="connsiteX0" fmla="*/ 0 w 721"/>
                <a:gd name="connsiteY0" fmla="*/ 0 h 360"/>
                <a:gd name="connsiteX1" fmla="*/ 722 w 721"/>
                <a:gd name="connsiteY1" fmla="*/ 361 h 360"/>
                <a:gd name="connsiteX2" fmla="*/ 0 w 721"/>
                <a:gd name="connsiteY2" fmla="*/ 0 h 360"/>
              </a:gdLst>
              <a:ahLst/>
              <a:cxnLst>
                <a:cxn ang="0">
                  <a:pos x="connsiteX0" y="connsiteY0"/>
                </a:cxn>
                <a:cxn ang="0">
                  <a:pos x="connsiteX1" y="connsiteY1"/>
                </a:cxn>
                <a:cxn ang="0">
                  <a:pos x="connsiteX2" y="connsiteY2"/>
                </a:cxn>
              </a:cxnLst>
              <a:rect l="l" t="t" r="r" b="b"/>
              <a:pathLst>
                <a:path w="721" h="360">
                  <a:moveTo>
                    <a:pt x="0" y="0"/>
                  </a:moveTo>
                  <a:cubicBezTo>
                    <a:pt x="180" y="180"/>
                    <a:pt x="541" y="180"/>
                    <a:pt x="722" y="361"/>
                  </a:cubicBezTo>
                  <a:cubicBezTo>
                    <a:pt x="361" y="180"/>
                    <a:pt x="180" y="180"/>
                    <a:pt x="0" y="0"/>
                  </a:cubicBezTo>
                  <a:close/>
                </a:path>
              </a:pathLst>
            </a:custGeom>
            <a:solidFill>
              <a:srgbClr val="FFFFFF"/>
            </a:solidFill>
            <a:ln w="1804" cap="flat">
              <a:noFill/>
              <a:prstDash val="solid"/>
              <a:miter/>
            </a:ln>
          </p:spPr>
          <p:txBody>
            <a:bodyPr rtlCol="0" anchor="ctr"/>
            <a:lstStyle/>
            <a:p>
              <a:endParaRPr lang="en-US"/>
            </a:p>
          </p:txBody>
        </p:sp>
        <p:sp>
          <p:nvSpPr>
            <p:cNvPr id="32" name="Freeform 413">
              <a:extLst>
                <a:ext uri="{FF2B5EF4-FFF2-40B4-BE49-F238E27FC236}">
                  <a16:creationId xmlns:a16="http://schemas.microsoft.com/office/drawing/2014/main" id="{4B1803C3-B96F-1EC3-217D-3C8ADEBEB58A}"/>
                </a:ext>
              </a:extLst>
            </p:cNvPr>
            <p:cNvSpPr/>
            <p:nvPr/>
          </p:nvSpPr>
          <p:spPr>
            <a:xfrm>
              <a:off x="5190923" y="731279"/>
              <a:ext cx="1804" cy="541"/>
            </a:xfrm>
            <a:custGeom>
              <a:avLst/>
              <a:gdLst>
                <a:gd name="connsiteX0" fmla="*/ 0 w 1804"/>
                <a:gd name="connsiteY0" fmla="*/ 0 h 541"/>
                <a:gd name="connsiteX1" fmla="*/ 1805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3" y="361"/>
                    <a:pt x="1805" y="541"/>
                  </a:cubicBezTo>
                  <a:cubicBezTo>
                    <a:pt x="1263" y="361"/>
                    <a:pt x="542" y="180"/>
                    <a:pt x="0" y="0"/>
                  </a:cubicBezTo>
                  <a:close/>
                </a:path>
              </a:pathLst>
            </a:custGeom>
            <a:solidFill>
              <a:srgbClr val="FFFFFF"/>
            </a:solidFill>
            <a:ln w="1804" cap="flat">
              <a:noFill/>
              <a:prstDash val="solid"/>
              <a:miter/>
            </a:ln>
          </p:spPr>
          <p:txBody>
            <a:bodyPr rtlCol="0" anchor="ctr"/>
            <a:lstStyle/>
            <a:p>
              <a:endParaRPr lang="en-US"/>
            </a:p>
          </p:txBody>
        </p:sp>
        <p:sp>
          <p:nvSpPr>
            <p:cNvPr id="33" name="Freeform 414">
              <a:extLst>
                <a:ext uri="{FF2B5EF4-FFF2-40B4-BE49-F238E27FC236}">
                  <a16:creationId xmlns:a16="http://schemas.microsoft.com/office/drawing/2014/main" id="{284F2831-ABED-DF15-3632-4891408162FA}"/>
                </a:ext>
              </a:extLst>
            </p:cNvPr>
            <p:cNvSpPr/>
            <p:nvPr/>
          </p:nvSpPr>
          <p:spPr>
            <a:xfrm>
              <a:off x="5186231" y="730016"/>
              <a:ext cx="3248" cy="902"/>
            </a:xfrm>
            <a:custGeom>
              <a:avLst/>
              <a:gdLst>
                <a:gd name="connsiteX0" fmla="*/ 0 w 3248"/>
                <a:gd name="connsiteY0" fmla="*/ 0 h 902"/>
                <a:gd name="connsiteX1" fmla="*/ 3248 w 3248"/>
                <a:gd name="connsiteY1" fmla="*/ 902 h 902"/>
                <a:gd name="connsiteX2" fmla="*/ 0 w 3248"/>
                <a:gd name="connsiteY2" fmla="*/ 0 h 902"/>
              </a:gdLst>
              <a:ahLst/>
              <a:cxnLst>
                <a:cxn ang="0">
                  <a:pos x="connsiteX0" y="connsiteY0"/>
                </a:cxn>
                <a:cxn ang="0">
                  <a:pos x="connsiteX1" y="connsiteY1"/>
                </a:cxn>
                <a:cxn ang="0">
                  <a:pos x="connsiteX2" y="connsiteY2"/>
                </a:cxn>
              </a:cxnLst>
              <a:rect l="l" t="t" r="r" b="b"/>
              <a:pathLst>
                <a:path w="3248" h="902">
                  <a:moveTo>
                    <a:pt x="0" y="0"/>
                  </a:moveTo>
                  <a:cubicBezTo>
                    <a:pt x="1083" y="361"/>
                    <a:pt x="2166" y="541"/>
                    <a:pt x="3248" y="902"/>
                  </a:cubicBezTo>
                  <a:cubicBezTo>
                    <a:pt x="2166" y="541"/>
                    <a:pt x="1083" y="361"/>
                    <a:pt x="0" y="0"/>
                  </a:cubicBezTo>
                  <a:close/>
                </a:path>
              </a:pathLst>
            </a:custGeom>
            <a:solidFill>
              <a:srgbClr val="FFFFFF"/>
            </a:solidFill>
            <a:ln w="1804" cap="flat">
              <a:noFill/>
              <a:prstDash val="solid"/>
              <a:miter/>
            </a:ln>
          </p:spPr>
          <p:txBody>
            <a:bodyPr rtlCol="0" anchor="ctr"/>
            <a:lstStyle/>
            <a:p>
              <a:endParaRPr lang="en-US"/>
            </a:p>
          </p:txBody>
        </p:sp>
        <p:sp>
          <p:nvSpPr>
            <p:cNvPr id="34" name="Freeform 415">
              <a:extLst>
                <a:ext uri="{FF2B5EF4-FFF2-40B4-BE49-F238E27FC236}">
                  <a16:creationId xmlns:a16="http://schemas.microsoft.com/office/drawing/2014/main" id="{2DD34615-7350-3848-98EC-C4DF6AB95B5D}"/>
                </a:ext>
              </a:extLst>
            </p:cNvPr>
            <p:cNvSpPr/>
            <p:nvPr/>
          </p:nvSpPr>
          <p:spPr>
            <a:xfrm>
              <a:off x="4928515" y="759252"/>
              <a:ext cx="1804" cy="1804"/>
            </a:xfrm>
            <a:custGeom>
              <a:avLst/>
              <a:gdLst>
                <a:gd name="connsiteX0" fmla="*/ 1805 w 1804"/>
                <a:gd name="connsiteY0" fmla="*/ 0 h 1804"/>
                <a:gd name="connsiteX1" fmla="*/ 0 w 1804"/>
                <a:gd name="connsiteY1" fmla="*/ 0 h 1804"/>
                <a:gd name="connsiteX2" fmla="*/ 1805 w 1804"/>
                <a:gd name="connsiteY2" fmla="*/ 0 h 1804"/>
              </a:gdLst>
              <a:ahLst/>
              <a:cxnLst>
                <a:cxn ang="0">
                  <a:pos x="connsiteX0" y="connsiteY0"/>
                </a:cxn>
                <a:cxn ang="0">
                  <a:pos x="connsiteX1" y="connsiteY1"/>
                </a:cxn>
                <a:cxn ang="0">
                  <a:pos x="connsiteX2" y="connsiteY2"/>
                </a:cxn>
              </a:cxnLst>
              <a:rect l="l" t="t" r="r" b="b"/>
              <a:pathLst>
                <a:path w="1804" h="1804">
                  <a:moveTo>
                    <a:pt x="1805" y="0"/>
                  </a:moveTo>
                  <a:cubicBezTo>
                    <a:pt x="1263" y="0"/>
                    <a:pt x="542" y="0"/>
                    <a:pt x="0" y="0"/>
                  </a:cubicBezTo>
                  <a:cubicBezTo>
                    <a:pt x="722" y="0"/>
                    <a:pt x="1263" y="0"/>
                    <a:pt x="1805" y="0"/>
                  </a:cubicBezTo>
                  <a:close/>
                </a:path>
              </a:pathLst>
            </a:custGeom>
            <a:solidFill>
              <a:srgbClr val="FFFFFF"/>
            </a:solidFill>
            <a:ln w="1804" cap="flat">
              <a:noFill/>
              <a:prstDash val="solid"/>
              <a:miter/>
            </a:ln>
          </p:spPr>
          <p:txBody>
            <a:bodyPr rtlCol="0" anchor="ctr"/>
            <a:lstStyle/>
            <a:p>
              <a:endParaRPr lang="en-US"/>
            </a:p>
          </p:txBody>
        </p:sp>
        <p:sp>
          <p:nvSpPr>
            <p:cNvPr id="35" name="Freeform 416">
              <a:extLst>
                <a:ext uri="{FF2B5EF4-FFF2-40B4-BE49-F238E27FC236}">
                  <a16:creationId xmlns:a16="http://schemas.microsoft.com/office/drawing/2014/main" id="{2EEBD146-47BB-0D99-D42C-F23F3E1ACEDF}"/>
                </a:ext>
              </a:extLst>
            </p:cNvPr>
            <p:cNvSpPr/>
            <p:nvPr/>
          </p:nvSpPr>
          <p:spPr>
            <a:xfrm>
              <a:off x="5208790" y="738137"/>
              <a:ext cx="360" cy="180"/>
            </a:xfrm>
            <a:custGeom>
              <a:avLst/>
              <a:gdLst>
                <a:gd name="connsiteX0" fmla="*/ 0 w 360"/>
                <a:gd name="connsiteY0" fmla="*/ 0 h 180"/>
                <a:gd name="connsiteX1" fmla="*/ 361 w 360"/>
                <a:gd name="connsiteY1" fmla="*/ 180 h 180"/>
                <a:gd name="connsiteX2" fmla="*/ 0 w 360"/>
                <a:gd name="connsiteY2" fmla="*/ 0 h 180"/>
              </a:gdLst>
              <a:ahLst/>
              <a:cxnLst>
                <a:cxn ang="0">
                  <a:pos x="connsiteX0" y="connsiteY0"/>
                </a:cxn>
                <a:cxn ang="0">
                  <a:pos x="connsiteX1" y="connsiteY1"/>
                </a:cxn>
                <a:cxn ang="0">
                  <a:pos x="connsiteX2" y="connsiteY2"/>
                </a:cxn>
              </a:cxnLst>
              <a:rect l="l" t="t" r="r" b="b"/>
              <a:pathLst>
                <a:path w="360" h="180">
                  <a:moveTo>
                    <a:pt x="0" y="0"/>
                  </a:moveTo>
                  <a:cubicBezTo>
                    <a:pt x="180" y="0"/>
                    <a:pt x="361" y="180"/>
                    <a:pt x="361" y="180"/>
                  </a:cubicBezTo>
                  <a:cubicBezTo>
                    <a:pt x="180" y="180"/>
                    <a:pt x="0" y="0"/>
                    <a:pt x="0" y="0"/>
                  </a:cubicBezTo>
                  <a:close/>
                </a:path>
              </a:pathLst>
            </a:custGeom>
            <a:solidFill>
              <a:srgbClr val="FFFFFF"/>
            </a:solidFill>
            <a:ln w="1804" cap="flat">
              <a:noFill/>
              <a:prstDash val="solid"/>
              <a:miter/>
            </a:ln>
          </p:spPr>
          <p:txBody>
            <a:bodyPr rtlCol="0" anchor="ctr"/>
            <a:lstStyle/>
            <a:p>
              <a:endParaRPr lang="en-US"/>
            </a:p>
          </p:txBody>
        </p:sp>
        <p:sp>
          <p:nvSpPr>
            <p:cNvPr id="36" name="Freeform 417">
              <a:extLst>
                <a:ext uri="{FF2B5EF4-FFF2-40B4-BE49-F238E27FC236}">
                  <a16:creationId xmlns:a16="http://schemas.microsoft.com/office/drawing/2014/main" id="{E89AE797-80F9-0E0B-587E-9C95FC35C91F}"/>
                </a:ext>
              </a:extLst>
            </p:cNvPr>
            <p:cNvSpPr/>
            <p:nvPr/>
          </p:nvSpPr>
          <p:spPr>
            <a:xfrm>
              <a:off x="4897076" y="721087"/>
              <a:ext cx="288072" cy="38165"/>
            </a:xfrm>
            <a:custGeom>
              <a:avLst/>
              <a:gdLst>
                <a:gd name="connsiteX0" fmla="*/ 20250 w 288072"/>
                <a:gd name="connsiteY0" fmla="*/ 37263 h 38165"/>
                <a:gd name="connsiteX1" fmla="*/ 4729 w 288072"/>
                <a:gd name="connsiteY1" fmla="*/ 32571 h 38165"/>
                <a:gd name="connsiteX2" fmla="*/ 42448 w 288072"/>
                <a:gd name="connsiteY2" fmla="*/ 38165 h 38165"/>
                <a:gd name="connsiteX3" fmla="*/ 75294 w 288072"/>
                <a:gd name="connsiteY3" fmla="*/ 37985 h 38165"/>
                <a:gd name="connsiteX4" fmla="*/ 162824 w 288072"/>
                <a:gd name="connsiteY4" fmla="*/ 26795 h 38165"/>
                <a:gd name="connsiteX5" fmla="*/ 275800 w 288072"/>
                <a:gd name="connsiteY5" fmla="*/ 8387 h 38165"/>
                <a:gd name="connsiteX6" fmla="*/ 280493 w 288072"/>
                <a:gd name="connsiteY6" fmla="*/ 7124 h 38165"/>
                <a:gd name="connsiteX7" fmla="*/ 288073 w 288072"/>
                <a:gd name="connsiteY7" fmla="*/ 8748 h 38165"/>
                <a:gd name="connsiteX8" fmla="*/ 36 w 288072"/>
                <a:gd name="connsiteY8" fmla="*/ 24088 h 38165"/>
                <a:gd name="connsiteX9" fmla="*/ 20250 w 288072"/>
                <a:gd name="connsiteY9" fmla="*/ 37263 h 38165"/>
                <a:gd name="connsiteX10" fmla="*/ 15557 w 288072"/>
                <a:gd name="connsiteY10" fmla="*/ 25713 h 38165"/>
                <a:gd name="connsiteX11" fmla="*/ 67534 w 288072"/>
                <a:gd name="connsiteY11" fmla="*/ 15065 h 38165"/>
                <a:gd name="connsiteX12" fmla="*/ 30356 w 288072"/>
                <a:gd name="connsiteY12" fmla="*/ 31127 h 38165"/>
                <a:gd name="connsiteX13" fmla="*/ 15557 w 288072"/>
                <a:gd name="connsiteY13" fmla="*/ 25713 h 3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072" h="38165">
                  <a:moveTo>
                    <a:pt x="20250" y="37263"/>
                  </a:moveTo>
                  <a:cubicBezTo>
                    <a:pt x="14294" y="36361"/>
                    <a:pt x="8519" y="34917"/>
                    <a:pt x="4729" y="32571"/>
                  </a:cubicBezTo>
                  <a:cubicBezTo>
                    <a:pt x="17181" y="35819"/>
                    <a:pt x="29815" y="37443"/>
                    <a:pt x="42448" y="38165"/>
                  </a:cubicBezTo>
                  <a:cubicBezTo>
                    <a:pt x="53457" y="38165"/>
                    <a:pt x="64285" y="37985"/>
                    <a:pt x="75294" y="37985"/>
                  </a:cubicBezTo>
                  <a:cubicBezTo>
                    <a:pt x="104350" y="36361"/>
                    <a:pt x="133587" y="30946"/>
                    <a:pt x="162824" y="26795"/>
                  </a:cubicBezTo>
                  <a:cubicBezTo>
                    <a:pt x="200723" y="22103"/>
                    <a:pt x="238623" y="18133"/>
                    <a:pt x="275800" y="8387"/>
                  </a:cubicBezTo>
                  <a:cubicBezTo>
                    <a:pt x="277425" y="8026"/>
                    <a:pt x="278868" y="7485"/>
                    <a:pt x="280493" y="7124"/>
                  </a:cubicBezTo>
                  <a:cubicBezTo>
                    <a:pt x="283019" y="7665"/>
                    <a:pt x="285546" y="8207"/>
                    <a:pt x="288073" y="8748"/>
                  </a:cubicBezTo>
                  <a:cubicBezTo>
                    <a:pt x="205596" y="-10563"/>
                    <a:pt x="5090" y="5500"/>
                    <a:pt x="36" y="24088"/>
                  </a:cubicBezTo>
                  <a:cubicBezTo>
                    <a:pt x="-685" y="32210"/>
                    <a:pt x="9421" y="35819"/>
                    <a:pt x="20250" y="37263"/>
                  </a:cubicBezTo>
                  <a:close/>
                  <a:moveTo>
                    <a:pt x="15557" y="25713"/>
                  </a:moveTo>
                  <a:cubicBezTo>
                    <a:pt x="16099" y="23547"/>
                    <a:pt x="66451" y="13260"/>
                    <a:pt x="67534" y="15065"/>
                  </a:cubicBezTo>
                  <a:cubicBezTo>
                    <a:pt x="68797" y="17050"/>
                    <a:pt x="49667" y="31127"/>
                    <a:pt x="30356" y="31127"/>
                  </a:cubicBezTo>
                  <a:cubicBezTo>
                    <a:pt x="22776" y="30946"/>
                    <a:pt x="15196" y="27878"/>
                    <a:pt x="15557" y="25713"/>
                  </a:cubicBezTo>
                  <a:close/>
                </a:path>
              </a:pathLst>
            </a:custGeom>
            <a:solidFill>
              <a:srgbClr val="FFFFFF"/>
            </a:solidFill>
            <a:ln w="1804" cap="flat">
              <a:noFill/>
              <a:prstDash val="solid"/>
              <a:miter/>
            </a:ln>
          </p:spPr>
          <p:txBody>
            <a:bodyPr rtlCol="0" anchor="ctr"/>
            <a:lstStyle/>
            <a:p>
              <a:endParaRPr lang="en-US"/>
            </a:p>
          </p:txBody>
        </p:sp>
        <p:sp>
          <p:nvSpPr>
            <p:cNvPr id="37" name="Freeform 418">
              <a:extLst>
                <a:ext uri="{FF2B5EF4-FFF2-40B4-BE49-F238E27FC236}">
                  <a16:creationId xmlns:a16="http://schemas.microsoft.com/office/drawing/2014/main" id="{E8FF2C5E-F839-88B3-1F57-DD382576F694}"/>
                </a:ext>
              </a:extLst>
            </p:cNvPr>
            <p:cNvSpPr/>
            <p:nvPr/>
          </p:nvSpPr>
          <p:spPr>
            <a:xfrm>
              <a:off x="4917506" y="758350"/>
              <a:ext cx="4331" cy="541"/>
            </a:xfrm>
            <a:custGeom>
              <a:avLst/>
              <a:gdLst>
                <a:gd name="connsiteX0" fmla="*/ 4331 w 4331"/>
                <a:gd name="connsiteY0" fmla="*/ 541 h 541"/>
                <a:gd name="connsiteX1" fmla="*/ 0 w 4331"/>
                <a:gd name="connsiteY1" fmla="*/ 0 h 541"/>
                <a:gd name="connsiteX2" fmla="*/ 4331 w 4331"/>
                <a:gd name="connsiteY2" fmla="*/ 541 h 541"/>
              </a:gdLst>
              <a:ahLst/>
              <a:cxnLst>
                <a:cxn ang="0">
                  <a:pos x="connsiteX0" y="connsiteY0"/>
                </a:cxn>
                <a:cxn ang="0">
                  <a:pos x="connsiteX1" y="connsiteY1"/>
                </a:cxn>
                <a:cxn ang="0">
                  <a:pos x="connsiteX2" y="connsiteY2"/>
                </a:cxn>
              </a:cxnLst>
              <a:rect l="l" t="t" r="r" b="b"/>
              <a:pathLst>
                <a:path w="4331" h="541">
                  <a:moveTo>
                    <a:pt x="4331" y="541"/>
                  </a:moveTo>
                  <a:cubicBezTo>
                    <a:pt x="2888" y="361"/>
                    <a:pt x="1444" y="180"/>
                    <a:pt x="0" y="0"/>
                  </a:cubicBezTo>
                  <a:cubicBezTo>
                    <a:pt x="1263" y="180"/>
                    <a:pt x="2888" y="361"/>
                    <a:pt x="4331" y="541"/>
                  </a:cubicBezTo>
                  <a:close/>
                </a:path>
              </a:pathLst>
            </a:custGeom>
            <a:solidFill>
              <a:srgbClr val="FFFFFF"/>
            </a:solidFill>
            <a:ln w="1804" cap="flat">
              <a:noFill/>
              <a:prstDash val="solid"/>
              <a:miter/>
            </a:ln>
          </p:spPr>
          <p:txBody>
            <a:bodyPr rtlCol="0" anchor="ctr"/>
            <a:lstStyle/>
            <a:p>
              <a:endParaRPr lang="en-US"/>
            </a:p>
          </p:txBody>
        </p:sp>
        <p:sp>
          <p:nvSpPr>
            <p:cNvPr id="38" name="Freeform 419">
              <a:extLst>
                <a:ext uri="{FF2B5EF4-FFF2-40B4-BE49-F238E27FC236}">
                  <a16:creationId xmlns:a16="http://schemas.microsoft.com/office/drawing/2014/main" id="{A71E1606-B8A5-FD6F-33D3-6DEB20C4A23D}"/>
                </a:ext>
              </a:extLst>
            </p:cNvPr>
            <p:cNvSpPr/>
            <p:nvPr/>
          </p:nvSpPr>
          <p:spPr>
            <a:xfrm>
              <a:off x="4922018" y="758891"/>
              <a:ext cx="4150" cy="360"/>
            </a:xfrm>
            <a:custGeom>
              <a:avLst/>
              <a:gdLst>
                <a:gd name="connsiteX0" fmla="*/ 4151 w 4150"/>
                <a:gd name="connsiteY0" fmla="*/ 361 h 360"/>
                <a:gd name="connsiteX1" fmla="*/ 0 w 4150"/>
                <a:gd name="connsiteY1" fmla="*/ 0 h 360"/>
                <a:gd name="connsiteX2" fmla="*/ 4151 w 4150"/>
                <a:gd name="connsiteY2" fmla="*/ 361 h 360"/>
              </a:gdLst>
              <a:ahLst/>
              <a:cxnLst>
                <a:cxn ang="0">
                  <a:pos x="connsiteX0" y="connsiteY0"/>
                </a:cxn>
                <a:cxn ang="0">
                  <a:pos x="connsiteX1" y="connsiteY1"/>
                </a:cxn>
                <a:cxn ang="0">
                  <a:pos x="connsiteX2" y="connsiteY2"/>
                </a:cxn>
              </a:cxnLst>
              <a:rect l="l" t="t" r="r" b="b"/>
              <a:pathLst>
                <a:path w="4150" h="360">
                  <a:moveTo>
                    <a:pt x="4151" y="361"/>
                  </a:moveTo>
                  <a:cubicBezTo>
                    <a:pt x="2707" y="361"/>
                    <a:pt x="1444" y="180"/>
                    <a:pt x="0" y="0"/>
                  </a:cubicBezTo>
                  <a:cubicBezTo>
                    <a:pt x="1444" y="180"/>
                    <a:pt x="2707" y="180"/>
                    <a:pt x="4151" y="361"/>
                  </a:cubicBezTo>
                  <a:close/>
                </a:path>
              </a:pathLst>
            </a:custGeom>
            <a:solidFill>
              <a:srgbClr val="FFFFFF"/>
            </a:solidFill>
            <a:ln w="1804" cap="flat">
              <a:noFill/>
              <a:prstDash val="solid"/>
              <a:miter/>
            </a:ln>
          </p:spPr>
          <p:txBody>
            <a:bodyPr rtlCol="0" anchor="ctr"/>
            <a:lstStyle/>
            <a:p>
              <a:endParaRPr lang="en-US"/>
            </a:p>
          </p:txBody>
        </p:sp>
        <p:sp>
          <p:nvSpPr>
            <p:cNvPr id="39" name="Freeform 420">
              <a:extLst>
                <a:ext uri="{FF2B5EF4-FFF2-40B4-BE49-F238E27FC236}">
                  <a16:creationId xmlns:a16="http://schemas.microsoft.com/office/drawing/2014/main" id="{D2D00629-983D-CBE7-2433-E3B7770B485D}"/>
                </a:ext>
              </a:extLst>
            </p:cNvPr>
            <p:cNvSpPr/>
            <p:nvPr/>
          </p:nvSpPr>
          <p:spPr>
            <a:xfrm>
              <a:off x="4930681" y="759353"/>
              <a:ext cx="1443" cy="80"/>
            </a:xfrm>
            <a:custGeom>
              <a:avLst/>
              <a:gdLst>
                <a:gd name="connsiteX0" fmla="*/ 1444 w 1443"/>
                <a:gd name="connsiteY0" fmla="*/ 80 h 80"/>
                <a:gd name="connsiteX1" fmla="*/ 0 w 1443"/>
                <a:gd name="connsiteY1" fmla="*/ 80 h 80"/>
                <a:gd name="connsiteX2" fmla="*/ 1444 w 1443"/>
                <a:gd name="connsiteY2" fmla="*/ 80 h 80"/>
              </a:gdLst>
              <a:ahLst/>
              <a:cxnLst>
                <a:cxn ang="0">
                  <a:pos x="connsiteX0" y="connsiteY0"/>
                </a:cxn>
                <a:cxn ang="0">
                  <a:pos x="connsiteX1" y="connsiteY1"/>
                </a:cxn>
                <a:cxn ang="0">
                  <a:pos x="connsiteX2" y="connsiteY2"/>
                </a:cxn>
              </a:cxnLst>
              <a:rect l="l" t="t" r="r" b="b"/>
              <a:pathLst>
                <a:path w="1443" h="80">
                  <a:moveTo>
                    <a:pt x="1444" y="80"/>
                  </a:moveTo>
                  <a:cubicBezTo>
                    <a:pt x="902" y="80"/>
                    <a:pt x="541" y="80"/>
                    <a:pt x="0" y="80"/>
                  </a:cubicBezTo>
                  <a:cubicBezTo>
                    <a:pt x="541" y="-100"/>
                    <a:pt x="1083" y="80"/>
                    <a:pt x="1444" y="80"/>
                  </a:cubicBezTo>
                  <a:close/>
                </a:path>
              </a:pathLst>
            </a:custGeom>
            <a:solidFill>
              <a:srgbClr val="FFFFFF"/>
            </a:solidFill>
            <a:ln w="1804" cap="flat">
              <a:noFill/>
              <a:prstDash val="solid"/>
              <a:miter/>
            </a:ln>
          </p:spPr>
          <p:txBody>
            <a:bodyPr rtlCol="0" anchor="ctr"/>
            <a:lstStyle/>
            <a:p>
              <a:endParaRPr lang="en-US"/>
            </a:p>
          </p:txBody>
        </p:sp>
        <p:sp>
          <p:nvSpPr>
            <p:cNvPr id="40" name="Freeform 421">
              <a:extLst>
                <a:ext uri="{FF2B5EF4-FFF2-40B4-BE49-F238E27FC236}">
                  <a16:creationId xmlns:a16="http://schemas.microsoft.com/office/drawing/2014/main" id="{647FB130-A455-4CC6-C013-323F25941081}"/>
                </a:ext>
              </a:extLst>
            </p:cNvPr>
            <p:cNvSpPr/>
            <p:nvPr/>
          </p:nvSpPr>
          <p:spPr>
            <a:xfrm>
              <a:off x="4932666" y="759433"/>
              <a:ext cx="1624" cy="1804"/>
            </a:xfrm>
            <a:custGeom>
              <a:avLst/>
              <a:gdLst>
                <a:gd name="connsiteX0" fmla="*/ 1624 w 1624"/>
                <a:gd name="connsiteY0" fmla="*/ 0 h 1804"/>
                <a:gd name="connsiteX1" fmla="*/ 0 w 1624"/>
                <a:gd name="connsiteY1" fmla="*/ 0 h 1804"/>
                <a:gd name="connsiteX2" fmla="*/ 1624 w 1624"/>
                <a:gd name="connsiteY2" fmla="*/ 0 h 1804"/>
              </a:gdLst>
              <a:ahLst/>
              <a:cxnLst>
                <a:cxn ang="0">
                  <a:pos x="connsiteX0" y="connsiteY0"/>
                </a:cxn>
                <a:cxn ang="0">
                  <a:pos x="connsiteX1" y="connsiteY1"/>
                </a:cxn>
                <a:cxn ang="0">
                  <a:pos x="connsiteX2" y="connsiteY2"/>
                </a:cxn>
              </a:cxnLst>
              <a:rect l="l" t="t" r="r" b="b"/>
              <a:pathLst>
                <a:path w="1624" h="1804">
                  <a:moveTo>
                    <a:pt x="1624" y="0"/>
                  </a:moveTo>
                  <a:cubicBezTo>
                    <a:pt x="1083" y="0"/>
                    <a:pt x="541" y="0"/>
                    <a:pt x="0" y="0"/>
                  </a:cubicBezTo>
                  <a:cubicBezTo>
                    <a:pt x="541" y="0"/>
                    <a:pt x="1083" y="0"/>
                    <a:pt x="1624" y="0"/>
                  </a:cubicBezTo>
                  <a:close/>
                </a:path>
              </a:pathLst>
            </a:custGeom>
            <a:solidFill>
              <a:srgbClr val="FFFFFF"/>
            </a:solidFill>
            <a:ln w="1804" cap="flat">
              <a:noFill/>
              <a:prstDash val="solid"/>
              <a:miter/>
            </a:ln>
          </p:spPr>
          <p:txBody>
            <a:bodyPr rtlCol="0" anchor="ctr"/>
            <a:lstStyle/>
            <a:p>
              <a:endParaRPr lang="en-US"/>
            </a:p>
          </p:txBody>
        </p:sp>
        <p:sp>
          <p:nvSpPr>
            <p:cNvPr id="41" name="Freeform 422">
              <a:extLst>
                <a:ext uri="{FF2B5EF4-FFF2-40B4-BE49-F238E27FC236}">
                  <a16:creationId xmlns:a16="http://schemas.microsoft.com/office/drawing/2014/main" id="{6C729646-D1D2-EFFE-E30E-FC35F8A81496}"/>
                </a:ext>
              </a:extLst>
            </p:cNvPr>
            <p:cNvSpPr/>
            <p:nvPr/>
          </p:nvSpPr>
          <p:spPr>
            <a:xfrm>
              <a:off x="4926349" y="759252"/>
              <a:ext cx="1804" cy="1804"/>
            </a:xfrm>
            <a:custGeom>
              <a:avLst/>
              <a:gdLst>
                <a:gd name="connsiteX0" fmla="*/ 1805 w 1804"/>
                <a:gd name="connsiteY0" fmla="*/ 0 h 1804"/>
                <a:gd name="connsiteX1" fmla="*/ 0 w 1804"/>
                <a:gd name="connsiteY1" fmla="*/ 0 h 1804"/>
                <a:gd name="connsiteX2" fmla="*/ 1805 w 1804"/>
                <a:gd name="connsiteY2" fmla="*/ 0 h 1804"/>
              </a:gdLst>
              <a:ahLst/>
              <a:cxnLst>
                <a:cxn ang="0">
                  <a:pos x="connsiteX0" y="connsiteY0"/>
                </a:cxn>
                <a:cxn ang="0">
                  <a:pos x="connsiteX1" y="connsiteY1"/>
                </a:cxn>
                <a:cxn ang="0">
                  <a:pos x="connsiteX2" y="connsiteY2"/>
                </a:cxn>
              </a:cxnLst>
              <a:rect l="l" t="t" r="r" b="b"/>
              <a:pathLst>
                <a:path w="1804" h="1804">
                  <a:moveTo>
                    <a:pt x="1805" y="0"/>
                  </a:moveTo>
                  <a:cubicBezTo>
                    <a:pt x="1263" y="0"/>
                    <a:pt x="722" y="0"/>
                    <a:pt x="0" y="0"/>
                  </a:cubicBezTo>
                  <a:cubicBezTo>
                    <a:pt x="722" y="0"/>
                    <a:pt x="1263" y="0"/>
                    <a:pt x="1805" y="0"/>
                  </a:cubicBezTo>
                  <a:close/>
                </a:path>
              </a:pathLst>
            </a:custGeom>
            <a:solidFill>
              <a:srgbClr val="FFFFFF"/>
            </a:solidFill>
            <a:ln w="1804" cap="flat">
              <a:noFill/>
              <a:prstDash val="solid"/>
              <a:miter/>
            </a:ln>
          </p:spPr>
          <p:txBody>
            <a:bodyPr rtlCol="0" anchor="ctr"/>
            <a:lstStyle/>
            <a:p>
              <a:endParaRPr lang="en-US"/>
            </a:p>
          </p:txBody>
        </p:sp>
        <p:sp>
          <p:nvSpPr>
            <p:cNvPr id="42" name="Freeform 423">
              <a:extLst>
                <a:ext uri="{FF2B5EF4-FFF2-40B4-BE49-F238E27FC236}">
                  <a16:creationId xmlns:a16="http://schemas.microsoft.com/office/drawing/2014/main" id="{F583B1F5-88F1-97AA-0607-997B8C95F302}"/>
                </a:ext>
              </a:extLst>
            </p:cNvPr>
            <p:cNvSpPr/>
            <p:nvPr/>
          </p:nvSpPr>
          <p:spPr>
            <a:xfrm>
              <a:off x="5000163" y="1179034"/>
              <a:ext cx="360" cy="1263"/>
            </a:xfrm>
            <a:custGeom>
              <a:avLst/>
              <a:gdLst>
                <a:gd name="connsiteX0" fmla="*/ 361 w 360"/>
                <a:gd name="connsiteY0" fmla="*/ 1263 h 1263"/>
                <a:gd name="connsiteX1" fmla="*/ 0 w 360"/>
                <a:gd name="connsiteY1" fmla="*/ 0 h 1263"/>
                <a:gd name="connsiteX2" fmla="*/ 361 w 360"/>
                <a:gd name="connsiteY2" fmla="*/ 1263 h 1263"/>
              </a:gdLst>
              <a:ahLst/>
              <a:cxnLst>
                <a:cxn ang="0">
                  <a:pos x="connsiteX0" y="connsiteY0"/>
                </a:cxn>
                <a:cxn ang="0">
                  <a:pos x="connsiteX1" y="connsiteY1"/>
                </a:cxn>
                <a:cxn ang="0">
                  <a:pos x="connsiteX2" y="connsiteY2"/>
                </a:cxn>
              </a:cxnLst>
              <a:rect l="l" t="t" r="r" b="b"/>
              <a:pathLst>
                <a:path w="360" h="1263">
                  <a:moveTo>
                    <a:pt x="361" y="1263"/>
                  </a:moveTo>
                  <a:cubicBezTo>
                    <a:pt x="180" y="902"/>
                    <a:pt x="180" y="361"/>
                    <a:pt x="0" y="0"/>
                  </a:cubicBezTo>
                  <a:cubicBezTo>
                    <a:pt x="0" y="361"/>
                    <a:pt x="180" y="722"/>
                    <a:pt x="361" y="1263"/>
                  </a:cubicBezTo>
                  <a:close/>
                </a:path>
              </a:pathLst>
            </a:custGeom>
            <a:solidFill>
              <a:srgbClr val="FFFFFF"/>
            </a:solidFill>
            <a:ln w="1804" cap="flat">
              <a:noFill/>
              <a:prstDash val="solid"/>
              <a:miter/>
            </a:ln>
          </p:spPr>
          <p:txBody>
            <a:bodyPr rtlCol="0" anchor="ctr"/>
            <a:lstStyle/>
            <a:p>
              <a:endParaRPr lang="en-US"/>
            </a:p>
          </p:txBody>
        </p:sp>
        <p:sp>
          <p:nvSpPr>
            <p:cNvPr id="43" name="Freeform 424">
              <a:extLst>
                <a:ext uri="{FF2B5EF4-FFF2-40B4-BE49-F238E27FC236}">
                  <a16:creationId xmlns:a16="http://schemas.microsoft.com/office/drawing/2014/main" id="{73A8C954-3A92-98D5-F24B-3BDA03B18708}"/>
                </a:ext>
              </a:extLst>
            </p:cNvPr>
            <p:cNvSpPr/>
            <p:nvPr/>
          </p:nvSpPr>
          <p:spPr>
            <a:xfrm>
              <a:off x="5144722" y="1125975"/>
              <a:ext cx="5053" cy="15881"/>
            </a:xfrm>
            <a:custGeom>
              <a:avLst/>
              <a:gdLst>
                <a:gd name="connsiteX0" fmla="*/ 0 w 5053"/>
                <a:gd name="connsiteY0" fmla="*/ 0 h 15881"/>
                <a:gd name="connsiteX1" fmla="*/ 5053 w 5053"/>
                <a:gd name="connsiteY1" fmla="*/ 15882 h 15881"/>
                <a:gd name="connsiteX2" fmla="*/ 0 w 5053"/>
                <a:gd name="connsiteY2" fmla="*/ 0 h 15881"/>
              </a:gdLst>
              <a:ahLst/>
              <a:cxnLst>
                <a:cxn ang="0">
                  <a:pos x="connsiteX0" y="connsiteY0"/>
                </a:cxn>
                <a:cxn ang="0">
                  <a:pos x="connsiteX1" y="connsiteY1"/>
                </a:cxn>
                <a:cxn ang="0">
                  <a:pos x="connsiteX2" y="connsiteY2"/>
                </a:cxn>
              </a:cxnLst>
              <a:rect l="l" t="t" r="r" b="b"/>
              <a:pathLst>
                <a:path w="5053" h="15881">
                  <a:moveTo>
                    <a:pt x="0" y="0"/>
                  </a:moveTo>
                  <a:cubicBezTo>
                    <a:pt x="2166" y="4873"/>
                    <a:pt x="3790" y="10287"/>
                    <a:pt x="5053" y="15882"/>
                  </a:cubicBezTo>
                  <a:cubicBezTo>
                    <a:pt x="3970" y="10287"/>
                    <a:pt x="2166" y="5053"/>
                    <a:pt x="0" y="0"/>
                  </a:cubicBezTo>
                  <a:close/>
                </a:path>
              </a:pathLst>
            </a:custGeom>
            <a:solidFill>
              <a:srgbClr val="FFFFFF"/>
            </a:solidFill>
            <a:ln w="1804" cap="flat">
              <a:noFill/>
              <a:prstDash val="solid"/>
              <a:miter/>
            </a:ln>
          </p:spPr>
          <p:txBody>
            <a:bodyPr rtlCol="0" anchor="ctr"/>
            <a:lstStyle/>
            <a:p>
              <a:endParaRPr lang="en-US"/>
            </a:p>
          </p:txBody>
        </p:sp>
        <p:sp>
          <p:nvSpPr>
            <p:cNvPr id="44" name="Freeform 425">
              <a:extLst>
                <a:ext uri="{FF2B5EF4-FFF2-40B4-BE49-F238E27FC236}">
                  <a16:creationId xmlns:a16="http://schemas.microsoft.com/office/drawing/2014/main" id="{541F6525-4399-3DA8-6B3D-A4A8EF5BEB16}"/>
                </a:ext>
              </a:extLst>
            </p:cNvPr>
            <p:cNvSpPr/>
            <p:nvPr/>
          </p:nvSpPr>
          <p:spPr>
            <a:xfrm>
              <a:off x="5001246" y="1183005"/>
              <a:ext cx="360" cy="721"/>
            </a:xfrm>
            <a:custGeom>
              <a:avLst/>
              <a:gdLst>
                <a:gd name="connsiteX0" fmla="*/ 361 w 360"/>
                <a:gd name="connsiteY0" fmla="*/ 722 h 721"/>
                <a:gd name="connsiteX1" fmla="*/ 0 w 360"/>
                <a:gd name="connsiteY1" fmla="*/ 0 h 721"/>
                <a:gd name="connsiteX2" fmla="*/ 361 w 360"/>
                <a:gd name="connsiteY2" fmla="*/ 722 h 721"/>
              </a:gdLst>
              <a:ahLst/>
              <a:cxnLst>
                <a:cxn ang="0">
                  <a:pos x="connsiteX0" y="connsiteY0"/>
                </a:cxn>
                <a:cxn ang="0">
                  <a:pos x="connsiteX1" y="connsiteY1"/>
                </a:cxn>
                <a:cxn ang="0">
                  <a:pos x="connsiteX2" y="connsiteY2"/>
                </a:cxn>
              </a:cxnLst>
              <a:rect l="l" t="t" r="r" b="b"/>
              <a:pathLst>
                <a:path w="360" h="721">
                  <a:moveTo>
                    <a:pt x="361" y="722"/>
                  </a:moveTo>
                  <a:cubicBezTo>
                    <a:pt x="180" y="541"/>
                    <a:pt x="180" y="180"/>
                    <a:pt x="0" y="0"/>
                  </a:cubicBezTo>
                  <a:cubicBezTo>
                    <a:pt x="180" y="180"/>
                    <a:pt x="361" y="361"/>
                    <a:pt x="361" y="722"/>
                  </a:cubicBezTo>
                  <a:close/>
                </a:path>
              </a:pathLst>
            </a:custGeom>
            <a:solidFill>
              <a:srgbClr val="FFFFFF"/>
            </a:solidFill>
            <a:ln w="1804" cap="flat">
              <a:noFill/>
              <a:prstDash val="solid"/>
              <a:miter/>
            </a:ln>
          </p:spPr>
          <p:txBody>
            <a:bodyPr rtlCol="0" anchor="ctr"/>
            <a:lstStyle/>
            <a:p>
              <a:endParaRPr lang="en-US"/>
            </a:p>
          </p:txBody>
        </p:sp>
        <p:sp>
          <p:nvSpPr>
            <p:cNvPr id="45" name="Freeform 426">
              <a:extLst>
                <a:ext uri="{FF2B5EF4-FFF2-40B4-BE49-F238E27FC236}">
                  <a16:creationId xmlns:a16="http://schemas.microsoft.com/office/drawing/2014/main" id="{DF394B2D-FE61-9AD1-7D13-F8C2EB112FF4}"/>
                </a:ext>
              </a:extLst>
            </p:cNvPr>
            <p:cNvSpPr/>
            <p:nvPr/>
          </p:nvSpPr>
          <p:spPr>
            <a:xfrm>
              <a:off x="5000704" y="1180839"/>
              <a:ext cx="361" cy="1082"/>
            </a:xfrm>
            <a:custGeom>
              <a:avLst/>
              <a:gdLst>
                <a:gd name="connsiteX0" fmla="*/ 361 w 361"/>
                <a:gd name="connsiteY0" fmla="*/ 1083 h 1082"/>
                <a:gd name="connsiteX1" fmla="*/ 0 w 361"/>
                <a:gd name="connsiteY1" fmla="*/ 0 h 1082"/>
                <a:gd name="connsiteX2" fmla="*/ 361 w 361"/>
                <a:gd name="connsiteY2" fmla="*/ 1083 h 1082"/>
              </a:gdLst>
              <a:ahLst/>
              <a:cxnLst>
                <a:cxn ang="0">
                  <a:pos x="connsiteX0" y="connsiteY0"/>
                </a:cxn>
                <a:cxn ang="0">
                  <a:pos x="connsiteX1" y="connsiteY1"/>
                </a:cxn>
                <a:cxn ang="0">
                  <a:pos x="connsiteX2" y="connsiteY2"/>
                </a:cxn>
              </a:cxnLst>
              <a:rect l="l" t="t" r="r" b="b"/>
              <a:pathLst>
                <a:path w="361" h="1082">
                  <a:moveTo>
                    <a:pt x="361" y="1083"/>
                  </a:moveTo>
                  <a:cubicBezTo>
                    <a:pt x="180" y="722"/>
                    <a:pt x="180" y="361"/>
                    <a:pt x="0" y="0"/>
                  </a:cubicBezTo>
                  <a:cubicBezTo>
                    <a:pt x="0" y="361"/>
                    <a:pt x="180" y="722"/>
                    <a:pt x="361" y="1083"/>
                  </a:cubicBezTo>
                  <a:close/>
                </a:path>
              </a:pathLst>
            </a:custGeom>
            <a:solidFill>
              <a:srgbClr val="FFFFFF"/>
            </a:solidFill>
            <a:ln w="1804" cap="flat">
              <a:noFill/>
              <a:prstDash val="solid"/>
              <a:miter/>
            </a:ln>
          </p:spPr>
          <p:txBody>
            <a:bodyPr rtlCol="0" anchor="ctr"/>
            <a:lstStyle/>
            <a:p>
              <a:endParaRPr lang="en-US"/>
            </a:p>
          </p:txBody>
        </p:sp>
        <p:sp>
          <p:nvSpPr>
            <p:cNvPr id="46" name="Freeform 427">
              <a:extLst>
                <a:ext uri="{FF2B5EF4-FFF2-40B4-BE49-F238E27FC236}">
                  <a16:creationId xmlns:a16="http://schemas.microsoft.com/office/drawing/2014/main" id="{414C7D49-BA77-866A-B452-7F48F96D65B3}"/>
                </a:ext>
              </a:extLst>
            </p:cNvPr>
            <p:cNvSpPr/>
            <p:nvPr/>
          </p:nvSpPr>
          <p:spPr>
            <a:xfrm>
              <a:off x="4998773" y="1087611"/>
              <a:ext cx="146129" cy="116148"/>
            </a:xfrm>
            <a:custGeom>
              <a:avLst/>
              <a:gdLst>
                <a:gd name="connsiteX0" fmla="*/ 16730 w 146129"/>
                <a:gd name="connsiteY0" fmla="*/ 103154 h 116148"/>
                <a:gd name="connsiteX1" fmla="*/ 60946 w 146129"/>
                <a:gd name="connsiteY1" fmla="*/ 116148 h 116148"/>
                <a:gd name="connsiteX2" fmla="*/ 142339 w 146129"/>
                <a:gd name="connsiteY2" fmla="*/ 53343 h 116148"/>
                <a:gd name="connsiteX3" fmla="*/ 146129 w 146129"/>
                <a:gd name="connsiteY3" fmla="*/ 38545 h 116148"/>
                <a:gd name="connsiteX4" fmla="*/ 114005 w 146129"/>
                <a:gd name="connsiteY4" fmla="*/ 6781 h 116148"/>
                <a:gd name="connsiteX5" fmla="*/ 24851 w 146129"/>
                <a:gd name="connsiteY5" fmla="*/ 15985 h 116148"/>
                <a:gd name="connsiteX6" fmla="*/ 1390 w 146129"/>
                <a:gd name="connsiteY6" fmla="*/ 91604 h 116148"/>
                <a:gd name="connsiteX7" fmla="*/ 1931 w 146129"/>
                <a:gd name="connsiteY7" fmla="*/ 91965 h 116148"/>
                <a:gd name="connsiteX8" fmla="*/ 16730 w 146129"/>
                <a:gd name="connsiteY8" fmla="*/ 103154 h 11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129" h="116148">
                  <a:moveTo>
                    <a:pt x="16730" y="103154"/>
                  </a:moveTo>
                  <a:cubicBezTo>
                    <a:pt x="30446" y="111275"/>
                    <a:pt x="44703" y="116148"/>
                    <a:pt x="60946" y="116148"/>
                  </a:cubicBezTo>
                  <a:cubicBezTo>
                    <a:pt x="100109" y="116148"/>
                    <a:pt x="130248" y="88716"/>
                    <a:pt x="142339" y="53343"/>
                  </a:cubicBezTo>
                  <a:cubicBezTo>
                    <a:pt x="143964" y="48651"/>
                    <a:pt x="145227" y="43598"/>
                    <a:pt x="146129" y="38545"/>
                  </a:cubicBezTo>
                  <a:cubicBezTo>
                    <a:pt x="139632" y="23746"/>
                    <a:pt x="128804" y="12376"/>
                    <a:pt x="114005" y="6781"/>
                  </a:cubicBezTo>
                  <a:cubicBezTo>
                    <a:pt x="82422" y="-5311"/>
                    <a:pt x="50659" y="-618"/>
                    <a:pt x="24851" y="15985"/>
                  </a:cubicBezTo>
                  <a:cubicBezTo>
                    <a:pt x="6082" y="27897"/>
                    <a:pt x="-3844" y="70127"/>
                    <a:pt x="1390" y="91604"/>
                  </a:cubicBezTo>
                  <a:cubicBezTo>
                    <a:pt x="1570" y="91784"/>
                    <a:pt x="1750" y="91784"/>
                    <a:pt x="1931" y="91965"/>
                  </a:cubicBezTo>
                  <a:cubicBezTo>
                    <a:pt x="6443" y="95755"/>
                    <a:pt x="11135" y="99906"/>
                    <a:pt x="16730" y="103154"/>
                  </a:cubicBezTo>
                  <a:close/>
                </a:path>
              </a:pathLst>
            </a:custGeom>
            <a:solidFill>
              <a:srgbClr val="FFFFFF"/>
            </a:solidFill>
            <a:ln w="1804" cap="flat">
              <a:noFill/>
              <a:prstDash val="solid"/>
              <a:miter/>
            </a:ln>
          </p:spPr>
          <p:txBody>
            <a:bodyPr rtlCol="0" anchor="ctr"/>
            <a:lstStyle/>
            <a:p>
              <a:endParaRPr lang="en-US"/>
            </a:p>
          </p:txBody>
        </p:sp>
        <p:sp>
          <p:nvSpPr>
            <p:cNvPr id="47" name="Freeform 428">
              <a:extLst>
                <a:ext uri="{FF2B5EF4-FFF2-40B4-BE49-F238E27FC236}">
                  <a16:creationId xmlns:a16="http://schemas.microsoft.com/office/drawing/2014/main" id="{0694D90B-0DD2-CA33-8E73-3F186E4F76B5}"/>
                </a:ext>
              </a:extLst>
            </p:cNvPr>
            <p:cNvSpPr/>
            <p:nvPr/>
          </p:nvSpPr>
          <p:spPr>
            <a:xfrm>
              <a:off x="5150858" y="1148895"/>
              <a:ext cx="360" cy="2526"/>
            </a:xfrm>
            <a:custGeom>
              <a:avLst/>
              <a:gdLst>
                <a:gd name="connsiteX0" fmla="*/ 0 w 360"/>
                <a:gd name="connsiteY0" fmla="*/ 0 h 2526"/>
                <a:gd name="connsiteX1" fmla="*/ 361 w 360"/>
                <a:gd name="connsiteY1" fmla="*/ 2527 h 2526"/>
                <a:gd name="connsiteX2" fmla="*/ 0 w 360"/>
                <a:gd name="connsiteY2" fmla="*/ 0 h 2526"/>
              </a:gdLst>
              <a:ahLst/>
              <a:cxnLst>
                <a:cxn ang="0">
                  <a:pos x="connsiteX0" y="connsiteY0"/>
                </a:cxn>
                <a:cxn ang="0">
                  <a:pos x="connsiteX1" y="connsiteY1"/>
                </a:cxn>
                <a:cxn ang="0">
                  <a:pos x="connsiteX2" y="connsiteY2"/>
                </a:cxn>
              </a:cxnLst>
              <a:rect l="l" t="t" r="r" b="b"/>
              <a:pathLst>
                <a:path w="360" h="2526">
                  <a:moveTo>
                    <a:pt x="0" y="0"/>
                  </a:moveTo>
                  <a:cubicBezTo>
                    <a:pt x="180" y="902"/>
                    <a:pt x="180" y="1624"/>
                    <a:pt x="361" y="2527"/>
                  </a:cubicBezTo>
                  <a:cubicBezTo>
                    <a:pt x="361" y="1805"/>
                    <a:pt x="180" y="902"/>
                    <a:pt x="0" y="0"/>
                  </a:cubicBezTo>
                  <a:close/>
                </a:path>
              </a:pathLst>
            </a:custGeom>
            <a:solidFill>
              <a:srgbClr val="FFFFFF"/>
            </a:solidFill>
            <a:ln w="1804" cap="flat">
              <a:noFill/>
              <a:prstDash val="solid"/>
              <a:miter/>
            </a:ln>
          </p:spPr>
          <p:txBody>
            <a:bodyPr rtlCol="0" anchor="ctr"/>
            <a:lstStyle/>
            <a:p>
              <a:endParaRPr lang="en-US"/>
            </a:p>
          </p:txBody>
        </p:sp>
        <p:sp>
          <p:nvSpPr>
            <p:cNvPr id="48" name="Freeform 429">
              <a:extLst>
                <a:ext uri="{FF2B5EF4-FFF2-40B4-BE49-F238E27FC236}">
                  <a16:creationId xmlns:a16="http://schemas.microsoft.com/office/drawing/2014/main" id="{610824FB-4D12-36D0-40C8-C37DA4F7E5FF}"/>
                </a:ext>
              </a:extLst>
            </p:cNvPr>
            <p:cNvSpPr/>
            <p:nvPr/>
          </p:nvSpPr>
          <p:spPr>
            <a:xfrm>
              <a:off x="5150136" y="1143661"/>
              <a:ext cx="541" cy="2887"/>
            </a:xfrm>
            <a:custGeom>
              <a:avLst/>
              <a:gdLst>
                <a:gd name="connsiteX0" fmla="*/ 0 w 541"/>
                <a:gd name="connsiteY0" fmla="*/ 0 h 2887"/>
                <a:gd name="connsiteX1" fmla="*/ 541 w 541"/>
                <a:gd name="connsiteY1" fmla="*/ 2888 h 2887"/>
                <a:gd name="connsiteX2" fmla="*/ 0 w 541"/>
                <a:gd name="connsiteY2" fmla="*/ 0 h 2887"/>
              </a:gdLst>
              <a:ahLst/>
              <a:cxnLst>
                <a:cxn ang="0">
                  <a:pos x="connsiteX0" y="connsiteY0"/>
                </a:cxn>
                <a:cxn ang="0">
                  <a:pos x="connsiteX1" y="connsiteY1"/>
                </a:cxn>
                <a:cxn ang="0">
                  <a:pos x="connsiteX2" y="connsiteY2"/>
                </a:cxn>
              </a:cxnLst>
              <a:rect l="l" t="t" r="r" b="b"/>
              <a:pathLst>
                <a:path w="541" h="2887">
                  <a:moveTo>
                    <a:pt x="0" y="0"/>
                  </a:moveTo>
                  <a:cubicBezTo>
                    <a:pt x="180" y="902"/>
                    <a:pt x="361" y="1985"/>
                    <a:pt x="541" y="2888"/>
                  </a:cubicBezTo>
                  <a:cubicBezTo>
                    <a:pt x="361" y="1985"/>
                    <a:pt x="180" y="902"/>
                    <a:pt x="0" y="0"/>
                  </a:cubicBezTo>
                  <a:close/>
                </a:path>
              </a:pathLst>
            </a:custGeom>
            <a:solidFill>
              <a:srgbClr val="FFFFFF"/>
            </a:solidFill>
            <a:ln w="1804" cap="flat">
              <a:noFill/>
              <a:prstDash val="solid"/>
              <a:miter/>
            </a:ln>
          </p:spPr>
          <p:txBody>
            <a:bodyPr rtlCol="0" anchor="ctr"/>
            <a:lstStyle/>
            <a:p>
              <a:endParaRPr lang="en-US"/>
            </a:p>
          </p:txBody>
        </p:sp>
        <p:sp>
          <p:nvSpPr>
            <p:cNvPr id="49" name="Freeform 430">
              <a:extLst>
                <a:ext uri="{FF2B5EF4-FFF2-40B4-BE49-F238E27FC236}">
                  <a16:creationId xmlns:a16="http://schemas.microsoft.com/office/drawing/2014/main" id="{1BB2C3C1-85CC-A277-F24C-28A149AD23B9}"/>
                </a:ext>
              </a:extLst>
            </p:cNvPr>
            <p:cNvSpPr/>
            <p:nvPr/>
          </p:nvSpPr>
          <p:spPr>
            <a:xfrm>
              <a:off x="5151400" y="1154670"/>
              <a:ext cx="180" cy="1985"/>
            </a:xfrm>
            <a:custGeom>
              <a:avLst/>
              <a:gdLst>
                <a:gd name="connsiteX0" fmla="*/ 0 w 180"/>
                <a:gd name="connsiteY0" fmla="*/ 0 h 1985"/>
                <a:gd name="connsiteX1" fmla="*/ 180 w 180"/>
                <a:gd name="connsiteY1" fmla="*/ 1985 h 1985"/>
                <a:gd name="connsiteX2" fmla="*/ 0 w 180"/>
                <a:gd name="connsiteY2" fmla="*/ 0 h 1985"/>
              </a:gdLst>
              <a:ahLst/>
              <a:cxnLst>
                <a:cxn ang="0">
                  <a:pos x="connsiteX0" y="connsiteY0"/>
                </a:cxn>
                <a:cxn ang="0">
                  <a:pos x="connsiteX1" y="connsiteY1"/>
                </a:cxn>
                <a:cxn ang="0">
                  <a:pos x="connsiteX2" y="connsiteY2"/>
                </a:cxn>
              </a:cxnLst>
              <a:rect l="l" t="t" r="r" b="b"/>
              <a:pathLst>
                <a:path w="180" h="1985">
                  <a:moveTo>
                    <a:pt x="0" y="0"/>
                  </a:moveTo>
                  <a:cubicBezTo>
                    <a:pt x="0" y="722"/>
                    <a:pt x="180" y="1263"/>
                    <a:pt x="180" y="1985"/>
                  </a:cubicBezTo>
                  <a:cubicBezTo>
                    <a:pt x="180" y="1444"/>
                    <a:pt x="180" y="722"/>
                    <a:pt x="0" y="0"/>
                  </a:cubicBezTo>
                  <a:close/>
                </a:path>
              </a:pathLst>
            </a:custGeom>
            <a:solidFill>
              <a:srgbClr val="FFFFFF"/>
            </a:solidFill>
            <a:ln w="1804" cap="flat">
              <a:noFill/>
              <a:prstDash val="solid"/>
              <a:miter/>
            </a:ln>
          </p:spPr>
          <p:txBody>
            <a:bodyPr rtlCol="0" anchor="ctr"/>
            <a:lstStyle/>
            <a:p>
              <a:endParaRPr lang="en-US"/>
            </a:p>
          </p:txBody>
        </p:sp>
        <p:sp>
          <p:nvSpPr>
            <p:cNvPr id="50" name="Freeform 431">
              <a:extLst>
                <a:ext uri="{FF2B5EF4-FFF2-40B4-BE49-F238E27FC236}">
                  <a16:creationId xmlns:a16="http://schemas.microsoft.com/office/drawing/2014/main" id="{0978BFD0-F1B8-BFC8-390F-BD12BA73B495}"/>
                </a:ext>
              </a:extLst>
            </p:cNvPr>
            <p:cNvSpPr/>
            <p:nvPr/>
          </p:nvSpPr>
          <p:spPr>
            <a:xfrm>
              <a:off x="4871666" y="1045709"/>
              <a:ext cx="1985" cy="135"/>
            </a:xfrm>
            <a:custGeom>
              <a:avLst/>
              <a:gdLst>
                <a:gd name="connsiteX0" fmla="*/ 1985 w 1985"/>
                <a:gd name="connsiteY0" fmla="*/ 135 h 135"/>
                <a:gd name="connsiteX1" fmla="*/ 0 w 1985"/>
                <a:gd name="connsiteY1" fmla="*/ 135 h 135"/>
                <a:gd name="connsiteX2" fmla="*/ 1985 w 1985"/>
                <a:gd name="connsiteY2" fmla="*/ 135 h 135"/>
              </a:gdLst>
              <a:ahLst/>
              <a:cxnLst>
                <a:cxn ang="0">
                  <a:pos x="connsiteX0" y="connsiteY0"/>
                </a:cxn>
                <a:cxn ang="0">
                  <a:pos x="connsiteX1" y="connsiteY1"/>
                </a:cxn>
                <a:cxn ang="0">
                  <a:pos x="connsiteX2" y="connsiteY2"/>
                </a:cxn>
              </a:cxnLst>
              <a:rect l="l" t="t" r="r" b="b"/>
              <a:pathLst>
                <a:path w="1985" h="135">
                  <a:moveTo>
                    <a:pt x="1985" y="135"/>
                  </a:moveTo>
                  <a:cubicBezTo>
                    <a:pt x="1263" y="135"/>
                    <a:pt x="722" y="135"/>
                    <a:pt x="0" y="135"/>
                  </a:cubicBezTo>
                  <a:cubicBezTo>
                    <a:pt x="722" y="-45"/>
                    <a:pt x="1444" y="-45"/>
                    <a:pt x="1985" y="135"/>
                  </a:cubicBezTo>
                  <a:close/>
                </a:path>
              </a:pathLst>
            </a:custGeom>
            <a:solidFill>
              <a:srgbClr val="FFFFFF"/>
            </a:solidFill>
            <a:ln w="1804" cap="flat">
              <a:noFill/>
              <a:prstDash val="solid"/>
              <a:miter/>
            </a:ln>
          </p:spPr>
          <p:txBody>
            <a:bodyPr rtlCol="0" anchor="ctr"/>
            <a:lstStyle/>
            <a:p>
              <a:endParaRPr lang="en-US"/>
            </a:p>
          </p:txBody>
        </p:sp>
        <p:sp>
          <p:nvSpPr>
            <p:cNvPr id="51" name="Freeform 432">
              <a:extLst>
                <a:ext uri="{FF2B5EF4-FFF2-40B4-BE49-F238E27FC236}">
                  <a16:creationId xmlns:a16="http://schemas.microsoft.com/office/drawing/2014/main" id="{30F99725-1B53-F8E0-E304-33E05950D958}"/>
                </a:ext>
              </a:extLst>
            </p:cNvPr>
            <p:cNvSpPr/>
            <p:nvPr/>
          </p:nvSpPr>
          <p:spPr>
            <a:xfrm>
              <a:off x="4874012" y="1045664"/>
              <a:ext cx="2346" cy="1804"/>
            </a:xfrm>
            <a:custGeom>
              <a:avLst/>
              <a:gdLst>
                <a:gd name="connsiteX0" fmla="*/ 2346 w 2346"/>
                <a:gd name="connsiteY0" fmla="*/ 0 h 1804"/>
                <a:gd name="connsiteX1" fmla="*/ 0 w 2346"/>
                <a:gd name="connsiteY1" fmla="*/ 0 h 1804"/>
                <a:gd name="connsiteX2" fmla="*/ 2346 w 2346"/>
                <a:gd name="connsiteY2" fmla="*/ 0 h 1804"/>
              </a:gdLst>
              <a:ahLst/>
              <a:cxnLst>
                <a:cxn ang="0">
                  <a:pos x="connsiteX0" y="connsiteY0"/>
                </a:cxn>
                <a:cxn ang="0">
                  <a:pos x="connsiteX1" y="connsiteY1"/>
                </a:cxn>
                <a:cxn ang="0">
                  <a:pos x="connsiteX2" y="connsiteY2"/>
                </a:cxn>
              </a:cxnLst>
              <a:rect l="l" t="t" r="r" b="b"/>
              <a:pathLst>
                <a:path w="2346" h="1804">
                  <a:moveTo>
                    <a:pt x="2346" y="0"/>
                  </a:moveTo>
                  <a:cubicBezTo>
                    <a:pt x="1624" y="0"/>
                    <a:pt x="722" y="0"/>
                    <a:pt x="0" y="0"/>
                  </a:cubicBezTo>
                  <a:cubicBezTo>
                    <a:pt x="902" y="0"/>
                    <a:pt x="1624" y="0"/>
                    <a:pt x="2346" y="0"/>
                  </a:cubicBezTo>
                  <a:close/>
                </a:path>
              </a:pathLst>
            </a:custGeom>
            <a:solidFill>
              <a:srgbClr val="FFFFFF"/>
            </a:solidFill>
            <a:ln w="1804" cap="flat">
              <a:noFill/>
              <a:prstDash val="solid"/>
              <a:miter/>
            </a:ln>
          </p:spPr>
          <p:txBody>
            <a:bodyPr rtlCol="0" anchor="ctr"/>
            <a:lstStyle/>
            <a:p>
              <a:endParaRPr lang="en-US"/>
            </a:p>
          </p:txBody>
        </p:sp>
        <p:sp>
          <p:nvSpPr>
            <p:cNvPr id="52" name="Freeform 433">
              <a:extLst>
                <a:ext uri="{FF2B5EF4-FFF2-40B4-BE49-F238E27FC236}">
                  <a16:creationId xmlns:a16="http://schemas.microsoft.com/office/drawing/2014/main" id="{0975588B-E66A-C29F-BB3D-C4674D83E5AA}"/>
                </a:ext>
              </a:extLst>
            </p:cNvPr>
            <p:cNvSpPr/>
            <p:nvPr/>
          </p:nvSpPr>
          <p:spPr>
            <a:xfrm>
              <a:off x="5208610" y="998380"/>
              <a:ext cx="721" cy="1985"/>
            </a:xfrm>
            <a:custGeom>
              <a:avLst/>
              <a:gdLst>
                <a:gd name="connsiteX0" fmla="*/ 0 w 721"/>
                <a:gd name="connsiteY0" fmla="*/ 0 h 1985"/>
                <a:gd name="connsiteX1" fmla="*/ 722 w 721"/>
                <a:gd name="connsiteY1" fmla="*/ 1985 h 1985"/>
                <a:gd name="connsiteX2" fmla="*/ 0 w 721"/>
                <a:gd name="connsiteY2" fmla="*/ 0 h 1985"/>
              </a:gdLst>
              <a:ahLst/>
              <a:cxnLst>
                <a:cxn ang="0">
                  <a:pos x="connsiteX0" y="connsiteY0"/>
                </a:cxn>
                <a:cxn ang="0">
                  <a:pos x="connsiteX1" y="connsiteY1"/>
                </a:cxn>
                <a:cxn ang="0">
                  <a:pos x="connsiteX2" y="connsiteY2"/>
                </a:cxn>
              </a:cxnLst>
              <a:rect l="l" t="t" r="r" b="b"/>
              <a:pathLst>
                <a:path w="721" h="1985">
                  <a:moveTo>
                    <a:pt x="0" y="0"/>
                  </a:moveTo>
                  <a:cubicBezTo>
                    <a:pt x="180" y="541"/>
                    <a:pt x="541" y="1263"/>
                    <a:pt x="722" y="1985"/>
                  </a:cubicBezTo>
                  <a:cubicBezTo>
                    <a:pt x="541" y="1263"/>
                    <a:pt x="361" y="541"/>
                    <a:pt x="0" y="0"/>
                  </a:cubicBezTo>
                  <a:close/>
                </a:path>
              </a:pathLst>
            </a:custGeom>
            <a:solidFill>
              <a:srgbClr val="FFFFFF"/>
            </a:solidFill>
            <a:ln w="1804" cap="flat">
              <a:noFill/>
              <a:prstDash val="solid"/>
              <a:miter/>
            </a:ln>
          </p:spPr>
          <p:txBody>
            <a:bodyPr rtlCol="0" anchor="ctr"/>
            <a:lstStyle/>
            <a:p>
              <a:endParaRPr lang="en-US"/>
            </a:p>
          </p:txBody>
        </p:sp>
        <p:sp>
          <p:nvSpPr>
            <p:cNvPr id="53" name="Freeform 434">
              <a:extLst>
                <a:ext uri="{FF2B5EF4-FFF2-40B4-BE49-F238E27FC236}">
                  <a16:creationId xmlns:a16="http://schemas.microsoft.com/office/drawing/2014/main" id="{2A7F4FF8-AA45-51C8-56F8-37F769A0FB10}"/>
                </a:ext>
              </a:extLst>
            </p:cNvPr>
            <p:cNvSpPr/>
            <p:nvPr/>
          </p:nvSpPr>
          <p:spPr>
            <a:xfrm>
              <a:off x="4876899" y="1045484"/>
              <a:ext cx="2165" cy="180"/>
            </a:xfrm>
            <a:custGeom>
              <a:avLst/>
              <a:gdLst>
                <a:gd name="connsiteX0" fmla="*/ 2166 w 2165"/>
                <a:gd name="connsiteY0" fmla="*/ 0 h 180"/>
                <a:gd name="connsiteX1" fmla="*/ 0 w 2165"/>
                <a:gd name="connsiteY1" fmla="*/ 181 h 180"/>
                <a:gd name="connsiteX2" fmla="*/ 2166 w 2165"/>
                <a:gd name="connsiteY2" fmla="*/ 0 h 180"/>
              </a:gdLst>
              <a:ahLst/>
              <a:cxnLst>
                <a:cxn ang="0">
                  <a:pos x="connsiteX0" y="connsiteY0"/>
                </a:cxn>
                <a:cxn ang="0">
                  <a:pos x="connsiteX1" y="connsiteY1"/>
                </a:cxn>
                <a:cxn ang="0">
                  <a:pos x="connsiteX2" y="connsiteY2"/>
                </a:cxn>
              </a:cxnLst>
              <a:rect l="l" t="t" r="r" b="b"/>
              <a:pathLst>
                <a:path w="2165" h="180">
                  <a:moveTo>
                    <a:pt x="2166" y="0"/>
                  </a:moveTo>
                  <a:cubicBezTo>
                    <a:pt x="1444" y="0"/>
                    <a:pt x="722" y="181"/>
                    <a:pt x="0" y="181"/>
                  </a:cubicBezTo>
                  <a:cubicBezTo>
                    <a:pt x="722" y="181"/>
                    <a:pt x="1444" y="0"/>
                    <a:pt x="2166" y="0"/>
                  </a:cubicBezTo>
                  <a:close/>
                </a:path>
              </a:pathLst>
            </a:custGeom>
            <a:solidFill>
              <a:srgbClr val="FFFFFF"/>
            </a:solidFill>
            <a:ln w="1804" cap="flat">
              <a:noFill/>
              <a:prstDash val="solid"/>
              <a:miter/>
            </a:ln>
          </p:spPr>
          <p:txBody>
            <a:bodyPr rtlCol="0" anchor="ctr"/>
            <a:lstStyle/>
            <a:p>
              <a:endParaRPr lang="en-US"/>
            </a:p>
          </p:txBody>
        </p:sp>
        <p:sp>
          <p:nvSpPr>
            <p:cNvPr id="54" name="Freeform 435">
              <a:extLst>
                <a:ext uri="{FF2B5EF4-FFF2-40B4-BE49-F238E27FC236}">
                  <a16:creationId xmlns:a16="http://schemas.microsoft.com/office/drawing/2014/main" id="{566925E7-605E-02BA-019E-E0920A645006}"/>
                </a:ext>
              </a:extLst>
            </p:cNvPr>
            <p:cNvSpPr/>
            <p:nvPr/>
          </p:nvSpPr>
          <p:spPr>
            <a:xfrm>
              <a:off x="4865529" y="1044581"/>
              <a:ext cx="1624" cy="541"/>
            </a:xfrm>
            <a:custGeom>
              <a:avLst/>
              <a:gdLst>
                <a:gd name="connsiteX0" fmla="*/ 1624 w 1624"/>
                <a:gd name="connsiteY0" fmla="*/ 541 h 541"/>
                <a:gd name="connsiteX1" fmla="*/ 0 w 1624"/>
                <a:gd name="connsiteY1" fmla="*/ 0 h 541"/>
                <a:gd name="connsiteX2" fmla="*/ 1624 w 1624"/>
                <a:gd name="connsiteY2" fmla="*/ 541 h 541"/>
              </a:gdLst>
              <a:ahLst/>
              <a:cxnLst>
                <a:cxn ang="0">
                  <a:pos x="connsiteX0" y="connsiteY0"/>
                </a:cxn>
                <a:cxn ang="0">
                  <a:pos x="connsiteX1" y="connsiteY1"/>
                </a:cxn>
                <a:cxn ang="0">
                  <a:pos x="connsiteX2" y="connsiteY2"/>
                </a:cxn>
              </a:cxnLst>
              <a:rect l="l" t="t" r="r" b="b"/>
              <a:pathLst>
                <a:path w="1624" h="541">
                  <a:moveTo>
                    <a:pt x="1624" y="541"/>
                  </a:moveTo>
                  <a:cubicBezTo>
                    <a:pt x="1083" y="361"/>
                    <a:pt x="542" y="181"/>
                    <a:pt x="0" y="0"/>
                  </a:cubicBezTo>
                  <a:cubicBezTo>
                    <a:pt x="542" y="181"/>
                    <a:pt x="1083" y="361"/>
                    <a:pt x="1624" y="541"/>
                  </a:cubicBezTo>
                  <a:close/>
                </a:path>
              </a:pathLst>
            </a:custGeom>
            <a:solidFill>
              <a:srgbClr val="FFFFFF"/>
            </a:solidFill>
            <a:ln w="1804" cap="flat">
              <a:noFill/>
              <a:prstDash val="solid"/>
              <a:miter/>
            </a:ln>
          </p:spPr>
          <p:txBody>
            <a:bodyPr rtlCol="0" anchor="ctr"/>
            <a:lstStyle/>
            <a:p>
              <a:endParaRPr lang="en-US"/>
            </a:p>
          </p:txBody>
        </p:sp>
        <p:sp>
          <p:nvSpPr>
            <p:cNvPr id="55" name="Freeform 436">
              <a:extLst>
                <a:ext uri="{FF2B5EF4-FFF2-40B4-BE49-F238E27FC236}">
                  <a16:creationId xmlns:a16="http://schemas.microsoft.com/office/drawing/2014/main" id="{D81C8B31-627F-F744-5D5B-23B0ACA63460}"/>
                </a:ext>
              </a:extLst>
            </p:cNvPr>
            <p:cNvSpPr/>
            <p:nvPr/>
          </p:nvSpPr>
          <p:spPr>
            <a:xfrm>
              <a:off x="5210054" y="1003072"/>
              <a:ext cx="361" cy="2526"/>
            </a:xfrm>
            <a:custGeom>
              <a:avLst/>
              <a:gdLst>
                <a:gd name="connsiteX0" fmla="*/ 0 w 361"/>
                <a:gd name="connsiteY0" fmla="*/ 0 h 2526"/>
                <a:gd name="connsiteX1" fmla="*/ 361 w 361"/>
                <a:gd name="connsiteY1" fmla="*/ 2527 h 2526"/>
                <a:gd name="connsiteX2" fmla="*/ 0 w 361"/>
                <a:gd name="connsiteY2" fmla="*/ 0 h 2526"/>
              </a:gdLst>
              <a:ahLst/>
              <a:cxnLst>
                <a:cxn ang="0">
                  <a:pos x="connsiteX0" y="connsiteY0"/>
                </a:cxn>
                <a:cxn ang="0">
                  <a:pos x="connsiteX1" y="connsiteY1"/>
                </a:cxn>
                <a:cxn ang="0">
                  <a:pos x="connsiteX2" y="connsiteY2"/>
                </a:cxn>
              </a:cxnLst>
              <a:rect l="l" t="t" r="r" b="b"/>
              <a:pathLst>
                <a:path w="361" h="2526">
                  <a:moveTo>
                    <a:pt x="0" y="0"/>
                  </a:moveTo>
                  <a:cubicBezTo>
                    <a:pt x="180" y="902"/>
                    <a:pt x="180" y="1624"/>
                    <a:pt x="361" y="2527"/>
                  </a:cubicBezTo>
                  <a:cubicBezTo>
                    <a:pt x="361" y="1805"/>
                    <a:pt x="180" y="902"/>
                    <a:pt x="0" y="0"/>
                  </a:cubicBezTo>
                  <a:close/>
                </a:path>
              </a:pathLst>
            </a:custGeom>
            <a:solidFill>
              <a:srgbClr val="FFFFFF"/>
            </a:solidFill>
            <a:ln w="1804" cap="flat">
              <a:noFill/>
              <a:prstDash val="solid"/>
              <a:miter/>
            </a:ln>
          </p:spPr>
          <p:txBody>
            <a:bodyPr rtlCol="0" anchor="ctr"/>
            <a:lstStyle/>
            <a:p>
              <a:endParaRPr lang="en-US"/>
            </a:p>
          </p:txBody>
        </p:sp>
        <p:sp>
          <p:nvSpPr>
            <p:cNvPr id="56" name="Freeform 437">
              <a:extLst>
                <a:ext uri="{FF2B5EF4-FFF2-40B4-BE49-F238E27FC236}">
                  <a16:creationId xmlns:a16="http://schemas.microsoft.com/office/drawing/2014/main" id="{9679CF69-8336-CF99-E968-E2841CC9BB5C}"/>
                </a:ext>
              </a:extLst>
            </p:cNvPr>
            <p:cNvSpPr/>
            <p:nvPr/>
          </p:nvSpPr>
          <p:spPr>
            <a:xfrm>
              <a:off x="4879426" y="1045123"/>
              <a:ext cx="2707" cy="360"/>
            </a:xfrm>
            <a:custGeom>
              <a:avLst/>
              <a:gdLst>
                <a:gd name="connsiteX0" fmla="*/ 2707 w 2707"/>
                <a:gd name="connsiteY0" fmla="*/ 0 h 360"/>
                <a:gd name="connsiteX1" fmla="*/ 0 w 2707"/>
                <a:gd name="connsiteY1" fmla="*/ 361 h 360"/>
                <a:gd name="connsiteX2" fmla="*/ 2707 w 2707"/>
                <a:gd name="connsiteY2" fmla="*/ 0 h 360"/>
              </a:gdLst>
              <a:ahLst/>
              <a:cxnLst>
                <a:cxn ang="0">
                  <a:pos x="connsiteX0" y="connsiteY0"/>
                </a:cxn>
                <a:cxn ang="0">
                  <a:pos x="connsiteX1" y="connsiteY1"/>
                </a:cxn>
                <a:cxn ang="0">
                  <a:pos x="connsiteX2" y="connsiteY2"/>
                </a:cxn>
              </a:cxnLst>
              <a:rect l="l" t="t" r="r" b="b"/>
              <a:pathLst>
                <a:path w="2707" h="360">
                  <a:moveTo>
                    <a:pt x="2707" y="0"/>
                  </a:moveTo>
                  <a:cubicBezTo>
                    <a:pt x="1805" y="181"/>
                    <a:pt x="902" y="181"/>
                    <a:pt x="0" y="361"/>
                  </a:cubicBezTo>
                  <a:cubicBezTo>
                    <a:pt x="902" y="181"/>
                    <a:pt x="1805" y="181"/>
                    <a:pt x="2707" y="0"/>
                  </a:cubicBezTo>
                  <a:close/>
                </a:path>
              </a:pathLst>
            </a:custGeom>
            <a:solidFill>
              <a:srgbClr val="FFFFFF"/>
            </a:solidFill>
            <a:ln w="1804" cap="flat">
              <a:noFill/>
              <a:prstDash val="solid"/>
              <a:miter/>
            </a:ln>
          </p:spPr>
          <p:txBody>
            <a:bodyPr rtlCol="0" anchor="ctr"/>
            <a:lstStyle/>
            <a:p>
              <a:endParaRPr lang="en-US"/>
            </a:p>
          </p:txBody>
        </p:sp>
        <p:sp>
          <p:nvSpPr>
            <p:cNvPr id="57" name="Freeform 438">
              <a:extLst>
                <a:ext uri="{FF2B5EF4-FFF2-40B4-BE49-F238E27FC236}">
                  <a16:creationId xmlns:a16="http://schemas.microsoft.com/office/drawing/2014/main" id="{6337A490-66DA-844C-72DE-76180474D3FC}"/>
                </a:ext>
              </a:extLst>
            </p:cNvPr>
            <p:cNvSpPr/>
            <p:nvPr/>
          </p:nvSpPr>
          <p:spPr>
            <a:xfrm>
              <a:off x="4867334" y="1045123"/>
              <a:ext cx="1804" cy="360"/>
            </a:xfrm>
            <a:custGeom>
              <a:avLst/>
              <a:gdLst>
                <a:gd name="connsiteX0" fmla="*/ 1805 w 1804"/>
                <a:gd name="connsiteY0" fmla="*/ 361 h 360"/>
                <a:gd name="connsiteX1" fmla="*/ 0 w 1804"/>
                <a:gd name="connsiteY1" fmla="*/ 0 h 360"/>
                <a:gd name="connsiteX2" fmla="*/ 1805 w 1804"/>
                <a:gd name="connsiteY2" fmla="*/ 361 h 360"/>
              </a:gdLst>
              <a:ahLst/>
              <a:cxnLst>
                <a:cxn ang="0">
                  <a:pos x="connsiteX0" y="connsiteY0"/>
                </a:cxn>
                <a:cxn ang="0">
                  <a:pos x="connsiteX1" y="connsiteY1"/>
                </a:cxn>
                <a:cxn ang="0">
                  <a:pos x="connsiteX2" y="connsiteY2"/>
                </a:cxn>
              </a:cxnLst>
              <a:rect l="l" t="t" r="r" b="b"/>
              <a:pathLst>
                <a:path w="1804" h="360">
                  <a:moveTo>
                    <a:pt x="1805" y="361"/>
                  </a:moveTo>
                  <a:cubicBezTo>
                    <a:pt x="1263" y="361"/>
                    <a:pt x="542" y="181"/>
                    <a:pt x="0" y="0"/>
                  </a:cubicBezTo>
                  <a:cubicBezTo>
                    <a:pt x="542" y="181"/>
                    <a:pt x="1083" y="181"/>
                    <a:pt x="1805" y="361"/>
                  </a:cubicBezTo>
                  <a:close/>
                </a:path>
              </a:pathLst>
            </a:custGeom>
            <a:solidFill>
              <a:srgbClr val="FFFFFF"/>
            </a:solidFill>
            <a:ln w="1804" cap="flat">
              <a:noFill/>
              <a:prstDash val="solid"/>
              <a:miter/>
            </a:ln>
          </p:spPr>
          <p:txBody>
            <a:bodyPr rtlCol="0" anchor="ctr"/>
            <a:lstStyle/>
            <a:p>
              <a:endParaRPr lang="en-US"/>
            </a:p>
          </p:txBody>
        </p:sp>
        <p:sp>
          <p:nvSpPr>
            <p:cNvPr id="58" name="Freeform 439">
              <a:extLst>
                <a:ext uri="{FF2B5EF4-FFF2-40B4-BE49-F238E27FC236}">
                  <a16:creationId xmlns:a16="http://schemas.microsoft.com/office/drawing/2014/main" id="{A721502E-C488-9D4F-6E87-E37D091D593C}"/>
                </a:ext>
              </a:extLst>
            </p:cNvPr>
            <p:cNvSpPr/>
            <p:nvPr/>
          </p:nvSpPr>
          <p:spPr>
            <a:xfrm>
              <a:off x="4882674" y="1044581"/>
              <a:ext cx="2887" cy="360"/>
            </a:xfrm>
            <a:custGeom>
              <a:avLst/>
              <a:gdLst>
                <a:gd name="connsiteX0" fmla="*/ 2888 w 2887"/>
                <a:gd name="connsiteY0" fmla="*/ 0 h 360"/>
                <a:gd name="connsiteX1" fmla="*/ 0 w 2887"/>
                <a:gd name="connsiteY1" fmla="*/ 361 h 360"/>
                <a:gd name="connsiteX2" fmla="*/ 2888 w 2887"/>
                <a:gd name="connsiteY2" fmla="*/ 0 h 360"/>
              </a:gdLst>
              <a:ahLst/>
              <a:cxnLst>
                <a:cxn ang="0">
                  <a:pos x="connsiteX0" y="connsiteY0"/>
                </a:cxn>
                <a:cxn ang="0">
                  <a:pos x="connsiteX1" y="connsiteY1"/>
                </a:cxn>
                <a:cxn ang="0">
                  <a:pos x="connsiteX2" y="connsiteY2"/>
                </a:cxn>
              </a:cxnLst>
              <a:rect l="l" t="t" r="r" b="b"/>
              <a:pathLst>
                <a:path w="2887" h="360">
                  <a:moveTo>
                    <a:pt x="2888" y="0"/>
                  </a:moveTo>
                  <a:cubicBezTo>
                    <a:pt x="1985" y="181"/>
                    <a:pt x="902" y="361"/>
                    <a:pt x="0" y="361"/>
                  </a:cubicBezTo>
                  <a:cubicBezTo>
                    <a:pt x="1083" y="361"/>
                    <a:pt x="1985" y="181"/>
                    <a:pt x="2888" y="0"/>
                  </a:cubicBezTo>
                  <a:close/>
                </a:path>
              </a:pathLst>
            </a:custGeom>
            <a:solidFill>
              <a:srgbClr val="FFFFFF"/>
            </a:solidFill>
            <a:ln w="1804" cap="flat">
              <a:noFill/>
              <a:prstDash val="solid"/>
              <a:miter/>
            </a:ln>
          </p:spPr>
          <p:txBody>
            <a:bodyPr rtlCol="0" anchor="ctr"/>
            <a:lstStyle/>
            <a:p>
              <a:endParaRPr lang="en-US"/>
            </a:p>
          </p:txBody>
        </p:sp>
        <p:sp>
          <p:nvSpPr>
            <p:cNvPr id="59" name="Freeform 440">
              <a:extLst>
                <a:ext uri="{FF2B5EF4-FFF2-40B4-BE49-F238E27FC236}">
                  <a16:creationId xmlns:a16="http://schemas.microsoft.com/office/drawing/2014/main" id="{D556E3DF-F1C0-E183-9BC5-5423A9B4F6BE}"/>
                </a:ext>
              </a:extLst>
            </p:cNvPr>
            <p:cNvSpPr/>
            <p:nvPr/>
          </p:nvSpPr>
          <p:spPr>
            <a:xfrm>
              <a:off x="4851400" y="987781"/>
              <a:ext cx="357390" cy="48487"/>
            </a:xfrm>
            <a:custGeom>
              <a:avLst/>
              <a:gdLst>
                <a:gd name="connsiteX0" fmla="*/ 3843 w 357390"/>
                <a:gd name="connsiteY0" fmla="*/ 45430 h 48487"/>
                <a:gd name="connsiteX1" fmla="*/ 108337 w 357390"/>
                <a:gd name="connsiteY1" fmla="*/ 46513 h 48487"/>
                <a:gd name="connsiteX2" fmla="*/ 187565 w 357390"/>
                <a:gd name="connsiteY2" fmla="*/ 43445 h 48487"/>
                <a:gd name="connsiteX3" fmla="*/ 291518 w 357390"/>
                <a:gd name="connsiteY3" fmla="*/ 28466 h 48487"/>
                <a:gd name="connsiteX4" fmla="*/ 356308 w 357390"/>
                <a:gd name="connsiteY4" fmla="*/ 8253 h 48487"/>
                <a:gd name="connsiteX5" fmla="*/ 357391 w 357390"/>
                <a:gd name="connsiteY5" fmla="*/ 10238 h 48487"/>
                <a:gd name="connsiteX6" fmla="*/ 331583 w 357390"/>
                <a:gd name="connsiteY6" fmla="*/ 312 h 48487"/>
                <a:gd name="connsiteX7" fmla="*/ 161938 w 357390"/>
                <a:gd name="connsiteY7" fmla="*/ 6087 h 48487"/>
                <a:gd name="connsiteX8" fmla="*/ 27665 w 357390"/>
                <a:gd name="connsiteY8" fmla="*/ 4283 h 48487"/>
                <a:gd name="connsiteX9" fmla="*/ 955 w 357390"/>
                <a:gd name="connsiteY9" fmla="*/ 32797 h 48487"/>
                <a:gd name="connsiteX10" fmla="*/ 3843 w 357390"/>
                <a:gd name="connsiteY10" fmla="*/ 45430 h 48487"/>
                <a:gd name="connsiteX11" fmla="*/ 16837 w 357390"/>
                <a:gd name="connsiteY11" fmla="*/ 15111 h 48487"/>
                <a:gd name="connsiteX12" fmla="*/ 58707 w 357390"/>
                <a:gd name="connsiteY12" fmla="*/ 16735 h 48487"/>
                <a:gd name="connsiteX13" fmla="*/ 57443 w 357390"/>
                <a:gd name="connsiteY13" fmla="*/ 26481 h 48487"/>
                <a:gd name="connsiteX14" fmla="*/ 20446 w 357390"/>
                <a:gd name="connsiteY14" fmla="*/ 32978 h 48487"/>
                <a:gd name="connsiteX15" fmla="*/ 16837 w 357390"/>
                <a:gd name="connsiteY15" fmla="*/ 1511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390" h="48487">
                  <a:moveTo>
                    <a:pt x="3843" y="45430"/>
                  </a:moveTo>
                  <a:cubicBezTo>
                    <a:pt x="38133" y="50303"/>
                    <a:pt x="73686" y="48318"/>
                    <a:pt x="108337" y="46513"/>
                  </a:cubicBezTo>
                  <a:cubicBezTo>
                    <a:pt x="134686" y="45070"/>
                    <a:pt x="161216" y="45250"/>
                    <a:pt x="187565" y="43445"/>
                  </a:cubicBezTo>
                  <a:cubicBezTo>
                    <a:pt x="222396" y="40919"/>
                    <a:pt x="257408" y="36407"/>
                    <a:pt x="291518" y="28466"/>
                  </a:cubicBezTo>
                  <a:cubicBezTo>
                    <a:pt x="313536" y="23413"/>
                    <a:pt x="335192" y="16555"/>
                    <a:pt x="356308" y="8253"/>
                  </a:cubicBezTo>
                  <a:cubicBezTo>
                    <a:pt x="356669" y="8794"/>
                    <a:pt x="357030" y="9516"/>
                    <a:pt x="357391" y="10238"/>
                  </a:cubicBezTo>
                  <a:cubicBezTo>
                    <a:pt x="353962" y="2478"/>
                    <a:pt x="346021" y="-1132"/>
                    <a:pt x="331583" y="312"/>
                  </a:cubicBezTo>
                  <a:cubicBezTo>
                    <a:pt x="275817" y="6268"/>
                    <a:pt x="219509" y="492"/>
                    <a:pt x="161938" y="6087"/>
                  </a:cubicBezTo>
                  <a:cubicBezTo>
                    <a:pt x="118444" y="4283"/>
                    <a:pt x="72964" y="9516"/>
                    <a:pt x="27665" y="4283"/>
                  </a:cubicBezTo>
                  <a:cubicBezTo>
                    <a:pt x="3482" y="1395"/>
                    <a:pt x="-2654" y="8614"/>
                    <a:pt x="955" y="32797"/>
                  </a:cubicBezTo>
                  <a:cubicBezTo>
                    <a:pt x="1677" y="37851"/>
                    <a:pt x="2580" y="42001"/>
                    <a:pt x="3843" y="45430"/>
                  </a:cubicBezTo>
                  <a:close/>
                  <a:moveTo>
                    <a:pt x="16837" y="15111"/>
                  </a:moveTo>
                  <a:lnTo>
                    <a:pt x="58707" y="16735"/>
                  </a:lnTo>
                  <a:cubicBezTo>
                    <a:pt x="70257" y="16735"/>
                    <a:pt x="69174" y="26481"/>
                    <a:pt x="57443" y="26481"/>
                  </a:cubicBezTo>
                  <a:lnTo>
                    <a:pt x="20446" y="32978"/>
                  </a:lnTo>
                  <a:cubicBezTo>
                    <a:pt x="8716" y="33158"/>
                    <a:pt x="5106" y="15111"/>
                    <a:pt x="16837" y="15111"/>
                  </a:cubicBezTo>
                  <a:close/>
                </a:path>
              </a:pathLst>
            </a:custGeom>
            <a:solidFill>
              <a:srgbClr val="FFFFFF"/>
            </a:solidFill>
            <a:ln w="1804" cap="flat">
              <a:noFill/>
              <a:prstDash val="solid"/>
              <a:miter/>
            </a:ln>
          </p:spPr>
          <p:txBody>
            <a:bodyPr rtlCol="0" anchor="ctr"/>
            <a:lstStyle/>
            <a:p>
              <a:endParaRPr lang="en-US"/>
            </a:p>
          </p:txBody>
        </p:sp>
        <p:sp>
          <p:nvSpPr>
            <p:cNvPr id="60" name="Freeform 441">
              <a:extLst>
                <a:ext uri="{FF2B5EF4-FFF2-40B4-BE49-F238E27FC236}">
                  <a16:creationId xmlns:a16="http://schemas.microsoft.com/office/drawing/2014/main" id="{C4597FBC-96BE-A7A4-23EC-1C30BD09FD86}"/>
                </a:ext>
              </a:extLst>
            </p:cNvPr>
            <p:cNvSpPr/>
            <p:nvPr/>
          </p:nvSpPr>
          <p:spPr>
            <a:xfrm>
              <a:off x="4855242" y="1033211"/>
              <a:ext cx="721" cy="1985"/>
            </a:xfrm>
            <a:custGeom>
              <a:avLst/>
              <a:gdLst>
                <a:gd name="connsiteX0" fmla="*/ 722 w 721"/>
                <a:gd name="connsiteY0" fmla="*/ 1985 h 1985"/>
                <a:gd name="connsiteX1" fmla="*/ 0 w 721"/>
                <a:gd name="connsiteY1" fmla="*/ 0 h 1985"/>
                <a:gd name="connsiteX2" fmla="*/ 722 w 721"/>
                <a:gd name="connsiteY2" fmla="*/ 1985 h 1985"/>
              </a:gdLst>
              <a:ahLst/>
              <a:cxnLst>
                <a:cxn ang="0">
                  <a:pos x="connsiteX0" y="connsiteY0"/>
                </a:cxn>
                <a:cxn ang="0">
                  <a:pos x="connsiteX1" y="connsiteY1"/>
                </a:cxn>
                <a:cxn ang="0">
                  <a:pos x="connsiteX2" y="connsiteY2"/>
                </a:cxn>
              </a:cxnLst>
              <a:rect l="l" t="t" r="r" b="b"/>
              <a:pathLst>
                <a:path w="721" h="1985">
                  <a:moveTo>
                    <a:pt x="722" y="1985"/>
                  </a:moveTo>
                  <a:cubicBezTo>
                    <a:pt x="542" y="1444"/>
                    <a:pt x="180" y="722"/>
                    <a:pt x="0" y="0"/>
                  </a:cubicBezTo>
                  <a:cubicBezTo>
                    <a:pt x="180" y="722"/>
                    <a:pt x="542" y="1263"/>
                    <a:pt x="722" y="1985"/>
                  </a:cubicBezTo>
                  <a:close/>
                </a:path>
              </a:pathLst>
            </a:custGeom>
            <a:solidFill>
              <a:srgbClr val="FFFFFF"/>
            </a:solidFill>
            <a:ln w="1804" cap="flat">
              <a:noFill/>
              <a:prstDash val="solid"/>
              <a:miter/>
            </a:ln>
          </p:spPr>
          <p:txBody>
            <a:bodyPr rtlCol="0" anchor="ctr"/>
            <a:lstStyle/>
            <a:p>
              <a:endParaRPr lang="en-US"/>
            </a:p>
          </p:txBody>
        </p:sp>
        <p:sp>
          <p:nvSpPr>
            <p:cNvPr id="61" name="Freeform 442">
              <a:extLst>
                <a:ext uri="{FF2B5EF4-FFF2-40B4-BE49-F238E27FC236}">
                  <a16:creationId xmlns:a16="http://schemas.microsoft.com/office/drawing/2014/main" id="{2FAE54A6-9EA7-1755-8E9A-44DD50697A31}"/>
                </a:ext>
              </a:extLst>
            </p:cNvPr>
            <p:cNvSpPr/>
            <p:nvPr/>
          </p:nvSpPr>
          <p:spPr>
            <a:xfrm>
              <a:off x="4863544" y="1043679"/>
              <a:ext cx="1624" cy="721"/>
            </a:xfrm>
            <a:custGeom>
              <a:avLst/>
              <a:gdLst>
                <a:gd name="connsiteX0" fmla="*/ 1624 w 1624"/>
                <a:gd name="connsiteY0" fmla="*/ 722 h 721"/>
                <a:gd name="connsiteX1" fmla="*/ 0 w 1624"/>
                <a:gd name="connsiteY1" fmla="*/ 0 h 721"/>
                <a:gd name="connsiteX2" fmla="*/ 1624 w 1624"/>
                <a:gd name="connsiteY2" fmla="*/ 722 h 721"/>
              </a:gdLst>
              <a:ahLst/>
              <a:cxnLst>
                <a:cxn ang="0">
                  <a:pos x="connsiteX0" y="connsiteY0"/>
                </a:cxn>
                <a:cxn ang="0">
                  <a:pos x="connsiteX1" y="connsiteY1"/>
                </a:cxn>
                <a:cxn ang="0">
                  <a:pos x="connsiteX2" y="connsiteY2"/>
                </a:cxn>
              </a:cxnLst>
              <a:rect l="l" t="t" r="r" b="b"/>
              <a:pathLst>
                <a:path w="1624" h="721">
                  <a:moveTo>
                    <a:pt x="1624" y="722"/>
                  </a:moveTo>
                  <a:cubicBezTo>
                    <a:pt x="1083" y="541"/>
                    <a:pt x="542" y="361"/>
                    <a:pt x="0" y="0"/>
                  </a:cubicBezTo>
                  <a:cubicBezTo>
                    <a:pt x="542" y="361"/>
                    <a:pt x="1083" y="541"/>
                    <a:pt x="1624" y="722"/>
                  </a:cubicBezTo>
                  <a:close/>
                </a:path>
              </a:pathLst>
            </a:custGeom>
            <a:solidFill>
              <a:srgbClr val="FFFFFF"/>
            </a:solidFill>
            <a:ln w="1804" cap="flat">
              <a:noFill/>
              <a:prstDash val="solid"/>
              <a:miter/>
            </a:ln>
          </p:spPr>
          <p:txBody>
            <a:bodyPr rtlCol="0" anchor="ctr"/>
            <a:lstStyle/>
            <a:p>
              <a:endParaRPr lang="en-US"/>
            </a:p>
          </p:txBody>
        </p:sp>
        <p:sp>
          <p:nvSpPr>
            <p:cNvPr id="62" name="Freeform 443">
              <a:extLst>
                <a:ext uri="{FF2B5EF4-FFF2-40B4-BE49-F238E27FC236}">
                  <a16:creationId xmlns:a16="http://schemas.microsoft.com/office/drawing/2014/main" id="{90C8B3E9-874A-F19E-8BB8-6D17C3CB0C83}"/>
                </a:ext>
              </a:extLst>
            </p:cNvPr>
            <p:cNvSpPr/>
            <p:nvPr/>
          </p:nvSpPr>
          <p:spPr>
            <a:xfrm>
              <a:off x="4858130" y="1039167"/>
              <a:ext cx="1082" cy="1263"/>
            </a:xfrm>
            <a:custGeom>
              <a:avLst/>
              <a:gdLst>
                <a:gd name="connsiteX0" fmla="*/ 1083 w 1082"/>
                <a:gd name="connsiteY0" fmla="*/ 1263 h 1263"/>
                <a:gd name="connsiteX1" fmla="*/ 0 w 1082"/>
                <a:gd name="connsiteY1" fmla="*/ 0 h 1263"/>
                <a:gd name="connsiteX2" fmla="*/ 1083 w 1082"/>
                <a:gd name="connsiteY2" fmla="*/ 1263 h 1263"/>
              </a:gdLst>
              <a:ahLst/>
              <a:cxnLst>
                <a:cxn ang="0">
                  <a:pos x="connsiteX0" y="connsiteY0"/>
                </a:cxn>
                <a:cxn ang="0">
                  <a:pos x="connsiteX1" y="connsiteY1"/>
                </a:cxn>
                <a:cxn ang="0">
                  <a:pos x="connsiteX2" y="connsiteY2"/>
                </a:cxn>
              </a:cxnLst>
              <a:rect l="l" t="t" r="r" b="b"/>
              <a:pathLst>
                <a:path w="1082" h="1263">
                  <a:moveTo>
                    <a:pt x="1083" y="1263"/>
                  </a:moveTo>
                  <a:cubicBezTo>
                    <a:pt x="722" y="902"/>
                    <a:pt x="361" y="361"/>
                    <a:pt x="0" y="0"/>
                  </a:cubicBezTo>
                  <a:cubicBezTo>
                    <a:pt x="361" y="361"/>
                    <a:pt x="722" y="902"/>
                    <a:pt x="1083" y="1263"/>
                  </a:cubicBezTo>
                  <a:close/>
                </a:path>
              </a:pathLst>
            </a:custGeom>
            <a:solidFill>
              <a:srgbClr val="FFFFFF"/>
            </a:solidFill>
            <a:ln w="1804" cap="flat">
              <a:noFill/>
              <a:prstDash val="solid"/>
              <a:miter/>
            </a:ln>
          </p:spPr>
          <p:txBody>
            <a:bodyPr rtlCol="0" anchor="ctr"/>
            <a:lstStyle/>
            <a:p>
              <a:endParaRPr lang="en-US"/>
            </a:p>
          </p:txBody>
        </p:sp>
        <p:sp>
          <p:nvSpPr>
            <p:cNvPr id="63" name="Freeform 444">
              <a:extLst>
                <a:ext uri="{FF2B5EF4-FFF2-40B4-BE49-F238E27FC236}">
                  <a16:creationId xmlns:a16="http://schemas.microsoft.com/office/drawing/2014/main" id="{602AAC2B-03EC-60D2-C828-4F084FACE812}"/>
                </a:ext>
              </a:extLst>
            </p:cNvPr>
            <p:cNvSpPr/>
            <p:nvPr/>
          </p:nvSpPr>
          <p:spPr>
            <a:xfrm>
              <a:off x="4857047" y="1037362"/>
              <a:ext cx="902" cy="1443"/>
            </a:xfrm>
            <a:custGeom>
              <a:avLst/>
              <a:gdLst>
                <a:gd name="connsiteX0" fmla="*/ 902 w 902"/>
                <a:gd name="connsiteY0" fmla="*/ 1444 h 1443"/>
                <a:gd name="connsiteX1" fmla="*/ 0 w 902"/>
                <a:gd name="connsiteY1" fmla="*/ 0 h 1443"/>
                <a:gd name="connsiteX2" fmla="*/ 902 w 902"/>
                <a:gd name="connsiteY2" fmla="*/ 1444 h 1443"/>
              </a:gdLst>
              <a:ahLst/>
              <a:cxnLst>
                <a:cxn ang="0">
                  <a:pos x="connsiteX0" y="connsiteY0"/>
                </a:cxn>
                <a:cxn ang="0">
                  <a:pos x="connsiteX1" y="connsiteY1"/>
                </a:cxn>
                <a:cxn ang="0">
                  <a:pos x="connsiteX2" y="connsiteY2"/>
                </a:cxn>
              </a:cxnLst>
              <a:rect l="l" t="t" r="r" b="b"/>
              <a:pathLst>
                <a:path w="902" h="1443">
                  <a:moveTo>
                    <a:pt x="902" y="1444"/>
                  </a:moveTo>
                  <a:cubicBezTo>
                    <a:pt x="542" y="1083"/>
                    <a:pt x="361" y="541"/>
                    <a:pt x="0" y="0"/>
                  </a:cubicBezTo>
                  <a:cubicBezTo>
                    <a:pt x="361" y="541"/>
                    <a:pt x="722" y="1083"/>
                    <a:pt x="902" y="1444"/>
                  </a:cubicBezTo>
                  <a:close/>
                </a:path>
              </a:pathLst>
            </a:custGeom>
            <a:solidFill>
              <a:srgbClr val="FFFFFF"/>
            </a:solidFill>
            <a:ln w="1804" cap="flat">
              <a:noFill/>
              <a:prstDash val="solid"/>
              <a:miter/>
            </a:ln>
          </p:spPr>
          <p:txBody>
            <a:bodyPr rtlCol="0" anchor="ctr"/>
            <a:lstStyle/>
            <a:p>
              <a:endParaRPr lang="en-US"/>
            </a:p>
          </p:txBody>
        </p:sp>
        <p:sp>
          <p:nvSpPr>
            <p:cNvPr id="64" name="Freeform 445">
              <a:extLst>
                <a:ext uri="{FF2B5EF4-FFF2-40B4-BE49-F238E27FC236}">
                  <a16:creationId xmlns:a16="http://schemas.microsoft.com/office/drawing/2014/main" id="{54D87021-6EAF-CA9C-6AA6-91DBE21DECEC}"/>
                </a:ext>
              </a:extLst>
            </p:cNvPr>
            <p:cNvSpPr/>
            <p:nvPr/>
          </p:nvSpPr>
          <p:spPr>
            <a:xfrm>
              <a:off x="4856145" y="1035557"/>
              <a:ext cx="902" cy="1804"/>
            </a:xfrm>
            <a:custGeom>
              <a:avLst/>
              <a:gdLst>
                <a:gd name="connsiteX0" fmla="*/ 902 w 902"/>
                <a:gd name="connsiteY0" fmla="*/ 1805 h 1804"/>
                <a:gd name="connsiteX1" fmla="*/ 0 w 902"/>
                <a:gd name="connsiteY1" fmla="*/ 0 h 1804"/>
                <a:gd name="connsiteX2" fmla="*/ 902 w 902"/>
                <a:gd name="connsiteY2" fmla="*/ 1805 h 1804"/>
              </a:gdLst>
              <a:ahLst/>
              <a:cxnLst>
                <a:cxn ang="0">
                  <a:pos x="connsiteX0" y="connsiteY0"/>
                </a:cxn>
                <a:cxn ang="0">
                  <a:pos x="connsiteX1" y="connsiteY1"/>
                </a:cxn>
                <a:cxn ang="0">
                  <a:pos x="connsiteX2" y="connsiteY2"/>
                </a:cxn>
              </a:cxnLst>
              <a:rect l="l" t="t" r="r" b="b"/>
              <a:pathLst>
                <a:path w="902" h="1804">
                  <a:moveTo>
                    <a:pt x="902" y="1805"/>
                  </a:moveTo>
                  <a:cubicBezTo>
                    <a:pt x="542" y="1263"/>
                    <a:pt x="361" y="722"/>
                    <a:pt x="0" y="0"/>
                  </a:cubicBezTo>
                  <a:cubicBezTo>
                    <a:pt x="361" y="541"/>
                    <a:pt x="542" y="1263"/>
                    <a:pt x="902" y="1805"/>
                  </a:cubicBezTo>
                  <a:close/>
                </a:path>
              </a:pathLst>
            </a:custGeom>
            <a:solidFill>
              <a:srgbClr val="FFFFFF"/>
            </a:solidFill>
            <a:ln w="1804" cap="flat">
              <a:noFill/>
              <a:prstDash val="solid"/>
              <a:miter/>
            </a:ln>
          </p:spPr>
          <p:txBody>
            <a:bodyPr rtlCol="0" anchor="ctr"/>
            <a:lstStyle/>
            <a:p>
              <a:endParaRPr lang="en-US"/>
            </a:p>
          </p:txBody>
        </p:sp>
        <p:sp>
          <p:nvSpPr>
            <p:cNvPr id="65" name="Freeform 446">
              <a:extLst>
                <a:ext uri="{FF2B5EF4-FFF2-40B4-BE49-F238E27FC236}">
                  <a16:creationId xmlns:a16="http://schemas.microsoft.com/office/drawing/2014/main" id="{698E227E-E626-2515-95A7-48623C8F93ED}"/>
                </a:ext>
              </a:extLst>
            </p:cNvPr>
            <p:cNvSpPr/>
            <p:nvPr/>
          </p:nvSpPr>
          <p:spPr>
            <a:xfrm>
              <a:off x="4862281" y="1043137"/>
              <a:ext cx="1263" cy="721"/>
            </a:xfrm>
            <a:custGeom>
              <a:avLst/>
              <a:gdLst>
                <a:gd name="connsiteX0" fmla="*/ 1263 w 1263"/>
                <a:gd name="connsiteY0" fmla="*/ 722 h 721"/>
                <a:gd name="connsiteX1" fmla="*/ 0 w 1263"/>
                <a:gd name="connsiteY1" fmla="*/ 0 h 721"/>
                <a:gd name="connsiteX2" fmla="*/ 1263 w 1263"/>
                <a:gd name="connsiteY2" fmla="*/ 722 h 721"/>
              </a:gdLst>
              <a:ahLst/>
              <a:cxnLst>
                <a:cxn ang="0">
                  <a:pos x="connsiteX0" y="connsiteY0"/>
                </a:cxn>
                <a:cxn ang="0">
                  <a:pos x="connsiteX1" y="connsiteY1"/>
                </a:cxn>
                <a:cxn ang="0">
                  <a:pos x="connsiteX2" y="connsiteY2"/>
                </a:cxn>
              </a:cxnLst>
              <a:rect l="l" t="t" r="r" b="b"/>
              <a:pathLst>
                <a:path w="1263" h="721">
                  <a:moveTo>
                    <a:pt x="1263" y="722"/>
                  </a:moveTo>
                  <a:cubicBezTo>
                    <a:pt x="722" y="541"/>
                    <a:pt x="361" y="180"/>
                    <a:pt x="0" y="0"/>
                  </a:cubicBezTo>
                  <a:cubicBezTo>
                    <a:pt x="361" y="180"/>
                    <a:pt x="722" y="361"/>
                    <a:pt x="1263" y="722"/>
                  </a:cubicBezTo>
                  <a:close/>
                </a:path>
              </a:pathLst>
            </a:custGeom>
            <a:solidFill>
              <a:srgbClr val="FFFFFF"/>
            </a:solidFill>
            <a:ln w="1804" cap="flat">
              <a:noFill/>
              <a:prstDash val="solid"/>
              <a:miter/>
            </a:ln>
          </p:spPr>
          <p:txBody>
            <a:bodyPr rtlCol="0" anchor="ctr"/>
            <a:lstStyle/>
            <a:p>
              <a:endParaRPr lang="en-US"/>
            </a:p>
          </p:txBody>
        </p:sp>
        <p:sp>
          <p:nvSpPr>
            <p:cNvPr id="66" name="Freeform 447">
              <a:extLst>
                <a:ext uri="{FF2B5EF4-FFF2-40B4-BE49-F238E27FC236}">
                  <a16:creationId xmlns:a16="http://schemas.microsoft.com/office/drawing/2014/main" id="{F1C942A0-0622-7EC5-2B26-335E19A52488}"/>
                </a:ext>
              </a:extLst>
            </p:cNvPr>
            <p:cNvSpPr/>
            <p:nvPr/>
          </p:nvSpPr>
          <p:spPr>
            <a:xfrm>
              <a:off x="4860657" y="1041874"/>
              <a:ext cx="1263" cy="902"/>
            </a:xfrm>
            <a:custGeom>
              <a:avLst/>
              <a:gdLst>
                <a:gd name="connsiteX0" fmla="*/ 1263 w 1263"/>
                <a:gd name="connsiteY0" fmla="*/ 902 h 902"/>
                <a:gd name="connsiteX1" fmla="*/ 0 w 1263"/>
                <a:gd name="connsiteY1" fmla="*/ 0 h 902"/>
                <a:gd name="connsiteX2" fmla="*/ 1263 w 1263"/>
                <a:gd name="connsiteY2" fmla="*/ 902 h 902"/>
              </a:gdLst>
              <a:ahLst/>
              <a:cxnLst>
                <a:cxn ang="0">
                  <a:pos x="connsiteX0" y="connsiteY0"/>
                </a:cxn>
                <a:cxn ang="0">
                  <a:pos x="connsiteX1" y="connsiteY1"/>
                </a:cxn>
                <a:cxn ang="0">
                  <a:pos x="connsiteX2" y="connsiteY2"/>
                </a:cxn>
              </a:cxnLst>
              <a:rect l="l" t="t" r="r" b="b"/>
              <a:pathLst>
                <a:path w="1263" h="902">
                  <a:moveTo>
                    <a:pt x="1263" y="902"/>
                  </a:moveTo>
                  <a:cubicBezTo>
                    <a:pt x="902" y="541"/>
                    <a:pt x="361" y="361"/>
                    <a:pt x="0" y="0"/>
                  </a:cubicBezTo>
                  <a:cubicBezTo>
                    <a:pt x="361" y="361"/>
                    <a:pt x="902" y="722"/>
                    <a:pt x="1263" y="902"/>
                  </a:cubicBezTo>
                  <a:close/>
                </a:path>
              </a:pathLst>
            </a:custGeom>
            <a:solidFill>
              <a:srgbClr val="FFFFFF"/>
            </a:solidFill>
            <a:ln w="1804" cap="flat">
              <a:noFill/>
              <a:prstDash val="solid"/>
              <a:miter/>
            </a:ln>
          </p:spPr>
          <p:txBody>
            <a:bodyPr rtlCol="0" anchor="ctr"/>
            <a:lstStyle/>
            <a:p>
              <a:endParaRPr lang="en-US"/>
            </a:p>
          </p:txBody>
        </p:sp>
        <p:sp>
          <p:nvSpPr>
            <p:cNvPr id="67" name="Freeform 448">
              <a:extLst>
                <a:ext uri="{FF2B5EF4-FFF2-40B4-BE49-F238E27FC236}">
                  <a16:creationId xmlns:a16="http://schemas.microsoft.com/office/drawing/2014/main" id="{415E53B5-8E7C-66A5-247C-3A1A37F0E79C}"/>
                </a:ext>
              </a:extLst>
            </p:cNvPr>
            <p:cNvSpPr/>
            <p:nvPr/>
          </p:nvSpPr>
          <p:spPr>
            <a:xfrm>
              <a:off x="4869500" y="1045484"/>
              <a:ext cx="1985" cy="180"/>
            </a:xfrm>
            <a:custGeom>
              <a:avLst/>
              <a:gdLst>
                <a:gd name="connsiteX0" fmla="*/ 1985 w 1985"/>
                <a:gd name="connsiteY0" fmla="*/ 181 h 180"/>
                <a:gd name="connsiteX1" fmla="*/ 0 w 1985"/>
                <a:gd name="connsiteY1" fmla="*/ 0 h 180"/>
                <a:gd name="connsiteX2" fmla="*/ 1985 w 1985"/>
                <a:gd name="connsiteY2" fmla="*/ 181 h 180"/>
              </a:gdLst>
              <a:ahLst/>
              <a:cxnLst>
                <a:cxn ang="0">
                  <a:pos x="connsiteX0" y="connsiteY0"/>
                </a:cxn>
                <a:cxn ang="0">
                  <a:pos x="connsiteX1" y="connsiteY1"/>
                </a:cxn>
                <a:cxn ang="0">
                  <a:pos x="connsiteX2" y="connsiteY2"/>
                </a:cxn>
              </a:cxnLst>
              <a:rect l="l" t="t" r="r" b="b"/>
              <a:pathLst>
                <a:path w="1985" h="180">
                  <a:moveTo>
                    <a:pt x="1985" y="181"/>
                  </a:moveTo>
                  <a:cubicBezTo>
                    <a:pt x="1263" y="181"/>
                    <a:pt x="722" y="0"/>
                    <a:pt x="0" y="0"/>
                  </a:cubicBezTo>
                  <a:cubicBezTo>
                    <a:pt x="541" y="181"/>
                    <a:pt x="1263" y="181"/>
                    <a:pt x="1985" y="181"/>
                  </a:cubicBezTo>
                  <a:close/>
                </a:path>
              </a:pathLst>
            </a:custGeom>
            <a:solidFill>
              <a:srgbClr val="FFFFFF"/>
            </a:solidFill>
            <a:ln w="1804" cap="flat">
              <a:noFill/>
              <a:prstDash val="solid"/>
              <a:miter/>
            </a:ln>
          </p:spPr>
          <p:txBody>
            <a:bodyPr rtlCol="0" anchor="ctr"/>
            <a:lstStyle/>
            <a:p>
              <a:endParaRPr lang="en-US"/>
            </a:p>
          </p:txBody>
        </p:sp>
        <p:sp>
          <p:nvSpPr>
            <p:cNvPr id="68" name="Freeform 449">
              <a:extLst>
                <a:ext uri="{FF2B5EF4-FFF2-40B4-BE49-F238E27FC236}">
                  <a16:creationId xmlns:a16="http://schemas.microsoft.com/office/drawing/2014/main" id="{3EFF12BC-F814-1BC6-9837-2C0D70DF964A}"/>
                </a:ext>
              </a:extLst>
            </p:cNvPr>
            <p:cNvSpPr/>
            <p:nvPr/>
          </p:nvSpPr>
          <p:spPr>
            <a:xfrm>
              <a:off x="4859393" y="1040611"/>
              <a:ext cx="1082" cy="1082"/>
            </a:xfrm>
            <a:custGeom>
              <a:avLst/>
              <a:gdLst>
                <a:gd name="connsiteX0" fmla="*/ 1083 w 1082"/>
                <a:gd name="connsiteY0" fmla="*/ 1083 h 1082"/>
                <a:gd name="connsiteX1" fmla="*/ 0 w 1082"/>
                <a:gd name="connsiteY1" fmla="*/ 0 h 1082"/>
                <a:gd name="connsiteX2" fmla="*/ 1083 w 1082"/>
                <a:gd name="connsiteY2" fmla="*/ 1083 h 1082"/>
              </a:gdLst>
              <a:ahLst/>
              <a:cxnLst>
                <a:cxn ang="0">
                  <a:pos x="connsiteX0" y="connsiteY0"/>
                </a:cxn>
                <a:cxn ang="0">
                  <a:pos x="connsiteX1" y="connsiteY1"/>
                </a:cxn>
                <a:cxn ang="0">
                  <a:pos x="connsiteX2" y="connsiteY2"/>
                </a:cxn>
              </a:cxnLst>
              <a:rect l="l" t="t" r="r" b="b"/>
              <a:pathLst>
                <a:path w="1082" h="1082">
                  <a:moveTo>
                    <a:pt x="1083" y="1083"/>
                  </a:moveTo>
                  <a:cubicBezTo>
                    <a:pt x="722" y="722"/>
                    <a:pt x="361" y="361"/>
                    <a:pt x="0" y="0"/>
                  </a:cubicBezTo>
                  <a:cubicBezTo>
                    <a:pt x="361" y="361"/>
                    <a:pt x="722" y="722"/>
                    <a:pt x="1083" y="1083"/>
                  </a:cubicBezTo>
                  <a:close/>
                </a:path>
              </a:pathLst>
            </a:custGeom>
            <a:solidFill>
              <a:srgbClr val="FFFFFF"/>
            </a:solidFill>
            <a:ln w="1804" cap="flat">
              <a:noFill/>
              <a:prstDash val="solid"/>
              <a:miter/>
            </a:ln>
          </p:spPr>
          <p:txBody>
            <a:bodyPr rtlCol="0" anchor="ctr"/>
            <a:lstStyle/>
            <a:p>
              <a:endParaRPr lang="en-US"/>
            </a:p>
          </p:txBody>
        </p:sp>
        <p:sp>
          <p:nvSpPr>
            <p:cNvPr id="69" name="Freeform 450">
              <a:extLst>
                <a:ext uri="{FF2B5EF4-FFF2-40B4-BE49-F238E27FC236}">
                  <a16:creationId xmlns:a16="http://schemas.microsoft.com/office/drawing/2014/main" id="{A6568418-AB6C-C19C-1D3D-3E7499E617C3}"/>
                </a:ext>
              </a:extLst>
            </p:cNvPr>
            <p:cNvSpPr/>
            <p:nvPr/>
          </p:nvSpPr>
          <p:spPr>
            <a:xfrm>
              <a:off x="5209512" y="1000726"/>
              <a:ext cx="541" cy="1985"/>
            </a:xfrm>
            <a:custGeom>
              <a:avLst/>
              <a:gdLst>
                <a:gd name="connsiteX0" fmla="*/ 0 w 541"/>
                <a:gd name="connsiteY0" fmla="*/ 0 h 1985"/>
                <a:gd name="connsiteX1" fmla="*/ 541 w 541"/>
                <a:gd name="connsiteY1" fmla="*/ 1985 h 1985"/>
                <a:gd name="connsiteX2" fmla="*/ 0 w 541"/>
                <a:gd name="connsiteY2" fmla="*/ 0 h 1985"/>
              </a:gdLst>
              <a:ahLst/>
              <a:cxnLst>
                <a:cxn ang="0">
                  <a:pos x="connsiteX0" y="connsiteY0"/>
                </a:cxn>
                <a:cxn ang="0">
                  <a:pos x="connsiteX1" y="connsiteY1"/>
                </a:cxn>
                <a:cxn ang="0">
                  <a:pos x="connsiteX2" y="connsiteY2"/>
                </a:cxn>
              </a:cxnLst>
              <a:rect l="l" t="t" r="r" b="b"/>
              <a:pathLst>
                <a:path w="541" h="1985">
                  <a:moveTo>
                    <a:pt x="0" y="0"/>
                  </a:moveTo>
                  <a:cubicBezTo>
                    <a:pt x="180" y="541"/>
                    <a:pt x="361" y="1263"/>
                    <a:pt x="541" y="1985"/>
                  </a:cubicBezTo>
                  <a:cubicBezTo>
                    <a:pt x="361" y="1263"/>
                    <a:pt x="180" y="541"/>
                    <a:pt x="0" y="0"/>
                  </a:cubicBezTo>
                  <a:close/>
                </a:path>
              </a:pathLst>
            </a:custGeom>
            <a:solidFill>
              <a:srgbClr val="FFFFFF"/>
            </a:solidFill>
            <a:ln w="1804" cap="flat">
              <a:noFill/>
              <a:prstDash val="solid"/>
              <a:miter/>
            </a:ln>
          </p:spPr>
          <p:txBody>
            <a:bodyPr rtlCol="0" anchor="ctr"/>
            <a:lstStyle/>
            <a:p>
              <a:endParaRPr lang="en-US"/>
            </a:p>
          </p:txBody>
        </p:sp>
        <p:sp>
          <p:nvSpPr>
            <p:cNvPr id="70" name="Freeform 451">
              <a:extLst>
                <a:ext uri="{FF2B5EF4-FFF2-40B4-BE49-F238E27FC236}">
                  <a16:creationId xmlns:a16="http://schemas.microsoft.com/office/drawing/2014/main" id="{919BB48C-1BED-2F86-67C2-7BFDF4E4948C}"/>
                </a:ext>
              </a:extLst>
            </p:cNvPr>
            <p:cNvSpPr/>
            <p:nvPr/>
          </p:nvSpPr>
          <p:spPr>
            <a:xfrm>
              <a:off x="5298305" y="1026534"/>
              <a:ext cx="1263" cy="1804"/>
            </a:xfrm>
            <a:custGeom>
              <a:avLst/>
              <a:gdLst>
                <a:gd name="connsiteX0" fmla="*/ 0 w 1263"/>
                <a:gd name="connsiteY0" fmla="*/ 0 h 1804"/>
                <a:gd name="connsiteX1" fmla="*/ 1263 w 1263"/>
                <a:gd name="connsiteY1" fmla="*/ 0 h 1804"/>
                <a:gd name="connsiteX2" fmla="*/ 0 w 1263"/>
                <a:gd name="connsiteY2" fmla="*/ 0 h 1804"/>
              </a:gdLst>
              <a:ahLst/>
              <a:cxnLst>
                <a:cxn ang="0">
                  <a:pos x="connsiteX0" y="connsiteY0"/>
                </a:cxn>
                <a:cxn ang="0">
                  <a:pos x="connsiteX1" y="connsiteY1"/>
                </a:cxn>
                <a:cxn ang="0">
                  <a:pos x="connsiteX2" y="connsiteY2"/>
                </a:cxn>
              </a:cxnLst>
              <a:rect l="l" t="t" r="r" b="b"/>
              <a:pathLst>
                <a:path w="1263" h="1804">
                  <a:moveTo>
                    <a:pt x="0" y="0"/>
                  </a:moveTo>
                  <a:cubicBezTo>
                    <a:pt x="361" y="0"/>
                    <a:pt x="902" y="0"/>
                    <a:pt x="1263" y="0"/>
                  </a:cubicBezTo>
                  <a:cubicBezTo>
                    <a:pt x="902" y="0"/>
                    <a:pt x="361" y="0"/>
                    <a:pt x="0" y="0"/>
                  </a:cubicBezTo>
                  <a:close/>
                </a:path>
              </a:pathLst>
            </a:custGeom>
            <a:solidFill>
              <a:srgbClr val="FFFFFF"/>
            </a:solidFill>
            <a:ln w="1804" cap="flat">
              <a:noFill/>
              <a:prstDash val="solid"/>
              <a:miter/>
            </a:ln>
          </p:spPr>
          <p:txBody>
            <a:bodyPr rtlCol="0" anchor="ctr"/>
            <a:lstStyle/>
            <a:p>
              <a:endParaRPr lang="en-US"/>
            </a:p>
          </p:txBody>
        </p:sp>
        <p:sp>
          <p:nvSpPr>
            <p:cNvPr id="71" name="Freeform 452">
              <a:extLst>
                <a:ext uri="{FF2B5EF4-FFF2-40B4-BE49-F238E27FC236}">
                  <a16:creationId xmlns:a16="http://schemas.microsoft.com/office/drawing/2014/main" id="{70D55C12-86F0-0231-7F75-B1989FB78CD8}"/>
                </a:ext>
              </a:extLst>
            </p:cNvPr>
            <p:cNvSpPr/>
            <p:nvPr/>
          </p:nvSpPr>
          <p:spPr>
            <a:xfrm>
              <a:off x="5295598" y="1026714"/>
              <a:ext cx="1624" cy="180"/>
            </a:xfrm>
            <a:custGeom>
              <a:avLst/>
              <a:gdLst>
                <a:gd name="connsiteX0" fmla="*/ 0 w 1624"/>
                <a:gd name="connsiteY0" fmla="*/ 180 h 180"/>
                <a:gd name="connsiteX1" fmla="*/ 1624 w 1624"/>
                <a:gd name="connsiteY1" fmla="*/ 0 h 180"/>
                <a:gd name="connsiteX2" fmla="*/ 0 w 1624"/>
                <a:gd name="connsiteY2" fmla="*/ 180 h 180"/>
              </a:gdLst>
              <a:ahLst/>
              <a:cxnLst>
                <a:cxn ang="0">
                  <a:pos x="connsiteX0" y="connsiteY0"/>
                </a:cxn>
                <a:cxn ang="0">
                  <a:pos x="connsiteX1" y="connsiteY1"/>
                </a:cxn>
                <a:cxn ang="0">
                  <a:pos x="connsiteX2" y="connsiteY2"/>
                </a:cxn>
              </a:cxnLst>
              <a:rect l="l" t="t" r="r" b="b"/>
              <a:pathLst>
                <a:path w="1624" h="180">
                  <a:moveTo>
                    <a:pt x="0" y="180"/>
                  </a:moveTo>
                  <a:cubicBezTo>
                    <a:pt x="542" y="180"/>
                    <a:pt x="1083" y="0"/>
                    <a:pt x="1624" y="0"/>
                  </a:cubicBezTo>
                  <a:cubicBezTo>
                    <a:pt x="1083" y="0"/>
                    <a:pt x="542" y="0"/>
                    <a:pt x="0" y="180"/>
                  </a:cubicBezTo>
                  <a:close/>
                </a:path>
              </a:pathLst>
            </a:custGeom>
            <a:solidFill>
              <a:srgbClr val="FFFFFF"/>
            </a:solidFill>
            <a:ln w="1804" cap="flat">
              <a:noFill/>
              <a:prstDash val="solid"/>
              <a:miter/>
            </a:ln>
          </p:spPr>
          <p:txBody>
            <a:bodyPr rtlCol="0" anchor="ctr"/>
            <a:lstStyle/>
            <a:p>
              <a:endParaRPr lang="en-US"/>
            </a:p>
          </p:txBody>
        </p:sp>
        <p:sp>
          <p:nvSpPr>
            <p:cNvPr id="72" name="Freeform 453">
              <a:extLst>
                <a:ext uri="{FF2B5EF4-FFF2-40B4-BE49-F238E27FC236}">
                  <a16:creationId xmlns:a16="http://schemas.microsoft.com/office/drawing/2014/main" id="{F4D297DB-EAC2-BB8F-0AA8-579FA95E5856}"/>
                </a:ext>
              </a:extLst>
            </p:cNvPr>
            <p:cNvSpPr/>
            <p:nvPr/>
          </p:nvSpPr>
          <p:spPr>
            <a:xfrm>
              <a:off x="5293072" y="1026895"/>
              <a:ext cx="1804" cy="360"/>
            </a:xfrm>
            <a:custGeom>
              <a:avLst/>
              <a:gdLst>
                <a:gd name="connsiteX0" fmla="*/ 0 w 1804"/>
                <a:gd name="connsiteY0" fmla="*/ 361 h 360"/>
                <a:gd name="connsiteX1" fmla="*/ 1805 w 1804"/>
                <a:gd name="connsiteY1" fmla="*/ 0 h 360"/>
                <a:gd name="connsiteX2" fmla="*/ 0 w 1804"/>
                <a:gd name="connsiteY2" fmla="*/ 361 h 360"/>
              </a:gdLst>
              <a:ahLst/>
              <a:cxnLst>
                <a:cxn ang="0">
                  <a:pos x="connsiteX0" y="connsiteY0"/>
                </a:cxn>
                <a:cxn ang="0">
                  <a:pos x="connsiteX1" y="connsiteY1"/>
                </a:cxn>
                <a:cxn ang="0">
                  <a:pos x="connsiteX2" y="connsiteY2"/>
                </a:cxn>
              </a:cxnLst>
              <a:rect l="l" t="t" r="r" b="b"/>
              <a:pathLst>
                <a:path w="1804" h="360">
                  <a:moveTo>
                    <a:pt x="0" y="361"/>
                  </a:moveTo>
                  <a:cubicBezTo>
                    <a:pt x="542" y="180"/>
                    <a:pt x="1083" y="180"/>
                    <a:pt x="1805" y="0"/>
                  </a:cubicBezTo>
                  <a:cubicBezTo>
                    <a:pt x="1263" y="180"/>
                    <a:pt x="722" y="180"/>
                    <a:pt x="0" y="361"/>
                  </a:cubicBezTo>
                  <a:close/>
                </a:path>
              </a:pathLst>
            </a:custGeom>
            <a:solidFill>
              <a:srgbClr val="FFFFFF"/>
            </a:solidFill>
            <a:ln w="1804" cap="flat">
              <a:noFill/>
              <a:prstDash val="solid"/>
              <a:miter/>
            </a:ln>
          </p:spPr>
          <p:txBody>
            <a:bodyPr rtlCol="0" anchor="ctr"/>
            <a:lstStyle/>
            <a:p>
              <a:endParaRPr lang="en-US"/>
            </a:p>
          </p:txBody>
        </p:sp>
        <p:sp>
          <p:nvSpPr>
            <p:cNvPr id="73" name="Freeform 454">
              <a:extLst>
                <a:ext uri="{FF2B5EF4-FFF2-40B4-BE49-F238E27FC236}">
                  <a16:creationId xmlns:a16="http://schemas.microsoft.com/office/drawing/2014/main" id="{B402CDB9-BB88-640F-92AE-DAB0F7A43E47}"/>
                </a:ext>
              </a:extLst>
            </p:cNvPr>
            <p:cNvSpPr/>
            <p:nvPr/>
          </p:nvSpPr>
          <p:spPr>
            <a:xfrm>
              <a:off x="5290726" y="1027256"/>
              <a:ext cx="1804" cy="360"/>
            </a:xfrm>
            <a:custGeom>
              <a:avLst/>
              <a:gdLst>
                <a:gd name="connsiteX0" fmla="*/ 0 w 1804"/>
                <a:gd name="connsiteY0" fmla="*/ 361 h 360"/>
                <a:gd name="connsiteX1" fmla="*/ 1805 w 1804"/>
                <a:gd name="connsiteY1" fmla="*/ 0 h 360"/>
                <a:gd name="connsiteX2" fmla="*/ 0 w 1804"/>
                <a:gd name="connsiteY2" fmla="*/ 361 h 360"/>
              </a:gdLst>
              <a:ahLst/>
              <a:cxnLst>
                <a:cxn ang="0">
                  <a:pos x="connsiteX0" y="connsiteY0"/>
                </a:cxn>
                <a:cxn ang="0">
                  <a:pos x="connsiteX1" y="connsiteY1"/>
                </a:cxn>
                <a:cxn ang="0">
                  <a:pos x="connsiteX2" y="connsiteY2"/>
                </a:cxn>
              </a:cxnLst>
              <a:rect l="l" t="t" r="r" b="b"/>
              <a:pathLst>
                <a:path w="1804" h="360">
                  <a:moveTo>
                    <a:pt x="0" y="361"/>
                  </a:moveTo>
                  <a:cubicBezTo>
                    <a:pt x="541" y="180"/>
                    <a:pt x="1263" y="0"/>
                    <a:pt x="1805" y="0"/>
                  </a:cubicBezTo>
                  <a:cubicBezTo>
                    <a:pt x="1263" y="180"/>
                    <a:pt x="541" y="361"/>
                    <a:pt x="0" y="361"/>
                  </a:cubicBezTo>
                  <a:close/>
                </a:path>
              </a:pathLst>
            </a:custGeom>
            <a:solidFill>
              <a:srgbClr val="FFFFFF"/>
            </a:solidFill>
            <a:ln w="1804" cap="flat">
              <a:noFill/>
              <a:prstDash val="solid"/>
              <a:miter/>
            </a:ln>
          </p:spPr>
          <p:txBody>
            <a:bodyPr rtlCol="0" anchor="ctr"/>
            <a:lstStyle/>
            <a:p>
              <a:endParaRPr lang="en-US"/>
            </a:p>
          </p:txBody>
        </p:sp>
        <p:sp>
          <p:nvSpPr>
            <p:cNvPr id="74" name="Freeform 455">
              <a:extLst>
                <a:ext uri="{FF2B5EF4-FFF2-40B4-BE49-F238E27FC236}">
                  <a16:creationId xmlns:a16="http://schemas.microsoft.com/office/drawing/2014/main" id="{94872C04-6591-6CF7-7849-36B518E9FA2F}"/>
                </a:ext>
              </a:extLst>
            </p:cNvPr>
            <p:cNvSpPr/>
            <p:nvPr/>
          </p:nvSpPr>
          <p:spPr>
            <a:xfrm>
              <a:off x="5286033" y="1028339"/>
              <a:ext cx="2165" cy="541"/>
            </a:xfrm>
            <a:custGeom>
              <a:avLst/>
              <a:gdLst>
                <a:gd name="connsiteX0" fmla="*/ 0 w 2165"/>
                <a:gd name="connsiteY0" fmla="*/ 541 h 541"/>
                <a:gd name="connsiteX1" fmla="*/ 2166 w 2165"/>
                <a:gd name="connsiteY1" fmla="*/ 0 h 541"/>
                <a:gd name="connsiteX2" fmla="*/ 0 w 2165"/>
                <a:gd name="connsiteY2" fmla="*/ 541 h 541"/>
              </a:gdLst>
              <a:ahLst/>
              <a:cxnLst>
                <a:cxn ang="0">
                  <a:pos x="connsiteX0" y="connsiteY0"/>
                </a:cxn>
                <a:cxn ang="0">
                  <a:pos x="connsiteX1" y="connsiteY1"/>
                </a:cxn>
                <a:cxn ang="0">
                  <a:pos x="connsiteX2" y="connsiteY2"/>
                </a:cxn>
              </a:cxnLst>
              <a:rect l="l" t="t" r="r" b="b"/>
              <a:pathLst>
                <a:path w="2165" h="541">
                  <a:moveTo>
                    <a:pt x="0" y="541"/>
                  </a:moveTo>
                  <a:cubicBezTo>
                    <a:pt x="722" y="361"/>
                    <a:pt x="1444" y="181"/>
                    <a:pt x="2166" y="0"/>
                  </a:cubicBezTo>
                  <a:cubicBezTo>
                    <a:pt x="1444" y="181"/>
                    <a:pt x="722" y="361"/>
                    <a:pt x="0" y="541"/>
                  </a:cubicBezTo>
                  <a:close/>
                </a:path>
              </a:pathLst>
            </a:custGeom>
            <a:solidFill>
              <a:srgbClr val="FFFFFF"/>
            </a:solidFill>
            <a:ln w="1804" cap="flat">
              <a:noFill/>
              <a:prstDash val="solid"/>
              <a:miter/>
            </a:ln>
          </p:spPr>
          <p:txBody>
            <a:bodyPr rtlCol="0" anchor="ctr"/>
            <a:lstStyle/>
            <a:p>
              <a:endParaRPr lang="en-US"/>
            </a:p>
          </p:txBody>
        </p:sp>
        <p:sp>
          <p:nvSpPr>
            <p:cNvPr id="75" name="Freeform 456">
              <a:extLst>
                <a:ext uri="{FF2B5EF4-FFF2-40B4-BE49-F238E27FC236}">
                  <a16:creationId xmlns:a16="http://schemas.microsoft.com/office/drawing/2014/main" id="{D8CCB4DF-F76B-7814-76E8-A82E93D63729}"/>
                </a:ext>
              </a:extLst>
            </p:cNvPr>
            <p:cNvSpPr/>
            <p:nvPr/>
          </p:nvSpPr>
          <p:spPr>
            <a:xfrm>
              <a:off x="5148151" y="1106845"/>
              <a:ext cx="1082" cy="1263"/>
            </a:xfrm>
            <a:custGeom>
              <a:avLst/>
              <a:gdLst>
                <a:gd name="connsiteX0" fmla="*/ 1083 w 1082"/>
                <a:gd name="connsiteY0" fmla="*/ 1263 h 1263"/>
                <a:gd name="connsiteX1" fmla="*/ 0 w 1082"/>
                <a:gd name="connsiteY1" fmla="*/ 0 h 1263"/>
                <a:gd name="connsiteX2" fmla="*/ 1083 w 1082"/>
                <a:gd name="connsiteY2" fmla="*/ 1263 h 1263"/>
              </a:gdLst>
              <a:ahLst/>
              <a:cxnLst>
                <a:cxn ang="0">
                  <a:pos x="connsiteX0" y="connsiteY0"/>
                </a:cxn>
                <a:cxn ang="0">
                  <a:pos x="connsiteX1" y="connsiteY1"/>
                </a:cxn>
                <a:cxn ang="0">
                  <a:pos x="connsiteX2" y="connsiteY2"/>
                </a:cxn>
              </a:cxnLst>
              <a:rect l="l" t="t" r="r" b="b"/>
              <a:pathLst>
                <a:path w="1082" h="1263">
                  <a:moveTo>
                    <a:pt x="1083" y="1263"/>
                  </a:moveTo>
                  <a:cubicBezTo>
                    <a:pt x="722" y="902"/>
                    <a:pt x="361" y="361"/>
                    <a:pt x="0" y="0"/>
                  </a:cubicBezTo>
                  <a:cubicBezTo>
                    <a:pt x="361" y="361"/>
                    <a:pt x="722" y="902"/>
                    <a:pt x="1083" y="1263"/>
                  </a:cubicBezTo>
                  <a:close/>
                </a:path>
              </a:pathLst>
            </a:custGeom>
            <a:solidFill>
              <a:srgbClr val="FFFFFF"/>
            </a:solidFill>
            <a:ln w="1804" cap="flat">
              <a:noFill/>
              <a:prstDash val="solid"/>
              <a:miter/>
            </a:ln>
          </p:spPr>
          <p:txBody>
            <a:bodyPr rtlCol="0" anchor="ctr"/>
            <a:lstStyle/>
            <a:p>
              <a:endParaRPr lang="en-US"/>
            </a:p>
          </p:txBody>
        </p:sp>
        <p:sp>
          <p:nvSpPr>
            <p:cNvPr id="76" name="Freeform 457">
              <a:extLst>
                <a:ext uri="{FF2B5EF4-FFF2-40B4-BE49-F238E27FC236}">
                  <a16:creationId xmlns:a16="http://schemas.microsoft.com/office/drawing/2014/main" id="{E4158CD0-D711-C868-7916-BCA759324959}"/>
                </a:ext>
              </a:extLst>
            </p:cNvPr>
            <p:cNvSpPr/>
            <p:nvPr/>
          </p:nvSpPr>
          <p:spPr>
            <a:xfrm>
              <a:off x="5150317" y="1109552"/>
              <a:ext cx="1443" cy="1804"/>
            </a:xfrm>
            <a:custGeom>
              <a:avLst/>
              <a:gdLst>
                <a:gd name="connsiteX0" fmla="*/ 1444 w 1443"/>
                <a:gd name="connsiteY0" fmla="*/ 1805 h 1804"/>
                <a:gd name="connsiteX1" fmla="*/ 0 w 1443"/>
                <a:gd name="connsiteY1" fmla="*/ 0 h 1804"/>
                <a:gd name="connsiteX2" fmla="*/ 1444 w 1443"/>
                <a:gd name="connsiteY2" fmla="*/ 1805 h 1804"/>
              </a:gdLst>
              <a:ahLst/>
              <a:cxnLst>
                <a:cxn ang="0">
                  <a:pos x="connsiteX0" y="connsiteY0"/>
                </a:cxn>
                <a:cxn ang="0">
                  <a:pos x="connsiteX1" y="connsiteY1"/>
                </a:cxn>
                <a:cxn ang="0">
                  <a:pos x="connsiteX2" y="connsiteY2"/>
                </a:cxn>
              </a:cxnLst>
              <a:rect l="l" t="t" r="r" b="b"/>
              <a:pathLst>
                <a:path w="1443" h="1804">
                  <a:moveTo>
                    <a:pt x="1444" y="1805"/>
                  </a:moveTo>
                  <a:cubicBezTo>
                    <a:pt x="902" y="1263"/>
                    <a:pt x="542" y="541"/>
                    <a:pt x="0" y="0"/>
                  </a:cubicBezTo>
                  <a:cubicBezTo>
                    <a:pt x="542" y="541"/>
                    <a:pt x="1083" y="1263"/>
                    <a:pt x="1444" y="1805"/>
                  </a:cubicBezTo>
                  <a:close/>
                </a:path>
              </a:pathLst>
            </a:custGeom>
            <a:solidFill>
              <a:srgbClr val="FFFFFF"/>
            </a:solidFill>
            <a:ln w="1804" cap="flat">
              <a:noFill/>
              <a:prstDash val="solid"/>
              <a:miter/>
            </a:ln>
          </p:spPr>
          <p:txBody>
            <a:bodyPr rtlCol="0" anchor="ctr"/>
            <a:lstStyle/>
            <a:p>
              <a:endParaRPr lang="en-US"/>
            </a:p>
          </p:txBody>
        </p:sp>
        <p:sp>
          <p:nvSpPr>
            <p:cNvPr id="77" name="Freeform 458">
              <a:extLst>
                <a:ext uri="{FF2B5EF4-FFF2-40B4-BE49-F238E27FC236}">
                  <a16:creationId xmlns:a16="http://schemas.microsoft.com/office/drawing/2014/main" id="{BC37FAC0-2F35-2834-AD5E-0B19A27D9631}"/>
                </a:ext>
              </a:extLst>
            </p:cNvPr>
            <p:cNvSpPr/>
            <p:nvPr/>
          </p:nvSpPr>
          <p:spPr>
            <a:xfrm>
              <a:off x="5152663" y="1112439"/>
              <a:ext cx="2346" cy="3248"/>
            </a:xfrm>
            <a:custGeom>
              <a:avLst/>
              <a:gdLst>
                <a:gd name="connsiteX0" fmla="*/ 2346 w 2346"/>
                <a:gd name="connsiteY0" fmla="*/ 3249 h 3248"/>
                <a:gd name="connsiteX1" fmla="*/ 0 w 2346"/>
                <a:gd name="connsiteY1" fmla="*/ 0 h 3248"/>
                <a:gd name="connsiteX2" fmla="*/ 2346 w 2346"/>
                <a:gd name="connsiteY2" fmla="*/ 3249 h 3248"/>
              </a:gdLst>
              <a:ahLst/>
              <a:cxnLst>
                <a:cxn ang="0">
                  <a:pos x="connsiteX0" y="connsiteY0"/>
                </a:cxn>
                <a:cxn ang="0">
                  <a:pos x="connsiteX1" y="connsiteY1"/>
                </a:cxn>
                <a:cxn ang="0">
                  <a:pos x="connsiteX2" y="connsiteY2"/>
                </a:cxn>
              </a:cxnLst>
              <a:rect l="l" t="t" r="r" b="b"/>
              <a:pathLst>
                <a:path w="2346" h="3248">
                  <a:moveTo>
                    <a:pt x="2346" y="3249"/>
                  </a:moveTo>
                  <a:cubicBezTo>
                    <a:pt x="1624" y="2166"/>
                    <a:pt x="722" y="1083"/>
                    <a:pt x="0" y="0"/>
                  </a:cubicBezTo>
                  <a:cubicBezTo>
                    <a:pt x="902" y="1083"/>
                    <a:pt x="1624" y="2166"/>
                    <a:pt x="2346" y="3249"/>
                  </a:cubicBezTo>
                  <a:close/>
                </a:path>
              </a:pathLst>
            </a:custGeom>
            <a:solidFill>
              <a:srgbClr val="FFFFFF"/>
            </a:solidFill>
            <a:ln w="1804" cap="flat">
              <a:noFill/>
              <a:prstDash val="solid"/>
              <a:miter/>
            </a:ln>
          </p:spPr>
          <p:txBody>
            <a:bodyPr rtlCol="0" anchor="ctr"/>
            <a:lstStyle/>
            <a:p>
              <a:endParaRPr lang="en-US"/>
            </a:p>
          </p:txBody>
        </p:sp>
        <p:sp>
          <p:nvSpPr>
            <p:cNvPr id="78" name="Freeform 459">
              <a:extLst>
                <a:ext uri="{FF2B5EF4-FFF2-40B4-BE49-F238E27FC236}">
                  <a16:creationId xmlns:a16="http://schemas.microsoft.com/office/drawing/2014/main" id="{2B085EEA-2EE9-FCCC-91D0-0D43E576E8C7}"/>
                </a:ext>
              </a:extLst>
            </p:cNvPr>
            <p:cNvSpPr/>
            <p:nvPr/>
          </p:nvSpPr>
          <p:spPr>
            <a:xfrm>
              <a:off x="5301012" y="1026534"/>
              <a:ext cx="1082" cy="1804"/>
            </a:xfrm>
            <a:custGeom>
              <a:avLst/>
              <a:gdLst>
                <a:gd name="connsiteX0" fmla="*/ 0 w 1082"/>
                <a:gd name="connsiteY0" fmla="*/ 0 h 1804"/>
                <a:gd name="connsiteX1" fmla="*/ 1083 w 1082"/>
                <a:gd name="connsiteY1" fmla="*/ 0 h 1804"/>
                <a:gd name="connsiteX2" fmla="*/ 0 w 1082"/>
                <a:gd name="connsiteY2" fmla="*/ 0 h 1804"/>
              </a:gdLst>
              <a:ahLst/>
              <a:cxnLst>
                <a:cxn ang="0">
                  <a:pos x="connsiteX0" y="connsiteY0"/>
                </a:cxn>
                <a:cxn ang="0">
                  <a:pos x="connsiteX1" y="connsiteY1"/>
                </a:cxn>
                <a:cxn ang="0">
                  <a:pos x="connsiteX2" y="connsiteY2"/>
                </a:cxn>
              </a:cxnLst>
              <a:rect l="l" t="t" r="r" b="b"/>
              <a:pathLst>
                <a:path w="1082" h="1804">
                  <a:moveTo>
                    <a:pt x="0" y="0"/>
                  </a:moveTo>
                  <a:cubicBezTo>
                    <a:pt x="361" y="0"/>
                    <a:pt x="722" y="0"/>
                    <a:pt x="1083" y="0"/>
                  </a:cubicBezTo>
                  <a:cubicBezTo>
                    <a:pt x="722" y="0"/>
                    <a:pt x="361" y="0"/>
                    <a:pt x="0" y="0"/>
                  </a:cubicBezTo>
                  <a:close/>
                </a:path>
              </a:pathLst>
            </a:custGeom>
            <a:solidFill>
              <a:srgbClr val="FFFFFF"/>
            </a:solidFill>
            <a:ln w="1804" cap="flat">
              <a:noFill/>
              <a:prstDash val="solid"/>
              <a:miter/>
            </a:ln>
          </p:spPr>
          <p:txBody>
            <a:bodyPr rtlCol="0" anchor="ctr"/>
            <a:lstStyle/>
            <a:p>
              <a:endParaRPr lang="en-US"/>
            </a:p>
          </p:txBody>
        </p:sp>
        <p:sp>
          <p:nvSpPr>
            <p:cNvPr id="79" name="Freeform 460">
              <a:extLst>
                <a:ext uri="{FF2B5EF4-FFF2-40B4-BE49-F238E27FC236}">
                  <a16:creationId xmlns:a16="http://schemas.microsoft.com/office/drawing/2014/main" id="{8D9CE1FE-6631-2567-4309-76BE07E95375}"/>
                </a:ext>
              </a:extLst>
            </p:cNvPr>
            <p:cNvSpPr/>
            <p:nvPr/>
          </p:nvSpPr>
          <p:spPr>
            <a:xfrm>
              <a:off x="4762298" y="1099265"/>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361"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0" name="Freeform 461">
              <a:extLst>
                <a:ext uri="{FF2B5EF4-FFF2-40B4-BE49-F238E27FC236}">
                  <a16:creationId xmlns:a16="http://schemas.microsoft.com/office/drawing/2014/main" id="{6F7447C8-29D5-0507-69B5-4894487FE099}"/>
                </a:ext>
              </a:extLst>
            </p:cNvPr>
            <p:cNvSpPr/>
            <p:nvPr/>
          </p:nvSpPr>
          <p:spPr>
            <a:xfrm>
              <a:off x="4758689" y="1096377"/>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1" name="Freeform 462">
              <a:extLst>
                <a:ext uri="{FF2B5EF4-FFF2-40B4-BE49-F238E27FC236}">
                  <a16:creationId xmlns:a16="http://schemas.microsoft.com/office/drawing/2014/main" id="{6CF82A16-6868-1411-6640-2177EB359332}"/>
                </a:ext>
              </a:extLst>
            </p:cNvPr>
            <p:cNvSpPr/>
            <p:nvPr/>
          </p:nvSpPr>
          <p:spPr>
            <a:xfrm>
              <a:off x="4753816" y="1092768"/>
              <a:ext cx="1624" cy="1263"/>
            </a:xfrm>
            <a:custGeom>
              <a:avLst/>
              <a:gdLst>
                <a:gd name="connsiteX0" fmla="*/ 1624 w 1624"/>
                <a:gd name="connsiteY0" fmla="*/ 1263 h 1263"/>
                <a:gd name="connsiteX1" fmla="*/ 0 w 1624"/>
                <a:gd name="connsiteY1" fmla="*/ 0 h 1263"/>
                <a:gd name="connsiteX2" fmla="*/ 1624 w 1624"/>
                <a:gd name="connsiteY2" fmla="*/ 1263 h 1263"/>
              </a:gdLst>
              <a:ahLst/>
              <a:cxnLst>
                <a:cxn ang="0">
                  <a:pos x="connsiteX0" y="connsiteY0"/>
                </a:cxn>
                <a:cxn ang="0">
                  <a:pos x="connsiteX1" y="connsiteY1"/>
                </a:cxn>
                <a:cxn ang="0">
                  <a:pos x="connsiteX2" y="connsiteY2"/>
                </a:cxn>
              </a:cxnLst>
              <a:rect l="l" t="t" r="r" b="b"/>
              <a:pathLst>
                <a:path w="1624" h="1263">
                  <a:moveTo>
                    <a:pt x="1624" y="1263"/>
                  </a:moveTo>
                  <a:cubicBezTo>
                    <a:pt x="1083" y="902"/>
                    <a:pt x="541" y="541"/>
                    <a:pt x="0" y="0"/>
                  </a:cubicBezTo>
                  <a:cubicBezTo>
                    <a:pt x="541" y="361"/>
                    <a:pt x="1083" y="722"/>
                    <a:pt x="1624" y="1263"/>
                  </a:cubicBezTo>
                  <a:close/>
                </a:path>
              </a:pathLst>
            </a:custGeom>
            <a:solidFill>
              <a:srgbClr val="FFFFFF"/>
            </a:solidFill>
            <a:ln w="1804" cap="flat">
              <a:noFill/>
              <a:prstDash val="solid"/>
              <a:miter/>
            </a:ln>
          </p:spPr>
          <p:txBody>
            <a:bodyPr rtlCol="0" anchor="ctr"/>
            <a:lstStyle/>
            <a:p>
              <a:endParaRPr lang="en-US"/>
            </a:p>
          </p:txBody>
        </p:sp>
        <p:sp>
          <p:nvSpPr>
            <p:cNvPr id="82" name="Freeform 463">
              <a:extLst>
                <a:ext uri="{FF2B5EF4-FFF2-40B4-BE49-F238E27FC236}">
                  <a16:creationId xmlns:a16="http://schemas.microsoft.com/office/drawing/2014/main" id="{C77CFD3A-2648-32AD-1C70-27D14833406F}"/>
                </a:ext>
              </a:extLst>
            </p:cNvPr>
            <p:cNvSpPr/>
            <p:nvPr/>
          </p:nvSpPr>
          <p:spPr>
            <a:xfrm>
              <a:off x="4774932" y="1108830"/>
              <a:ext cx="1263" cy="902"/>
            </a:xfrm>
            <a:custGeom>
              <a:avLst/>
              <a:gdLst>
                <a:gd name="connsiteX0" fmla="*/ 1263 w 1263"/>
                <a:gd name="connsiteY0" fmla="*/ 902 h 902"/>
                <a:gd name="connsiteX1" fmla="*/ 0 w 1263"/>
                <a:gd name="connsiteY1" fmla="*/ 0 h 902"/>
                <a:gd name="connsiteX2" fmla="*/ 1263 w 1263"/>
                <a:gd name="connsiteY2" fmla="*/ 902 h 902"/>
              </a:gdLst>
              <a:ahLst/>
              <a:cxnLst>
                <a:cxn ang="0">
                  <a:pos x="connsiteX0" y="connsiteY0"/>
                </a:cxn>
                <a:cxn ang="0">
                  <a:pos x="connsiteX1" y="connsiteY1"/>
                </a:cxn>
                <a:cxn ang="0">
                  <a:pos x="connsiteX2" y="connsiteY2"/>
                </a:cxn>
              </a:cxnLst>
              <a:rect l="l" t="t" r="r" b="b"/>
              <a:pathLst>
                <a:path w="1263" h="902">
                  <a:moveTo>
                    <a:pt x="1263" y="902"/>
                  </a:moveTo>
                  <a:cubicBezTo>
                    <a:pt x="902" y="541"/>
                    <a:pt x="361" y="361"/>
                    <a:pt x="0" y="0"/>
                  </a:cubicBezTo>
                  <a:cubicBezTo>
                    <a:pt x="361" y="180"/>
                    <a:pt x="902" y="541"/>
                    <a:pt x="1263" y="902"/>
                  </a:cubicBezTo>
                  <a:close/>
                </a:path>
              </a:pathLst>
            </a:custGeom>
            <a:solidFill>
              <a:srgbClr val="FFFFFF"/>
            </a:solidFill>
            <a:ln w="1804" cap="flat">
              <a:noFill/>
              <a:prstDash val="solid"/>
              <a:miter/>
            </a:ln>
          </p:spPr>
          <p:txBody>
            <a:bodyPr rtlCol="0" anchor="ctr"/>
            <a:lstStyle/>
            <a:p>
              <a:endParaRPr lang="en-US"/>
            </a:p>
          </p:txBody>
        </p:sp>
        <p:sp>
          <p:nvSpPr>
            <p:cNvPr id="83" name="Freeform 464">
              <a:extLst>
                <a:ext uri="{FF2B5EF4-FFF2-40B4-BE49-F238E27FC236}">
                  <a16:creationId xmlns:a16="http://schemas.microsoft.com/office/drawing/2014/main" id="{F6E48CBF-49A3-3EA3-9D36-91313B7B5528}"/>
                </a:ext>
              </a:extLst>
            </p:cNvPr>
            <p:cNvSpPr/>
            <p:nvPr/>
          </p:nvSpPr>
          <p:spPr>
            <a:xfrm>
              <a:off x="4711766" y="1028519"/>
              <a:ext cx="574447" cy="84642"/>
            </a:xfrm>
            <a:custGeom>
              <a:avLst/>
              <a:gdLst>
                <a:gd name="connsiteX0" fmla="*/ 0 w 574447"/>
                <a:gd name="connsiteY0" fmla="*/ 29598 h 84642"/>
                <a:gd name="connsiteX1" fmla="*/ 35553 w 574447"/>
                <a:gd name="connsiteY1" fmla="*/ 59015 h 84642"/>
                <a:gd name="connsiteX2" fmla="*/ 35373 w 574447"/>
                <a:gd name="connsiteY2" fmla="*/ 58834 h 84642"/>
                <a:gd name="connsiteX3" fmla="*/ 158456 w 574447"/>
                <a:gd name="connsiteY3" fmla="*/ 77062 h 84642"/>
                <a:gd name="connsiteX4" fmla="*/ 284788 w 574447"/>
                <a:gd name="connsiteY4" fmla="*/ 84642 h 84642"/>
                <a:gd name="connsiteX5" fmla="*/ 330628 w 574447"/>
                <a:gd name="connsiteY5" fmla="*/ 50352 h 84642"/>
                <a:gd name="connsiteX6" fmla="*/ 425737 w 574447"/>
                <a:gd name="connsiteY6" fmla="*/ 66775 h 84642"/>
                <a:gd name="connsiteX7" fmla="*/ 440175 w 574447"/>
                <a:gd name="connsiteY7" fmla="*/ 63166 h 84642"/>
                <a:gd name="connsiteX8" fmla="*/ 513628 w 574447"/>
                <a:gd name="connsiteY8" fmla="*/ 36095 h 84642"/>
                <a:gd name="connsiteX9" fmla="*/ 574448 w 574447"/>
                <a:gd name="connsiteY9" fmla="*/ 0 h 84642"/>
                <a:gd name="connsiteX10" fmla="*/ 556581 w 574447"/>
                <a:gd name="connsiteY10" fmla="*/ 6136 h 84642"/>
                <a:gd name="connsiteX11" fmla="*/ 484391 w 574447"/>
                <a:gd name="connsiteY11" fmla="*/ 24364 h 84642"/>
                <a:gd name="connsiteX12" fmla="*/ 281719 w 574447"/>
                <a:gd name="connsiteY12" fmla="*/ 27973 h 84642"/>
                <a:gd name="connsiteX13" fmla="*/ 207184 w 574447"/>
                <a:gd name="connsiteY13" fmla="*/ 28876 h 84642"/>
                <a:gd name="connsiteX14" fmla="*/ 0 w 574447"/>
                <a:gd name="connsiteY14" fmla="*/ 29598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447" h="84642">
                  <a:moveTo>
                    <a:pt x="0" y="29598"/>
                  </a:moveTo>
                  <a:cubicBezTo>
                    <a:pt x="9024" y="37899"/>
                    <a:pt x="21837" y="48367"/>
                    <a:pt x="35553" y="59015"/>
                  </a:cubicBezTo>
                  <a:cubicBezTo>
                    <a:pt x="35553" y="59015"/>
                    <a:pt x="35373" y="58834"/>
                    <a:pt x="35373" y="58834"/>
                  </a:cubicBezTo>
                  <a:cubicBezTo>
                    <a:pt x="75799" y="67858"/>
                    <a:pt x="117308" y="73092"/>
                    <a:pt x="158456" y="77062"/>
                  </a:cubicBezTo>
                  <a:cubicBezTo>
                    <a:pt x="200326" y="81033"/>
                    <a:pt x="242557" y="84101"/>
                    <a:pt x="284788" y="84642"/>
                  </a:cubicBezTo>
                  <a:cubicBezTo>
                    <a:pt x="295796" y="67317"/>
                    <a:pt x="310776" y="57391"/>
                    <a:pt x="330628" y="50352"/>
                  </a:cubicBezTo>
                  <a:cubicBezTo>
                    <a:pt x="371776" y="39704"/>
                    <a:pt x="401554" y="45118"/>
                    <a:pt x="425737" y="66775"/>
                  </a:cubicBezTo>
                  <a:cubicBezTo>
                    <a:pt x="430610" y="65512"/>
                    <a:pt x="435302" y="64429"/>
                    <a:pt x="440175" y="63166"/>
                  </a:cubicBezTo>
                  <a:cubicBezTo>
                    <a:pt x="465442" y="56488"/>
                    <a:pt x="490166" y="47826"/>
                    <a:pt x="513628" y="36095"/>
                  </a:cubicBezTo>
                  <a:cubicBezTo>
                    <a:pt x="534563" y="25627"/>
                    <a:pt x="554596" y="12453"/>
                    <a:pt x="574448" y="0"/>
                  </a:cubicBezTo>
                  <a:cubicBezTo>
                    <a:pt x="568312" y="1805"/>
                    <a:pt x="562536" y="4331"/>
                    <a:pt x="556581" y="6136"/>
                  </a:cubicBezTo>
                  <a:cubicBezTo>
                    <a:pt x="532758" y="13355"/>
                    <a:pt x="509477" y="23642"/>
                    <a:pt x="484391" y="24364"/>
                  </a:cubicBezTo>
                  <a:cubicBezTo>
                    <a:pt x="416894" y="26349"/>
                    <a:pt x="349217" y="28154"/>
                    <a:pt x="281719" y="27973"/>
                  </a:cubicBezTo>
                  <a:cubicBezTo>
                    <a:pt x="256814" y="27973"/>
                    <a:pt x="232089" y="27432"/>
                    <a:pt x="207184" y="28876"/>
                  </a:cubicBezTo>
                  <a:cubicBezTo>
                    <a:pt x="177767" y="31222"/>
                    <a:pt x="39524" y="25988"/>
                    <a:pt x="0" y="29598"/>
                  </a:cubicBezTo>
                  <a:close/>
                </a:path>
              </a:pathLst>
            </a:custGeom>
            <a:solidFill>
              <a:srgbClr val="FFFFFF"/>
            </a:solidFill>
            <a:ln w="1804" cap="flat">
              <a:noFill/>
              <a:prstDash val="solid"/>
              <a:miter/>
            </a:ln>
          </p:spPr>
          <p:txBody>
            <a:bodyPr rtlCol="0" anchor="ctr"/>
            <a:lstStyle/>
            <a:p>
              <a:endParaRPr lang="en-US"/>
            </a:p>
          </p:txBody>
        </p:sp>
        <p:sp>
          <p:nvSpPr>
            <p:cNvPr id="84" name="Freeform 465">
              <a:extLst>
                <a:ext uri="{FF2B5EF4-FFF2-40B4-BE49-F238E27FC236}">
                  <a16:creationId xmlns:a16="http://schemas.microsoft.com/office/drawing/2014/main" id="{BC1F8ECD-FF62-F4DF-19FD-22B09BB4EB8C}"/>
                </a:ext>
              </a:extLst>
            </p:cNvPr>
            <p:cNvSpPr/>
            <p:nvPr/>
          </p:nvSpPr>
          <p:spPr>
            <a:xfrm>
              <a:off x="4750207" y="1089880"/>
              <a:ext cx="1624" cy="1263"/>
            </a:xfrm>
            <a:custGeom>
              <a:avLst/>
              <a:gdLst>
                <a:gd name="connsiteX0" fmla="*/ 1624 w 1624"/>
                <a:gd name="connsiteY0" fmla="*/ 1263 h 1263"/>
                <a:gd name="connsiteX1" fmla="*/ 0 w 1624"/>
                <a:gd name="connsiteY1" fmla="*/ 0 h 1263"/>
                <a:gd name="connsiteX2" fmla="*/ 1624 w 1624"/>
                <a:gd name="connsiteY2" fmla="*/ 1263 h 1263"/>
              </a:gdLst>
              <a:ahLst/>
              <a:cxnLst>
                <a:cxn ang="0">
                  <a:pos x="connsiteX0" y="connsiteY0"/>
                </a:cxn>
                <a:cxn ang="0">
                  <a:pos x="connsiteX1" y="connsiteY1"/>
                </a:cxn>
                <a:cxn ang="0">
                  <a:pos x="connsiteX2" y="connsiteY2"/>
                </a:cxn>
              </a:cxnLst>
              <a:rect l="l" t="t" r="r" b="b"/>
              <a:pathLst>
                <a:path w="1624" h="1263">
                  <a:moveTo>
                    <a:pt x="1624" y="1263"/>
                  </a:moveTo>
                  <a:cubicBezTo>
                    <a:pt x="1083" y="902"/>
                    <a:pt x="541" y="361"/>
                    <a:pt x="0" y="0"/>
                  </a:cubicBezTo>
                  <a:cubicBezTo>
                    <a:pt x="541" y="541"/>
                    <a:pt x="1083" y="902"/>
                    <a:pt x="1624" y="1263"/>
                  </a:cubicBezTo>
                  <a:close/>
                </a:path>
              </a:pathLst>
            </a:custGeom>
            <a:solidFill>
              <a:srgbClr val="FFFFFF"/>
            </a:solidFill>
            <a:ln w="1804" cap="flat">
              <a:noFill/>
              <a:prstDash val="solid"/>
              <a:miter/>
            </a:ln>
          </p:spPr>
          <p:txBody>
            <a:bodyPr rtlCol="0" anchor="ctr"/>
            <a:lstStyle/>
            <a:p>
              <a:endParaRPr lang="en-US"/>
            </a:p>
          </p:txBody>
        </p:sp>
        <p:sp>
          <p:nvSpPr>
            <p:cNvPr id="85" name="Freeform 466">
              <a:extLst>
                <a:ext uri="{FF2B5EF4-FFF2-40B4-BE49-F238E27FC236}">
                  <a16:creationId xmlns:a16="http://schemas.microsoft.com/office/drawing/2014/main" id="{EAF736CC-2DB6-C7DA-2672-798540616E4B}"/>
                </a:ext>
              </a:extLst>
            </p:cNvPr>
            <p:cNvSpPr/>
            <p:nvPr/>
          </p:nvSpPr>
          <p:spPr>
            <a:xfrm>
              <a:off x="5145985" y="1104318"/>
              <a:ext cx="721" cy="721"/>
            </a:xfrm>
            <a:custGeom>
              <a:avLst/>
              <a:gdLst>
                <a:gd name="connsiteX0" fmla="*/ 722 w 721"/>
                <a:gd name="connsiteY0" fmla="*/ 722 h 721"/>
                <a:gd name="connsiteX1" fmla="*/ 0 w 721"/>
                <a:gd name="connsiteY1" fmla="*/ 0 h 721"/>
                <a:gd name="connsiteX2" fmla="*/ 722 w 721"/>
                <a:gd name="connsiteY2" fmla="*/ 722 h 721"/>
              </a:gdLst>
              <a:ahLst/>
              <a:cxnLst>
                <a:cxn ang="0">
                  <a:pos x="connsiteX0" y="connsiteY0"/>
                </a:cxn>
                <a:cxn ang="0">
                  <a:pos x="connsiteX1" y="connsiteY1"/>
                </a:cxn>
                <a:cxn ang="0">
                  <a:pos x="connsiteX2" y="connsiteY2"/>
                </a:cxn>
              </a:cxnLst>
              <a:rect l="l" t="t" r="r" b="b"/>
              <a:pathLst>
                <a:path w="721" h="721">
                  <a:moveTo>
                    <a:pt x="722" y="722"/>
                  </a:moveTo>
                  <a:cubicBezTo>
                    <a:pt x="542" y="541"/>
                    <a:pt x="361" y="180"/>
                    <a:pt x="0" y="0"/>
                  </a:cubicBezTo>
                  <a:cubicBezTo>
                    <a:pt x="180" y="361"/>
                    <a:pt x="361" y="541"/>
                    <a:pt x="722" y="722"/>
                  </a:cubicBezTo>
                  <a:close/>
                </a:path>
              </a:pathLst>
            </a:custGeom>
            <a:solidFill>
              <a:srgbClr val="FFFFFF"/>
            </a:solidFill>
            <a:ln w="1804" cap="flat">
              <a:noFill/>
              <a:prstDash val="solid"/>
              <a:miter/>
            </a:ln>
          </p:spPr>
          <p:txBody>
            <a:bodyPr rtlCol="0" anchor="ctr"/>
            <a:lstStyle/>
            <a:p>
              <a:endParaRPr lang="en-US"/>
            </a:p>
          </p:txBody>
        </p:sp>
        <p:sp>
          <p:nvSpPr>
            <p:cNvPr id="86" name="Freeform 467">
              <a:extLst>
                <a:ext uri="{FF2B5EF4-FFF2-40B4-BE49-F238E27FC236}">
                  <a16:creationId xmlns:a16="http://schemas.microsoft.com/office/drawing/2014/main" id="{1069302D-E666-7041-1B07-245C85D859B2}"/>
                </a:ext>
              </a:extLst>
            </p:cNvPr>
            <p:cNvSpPr/>
            <p:nvPr/>
          </p:nvSpPr>
          <p:spPr>
            <a:xfrm>
              <a:off x="4770420" y="1105401"/>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542"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7" name="Freeform 468">
              <a:extLst>
                <a:ext uri="{FF2B5EF4-FFF2-40B4-BE49-F238E27FC236}">
                  <a16:creationId xmlns:a16="http://schemas.microsoft.com/office/drawing/2014/main" id="{35489838-84BF-6391-7B34-26B46A292A73}"/>
                </a:ext>
              </a:extLst>
            </p:cNvPr>
            <p:cNvSpPr/>
            <p:nvPr/>
          </p:nvSpPr>
          <p:spPr>
            <a:xfrm>
              <a:off x="4766810" y="1102694"/>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542"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8" name="Freeform 469">
              <a:extLst>
                <a:ext uri="{FF2B5EF4-FFF2-40B4-BE49-F238E27FC236}">
                  <a16:creationId xmlns:a16="http://schemas.microsoft.com/office/drawing/2014/main" id="{E83D6A78-1E5E-DFAD-832F-8D266E7BFF8A}"/>
                </a:ext>
              </a:extLst>
            </p:cNvPr>
            <p:cNvSpPr/>
            <p:nvPr/>
          </p:nvSpPr>
          <p:spPr>
            <a:xfrm>
              <a:off x="5288379" y="1027797"/>
              <a:ext cx="1985" cy="541"/>
            </a:xfrm>
            <a:custGeom>
              <a:avLst/>
              <a:gdLst>
                <a:gd name="connsiteX0" fmla="*/ 0 w 1985"/>
                <a:gd name="connsiteY0" fmla="*/ 541 h 541"/>
                <a:gd name="connsiteX1" fmla="*/ 1985 w 1985"/>
                <a:gd name="connsiteY1" fmla="*/ 0 h 541"/>
                <a:gd name="connsiteX2" fmla="*/ 0 w 1985"/>
                <a:gd name="connsiteY2" fmla="*/ 541 h 541"/>
              </a:gdLst>
              <a:ahLst/>
              <a:cxnLst>
                <a:cxn ang="0">
                  <a:pos x="connsiteX0" y="connsiteY0"/>
                </a:cxn>
                <a:cxn ang="0">
                  <a:pos x="connsiteX1" y="connsiteY1"/>
                </a:cxn>
                <a:cxn ang="0">
                  <a:pos x="connsiteX2" y="connsiteY2"/>
                </a:cxn>
              </a:cxnLst>
              <a:rect l="l" t="t" r="r" b="b"/>
              <a:pathLst>
                <a:path w="1985" h="541">
                  <a:moveTo>
                    <a:pt x="0" y="541"/>
                  </a:moveTo>
                  <a:cubicBezTo>
                    <a:pt x="722" y="361"/>
                    <a:pt x="1444" y="180"/>
                    <a:pt x="1985" y="0"/>
                  </a:cubicBezTo>
                  <a:cubicBezTo>
                    <a:pt x="1263" y="180"/>
                    <a:pt x="542" y="361"/>
                    <a:pt x="0" y="541"/>
                  </a:cubicBezTo>
                  <a:close/>
                </a:path>
              </a:pathLst>
            </a:custGeom>
            <a:solidFill>
              <a:srgbClr val="FFFFFF"/>
            </a:solidFill>
            <a:ln w="1804" cap="flat">
              <a:noFill/>
              <a:prstDash val="solid"/>
              <a:miter/>
            </a:ln>
          </p:spPr>
          <p:txBody>
            <a:bodyPr rtlCol="0" anchor="ctr"/>
            <a:lstStyle/>
            <a:p>
              <a:endParaRPr lang="en-US"/>
            </a:p>
          </p:txBody>
        </p:sp>
        <p:sp>
          <p:nvSpPr>
            <p:cNvPr id="89" name="Freeform 470">
              <a:extLst>
                <a:ext uri="{FF2B5EF4-FFF2-40B4-BE49-F238E27FC236}">
                  <a16:creationId xmlns:a16="http://schemas.microsoft.com/office/drawing/2014/main" id="{89E45420-A1A3-AE89-4C0E-9D86676E4FB7}"/>
                </a:ext>
              </a:extLst>
            </p:cNvPr>
            <p:cNvSpPr/>
            <p:nvPr/>
          </p:nvSpPr>
          <p:spPr>
            <a:xfrm>
              <a:off x="4805071" y="1130306"/>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1"/>
                    <a:pt x="181" y="181"/>
                    <a:pt x="0" y="0"/>
                  </a:cubicBezTo>
                  <a:cubicBezTo>
                    <a:pt x="181" y="181"/>
                    <a:pt x="361" y="181"/>
                    <a:pt x="542" y="361"/>
                  </a:cubicBezTo>
                  <a:close/>
                </a:path>
              </a:pathLst>
            </a:custGeom>
            <a:solidFill>
              <a:srgbClr val="FFFFFF"/>
            </a:solidFill>
            <a:ln w="1804" cap="flat">
              <a:noFill/>
              <a:prstDash val="solid"/>
              <a:miter/>
            </a:ln>
          </p:spPr>
          <p:txBody>
            <a:bodyPr rtlCol="0" anchor="ctr"/>
            <a:lstStyle/>
            <a:p>
              <a:endParaRPr lang="en-US"/>
            </a:p>
          </p:txBody>
        </p:sp>
        <p:sp>
          <p:nvSpPr>
            <p:cNvPr id="90" name="Freeform 471">
              <a:extLst>
                <a:ext uri="{FF2B5EF4-FFF2-40B4-BE49-F238E27FC236}">
                  <a16:creationId xmlns:a16="http://schemas.microsoft.com/office/drawing/2014/main" id="{CDFE4B7B-B748-24DA-86B0-220A6F323D82}"/>
                </a:ext>
              </a:extLst>
            </p:cNvPr>
            <p:cNvSpPr/>
            <p:nvPr/>
          </p:nvSpPr>
          <p:spPr>
            <a:xfrm>
              <a:off x="4813292" y="1135405"/>
              <a:ext cx="80" cy="135"/>
            </a:xfrm>
            <a:custGeom>
              <a:avLst/>
              <a:gdLst>
                <a:gd name="connsiteX0" fmla="*/ 80 w 80"/>
                <a:gd name="connsiteY0" fmla="*/ 135 h 135"/>
                <a:gd name="connsiteX1" fmla="*/ 80 w 80"/>
                <a:gd name="connsiteY1" fmla="*/ 135 h 135"/>
                <a:gd name="connsiteX2" fmla="*/ 80 w 80"/>
                <a:gd name="connsiteY2" fmla="*/ 135 h 135"/>
              </a:gdLst>
              <a:ahLst/>
              <a:cxnLst>
                <a:cxn ang="0">
                  <a:pos x="connsiteX0" y="connsiteY0"/>
                </a:cxn>
                <a:cxn ang="0">
                  <a:pos x="connsiteX1" y="connsiteY1"/>
                </a:cxn>
                <a:cxn ang="0">
                  <a:pos x="connsiteX2" y="connsiteY2"/>
                </a:cxn>
              </a:cxnLst>
              <a:rect l="l" t="t" r="r" b="b"/>
              <a:pathLst>
                <a:path w="80" h="135">
                  <a:moveTo>
                    <a:pt x="80" y="135"/>
                  </a:moveTo>
                  <a:cubicBezTo>
                    <a:pt x="80" y="-45"/>
                    <a:pt x="-100" y="-45"/>
                    <a:pt x="80" y="135"/>
                  </a:cubicBezTo>
                  <a:cubicBezTo>
                    <a:pt x="-100" y="-45"/>
                    <a:pt x="80" y="-45"/>
                    <a:pt x="80" y="135"/>
                  </a:cubicBezTo>
                  <a:close/>
                </a:path>
              </a:pathLst>
            </a:custGeom>
            <a:solidFill>
              <a:srgbClr val="FFFFFF"/>
            </a:solidFill>
            <a:ln w="1804" cap="flat">
              <a:noFill/>
              <a:prstDash val="solid"/>
              <a:miter/>
            </a:ln>
          </p:spPr>
          <p:txBody>
            <a:bodyPr rtlCol="0" anchor="ctr"/>
            <a:lstStyle/>
            <a:p>
              <a:endParaRPr lang="en-US"/>
            </a:p>
          </p:txBody>
        </p:sp>
        <p:sp>
          <p:nvSpPr>
            <p:cNvPr id="91" name="Freeform 472">
              <a:extLst>
                <a:ext uri="{FF2B5EF4-FFF2-40B4-BE49-F238E27FC236}">
                  <a16:creationId xmlns:a16="http://schemas.microsoft.com/office/drawing/2014/main" id="{EC2B00AB-8116-8C22-54B9-C8F07026CDEC}"/>
                </a:ext>
              </a:extLst>
            </p:cNvPr>
            <p:cNvSpPr/>
            <p:nvPr/>
          </p:nvSpPr>
          <p:spPr>
            <a:xfrm>
              <a:off x="4809763" y="1133374"/>
              <a:ext cx="360" cy="180"/>
            </a:xfrm>
            <a:custGeom>
              <a:avLst/>
              <a:gdLst>
                <a:gd name="connsiteX0" fmla="*/ 361 w 360"/>
                <a:gd name="connsiteY0" fmla="*/ 180 h 180"/>
                <a:gd name="connsiteX1" fmla="*/ 0 w 360"/>
                <a:gd name="connsiteY1" fmla="*/ 0 h 180"/>
                <a:gd name="connsiteX2" fmla="*/ 361 w 360"/>
                <a:gd name="connsiteY2" fmla="*/ 180 h 180"/>
              </a:gdLst>
              <a:ahLst/>
              <a:cxnLst>
                <a:cxn ang="0">
                  <a:pos x="connsiteX0" y="connsiteY0"/>
                </a:cxn>
                <a:cxn ang="0">
                  <a:pos x="connsiteX1" y="connsiteY1"/>
                </a:cxn>
                <a:cxn ang="0">
                  <a:pos x="connsiteX2" y="connsiteY2"/>
                </a:cxn>
              </a:cxnLst>
              <a:rect l="l" t="t" r="r" b="b"/>
              <a:pathLst>
                <a:path w="360" h="180">
                  <a:moveTo>
                    <a:pt x="361" y="180"/>
                  </a:moveTo>
                  <a:cubicBezTo>
                    <a:pt x="180" y="180"/>
                    <a:pt x="180" y="0"/>
                    <a:pt x="0" y="0"/>
                  </a:cubicBezTo>
                  <a:cubicBezTo>
                    <a:pt x="0" y="0"/>
                    <a:pt x="180" y="0"/>
                    <a:pt x="361" y="180"/>
                  </a:cubicBezTo>
                  <a:close/>
                </a:path>
              </a:pathLst>
            </a:custGeom>
            <a:solidFill>
              <a:srgbClr val="FFFFFF"/>
            </a:solidFill>
            <a:ln w="1804" cap="flat">
              <a:noFill/>
              <a:prstDash val="solid"/>
              <a:miter/>
            </a:ln>
          </p:spPr>
          <p:txBody>
            <a:bodyPr rtlCol="0" anchor="ctr"/>
            <a:lstStyle/>
            <a:p>
              <a:endParaRPr lang="en-US"/>
            </a:p>
          </p:txBody>
        </p:sp>
        <p:sp>
          <p:nvSpPr>
            <p:cNvPr id="92" name="Freeform 473">
              <a:extLst>
                <a:ext uri="{FF2B5EF4-FFF2-40B4-BE49-F238E27FC236}">
                  <a16:creationId xmlns:a16="http://schemas.microsoft.com/office/drawing/2014/main" id="{28BDA057-C134-0AB8-D1A9-7F9F7D3F7299}"/>
                </a:ext>
              </a:extLst>
            </p:cNvPr>
            <p:cNvSpPr/>
            <p:nvPr/>
          </p:nvSpPr>
          <p:spPr>
            <a:xfrm>
              <a:off x="4807236" y="1131750"/>
              <a:ext cx="541" cy="360"/>
            </a:xfrm>
            <a:custGeom>
              <a:avLst/>
              <a:gdLst>
                <a:gd name="connsiteX0" fmla="*/ 541 w 541"/>
                <a:gd name="connsiteY0" fmla="*/ 361 h 360"/>
                <a:gd name="connsiteX1" fmla="*/ 0 w 541"/>
                <a:gd name="connsiteY1" fmla="*/ 0 h 360"/>
                <a:gd name="connsiteX2" fmla="*/ 541 w 541"/>
                <a:gd name="connsiteY2" fmla="*/ 361 h 360"/>
              </a:gdLst>
              <a:ahLst/>
              <a:cxnLst>
                <a:cxn ang="0">
                  <a:pos x="connsiteX0" y="connsiteY0"/>
                </a:cxn>
                <a:cxn ang="0">
                  <a:pos x="connsiteX1" y="connsiteY1"/>
                </a:cxn>
                <a:cxn ang="0">
                  <a:pos x="connsiteX2" y="connsiteY2"/>
                </a:cxn>
              </a:cxnLst>
              <a:rect l="l" t="t" r="r" b="b"/>
              <a:pathLst>
                <a:path w="541" h="360">
                  <a:moveTo>
                    <a:pt x="541" y="361"/>
                  </a:moveTo>
                  <a:cubicBezTo>
                    <a:pt x="361" y="181"/>
                    <a:pt x="180" y="181"/>
                    <a:pt x="0" y="0"/>
                  </a:cubicBezTo>
                  <a:cubicBezTo>
                    <a:pt x="361" y="181"/>
                    <a:pt x="541" y="181"/>
                    <a:pt x="541" y="361"/>
                  </a:cubicBezTo>
                  <a:close/>
                </a:path>
              </a:pathLst>
            </a:custGeom>
            <a:solidFill>
              <a:srgbClr val="FFFFFF"/>
            </a:solidFill>
            <a:ln w="1804" cap="flat">
              <a:noFill/>
              <a:prstDash val="solid"/>
              <a:miter/>
            </a:ln>
          </p:spPr>
          <p:txBody>
            <a:bodyPr rtlCol="0" anchor="ctr"/>
            <a:lstStyle/>
            <a:p>
              <a:endParaRPr lang="en-US"/>
            </a:p>
          </p:txBody>
        </p:sp>
        <p:sp>
          <p:nvSpPr>
            <p:cNvPr id="93" name="Freeform 474">
              <a:extLst>
                <a:ext uri="{FF2B5EF4-FFF2-40B4-BE49-F238E27FC236}">
                  <a16:creationId xmlns:a16="http://schemas.microsoft.com/office/drawing/2014/main" id="{138D6C1E-1F8D-A9E8-9B2F-60275B54667C}"/>
                </a:ext>
              </a:extLst>
            </p:cNvPr>
            <p:cNvSpPr/>
            <p:nvPr/>
          </p:nvSpPr>
          <p:spPr>
            <a:xfrm>
              <a:off x="4811387" y="1134457"/>
              <a:ext cx="361" cy="180"/>
            </a:xfrm>
            <a:custGeom>
              <a:avLst/>
              <a:gdLst>
                <a:gd name="connsiteX0" fmla="*/ 361 w 361"/>
                <a:gd name="connsiteY0" fmla="*/ 181 h 180"/>
                <a:gd name="connsiteX1" fmla="*/ 0 w 361"/>
                <a:gd name="connsiteY1" fmla="*/ 0 h 180"/>
                <a:gd name="connsiteX2" fmla="*/ 361 w 361"/>
                <a:gd name="connsiteY2" fmla="*/ 181 h 180"/>
              </a:gdLst>
              <a:ahLst/>
              <a:cxnLst>
                <a:cxn ang="0">
                  <a:pos x="connsiteX0" y="connsiteY0"/>
                </a:cxn>
                <a:cxn ang="0">
                  <a:pos x="connsiteX1" y="connsiteY1"/>
                </a:cxn>
                <a:cxn ang="0">
                  <a:pos x="connsiteX2" y="connsiteY2"/>
                </a:cxn>
              </a:cxnLst>
              <a:rect l="l" t="t" r="r" b="b"/>
              <a:pathLst>
                <a:path w="361" h="180">
                  <a:moveTo>
                    <a:pt x="361" y="181"/>
                  </a:moveTo>
                  <a:cubicBezTo>
                    <a:pt x="181" y="181"/>
                    <a:pt x="181" y="0"/>
                    <a:pt x="0" y="0"/>
                  </a:cubicBezTo>
                  <a:cubicBezTo>
                    <a:pt x="181" y="0"/>
                    <a:pt x="361" y="0"/>
                    <a:pt x="361" y="181"/>
                  </a:cubicBezTo>
                  <a:close/>
                </a:path>
              </a:pathLst>
            </a:custGeom>
            <a:solidFill>
              <a:srgbClr val="FFFFFF"/>
            </a:solidFill>
            <a:ln w="1804" cap="flat">
              <a:noFill/>
              <a:prstDash val="solid"/>
              <a:miter/>
            </a:ln>
          </p:spPr>
          <p:txBody>
            <a:bodyPr rtlCol="0" anchor="ctr"/>
            <a:lstStyle/>
            <a:p>
              <a:endParaRPr lang="en-US"/>
            </a:p>
          </p:txBody>
        </p:sp>
        <p:sp>
          <p:nvSpPr>
            <p:cNvPr id="94" name="Freeform 475">
              <a:extLst>
                <a:ext uri="{FF2B5EF4-FFF2-40B4-BE49-F238E27FC236}">
                  <a16:creationId xmlns:a16="http://schemas.microsoft.com/office/drawing/2014/main" id="{5494F88B-89B6-464F-8461-B422B29831B7}"/>
                </a:ext>
              </a:extLst>
            </p:cNvPr>
            <p:cNvSpPr/>
            <p:nvPr/>
          </p:nvSpPr>
          <p:spPr>
            <a:xfrm>
              <a:off x="4992763" y="1118034"/>
              <a:ext cx="1083" cy="2165"/>
            </a:xfrm>
            <a:custGeom>
              <a:avLst/>
              <a:gdLst>
                <a:gd name="connsiteX0" fmla="*/ 1083 w 1083"/>
                <a:gd name="connsiteY0" fmla="*/ 0 h 2165"/>
                <a:gd name="connsiteX1" fmla="*/ 0 w 1083"/>
                <a:gd name="connsiteY1" fmla="*/ 2166 h 2165"/>
                <a:gd name="connsiteX2" fmla="*/ 1083 w 1083"/>
                <a:gd name="connsiteY2" fmla="*/ 0 h 2165"/>
              </a:gdLst>
              <a:ahLst/>
              <a:cxnLst>
                <a:cxn ang="0">
                  <a:pos x="connsiteX0" y="connsiteY0"/>
                </a:cxn>
                <a:cxn ang="0">
                  <a:pos x="connsiteX1" y="connsiteY1"/>
                </a:cxn>
                <a:cxn ang="0">
                  <a:pos x="connsiteX2" y="connsiteY2"/>
                </a:cxn>
              </a:cxnLst>
              <a:rect l="l" t="t" r="r" b="b"/>
              <a:pathLst>
                <a:path w="1083" h="2165">
                  <a:moveTo>
                    <a:pt x="1083" y="0"/>
                  </a:moveTo>
                  <a:cubicBezTo>
                    <a:pt x="722" y="722"/>
                    <a:pt x="361" y="1444"/>
                    <a:pt x="0" y="2166"/>
                  </a:cubicBezTo>
                  <a:cubicBezTo>
                    <a:pt x="181" y="1444"/>
                    <a:pt x="722" y="722"/>
                    <a:pt x="1083" y="0"/>
                  </a:cubicBezTo>
                  <a:close/>
                </a:path>
              </a:pathLst>
            </a:custGeom>
            <a:solidFill>
              <a:srgbClr val="FFFFFF"/>
            </a:solidFill>
            <a:ln w="1804" cap="flat">
              <a:noFill/>
              <a:prstDash val="solid"/>
              <a:miter/>
            </a:ln>
          </p:spPr>
          <p:txBody>
            <a:bodyPr rtlCol="0" anchor="ctr"/>
            <a:lstStyle/>
            <a:p>
              <a:endParaRPr lang="en-US"/>
            </a:p>
          </p:txBody>
        </p:sp>
        <p:sp>
          <p:nvSpPr>
            <p:cNvPr id="95" name="Freeform 476">
              <a:extLst>
                <a:ext uri="{FF2B5EF4-FFF2-40B4-BE49-F238E27FC236}">
                  <a16:creationId xmlns:a16="http://schemas.microsoft.com/office/drawing/2014/main" id="{6EDA7377-1B25-0AA4-68C0-02DA4FDFEC37}"/>
                </a:ext>
              </a:extLst>
            </p:cNvPr>
            <p:cNvSpPr/>
            <p:nvPr/>
          </p:nvSpPr>
          <p:spPr>
            <a:xfrm>
              <a:off x="4990056" y="1121643"/>
              <a:ext cx="1804" cy="3970"/>
            </a:xfrm>
            <a:custGeom>
              <a:avLst/>
              <a:gdLst>
                <a:gd name="connsiteX0" fmla="*/ 1805 w 1804"/>
                <a:gd name="connsiteY0" fmla="*/ 0 h 3970"/>
                <a:gd name="connsiteX1" fmla="*/ 0 w 1804"/>
                <a:gd name="connsiteY1" fmla="*/ 3970 h 3970"/>
                <a:gd name="connsiteX2" fmla="*/ 1805 w 1804"/>
                <a:gd name="connsiteY2" fmla="*/ 0 h 3970"/>
              </a:gdLst>
              <a:ahLst/>
              <a:cxnLst>
                <a:cxn ang="0">
                  <a:pos x="connsiteX0" y="connsiteY0"/>
                </a:cxn>
                <a:cxn ang="0">
                  <a:pos x="connsiteX1" y="connsiteY1"/>
                </a:cxn>
                <a:cxn ang="0">
                  <a:pos x="connsiteX2" y="connsiteY2"/>
                </a:cxn>
              </a:cxnLst>
              <a:rect l="l" t="t" r="r" b="b"/>
              <a:pathLst>
                <a:path w="1804" h="3970">
                  <a:moveTo>
                    <a:pt x="1805" y="0"/>
                  </a:moveTo>
                  <a:cubicBezTo>
                    <a:pt x="1083" y="1263"/>
                    <a:pt x="542" y="2527"/>
                    <a:pt x="0" y="3970"/>
                  </a:cubicBezTo>
                  <a:cubicBezTo>
                    <a:pt x="542" y="2527"/>
                    <a:pt x="1263" y="1263"/>
                    <a:pt x="1805" y="0"/>
                  </a:cubicBezTo>
                  <a:close/>
                </a:path>
              </a:pathLst>
            </a:custGeom>
            <a:solidFill>
              <a:srgbClr val="FFFFFF"/>
            </a:solidFill>
            <a:ln w="1804" cap="flat">
              <a:noFill/>
              <a:prstDash val="solid"/>
              <a:miter/>
            </a:ln>
          </p:spPr>
          <p:txBody>
            <a:bodyPr rtlCol="0" anchor="ctr"/>
            <a:lstStyle/>
            <a:p>
              <a:endParaRPr lang="en-US"/>
            </a:p>
          </p:txBody>
        </p:sp>
        <p:sp>
          <p:nvSpPr>
            <p:cNvPr id="96" name="Freeform 477">
              <a:extLst>
                <a:ext uri="{FF2B5EF4-FFF2-40B4-BE49-F238E27FC236}">
                  <a16:creationId xmlns:a16="http://schemas.microsoft.com/office/drawing/2014/main" id="{12869652-32E8-80D0-E16C-4E53F994D661}"/>
                </a:ext>
              </a:extLst>
            </p:cNvPr>
            <p:cNvSpPr/>
            <p:nvPr/>
          </p:nvSpPr>
          <p:spPr>
            <a:xfrm>
              <a:off x="4814455" y="1135901"/>
              <a:ext cx="180" cy="180"/>
            </a:xfrm>
            <a:custGeom>
              <a:avLst/>
              <a:gdLst>
                <a:gd name="connsiteX0" fmla="*/ 180 w 180"/>
                <a:gd name="connsiteY0" fmla="*/ 180 h 180"/>
                <a:gd name="connsiteX1" fmla="*/ 0 w 180"/>
                <a:gd name="connsiteY1" fmla="*/ 0 h 180"/>
                <a:gd name="connsiteX2" fmla="*/ 180 w 180"/>
                <a:gd name="connsiteY2" fmla="*/ 180 h 180"/>
              </a:gdLst>
              <a:ahLst/>
              <a:cxnLst>
                <a:cxn ang="0">
                  <a:pos x="connsiteX0" y="connsiteY0"/>
                </a:cxn>
                <a:cxn ang="0">
                  <a:pos x="connsiteX1" y="connsiteY1"/>
                </a:cxn>
                <a:cxn ang="0">
                  <a:pos x="connsiteX2" y="connsiteY2"/>
                </a:cxn>
              </a:cxnLst>
              <a:rect l="l" t="t" r="r" b="b"/>
              <a:pathLst>
                <a:path w="180" h="180">
                  <a:moveTo>
                    <a:pt x="180" y="180"/>
                  </a:moveTo>
                  <a:cubicBezTo>
                    <a:pt x="180" y="180"/>
                    <a:pt x="0" y="180"/>
                    <a:pt x="0" y="0"/>
                  </a:cubicBezTo>
                  <a:cubicBezTo>
                    <a:pt x="0" y="180"/>
                    <a:pt x="0" y="180"/>
                    <a:pt x="180" y="180"/>
                  </a:cubicBezTo>
                  <a:close/>
                </a:path>
              </a:pathLst>
            </a:custGeom>
            <a:solidFill>
              <a:srgbClr val="FFFFFF"/>
            </a:solidFill>
            <a:ln w="1804" cap="flat">
              <a:noFill/>
              <a:prstDash val="solid"/>
              <a:miter/>
            </a:ln>
          </p:spPr>
          <p:txBody>
            <a:bodyPr rtlCol="0" anchor="ctr"/>
            <a:lstStyle/>
            <a:p>
              <a:endParaRPr lang="en-US"/>
            </a:p>
          </p:txBody>
        </p:sp>
        <p:sp>
          <p:nvSpPr>
            <p:cNvPr id="97" name="Freeform 478">
              <a:extLst>
                <a:ext uri="{FF2B5EF4-FFF2-40B4-BE49-F238E27FC236}">
                  <a16:creationId xmlns:a16="http://schemas.microsoft.com/office/drawing/2014/main" id="{D0EE4DD2-3371-64B4-DF98-4ECD3A36F30D}"/>
                </a:ext>
              </a:extLst>
            </p:cNvPr>
            <p:cNvSpPr/>
            <p:nvPr/>
          </p:nvSpPr>
          <p:spPr>
            <a:xfrm>
              <a:off x="4793159" y="1122004"/>
              <a:ext cx="902" cy="721"/>
            </a:xfrm>
            <a:custGeom>
              <a:avLst/>
              <a:gdLst>
                <a:gd name="connsiteX0" fmla="*/ 902 w 902"/>
                <a:gd name="connsiteY0" fmla="*/ 722 h 721"/>
                <a:gd name="connsiteX1" fmla="*/ 0 w 902"/>
                <a:gd name="connsiteY1" fmla="*/ 0 h 721"/>
                <a:gd name="connsiteX2" fmla="*/ 902 w 902"/>
                <a:gd name="connsiteY2" fmla="*/ 722 h 721"/>
              </a:gdLst>
              <a:ahLst/>
              <a:cxnLst>
                <a:cxn ang="0">
                  <a:pos x="connsiteX0" y="connsiteY0"/>
                </a:cxn>
                <a:cxn ang="0">
                  <a:pos x="connsiteX1" y="connsiteY1"/>
                </a:cxn>
                <a:cxn ang="0">
                  <a:pos x="connsiteX2" y="connsiteY2"/>
                </a:cxn>
              </a:cxnLst>
              <a:rect l="l" t="t" r="r" b="b"/>
              <a:pathLst>
                <a:path w="902" h="721">
                  <a:moveTo>
                    <a:pt x="902" y="722"/>
                  </a:moveTo>
                  <a:cubicBezTo>
                    <a:pt x="542" y="541"/>
                    <a:pt x="361" y="361"/>
                    <a:pt x="0" y="0"/>
                  </a:cubicBezTo>
                  <a:cubicBezTo>
                    <a:pt x="361" y="180"/>
                    <a:pt x="542" y="541"/>
                    <a:pt x="902" y="722"/>
                  </a:cubicBezTo>
                  <a:close/>
                </a:path>
              </a:pathLst>
            </a:custGeom>
            <a:solidFill>
              <a:srgbClr val="FFFFFF"/>
            </a:solidFill>
            <a:ln w="1804" cap="flat">
              <a:noFill/>
              <a:prstDash val="solid"/>
              <a:miter/>
            </a:ln>
          </p:spPr>
          <p:txBody>
            <a:bodyPr rtlCol="0" anchor="ctr"/>
            <a:lstStyle/>
            <a:p>
              <a:endParaRPr lang="en-US"/>
            </a:p>
          </p:txBody>
        </p:sp>
        <p:sp>
          <p:nvSpPr>
            <p:cNvPr id="98" name="Freeform 479">
              <a:extLst>
                <a:ext uri="{FF2B5EF4-FFF2-40B4-BE49-F238E27FC236}">
                  <a16:creationId xmlns:a16="http://schemas.microsoft.com/office/drawing/2014/main" id="{2207D82F-2FDA-ABF0-4773-339AF0AA4778}"/>
                </a:ext>
              </a:extLst>
            </p:cNvPr>
            <p:cNvSpPr/>
            <p:nvPr/>
          </p:nvSpPr>
          <p:spPr>
            <a:xfrm>
              <a:off x="4786121" y="1116951"/>
              <a:ext cx="1083" cy="721"/>
            </a:xfrm>
            <a:custGeom>
              <a:avLst/>
              <a:gdLst>
                <a:gd name="connsiteX0" fmla="*/ 1083 w 1083"/>
                <a:gd name="connsiteY0" fmla="*/ 722 h 721"/>
                <a:gd name="connsiteX1" fmla="*/ 0 w 1083"/>
                <a:gd name="connsiteY1" fmla="*/ 0 h 721"/>
                <a:gd name="connsiteX2" fmla="*/ 1083 w 1083"/>
                <a:gd name="connsiteY2" fmla="*/ 722 h 721"/>
              </a:gdLst>
              <a:ahLst/>
              <a:cxnLst>
                <a:cxn ang="0">
                  <a:pos x="connsiteX0" y="connsiteY0"/>
                </a:cxn>
                <a:cxn ang="0">
                  <a:pos x="connsiteX1" y="connsiteY1"/>
                </a:cxn>
                <a:cxn ang="0">
                  <a:pos x="connsiteX2" y="connsiteY2"/>
                </a:cxn>
              </a:cxnLst>
              <a:rect l="l" t="t" r="r" b="b"/>
              <a:pathLst>
                <a:path w="1083" h="721">
                  <a:moveTo>
                    <a:pt x="1083" y="722"/>
                  </a:moveTo>
                  <a:cubicBezTo>
                    <a:pt x="722" y="541"/>
                    <a:pt x="361" y="180"/>
                    <a:pt x="0" y="0"/>
                  </a:cubicBezTo>
                  <a:cubicBezTo>
                    <a:pt x="361" y="180"/>
                    <a:pt x="722" y="541"/>
                    <a:pt x="1083" y="722"/>
                  </a:cubicBezTo>
                  <a:close/>
                </a:path>
              </a:pathLst>
            </a:custGeom>
            <a:solidFill>
              <a:srgbClr val="FFFFFF"/>
            </a:solidFill>
            <a:ln w="1804" cap="flat">
              <a:noFill/>
              <a:prstDash val="solid"/>
              <a:miter/>
            </a:ln>
          </p:spPr>
          <p:txBody>
            <a:bodyPr rtlCol="0" anchor="ctr"/>
            <a:lstStyle/>
            <a:p>
              <a:endParaRPr lang="en-US"/>
            </a:p>
          </p:txBody>
        </p:sp>
        <p:sp>
          <p:nvSpPr>
            <p:cNvPr id="99" name="Freeform 480">
              <a:extLst>
                <a:ext uri="{FF2B5EF4-FFF2-40B4-BE49-F238E27FC236}">
                  <a16:creationId xmlns:a16="http://schemas.microsoft.com/office/drawing/2014/main" id="{A500562B-0177-7CED-521C-611C75BEE637}"/>
                </a:ext>
              </a:extLst>
            </p:cNvPr>
            <p:cNvSpPr/>
            <p:nvPr/>
          </p:nvSpPr>
          <p:spPr>
            <a:xfrm>
              <a:off x="4782511" y="1114425"/>
              <a:ext cx="1083" cy="721"/>
            </a:xfrm>
            <a:custGeom>
              <a:avLst/>
              <a:gdLst>
                <a:gd name="connsiteX0" fmla="*/ 1083 w 1083"/>
                <a:gd name="connsiteY0" fmla="*/ 722 h 721"/>
                <a:gd name="connsiteX1" fmla="*/ 0 w 1083"/>
                <a:gd name="connsiteY1" fmla="*/ 0 h 721"/>
                <a:gd name="connsiteX2" fmla="*/ 1083 w 1083"/>
                <a:gd name="connsiteY2" fmla="*/ 722 h 721"/>
              </a:gdLst>
              <a:ahLst/>
              <a:cxnLst>
                <a:cxn ang="0">
                  <a:pos x="connsiteX0" y="connsiteY0"/>
                </a:cxn>
                <a:cxn ang="0">
                  <a:pos x="connsiteX1" y="connsiteY1"/>
                </a:cxn>
                <a:cxn ang="0">
                  <a:pos x="connsiteX2" y="connsiteY2"/>
                </a:cxn>
              </a:cxnLst>
              <a:rect l="l" t="t" r="r" b="b"/>
              <a:pathLst>
                <a:path w="1083" h="721">
                  <a:moveTo>
                    <a:pt x="1083" y="722"/>
                  </a:moveTo>
                  <a:cubicBezTo>
                    <a:pt x="722" y="541"/>
                    <a:pt x="361" y="180"/>
                    <a:pt x="0" y="0"/>
                  </a:cubicBezTo>
                  <a:cubicBezTo>
                    <a:pt x="361" y="180"/>
                    <a:pt x="722" y="361"/>
                    <a:pt x="1083" y="722"/>
                  </a:cubicBezTo>
                  <a:close/>
                </a:path>
              </a:pathLst>
            </a:custGeom>
            <a:solidFill>
              <a:srgbClr val="FFFFFF"/>
            </a:solidFill>
            <a:ln w="1804" cap="flat">
              <a:noFill/>
              <a:prstDash val="solid"/>
              <a:miter/>
            </a:ln>
          </p:spPr>
          <p:txBody>
            <a:bodyPr rtlCol="0" anchor="ctr"/>
            <a:lstStyle/>
            <a:p>
              <a:endParaRPr lang="en-US"/>
            </a:p>
          </p:txBody>
        </p:sp>
        <p:sp>
          <p:nvSpPr>
            <p:cNvPr id="100" name="Freeform 481">
              <a:extLst>
                <a:ext uri="{FF2B5EF4-FFF2-40B4-BE49-F238E27FC236}">
                  <a16:creationId xmlns:a16="http://schemas.microsoft.com/office/drawing/2014/main" id="{C2D1CA46-1A94-E657-6451-3B3BC9F10FD9}"/>
                </a:ext>
              </a:extLst>
            </p:cNvPr>
            <p:cNvSpPr/>
            <p:nvPr/>
          </p:nvSpPr>
          <p:spPr>
            <a:xfrm>
              <a:off x="4789730" y="1119658"/>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0"/>
                    <a:pt x="181" y="0"/>
                    <a:pt x="0" y="0"/>
                  </a:cubicBezTo>
                  <a:cubicBezTo>
                    <a:pt x="181" y="0"/>
                    <a:pt x="361" y="180"/>
                    <a:pt x="542" y="361"/>
                  </a:cubicBezTo>
                  <a:close/>
                </a:path>
              </a:pathLst>
            </a:custGeom>
            <a:solidFill>
              <a:srgbClr val="FFFFFF"/>
            </a:solidFill>
            <a:ln w="1804" cap="flat">
              <a:noFill/>
              <a:prstDash val="solid"/>
              <a:miter/>
            </a:ln>
          </p:spPr>
          <p:txBody>
            <a:bodyPr rtlCol="0" anchor="ctr"/>
            <a:lstStyle/>
            <a:p>
              <a:endParaRPr lang="en-US"/>
            </a:p>
          </p:txBody>
        </p:sp>
        <p:sp>
          <p:nvSpPr>
            <p:cNvPr id="101" name="Freeform 482">
              <a:extLst>
                <a:ext uri="{FF2B5EF4-FFF2-40B4-BE49-F238E27FC236}">
                  <a16:creationId xmlns:a16="http://schemas.microsoft.com/office/drawing/2014/main" id="{5F1EB6D2-406B-8927-D66D-649FDA3EDA27}"/>
                </a:ext>
              </a:extLst>
            </p:cNvPr>
            <p:cNvSpPr/>
            <p:nvPr/>
          </p:nvSpPr>
          <p:spPr>
            <a:xfrm>
              <a:off x="4778541" y="1111176"/>
              <a:ext cx="1263" cy="1082"/>
            </a:xfrm>
            <a:custGeom>
              <a:avLst/>
              <a:gdLst>
                <a:gd name="connsiteX0" fmla="*/ 1263 w 1263"/>
                <a:gd name="connsiteY0" fmla="*/ 1083 h 1082"/>
                <a:gd name="connsiteX1" fmla="*/ 0 w 1263"/>
                <a:gd name="connsiteY1" fmla="*/ 0 h 1082"/>
                <a:gd name="connsiteX2" fmla="*/ 1263 w 1263"/>
                <a:gd name="connsiteY2" fmla="*/ 1083 h 1082"/>
              </a:gdLst>
              <a:ahLst/>
              <a:cxnLst>
                <a:cxn ang="0">
                  <a:pos x="connsiteX0" y="connsiteY0"/>
                </a:cxn>
                <a:cxn ang="0">
                  <a:pos x="connsiteX1" y="connsiteY1"/>
                </a:cxn>
                <a:cxn ang="0">
                  <a:pos x="connsiteX2" y="connsiteY2"/>
                </a:cxn>
              </a:cxnLst>
              <a:rect l="l" t="t" r="r" b="b"/>
              <a:pathLst>
                <a:path w="1263" h="1082">
                  <a:moveTo>
                    <a:pt x="1263" y="1083"/>
                  </a:moveTo>
                  <a:cubicBezTo>
                    <a:pt x="902" y="722"/>
                    <a:pt x="361" y="361"/>
                    <a:pt x="0" y="0"/>
                  </a:cubicBezTo>
                  <a:cubicBezTo>
                    <a:pt x="361" y="541"/>
                    <a:pt x="722" y="722"/>
                    <a:pt x="1263" y="1083"/>
                  </a:cubicBezTo>
                  <a:close/>
                </a:path>
              </a:pathLst>
            </a:custGeom>
            <a:solidFill>
              <a:srgbClr val="FFFFFF"/>
            </a:solidFill>
            <a:ln w="1804" cap="flat">
              <a:noFill/>
              <a:prstDash val="solid"/>
              <a:miter/>
            </a:ln>
          </p:spPr>
          <p:txBody>
            <a:bodyPr rtlCol="0" anchor="ctr"/>
            <a:lstStyle/>
            <a:p>
              <a:endParaRPr lang="en-US"/>
            </a:p>
          </p:txBody>
        </p:sp>
        <p:sp>
          <p:nvSpPr>
            <p:cNvPr id="102" name="Freeform 483">
              <a:extLst>
                <a:ext uri="{FF2B5EF4-FFF2-40B4-BE49-F238E27FC236}">
                  <a16:creationId xmlns:a16="http://schemas.microsoft.com/office/drawing/2014/main" id="{20D5DAF3-BDF4-6906-7C60-33B4673E36A3}"/>
                </a:ext>
              </a:extLst>
            </p:cNvPr>
            <p:cNvSpPr/>
            <p:nvPr/>
          </p:nvSpPr>
          <p:spPr>
            <a:xfrm>
              <a:off x="4799476" y="1126516"/>
              <a:ext cx="721" cy="541"/>
            </a:xfrm>
            <a:custGeom>
              <a:avLst/>
              <a:gdLst>
                <a:gd name="connsiteX0" fmla="*/ 722 w 721"/>
                <a:gd name="connsiteY0" fmla="*/ 541 h 541"/>
                <a:gd name="connsiteX1" fmla="*/ 0 w 721"/>
                <a:gd name="connsiteY1" fmla="*/ 0 h 541"/>
                <a:gd name="connsiteX2" fmla="*/ 722 w 721"/>
                <a:gd name="connsiteY2" fmla="*/ 541 h 541"/>
              </a:gdLst>
              <a:ahLst/>
              <a:cxnLst>
                <a:cxn ang="0">
                  <a:pos x="connsiteX0" y="connsiteY0"/>
                </a:cxn>
                <a:cxn ang="0">
                  <a:pos x="connsiteX1" y="connsiteY1"/>
                </a:cxn>
                <a:cxn ang="0">
                  <a:pos x="connsiteX2" y="connsiteY2"/>
                </a:cxn>
              </a:cxnLst>
              <a:rect l="l" t="t" r="r" b="b"/>
              <a:pathLst>
                <a:path w="721" h="541">
                  <a:moveTo>
                    <a:pt x="722" y="541"/>
                  </a:moveTo>
                  <a:cubicBezTo>
                    <a:pt x="542" y="361"/>
                    <a:pt x="180" y="180"/>
                    <a:pt x="0" y="0"/>
                  </a:cubicBezTo>
                  <a:cubicBezTo>
                    <a:pt x="361" y="180"/>
                    <a:pt x="542" y="361"/>
                    <a:pt x="722" y="541"/>
                  </a:cubicBezTo>
                  <a:close/>
                </a:path>
              </a:pathLst>
            </a:custGeom>
            <a:solidFill>
              <a:srgbClr val="FFFFFF"/>
            </a:solidFill>
            <a:ln w="1804" cap="flat">
              <a:noFill/>
              <a:prstDash val="solid"/>
              <a:miter/>
            </a:ln>
          </p:spPr>
          <p:txBody>
            <a:bodyPr rtlCol="0" anchor="ctr"/>
            <a:lstStyle/>
            <a:p>
              <a:endParaRPr lang="en-US"/>
            </a:p>
          </p:txBody>
        </p:sp>
        <p:sp>
          <p:nvSpPr>
            <p:cNvPr id="103" name="Freeform 484">
              <a:extLst>
                <a:ext uri="{FF2B5EF4-FFF2-40B4-BE49-F238E27FC236}">
                  <a16:creationId xmlns:a16="http://schemas.microsoft.com/office/drawing/2014/main" id="{4DD43050-6FBE-B6BC-0C2D-2400BB03E501}"/>
                </a:ext>
              </a:extLst>
            </p:cNvPr>
            <p:cNvSpPr/>
            <p:nvPr/>
          </p:nvSpPr>
          <p:spPr>
            <a:xfrm>
              <a:off x="4802364" y="1128501"/>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1"/>
                    <a:pt x="181" y="181"/>
                    <a:pt x="0" y="0"/>
                  </a:cubicBezTo>
                  <a:cubicBezTo>
                    <a:pt x="181" y="0"/>
                    <a:pt x="361" y="181"/>
                    <a:pt x="542" y="361"/>
                  </a:cubicBezTo>
                  <a:close/>
                </a:path>
              </a:pathLst>
            </a:custGeom>
            <a:solidFill>
              <a:srgbClr val="FFFFFF"/>
            </a:solidFill>
            <a:ln w="1804" cap="flat">
              <a:noFill/>
              <a:prstDash val="solid"/>
              <a:miter/>
            </a:ln>
          </p:spPr>
          <p:txBody>
            <a:bodyPr rtlCol="0" anchor="ctr"/>
            <a:lstStyle/>
            <a:p>
              <a:endParaRPr lang="en-US"/>
            </a:p>
          </p:txBody>
        </p:sp>
        <p:sp>
          <p:nvSpPr>
            <p:cNvPr id="104" name="Freeform 485">
              <a:extLst>
                <a:ext uri="{FF2B5EF4-FFF2-40B4-BE49-F238E27FC236}">
                  <a16:creationId xmlns:a16="http://schemas.microsoft.com/office/drawing/2014/main" id="{F647D031-65F5-1CE3-BC79-8A1D083EF8A1}"/>
                </a:ext>
              </a:extLst>
            </p:cNvPr>
            <p:cNvSpPr/>
            <p:nvPr/>
          </p:nvSpPr>
          <p:spPr>
            <a:xfrm>
              <a:off x="4796408" y="1124351"/>
              <a:ext cx="541" cy="360"/>
            </a:xfrm>
            <a:custGeom>
              <a:avLst/>
              <a:gdLst>
                <a:gd name="connsiteX0" fmla="*/ 541 w 541"/>
                <a:gd name="connsiteY0" fmla="*/ 361 h 360"/>
                <a:gd name="connsiteX1" fmla="*/ 0 w 541"/>
                <a:gd name="connsiteY1" fmla="*/ 0 h 360"/>
                <a:gd name="connsiteX2" fmla="*/ 541 w 541"/>
                <a:gd name="connsiteY2" fmla="*/ 361 h 360"/>
              </a:gdLst>
              <a:ahLst/>
              <a:cxnLst>
                <a:cxn ang="0">
                  <a:pos x="connsiteX0" y="connsiteY0"/>
                </a:cxn>
                <a:cxn ang="0">
                  <a:pos x="connsiteX1" y="connsiteY1"/>
                </a:cxn>
                <a:cxn ang="0">
                  <a:pos x="connsiteX2" y="connsiteY2"/>
                </a:cxn>
              </a:cxnLst>
              <a:rect l="l" t="t" r="r" b="b"/>
              <a:pathLst>
                <a:path w="541" h="360">
                  <a:moveTo>
                    <a:pt x="541" y="361"/>
                  </a:moveTo>
                  <a:cubicBezTo>
                    <a:pt x="361" y="180"/>
                    <a:pt x="180" y="0"/>
                    <a:pt x="0" y="0"/>
                  </a:cubicBezTo>
                  <a:cubicBezTo>
                    <a:pt x="180" y="0"/>
                    <a:pt x="361" y="180"/>
                    <a:pt x="541" y="361"/>
                  </a:cubicBezTo>
                  <a:close/>
                </a:path>
              </a:pathLst>
            </a:custGeom>
            <a:solidFill>
              <a:srgbClr val="FFFFFF"/>
            </a:solidFill>
            <a:ln w="1804" cap="flat">
              <a:noFill/>
              <a:prstDash val="solid"/>
              <a:miter/>
            </a:ln>
          </p:spPr>
          <p:txBody>
            <a:bodyPr rtlCol="0" anchor="ctr"/>
            <a:lstStyle/>
            <a:p>
              <a:endParaRPr lang="en-US"/>
            </a:p>
          </p:txBody>
        </p:sp>
        <p:sp>
          <p:nvSpPr>
            <p:cNvPr id="105" name="Freeform 486">
              <a:extLst>
                <a:ext uri="{FF2B5EF4-FFF2-40B4-BE49-F238E27FC236}">
                  <a16:creationId xmlns:a16="http://schemas.microsoft.com/office/drawing/2014/main" id="{ADF6657F-EEEC-5108-EE4A-8CE5FDE0EE7D}"/>
                </a:ext>
              </a:extLst>
            </p:cNvPr>
            <p:cNvSpPr/>
            <p:nvPr/>
          </p:nvSpPr>
          <p:spPr>
            <a:xfrm>
              <a:off x="5188577" y="847323"/>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106" name="Freeform 487">
              <a:extLst>
                <a:ext uri="{FF2B5EF4-FFF2-40B4-BE49-F238E27FC236}">
                  <a16:creationId xmlns:a16="http://schemas.microsoft.com/office/drawing/2014/main" id="{9AA58DBA-A9F9-B58C-5EDF-0113C8A43C49}"/>
                </a:ext>
              </a:extLst>
            </p:cNvPr>
            <p:cNvSpPr/>
            <p:nvPr/>
          </p:nvSpPr>
          <p:spPr>
            <a:xfrm>
              <a:off x="5185329" y="845880"/>
              <a:ext cx="360" cy="180"/>
            </a:xfrm>
            <a:custGeom>
              <a:avLst/>
              <a:gdLst>
                <a:gd name="connsiteX0" fmla="*/ 0 w 360"/>
                <a:gd name="connsiteY0" fmla="*/ 0 h 180"/>
                <a:gd name="connsiteX1" fmla="*/ 361 w 360"/>
                <a:gd name="connsiteY1" fmla="*/ 180 h 180"/>
                <a:gd name="connsiteX2" fmla="*/ 0 w 360"/>
                <a:gd name="connsiteY2" fmla="*/ 0 h 180"/>
              </a:gdLst>
              <a:ahLst/>
              <a:cxnLst>
                <a:cxn ang="0">
                  <a:pos x="connsiteX0" y="connsiteY0"/>
                </a:cxn>
                <a:cxn ang="0">
                  <a:pos x="connsiteX1" y="connsiteY1"/>
                </a:cxn>
                <a:cxn ang="0">
                  <a:pos x="connsiteX2" y="connsiteY2"/>
                </a:cxn>
              </a:cxnLst>
              <a:rect l="l" t="t" r="r" b="b"/>
              <a:pathLst>
                <a:path w="360" h="180">
                  <a:moveTo>
                    <a:pt x="0" y="0"/>
                  </a:moveTo>
                  <a:cubicBezTo>
                    <a:pt x="180" y="0"/>
                    <a:pt x="180" y="0"/>
                    <a:pt x="361" y="180"/>
                  </a:cubicBezTo>
                  <a:cubicBezTo>
                    <a:pt x="361" y="180"/>
                    <a:pt x="180" y="180"/>
                    <a:pt x="0" y="0"/>
                  </a:cubicBezTo>
                  <a:close/>
                </a:path>
              </a:pathLst>
            </a:custGeom>
            <a:solidFill>
              <a:srgbClr val="FFFFFF"/>
            </a:solidFill>
            <a:ln w="1804" cap="flat">
              <a:noFill/>
              <a:prstDash val="solid"/>
              <a:miter/>
            </a:ln>
          </p:spPr>
          <p:txBody>
            <a:bodyPr rtlCol="0" anchor="ctr"/>
            <a:lstStyle/>
            <a:p>
              <a:endParaRPr lang="en-US"/>
            </a:p>
          </p:txBody>
        </p:sp>
        <p:sp>
          <p:nvSpPr>
            <p:cNvPr id="107" name="Freeform 488">
              <a:extLst>
                <a:ext uri="{FF2B5EF4-FFF2-40B4-BE49-F238E27FC236}">
                  <a16:creationId xmlns:a16="http://schemas.microsoft.com/office/drawing/2014/main" id="{3D819E1C-85C6-10F7-6876-B8D3CDA816AF}"/>
                </a:ext>
              </a:extLst>
            </p:cNvPr>
            <p:cNvSpPr/>
            <p:nvPr/>
          </p:nvSpPr>
          <p:spPr>
            <a:xfrm>
              <a:off x="5186953" y="846421"/>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180" y="0"/>
                    <a:pt x="180" y="180"/>
                  </a:cubicBezTo>
                  <a:cubicBezTo>
                    <a:pt x="180" y="180"/>
                    <a:pt x="180" y="0"/>
                    <a:pt x="0" y="0"/>
                  </a:cubicBezTo>
                  <a:close/>
                </a:path>
              </a:pathLst>
            </a:custGeom>
            <a:solidFill>
              <a:srgbClr val="FFFFFF"/>
            </a:solidFill>
            <a:ln w="1804" cap="flat">
              <a:noFill/>
              <a:prstDash val="solid"/>
              <a:miter/>
            </a:ln>
          </p:spPr>
          <p:txBody>
            <a:bodyPr rtlCol="0" anchor="ctr"/>
            <a:lstStyle/>
            <a:p>
              <a:endParaRPr lang="en-US"/>
            </a:p>
          </p:txBody>
        </p:sp>
        <p:sp>
          <p:nvSpPr>
            <p:cNvPr id="108" name="Freeform 489">
              <a:extLst>
                <a:ext uri="{FF2B5EF4-FFF2-40B4-BE49-F238E27FC236}">
                  <a16:creationId xmlns:a16="http://schemas.microsoft.com/office/drawing/2014/main" id="{D7233765-5875-EBF4-72CB-F0D1695C5A01}"/>
                </a:ext>
              </a:extLst>
            </p:cNvPr>
            <p:cNvSpPr/>
            <p:nvPr/>
          </p:nvSpPr>
          <p:spPr>
            <a:xfrm>
              <a:off x="5183705" y="845699"/>
              <a:ext cx="360" cy="1804"/>
            </a:xfrm>
            <a:custGeom>
              <a:avLst/>
              <a:gdLst>
                <a:gd name="connsiteX0" fmla="*/ 0 w 360"/>
                <a:gd name="connsiteY0" fmla="*/ 0 h 1804"/>
                <a:gd name="connsiteX1" fmla="*/ 361 w 360"/>
                <a:gd name="connsiteY1" fmla="*/ 0 h 1804"/>
                <a:gd name="connsiteX2" fmla="*/ 0 w 360"/>
                <a:gd name="connsiteY2" fmla="*/ 0 h 1804"/>
              </a:gdLst>
              <a:ahLst/>
              <a:cxnLst>
                <a:cxn ang="0">
                  <a:pos x="connsiteX0" y="connsiteY0"/>
                </a:cxn>
                <a:cxn ang="0">
                  <a:pos x="connsiteX1" y="connsiteY1"/>
                </a:cxn>
                <a:cxn ang="0">
                  <a:pos x="connsiteX2" y="connsiteY2"/>
                </a:cxn>
              </a:cxnLst>
              <a:rect l="l" t="t" r="r" b="b"/>
              <a:pathLst>
                <a:path w="360" h="1804">
                  <a:moveTo>
                    <a:pt x="0" y="0"/>
                  </a:moveTo>
                  <a:cubicBezTo>
                    <a:pt x="180" y="0"/>
                    <a:pt x="180" y="0"/>
                    <a:pt x="361" y="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09" name="Freeform 490">
              <a:extLst>
                <a:ext uri="{FF2B5EF4-FFF2-40B4-BE49-F238E27FC236}">
                  <a16:creationId xmlns:a16="http://schemas.microsoft.com/office/drawing/2014/main" id="{D0A51A45-0799-5335-5635-03BB3355D387}"/>
                </a:ext>
              </a:extLst>
            </p:cNvPr>
            <p:cNvSpPr/>
            <p:nvPr/>
          </p:nvSpPr>
          <p:spPr>
            <a:xfrm>
              <a:off x="4847843" y="887389"/>
              <a:ext cx="1263" cy="1624"/>
            </a:xfrm>
            <a:custGeom>
              <a:avLst/>
              <a:gdLst>
                <a:gd name="connsiteX0" fmla="*/ 1263 w 1263"/>
                <a:gd name="connsiteY0" fmla="*/ 1624 h 1624"/>
                <a:gd name="connsiteX1" fmla="*/ 0 w 1263"/>
                <a:gd name="connsiteY1" fmla="*/ 0 h 1624"/>
                <a:gd name="connsiteX2" fmla="*/ 1263 w 1263"/>
                <a:gd name="connsiteY2" fmla="*/ 1624 h 1624"/>
              </a:gdLst>
              <a:ahLst/>
              <a:cxnLst>
                <a:cxn ang="0">
                  <a:pos x="connsiteX0" y="connsiteY0"/>
                </a:cxn>
                <a:cxn ang="0">
                  <a:pos x="connsiteX1" y="connsiteY1"/>
                </a:cxn>
                <a:cxn ang="0">
                  <a:pos x="connsiteX2" y="connsiteY2"/>
                </a:cxn>
              </a:cxnLst>
              <a:rect l="l" t="t" r="r" b="b"/>
              <a:pathLst>
                <a:path w="1263" h="1624">
                  <a:moveTo>
                    <a:pt x="1263" y="1624"/>
                  </a:moveTo>
                  <a:cubicBezTo>
                    <a:pt x="722" y="1083"/>
                    <a:pt x="361" y="541"/>
                    <a:pt x="0" y="0"/>
                  </a:cubicBezTo>
                  <a:cubicBezTo>
                    <a:pt x="361" y="541"/>
                    <a:pt x="722" y="1083"/>
                    <a:pt x="1263" y="1624"/>
                  </a:cubicBezTo>
                  <a:close/>
                </a:path>
              </a:pathLst>
            </a:custGeom>
            <a:solidFill>
              <a:srgbClr val="FFFFFF"/>
            </a:solidFill>
            <a:ln w="1804" cap="flat">
              <a:noFill/>
              <a:prstDash val="solid"/>
              <a:miter/>
            </a:ln>
          </p:spPr>
          <p:txBody>
            <a:bodyPr rtlCol="0" anchor="ctr"/>
            <a:lstStyle/>
            <a:p>
              <a:endParaRPr lang="en-US"/>
            </a:p>
          </p:txBody>
        </p:sp>
        <p:sp>
          <p:nvSpPr>
            <p:cNvPr id="110" name="Freeform 491">
              <a:extLst>
                <a:ext uri="{FF2B5EF4-FFF2-40B4-BE49-F238E27FC236}">
                  <a16:creationId xmlns:a16="http://schemas.microsoft.com/office/drawing/2014/main" id="{F31D87CE-5A0E-711F-98D4-3A06304991EE}"/>
                </a:ext>
              </a:extLst>
            </p:cNvPr>
            <p:cNvSpPr/>
            <p:nvPr/>
          </p:nvSpPr>
          <p:spPr>
            <a:xfrm>
              <a:off x="4852896" y="892622"/>
              <a:ext cx="1804" cy="1263"/>
            </a:xfrm>
            <a:custGeom>
              <a:avLst/>
              <a:gdLst>
                <a:gd name="connsiteX0" fmla="*/ 1805 w 1804"/>
                <a:gd name="connsiteY0" fmla="*/ 1263 h 1263"/>
                <a:gd name="connsiteX1" fmla="*/ 0 w 1804"/>
                <a:gd name="connsiteY1" fmla="*/ 0 h 1263"/>
                <a:gd name="connsiteX2" fmla="*/ 1805 w 1804"/>
                <a:gd name="connsiteY2" fmla="*/ 1263 h 1263"/>
              </a:gdLst>
              <a:ahLst/>
              <a:cxnLst>
                <a:cxn ang="0">
                  <a:pos x="connsiteX0" y="connsiteY0"/>
                </a:cxn>
                <a:cxn ang="0">
                  <a:pos x="connsiteX1" y="connsiteY1"/>
                </a:cxn>
                <a:cxn ang="0">
                  <a:pos x="connsiteX2" y="connsiteY2"/>
                </a:cxn>
              </a:cxnLst>
              <a:rect l="l" t="t" r="r" b="b"/>
              <a:pathLst>
                <a:path w="1804" h="1263">
                  <a:moveTo>
                    <a:pt x="1805" y="1263"/>
                  </a:moveTo>
                  <a:cubicBezTo>
                    <a:pt x="1263" y="902"/>
                    <a:pt x="542" y="541"/>
                    <a:pt x="0" y="0"/>
                  </a:cubicBezTo>
                  <a:cubicBezTo>
                    <a:pt x="542" y="361"/>
                    <a:pt x="1083" y="902"/>
                    <a:pt x="1805" y="1263"/>
                  </a:cubicBezTo>
                  <a:close/>
                </a:path>
              </a:pathLst>
            </a:custGeom>
            <a:solidFill>
              <a:srgbClr val="FFFFFF"/>
            </a:solidFill>
            <a:ln w="1804" cap="flat">
              <a:noFill/>
              <a:prstDash val="solid"/>
              <a:miter/>
            </a:ln>
          </p:spPr>
          <p:txBody>
            <a:bodyPr rtlCol="0" anchor="ctr"/>
            <a:lstStyle/>
            <a:p>
              <a:endParaRPr lang="en-US"/>
            </a:p>
          </p:txBody>
        </p:sp>
        <p:sp>
          <p:nvSpPr>
            <p:cNvPr id="111" name="Freeform 492">
              <a:extLst>
                <a:ext uri="{FF2B5EF4-FFF2-40B4-BE49-F238E27FC236}">
                  <a16:creationId xmlns:a16="http://schemas.microsoft.com/office/drawing/2014/main" id="{1F79B589-3AC4-ACD0-6110-DFFA35F3EDF3}"/>
                </a:ext>
              </a:extLst>
            </p:cNvPr>
            <p:cNvSpPr/>
            <p:nvPr/>
          </p:nvSpPr>
          <p:spPr>
            <a:xfrm>
              <a:off x="4855062" y="894066"/>
              <a:ext cx="1624" cy="902"/>
            </a:xfrm>
            <a:custGeom>
              <a:avLst/>
              <a:gdLst>
                <a:gd name="connsiteX0" fmla="*/ 1624 w 1624"/>
                <a:gd name="connsiteY0" fmla="*/ 902 h 902"/>
                <a:gd name="connsiteX1" fmla="*/ 0 w 1624"/>
                <a:gd name="connsiteY1" fmla="*/ 0 h 902"/>
                <a:gd name="connsiteX2" fmla="*/ 1624 w 1624"/>
                <a:gd name="connsiteY2" fmla="*/ 902 h 902"/>
              </a:gdLst>
              <a:ahLst/>
              <a:cxnLst>
                <a:cxn ang="0">
                  <a:pos x="connsiteX0" y="connsiteY0"/>
                </a:cxn>
                <a:cxn ang="0">
                  <a:pos x="connsiteX1" y="connsiteY1"/>
                </a:cxn>
                <a:cxn ang="0">
                  <a:pos x="connsiteX2" y="connsiteY2"/>
                </a:cxn>
              </a:cxnLst>
              <a:rect l="l" t="t" r="r" b="b"/>
              <a:pathLst>
                <a:path w="1624" h="902">
                  <a:moveTo>
                    <a:pt x="1624" y="902"/>
                  </a:moveTo>
                  <a:cubicBezTo>
                    <a:pt x="1083" y="722"/>
                    <a:pt x="541" y="361"/>
                    <a:pt x="0" y="0"/>
                  </a:cubicBezTo>
                  <a:cubicBezTo>
                    <a:pt x="541" y="361"/>
                    <a:pt x="1083" y="541"/>
                    <a:pt x="1624" y="902"/>
                  </a:cubicBezTo>
                  <a:close/>
                </a:path>
              </a:pathLst>
            </a:custGeom>
            <a:solidFill>
              <a:srgbClr val="FFFFFF"/>
            </a:solidFill>
            <a:ln w="1804" cap="flat">
              <a:noFill/>
              <a:prstDash val="solid"/>
              <a:miter/>
            </a:ln>
          </p:spPr>
          <p:txBody>
            <a:bodyPr rtlCol="0" anchor="ctr"/>
            <a:lstStyle/>
            <a:p>
              <a:endParaRPr lang="en-US"/>
            </a:p>
          </p:txBody>
        </p:sp>
        <p:sp>
          <p:nvSpPr>
            <p:cNvPr id="112" name="Freeform 493">
              <a:extLst>
                <a:ext uri="{FF2B5EF4-FFF2-40B4-BE49-F238E27FC236}">
                  <a16:creationId xmlns:a16="http://schemas.microsoft.com/office/drawing/2014/main" id="{854854D2-6A14-BE4E-57CD-8BD977253D59}"/>
                </a:ext>
              </a:extLst>
            </p:cNvPr>
            <p:cNvSpPr/>
            <p:nvPr/>
          </p:nvSpPr>
          <p:spPr>
            <a:xfrm>
              <a:off x="4851091" y="890998"/>
              <a:ext cx="1443" cy="1263"/>
            </a:xfrm>
            <a:custGeom>
              <a:avLst/>
              <a:gdLst>
                <a:gd name="connsiteX0" fmla="*/ 1444 w 1443"/>
                <a:gd name="connsiteY0" fmla="*/ 1263 h 1263"/>
                <a:gd name="connsiteX1" fmla="*/ 0 w 1443"/>
                <a:gd name="connsiteY1" fmla="*/ 0 h 1263"/>
                <a:gd name="connsiteX2" fmla="*/ 1444 w 1443"/>
                <a:gd name="connsiteY2" fmla="*/ 1263 h 1263"/>
              </a:gdLst>
              <a:ahLst/>
              <a:cxnLst>
                <a:cxn ang="0">
                  <a:pos x="connsiteX0" y="connsiteY0"/>
                </a:cxn>
                <a:cxn ang="0">
                  <a:pos x="connsiteX1" y="connsiteY1"/>
                </a:cxn>
                <a:cxn ang="0">
                  <a:pos x="connsiteX2" y="connsiteY2"/>
                </a:cxn>
              </a:cxnLst>
              <a:rect l="l" t="t" r="r" b="b"/>
              <a:pathLst>
                <a:path w="1443" h="1263">
                  <a:moveTo>
                    <a:pt x="1444" y="1263"/>
                  </a:moveTo>
                  <a:cubicBezTo>
                    <a:pt x="902" y="902"/>
                    <a:pt x="542" y="541"/>
                    <a:pt x="0" y="0"/>
                  </a:cubicBezTo>
                  <a:cubicBezTo>
                    <a:pt x="542" y="541"/>
                    <a:pt x="902" y="902"/>
                    <a:pt x="1444" y="1263"/>
                  </a:cubicBezTo>
                  <a:close/>
                </a:path>
              </a:pathLst>
            </a:custGeom>
            <a:solidFill>
              <a:srgbClr val="FFFFFF"/>
            </a:solidFill>
            <a:ln w="1804" cap="flat">
              <a:noFill/>
              <a:prstDash val="solid"/>
              <a:miter/>
            </a:ln>
          </p:spPr>
          <p:txBody>
            <a:bodyPr rtlCol="0" anchor="ctr"/>
            <a:lstStyle/>
            <a:p>
              <a:endParaRPr lang="en-US"/>
            </a:p>
          </p:txBody>
        </p:sp>
        <p:sp>
          <p:nvSpPr>
            <p:cNvPr id="113" name="Freeform 494">
              <a:extLst>
                <a:ext uri="{FF2B5EF4-FFF2-40B4-BE49-F238E27FC236}">
                  <a16:creationId xmlns:a16="http://schemas.microsoft.com/office/drawing/2014/main" id="{B9EF26F0-B5A9-A59F-0E45-7F448C27CF97}"/>
                </a:ext>
              </a:extLst>
            </p:cNvPr>
            <p:cNvSpPr/>
            <p:nvPr/>
          </p:nvSpPr>
          <p:spPr>
            <a:xfrm>
              <a:off x="4857047" y="895149"/>
              <a:ext cx="1985" cy="902"/>
            </a:xfrm>
            <a:custGeom>
              <a:avLst/>
              <a:gdLst>
                <a:gd name="connsiteX0" fmla="*/ 1985 w 1985"/>
                <a:gd name="connsiteY0" fmla="*/ 902 h 902"/>
                <a:gd name="connsiteX1" fmla="*/ 0 w 1985"/>
                <a:gd name="connsiteY1" fmla="*/ 0 h 902"/>
                <a:gd name="connsiteX2" fmla="*/ 1985 w 1985"/>
                <a:gd name="connsiteY2" fmla="*/ 902 h 902"/>
              </a:gdLst>
              <a:ahLst/>
              <a:cxnLst>
                <a:cxn ang="0">
                  <a:pos x="connsiteX0" y="connsiteY0"/>
                </a:cxn>
                <a:cxn ang="0">
                  <a:pos x="connsiteX1" y="connsiteY1"/>
                </a:cxn>
                <a:cxn ang="0">
                  <a:pos x="connsiteX2" y="connsiteY2"/>
                </a:cxn>
              </a:cxnLst>
              <a:rect l="l" t="t" r="r" b="b"/>
              <a:pathLst>
                <a:path w="1985" h="902">
                  <a:moveTo>
                    <a:pt x="1985" y="902"/>
                  </a:moveTo>
                  <a:cubicBezTo>
                    <a:pt x="1263" y="722"/>
                    <a:pt x="722" y="361"/>
                    <a:pt x="0" y="0"/>
                  </a:cubicBezTo>
                  <a:cubicBezTo>
                    <a:pt x="722" y="361"/>
                    <a:pt x="1444" y="722"/>
                    <a:pt x="1985" y="902"/>
                  </a:cubicBezTo>
                  <a:close/>
                </a:path>
              </a:pathLst>
            </a:custGeom>
            <a:solidFill>
              <a:srgbClr val="FFFFFF"/>
            </a:solidFill>
            <a:ln w="1804" cap="flat">
              <a:noFill/>
              <a:prstDash val="solid"/>
              <a:miter/>
            </a:ln>
          </p:spPr>
          <p:txBody>
            <a:bodyPr rtlCol="0" anchor="ctr"/>
            <a:lstStyle/>
            <a:p>
              <a:endParaRPr lang="en-US"/>
            </a:p>
          </p:txBody>
        </p:sp>
        <p:sp>
          <p:nvSpPr>
            <p:cNvPr id="114" name="Freeform 495">
              <a:extLst>
                <a:ext uri="{FF2B5EF4-FFF2-40B4-BE49-F238E27FC236}">
                  <a16:creationId xmlns:a16="http://schemas.microsoft.com/office/drawing/2014/main" id="{F079946F-4711-8AE8-CD79-57F3D6B3AA43}"/>
                </a:ext>
              </a:extLst>
            </p:cNvPr>
            <p:cNvSpPr/>
            <p:nvPr/>
          </p:nvSpPr>
          <p:spPr>
            <a:xfrm>
              <a:off x="4849106" y="889193"/>
              <a:ext cx="1624" cy="1624"/>
            </a:xfrm>
            <a:custGeom>
              <a:avLst/>
              <a:gdLst>
                <a:gd name="connsiteX0" fmla="*/ 1624 w 1624"/>
                <a:gd name="connsiteY0" fmla="*/ 1624 h 1624"/>
                <a:gd name="connsiteX1" fmla="*/ 0 w 1624"/>
                <a:gd name="connsiteY1" fmla="*/ 0 h 1624"/>
                <a:gd name="connsiteX2" fmla="*/ 1624 w 1624"/>
                <a:gd name="connsiteY2" fmla="*/ 1624 h 1624"/>
              </a:gdLst>
              <a:ahLst/>
              <a:cxnLst>
                <a:cxn ang="0">
                  <a:pos x="connsiteX0" y="connsiteY0"/>
                </a:cxn>
                <a:cxn ang="0">
                  <a:pos x="connsiteX1" y="connsiteY1"/>
                </a:cxn>
                <a:cxn ang="0">
                  <a:pos x="connsiteX2" y="connsiteY2"/>
                </a:cxn>
              </a:cxnLst>
              <a:rect l="l" t="t" r="r" b="b"/>
              <a:pathLst>
                <a:path w="1624" h="1624">
                  <a:moveTo>
                    <a:pt x="1624" y="1624"/>
                  </a:moveTo>
                  <a:cubicBezTo>
                    <a:pt x="1083" y="1083"/>
                    <a:pt x="542" y="541"/>
                    <a:pt x="0" y="0"/>
                  </a:cubicBezTo>
                  <a:cubicBezTo>
                    <a:pt x="542" y="541"/>
                    <a:pt x="1083" y="1083"/>
                    <a:pt x="1624" y="1624"/>
                  </a:cubicBezTo>
                  <a:close/>
                </a:path>
              </a:pathLst>
            </a:custGeom>
            <a:solidFill>
              <a:srgbClr val="FFFFFF"/>
            </a:solidFill>
            <a:ln w="1804" cap="flat">
              <a:noFill/>
              <a:prstDash val="solid"/>
              <a:miter/>
            </a:ln>
          </p:spPr>
          <p:txBody>
            <a:bodyPr rtlCol="0" anchor="ctr"/>
            <a:lstStyle/>
            <a:p>
              <a:endParaRPr lang="en-US"/>
            </a:p>
          </p:txBody>
        </p:sp>
        <p:sp>
          <p:nvSpPr>
            <p:cNvPr id="115" name="Freeform 496">
              <a:extLst>
                <a:ext uri="{FF2B5EF4-FFF2-40B4-BE49-F238E27FC236}">
                  <a16:creationId xmlns:a16="http://schemas.microsoft.com/office/drawing/2014/main" id="{D55E9365-088D-9F43-6267-2D109FBB21B7}"/>
                </a:ext>
              </a:extLst>
            </p:cNvPr>
            <p:cNvSpPr/>
            <p:nvPr/>
          </p:nvSpPr>
          <p:spPr>
            <a:xfrm>
              <a:off x="4859393" y="896232"/>
              <a:ext cx="1804" cy="541"/>
            </a:xfrm>
            <a:custGeom>
              <a:avLst/>
              <a:gdLst>
                <a:gd name="connsiteX0" fmla="*/ 1805 w 1804"/>
                <a:gd name="connsiteY0" fmla="*/ 541 h 541"/>
                <a:gd name="connsiteX1" fmla="*/ 0 w 1804"/>
                <a:gd name="connsiteY1" fmla="*/ 0 h 541"/>
                <a:gd name="connsiteX2" fmla="*/ 1805 w 1804"/>
                <a:gd name="connsiteY2" fmla="*/ 541 h 541"/>
              </a:gdLst>
              <a:ahLst/>
              <a:cxnLst>
                <a:cxn ang="0">
                  <a:pos x="connsiteX0" y="connsiteY0"/>
                </a:cxn>
                <a:cxn ang="0">
                  <a:pos x="connsiteX1" y="connsiteY1"/>
                </a:cxn>
                <a:cxn ang="0">
                  <a:pos x="connsiteX2" y="connsiteY2"/>
                </a:cxn>
              </a:cxnLst>
              <a:rect l="l" t="t" r="r" b="b"/>
              <a:pathLst>
                <a:path w="1804" h="541">
                  <a:moveTo>
                    <a:pt x="1805" y="541"/>
                  </a:moveTo>
                  <a:cubicBezTo>
                    <a:pt x="1263" y="361"/>
                    <a:pt x="541" y="180"/>
                    <a:pt x="0" y="0"/>
                  </a:cubicBezTo>
                  <a:cubicBezTo>
                    <a:pt x="722" y="180"/>
                    <a:pt x="1263" y="361"/>
                    <a:pt x="1805" y="541"/>
                  </a:cubicBezTo>
                  <a:close/>
                </a:path>
              </a:pathLst>
            </a:custGeom>
            <a:solidFill>
              <a:srgbClr val="FFFFFF"/>
            </a:solidFill>
            <a:ln w="1804" cap="flat">
              <a:noFill/>
              <a:prstDash val="solid"/>
              <a:miter/>
            </a:ln>
          </p:spPr>
          <p:txBody>
            <a:bodyPr rtlCol="0" anchor="ctr"/>
            <a:lstStyle/>
            <a:p>
              <a:endParaRPr lang="en-US"/>
            </a:p>
          </p:txBody>
        </p:sp>
        <p:sp>
          <p:nvSpPr>
            <p:cNvPr id="116" name="Freeform 497">
              <a:extLst>
                <a:ext uri="{FF2B5EF4-FFF2-40B4-BE49-F238E27FC236}">
                  <a16:creationId xmlns:a16="http://schemas.microsoft.com/office/drawing/2014/main" id="{A87A47C3-9CC6-0988-1182-2F0CB327881C}"/>
                </a:ext>
              </a:extLst>
            </p:cNvPr>
            <p:cNvSpPr/>
            <p:nvPr/>
          </p:nvSpPr>
          <p:spPr>
            <a:xfrm>
              <a:off x="4841346" y="873312"/>
              <a:ext cx="541" cy="2346"/>
            </a:xfrm>
            <a:custGeom>
              <a:avLst/>
              <a:gdLst>
                <a:gd name="connsiteX0" fmla="*/ 541 w 541"/>
                <a:gd name="connsiteY0" fmla="*/ 2346 h 2346"/>
                <a:gd name="connsiteX1" fmla="*/ 0 w 541"/>
                <a:gd name="connsiteY1" fmla="*/ 0 h 2346"/>
                <a:gd name="connsiteX2" fmla="*/ 541 w 541"/>
                <a:gd name="connsiteY2" fmla="*/ 2346 h 2346"/>
              </a:gdLst>
              <a:ahLst/>
              <a:cxnLst>
                <a:cxn ang="0">
                  <a:pos x="connsiteX0" y="connsiteY0"/>
                </a:cxn>
                <a:cxn ang="0">
                  <a:pos x="connsiteX1" y="connsiteY1"/>
                </a:cxn>
                <a:cxn ang="0">
                  <a:pos x="connsiteX2" y="connsiteY2"/>
                </a:cxn>
              </a:cxnLst>
              <a:rect l="l" t="t" r="r" b="b"/>
              <a:pathLst>
                <a:path w="541" h="2346">
                  <a:moveTo>
                    <a:pt x="541" y="2346"/>
                  </a:moveTo>
                  <a:cubicBezTo>
                    <a:pt x="361" y="1624"/>
                    <a:pt x="180" y="722"/>
                    <a:pt x="0" y="0"/>
                  </a:cubicBezTo>
                  <a:cubicBezTo>
                    <a:pt x="180" y="902"/>
                    <a:pt x="361" y="1624"/>
                    <a:pt x="541" y="2346"/>
                  </a:cubicBezTo>
                  <a:close/>
                </a:path>
              </a:pathLst>
            </a:custGeom>
            <a:solidFill>
              <a:srgbClr val="FFFFFF"/>
            </a:solidFill>
            <a:ln w="1804" cap="flat">
              <a:noFill/>
              <a:prstDash val="solid"/>
              <a:miter/>
            </a:ln>
          </p:spPr>
          <p:txBody>
            <a:bodyPr rtlCol="0" anchor="ctr"/>
            <a:lstStyle/>
            <a:p>
              <a:endParaRPr lang="en-US"/>
            </a:p>
          </p:txBody>
        </p:sp>
        <p:sp>
          <p:nvSpPr>
            <p:cNvPr id="117" name="Freeform 498">
              <a:extLst>
                <a:ext uri="{FF2B5EF4-FFF2-40B4-BE49-F238E27FC236}">
                  <a16:creationId xmlns:a16="http://schemas.microsoft.com/office/drawing/2014/main" id="{33C02EDA-DF0D-EA33-B6BA-8BAA389C8C7B}"/>
                </a:ext>
              </a:extLst>
            </p:cNvPr>
            <p:cNvSpPr/>
            <p:nvPr/>
          </p:nvSpPr>
          <p:spPr>
            <a:xfrm>
              <a:off x="4842068" y="876019"/>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181" y="722"/>
                    <a:pt x="361" y="1444"/>
                    <a:pt x="542" y="1985"/>
                  </a:cubicBezTo>
                  <a:close/>
                </a:path>
              </a:pathLst>
            </a:custGeom>
            <a:solidFill>
              <a:srgbClr val="FFFFFF"/>
            </a:solidFill>
            <a:ln w="1804" cap="flat">
              <a:noFill/>
              <a:prstDash val="solid"/>
              <a:miter/>
            </a:ln>
          </p:spPr>
          <p:txBody>
            <a:bodyPr rtlCol="0" anchor="ctr"/>
            <a:lstStyle/>
            <a:p>
              <a:endParaRPr lang="en-US"/>
            </a:p>
          </p:txBody>
        </p:sp>
        <p:sp>
          <p:nvSpPr>
            <p:cNvPr id="118" name="Freeform 499">
              <a:extLst>
                <a:ext uri="{FF2B5EF4-FFF2-40B4-BE49-F238E27FC236}">
                  <a16:creationId xmlns:a16="http://schemas.microsoft.com/office/drawing/2014/main" id="{FB5E2698-A641-E237-C780-C9B9B9CFF742}"/>
                </a:ext>
              </a:extLst>
            </p:cNvPr>
            <p:cNvSpPr/>
            <p:nvPr/>
          </p:nvSpPr>
          <p:spPr>
            <a:xfrm>
              <a:off x="4842790" y="878365"/>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2" y="1444"/>
                    <a:pt x="361" y="722"/>
                    <a:pt x="0" y="0"/>
                  </a:cubicBezTo>
                  <a:cubicBezTo>
                    <a:pt x="361" y="722"/>
                    <a:pt x="542" y="1444"/>
                    <a:pt x="902" y="2166"/>
                  </a:cubicBezTo>
                  <a:close/>
                </a:path>
              </a:pathLst>
            </a:custGeom>
            <a:solidFill>
              <a:srgbClr val="FFFFFF"/>
            </a:solidFill>
            <a:ln w="1804" cap="flat">
              <a:noFill/>
              <a:prstDash val="solid"/>
              <a:miter/>
            </a:ln>
          </p:spPr>
          <p:txBody>
            <a:bodyPr rtlCol="0" anchor="ctr"/>
            <a:lstStyle/>
            <a:p>
              <a:endParaRPr lang="en-US"/>
            </a:p>
          </p:txBody>
        </p:sp>
        <p:sp>
          <p:nvSpPr>
            <p:cNvPr id="119" name="Freeform 500">
              <a:extLst>
                <a:ext uri="{FF2B5EF4-FFF2-40B4-BE49-F238E27FC236}">
                  <a16:creationId xmlns:a16="http://schemas.microsoft.com/office/drawing/2014/main" id="{B3C81E4A-0E48-4BD3-53C2-DD70275B7EEE}"/>
                </a:ext>
              </a:extLst>
            </p:cNvPr>
            <p:cNvSpPr/>
            <p:nvPr/>
          </p:nvSpPr>
          <p:spPr>
            <a:xfrm>
              <a:off x="4840985" y="870966"/>
              <a:ext cx="361" cy="2165"/>
            </a:xfrm>
            <a:custGeom>
              <a:avLst/>
              <a:gdLst>
                <a:gd name="connsiteX0" fmla="*/ 361 w 361"/>
                <a:gd name="connsiteY0" fmla="*/ 2166 h 2165"/>
                <a:gd name="connsiteX1" fmla="*/ 0 w 361"/>
                <a:gd name="connsiteY1" fmla="*/ 0 h 2165"/>
                <a:gd name="connsiteX2" fmla="*/ 361 w 361"/>
                <a:gd name="connsiteY2" fmla="*/ 2166 h 2165"/>
              </a:gdLst>
              <a:ahLst/>
              <a:cxnLst>
                <a:cxn ang="0">
                  <a:pos x="connsiteX0" y="connsiteY0"/>
                </a:cxn>
                <a:cxn ang="0">
                  <a:pos x="connsiteX1" y="connsiteY1"/>
                </a:cxn>
                <a:cxn ang="0">
                  <a:pos x="connsiteX2" y="connsiteY2"/>
                </a:cxn>
              </a:cxnLst>
              <a:rect l="l" t="t" r="r" b="b"/>
              <a:pathLst>
                <a:path w="361" h="2165">
                  <a:moveTo>
                    <a:pt x="361" y="2166"/>
                  </a:moveTo>
                  <a:cubicBezTo>
                    <a:pt x="180" y="1444"/>
                    <a:pt x="180" y="722"/>
                    <a:pt x="0" y="0"/>
                  </a:cubicBezTo>
                  <a:cubicBezTo>
                    <a:pt x="180" y="722"/>
                    <a:pt x="180" y="1444"/>
                    <a:pt x="361" y="2166"/>
                  </a:cubicBezTo>
                  <a:close/>
                </a:path>
              </a:pathLst>
            </a:custGeom>
            <a:solidFill>
              <a:srgbClr val="FFFFFF"/>
            </a:solidFill>
            <a:ln w="1804" cap="flat">
              <a:noFill/>
              <a:prstDash val="solid"/>
              <a:miter/>
            </a:ln>
          </p:spPr>
          <p:txBody>
            <a:bodyPr rtlCol="0" anchor="ctr"/>
            <a:lstStyle/>
            <a:p>
              <a:endParaRPr lang="en-US"/>
            </a:p>
          </p:txBody>
        </p:sp>
        <p:sp>
          <p:nvSpPr>
            <p:cNvPr id="120" name="Freeform 501">
              <a:extLst>
                <a:ext uri="{FF2B5EF4-FFF2-40B4-BE49-F238E27FC236}">
                  <a16:creationId xmlns:a16="http://schemas.microsoft.com/office/drawing/2014/main" id="{8C147FB7-626E-856F-49E2-1A50EF789874}"/>
                </a:ext>
              </a:extLst>
            </p:cNvPr>
            <p:cNvSpPr/>
            <p:nvPr/>
          </p:nvSpPr>
          <p:spPr>
            <a:xfrm>
              <a:off x="5189841" y="848226"/>
              <a:ext cx="135" cy="1804"/>
            </a:xfrm>
            <a:custGeom>
              <a:avLst/>
              <a:gdLst>
                <a:gd name="connsiteX0" fmla="*/ 0 w 135"/>
                <a:gd name="connsiteY0" fmla="*/ 0 h 1804"/>
                <a:gd name="connsiteX1" fmla="*/ 0 w 135"/>
                <a:gd name="connsiteY1" fmla="*/ 0 h 1804"/>
                <a:gd name="connsiteX2" fmla="*/ 0 w 135"/>
                <a:gd name="connsiteY2" fmla="*/ 0 h 1804"/>
              </a:gdLst>
              <a:ahLst/>
              <a:cxnLst>
                <a:cxn ang="0">
                  <a:pos x="connsiteX0" y="connsiteY0"/>
                </a:cxn>
                <a:cxn ang="0">
                  <a:pos x="connsiteX1" y="connsiteY1"/>
                </a:cxn>
                <a:cxn ang="0">
                  <a:pos x="connsiteX2" y="connsiteY2"/>
                </a:cxn>
              </a:cxnLst>
              <a:rect l="l" t="t" r="r" b="b"/>
              <a:pathLst>
                <a:path w="135" h="1804">
                  <a:moveTo>
                    <a:pt x="0" y="0"/>
                  </a:moveTo>
                  <a:cubicBezTo>
                    <a:pt x="180" y="0"/>
                    <a:pt x="180" y="0"/>
                    <a:pt x="0" y="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21" name="Freeform 502">
              <a:extLst>
                <a:ext uri="{FF2B5EF4-FFF2-40B4-BE49-F238E27FC236}">
                  <a16:creationId xmlns:a16="http://schemas.microsoft.com/office/drawing/2014/main" id="{D2C58A44-D2DD-2D61-9B11-BD2C6E398F5A}"/>
                </a:ext>
              </a:extLst>
            </p:cNvPr>
            <p:cNvSpPr/>
            <p:nvPr/>
          </p:nvSpPr>
          <p:spPr>
            <a:xfrm>
              <a:off x="4843873" y="880892"/>
              <a:ext cx="902" cy="1804"/>
            </a:xfrm>
            <a:custGeom>
              <a:avLst/>
              <a:gdLst>
                <a:gd name="connsiteX0" fmla="*/ 902 w 902"/>
                <a:gd name="connsiteY0" fmla="*/ 1805 h 1804"/>
                <a:gd name="connsiteX1" fmla="*/ 0 w 902"/>
                <a:gd name="connsiteY1" fmla="*/ 0 h 1804"/>
                <a:gd name="connsiteX2" fmla="*/ 902 w 902"/>
                <a:gd name="connsiteY2" fmla="*/ 1805 h 1804"/>
              </a:gdLst>
              <a:ahLst/>
              <a:cxnLst>
                <a:cxn ang="0">
                  <a:pos x="connsiteX0" y="connsiteY0"/>
                </a:cxn>
                <a:cxn ang="0">
                  <a:pos x="connsiteX1" y="connsiteY1"/>
                </a:cxn>
                <a:cxn ang="0">
                  <a:pos x="connsiteX2" y="connsiteY2"/>
                </a:cxn>
              </a:cxnLst>
              <a:rect l="l" t="t" r="r" b="b"/>
              <a:pathLst>
                <a:path w="902" h="1804">
                  <a:moveTo>
                    <a:pt x="902" y="1805"/>
                  </a:moveTo>
                  <a:cubicBezTo>
                    <a:pt x="542" y="1263"/>
                    <a:pt x="181" y="541"/>
                    <a:pt x="0" y="0"/>
                  </a:cubicBezTo>
                  <a:cubicBezTo>
                    <a:pt x="181" y="541"/>
                    <a:pt x="542" y="1263"/>
                    <a:pt x="902" y="1805"/>
                  </a:cubicBezTo>
                  <a:close/>
                </a:path>
              </a:pathLst>
            </a:custGeom>
            <a:solidFill>
              <a:srgbClr val="FFFFFF"/>
            </a:solidFill>
            <a:ln w="1804" cap="flat">
              <a:noFill/>
              <a:prstDash val="solid"/>
              <a:miter/>
            </a:ln>
          </p:spPr>
          <p:txBody>
            <a:bodyPr rtlCol="0" anchor="ctr"/>
            <a:lstStyle/>
            <a:p>
              <a:endParaRPr lang="en-US"/>
            </a:p>
          </p:txBody>
        </p:sp>
        <p:sp>
          <p:nvSpPr>
            <p:cNvPr id="122" name="Freeform 503">
              <a:extLst>
                <a:ext uri="{FF2B5EF4-FFF2-40B4-BE49-F238E27FC236}">
                  <a16:creationId xmlns:a16="http://schemas.microsoft.com/office/drawing/2014/main" id="{FC66E583-310C-8DF6-D5E5-2C3A60E18648}"/>
                </a:ext>
              </a:extLst>
            </p:cNvPr>
            <p:cNvSpPr/>
            <p:nvPr/>
          </p:nvSpPr>
          <p:spPr>
            <a:xfrm>
              <a:off x="4844956" y="883238"/>
              <a:ext cx="2526" cy="3789"/>
            </a:xfrm>
            <a:custGeom>
              <a:avLst/>
              <a:gdLst>
                <a:gd name="connsiteX0" fmla="*/ 2526 w 2526"/>
                <a:gd name="connsiteY0" fmla="*/ 3790 h 3789"/>
                <a:gd name="connsiteX1" fmla="*/ 0 w 2526"/>
                <a:gd name="connsiteY1" fmla="*/ 0 h 3789"/>
                <a:gd name="connsiteX2" fmla="*/ 2526 w 2526"/>
                <a:gd name="connsiteY2" fmla="*/ 3790 h 3789"/>
              </a:gdLst>
              <a:ahLst/>
              <a:cxnLst>
                <a:cxn ang="0">
                  <a:pos x="connsiteX0" y="connsiteY0"/>
                </a:cxn>
                <a:cxn ang="0">
                  <a:pos x="connsiteX1" y="connsiteY1"/>
                </a:cxn>
                <a:cxn ang="0">
                  <a:pos x="connsiteX2" y="connsiteY2"/>
                </a:cxn>
              </a:cxnLst>
              <a:rect l="l" t="t" r="r" b="b"/>
              <a:pathLst>
                <a:path w="2526" h="3789">
                  <a:moveTo>
                    <a:pt x="2526" y="3790"/>
                  </a:moveTo>
                  <a:cubicBezTo>
                    <a:pt x="1624" y="2527"/>
                    <a:pt x="722" y="1263"/>
                    <a:pt x="0" y="0"/>
                  </a:cubicBezTo>
                  <a:cubicBezTo>
                    <a:pt x="722" y="1263"/>
                    <a:pt x="1624" y="2527"/>
                    <a:pt x="2526" y="3790"/>
                  </a:cubicBezTo>
                  <a:close/>
                </a:path>
              </a:pathLst>
            </a:custGeom>
            <a:solidFill>
              <a:srgbClr val="FFFFFF"/>
            </a:solidFill>
            <a:ln w="1804" cap="flat">
              <a:noFill/>
              <a:prstDash val="solid"/>
              <a:miter/>
            </a:ln>
          </p:spPr>
          <p:txBody>
            <a:bodyPr rtlCol="0" anchor="ctr"/>
            <a:lstStyle/>
            <a:p>
              <a:endParaRPr lang="en-US"/>
            </a:p>
          </p:txBody>
        </p:sp>
        <p:sp>
          <p:nvSpPr>
            <p:cNvPr id="123" name="Freeform 504">
              <a:extLst>
                <a:ext uri="{FF2B5EF4-FFF2-40B4-BE49-F238E27FC236}">
                  <a16:creationId xmlns:a16="http://schemas.microsoft.com/office/drawing/2014/main" id="{32304F90-5E70-EF5B-76D7-E8C459988C63}"/>
                </a:ext>
              </a:extLst>
            </p:cNvPr>
            <p:cNvSpPr/>
            <p:nvPr/>
          </p:nvSpPr>
          <p:spPr>
            <a:xfrm>
              <a:off x="4861920" y="896954"/>
              <a:ext cx="2165" cy="360"/>
            </a:xfrm>
            <a:custGeom>
              <a:avLst/>
              <a:gdLst>
                <a:gd name="connsiteX0" fmla="*/ 2166 w 2165"/>
                <a:gd name="connsiteY0" fmla="*/ 361 h 360"/>
                <a:gd name="connsiteX1" fmla="*/ 0 w 2165"/>
                <a:gd name="connsiteY1" fmla="*/ 0 h 360"/>
                <a:gd name="connsiteX2" fmla="*/ 2166 w 2165"/>
                <a:gd name="connsiteY2" fmla="*/ 361 h 360"/>
              </a:gdLst>
              <a:ahLst/>
              <a:cxnLst>
                <a:cxn ang="0">
                  <a:pos x="connsiteX0" y="connsiteY0"/>
                </a:cxn>
                <a:cxn ang="0">
                  <a:pos x="connsiteX1" y="connsiteY1"/>
                </a:cxn>
                <a:cxn ang="0">
                  <a:pos x="connsiteX2" y="connsiteY2"/>
                </a:cxn>
              </a:cxnLst>
              <a:rect l="l" t="t" r="r" b="b"/>
              <a:pathLst>
                <a:path w="2165" h="360">
                  <a:moveTo>
                    <a:pt x="2166" y="361"/>
                  </a:moveTo>
                  <a:cubicBezTo>
                    <a:pt x="1444" y="180"/>
                    <a:pt x="722" y="180"/>
                    <a:pt x="0" y="0"/>
                  </a:cubicBezTo>
                  <a:cubicBezTo>
                    <a:pt x="722" y="0"/>
                    <a:pt x="1444" y="180"/>
                    <a:pt x="2166" y="361"/>
                  </a:cubicBezTo>
                  <a:close/>
                </a:path>
              </a:pathLst>
            </a:custGeom>
            <a:solidFill>
              <a:srgbClr val="FFFFFF"/>
            </a:solidFill>
            <a:ln w="1804" cap="flat">
              <a:noFill/>
              <a:prstDash val="solid"/>
              <a:miter/>
            </a:ln>
          </p:spPr>
          <p:txBody>
            <a:bodyPr rtlCol="0" anchor="ctr"/>
            <a:lstStyle/>
            <a:p>
              <a:endParaRPr lang="en-US"/>
            </a:p>
          </p:txBody>
        </p:sp>
        <p:sp>
          <p:nvSpPr>
            <p:cNvPr id="124" name="Freeform 505">
              <a:extLst>
                <a:ext uri="{FF2B5EF4-FFF2-40B4-BE49-F238E27FC236}">
                  <a16:creationId xmlns:a16="http://schemas.microsoft.com/office/drawing/2014/main" id="{BE691C37-AC4D-ACD3-AC1C-2926B0AFD5CB}"/>
                </a:ext>
              </a:extLst>
            </p:cNvPr>
            <p:cNvSpPr/>
            <p:nvPr/>
          </p:nvSpPr>
          <p:spPr>
            <a:xfrm>
              <a:off x="5191104" y="849489"/>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180" y="180"/>
                    <a:pt x="180" y="18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25" name="Freeform 506">
              <a:extLst>
                <a:ext uri="{FF2B5EF4-FFF2-40B4-BE49-F238E27FC236}">
                  <a16:creationId xmlns:a16="http://schemas.microsoft.com/office/drawing/2014/main" id="{574788EF-1F95-1E4B-25D9-2E55621E1761}"/>
                </a:ext>
              </a:extLst>
            </p:cNvPr>
            <p:cNvSpPr/>
            <p:nvPr/>
          </p:nvSpPr>
          <p:spPr>
            <a:xfrm>
              <a:off x="5193450" y="852918"/>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0" y="180"/>
                    <a:pt x="180" y="180"/>
                  </a:cubicBezTo>
                  <a:cubicBezTo>
                    <a:pt x="180" y="180"/>
                    <a:pt x="0" y="0"/>
                    <a:pt x="0" y="0"/>
                  </a:cubicBezTo>
                  <a:close/>
                </a:path>
              </a:pathLst>
            </a:custGeom>
            <a:solidFill>
              <a:srgbClr val="FFFFFF"/>
            </a:solidFill>
            <a:ln w="1804" cap="flat">
              <a:noFill/>
              <a:prstDash val="solid"/>
              <a:miter/>
            </a:ln>
          </p:spPr>
          <p:txBody>
            <a:bodyPr rtlCol="0" anchor="ctr"/>
            <a:lstStyle/>
            <a:p>
              <a:endParaRPr lang="en-US"/>
            </a:p>
          </p:txBody>
        </p:sp>
        <p:sp>
          <p:nvSpPr>
            <p:cNvPr id="126" name="Freeform 507">
              <a:extLst>
                <a:ext uri="{FF2B5EF4-FFF2-40B4-BE49-F238E27FC236}">
                  <a16:creationId xmlns:a16="http://schemas.microsoft.com/office/drawing/2014/main" id="{2FE8CD66-20E7-1C6C-72C3-B87F2FFE80DC}"/>
                </a:ext>
              </a:extLst>
            </p:cNvPr>
            <p:cNvSpPr/>
            <p:nvPr/>
          </p:nvSpPr>
          <p:spPr>
            <a:xfrm>
              <a:off x="4840750" y="842685"/>
              <a:ext cx="341691" cy="45725"/>
            </a:xfrm>
            <a:custGeom>
              <a:avLst/>
              <a:gdLst>
                <a:gd name="connsiteX0" fmla="*/ 95525 w 341691"/>
                <a:gd name="connsiteY0" fmla="*/ 43982 h 45725"/>
                <a:gd name="connsiteX1" fmla="*/ 184679 w 341691"/>
                <a:gd name="connsiteY1" fmla="*/ 44343 h 45725"/>
                <a:gd name="connsiteX2" fmla="*/ 341691 w 341691"/>
                <a:gd name="connsiteY2" fmla="*/ 2834 h 45725"/>
                <a:gd name="connsiteX3" fmla="*/ 329058 w 341691"/>
                <a:gd name="connsiteY3" fmla="*/ 3556 h 45725"/>
                <a:gd name="connsiteX4" fmla="*/ 23155 w 341691"/>
                <a:gd name="connsiteY4" fmla="*/ 127 h 45725"/>
                <a:gd name="connsiteX5" fmla="*/ 3484 w 341691"/>
                <a:gd name="connsiteY5" fmla="*/ 10414 h 45725"/>
                <a:gd name="connsiteX6" fmla="*/ 235 w 341691"/>
                <a:gd name="connsiteY6" fmla="*/ 28100 h 45725"/>
                <a:gd name="connsiteX7" fmla="*/ 55 w 341691"/>
                <a:gd name="connsiteY7" fmla="*/ 25754 h 45725"/>
                <a:gd name="connsiteX8" fmla="*/ 95525 w 341691"/>
                <a:gd name="connsiteY8" fmla="*/ 43982 h 45725"/>
                <a:gd name="connsiteX9" fmla="*/ 22072 w 341691"/>
                <a:gd name="connsiteY9" fmla="*/ 7707 h 45725"/>
                <a:gd name="connsiteX10" fmla="*/ 55460 w 341691"/>
                <a:gd name="connsiteY10" fmla="*/ 11677 h 45725"/>
                <a:gd name="connsiteX11" fmla="*/ 82170 w 341691"/>
                <a:gd name="connsiteY11" fmla="*/ 14745 h 45725"/>
                <a:gd name="connsiteX12" fmla="*/ 19185 w 341691"/>
                <a:gd name="connsiteY12" fmla="*/ 29905 h 45725"/>
                <a:gd name="connsiteX13" fmla="*/ 22072 w 341691"/>
                <a:gd name="connsiteY13" fmla="*/ 7707 h 4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691" h="45725">
                  <a:moveTo>
                    <a:pt x="95525" y="43982"/>
                  </a:moveTo>
                  <a:cubicBezTo>
                    <a:pt x="124942" y="46147"/>
                    <a:pt x="155262" y="46328"/>
                    <a:pt x="184679" y="44343"/>
                  </a:cubicBezTo>
                  <a:cubicBezTo>
                    <a:pt x="239724" y="40553"/>
                    <a:pt x="292061" y="25573"/>
                    <a:pt x="341691" y="2834"/>
                  </a:cubicBezTo>
                  <a:cubicBezTo>
                    <a:pt x="337721" y="2473"/>
                    <a:pt x="333209" y="3375"/>
                    <a:pt x="329058" y="3556"/>
                  </a:cubicBezTo>
                  <a:cubicBezTo>
                    <a:pt x="227091" y="7526"/>
                    <a:pt x="124942" y="10233"/>
                    <a:pt x="23155" y="127"/>
                  </a:cubicBezTo>
                  <a:cubicBezTo>
                    <a:pt x="13410" y="-776"/>
                    <a:pt x="7454" y="3195"/>
                    <a:pt x="3484" y="10414"/>
                  </a:cubicBezTo>
                  <a:cubicBezTo>
                    <a:pt x="415" y="15828"/>
                    <a:pt x="-487" y="21964"/>
                    <a:pt x="235" y="28100"/>
                  </a:cubicBezTo>
                  <a:cubicBezTo>
                    <a:pt x="55" y="27378"/>
                    <a:pt x="55" y="26476"/>
                    <a:pt x="55" y="25754"/>
                  </a:cubicBezTo>
                  <a:cubicBezTo>
                    <a:pt x="30374" y="37124"/>
                    <a:pt x="63220" y="41636"/>
                    <a:pt x="95525" y="43982"/>
                  </a:cubicBezTo>
                  <a:close/>
                  <a:moveTo>
                    <a:pt x="22072" y="7707"/>
                  </a:moveTo>
                  <a:cubicBezTo>
                    <a:pt x="30374" y="7346"/>
                    <a:pt x="47158" y="10955"/>
                    <a:pt x="55460" y="11677"/>
                  </a:cubicBezTo>
                  <a:cubicBezTo>
                    <a:pt x="60333" y="12038"/>
                    <a:pt x="82170" y="9511"/>
                    <a:pt x="82170" y="14745"/>
                  </a:cubicBezTo>
                  <a:cubicBezTo>
                    <a:pt x="82170" y="19257"/>
                    <a:pt x="27306" y="29363"/>
                    <a:pt x="19185" y="29905"/>
                  </a:cubicBezTo>
                  <a:cubicBezTo>
                    <a:pt x="7634" y="30446"/>
                    <a:pt x="10522" y="8248"/>
                    <a:pt x="22072" y="7707"/>
                  </a:cubicBezTo>
                  <a:close/>
                </a:path>
              </a:pathLst>
            </a:custGeom>
            <a:solidFill>
              <a:srgbClr val="FFFFFF"/>
            </a:solidFill>
            <a:ln w="1804" cap="flat">
              <a:noFill/>
              <a:prstDash val="solid"/>
              <a:miter/>
            </a:ln>
          </p:spPr>
          <p:txBody>
            <a:bodyPr rtlCol="0" anchor="ctr"/>
            <a:lstStyle/>
            <a:p>
              <a:endParaRPr lang="en-US"/>
            </a:p>
          </p:txBody>
        </p:sp>
        <p:sp>
          <p:nvSpPr>
            <p:cNvPr id="127" name="Freeform 508">
              <a:extLst>
                <a:ext uri="{FF2B5EF4-FFF2-40B4-BE49-F238E27FC236}">
                  <a16:creationId xmlns:a16="http://schemas.microsoft.com/office/drawing/2014/main" id="{DD3C446A-57DE-561D-67B0-AD9322DE813A}"/>
                </a:ext>
              </a:extLst>
            </p:cNvPr>
            <p:cNvSpPr/>
            <p:nvPr/>
          </p:nvSpPr>
          <p:spPr>
            <a:xfrm>
              <a:off x="5192367" y="850933"/>
              <a:ext cx="180" cy="360"/>
            </a:xfrm>
            <a:custGeom>
              <a:avLst/>
              <a:gdLst>
                <a:gd name="connsiteX0" fmla="*/ 0 w 180"/>
                <a:gd name="connsiteY0" fmla="*/ 0 h 360"/>
                <a:gd name="connsiteX1" fmla="*/ 180 w 180"/>
                <a:gd name="connsiteY1" fmla="*/ 361 h 360"/>
                <a:gd name="connsiteX2" fmla="*/ 0 w 180"/>
                <a:gd name="connsiteY2" fmla="*/ 0 h 360"/>
              </a:gdLst>
              <a:ahLst/>
              <a:cxnLst>
                <a:cxn ang="0">
                  <a:pos x="connsiteX0" y="connsiteY0"/>
                </a:cxn>
                <a:cxn ang="0">
                  <a:pos x="connsiteX1" y="connsiteY1"/>
                </a:cxn>
                <a:cxn ang="0">
                  <a:pos x="connsiteX2" y="connsiteY2"/>
                </a:cxn>
              </a:cxnLst>
              <a:rect l="l" t="t" r="r" b="b"/>
              <a:pathLst>
                <a:path w="180" h="360">
                  <a:moveTo>
                    <a:pt x="0" y="0"/>
                  </a:moveTo>
                  <a:cubicBezTo>
                    <a:pt x="0" y="0"/>
                    <a:pt x="180" y="180"/>
                    <a:pt x="180" y="361"/>
                  </a:cubicBezTo>
                  <a:cubicBezTo>
                    <a:pt x="180" y="180"/>
                    <a:pt x="0" y="180"/>
                    <a:pt x="0" y="0"/>
                  </a:cubicBezTo>
                  <a:close/>
                </a:path>
              </a:pathLst>
            </a:custGeom>
            <a:solidFill>
              <a:srgbClr val="FFFFFF"/>
            </a:solidFill>
            <a:ln w="1804" cap="flat">
              <a:noFill/>
              <a:prstDash val="solid"/>
              <a:miter/>
            </a:ln>
          </p:spPr>
          <p:txBody>
            <a:bodyPr rtlCol="0" anchor="ctr"/>
            <a:lstStyle/>
            <a:p>
              <a:endParaRPr lang="en-US"/>
            </a:p>
          </p:txBody>
        </p:sp>
        <p:sp>
          <p:nvSpPr>
            <p:cNvPr id="128" name="Freeform 509">
              <a:extLst>
                <a:ext uri="{FF2B5EF4-FFF2-40B4-BE49-F238E27FC236}">
                  <a16:creationId xmlns:a16="http://schemas.microsoft.com/office/drawing/2014/main" id="{B47C054D-3A36-2321-5934-0B7926E54652}"/>
                </a:ext>
              </a:extLst>
            </p:cNvPr>
            <p:cNvSpPr/>
            <p:nvPr/>
          </p:nvSpPr>
          <p:spPr>
            <a:xfrm>
              <a:off x="5203015" y="822418"/>
              <a:ext cx="1624" cy="1082"/>
            </a:xfrm>
            <a:custGeom>
              <a:avLst/>
              <a:gdLst>
                <a:gd name="connsiteX0" fmla="*/ 1624 w 1624"/>
                <a:gd name="connsiteY0" fmla="*/ 0 h 1082"/>
                <a:gd name="connsiteX1" fmla="*/ 0 w 1624"/>
                <a:gd name="connsiteY1" fmla="*/ 1083 h 1082"/>
                <a:gd name="connsiteX2" fmla="*/ 1624 w 1624"/>
                <a:gd name="connsiteY2" fmla="*/ 0 h 1082"/>
              </a:gdLst>
              <a:ahLst/>
              <a:cxnLst>
                <a:cxn ang="0">
                  <a:pos x="connsiteX0" y="connsiteY0"/>
                </a:cxn>
                <a:cxn ang="0">
                  <a:pos x="connsiteX1" y="connsiteY1"/>
                </a:cxn>
                <a:cxn ang="0">
                  <a:pos x="connsiteX2" y="connsiteY2"/>
                </a:cxn>
              </a:cxnLst>
              <a:rect l="l" t="t" r="r" b="b"/>
              <a:pathLst>
                <a:path w="1624" h="1082">
                  <a:moveTo>
                    <a:pt x="1624" y="0"/>
                  </a:moveTo>
                  <a:cubicBezTo>
                    <a:pt x="1083" y="361"/>
                    <a:pt x="542" y="722"/>
                    <a:pt x="0" y="1083"/>
                  </a:cubicBezTo>
                  <a:cubicBezTo>
                    <a:pt x="542" y="722"/>
                    <a:pt x="1083" y="361"/>
                    <a:pt x="1624" y="0"/>
                  </a:cubicBezTo>
                  <a:close/>
                </a:path>
              </a:pathLst>
            </a:custGeom>
            <a:solidFill>
              <a:srgbClr val="FFFFFF"/>
            </a:solidFill>
            <a:ln w="1804" cap="flat">
              <a:noFill/>
              <a:prstDash val="solid"/>
              <a:miter/>
            </a:ln>
          </p:spPr>
          <p:txBody>
            <a:bodyPr rtlCol="0" anchor="ctr"/>
            <a:lstStyle/>
            <a:p>
              <a:endParaRPr lang="en-US"/>
            </a:p>
          </p:txBody>
        </p:sp>
        <p:sp>
          <p:nvSpPr>
            <p:cNvPr id="129" name="Freeform 510">
              <a:extLst>
                <a:ext uri="{FF2B5EF4-FFF2-40B4-BE49-F238E27FC236}">
                  <a16:creationId xmlns:a16="http://schemas.microsoft.com/office/drawing/2014/main" id="{1AED5362-A2DC-771B-A74C-04A0F1A35679}"/>
                </a:ext>
              </a:extLst>
            </p:cNvPr>
            <p:cNvSpPr/>
            <p:nvPr/>
          </p:nvSpPr>
          <p:spPr>
            <a:xfrm>
              <a:off x="5206625" y="819711"/>
              <a:ext cx="1624" cy="1263"/>
            </a:xfrm>
            <a:custGeom>
              <a:avLst/>
              <a:gdLst>
                <a:gd name="connsiteX0" fmla="*/ 1624 w 1624"/>
                <a:gd name="connsiteY0" fmla="*/ 0 h 1263"/>
                <a:gd name="connsiteX1" fmla="*/ 0 w 1624"/>
                <a:gd name="connsiteY1" fmla="*/ 1263 h 1263"/>
                <a:gd name="connsiteX2" fmla="*/ 1624 w 1624"/>
                <a:gd name="connsiteY2" fmla="*/ 0 h 1263"/>
              </a:gdLst>
              <a:ahLst/>
              <a:cxnLst>
                <a:cxn ang="0">
                  <a:pos x="connsiteX0" y="connsiteY0"/>
                </a:cxn>
                <a:cxn ang="0">
                  <a:pos x="connsiteX1" y="connsiteY1"/>
                </a:cxn>
                <a:cxn ang="0">
                  <a:pos x="connsiteX2" y="connsiteY2"/>
                </a:cxn>
              </a:cxnLst>
              <a:rect l="l" t="t" r="r" b="b"/>
              <a:pathLst>
                <a:path w="1624" h="1263">
                  <a:moveTo>
                    <a:pt x="1624" y="0"/>
                  </a:moveTo>
                  <a:cubicBezTo>
                    <a:pt x="1083" y="361"/>
                    <a:pt x="542" y="902"/>
                    <a:pt x="0" y="1263"/>
                  </a:cubicBezTo>
                  <a:cubicBezTo>
                    <a:pt x="542" y="902"/>
                    <a:pt x="1083" y="361"/>
                    <a:pt x="1624" y="0"/>
                  </a:cubicBezTo>
                  <a:close/>
                </a:path>
              </a:pathLst>
            </a:custGeom>
            <a:solidFill>
              <a:srgbClr val="FFFFFF"/>
            </a:solidFill>
            <a:ln w="1804" cap="flat">
              <a:noFill/>
              <a:prstDash val="solid"/>
              <a:miter/>
            </a:ln>
          </p:spPr>
          <p:txBody>
            <a:bodyPr rtlCol="0" anchor="ctr"/>
            <a:lstStyle/>
            <a:p>
              <a:endParaRPr lang="en-US"/>
            </a:p>
          </p:txBody>
        </p:sp>
        <p:sp>
          <p:nvSpPr>
            <p:cNvPr id="130" name="Freeform 511">
              <a:extLst>
                <a:ext uri="{FF2B5EF4-FFF2-40B4-BE49-F238E27FC236}">
                  <a16:creationId xmlns:a16="http://schemas.microsoft.com/office/drawing/2014/main" id="{F970278B-20C4-8097-4D93-156EF4FEF172}"/>
                </a:ext>
              </a:extLst>
            </p:cNvPr>
            <p:cNvSpPr/>
            <p:nvPr/>
          </p:nvSpPr>
          <p:spPr>
            <a:xfrm>
              <a:off x="4902888" y="822418"/>
              <a:ext cx="26349" cy="9204"/>
            </a:xfrm>
            <a:custGeom>
              <a:avLst/>
              <a:gdLst>
                <a:gd name="connsiteX0" fmla="*/ 0 w 26349"/>
                <a:gd name="connsiteY0" fmla="*/ 0 h 9204"/>
                <a:gd name="connsiteX1" fmla="*/ 26349 w 26349"/>
                <a:gd name="connsiteY1" fmla="*/ 9204 h 9204"/>
                <a:gd name="connsiteX2" fmla="*/ 0 w 26349"/>
                <a:gd name="connsiteY2" fmla="*/ 0 h 9204"/>
              </a:gdLst>
              <a:ahLst/>
              <a:cxnLst>
                <a:cxn ang="0">
                  <a:pos x="connsiteX0" y="connsiteY0"/>
                </a:cxn>
                <a:cxn ang="0">
                  <a:pos x="connsiteX1" y="connsiteY1"/>
                </a:cxn>
                <a:cxn ang="0">
                  <a:pos x="connsiteX2" y="connsiteY2"/>
                </a:cxn>
              </a:cxnLst>
              <a:rect l="l" t="t" r="r" b="b"/>
              <a:pathLst>
                <a:path w="26349" h="9204">
                  <a:moveTo>
                    <a:pt x="0" y="0"/>
                  </a:moveTo>
                  <a:cubicBezTo>
                    <a:pt x="7580" y="10106"/>
                    <a:pt x="17325" y="7038"/>
                    <a:pt x="26349" y="9204"/>
                  </a:cubicBezTo>
                  <a:cubicBezTo>
                    <a:pt x="17145" y="7038"/>
                    <a:pt x="7399" y="10106"/>
                    <a:pt x="0" y="0"/>
                  </a:cubicBezTo>
                  <a:close/>
                </a:path>
              </a:pathLst>
            </a:custGeom>
            <a:solidFill>
              <a:srgbClr val="FFFFFF"/>
            </a:solidFill>
            <a:ln w="1804" cap="flat">
              <a:noFill/>
              <a:prstDash val="solid"/>
              <a:miter/>
            </a:ln>
          </p:spPr>
          <p:txBody>
            <a:bodyPr rtlCol="0" anchor="ctr"/>
            <a:lstStyle/>
            <a:p>
              <a:endParaRPr lang="en-US"/>
            </a:p>
          </p:txBody>
        </p:sp>
        <p:sp>
          <p:nvSpPr>
            <p:cNvPr id="131" name="Freeform 512">
              <a:extLst>
                <a:ext uri="{FF2B5EF4-FFF2-40B4-BE49-F238E27FC236}">
                  <a16:creationId xmlns:a16="http://schemas.microsoft.com/office/drawing/2014/main" id="{24455B5B-70B0-761E-D0A1-460ABE15B700}"/>
                </a:ext>
              </a:extLst>
            </p:cNvPr>
            <p:cNvSpPr/>
            <p:nvPr/>
          </p:nvSpPr>
          <p:spPr>
            <a:xfrm>
              <a:off x="5199045" y="824945"/>
              <a:ext cx="1443" cy="721"/>
            </a:xfrm>
            <a:custGeom>
              <a:avLst/>
              <a:gdLst>
                <a:gd name="connsiteX0" fmla="*/ 1444 w 1443"/>
                <a:gd name="connsiteY0" fmla="*/ 0 h 721"/>
                <a:gd name="connsiteX1" fmla="*/ 0 w 1443"/>
                <a:gd name="connsiteY1" fmla="*/ 722 h 721"/>
                <a:gd name="connsiteX2" fmla="*/ 1444 w 1443"/>
                <a:gd name="connsiteY2" fmla="*/ 0 h 721"/>
              </a:gdLst>
              <a:ahLst/>
              <a:cxnLst>
                <a:cxn ang="0">
                  <a:pos x="connsiteX0" y="connsiteY0"/>
                </a:cxn>
                <a:cxn ang="0">
                  <a:pos x="connsiteX1" y="connsiteY1"/>
                </a:cxn>
                <a:cxn ang="0">
                  <a:pos x="connsiteX2" y="connsiteY2"/>
                </a:cxn>
              </a:cxnLst>
              <a:rect l="l" t="t" r="r" b="b"/>
              <a:pathLst>
                <a:path w="1443" h="721">
                  <a:moveTo>
                    <a:pt x="1444" y="0"/>
                  </a:moveTo>
                  <a:cubicBezTo>
                    <a:pt x="902" y="180"/>
                    <a:pt x="542" y="541"/>
                    <a:pt x="0" y="722"/>
                  </a:cubicBezTo>
                  <a:cubicBezTo>
                    <a:pt x="542" y="541"/>
                    <a:pt x="902" y="180"/>
                    <a:pt x="1444" y="0"/>
                  </a:cubicBezTo>
                  <a:close/>
                </a:path>
              </a:pathLst>
            </a:custGeom>
            <a:solidFill>
              <a:srgbClr val="FFFFFF"/>
            </a:solidFill>
            <a:ln w="1804" cap="flat">
              <a:noFill/>
              <a:prstDash val="solid"/>
              <a:miter/>
            </a:ln>
          </p:spPr>
          <p:txBody>
            <a:bodyPr rtlCol="0" anchor="ctr"/>
            <a:lstStyle/>
            <a:p>
              <a:endParaRPr lang="en-US"/>
            </a:p>
          </p:txBody>
        </p:sp>
        <p:sp>
          <p:nvSpPr>
            <p:cNvPr id="132" name="Freeform 513">
              <a:extLst>
                <a:ext uri="{FF2B5EF4-FFF2-40B4-BE49-F238E27FC236}">
                  <a16:creationId xmlns:a16="http://schemas.microsoft.com/office/drawing/2014/main" id="{72262F6C-1FB6-DE44-7E91-8CDCDB22C14E}"/>
                </a:ext>
              </a:extLst>
            </p:cNvPr>
            <p:cNvSpPr/>
            <p:nvPr/>
          </p:nvSpPr>
          <p:spPr>
            <a:xfrm>
              <a:off x="5209873" y="816643"/>
              <a:ext cx="1624" cy="1624"/>
            </a:xfrm>
            <a:custGeom>
              <a:avLst/>
              <a:gdLst>
                <a:gd name="connsiteX0" fmla="*/ 1624 w 1624"/>
                <a:gd name="connsiteY0" fmla="*/ 0 h 1624"/>
                <a:gd name="connsiteX1" fmla="*/ 0 w 1624"/>
                <a:gd name="connsiteY1" fmla="*/ 1624 h 1624"/>
                <a:gd name="connsiteX2" fmla="*/ 1624 w 1624"/>
                <a:gd name="connsiteY2" fmla="*/ 0 h 1624"/>
              </a:gdLst>
              <a:ahLst/>
              <a:cxnLst>
                <a:cxn ang="0">
                  <a:pos x="connsiteX0" y="connsiteY0"/>
                </a:cxn>
                <a:cxn ang="0">
                  <a:pos x="connsiteX1" y="connsiteY1"/>
                </a:cxn>
                <a:cxn ang="0">
                  <a:pos x="connsiteX2" y="connsiteY2"/>
                </a:cxn>
              </a:cxnLst>
              <a:rect l="l" t="t" r="r" b="b"/>
              <a:pathLst>
                <a:path w="1624" h="1624">
                  <a:moveTo>
                    <a:pt x="1624" y="0"/>
                  </a:moveTo>
                  <a:cubicBezTo>
                    <a:pt x="1083" y="541"/>
                    <a:pt x="542" y="1083"/>
                    <a:pt x="0" y="1624"/>
                  </a:cubicBezTo>
                  <a:cubicBezTo>
                    <a:pt x="542" y="1083"/>
                    <a:pt x="1083" y="541"/>
                    <a:pt x="1624" y="0"/>
                  </a:cubicBezTo>
                  <a:close/>
                </a:path>
              </a:pathLst>
            </a:custGeom>
            <a:solidFill>
              <a:srgbClr val="FFFFFF"/>
            </a:solidFill>
            <a:ln w="1804" cap="flat">
              <a:noFill/>
              <a:prstDash val="solid"/>
              <a:miter/>
            </a:ln>
          </p:spPr>
          <p:txBody>
            <a:bodyPr rtlCol="0" anchor="ctr"/>
            <a:lstStyle/>
            <a:p>
              <a:endParaRPr lang="en-US"/>
            </a:p>
          </p:txBody>
        </p:sp>
        <p:sp>
          <p:nvSpPr>
            <p:cNvPr id="133" name="Freeform 514">
              <a:extLst>
                <a:ext uri="{FF2B5EF4-FFF2-40B4-BE49-F238E27FC236}">
                  <a16:creationId xmlns:a16="http://schemas.microsoft.com/office/drawing/2014/main" id="{32E1670B-C9AB-25EA-ED89-D2FE43FC1C4D}"/>
                </a:ext>
              </a:extLst>
            </p:cNvPr>
            <p:cNvSpPr/>
            <p:nvPr/>
          </p:nvSpPr>
          <p:spPr>
            <a:xfrm>
              <a:off x="5215287" y="809965"/>
              <a:ext cx="1443" cy="1985"/>
            </a:xfrm>
            <a:custGeom>
              <a:avLst/>
              <a:gdLst>
                <a:gd name="connsiteX0" fmla="*/ 1444 w 1443"/>
                <a:gd name="connsiteY0" fmla="*/ 0 h 1985"/>
                <a:gd name="connsiteX1" fmla="*/ 0 w 1443"/>
                <a:gd name="connsiteY1" fmla="*/ 1985 h 1985"/>
                <a:gd name="connsiteX2" fmla="*/ 1444 w 1443"/>
                <a:gd name="connsiteY2" fmla="*/ 0 h 1985"/>
              </a:gdLst>
              <a:ahLst/>
              <a:cxnLst>
                <a:cxn ang="0">
                  <a:pos x="connsiteX0" y="connsiteY0"/>
                </a:cxn>
                <a:cxn ang="0">
                  <a:pos x="connsiteX1" y="connsiteY1"/>
                </a:cxn>
                <a:cxn ang="0">
                  <a:pos x="connsiteX2" y="connsiteY2"/>
                </a:cxn>
              </a:cxnLst>
              <a:rect l="l" t="t" r="r" b="b"/>
              <a:pathLst>
                <a:path w="1443" h="1985">
                  <a:moveTo>
                    <a:pt x="1444" y="0"/>
                  </a:moveTo>
                  <a:cubicBezTo>
                    <a:pt x="1083" y="722"/>
                    <a:pt x="542" y="1444"/>
                    <a:pt x="0" y="1985"/>
                  </a:cubicBezTo>
                  <a:cubicBezTo>
                    <a:pt x="542" y="1444"/>
                    <a:pt x="902" y="722"/>
                    <a:pt x="1444" y="0"/>
                  </a:cubicBezTo>
                  <a:close/>
                </a:path>
              </a:pathLst>
            </a:custGeom>
            <a:solidFill>
              <a:srgbClr val="FFFFFF"/>
            </a:solidFill>
            <a:ln w="1804" cap="flat">
              <a:noFill/>
              <a:prstDash val="solid"/>
              <a:miter/>
            </a:ln>
          </p:spPr>
          <p:txBody>
            <a:bodyPr rtlCol="0" anchor="ctr"/>
            <a:lstStyle/>
            <a:p>
              <a:endParaRPr lang="en-US"/>
            </a:p>
          </p:txBody>
        </p:sp>
        <p:sp>
          <p:nvSpPr>
            <p:cNvPr id="134" name="Freeform 515">
              <a:extLst>
                <a:ext uri="{FF2B5EF4-FFF2-40B4-BE49-F238E27FC236}">
                  <a16:creationId xmlns:a16="http://schemas.microsoft.com/office/drawing/2014/main" id="{3C14DB3E-86AB-5C04-B235-7F65DB072861}"/>
                </a:ext>
              </a:extLst>
            </p:cNvPr>
            <p:cNvSpPr/>
            <p:nvPr/>
          </p:nvSpPr>
          <p:spPr>
            <a:xfrm>
              <a:off x="5217453" y="806175"/>
              <a:ext cx="1263" cy="2346"/>
            </a:xfrm>
            <a:custGeom>
              <a:avLst/>
              <a:gdLst>
                <a:gd name="connsiteX0" fmla="*/ 1263 w 1263"/>
                <a:gd name="connsiteY0" fmla="*/ 0 h 2346"/>
                <a:gd name="connsiteX1" fmla="*/ 0 w 1263"/>
                <a:gd name="connsiteY1" fmla="*/ 2346 h 2346"/>
                <a:gd name="connsiteX2" fmla="*/ 1263 w 1263"/>
                <a:gd name="connsiteY2" fmla="*/ 0 h 2346"/>
              </a:gdLst>
              <a:ahLst/>
              <a:cxnLst>
                <a:cxn ang="0">
                  <a:pos x="connsiteX0" y="connsiteY0"/>
                </a:cxn>
                <a:cxn ang="0">
                  <a:pos x="connsiteX1" y="connsiteY1"/>
                </a:cxn>
                <a:cxn ang="0">
                  <a:pos x="connsiteX2" y="connsiteY2"/>
                </a:cxn>
              </a:cxnLst>
              <a:rect l="l" t="t" r="r" b="b"/>
              <a:pathLst>
                <a:path w="1263" h="2346">
                  <a:moveTo>
                    <a:pt x="1263" y="0"/>
                  </a:moveTo>
                  <a:cubicBezTo>
                    <a:pt x="902" y="902"/>
                    <a:pt x="361" y="1624"/>
                    <a:pt x="0" y="2346"/>
                  </a:cubicBezTo>
                  <a:cubicBezTo>
                    <a:pt x="542" y="1624"/>
                    <a:pt x="902" y="902"/>
                    <a:pt x="1263" y="0"/>
                  </a:cubicBezTo>
                  <a:close/>
                </a:path>
              </a:pathLst>
            </a:custGeom>
            <a:solidFill>
              <a:srgbClr val="FFFFFF"/>
            </a:solidFill>
            <a:ln w="1804" cap="flat">
              <a:noFill/>
              <a:prstDash val="solid"/>
              <a:miter/>
            </a:ln>
          </p:spPr>
          <p:txBody>
            <a:bodyPr rtlCol="0" anchor="ctr"/>
            <a:lstStyle/>
            <a:p>
              <a:endParaRPr lang="en-US"/>
            </a:p>
          </p:txBody>
        </p:sp>
        <p:sp>
          <p:nvSpPr>
            <p:cNvPr id="135" name="Freeform 516">
              <a:extLst>
                <a:ext uri="{FF2B5EF4-FFF2-40B4-BE49-F238E27FC236}">
                  <a16:creationId xmlns:a16="http://schemas.microsoft.com/office/drawing/2014/main" id="{33F5342D-A54C-F560-7ACB-23E903C520AF}"/>
                </a:ext>
              </a:extLst>
            </p:cNvPr>
            <p:cNvSpPr/>
            <p:nvPr/>
          </p:nvSpPr>
          <p:spPr>
            <a:xfrm>
              <a:off x="5219258" y="802205"/>
              <a:ext cx="1263" cy="2887"/>
            </a:xfrm>
            <a:custGeom>
              <a:avLst/>
              <a:gdLst>
                <a:gd name="connsiteX0" fmla="*/ 1263 w 1263"/>
                <a:gd name="connsiteY0" fmla="*/ 0 h 2887"/>
                <a:gd name="connsiteX1" fmla="*/ 0 w 1263"/>
                <a:gd name="connsiteY1" fmla="*/ 2888 h 2887"/>
                <a:gd name="connsiteX2" fmla="*/ 1263 w 1263"/>
                <a:gd name="connsiteY2" fmla="*/ 0 h 2887"/>
              </a:gdLst>
              <a:ahLst/>
              <a:cxnLst>
                <a:cxn ang="0">
                  <a:pos x="connsiteX0" y="connsiteY0"/>
                </a:cxn>
                <a:cxn ang="0">
                  <a:pos x="connsiteX1" y="connsiteY1"/>
                </a:cxn>
                <a:cxn ang="0">
                  <a:pos x="connsiteX2" y="connsiteY2"/>
                </a:cxn>
              </a:cxnLst>
              <a:rect l="l" t="t" r="r" b="b"/>
              <a:pathLst>
                <a:path w="1263" h="2887">
                  <a:moveTo>
                    <a:pt x="1263" y="0"/>
                  </a:moveTo>
                  <a:cubicBezTo>
                    <a:pt x="902" y="902"/>
                    <a:pt x="542" y="1985"/>
                    <a:pt x="0" y="2888"/>
                  </a:cubicBezTo>
                  <a:cubicBezTo>
                    <a:pt x="542" y="1985"/>
                    <a:pt x="902" y="1083"/>
                    <a:pt x="1263" y="0"/>
                  </a:cubicBezTo>
                  <a:close/>
                </a:path>
              </a:pathLst>
            </a:custGeom>
            <a:solidFill>
              <a:srgbClr val="FFFFFF"/>
            </a:solidFill>
            <a:ln w="1804" cap="flat">
              <a:noFill/>
              <a:prstDash val="solid"/>
              <a:miter/>
            </a:ln>
          </p:spPr>
          <p:txBody>
            <a:bodyPr rtlCol="0" anchor="ctr"/>
            <a:lstStyle/>
            <a:p>
              <a:endParaRPr lang="en-US"/>
            </a:p>
          </p:txBody>
        </p:sp>
        <p:sp>
          <p:nvSpPr>
            <p:cNvPr id="136" name="Freeform 517">
              <a:extLst>
                <a:ext uri="{FF2B5EF4-FFF2-40B4-BE49-F238E27FC236}">
                  <a16:creationId xmlns:a16="http://schemas.microsoft.com/office/drawing/2014/main" id="{2FB057D3-D932-B0C8-1E45-4C013CF81B28}"/>
                </a:ext>
              </a:extLst>
            </p:cNvPr>
            <p:cNvSpPr/>
            <p:nvPr/>
          </p:nvSpPr>
          <p:spPr>
            <a:xfrm>
              <a:off x="4887110" y="761598"/>
              <a:ext cx="337371" cy="65384"/>
            </a:xfrm>
            <a:custGeom>
              <a:avLst/>
              <a:gdLst>
                <a:gd name="connsiteX0" fmla="*/ 15778 w 337371"/>
                <a:gd name="connsiteY0" fmla="*/ 60820 h 65384"/>
                <a:gd name="connsiteX1" fmla="*/ 75334 w 337371"/>
                <a:gd name="connsiteY1" fmla="*/ 63166 h 65384"/>
                <a:gd name="connsiteX2" fmla="*/ 167014 w 337371"/>
                <a:gd name="connsiteY2" fmla="*/ 62985 h 65384"/>
                <a:gd name="connsiteX3" fmla="*/ 336840 w 337371"/>
                <a:gd name="connsiteY3" fmla="*/ 8302 h 65384"/>
                <a:gd name="connsiteX4" fmla="*/ 333772 w 337371"/>
                <a:gd name="connsiteY4" fmla="*/ 40246 h 65384"/>
                <a:gd name="connsiteX5" fmla="*/ 335757 w 337371"/>
                <a:gd name="connsiteY5" fmla="*/ 0 h 65384"/>
                <a:gd name="connsiteX6" fmla="*/ 280893 w 337371"/>
                <a:gd name="connsiteY6" fmla="*/ 8482 h 65384"/>
                <a:gd name="connsiteX7" fmla="*/ 14695 w 337371"/>
                <a:gd name="connsiteY7" fmla="*/ 9204 h 65384"/>
                <a:gd name="connsiteX8" fmla="*/ 76 w 337371"/>
                <a:gd name="connsiteY8" fmla="*/ 19491 h 65384"/>
                <a:gd name="connsiteX9" fmla="*/ 15778 w 337371"/>
                <a:gd name="connsiteY9" fmla="*/ 60820 h 65384"/>
                <a:gd name="connsiteX10" fmla="*/ 15778 w 337371"/>
                <a:gd name="connsiteY10" fmla="*/ 60820 h 65384"/>
                <a:gd name="connsiteX11" fmla="*/ 21553 w 337371"/>
                <a:gd name="connsiteY11" fmla="*/ 22018 h 65384"/>
                <a:gd name="connsiteX12" fmla="*/ 52775 w 337371"/>
                <a:gd name="connsiteY12" fmla="*/ 22018 h 65384"/>
                <a:gd name="connsiteX13" fmla="*/ 77680 w 337371"/>
                <a:gd name="connsiteY13" fmla="*/ 25988 h 65384"/>
                <a:gd name="connsiteX14" fmla="*/ 24260 w 337371"/>
                <a:gd name="connsiteY14" fmla="*/ 40065 h 65384"/>
                <a:gd name="connsiteX15" fmla="*/ 15778 w 337371"/>
                <a:gd name="connsiteY15" fmla="*/ 27252 h 65384"/>
                <a:gd name="connsiteX16" fmla="*/ 21553 w 337371"/>
                <a:gd name="connsiteY16" fmla="*/ 22018 h 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371" h="65384">
                  <a:moveTo>
                    <a:pt x="15778" y="60820"/>
                  </a:moveTo>
                  <a:cubicBezTo>
                    <a:pt x="35630" y="61361"/>
                    <a:pt x="55482" y="61361"/>
                    <a:pt x="75334" y="63166"/>
                  </a:cubicBezTo>
                  <a:cubicBezTo>
                    <a:pt x="106014" y="65692"/>
                    <a:pt x="136334" y="66595"/>
                    <a:pt x="167014" y="62985"/>
                  </a:cubicBezTo>
                  <a:cubicBezTo>
                    <a:pt x="226210" y="55947"/>
                    <a:pt x="285766" y="39885"/>
                    <a:pt x="336840" y="8302"/>
                  </a:cubicBezTo>
                  <a:cubicBezTo>
                    <a:pt x="338104" y="20574"/>
                    <a:pt x="337021" y="31222"/>
                    <a:pt x="333772" y="40246"/>
                  </a:cubicBezTo>
                  <a:cubicBezTo>
                    <a:pt x="337743" y="29237"/>
                    <a:pt x="338464" y="15701"/>
                    <a:pt x="335757" y="0"/>
                  </a:cubicBezTo>
                  <a:cubicBezTo>
                    <a:pt x="317710" y="2888"/>
                    <a:pt x="299482" y="7219"/>
                    <a:pt x="280893" y="8482"/>
                  </a:cubicBezTo>
                  <a:cubicBezTo>
                    <a:pt x="192281" y="14438"/>
                    <a:pt x="103488" y="17506"/>
                    <a:pt x="14695" y="9204"/>
                  </a:cubicBezTo>
                  <a:cubicBezTo>
                    <a:pt x="5310" y="8302"/>
                    <a:pt x="618" y="11189"/>
                    <a:pt x="76" y="19491"/>
                  </a:cubicBezTo>
                  <a:cubicBezTo>
                    <a:pt x="-826" y="35192"/>
                    <a:pt x="6393" y="48186"/>
                    <a:pt x="15778" y="60820"/>
                  </a:cubicBezTo>
                  <a:cubicBezTo>
                    <a:pt x="15778" y="60639"/>
                    <a:pt x="15778" y="60639"/>
                    <a:pt x="15778" y="60820"/>
                  </a:cubicBezTo>
                  <a:close/>
                  <a:moveTo>
                    <a:pt x="21553" y="22018"/>
                  </a:moveTo>
                  <a:lnTo>
                    <a:pt x="52775" y="22018"/>
                  </a:lnTo>
                  <a:cubicBezTo>
                    <a:pt x="57828" y="22018"/>
                    <a:pt x="77319" y="21115"/>
                    <a:pt x="77680" y="25988"/>
                  </a:cubicBezTo>
                  <a:cubicBezTo>
                    <a:pt x="77861" y="30861"/>
                    <a:pt x="24260" y="40065"/>
                    <a:pt x="24260" y="40065"/>
                  </a:cubicBezTo>
                  <a:cubicBezTo>
                    <a:pt x="19207" y="40065"/>
                    <a:pt x="15958" y="32305"/>
                    <a:pt x="15778" y="27252"/>
                  </a:cubicBezTo>
                  <a:cubicBezTo>
                    <a:pt x="15417" y="22559"/>
                    <a:pt x="16860" y="22018"/>
                    <a:pt x="21553" y="22018"/>
                  </a:cubicBezTo>
                  <a:close/>
                </a:path>
              </a:pathLst>
            </a:custGeom>
            <a:solidFill>
              <a:srgbClr val="F2A158"/>
            </a:solidFill>
            <a:ln w="1804" cap="flat">
              <a:noFill/>
              <a:prstDash val="solid"/>
              <a:miter/>
            </a:ln>
          </p:spPr>
          <p:txBody>
            <a:bodyPr rtlCol="0" anchor="ctr"/>
            <a:lstStyle/>
            <a:p>
              <a:endParaRPr lang="en-US"/>
            </a:p>
          </p:txBody>
        </p:sp>
        <p:sp>
          <p:nvSpPr>
            <p:cNvPr id="137" name="Freeform 518">
              <a:extLst>
                <a:ext uri="{FF2B5EF4-FFF2-40B4-BE49-F238E27FC236}">
                  <a16:creationId xmlns:a16="http://schemas.microsoft.com/office/drawing/2014/main" id="{F326426B-7C60-3707-AF67-6C86C6DB17E6}"/>
                </a:ext>
              </a:extLst>
            </p:cNvPr>
            <p:cNvSpPr/>
            <p:nvPr/>
          </p:nvSpPr>
          <p:spPr>
            <a:xfrm>
              <a:off x="5212761" y="813394"/>
              <a:ext cx="1443" cy="1804"/>
            </a:xfrm>
            <a:custGeom>
              <a:avLst/>
              <a:gdLst>
                <a:gd name="connsiteX0" fmla="*/ 1444 w 1443"/>
                <a:gd name="connsiteY0" fmla="*/ 0 h 1804"/>
                <a:gd name="connsiteX1" fmla="*/ 0 w 1443"/>
                <a:gd name="connsiteY1" fmla="*/ 1805 h 1804"/>
                <a:gd name="connsiteX2" fmla="*/ 1444 w 1443"/>
                <a:gd name="connsiteY2" fmla="*/ 0 h 1804"/>
              </a:gdLst>
              <a:ahLst/>
              <a:cxnLst>
                <a:cxn ang="0">
                  <a:pos x="connsiteX0" y="connsiteY0"/>
                </a:cxn>
                <a:cxn ang="0">
                  <a:pos x="connsiteX1" y="connsiteY1"/>
                </a:cxn>
                <a:cxn ang="0">
                  <a:pos x="connsiteX2" y="connsiteY2"/>
                </a:cxn>
              </a:cxnLst>
              <a:rect l="l" t="t" r="r" b="b"/>
              <a:pathLst>
                <a:path w="1443" h="1804">
                  <a:moveTo>
                    <a:pt x="1444" y="0"/>
                  </a:moveTo>
                  <a:cubicBezTo>
                    <a:pt x="902" y="541"/>
                    <a:pt x="542" y="1263"/>
                    <a:pt x="0" y="1805"/>
                  </a:cubicBezTo>
                  <a:cubicBezTo>
                    <a:pt x="542" y="1263"/>
                    <a:pt x="1083" y="722"/>
                    <a:pt x="1444" y="0"/>
                  </a:cubicBezTo>
                  <a:close/>
                </a:path>
              </a:pathLst>
            </a:custGeom>
            <a:solidFill>
              <a:srgbClr val="FFFFFF"/>
            </a:solidFill>
            <a:ln w="1804" cap="flat">
              <a:noFill/>
              <a:prstDash val="solid"/>
              <a:miter/>
            </a:ln>
          </p:spPr>
          <p:txBody>
            <a:bodyPr rtlCol="0" anchor="ctr"/>
            <a:lstStyle/>
            <a:p>
              <a:endParaRPr lang="en-US"/>
            </a:p>
          </p:txBody>
        </p:sp>
        <p:sp>
          <p:nvSpPr>
            <p:cNvPr id="138" name="Freeform 519">
              <a:extLst>
                <a:ext uri="{FF2B5EF4-FFF2-40B4-BE49-F238E27FC236}">
                  <a16:creationId xmlns:a16="http://schemas.microsoft.com/office/drawing/2014/main" id="{25014560-74CC-ADCD-E278-CD54A891D311}"/>
                </a:ext>
              </a:extLst>
            </p:cNvPr>
            <p:cNvSpPr/>
            <p:nvPr/>
          </p:nvSpPr>
          <p:spPr>
            <a:xfrm>
              <a:off x="4880689" y="921498"/>
              <a:ext cx="346964" cy="57470"/>
            </a:xfrm>
            <a:custGeom>
              <a:avLst/>
              <a:gdLst>
                <a:gd name="connsiteX0" fmla="*/ 325394 w 346964"/>
                <a:gd name="connsiteY0" fmla="*/ 6317 h 57470"/>
                <a:gd name="connsiteX1" fmla="*/ 153944 w 346964"/>
                <a:gd name="connsiteY1" fmla="*/ 43494 h 57470"/>
                <a:gd name="connsiteX2" fmla="*/ 75438 w 346964"/>
                <a:gd name="connsiteY2" fmla="*/ 44216 h 57470"/>
                <a:gd name="connsiteX3" fmla="*/ 0 w 346964"/>
                <a:gd name="connsiteY3" fmla="*/ 31944 h 57470"/>
                <a:gd name="connsiteX4" fmla="*/ 0 w 346964"/>
                <a:gd name="connsiteY4" fmla="*/ 31944 h 57470"/>
                <a:gd name="connsiteX5" fmla="*/ 542 w 346964"/>
                <a:gd name="connsiteY5" fmla="*/ 34831 h 57470"/>
                <a:gd name="connsiteX6" fmla="*/ 542 w 346964"/>
                <a:gd name="connsiteY6" fmla="*/ 35192 h 57470"/>
                <a:gd name="connsiteX7" fmla="*/ 1083 w 346964"/>
                <a:gd name="connsiteY7" fmla="*/ 37719 h 57470"/>
                <a:gd name="connsiteX8" fmla="*/ 1263 w 346964"/>
                <a:gd name="connsiteY8" fmla="*/ 38260 h 57470"/>
                <a:gd name="connsiteX9" fmla="*/ 1985 w 346964"/>
                <a:gd name="connsiteY9" fmla="*/ 40607 h 57470"/>
                <a:gd name="connsiteX10" fmla="*/ 2166 w 346964"/>
                <a:gd name="connsiteY10" fmla="*/ 41148 h 57470"/>
                <a:gd name="connsiteX11" fmla="*/ 3068 w 346964"/>
                <a:gd name="connsiteY11" fmla="*/ 43314 h 57470"/>
                <a:gd name="connsiteX12" fmla="*/ 3249 w 346964"/>
                <a:gd name="connsiteY12" fmla="*/ 43675 h 57470"/>
                <a:gd name="connsiteX13" fmla="*/ 4331 w 346964"/>
                <a:gd name="connsiteY13" fmla="*/ 45660 h 57470"/>
                <a:gd name="connsiteX14" fmla="*/ 4512 w 346964"/>
                <a:gd name="connsiteY14" fmla="*/ 45840 h 57470"/>
                <a:gd name="connsiteX15" fmla="*/ 9204 w 346964"/>
                <a:gd name="connsiteY15" fmla="*/ 51074 h 57470"/>
                <a:gd name="connsiteX16" fmla="*/ 9565 w 346964"/>
                <a:gd name="connsiteY16" fmla="*/ 51255 h 57470"/>
                <a:gd name="connsiteX17" fmla="*/ 11009 w 346964"/>
                <a:gd name="connsiteY17" fmla="*/ 52337 h 57470"/>
                <a:gd name="connsiteX18" fmla="*/ 11911 w 346964"/>
                <a:gd name="connsiteY18" fmla="*/ 52879 h 57470"/>
                <a:gd name="connsiteX19" fmla="*/ 13355 w 346964"/>
                <a:gd name="connsiteY19" fmla="*/ 53601 h 57470"/>
                <a:gd name="connsiteX20" fmla="*/ 14438 w 346964"/>
                <a:gd name="connsiteY20" fmla="*/ 54142 h 57470"/>
                <a:gd name="connsiteX21" fmla="*/ 15882 w 346964"/>
                <a:gd name="connsiteY21" fmla="*/ 54684 h 57470"/>
                <a:gd name="connsiteX22" fmla="*/ 17145 w 346964"/>
                <a:gd name="connsiteY22" fmla="*/ 55225 h 57470"/>
                <a:gd name="connsiteX23" fmla="*/ 18589 w 346964"/>
                <a:gd name="connsiteY23" fmla="*/ 55766 h 57470"/>
                <a:gd name="connsiteX24" fmla="*/ 20213 w 346964"/>
                <a:gd name="connsiteY24" fmla="*/ 56127 h 57470"/>
                <a:gd name="connsiteX25" fmla="*/ 21657 w 346964"/>
                <a:gd name="connsiteY25" fmla="*/ 56488 h 57470"/>
                <a:gd name="connsiteX26" fmla="*/ 23462 w 346964"/>
                <a:gd name="connsiteY26" fmla="*/ 56849 h 57470"/>
                <a:gd name="connsiteX27" fmla="*/ 24905 w 346964"/>
                <a:gd name="connsiteY27" fmla="*/ 57030 h 57470"/>
                <a:gd name="connsiteX28" fmla="*/ 27251 w 346964"/>
                <a:gd name="connsiteY28" fmla="*/ 57210 h 57470"/>
                <a:gd name="connsiteX29" fmla="*/ 28515 w 346964"/>
                <a:gd name="connsiteY29" fmla="*/ 57391 h 57470"/>
                <a:gd name="connsiteX30" fmla="*/ 32305 w 346964"/>
                <a:gd name="connsiteY30" fmla="*/ 57391 h 57470"/>
                <a:gd name="connsiteX31" fmla="*/ 316912 w 346964"/>
                <a:gd name="connsiteY31" fmla="*/ 50713 h 57470"/>
                <a:gd name="connsiteX32" fmla="*/ 346871 w 346964"/>
                <a:gd name="connsiteY32" fmla="*/ 21115 h 57470"/>
                <a:gd name="connsiteX33" fmla="*/ 346509 w 346964"/>
                <a:gd name="connsiteY33" fmla="*/ 17325 h 57470"/>
                <a:gd name="connsiteX34" fmla="*/ 346329 w 346964"/>
                <a:gd name="connsiteY34" fmla="*/ 16243 h 57470"/>
                <a:gd name="connsiteX35" fmla="*/ 345968 w 346964"/>
                <a:gd name="connsiteY35" fmla="*/ 13896 h 57470"/>
                <a:gd name="connsiteX36" fmla="*/ 345788 w 346964"/>
                <a:gd name="connsiteY36" fmla="*/ 12633 h 57470"/>
                <a:gd name="connsiteX37" fmla="*/ 345427 w 346964"/>
                <a:gd name="connsiteY37" fmla="*/ 10828 h 57470"/>
                <a:gd name="connsiteX38" fmla="*/ 345066 w 346964"/>
                <a:gd name="connsiteY38" fmla="*/ 9565 h 57470"/>
                <a:gd name="connsiteX39" fmla="*/ 344524 w 346964"/>
                <a:gd name="connsiteY39" fmla="*/ 7941 h 57470"/>
                <a:gd name="connsiteX40" fmla="*/ 344163 w 346964"/>
                <a:gd name="connsiteY40" fmla="*/ 6677 h 57470"/>
                <a:gd name="connsiteX41" fmla="*/ 343622 w 346964"/>
                <a:gd name="connsiteY41" fmla="*/ 5234 h 57470"/>
                <a:gd name="connsiteX42" fmla="*/ 343080 w 346964"/>
                <a:gd name="connsiteY42" fmla="*/ 4151 h 57470"/>
                <a:gd name="connsiteX43" fmla="*/ 342359 w 346964"/>
                <a:gd name="connsiteY43" fmla="*/ 2888 h 57470"/>
                <a:gd name="connsiteX44" fmla="*/ 341817 w 346964"/>
                <a:gd name="connsiteY44" fmla="*/ 1985 h 57470"/>
                <a:gd name="connsiteX45" fmla="*/ 340915 w 346964"/>
                <a:gd name="connsiteY45" fmla="*/ 722 h 57470"/>
                <a:gd name="connsiteX46" fmla="*/ 340373 w 346964"/>
                <a:gd name="connsiteY46" fmla="*/ 0 h 57470"/>
                <a:gd name="connsiteX47" fmla="*/ 325394 w 346964"/>
                <a:gd name="connsiteY47" fmla="*/ 6317 h 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6964" h="57470">
                  <a:moveTo>
                    <a:pt x="325394" y="6317"/>
                  </a:moveTo>
                  <a:cubicBezTo>
                    <a:pt x="270891" y="28695"/>
                    <a:pt x="212779" y="40065"/>
                    <a:pt x="153944" y="43494"/>
                  </a:cubicBezTo>
                  <a:cubicBezTo>
                    <a:pt x="127775" y="45118"/>
                    <a:pt x="101607" y="46021"/>
                    <a:pt x="75438" y="44216"/>
                  </a:cubicBezTo>
                  <a:cubicBezTo>
                    <a:pt x="50172" y="42411"/>
                    <a:pt x="24364" y="39343"/>
                    <a:pt x="0" y="31944"/>
                  </a:cubicBezTo>
                  <a:lnTo>
                    <a:pt x="0" y="31944"/>
                  </a:lnTo>
                  <a:cubicBezTo>
                    <a:pt x="180" y="32846"/>
                    <a:pt x="361" y="33929"/>
                    <a:pt x="542" y="34831"/>
                  </a:cubicBezTo>
                  <a:cubicBezTo>
                    <a:pt x="542" y="35012"/>
                    <a:pt x="542" y="35012"/>
                    <a:pt x="542" y="35192"/>
                  </a:cubicBezTo>
                  <a:cubicBezTo>
                    <a:pt x="722" y="36095"/>
                    <a:pt x="902" y="36817"/>
                    <a:pt x="1083" y="37719"/>
                  </a:cubicBezTo>
                  <a:cubicBezTo>
                    <a:pt x="1083" y="37899"/>
                    <a:pt x="1263" y="38080"/>
                    <a:pt x="1263" y="38260"/>
                  </a:cubicBezTo>
                  <a:cubicBezTo>
                    <a:pt x="1444" y="38982"/>
                    <a:pt x="1805" y="39885"/>
                    <a:pt x="1985" y="40607"/>
                  </a:cubicBezTo>
                  <a:cubicBezTo>
                    <a:pt x="1985" y="40787"/>
                    <a:pt x="2166" y="40967"/>
                    <a:pt x="2166" y="41148"/>
                  </a:cubicBezTo>
                  <a:cubicBezTo>
                    <a:pt x="2527" y="41870"/>
                    <a:pt x="2707" y="42592"/>
                    <a:pt x="3068" y="43314"/>
                  </a:cubicBezTo>
                  <a:cubicBezTo>
                    <a:pt x="3068" y="43494"/>
                    <a:pt x="3249" y="43675"/>
                    <a:pt x="3249" y="43675"/>
                  </a:cubicBezTo>
                  <a:cubicBezTo>
                    <a:pt x="3609" y="44397"/>
                    <a:pt x="3971" y="44938"/>
                    <a:pt x="4331" y="45660"/>
                  </a:cubicBezTo>
                  <a:cubicBezTo>
                    <a:pt x="4331" y="45660"/>
                    <a:pt x="4331" y="45840"/>
                    <a:pt x="4512" y="45840"/>
                  </a:cubicBezTo>
                  <a:cubicBezTo>
                    <a:pt x="5775" y="47825"/>
                    <a:pt x="7399" y="49630"/>
                    <a:pt x="9204" y="51074"/>
                  </a:cubicBezTo>
                  <a:cubicBezTo>
                    <a:pt x="9385" y="51074"/>
                    <a:pt x="9385" y="51255"/>
                    <a:pt x="9565" y="51255"/>
                  </a:cubicBezTo>
                  <a:cubicBezTo>
                    <a:pt x="9926" y="51615"/>
                    <a:pt x="10468" y="51976"/>
                    <a:pt x="11009" y="52337"/>
                  </a:cubicBezTo>
                  <a:cubicBezTo>
                    <a:pt x="11370" y="52518"/>
                    <a:pt x="11550" y="52698"/>
                    <a:pt x="11911" y="52879"/>
                  </a:cubicBezTo>
                  <a:cubicBezTo>
                    <a:pt x="12272" y="53240"/>
                    <a:pt x="12814" y="53420"/>
                    <a:pt x="13355" y="53601"/>
                  </a:cubicBezTo>
                  <a:cubicBezTo>
                    <a:pt x="13716" y="53781"/>
                    <a:pt x="14077" y="53962"/>
                    <a:pt x="14438" y="54142"/>
                  </a:cubicBezTo>
                  <a:cubicBezTo>
                    <a:pt x="14799" y="54323"/>
                    <a:pt x="15340" y="54503"/>
                    <a:pt x="15882" y="54684"/>
                  </a:cubicBezTo>
                  <a:cubicBezTo>
                    <a:pt x="16243" y="54864"/>
                    <a:pt x="16784" y="55044"/>
                    <a:pt x="17145" y="55225"/>
                  </a:cubicBezTo>
                  <a:cubicBezTo>
                    <a:pt x="17687" y="55405"/>
                    <a:pt x="18047" y="55586"/>
                    <a:pt x="18589" y="55766"/>
                  </a:cubicBezTo>
                  <a:cubicBezTo>
                    <a:pt x="19130" y="55947"/>
                    <a:pt x="19672" y="56127"/>
                    <a:pt x="20213" y="56127"/>
                  </a:cubicBezTo>
                  <a:cubicBezTo>
                    <a:pt x="20754" y="56308"/>
                    <a:pt x="21116" y="56308"/>
                    <a:pt x="21657" y="56488"/>
                  </a:cubicBezTo>
                  <a:cubicBezTo>
                    <a:pt x="22198" y="56669"/>
                    <a:pt x="22920" y="56669"/>
                    <a:pt x="23462" y="56849"/>
                  </a:cubicBezTo>
                  <a:cubicBezTo>
                    <a:pt x="24003" y="56849"/>
                    <a:pt x="24364" y="57030"/>
                    <a:pt x="24905" y="57030"/>
                  </a:cubicBezTo>
                  <a:cubicBezTo>
                    <a:pt x="25627" y="57210"/>
                    <a:pt x="26349" y="57210"/>
                    <a:pt x="27251" y="57210"/>
                  </a:cubicBezTo>
                  <a:cubicBezTo>
                    <a:pt x="27613" y="57210"/>
                    <a:pt x="27973" y="57210"/>
                    <a:pt x="28515" y="57391"/>
                  </a:cubicBezTo>
                  <a:cubicBezTo>
                    <a:pt x="29778" y="57391"/>
                    <a:pt x="31042" y="57571"/>
                    <a:pt x="32305" y="57391"/>
                  </a:cubicBezTo>
                  <a:cubicBezTo>
                    <a:pt x="127234" y="56669"/>
                    <a:pt x="222163" y="57752"/>
                    <a:pt x="316912" y="50713"/>
                  </a:cubicBezTo>
                  <a:cubicBezTo>
                    <a:pt x="336583" y="49269"/>
                    <a:pt x="348134" y="37899"/>
                    <a:pt x="346871" y="21115"/>
                  </a:cubicBezTo>
                  <a:cubicBezTo>
                    <a:pt x="346690" y="19852"/>
                    <a:pt x="346690" y="18589"/>
                    <a:pt x="346509" y="17325"/>
                  </a:cubicBezTo>
                  <a:cubicBezTo>
                    <a:pt x="346509" y="16965"/>
                    <a:pt x="346329" y="16604"/>
                    <a:pt x="346329" y="16243"/>
                  </a:cubicBezTo>
                  <a:cubicBezTo>
                    <a:pt x="346149" y="15521"/>
                    <a:pt x="346149" y="14618"/>
                    <a:pt x="345968" y="13896"/>
                  </a:cubicBezTo>
                  <a:cubicBezTo>
                    <a:pt x="345968" y="13535"/>
                    <a:pt x="345788" y="12994"/>
                    <a:pt x="345788" y="12633"/>
                  </a:cubicBezTo>
                  <a:cubicBezTo>
                    <a:pt x="345607" y="12092"/>
                    <a:pt x="345607" y="11370"/>
                    <a:pt x="345427" y="10828"/>
                  </a:cubicBezTo>
                  <a:cubicBezTo>
                    <a:pt x="345246" y="10468"/>
                    <a:pt x="345246" y="9926"/>
                    <a:pt x="345066" y="9565"/>
                  </a:cubicBezTo>
                  <a:cubicBezTo>
                    <a:pt x="344885" y="9024"/>
                    <a:pt x="344705" y="8482"/>
                    <a:pt x="344524" y="7941"/>
                  </a:cubicBezTo>
                  <a:cubicBezTo>
                    <a:pt x="344344" y="7580"/>
                    <a:pt x="344344" y="7219"/>
                    <a:pt x="344163" y="6677"/>
                  </a:cubicBezTo>
                  <a:cubicBezTo>
                    <a:pt x="343983" y="6136"/>
                    <a:pt x="343802" y="5775"/>
                    <a:pt x="343622" y="5234"/>
                  </a:cubicBezTo>
                  <a:cubicBezTo>
                    <a:pt x="343442" y="4873"/>
                    <a:pt x="343261" y="4512"/>
                    <a:pt x="343080" y="4151"/>
                  </a:cubicBezTo>
                  <a:cubicBezTo>
                    <a:pt x="342900" y="3790"/>
                    <a:pt x="342720" y="3249"/>
                    <a:pt x="342359" y="2888"/>
                  </a:cubicBezTo>
                  <a:cubicBezTo>
                    <a:pt x="342178" y="2527"/>
                    <a:pt x="341998" y="2346"/>
                    <a:pt x="341817" y="1985"/>
                  </a:cubicBezTo>
                  <a:cubicBezTo>
                    <a:pt x="341456" y="1624"/>
                    <a:pt x="341276" y="1083"/>
                    <a:pt x="340915" y="722"/>
                  </a:cubicBezTo>
                  <a:cubicBezTo>
                    <a:pt x="340734" y="541"/>
                    <a:pt x="340554" y="361"/>
                    <a:pt x="340373" y="0"/>
                  </a:cubicBezTo>
                  <a:cubicBezTo>
                    <a:pt x="335320" y="2346"/>
                    <a:pt x="330447" y="4331"/>
                    <a:pt x="325394" y="6317"/>
                  </a:cubicBezTo>
                  <a:close/>
                </a:path>
              </a:pathLst>
            </a:custGeom>
            <a:solidFill>
              <a:srgbClr val="FFFFFF"/>
            </a:solidFill>
            <a:ln w="1804" cap="flat">
              <a:noFill/>
              <a:prstDash val="solid"/>
              <a:miter/>
            </a:ln>
          </p:spPr>
          <p:txBody>
            <a:bodyPr rtlCol="0" anchor="ctr"/>
            <a:lstStyle/>
            <a:p>
              <a:endParaRPr lang="en-US"/>
            </a:p>
          </p:txBody>
        </p:sp>
        <p:sp>
          <p:nvSpPr>
            <p:cNvPr id="139" name="Freeform 520">
              <a:extLst>
                <a:ext uri="{FF2B5EF4-FFF2-40B4-BE49-F238E27FC236}">
                  <a16:creationId xmlns:a16="http://schemas.microsoft.com/office/drawing/2014/main" id="{82E8AF83-82D3-DA27-0FA1-C8305864D023}"/>
                </a:ext>
              </a:extLst>
            </p:cNvPr>
            <p:cNvSpPr/>
            <p:nvPr/>
          </p:nvSpPr>
          <p:spPr>
            <a:xfrm>
              <a:off x="5222589" y="1002937"/>
              <a:ext cx="82755" cy="31070"/>
            </a:xfrm>
            <a:custGeom>
              <a:avLst/>
              <a:gdLst>
                <a:gd name="connsiteX0" fmla="*/ 279 w 82755"/>
                <a:gd name="connsiteY0" fmla="*/ 21070 h 31070"/>
                <a:gd name="connsiteX1" fmla="*/ 11107 w 82755"/>
                <a:gd name="connsiteY1" fmla="*/ 29733 h 31070"/>
                <a:gd name="connsiteX2" fmla="*/ 82755 w 82755"/>
                <a:gd name="connsiteY2" fmla="*/ 7174 h 31070"/>
                <a:gd name="connsiteX3" fmla="*/ 13995 w 82755"/>
                <a:gd name="connsiteY3" fmla="*/ 316 h 31070"/>
                <a:gd name="connsiteX4" fmla="*/ 279 w 82755"/>
                <a:gd name="connsiteY4" fmla="*/ 21070 h 3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55" h="31070">
                  <a:moveTo>
                    <a:pt x="279" y="21070"/>
                  </a:moveTo>
                  <a:cubicBezTo>
                    <a:pt x="2083" y="33523"/>
                    <a:pt x="5332" y="31538"/>
                    <a:pt x="11107" y="29733"/>
                  </a:cubicBezTo>
                  <a:cubicBezTo>
                    <a:pt x="26086" y="25221"/>
                    <a:pt x="67956" y="12407"/>
                    <a:pt x="82755" y="7174"/>
                  </a:cubicBezTo>
                  <a:cubicBezTo>
                    <a:pt x="67054" y="-3113"/>
                    <a:pt x="29515" y="857"/>
                    <a:pt x="13995" y="316"/>
                  </a:cubicBezTo>
                  <a:cubicBezTo>
                    <a:pt x="4249" y="-45"/>
                    <a:pt x="-1346" y="9159"/>
                    <a:pt x="279" y="21070"/>
                  </a:cubicBezTo>
                  <a:close/>
                </a:path>
              </a:pathLst>
            </a:custGeom>
            <a:solidFill>
              <a:srgbClr val="FFFFFF"/>
            </a:solidFill>
            <a:ln w="1804" cap="flat">
              <a:noFill/>
              <a:prstDash val="solid"/>
              <a:miter/>
            </a:ln>
          </p:spPr>
          <p:txBody>
            <a:bodyPr rtlCol="0" anchor="ctr"/>
            <a:lstStyle/>
            <a:p>
              <a:endParaRPr lang="en-US"/>
            </a:p>
          </p:txBody>
        </p:sp>
        <p:sp>
          <p:nvSpPr>
            <p:cNvPr id="140" name="Freeform 521">
              <a:extLst>
                <a:ext uri="{FF2B5EF4-FFF2-40B4-BE49-F238E27FC236}">
                  <a16:creationId xmlns:a16="http://schemas.microsoft.com/office/drawing/2014/main" id="{79BE4058-DA90-6556-D1F3-A681B6F81499}"/>
                </a:ext>
              </a:extLst>
            </p:cNvPr>
            <p:cNvSpPr/>
            <p:nvPr/>
          </p:nvSpPr>
          <p:spPr>
            <a:xfrm>
              <a:off x="4486717" y="1045217"/>
              <a:ext cx="103151" cy="187499"/>
            </a:xfrm>
            <a:custGeom>
              <a:avLst/>
              <a:gdLst>
                <a:gd name="connsiteX0" fmla="*/ 79768 w 103151"/>
                <a:gd name="connsiteY0" fmla="*/ 1710 h 187499"/>
                <a:gd name="connsiteX1" fmla="*/ 71827 w 103151"/>
                <a:gd name="connsiteY1" fmla="*/ 627 h 187499"/>
                <a:gd name="connsiteX2" fmla="*/ 57931 w 103151"/>
                <a:gd name="connsiteY2" fmla="*/ 11095 h 187499"/>
                <a:gd name="connsiteX3" fmla="*/ 30679 w 103151"/>
                <a:gd name="connsiteY3" fmla="*/ 99347 h 187499"/>
                <a:gd name="connsiteX4" fmla="*/ 1623 w 103151"/>
                <a:gd name="connsiteY4" fmla="*/ 157820 h 187499"/>
                <a:gd name="connsiteX5" fmla="*/ 22919 w 103151"/>
                <a:gd name="connsiteY5" fmla="*/ 187237 h 187499"/>
                <a:gd name="connsiteX6" fmla="*/ 55404 w 103151"/>
                <a:gd name="connsiteY6" fmla="*/ 164859 h 187499"/>
                <a:gd name="connsiteX7" fmla="*/ 94747 w 103151"/>
                <a:gd name="connsiteY7" fmla="*/ 65778 h 187499"/>
                <a:gd name="connsiteX8" fmla="*/ 103049 w 103151"/>
                <a:gd name="connsiteY8" fmla="*/ 26977 h 187499"/>
                <a:gd name="connsiteX9" fmla="*/ 79768 w 103151"/>
                <a:gd name="connsiteY9" fmla="*/ 1710 h 18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151" h="187499">
                  <a:moveTo>
                    <a:pt x="79768" y="1710"/>
                  </a:moveTo>
                  <a:cubicBezTo>
                    <a:pt x="77061" y="1349"/>
                    <a:pt x="74354" y="1349"/>
                    <a:pt x="71827" y="627"/>
                  </a:cubicBezTo>
                  <a:cubicBezTo>
                    <a:pt x="62803" y="-1538"/>
                    <a:pt x="58291" y="1891"/>
                    <a:pt x="57931" y="11095"/>
                  </a:cubicBezTo>
                  <a:cubicBezTo>
                    <a:pt x="56667" y="42858"/>
                    <a:pt x="42590" y="70832"/>
                    <a:pt x="30679" y="99347"/>
                  </a:cubicBezTo>
                  <a:cubicBezTo>
                    <a:pt x="22558" y="119018"/>
                    <a:pt x="9383" y="137968"/>
                    <a:pt x="1623" y="157820"/>
                  </a:cubicBezTo>
                  <a:cubicBezTo>
                    <a:pt x="-4333" y="172980"/>
                    <a:pt x="6856" y="184891"/>
                    <a:pt x="22919" y="187237"/>
                  </a:cubicBezTo>
                  <a:cubicBezTo>
                    <a:pt x="38259" y="189583"/>
                    <a:pt x="49629" y="175687"/>
                    <a:pt x="55404" y="164859"/>
                  </a:cubicBezTo>
                  <a:cubicBezTo>
                    <a:pt x="72549" y="132915"/>
                    <a:pt x="83738" y="100610"/>
                    <a:pt x="94747" y="65778"/>
                  </a:cubicBezTo>
                  <a:cubicBezTo>
                    <a:pt x="98718" y="53145"/>
                    <a:pt x="103951" y="40693"/>
                    <a:pt x="103049" y="26977"/>
                  </a:cubicBezTo>
                  <a:cubicBezTo>
                    <a:pt x="103229" y="4598"/>
                    <a:pt x="103229" y="4598"/>
                    <a:pt x="79768" y="1710"/>
                  </a:cubicBezTo>
                  <a:close/>
                </a:path>
              </a:pathLst>
            </a:custGeom>
            <a:solidFill>
              <a:srgbClr val="FFFFFF"/>
            </a:solidFill>
            <a:ln w="1804" cap="flat">
              <a:noFill/>
              <a:prstDash val="solid"/>
              <a:miter/>
            </a:ln>
          </p:spPr>
          <p:txBody>
            <a:bodyPr rtlCol="0" anchor="ctr"/>
            <a:lstStyle/>
            <a:p>
              <a:endParaRPr lang="en-US"/>
            </a:p>
          </p:txBody>
        </p:sp>
        <p:sp>
          <p:nvSpPr>
            <p:cNvPr id="141" name="Freeform 522">
              <a:extLst>
                <a:ext uri="{FF2B5EF4-FFF2-40B4-BE49-F238E27FC236}">
                  <a16:creationId xmlns:a16="http://schemas.microsoft.com/office/drawing/2014/main" id="{2DE72D8D-D24C-9866-992B-60363FAA034D}"/>
                </a:ext>
              </a:extLst>
            </p:cNvPr>
            <p:cNvSpPr/>
            <p:nvPr/>
          </p:nvSpPr>
          <p:spPr>
            <a:xfrm>
              <a:off x="4901805" y="753658"/>
              <a:ext cx="37718" cy="5594"/>
            </a:xfrm>
            <a:custGeom>
              <a:avLst/>
              <a:gdLst>
                <a:gd name="connsiteX0" fmla="*/ 15521 w 37718"/>
                <a:gd name="connsiteY0" fmla="*/ 4692 h 5594"/>
                <a:gd name="connsiteX1" fmla="*/ 15521 w 37718"/>
                <a:gd name="connsiteY1" fmla="*/ 4692 h 5594"/>
                <a:gd name="connsiteX2" fmla="*/ 19852 w 37718"/>
                <a:gd name="connsiteY2" fmla="*/ 5234 h 5594"/>
                <a:gd name="connsiteX3" fmla="*/ 20033 w 37718"/>
                <a:gd name="connsiteY3" fmla="*/ 5234 h 5594"/>
                <a:gd name="connsiteX4" fmla="*/ 24183 w 37718"/>
                <a:gd name="connsiteY4" fmla="*/ 5595 h 5594"/>
                <a:gd name="connsiteX5" fmla="*/ 24544 w 37718"/>
                <a:gd name="connsiteY5" fmla="*/ 5595 h 5594"/>
                <a:gd name="connsiteX6" fmla="*/ 26349 w 37718"/>
                <a:gd name="connsiteY6" fmla="*/ 5595 h 5594"/>
                <a:gd name="connsiteX7" fmla="*/ 26710 w 37718"/>
                <a:gd name="connsiteY7" fmla="*/ 5595 h 5594"/>
                <a:gd name="connsiteX8" fmla="*/ 28515 w 37718"/>
                <a:gd name="connsiteY8" fmla="*/ 5595 h 5594"/>
                <a:gd name="connsiteX9" fmla="*/ 28876 w 37718"/>
                <a:gd name="connsiteY9" fmla="*/ 5595 h 5594"/>
                <a:gd name="connsiteX10" fmla="*/ 30319 w 37718"/>
                <a:gd name="connsiteY10" fmla="*/ 5595 h 5594"/>
                <a:gd name="connsiteX11" fmla="*/ 30681 w 37718"/>
                <a:gd name="connsiteY11" fmla="*/ 5595 h 5594"/>
                <a:gd name="connsiteX12" fmla="*/ 32305 w 37718"/>
                <a:gd name="connsiteY12" fmla="*/ 5595 h 5594"/>
                <a:gd name="connsiteX13" fmla="*/ 37719 w 37718"/>
                <a:gd name="connsiteY13" fmla="*/ 5595 h 5594"/>
                <a:gd name="connsiteX14" fmla="*/ 0 w 37718"/>
                <a:gd name="connsiteY14" fmla="*/ 0 h 5594"/>
                <a:gd name="connsiteX15" fmla="*/ 15521 w 37718"/>
                <a:gd name="connsiteY15" fmla="*/ 4692 h 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18" h="5594">
                  <a:moveTo>
                    <a:pt x="15521" y="4692"/>
                  </a:moveTo>
                  <a:cubicBezTo>
                    <a:pt x="15521" y="4692"/>
                    <a:pt x="15521" y="4692"/>
                    <a:pt x="15521" y="4692"/>
                  </a:cubicBezTo>
                  <a:cubicBezTo>
                    <a:pt x="16964" y="4873"/>
                    <a:pt x="18408" y="5053"/>
                    <a:pt x="19852" y="5234"/>
                  </a:cubicBezTo>
                  <a:cubicBezTo>
                    <a:pt x="19852" y="5234"/>
                    <a:pt x="20033" y="5234"/>
                    <a:pt x="20033" y="5234"/>
                  </a:cubicBezTo>
                  <a:cubicBezTo>
                    <a:pt x="21476" y="5414"/>
                    <a:pt x="22920" y="5414"/>
                    <a:pt x="24183" y="5595"/>
                  </a:cubicBezTo>
                  <a:cubicBezTo>
                    <a:pt x="24364" y="5595"/>
                    <a:pt x="24364" y="5595"/>
                    <a:pt x="24544" y="5595"/>
                  </a:cubicBezTo>
                  <a:cubicBezTo>
                    <a:pt x="25086" y="5595"/>
                    <a:pt x="25808" y="5595"/>
                    <a:pt x="26349" y="5595"/>
                  </a:cubicBezTo>
                  <a:cubicBezTo>
                    <a:pt x="26530" y="5595"/>
                    <a:pt x="26530" y="5595"/>
                    <a:pt x="26710" y="5595"/>
                  </a:cubicBezTo>
                  <a:cubicBezTo>
                    <a:pt x="27432" y="5595"/>
                    <a:pt x="27973" y="5595"/>
                    <a:pt x="28515" y="5595"/>
                  </a:cubicBezTo>
                  <a:cubicBezTo>
                    <a:pt x="28695" y="5595"/>
                    <a:pt x="28695" y="5595"/>
                    <a:pt x="28876" y="5595"/>
                  </a:cubicBezTo>
                  <a:cubicBezTo>
                    <a:pt x="29417" y="5595"/>
                    <a:pt x="29959" y="5595"/>
                    <a:pt x="30319" y="5595"/>
                  </a:cubicBezTo>
                  <a:cubicBezTo>
                    <a:pt x="30500" y="5595"/>
                    <a:pt x="30681" y="5595"/>
                    <a:pt x="30681" y="5595"/>
                  </a:cubicBezTo>
                  <a:cubicBezTo>
                    <a:pt x="31222" y="5595"/>
                    <a:pt x="31763" y="5595"/>
                    <a:pt x="32305" y="5595"/>
                  </a:cubicBezTo>
                  <a:cubicBezTo>
                    <a:pt x="34109" y="5595"/>
                    <a:pt x="35914" y="5595"/>
                    <a:pt x="37719" y="5595"/>
                  </a:cubicBezTo>
                  <a:cubicBezTo>
                    <a:pt x="25086" y="4873"/>
                    <a:pt x="12453" y="3068"/>
                    <a:pt x="0" y="0"/>
                  </a:cubicBezTo>
                  <a:cubicBezTo>
                    <a:pt x="3970" y="2527"/>
                    <a:pt x="9565" y="3970"/>
                    <a:pt x="15521" y="4692"/>
                  </a:cubicBezTo>
                  <a:close/>
                </a:path>
              </a:pathLst>
            </a:custGeom>
            <a:solidFill>
              <a:srgbClr val="FFFFFF"/>
            </a:solidFill>
            <a:ln w="1804" cap="flat">
              <a:noFill/>
              <a:prstDash val="solid"/>
              <a:miter/>
            </a:ln>
          </p:spPr>
          <p:txBody>
            <a:bodyPr rtlCol="0" anchor="ctr"/>
            <a:lstStyle/>
            <a:p>
              <a:endParaRPr lang="en-US"/>
            </a:p>
          </p:txBody>
        </p:sp>
        <p:sp>
          <p:nvSpPr>
            <p:cNvPr id="142" name="Freeform 523">
              <a:extLst>
                <a:ext uri="{FF2B5EF4-FFF2-40B4-BE49-F238E27FC236}">
                  <a16:creationId xmlns:a16="http://schemas.microsoft.com/office/drawing/2014/main" id="{A49AF54C-296E-0C0D-5A5E-F6162B255699}"/>
                </a:ext>
              </a:extLst>
            </p:cNvPr>
            <p:cNvSpPr/>
            <p:nvPr/>
          </p:nvSpPr>
          <p:spPr>
            <a:xfrm>
              <a:off x="4972370" y="728030"/>
              <a:ext cx="240698" cy="31271"/>
            </a:xfrm>
            <a:custGeom>
              <a:avLst/>
              <a:gdLst>
                <a:gd name="connsiteX0" fmla="*/ 200506 w 240698"/>
                <a:gd name="connsiteY0" fmla="*/ 1444 h 31271"/>
                <a:gd name="connsiteX1" fmla="*/ 87530 w 240698"/>
                <a:gd name="connsiteY1" fmla="*/ 19852 h 31271"/>
                <a:gd name="connsiteX2" fmla="*/ 0 w 240698"/>
                <a:gd name="connsiteY2" fmla="*/ 31041 h 31271"/>
                <a:gd name="connsiteX3" fmla="*/ 31222 w 240698"/>
                <a:gd name="connsiteY3" fmla="*/ 31041 h 31271"/>
                <a:gd name="connsiteX4" fmla="*/ 33748 w 240698"/>
                <a:gd name="connsiteY4" fmla="*/ 31041 h 31271"/>
                <a:gd name="connsiteX5" fmla="*/ 65692 w 240698"/>
                <a:gd name="connsiteY5" fmla="*/ 31222 h 31271"/>
                <a:gd name="connsiteX6" fmla="*/ 211696 w 240698"/>
                <a:gd name="connsiteY6" fmla="*/ 23462 h 31271"/>
                <a:gd name="connsiteX7" fmla="*/ 238947 w 240698"/>
                <a:gd name="connsiteY7" fmla="*/ 11550 h 31271"/>
                <a:gd name="connsiteX8" fmla="*/ 236601 w 240698"/>
                <a:gd name="connsiteY8" fmla="*/ 10107 h 31271"/>
                <a:gd name="connsiteX9" fmla="*/ 236240 w 240698"/>
                <a:gd name="connsiteY9" fmla="*/ 9926 h 31271"/>
                <a:gd name="connsiteX10" fmla="*/ 233894 w 240698"/>
                <a:gd name="connsiteY10" fmla="*/ 8663 h 31271"/>
                <a:gd name="connsiteX11" fmla="*/ 233352 w 240698"/>
                <a:gd name="connsiteY11" fmla="*/ 8302 h 31271"/>
                <a:gd name="connsiteX12" fmla="*/ 230826 w 240698"/>
                <a:gd name="connsiteY12" fmla="*/ 7219 h 31271"/>
                <a:gd name="connsiteX13" fmla="*/ 230104 w 240698"/>
                <a:gd name="connsiteY13" fmla="*/ 6858 h 31271"/>
                <a:gd name="connsiteX14" fmla="*/ 227758 w 240698"/>
                <a:gd name="connsiteY14" fmla="*/ 5956 h 31271"/>
                <a:gd name="connsiteX15" fmla="*/ 226855 w 240698"/>
                <a:gd name="connsiteY15" fmla="*/ 5595 h 31271"/>
                <a:gd name="connsiteX16" fmla="*/ 224329 w 240698"/>
                <a:gd name="connsiteY16" fmla="*/ 4692 h 31271"/>
                <a:gd name="connsiteX17" fmla="*/ 222885 w 240698"/>
                <a:gd name="connsiteY17" fmla="*/ 4331 h 31271"/>
                <a:gd name="connsiteX18" fmla="*/ 220358 w 240698"/>
                <a:gd name="connsiteY18" fmla="*/ 3609 h 31271"/>
                <a:gd name="connsiteX19" fmla="*/ 218554 w 240698"/>
                <a:gd name="connsiteY19" fmla="*/ 3068 h 31271"/>
                <a:gd name="connsiteX20" fmla="*/ 217110 w 240698"/>
                <a:gd name="connsiteY20" fmla="*/ 2707 h 31271"/>
                <a:gd name="connsiteX21" fmla="*/ 213861 w 240698"/>
                <a:gd name="connsiteY21" fmla="*/ 1805 h 31271"/>
                <a:gd name="connsiteX22" fmla="*/ 212779 w 240698"/>
                <a:gd name="connsiteY22" fmla="*/ 1624 h 31271"/>
                <a:gd name="connsiteX23" fmla="*/ 205198 w 240698"/>
                <a:gd name="connsiteY23" fmla="*/ 0 h 31271"/>
                <a:gd name="connsiteX24" fmla="*/ 200506 w 240698"/>
                <a:gd name="connsiteY24" fmla="*/ 1444 h 3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0698" h="31271">
                  <a:moveTo>
                    <a:pt x="200506" y="1444"/>
                  </a:moveTo>
                  <a:cubicBezTo>
                    <a:pt x="163329" y="11189"/>
                    <a:pt x="125429" y="15160"/>
                    <a:pt x="87530" y="19852"/>
                  </a:cubicBezTo>
                  <a:cubicBezTo>
                    <a:pt x="58474" y="24003"/>
                    <a:pt x="29056" y="29417"/>
                    <a:pt x="0" y="31041"/>
                  </a:cubicBezTo>
                  <a:cubicBezTo>
                    <a:pt x="10467" y="31041"/>
                    <a:pt x="20754" y="31041"/>
                    <a:pt x="31222" y="31041"/>
                  </a:cubicBezTo>
                  <a:cubicBezTo>
                    <a:pt x="32124" y="31041"/>
                    <a:pt x="32846" y="31041"/>
                    <a:pt x="33748" y="31041"/>
                  </a:cubicBezTo>
                  <a:cubicBezTo>
                    <a:pt x="44396" y="31041"/>
                    <a:pt x="55044" y="31222"/>
                    <a:pt x="65692" y="31222"/>
                  </a:cubicBezTo>
                  <a:cubicBezTo>
                    <a:pt x="114601" y="31763"/>
                    <a:pt x="163148" y="27793"/>
                    <a:pt x="211696" y="23462"/>
                  </a:cubicBezTo>
                  <a:cubicBezTo>
                    <a:pt x="220719" y="22740"/>
                    <a:pt x="247790" y="22920"/>
                    <a:pt x="238947" y="11550"/>
                  </a:cubicBezTo>
                  <a:cubicBezTo>
                    <a:pt x="238225" y="11009"/>
                    <a:pt x="237503" y="10648"/>
                    <a:pt x="236601" y="10107"/>
                  </a:cubicBezTo>
                  <a:cubicBezTo>
                    <a:pt x="236421" y="10107"/>
                    <a:pt x="236240" y="9926"/>
                    <a:pt x="236240" y="9926"/>
                  </a:cubicBezTo>
                  <a:cubicBezTo>
                    <a:pt x="235518" y="9565"/>
                    <a:pt x="234616" y="9024"/>
                    <a:pt x="233894" y="8663"/>
                  </a:cubicBezTo>
                  <a:cubicBezTo>
                    <a:pt x="233713" y="8482"/>
                    <a:pt x="233533" y="8482"/>
                    <a:pt x="233352" y="8302"/>
                  </a:cubicBezTo>
                  <a:cubicBezTo>
                    <a:pt x="232450" y="7941"/>
                    <a:pt x="231728" y="7580"/>
                    <a:pt x="230826" y="7219"/>
                  </a:cubicBezTo>
                  <a:cubicBezTo>
                    <a:pt x="230645" y="7038"/>
                    <a:pt x="230284" y="7038"/>
                    <a:pt x="230104" y="6858"/>
                  </a:cubicBezTo>
                  <a:cubicBezTo>
                    <a:pt x="229382" y="6497"/>
                    <a:pt x="228660" y="6317"/>
                    <a:pt x="227758" y="5956"/>
                  </a:cubicBezTo>
                  <a:cubicBezTo>
                    <a:pt x="227397" y="5775"/>
                    <a:pt x="227036" y="5775"/>
                    <a:pt x="226855" y="5595"/>
                  </a:cubicBezTo>
                  <a:cubicBezTo>
                    <a:pt x="225953" y="5234"/>
                    <a:pt x="225231" y="5053"/>
                    <a:pt x="224329" y="4692"/>
                  </a:cubicBezTo>
                  <a:cubicBezTo>
                    <a:pt x="223787" y="4512"/>
                    <a:pt x="223426" y="4331"/>
                    <a:pt x="222885" y="4331"/>
                  </a:cubicBezTo>
                  <a:cubicBezTo>
                    <a:pt x="221983" y="4151"/>
                    <a:pt x="221261" y="3790"/>
                    <a:pt x="220358" y="3609"/>
                  </a:cubicBezTo>
                  <a:cubicBezTo>
                    <a:pt x="219817" y="3429"/>
                    <a:pt x="219095" y="3249"/>
                    <a:pt x="218554" y="3068"/>
                  </a:cubicBezTo>
                  <a:cubicBezTo>
                    <a:pt x="218012" y="2888"/>
                    <a:pt x="217651" y="2888"/>
                    <a:pt x="217110" y="2707"/>
                  </a:cubicBezTo>
                  <a:cubicBezTo>
                    <a:pt x="216027" y="2346"/>
                    <a:pt x="214944" y="2166"/>
                    <a:pt x="213861" y="1805"/>
                  </a:cubicBezTo>
                  <a:cubicBezTo>
                    <a:pt x="213500" y="1805"/>
                    <a:pt x="213139" y="1624"/>
                    <a:pt x="212779" y="1624"/>
                  </a:cubicBezTo>
                  <a:cubicBezTo>
                    <a:pt x="210432" y="1083"/>
                    <a:pt x="207906" y="541"/>
                    <a:pt x="205198" y="0"/>
                  </a:cubicBezTo>
                  <a:cubicBezTo>
                    <a:pt x="203755" y="722"/>
                    <a:pt x="202131" y="1083"/>
                    <a:pt x="200506" y="1444"/>
                  </a:cubicBezTo>
                  <a:close/>
                </a:path>
              </a:pathLst>
            </a:custGeom>
            <a:solidFill>
              <a:srgbClr val="FFFFFF"/>
            </a:solidFill>
            <a:ln w="1804" cap="flat">
              <a:noFill/>
              <a:prstDash val="solid"/>
              <a:miter/>
            </a:ln>
          </p:spPr>
          <p:txBody>
            <a:bodyPr rtlCol="0" anchor="ctr"/>
            <a:lstStyle/>
            <a:p>
              <a:endParaRPr lang="en-US"/>
            </a:p>
          </p:txBody>
        </p:sp>
        <p:sp>
          <p:nvSpPr>
            <p:cNvPr id="143" name="Freeform 524">
              <a:extLst>
                <a:ext uri="{FF2B5EF4-FFF2-40B4-BE49-F238E27FC236}">
                  <a16:creationId xmlns:a16="http://schemas.microsoft.com/office/drawing/2014/main" id="{0200D7DA-F8BD-7828-B66F-E7ABD67E427D}"/>
                </a:ext>
              </a:extLst>
            </p:cNvPr>
            <p:cNvSpPr/>
            <p:nvPr/>
          </p:nvSpPr>
          <p:spPr>
            <a:xfrm>
              <a:off x="4999802" y="1126155"/>
              <a:ext cx="151716" cy="107990"/>
            </a:xfrm>
            <a:custGeom>
              <a:avLst/>
              <a:gdLst>
                <a:gd name="connsiteX0" fmla="*/ 151598 w 151716"/>
                <a:gd name="connsiteY0" fmla="*/ 28515 h 107990"/>
                <a:gd name="connsiteX1" fmla="*/ 151417 w 151716"/>
                <a:gd name="connsiteY1" fmla="*/ 25266 h 107990"/>
                <a:gd name="connsiteX2" fmla="*/ 151057 w 151716"/>
                <a:gd name="connsiteY2" fmla="*/ 22740 h 107990"/>
                <a:gd name="connsiteX3" fmla="*/ 150696 w 151716"/>
                <a:gd name="connsiteY3" fmla="*/ 20394 h 107990"/>
                <a:gd name="connsiteX4" fmla="*/ 150154 w 151716"/>
                <a:gd name="connsiteY4" fmla="*/ 17506 h 107990"/>
                <a:gd name="connsiteX5" fmla="*/ 149793 w 151716"/>
                <a:gd name="connsiteY5" fmla="*/ 15882 h 107990"/>
                <a:gd name="connsiteX6" fmla="*/ 144740 w 151716"/>
                <a:gd name="connsiteY6" fmla="*/ 0 h 107990"/>
                <a:gd name="connsiteX7" fmla="*/ 144740 w 151716"/>
                <a:gd name="connsiteY7" fmla="*/ 0 h 107990"/>
                <a:gd name="connsiteX8" fmla="*/ 140950 w 151716"/>
                <a:gd name="connsiteY8" fmla="*/ 14799 h 107990"/>
                <a:gd name="connsiteX9" fmla="*/ 59556 w 151716"/>
                <a:gd name="connsiteY9" fmla="*/ 77604 h 107990"/>
                <a:gd name="connsiteX10" fmla="*/ 15340 w 151716"/>
                <a:gd name="connsiteY10" fmla="*/ 64610 h 107990"/>
                <a:gd name="connsiteX11" fmla="*/ 542 w 151716"/>
                <a:gd name="connsiteY11" fmla="*/ 53240 h 107990"/>
                <a:gd name="connsiteX12" fmla="*/ 0 w 151716"/>
                <a:gd name="connsiteY12" fmla="*/ 52879 h 107990"/>
                <a:gd name="connsiteX13" fmla="*/ 0 w 151716"/>
                <a:gd name="connsiteY13" fmla="*/ 52879 h 107990"/>
                <a:gd name="connsiteX14" fmla="*/ 361 w 151716"/>
                <a:gd name="connsiteY14" fmla="*/ 54142 h 107990"/>
                <a:gd name="connsiteX15" fmla="*/ 542 w 151716"/>
                <a:gd name="connsiteY15" fmla="*/ 54864 h 107990"/>
                <a:gd name="connsiteX16" fmla="*/ 902 w 151716"/>
                <a:gd name="connsiteY16" fmla="*/ 55947 h 107990"/>
                <a:gd name="connsiteX17" fmla="*/ 1263 w 151716"/>
                <a:gd name="connsiteY17" fmla="*/ 56849 h 107990"/>
                <a:gd name="connsiteX18" fmla="*/ 1624 w 151716"/>
                <a:gd name="connsiteY18" fmla="*/ 57571 h 107990"/>
                <a:gd name="connsiteX19" fmla="*/ 2346 w 151716"/>
                <a:gd name="connsiteY19" fmla="*/ 59195 h 107990"/>
                <a:gd name="connsiteX20" fmla="*/ 138784 w 151716"/>
                <a:gd name="connsiteY20" fmla="*/ 76701 h 107990"/>
                <a:gd name="connsiteX21" fmla="*/ 151598 w 151716"/>
                <a:gd name="connsiteY21" fmla="*/ 36095 h 107990"/>
                <a:gd name="connsiteX22" fmla="*/ 151417 w 151716"/>
                <a:gd name="connsiteY22" fmla="*/ 30681 h 107990"/>
                <a:gd name="connsiteX23" fmla="*/ 151598 w 151716"/>
                <a:gd name="connsiteY23" fmla="*/ 28515 h 10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716" h="107990">
                  <a:moveTo>
                    <a:pt x="151598" y="28515"/>
                  </a:moveTo>
                  <a:cubicBezTo>
                    <a:pt x="151598" y="27432"/>
                    <a:pt x="151417" y="26349"/>
                    <a:pt x="151417" y="25266"/>
                  </a:cubicBezTo>
                  <a:cubicBezTo>
                    <a:pt x="151417" y="24364"/>
                    <a:pt x="151237" y="23642"/>
                    <a:pt x="151057" y="22740"/>
                  </a:cubicBezTo>
                  <a:cubicBezTo>
                    <a:pt x="150876" y="21837"/>
                    <a:pt x="150876" y="21115"/>
                    <a:pt x="150696" y="20394"/>
                  </a:cubicBezTo>
                  <a:cubicBezTo>
                    <a:pt x="150515" y="19491"/>
                    <a:pt x="150335" y="18408"/>
                    <a:pt x="150154" y="17506"/>
                  </a:cubicBezTo>
                  <a:cubicBezTo>
                    <a:pt x="149974" y="16965"/>
                    <a:pt x="149974" y="16423"/>
                    <a:pt x="149793" y="15882"/>
                  </a:cubicBezTo>
                  <a:cubicBezTo>
                    <a:pt x="148710" y="10287"/>
                    <a:pt x="146906" y="4873"/>
                    <a:pt x="144740" y="0"/>
                  </a:cubicBezTo>
                  <a:cubicBezTo>
                    <a:pt x="144740" y="0"/>
                    <a:pt x="144740" y="0"/>
                    <a:pt x="144740" y="0"/>
                  </a:cubicBezTo>
                  <a:cubicBezTo>
                    <a:pt x="143838" y="5053"/>
                    <a:pt x="142574" y="10106"/>
                    <a:pt x="140950" y="14799"/>
                  </a:cubicBezTo>
                  <a:cubicBezTo>
                    <a:pt x="128858" y="50352"/>
                    <a:pt x="98539" y="77604"/>
                    <a:pt x="59556" y="77604"/>
                  </a:cubicBezTo>
                  <a:cubicBezTo>
                    <a:pt x="43494" y="77604"/>
                    <a:pt x="29056" y="72731"/>
                    <a:pt x="15340" y="64610"/>
                  </a:cubicBezTo>
                  <a:cubicBezTo>
                    <a:pt x="9746" y="61361"/>
                    <a:pt x="5053" y="57210"/>
                    <a:pt x="542" y="53240"/>
                  </a:cubicBezTo>
                  <a:cubicBezTo>
                    <a:pt x="361" y="53059"/>
                    <a:pt x="180" y="53059"/>
                    <a:pt x="0" y="52879"/>
                  </a:cubicBezTo>
                  <a:cubicBezTo>
                    <a:pt x="0" y="52879"/>
                    <a:pt x="0" y="52879"/>
                    <a:pt x="0" y="52879"/>
                  </a:cubicBezTo>
                  <a:cubicBezTo>
                    <a:pt x="180" y="53240"/>
                    <a:pt x="180" y="53781"/>
                    <a:pt x="361" y="54142"/>
                  </a:cubicBezTo>
                  <a:cubicBezTo>
                    <a:pt x="361" y="54323"/>
                    <a:pt x="542" y="54684"/>
                    <a:pt x="542" y="54864"/>
                  </a:cubicBezTo>
                  <a:cubicBezTo>
                    <a:pt x="722" y="55225"/>
                    <a:pt x="722" y="55586"/>
                    <a:pt x="902" y="55947"/>
                  </a:cubicBezTo>
                  <a:cubicBezTo>
                    <a:pt x="1083" y="56308"/>
                    <a:pt x="1083" y="56669"/>
                    <a:pt x="1263" y="56849"/>
                  </a:cubicBezTo>
                  <a:cubicBezTo>
                    <a:pt x="1444" y="57030"/>
                    <a:pt x="1444" y="57391"/>
                    <a:pt x="1624" y="57571"/>
                  </a:cubicBezTo>
                  <a:cubicBezTo>
                    <a:pt x="1805" y="58113"/>
                    <a:pt x="2166" y="58654"/>
                    <a:pt x="2346" y="59195"/>
                  </a:cubicBezTo>
                  <a:cubicBezTo>
                    <a:pt x="39163" y="122722"/>
                    <a:pt x="102329" y="119474"/>
                    <a:pt x="138784" y="76701"/>
                  </a:cubicBezTo>
                  <a:cubicBezTo>
                    <a:pt x="148710" y="66414"/>
                    <a:pt x="150876" y="46021"/>
                    <a:pt x="151598" y="36095"/>
                  </a:cubicBezTo>
                  <a:cubicBezTo>
                    <a:pt x="151598" y="34290"/>
                    <a:pt x="151598" y="32485"/>
                    <a:pt x="151417" y="30681"/>
                  </a:cubicBezTo>
                  <a:cubicBezTo>
                    <a:pt x="151778" y="29959"/>
                    <a:pt x="151778" y="29237"/>
                    <a:pt x="151598" y="28515"/>
                  </a:cubicBezTo>
                  <a:close/>
                </a:path>
              </a:pathLst>
            </a:custGeom>
            <a:solidFill>
              <a:srgbClr val="FFFFFF"/>
            </a:solidFill>
            <a:ln w="1804" cap="flat">
              <a:noFill/>
              <a:prstDash val="solid"/>
              <a:miter/>
            </a:ln>
          </p:spPr>
          <p:txBody>
            <a:bodyPr rtlCol="0" anchor="ctr"/>
            <a:lstStyle/>
            <a:p>
              <a:endParaRPr lang="en-US"/>
            </a:p>
          </p:txBody>
        </p:sp>
        <p:sp>
          <p:nvSpPr>
            <p:cNvPr id="144" name="Freeform 525">
              <a:extLst>
                <a:ext uri="{FF2B5EF4-FFF2-40B4-BE49-F238E27FC236}">
                  <a16:creationId xmlns:a16="http://schemas.microsoft.com/office/drawing/2014/main" id="{E3237EFA-4851-3DC3-A64C-37380724C5D2}"/>
                </a:ext>
              </a:extLst>
            </p:cNvPr>
            <p:cNvSpPr/>
            <p:nvPr/>
          </p:nvSpPr>
          <p:spPr>
            <a:xfrm>
              <a:off x="4855062" y="996575"/>
              <a:ext cx="356253" cy="49269"/>
            </a:xfrm>
            <a:custGeom>
              <a:avLst/>
              <a:gdLst>
                <a:gd name="connsiteX0" fmla="*/ 287675 w 356253"/>
                <a:gd name="connsiteY0" fmla="*/ 19672 h 49269"/>
                <a:gd name="connsiteX1" fmla="*/ 183722 w 356253"/>
                <a:gd name="connsiteY1" fmla="*/ 34651 h 49269"/>
                <a:gd name="connsiteX2" fmla="*/ 104494 w 356253"/>
                <a:gd name="connsiteY2" fmla="*/ 37719 h 49269"/>
                <a:gd name="connsiteX3" fmla="*/ 0 w 356253"/>
                <a:gd name="connsiteY3" fmla="*/ 36636 h 49269"/>
                <a:gd name="connsiteX4" fmla="*/ 0 w 356253"/>
                <a:gd name="connsiteY4" fmla="*/ 36636 h 49269"/>
                <a:gd name="connsiteX5" fmla="*/ 722 w 356253"/>
                <a:gd name="connsiteY5" fmla="*/ 38621 h 49269"/>
                <a:gd name="connsiteX6" fmla="*/ 902 w 356253"/>
                <a:gd name="connsiteY6" fmla="*/ 38982 h 49269"/>
                <a:gd name="connsiteX7" fmla="*/ 1805 w 356253"/>
                <a:gd name="connsiteY7" fmla="*/ 40787 h 49269"/>
                <a:gd name="connsiteX8" fmla="*/ 1985 w 356253"/>
                <a:gd name="connsiteY8" fmla="*/ 40968 h 49269"/>
                <a:gd name="connsiteX9" fmla="*/ 2888 w 356253"/>
                <a:gd name="connsiteY9" fmla="*/ 42411 h 49269"/>
                <a:gd name="connsiteX10" fmla="*/ 3068 w 356253"/>
                <a:gd name="connsiteY10" fmla="*/ 42772 h 49269"/>
                <a:gd name="connsiteX11" fmla="*/ 4151 w 356253"/>
                <a:gd name="connsiteY11" fmla="*/ 44036 h 49269"/>
                <a:gd name="connsiteX12" fmla="*/ 4331 w 356253"/>
                <a:gd name="connsiteY12" fmla="*/ 44216 h 49269"/>
                <a:gd name="connsiteX13" fmla="*/ 5414 w 356253"/>
                <a:gd name="connsiteY13" fmla="*/ 45299 h 49269"/>
                <a:gd name="connsiteX14" fmla="*/ 5595 w 356253"/>
                <a:gd name="connsiteY14" fmla="*/ 45479 h 49269"/>
                <a:gd name="connsiteX15" fmla="*/ 6858 w 356253"/>
                <a:gd name="connsiteY15" fmla="*/ 46382 h 49269"/>
                <a:gd name="connsiteX16" fmla="*/ 7219 w 356253"/>
                <a:gd name="connsiteY16" fmla="*/ 46562 h 49269"/>
                <a:gd name="connsiteX17" fmla="*/ 8482 w 356253"/>
                <a:gd name="connsiteY17" fmla="*/ 47284 h 49269"/>
                <a:gd name="connsiteX18" fmla="*/ 8663 w 356253"/>
                <a:gd name="connsiteY18" fmla="*/ 47284 h 49269"/>
                <a:gd name="connsiteX19" fmla="*/ 10287 w 356253"/>
                <a:gd name="connsiteY19" fmla="*/ 48006 h 49269"/>
                <a:gd name="connsiteX20" fmla="*/ 10648 w 356253"/>
                <a:gd name="connsiteY20" fmla="*/ 48186 h 49269"/>
                <a:gd name="connsiteX21" fmla="*/ 12272 w 356253"/>
                <a:gd name="connsiteY21" fmla="*/ 48728 h 49269"/>
                <a:gd name="connsiteX22" fmla="*/ 12453 w 356253"/>
                <a:gd name="connsiteY22" fmla="*/ 48728 h 49269"/>
                <a:gd name="connsiteX23" fmla="*/ 14257 w 356253"/>
                <a:gd name="connsiteY23" fmla="*/ 49089 h 49269"/>
                <a:gd name="connsiteX24" fmla="*/ 14618 w 356253"/>
                <a:gd name="connsiteY24" fmla="*/ 49089 h 49269"/>
                <a:gd name="connsiteX25" fmla="*/ 16603 w 356253"/>
                <a:gd name="connsiteY25" fmla="*/ 49269 h 49269"/>
                <a:gd name="connsiteX26" fmla="*/ 16965 w 356253"/>
                <a:gd name="connsiteY26" fmla="*/ 49269 h 49269"/>
                <a:gd name="connsiteX27" fmla="*/ 18950 w 356253"/>
                <a:gd name="connsiteY27" fmla="*/ 49269 h 49269"/>
                <a:gd name="connsiteX28" fmla="*/ 19311 w 356253"/>
                <a:gd name="connsiteY28" fmla="*/ 49269 h 49269"/>
                <a:gd name="connsiteX29" fmla="*/ 21657 w 356253"/>
                <a:gd name="connsiteY29" fmla="*/ 49269 h 49269"/>
                <a:gd name="connsiteX30" fmla="*/ 22198 w 356253"/>
                <a:gd name="connsiteY30" fmla="*/ 49269 h 49269"/>
                <a:gd name="connsiteX31" fmla="*/ 24364 w 356253"/>
                <a:gd name="connsiteY31" fmla="*/ 49089 h 49269"/>
                <a:gd name="connsiteX32" fmla="*/ 24725 w 356253"/>
                <a:gd name="connsiteY32" fmla="*/ 49089 h 49269"/>
                <a:gd name="connsiteX33" fmla="*/ 27432 w 356253"/>
                <a:gd name="connsiteY33" fmla="*/ 48728 h 49269"/>
                <a:gd name="connsiteX34" fmla="*/ 28154 w 356253"/>
                <a:gd name="connsiteY34" fmla="*/ 48728 h 49269"/>
                <a:gd name="connsiteX35" fmla="*/ 31041 w 356253"/>
                <a:gd name="connsiteY35" fmla="*/ 48367 h 49269"/>
                <a:gd name="connsiteX36" fmla="*/ 268364 w 356253"/>
                <a:gd name="connsiteY36" fmla="*/ 45660 h 49269"/>
                <a:gd name="connsiteX37" fmla="*/ 343080 w 356253"/>
                <a:gd name="connsiteY37" fmla="*/ 43133 h 49269"/>
                <a:gd name="connsiteX38" fmla="*/ 355714 w 356253"/>
                <a:gd name="connsiteY38" fmla="*/ 9565 h 49269"/>
                <a:gd name="connsiteX39" fmla="*/ 355353 w 356253"/>
                <a:gd name="connsiteY39" fmla="*/ 7038 h 49269"/>
                <a:gd name="connsiteX40" fmla="*/ 355172 w 356253"/>
                <a:gd name="connsiteY40" fmla="*/ 6497 h 49269"/>
                <a:gd name="connsiteX41" fmla="*/ 354631 w 356253"/>
                <a:gd name="connsiteY41" fmla="*/ 4512 h 49269"/>
                <a:gd name="connsiteX42" fmla="*/ 354450 w 356253"/>
                <a:gd name="connsiteY42" fmla="*/ 4151 h 49269"/>
                <a:gd name="connsiteX43" fmla="*/ 353728 w 356253"/>
                <a:gd name="connsiteY43" fmla="*/ 2166 h 49269"/>
                <a:gd name="connsiteX44" fmla="*/ 353728 w 356253"/>
                <a:gd name="connsiteY44" fmla="*/ 1985 h 49269"/>
                <a:gd name="connsiteX45" fmla="*/ 352646 w 356253"/>
                <a:gd name="connsiteY45" fmla="*/ 0 h 49269"/>
                <a:gd name="connsiteX46" fmla="*/ 287675 w 356253"/>
                <a:gd name="connsiteY46" fmla="*/ 19672 h 4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253" h="49269">
                  <a:moveTo>
                    <a:pt x="287675" y="19672"/>
                  </a:moveTo>
                  <a:cubicBezTo>
                    <a:pt x="253566" y="27432"/>
                    <a:pt x="218554" y="31944"/>
                    <a:pt x="183722" y="34651"/>
                  </a:cubicBezTo>
                  <a:cubicBezTo>
                    <a:pt x="157373" y="36636"/>
                    <a:pt x="131024" y="36456"/>
                    <a:pt x="104494" y="37719"/>
                  </a:cubicBezTo>
                  <a:cubicBezTo>
                    <a:pt x="69843" y="39524"/>
                    <a:pt x="34290" y="41509"/>
                    <a:pt x="0" y="36636"/>
                  </a:cubicBezTo>
                  <a:cubicBezTo>
                    <a:pt x="0" y="36636"/>
                    <a:pt x="0" y="36636"/>
                    <a:pt x="0" y="36636"/>
                  </a:cubicBezTo>
                  <a:cubicBezTo>
                    <a:pt x="180" y="37358"/>
                    <a:pt x="541" y="37899"/>
                    <a:pt x="722" y="38621"/>
                  </a:cubicBezTo>
                  <a:cubicBezTo>
                    <a:pt x="722" y="38802"/>
                    <a:pt x="902" y="38802"/>
                    <a:pt x="902" y="38982"/>
                  </a:cubicBezTo>
                  <a:cubicBezTo>
                    <a:pt x="1263" y="39524"/>
                    <a:pt x="1444" y="40246"/>
                    <a:pt x="1805" y="40787"/>
                  </a:cubicBezTo>
                  <a:cubicBezTo>
                    <a:pt x="1805" y="40787"/>
                    <a:pt x="1805" y="40968"/>
                    <a:pt x="1985" y="40968"/>
                  </a:cubicBezTo>
                  <a:cubicBezTo>
                    <a:pt x="2346" y="41509"/>
                    <a:pt x="2527" y="41870"/>
                    <a:pt x="2888" y="42411"/>
                  </a:cubicBezTo>
                  <a:cubicBezTo>
                    <a:pt x="2888" y="42592"/>
                    <a:pt x="3068" y="42592"/>
                    <a:pt x="3068" y="42772"/>
                  </a:cubicBezTo>
                  <a:cubicBezTo>
                    <a:pt x="3429" y="43314"/>
                    <a:pt x="3790" y="43675"/>
                    <a:pt x="4151" y="44036"/>
                  </a:cubicBezTo>
                  <a:cubicBezTo>
                    <a:pt x="4151" y="44036"/>
                    <a:pt x="4331" y="44216"/>
                    <a:pt x="4331" y="44216"/>
                  </a:cubicBezTo>
                  <a:cubicBezTo>
                    <a:pt x="4692" y="44577"/>
                    <a:pt x="5053" y="44938"/>
                    <a:pt x="5414" y="45299"/>
                  </a:cubicBezTo>
                  <a:cubicBezTo>
                    <a:pt x="5414" y="45299"/>
                    <a:pt x="5595" y="45479"/>
                    <a:pt x="5595" y="45479"/>
                  </a:cubicBezTo>
                  <a:cubicBezTo>
                    <a:pt x="5955" y="45840"/>
                    <a:pt x="6497" y="46201"/>
                    <a:pt x="6858" y="46382"/>
                  </a:cubicBezTo>
                  <a:cubicBezTo>
                    <a:pt x="7039" y="46382"/>
                    <a:pt x="7039" y="46562"/>
                    <a:pt x="7219" y="46562"/>
                  </a:cubicBezTo>
                  <a:cubicBezTo>
                    <a:pt x="7580" y="46923"/>
                    <a:pt x="8121" y="47104"/>
                    <a:pt x="8482" y="47284"/>
                  </a:cubicBezTo>
                  <a:cubicBezTo>
                    <a:pt x="8482" y="47284"/>
                    <a:pt x="8482" y="47284"/>
                    <a:pt x="8663" y="47284"/>
                  </a:cubicBezTo>
                  <a:cubicBezTo>
                    <a:pt x="9204" y="47465"/>
                    <a:pt x="9746" y="47645"/>
                    <a:pt x="10287" y="48006"/>
                  </a:cubicBezTo>
                  <a:cubicBezTo>
                    <a:pt x="10467" y="48006"/>
                    <a:pt x="10467" y="48006"/>
                    <a:pt x="10648" y="48186"/>
                  </a:cubicBezTo>
                  <a:cubicBezTo>
                    <a:pt x="11189" y="48367"/>
                    <a:pt x="11731" y="48547"/>
                    <a:pt x="12272" y="48728"/>
                  </a:cubicBezTo>
                  <a:cubicBezTo>
                    <a:pt x="12272" y="48728"/>
                    <a:pt x="12272" y="48728"/>
                    <a:pt x="12453" y="48728"/>
                  </a:cubicBezTo>
                  <a:cubicBezTo>
                    <a:pt x="12994" y="48908"/>
                    <a:pt x="13536" y="48908"/>
                    <a:pt x="14257" y="49089"/>
                  </a:cubicBezTo>
                  <a:cubicBezTo>
                    <a:pt x="14438" y="49089"/>
                    <a:pt x="14618" y="49089"/>
                    <a:pt x="14618" y="49089"/>
                  </a:cubicBezTo>
                  <a:cubicBezTo>
                    <a:pt x="15160" y="49089"/>
                    <a:pt x="15882" y="49269"/>
                    <a:pt x="16603" y="49269"/>
                  </a:cubicBezTo>
                  <a:cubicBezTo>
                    <a:pt x="16784" y="49269"/>
                    <a:pt x="16784" y="49269"/>
                    <a:pt x="16965" y="49269"/>
                  </a:cubicBezTo>
                  <a:cubicBezTo>
                    <a:pt x="17506" y="49269"/>
                    <a:pt x="18228" y="49269"/>
                    <a:pt x="18950" y="49269"/>
                  </a:cubicBezTo>
                  <a:cubicBezTo>
                    <a:pt x="19130" y="49269"/>
                    <a:pt x="19311" y="49269"/>
                    <a:pt x="19311" y="49269"/>
                  </a:cubicBezTo>
                  <a:cubicBezTo>
                    <a:pt x="20033" y="49269"/>
                    <a:pt x="20754" y="49269"/>
                    <a:pt x="21657" y="49269"/>
                  </a:cubicBezTo>
                  <a:cubicBezTo>
                    <a:pt x="21837" y="49269"/>
                    <a:pt x="22018" y="49269"/>
                    <a:pt x="22198" y="49269"/>
                  </a:cubicBezTo>
                  <a:cubicBezTo>
                    <a:pt x="22920" y="49269"/>
                    <a:pt x="23642" y="49089"/>
                    <a:pt x="24364" y="49089"/>
                  </a:cubicBezTo>
                  <a:cubicBezTo>
                    <a:pt x="24544" y="49089"/>
                    <a:pt x="24544" y="49089"/>
                    <a:pt x="24725" y="49089"/>
                  </a:cubicBezTo>
                  <a:cubicBezTo>
                    <a:pt x="25627" y="49089"/>
                    <a:pt x="26530" y="48908"/>
                    <a:pt x="27432" y="48728"/>
                  </a:cubicBezTo>
                  <a:cubicBezTo>
                    <a:pt x="27612" y="48728"/>
                    <a:pt x="27793" y="48728"/>
                    <a:pt x="28154" y="48728"/>
                  </a:cubicBezTo>
                  <a:cubicBezTo>
                    <a:pt x="29056" y="48547"/>
                    <a:pt x="29959" y="48547"/>
                    <a:pt x="31041" y="48367"/>
                  </a:cubicBezTo>
                  <a:cubicBezTo>
                    <a:pt x="46923" y="45840"/>
                    <a:pt x="205198" y="46201"/>
                    <a:pt x="268364" y="45660"/>
                  </a:cubicBezTo>
                  <a:cubicBezTo>
                    <a:pt x="289660" y="45479"/>
                    <a:pt x="321965" y="47104"/>
                    <a:pt x="343080" y="43133"/>
                  </a:cubicBezTo>
                  <a:cubicBezTo>
                    <a:pt x="357157" y="40426"/>
                    <a:pt x="356977" y="24725"/>
                    <a:pt x="355714" y="9565"/>
                  </a:cubicBezTo>
                  <a:cubicBezTo>
                    <a:pt x="355714" y="8663"/>
                    <a:pt x="355533" y="7760"/>
                    <a:pt x="355353" y="7038"/>
                  </a:cubicBezTo>
                  <a:cubicBezTo>
                    <a:pt x="355353" y="6858"/>
                    <a:pt x="355353" y="6678"/>
                    <a:pt x="355172" y="6497"/>
                  </a:cubicBezTo>
                  <a:cubicBezTo>
                    <a:pt x="354992" y="5775"/>
                    <a:pt x="354811" y="5234"/>
                    <a:pt x="354631" y="4512"/>
                  </a:cubicBezTo>
                  <a:cubicBezTo>
                    <a:pt x="354631" y="4331"/>
                    <a:pt x="354631" y="4331"/>
                    <a:pt x="354450" y="4151"/>
                  </a:cubicBezTo>
                  <a:cubicBezTo>
                    <a:pt x="354270" y="3429"/>
                    <a:pt x="354089" y="2888"/>
                    <a:pt x="353728" y="2166"/>
                  </a:cubicBezTo>
                  <a:cubicBezTo>
                    <a:pt x="353728" y="2166"/>
                    <a:pt x="353728" y="1985"/>
                    <a:pt x="353728" y="1985"/>
                  </a:cubicBezTo>
                  <a:cubicBezTo>
                    <a:pt x="353367" y="1263"/>
                    <a:pt x="353006" y="541"/>
                    <a:pt x="352646" y="0"/>
                  </a:cubicBezTo>
                  <a:cubicBezTo>
                    <a:pt x="331350" y="7760"/>
                    <a:pt x="309873" y="14618"/>
                    <a:pt x="287675" y="19672"/>
                  </a:cubicBezTo>
                  <a:close/>
                </a:path>
              </a:pathLst>
            </a:custGeom>
            <a:solidFill>
              <a:srgbClr val="FFFFFF"/>
            </a:solidFill>
            <a:ln w="1804" cap="flat">
              <a:noFill/>
              <a:prstDash val="solid"/>
              <a:miter/>
            </a:ln>
          </p:spPr>
          <p:txBody>
            <a:bodyPr rtlCol="0" anchor="ctr"/>
            <a:lstStyle/>
            <a:p>
              <a:endParaRPr lang="en-US"/>
            </a:p>
          </p:txBody>
        </p:sp>
        <p:sp>
          <p:nvSpPr>
            <p:cNvPr id="145" name="Freeform 526">
              <a:extLst>
                <a:ext uri="{FF2B5EF4-FFF2-40B4-BE49-F238E27FC236}">
                  <a16:creationId xmlns:a16="http://schemas.microsoft.com/office/drawing/2014/main" id="{902BB113-AE96-7F47-14FA-E3BAC9FD5B38}"/>
                </a:ext>
              </a:extLst>
            </p:cNvPr>
            <p:cNvSpPr/>
            <p:nvPr/>
          </p:nvSpPr>
          <p:spPr>
            <a:xfrm>
              <a:off x="5137323" y="1026534"/>
              <a:ext cx="167299" cy="102409"/>
            </a:xfrm>
            <a:custGeom>
              <a:avLst/>
              <a:gdLst>
                <a:gd name="connsiteX0" fmla="*/ 14438 w 167299"/>
                <a:gd name="connsiteY0" fmla="*/ 65512 h 102409"/>
                <a:gd name="connsiteX1" fmla="*/ 0 w 167299"/>
                <a:gd name="connsiteY1" fmla="*/ 69121 h 102409"/>
                <a:gd name="connsiteX2" fmla="*/ 8663 w 167299"/>
                <a:gd name="connsiteY2" fmla="*/ 77784 h 102409"/>
                <a:gd name="connsiteX3" fmla="*/ 9385 w 167299"/>
                <a:gd name="connsiteY3" fmla="*/ 78506 h 102409"/>
                <a:gd name="connsiteX4" fmla="*/ 10828 w 167299"/>
                <a:gd name="connsiteY4" fmla="*/ 80130 h 102409"/>
                <a:gd name="connsiteX5" fmla="*/ 11911 w 167299"/>
                <a:gd name="connsiteY5" fmla="*/ 81394 h 102409"/>
                <a:gd name="connsiteX6" fmla="*/ 13174 w 167299"/>
                <a:gd name="connsiteY6" fmla="*/ 82837 h 102409"/>
                <a:gd name="connsiteX7" fmla="*/ 14618 w 167299"/>
                <a:gd name="connsiteY7" fmla="*/ 84642 h 102409"/>
                <a:gd name="connsiteX8" fmla="*/ 15521 w 167299"/>
                <a:gd name="connsiteY8" fmla="*/ 85906 h 102409"/>
                <a:gd name="connsiteX9" fmla="*/ 17867 w 167299"/>
                <a:gd name="connsiteY9" fmla="*/ 89154 h 102409"/>
                <a:gd name="connsiteX10" fmla="*/ 47104 w 167299"/>
                <a:gd name="connsiteY10" fmla="*/ 95832 h 102409"/>
                <a:gd name="connsiteX11" fmla="*/ 60459 w 167299"/>
                <a:gd name="connsiteY11" fmla="*/ 87169 h 102409"/>
                <a:gd name="connsiteX12" fmla="*/ 151056 w 167299"/>
                <a:gd name="connsiteY12" fmla="*/ 21296 h 102409"/>
                <a:gd name="connsiteX13" fmla="*/ 167299 w 167299"/>
                <a:gd name="connsiteY13" fmla="*/ 181 h 102409"/>
                <a:gd name="connsiteX14" fmla="*/ 164772 w 167299"/>
                <a:gd name="connsiteY14" fmla="*/ 0 h 102409"/>
                <a:gd name="connsiteX15" fmla="*/ 163690 w 167299"/>
                <a:gd name="connsiteY15" fmla="*/ 0 h 102409"/>
                <a:gd name="connsiteX16" fmla="*/ 162246 w 167299"/>
                <a:gd name="connsiteY16" fmla="*/ 0 h 102409"/>
                <a:gd name="connsiteX17" fmla="*/ 160982 w 167299"/>
                <a:gd name="connsiteY17" fmla="*/ 0 h 102409"/>
                <a:gd name="connsiteX18" fmla="*/ 159900 w 167299"/>
                <a:gd name="connsiteY18" fmla="*/ 0 h 102409"/>
                <a:gd name="connsiteX19" fmla="*/ 158275 w 167299"/>
                <a:gd name="connsiteY19" fmla="*/ 181 h 102409"/>
                <a:gd name="connsiteX20" fmla="*/ 157553 w 167299"/>
                <a:gd name="connsiteY20" fmla="*/ 181 h 102409"/>
                <a:gd name="connsiteX21" fmla="*/ 155749 w 167299"/>
                <a:gd name="connsiteY21" fmla="*/ 541 h 102409"/>
                <a:gd name="connsiteX22" fmla="*/ 155207 w 167299"/>
                <a:gd name="connsiteY22" fmla="*/ 722 h 102409"/>
                <a:gd name="connsiteX23" fmla="*/ 153403 w 167299"/>
                <a:gd name="connsiteY23" fmla="*/ 1083 h 102409"/>
                <a:gd name="connsiteX24" fmla="*/ 153042 w 167299"/>
                <a:gd name="connsiteY24" fmla="*/ 1083 h 102409"/>
                <a:gd name="connsiteX25" fmla="*/ 151056 w 167299"/>
                <a:gd name="connsiteY25" fmla="*/ 1624 h 102409"/>
                <a:gd name="connsiteX26" fmla="*/ 150876 w 167299"/>
                <a:gd name="connsiteY26" fmla="*/ 1624 h 102409"/>
                <a:gd name="connsiteX27" fmla="*/ 148710 w 167299"/>
                <a:gd name="connsiteY27" fmla="*/ 2166 h 102409"/>
                <a:gd name="connsiteX28" fmla="*/ 148710 w 167299"/>
                <a:gd name="connsiteY28" fmla="*/ 2166 h 102409"/>
                <a:gd name="connsiteX29" fmla="*/ 87891 w 167299"/>
                <a:gd name="connsiteY29" fmla="*/ 38260 h 102409"/>
                <a:gd name="connsiteX30" fmla="*/ 14438 w 167299"/>
                <a:gd name="connsiteY30" fmla="*/ 65512 h 10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7299" h="102409">
                  <a:moveTo>
                    <a:pt x="14438" y="65512"/>
                  </a:moveTo>
                  <a:cubicBezTo>
                    <a:pt x="9565" y="66775"/>
                    <a:pt x="4873" y="68039"/>
                    <a:pt x="0" y="69121"/>
                  </a:cubicBezTo>
                  <a:cubicBezTo>
                    <a:pt x="2888" y="71829"/>
                    <a:pt x="5775" y="74716"/>
                    <a:pt x="8663" y="77784"/>
                  </a:cubicBezTo>
                  <a:cubicBezTo>
                    <a:pt x="8843" y="77965"/>
                    <a:pt x="9024" y="78326"/>
                    <a:pt x="9385" y="78506"/>
                  </a:cubicBezTo>
                  <a:cubicBezTo>
                    <a:pt x="9926" y="79047"/>
                    <a:pt x="10287" y="79589"/>
                    <a:pt x="10828" y="80130"/>
                  </a:cubicBezTo>
                  <a:cubicBezTo>
                    <a:pt x="11189" y="80491"/>
                    <a:pt x="11550" y="81033"/>
                    <a:pt x="11911" y="81394"/>
                  </a:cubicBezTo>
                  <a:cubicBezTo>
                    <a:pt x="12272" y="81935"/>
                    <a:pt x="12633" y="82296"/>
                    <a:pt x="13174" y="82837"/>
                  </a:cubicBezTo>
                  <a:cubicBezTo>
                    <a:pt x="13716" y="83379"/>
                    <a:pt x="14077" y="84101"/>
                    <a:pt x="14618" y="84642"/>
                  </a:cubicBezTo>
                  <a:cubicBezTo>
                    <a:pt x="14979" y="85003"/>
                    <a:pt x="15160" y="85364"/>
                    <a:pt x="15521" y="85906"/>
                  </a:cubicBezTo>
                  <a:cubicBezTo>
                    <a:pt x="16243" y="86988"/>
                    <a:pt x="17145" y="88071"/>
                    <a:pt x="17867" y="89154"/>
                  </a:cubicBezTo>
                  <a:cubicBezTo>
                    <a:pt x="29598" y="105397"/>
                    <a:pt x="29598" y="105577"/>
                    <a:pt x="47104" y="95832"/>
                  </a:cubicBezTo>
                  <a:cubicBezTo>
                    <a:pt x="51796" y="93305"/>
                    <a:pt x="56127" y="90237"/>
                    <a:pt x="60459" y="87169"/>
                  </a:cubicBezTo>
                  <a:cubicBezTo>
                    <a:pt x="91139" y="65873"/>
                    <a:pt x="119293" y="41329"/>
                    <a:pt x="151056" y="21296"/>
                  </a:cubicBezTo>
                  <a:cubicBezTo>
                    <a:pt x="158095" y="16784"/>
                    <a:pt x="165314" y="10648"/>
                    <a:pt x="167299" y="181"/>
                  </a:cubicBezTo>
                  <a:cubicBezTo>
                    <a:pt x="166397" y="181"/>
                    <a:pt x="165675" y="0"/>
                    <a:pt x="164772" y="0"/>
                  </a:cubicBezTo>
                  <a:cubicBezTo>
                    <a:pt x="164411" y="0"/>
                    <a:pt x="164050" y="0"/>
                    <a:pt x="163690" y="0"/>
                  </a:cubicBezTo>
                  <a:cubicBezTo>
                    <a:pt x="163148" y="0"/>
                    <a:pt x="162787" y="0"/>
                    <a:pt x="162246" y="0"/>
                  </a:cubicBezTo>
                  <a:cubicBezTo>
                    <a:pt x="161704" y="0"/>
                    <a:pt x="161343" y="0"/>
                    <a:pt x="160982" y="0"/>
                  </a:cubicBezTo>
                  <a:cubicBezTo>
                    <a:pt x="160622" y="0"/>
                    <a:pt x="160261" y="0"/>
                    <a:pt x="159900" y="0"/>
                  </a:cubicBezTo>
                  <a:cubicBezTo>
                    <a:pt x="159358" y="0"/>
                    <a:pt x="158817" y="181"/>
                    <a:pt x="158275" y="181"/>
                  </a:cubicBezTo>
                  <a:cubicBezTo>
                    <a:pt x="158095" y="181"/>
                    <a:pt x="157734" y="181"/>
                    <a:pt x="157553" y="181"/>
                  </a:cubicBezTo>
                  <a:cubicBezTo>
                    <a:pt x="157012" y="181"/>
                    <a:pt x="156471" y="361"/>
                    <a:pt x="155749" y="541"/>
                  </a:cubicBezTo>
                  <a:cubicBezTo>
                    <a:pt x="155568" y="541"/>
                    <a:pt x="155388" y="541"/>
                    <a:pt x="155207" y="722"/>
                  </a:cubicBezTo>
                  <a:cubicBezTo>
                    <a:pt x="154485" y="902"/>
                    <a:pt x="153944" y="902"/>
                    <a:pt x="153403" y="1083"/>
                  </a:cubicBezTo>
                  <a:cubicBezTo>
                    <a:pt x="153222" y="1083"/>
                    <a:pt x="153222" y="1083"/>
                    <a:pt x="153042" y="1083"/>
                  </a:cubicBezTo>
                  <a:cubicBezTo>
                    <a:pt x="152320" y="1263"/>
                    <a:pt x="151598" y="1444"/>
                    <a:pt x="151056" y="1624"/>
                  </a:cubicBezTo>
                  <a:cubicBezTo>
                    <a:pt x="151056" y="1624"/>
                    <a:pt x="150876" y="1624"/>
                    <a:pt x="150876" y="1624"/>
                  </a:cubicBezTo>
                  <a:cubicBezTo>
                    <a:pt x="150154" y="1805"/>
                    <a:pt x="149432" y="1985"/>
                    <a:pt x="148710" y="2166"/>
                  </a:cubicBezTo>
                  <a:cubicBezTo>
                    <a:pt x="148710" y="2166"/>
                    <a:pt x="148710" y="2166"/>
                    <a:pt x="148710" y="2166"/>
                  </a:cubicBezTo>
                  <a:cubicBezTo>
                    <a:pt x="128858" y="14618"/>
                    <a:pt x="109006" y="27793"/>
                    <a:pt x="87891" y="38260"/>
                  </a:cubicBezTo>
                  <a:cubicBezTo>
                    <a:pt x="64429" y="50172"/>
                    <a:pt x="39704" y="58834"/>
                    <a:pt x="14438" y="65512"/>
                  </a:cubicBezTo>
                  <a:close/>
                </a:path>
              </a:pathLst>
            </a:custGeom>
            <a:solidFill>
              <a:srgbClr val="FFFFFF"/>
            </a:solidFill>
            <a:ln w="1804" cap="flat">
              <a:noFill/>
              <a:prstDash val="solid"/>
              <a:miter/>
            </a:ln>
          </p:spPr>
          <p:txBody>
            <a:bodyPr rtlCol="0" anchor="ctr"/>
            <a:lstStyle/>
            <a:p>
              <a:endParaRPr lang="en-US"/>
            </a:p>
          </p:txBody>
        </p:sp>
        <p:sp>
          <p:nvSpPr>
            <p:cNvPr id="146" name="Freeform 527">
              <a:extLst>
                <a:ext uri="{FF2B5EF4-FFF2-40B4-BE49-F238E27FC236}">
                  <a16:creationId xmlns:a16="http://schemas.microsoft.com/office/drawing/2014/main" id="{3BAF3655-980A-D3BC-E52A-C9B216B21852}"/>
                </a:ext>
              </a:extLst>
            </p:cNvPr>
            <p:cNvSpPr/>
            <p:nvPr/>
          </p:nvSpPr>
          <p:spPr>
            <a:xfrm>
              <a:off x="4747139" y="1087534"/>
              <a:ext cx="248873" cy="51602"/>
            </a:xfrm>
            <a:custGeom>
              <a:avLst/>
              <a:gdLst>
                <a:gd name="connsiteX0" fmla="*/ 0 w 248873"/>
                <a:gd name="connsiteY0" fmla="*/ 0 h 51602"/>
                <a:gd name="connsiteX1" fmla="*/ 180 w 248873"/>
                <a:gd name="connsiteY1" fmla="*/ 181 h 51602"/>
                <a:gd name="connsiteX2" fmla="*/ 3068 w 248873"/>
                <a:gd name="connsiteY2" fmla="*/ 2527 h 51602"/>
                <a:gd name="connsiteX3" fmla="*/ 4692 w 248873"/>
                <a:gd name="connsiteY3" fmla="*/ 3790 h 51602"/>
                <a:gd name="connsiteX4" fmla="*/ 6678 w 248873"/>
                <a:gd name="connsiteY4" fmla="*/ 5414 h 51602"/>
                <a:gd name="connsiteX5" fmla="*/ 8302 w 248873"/>
                <a:gd name="connsiteY5" fmla="*/ 6678 h 51602"/>
                <a:gd name="connsiteX6" fmla="*/ 11370 w 248873"/>
                <a:gd name="connsiteY6" fmla="*/ 9024 h 51602"/>
                <a:gd name="connsiteX7" fmla="*/ 12814 w 248873"/>
                <a:gd name="connsiteY7" fmla="*/ 10107 h 51602"/>
                <a:gd name="connsiteX8" fmla="*/ 14979 w 248873"/>
                <a:gd name="connsiteY8" fmla="*/ 11731 h 51602"/>
                <a:gd name="connsiteX9" fmla="*/ 16423 w 248873"/>
                <a:gd name="connsiteY9" fmla="*/ 12814 h 51602"/>
                <a:gd name="connsiteX10" fmla="*/ 19491 w 248873"/>
                <a:gd name="connsiteY10" fmla="*/ 15160 h 51602"/>
                <a:gd name="connsiteX11" fmla="*/ 20935 w 248873"/>
                <a:gd name="connsiteY11" fmla="*/ 16243 h 51602"/>
                <a:gd name="connsiteX12" fmla="*/ 23101 w 248873"/>
                <a:gd name="connsiteY12" fmla="*/ 17867 h 51602"/>
                <a:gd name="connsiteX13" fmla="*/ 24544 w 248873"/>
                <a:gd name="connsiteY13" fmla="*/ 18950 h 51602"/>
                <a:gd name="connsiteX14" fmla="*/ 27613 w 248873"/>
                <a:gd name="connsiteY14" fmla="*/ 21296 h 51602"/>
                <a:gd name="connsiteX15" fmla="*/ 28876 w 248873"/>
                <a:gd name="connsiteY15" fmla="*/ 22198 h 51602"/>
                <a:gd name="connsiteX16" fmla="*/ 31042 w 248873"/>
                <a:gd name="connsiteY16" fmla="*/ 23823 h 51602"/>
                <a:gd name="connsiteX17" fmla="*/ 32305 w 248873"/>
                <a:gd name="connsiteY17" fmla="*/ 24905 h 51602"/>
                <a:gd name="connsiteX18" fmla="*/ 35012 w 248873"/>
                <a:gd name="connsiteY18" fmla="*/ 26891 h 51602"/>
                <a:gd name="connsiteX19" fmla="*/ 36095 w 248873"/>
                <a:gd name="connsiteY19" fmla="*/ 27613 h 51602"/>
                <a:gd name="connsiteX20" fmla="*/ 38621 w 248873"/>
                <a:gd name="connsiteY20" fmla="*/ 29417 h 51602"/>
                <a:gd name="connsiteX21" fmla="*/ 39704 w 248873"/>
                <a:gd name="connsiteY21" fmla="*/ 30139 h 51602"/>
                <a:gd name="connsiteX22" fmla="*/ 42231 w 248873"/>
                <a:gd name="connsiteY22" fmla="*/ 31944 h 51602"/>
                <a:gd name="connsiteX23" fmla="*/ 42772 w 248873"/>
                <a:gd name="connsiteY23" fmla="*/ 32305 h 51602"/>
                <a:gd name="connsiteX24" fmla="*/ 45660 w 248873"/>
                <a:gd name="connsiteY24" fmla="*/ 34290 h 51602"/>
                <a:gd name="connsiteX25" fmla="*/ 46562 w 248873"/>
                <a:gd name="connsiteY25" fmla="*/ 35012 h 51602"/>
                <a:gd name="connsiteX26" fmla="*/ 48728 w 248873"/>
                <a:gd name="connsiteY26" fmla="*/ 36636 h 51602"/>
                <a:gd name="connsiteX27" fmla="*/ 49269 w 248873"/>
                <a:gd name="connsiteY27" fmla="*/ 36997 h 51602"/>
                <a:gd name="connsiteX28" fmla="*/ 51977 w 248873"/>
                <a:gd name="connsiteY28" fmla="*/ 38802 h 51602"/>
                <a:gd name="connsiteX29" fmla="*/ 52698 w 248873"/>
                <a:gd name="connsiteY29" fmla="*/ 39343 h 51602"/>
                <a:gd name="connsiteX30" fmla="*/ 54684 w 248873"/>
                <a:gd name="connsiteY30" fmla="*/ 40787 h 51602"/>
                <a:gd name="connsiteX31" fmla="*/ 55225 w 248873"/>
                <a:gd name="connsiteY31" fmla="*/ 41148 h 51602"/>
                <a:gd name="connsiteX32" fmla="*/ 57571 w 248873"/>
                <a:gd name="connsiteY32" fmla="*/ 42772 h 51602"/>
                <a:gd name="connsiteX33" fmla="*/ 58113 w 248873"/>
                <a:gd name="connsiteY33" fmla="*/ 43133 h 51602"/>
                <a:gd name="connsiteX34" fmla="*/ 59917 w 248873"/>
                <a:gd name="connsiteY34" fmla="*/ 44216 h 51602"/>
                <a:gd name="connsiteX35" fmla="*/ 60459 w 248873"/>
                <a:gd name="connsiteY35" fmla="*/ 44577 h 51602"/>
                <a:gd name="connsiteX36" fmla="*/ 62263 w 248873"/>
                <a:gd name="connsiteY36" fmla="*/ 45840 h 51602"/>
                <a:gd name="connsiteX37" fmla="*/ 62625 w 248873"/>
                <a:gd name="connsiteY37" fmla="*/ 46021 h 51602"/>
                <a:gd name="connsiteX38" fmla="*/ 64068 w 248873"/>
                <a:gd name="connsiteY38" fmla="*/ 46923 h 51602"/>
                <a:gd name="connsiteX39" fmla="*/ 64429 w 248873"/>
                <a:gd name="connsiteY39" fmla="*/ 47104 h 51602"/>
                <a:gd name="connsiteX40" fmla="*/ 65873 w 248873"/>
                <a:gd name="connsiteY40" fmla="*/ 47826 h 51602"/>
                <a:gd name="connsiteX41" fmla="*/ 66053 w 248873"/>
                <a:gd name="connsiteY41" fmla="*/ 47826 h 51602"/>
                <a:gd name="connsiteX42" fmla="*/ 66956 w 248873"/>
                <a:gd name="connsiteY42" fmla="*/ 48367 h 51602"/>
                <a:gd name="connsiteX43" fmla="*/ 67136 w 248873"/>
                <a:gd name="connsiteY43" fmla="*/ 48547 h 51602"/>
                <a:gd name="connsiteX44" fmla="*/ 68039 w 248873"/>
                <a:gd name="connsiteY44" fmla="*/ 48908 h 51602"/>
                <a:gd name="connsiteX45" fmla="*/ 229563 w 248873"/>
                <a:gd name="connsiteY45" fmla="*/ 49450 h 51602"/>
                <a:gd name="connsiteX46" fmla="*/ 242557 w 248873"/>
                <a:gd name="connsiteY46" fmla="*/ 38080 h 51602"/>
                <a:gd name="connsiteX47" fmla="*/ 244361 w 248873"/>
                <a:gd name="connsiteY47" fmla="*/ 34110 h 51602"/>
                <a:gd name="connsiteX48" fmla="*/ 245083 w 248873"/>
                <a:gd name="connsiteY48" fmla="*/ 32666 h 51602"/>
                <a:gd name="connsiteX49" fmla="*/ 246166 w 248873"/>
                <a:gd name="connsiteY49" fmla="*/ 30500 h 51602"/>
                <a:gd name="connsiteX50" fmla="*/ 248873 w 248873"/>
                <a:gd name="connsiteY50" fmla="*/ 25808 h 51602"/>
                <a:gd name="connsiteX51" fmla="*/ 122542 w 248873"/>
                <a:gd name="connsiteY51" fmla="*/ 18228 h 51602"/>
                <a:gd name="connsiteX52" fmla="*/ 0 w 248873"/>
                <a:gd name="connsiteY52" fmla="*/ 0 h 5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8873" h="51602">
                  <a:moveTo>
                    <a:pt x="0" y="0"/>
                  </a:moveTo>
                  <a:cubicBezTo>
                    <a:pt x="0" y="0"/>
                    <a:pt x="180" y="181"/>
                    <a:pt x="180" y="181"/>
                  </a:cubicBezTo>
                  <a:cubicBezTo>
                    <a:pt x="1083" y="902"/>
                    <a:pt x="2166" y="1805"/>
                    <a:pt x="3068" y="2527"/>
                  </a:cubicBezTo>
                  <a:cubicBezTo>
                    <a:pt x="3609" y="2888"/>
                    <a:pt x="4151" y="3429"/>
                    <a:pt x="4692" y="3790"/>
                  </a:cubicBezTo>
                  <a:cubicBezTo>
                    <a:pt x="5414" y="4331"/>
                    <a:pt x="5956" y="4873"/>
                    <a:pt x="6678" y="5414"/>
                  </a:cubicBezTo>
                  <a:cubicBezTo>
                    <a:pt x="7219" y="5775"/>
                    <a:pt x="7760" y="6136"/>
                    <a:pt x="8302" y="6678"/>
                  </a:cubicBezTo>
                  <a:cubicBezTo>
                    <a:pt x="9385" y="7399"/>
                    <a:pt x="10468" y="8302"/>
                    <a:pt x="11370" y="9024"/>
                  </a:cubicBezTo>
                  <a:cubicBezTo>
                    <a:pt x="11911" y="9385"/>
                    <a:pt x="12272" y="9746"/>
                    <a:pt x="12814" y="10107"/>
                  </a:cubicBezTo>
                  <a:cubicBezTo>
                    <a:pt x="13536" y="10648"/>
                    <a:pt x="14257" y="11189"/>
                    <a:pt x="14979" y="11731"/>
                  </a:cubicBezTo>
                  <a:cubicBezTo>
                    <a:pt x="15521" y="12092"/>
                    <a:pt x="16062" y="12453"/>
                    <a:pt x="16423" y="12814"/>
                  </a:cubicBezTo>
                  <a:cubicBezTo>
                    <a:pt x="17506" y="13536"/>
                    <a:pt x="18589" y="14438"/>
                    <a:pt x="19491" y="15160"/>
                  </a:cubicBezTo>
                  <a:cubicBezTo>
                    <a:pt x="20033" y="15521"/>
                    <a:pt x="20394" y="15882"/>
                    <a:pt x="20935" y="16243"/>
                  </a:cubicBezTo>
                  <a:cubicBezTo>
                    <a:pt x="21657" y="16784"/>
                    <a:pt x="22379" y="17326"/>
                    <a:pt x="23101" y="17867"/>
                  </a:cubicBezTo>
                  <a:cubicBezTo>
                    <a:pt x="23642" y="18228"/>
                    <a:pt x="24003" y="18589"/>
                    <a:pt x="24544" y="18950"/>
                  </a:cubicBezTo>
                  <a:cubicBezTo>
                    <a:pt x="25627" y="19672"/>
                    <a:pt x="26710" y="20574"/>
                    <a:pt x="27613" y="21296"/>
                  </a:cubicBezTo>
                  <a:cubicBezTo>
                    <a:pt x="27973" y="21657"/>
                    <a:pt x="28515" y="21837"/>
                    <a:pt x="28876" y="22198"/>
                  </a:cubicBezTo>
                  <a:cubicBezTo>
                    <a:pt x="29598" y="22740"/>
                    <a:pt x="30320" y="23281"/>
                    <a:pt x="31042" y="23823"/>
                  </a:cubicBezTo>
                  <a:cubicBezTo>
                    <a:pt x="31402" y="24184"/>
                    <a:pt x="31944" y="24544"/>
                    <a:pt x="32305" y="24905"/>
                  </a:cubicBezTo>
                  <a:cubicBezTo>
                    <a:pt x="33207" y="25627"/>
                    <a:pt x="34110" y="26169"/>
                    <a:pt x="35012" y="26891"/>
                  </a:cubicBezTo>
                  <a:cubicBezTo>
                    <a:pt x="35373" y="27252"/>
                    <a:pt x="35734" y="27432"/>
                    <a:pt x="36095" y="27613"/>
                  </a:cubicBezTo>
                  <a:cubicBezTo>
                    <a:pt x="36997" y="28154"/>
                    <a:pt x="37719" y="28876"/>
                    <a:pt x="38621" y="29417"/>
                  </a:cubicBezTo>
                  <a:cubicBezTo>
                    <a:pt x="38982" y="29778"/>
                    <a:pt x="39343" y="29959"/>
                    <a:pt x="39704" y="30139"/>
                  </a:cubicBezTo>
                  <a:cubicBezTo>
                    <a:pt x="40607" y="30681"/>
                    <a:pt x="41329" y="31402"/>
                    <a:pt x="42231" y="31944"/>
                  </a:cubicBezTo>
                  <a:cubicBezTo>
                    <a:pt x="42411" y="32124"/>
                    <a:pt x="42592" y="32305"/>
                    <a:pt x="42772" y="32305"/>
                  </a:cubicBezTo>
                  <a:cubicBezTo>
                    <a:pt x="43675" y="33027"/>
                    <a:pt x="44758" y="33749"/>
                    <a:pt x="45660" y="34290"/>
                  </a:cubicBezTo>
                  <a:cubicBezTo>
                    <a:pt x="46021" y="34471"/>
                    <a:pt x="46201" y="34651"/>
                    <a:pt x="46562" y="35012"/>
                  </a:cubicBezTo>
                  <a:cubicBezTo>
                    <a:pt x="47284" y="35553"/>
                    <a:pt x="48006" y="36095"/>
                    <a:pt x="48728" y="36636"/>
                  </a:cubicBezTo>
                  <a:cubicBezTo>
                    <a:pt x="48908" y="36817"/>
                    <a:pt x="49089" y="36997"/>
                    <a:pt x="49269" y="36997"/>
                  </a:cubicBezTo>
                  <a:cubicBezTo>
                    <a:pt x="50172" y="37539"/>
                    <a:pt x="51074" y="38260"/>
                    <a:pt x="51977" y="38802"/>
                  </a:cubicBezTo>
                  <a:cubicBezTo>
                    <a:pt x="52157" y="38982"/>
                    <a:pt x="52518" y="39163"/>
                    <a:pt x="52698" y="39343"/>
                  </a:cubicBezTo>
                  <a:cubicBezTo>
                    <a:pt x="53420" y="39885"/>
                    <a:pt x="54142" y="40246"/>
                    <a:pt x="54684" y="40787"/>
                  </a:cubicBezTo>
                  <a:cubicBezTo>
                    <a:pt x="54864" y="40968"/>
                    <a:pt x="55044" y="40968"/>
                    <a:pt x="55225" y="41148"/>
                  </a:cubicBezTo>
                  <a:cubicBezTo>
                    <a:pt x="55947" y="41689"/>
                    <a:pt x="56849" y="42231"/>
                    <a:pt x="57571" y="42772"/>
                  </a:cubicBezTo>
                  <a:cubicBezTo>
                    <a:pt x="57752" y="42953"/>
                    <a:pt x="57932" y="42953"/>
                    <a:pt x="58113" y="43133"/>
                  </a:cubicBezTo>
                  <a:cubicBezTo>
                    <a:pt x="58654" y="43494"/>
                    <a:pt x="59195" y="43855"/>
                    <a:pt x="59917" y="44216"/>
                  </a:cubicBezTo>
                  <a:cubicBezTo>
                    <a:pt x="60098" y="44397"/>
                    <a:pt x="60278" y="44397"/>
                    <a:pt x="60459" y="44577"/>
                  </a:cubicBezTo>
                  <a:cubicBezTo>
                    <a:pt x="61181" y="44938"/>
                    <a:pt x="61722" y="45479"/>
                    <a:pt x="62263" y="45840"/>
                  </a:cubicBezTo>
                  <a:cubicBezTo>
                    <a:pt x="62444" y="45840"/>
                    <a:pt x="62444" y="46021"/>
                    <a:pt x="62625" y="46021"/>
                  </a:cubicBezTo>
                  <a:cubicBezTo>
                    <a:pt x="63166" y="46382"/>
                    <a:pt x="63527" y="46562"/>
                    <a:pt x="64068" y="46923"/>
                  </a:cubicBezTo>
                  <a:cubicBezTo>
                    <a:pt x="64249" y="46923"/>
                    <a:pt x="64249" y="47104"/>
                    <a:pt x="64429" y="47104"/>
                  </a:cubicBezTo>
                  <a:cubicBezTo>
                    <a:pt x="64971" y="47465"/>
                    <a:pt x="65332" y="47645"/>
                    <a:pt x="65873" y="47826"/>
                  </a:cubicBezTo>
                  <a:cubicBezTo>
                    <a:pt x="65873" y="47826"/>
                    <a:pt x="66053" y="47826"/>
                    <a:pt x="66053" y="47826"/>
                  </a:cubicBezTo>
                  <a:cubicBezTo>
                    <a:pt x="66414" y="48006"/>
                    <a:pt x="66775" y="48186"/>
                    <a:pt x="66956" y="48367"/>
                  </a:cubicBezTo>
                  <a:cubicBezTo>
                    <a:pt x="66956" y="48367"/>
                    <a:pt x="67136" y="48367"/>
                    <a:pt x="67136" y="48547"/>
                  </a:cubicBezTo>
                  <a:cubicBezTo>
                    <a:pt x="67497" y="48728"/>
                    <a:pt x="67678" y="48908"/>
                    <a:pt x="68039" y="48908"/>
                  </a:cubicBezTo>
                  <a:cubicBezTo>
                    <a:pt x="132829" y="53601"/>
                    <a:pt x="173796" y="51074"/>
                    <a:pt x="229563" y="49450"/>
                  </a:cubicBezTo>
                  <a:cubicBezTo>
                    <a:pt x="235518" y="49269"/>
                    <a:pt x="240391" y="43133"/>
                    <a:pt x="242557" y="38080"/>
                  </a:cubicBezTo>
                  <a:cubicBezTo>
                    <a:pt x="243098" y="36636"/>
                    <a:pt x="243820" y="35373"/>
                    <a:pt x="244361" y="34110"/>
                  </a:cubicBezTo>
                  <a:cubicBezTo>
                    <a:pt x="244542" y="33568"/>
                    <a:pt x="244903" y="33027"/>
                    <a:pt x="245083" y="32666"/>
                  </a:cubicBezTo>
                  <a:cubicBezTo>
                    <a:pt x="245444" y="31944"/>
                    <a:pt x="245805" y="31222"/>
                    <a:pt x="246166" y="30500"/>
                  </a:cubicBezTo>
                  <a:cubicBezTo>
                    <a:pt x="247069" y="28876"/>
                    <a:pt x="247971" y="27432"/>
                    <a:pt x="248873" y="25808"/>
                  </a:cubicBezTo>
                  <a:cubicBezTo>
                    <a:pt x="206823" y="25086"/>
                    <a:pt x="164411" y="22198"/>
                    <a:pt x="122542" y="18228"/>
                  </a:cubicBezTo>
                  <a:cubicBezTo>
                    <a:pt x="81935" y="14257"/>
                    <a:pt x="40426" y="9024"/>
                    <a:pt x="0" y="0"/>
                  </a:cubicBezTo>
                  <a:close/>
                </a:path>
              </a:pathLst>
            </a:custGeom>
            <a:solidFill>
              <a:srgbClr val="FFFFFF"/>
            </a:solidFill>
            <a:ln w="1804" cap="flat">
              <a:noFill/>
              <a:prstDash val="solid"/>
              <a:miter/>
            </a:ln>
          </p:spPr>
          <p:txBody>
            <a:bodyPr rtlCol="0" anchor="ctr"/>
            <a:lstStyle/>
            <a:p>
              <a:endParaRPr lang="en-US"/>
            </a:p>
          </p:txBody>
        </p:sp>
        <p:sp>
          <p:nvSpPr>
            <p:cNvPr id="147" name="Freeform 528">
              <a:extLst>
                <a:ext uri="{FF2B5EF4-FFF2-40B4-BE49-F238E27FC236}">
                  <a16:creationId xmlns:a16="http://schemas.microsoft.com/office/drawing/2014/main" id="{B8AB0C0B-E7A6-080F-6FB4-714B06E664FB}"/>
                </a:ext>
              </a:extLst>
            </p:cNvPr>
            <p:cNvSpPr/>
            <p:nvPr/>
          </p:nvSpPr>
          <p:spPr>
            <a:xfrm>
              <a:off x="4840444" y="845338"/>
              <a:ext cx="355988" cy="60670"/>
            </a:xfrm>
            <a:custGeom>
              <a:avLst/>
              <a:gdLst>
                <a:gd name="connsiteX0" fmla="*/ 84101 w 355988"/>
                <a:gd name="connsiteY0" fmla="*/ 60639 h 60670"/>
                <a:gd name="connsiteX1" fmla="*/ 331711 w 355988"/>
                <a:gd name="connsiteY1" fmla="*/ 57391 h 60670"/>
                <a:gd name="connsiteX2" fmla="*/ 350660 w 355988"/>
                <a:gd name="connsiteY2" fmla="*/ 50713 h 60670"/>
                <a:gd name="connsiteX3" fmla="*/ 353909 w 355988"/>
                <a:gd name="connsiteY3" fmla="*/ 9926 h 60670"/>
                <a:gd name="connsiteX4" fmla="*/ 353006 w 355988"/>
                <a:gd name="connsiteY4" fmla="*/ 7760 h 60670"/>
                <a:gd name="connsiteX5" fmla="*/ 352826 w 355988"/>
                <a:gd name="connsiteY5" fmla="*/ 7580 h 60670"/>
                <a:gd name="connsiteX6" fmla="*/ 351924 w 355988"/>
                <a:gd name="connsiteY6" fmla="*/ 5956 h 60670"/>
                <a:gd name="connsiteX7" fmla="*/ 351743 w 355988"/>
                <a:gd name="connsiteY7" fmla="*/ 5595 h 60670"/>
                <a:gd name="connsiteX8" fmla="*/ 350660 w 355988"/>
                <a:gd name="connsiteY8" fmla="*/ 4331 h 60670"/>
                <a:gd name="connsiteX9" fmla="*/ 350480 w 355988"/>
                <a:gd name="connsiteY9" fmla="*/ 4151 h 60670"/>
                <a:gd name="connsiteX10" fmla="*/ 349397 w 355988"/>
                <a:gd name="connsiteY10" fmla="*/ 3068 h 60670"/>
                <a:gd name="connsiteX11" fmla="*/ 349217 w 355988"/>
                <a:gd name="connsiteY11" fmla="*/ 2888 h 60670"/>
                <a:gd name="connsiteX12" fmla="*/ 347953 w 355988"/>
                <a:gd name="connsiteY12" fmla="*/ 1985 h 60670"/>
                <a:gd name="connsiteX13" fmla="*/ 347773 w 355988"/>
                <a:gd name="connsiteY13" fmla="*/ 1985 h 60670"/>
                <a:gd name="connsiteX14" fmla="*/ 346509 w 355988"/>
                <a:gd name="connsiteY14" fmla="*/ 1263 h 60670"/>
                <a:gd name="connsiteX15" fmla="*/ 346329 w 355988"/>
                <a:gd name="connsiteY15" fmla="*/ 1083 h 60670"/>
                <a:gd name="connsiteX16" fmla="*/ 345066 w 355988"/>
                <a:gd name="connsiteY16" fmla="*/ 722 h 60670"/>
                <a:gd name="connsiteX17" fmla="*/ 344705 w 355988"/>
                <a:gd name="connsiteY17" fmla="*/ 541 h 60670"/>
                <a:gd name="connsiteX18" fmla="*/ 343441 w 355988"/>
                <a:gd name="connsiteY18" fmla="*/ 180 h 60670"/>
                <a:gd name="connsiteX19" fmla="*/ 343080 w 355988"/>
                <a:gd name="connsiteY19" fmla="*/ 180 h 60670"/>
                <a:gd name="connsiteX20" fmla="*/ 341637 w 355988"/>
                <a:gd name="connsiteY20" fmla="*/ 0 h 60670"/>
                <a:gd name="connsiteX21" fmla="*/ 184624 w 355988"/>
                <a:gd name="connsiteY21" fmla="*/ 41509 h 60670"/>
                <a:gd name="connsiteX22" fmla="*/ 95470 w 355988"/>
                <a:gd name="connsiteY22" fmla="*/ 41148 h 60670"/>
                <a:gd name="connsiteX23" fmla="*/ 0 w 355988"/>
                <a:gd name="connsiteY23" fmla="*/ 22559 h 60670"/>
                <a:gd name="connsiteX24" fmla="*/ 180 w 355988"/>
                <a:gd name="connsiteY24" fmla="*/ 24905 h 60670"/>
                <a:gd name="connsiteX25" fmla="*/ 180 w 355988"/>
                <a:gd name="connsiteY25" fmla="*/ 25266 h 60670"/>
                <a:gd name="connsiteX26" fmla="*/ 541 w 355988"/>
                <a:gd name="connsiteY26" fmla="*/ 27432 h 60670"/>
                <a:gd name="connsiteX27" fmla="*/ 541 w 355988"/>
                <a:gd name="connsiteY27" fmla="*/ 27613 h 60670"/>
                <a:gd name="connsiteX28" fmla="*/ 1083 w 355988"/>
                <a:gd name="connsiteY28" fmla="*/ 29959 h 60670"/>
                <a:gd name="connsiteX29" fmla="*/ 1263 w 355988"/>
                <a:gd name="connsiteY29" fmla="*/ 30320 h 60670"/>
                <a:gd name="connsiteX30" fmla="*/ 1805 w 355988"/>
                <a:gd name="connsiteY30" fmla="*/ 32305 h 60670"/>
                <a:gd name="connsiteX31" fmla="*/ 1985 w 355988"/>
                <a:gd name="connsiteY31" fmla="*/ 32666 h 60670"/>
                <a:gd name="connsiteX32" fmla="*/ 2888 w 355988"/>
                <a:gd name="connsiteY32" fmla="*/ 34831 h 60670"/>
                <a:gd name="connsiteX33" fmla="*/ 3068 w 355988"/>
                <a:gd name="connsiteY33" fmla="*/ 35012 h 60670"/>
                <a:gd name="connsiteX34" fmla="*/ 3970 w 355988"/>
                <a:gd name="connsiteY34" fmla="*/ 36817 h 60670"/>
                <a:gd name="connsiteX35" fmla="*/ 4151 w 355988"/>
                <a:gd name="connsiteY35" fmla="*/ 37178 h 60670"/>
                <a:gd name="connsiteX36" fmla="*/ 6677 w 355988"/>
                <a:gd name="connsiteY36" fmla="*/ 40968 h 60670"/>
                <a:gd name="connsiteX37" fmla="*/ 7038 w 355988"/>
                <a:gd name="connsiteY37" fmla="*/ 41328 h 60670"/>
                <a:gd name="connsiteX38" fmla="*/ 8302 w 355988"/>
                <a:gd name="connsiteY38" fmla="*/ 42953 h 60670"/>
                <a:gd name="connsiteX39" fmla="*/ 8482 w 355988"/>
                <a:gd name="connsiteY39" fmla="*/ 43133 h 60670"/>
                <a:gd name="connsiteX40" fmla="*/ 10106 w 355988"/>
                <a:gd name="connsiteY40" fmla="*/ 44758 h 60670"/>
                <a:gd name="connsiteX41" fmla="*/ 10467 w 355988"/>
                <a:gd name="connsiteY41" fmla="*/ 45118 h 60670"/>
                <a:gd name="connsiteX42" fmla="*/ 11911 w 355988"/>
                <a:gd name="connsiteY42" fmla="*/ 46382 h 60670"/>
                <a:gd name="connsiteX43" fmla="*/ 12272 w 355988"/>
                <a:gd name="connsiteY43" fmla="*/ 46743 h 60670"/>
                <a:gd name="connsiteX44" fmla="*/ 14077 w 355988"/>
                <a:gd name="connsiteY44" fmla="*/ 48006 h 60670"/>
                <a:gd name="connsiteX45" fmla="*/ 14438 w 355988"/>
                <a:gd name="connsiteY45" fmla="*/ 48186 h 60670"/>
                <a:gd name="connsiteX46" fmla="*/ 16062 w 355988"/>
                <a:gd name="connsiteY46" fmla="*/ 49089 h 60670"/>
                <a:gd name="connsiteX47" fmla="*/ 16603 w 355988"/>
                <a:gd name="connsiteY47" fmla="*/ 49269 h 60670"/>
                <a:gd name="connsiteX48" fmla="*/ 18589 w 355988"/>
                <a:gd name="connsiteY48" fmla="*/ 50172 h 60670"/>
                <a:gd name="connsiteX49" fmla="*/ 18950 w 355988"/>
                <a:gd name="connsiteY49" fmla="*/ 50352 h 60670"/>
                <a:gd name="connsiteX50" fmla="*/ 20754 w 355988"/>
                <a:gd name="connsiteY50" fmla="*/ 50894 h 60670"/>
                <a:gd name="connsiteX51" fmla="*/ 21296 w 355988"/>
                <a:gd name="connsiteY51" fmla="*/ 51074 h 60670"/>
                <a:gd name="connsiteX52" fmla="*/ 23462 w 355988"/>
                <a:gd name="connsiteY52" fmla="*/ 51435 h 60670"/>
                <a:gd name="connsiteX53" fmla="*/ 84101 w 355988"/>
                <a:gd name="connsiteY53" fmla="*/ 60639 h 6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5988" h="60670">
                  <a:moveTo>
                    <a:pt x="84101" y="60639"/>
                  </a:moveTo>
                  <a:cubicBezTo>
                    <a:pt x="148891" y="59195"/>
                    <a:pt x="314024" y="57752"/>
                    <a:pt x="331711" y="57391"/>
                  </a:cubicBezTo>
                  <a:cubicBezTo>
                    <a:pt x="336944" y="57210"/>
                    <a:pt x="346329" y="53059"/>
                    <a:pt x="350660" y="50713"/>
                  </a:cubicBezTo>
                  <a:cubicBezTo>
                    <a:pt x="356977" y="47104"/>
                    <a:pt x="357157" y="19672"/>
                    <a:pt x="353909" y="9926"/>
                  </a:cubicBezTo>
                  <a:cubicBezTo>
                    <a:pt x="353728" y="9204"/>
                    <a:pt x="353367" y="8482"/>
                    <a:pt x="353006" y="7760"/>
                  </a:cubicBezTo>
                  <a:cubicBezTo>
                    <a:pt x="353006" y="7760"/>
                    <a:pt x="353006" y="7580"/>
                    <a:pt x="352826" y="7580"/>
                  </a:cubicBezTo>
                  <a:cubicBezTo>
                    <a:pt x="352465" y="7038"/>
                    <a:pt x="352285" y="6497"/>
                    <a:pt x="351924" y="5956"/>
                  </a:cubicBezTo>
                  <a:cubicBezTo>
                    <a:pt x="351924" y="5775"/>
                    <a:pt x="351743" y="5775"/>
                    <a:pt x="351743" y="5595"/>
                  </a:cubicBezTo>
                  <a:cubicBezTo>
                    <a:pt x="351382" y="5053"/>
                    <a:pt x="351021" y="4692"/>
                    <a:pt x="350660" y="4331"/>
                  </a:cubicBezTo>
                  <a:cubicBezTo>
                    <a:pt x="350660" y="4331"/>
                    <a:pt x="350480" y="4151"/>
                    <a:pt x="350480" y="4151"/>
                  </a:cubicBezTo>
                  <a:cubicBezTo>
                    <a:pt x="350119" y="3790"/>
                    <a:pt x="349758" y="3429"/>
                    <a:pt x="349397" y="3068"/>
                  </a:cubicBezTo>
                  <a:cubicBezTo>
                    <a:pt x="349397" y="3068"/>
                    <a:pt x="349217" y="3068"/>
                    <a:pt x="349217" y="2888"/>
                  </a:cubicBezTo>
                  <a:cubicBezTo>
                    <a:pt x="348856" y="2527"/>
                    <a:pt x="348495" y="2346"/>
                    <a:pt x="347953" y="1985"/>
                  </a:cubicBezTo>
                  <a:cubicBezTo>
                    <a:pt x="347953" y="1985"/>
                    <a:pt x="347953" y="1985"/>
                    <a:pt x="347773" y="1985"/>
                  </a:cubicBezTo>
                  <a:cubicBezTo>
                    <a:pt x="347412" y="1805"/>
                    <a:pt x="346870" y="1444"/>
                    <a:pt x="346509" y="1263"/>
                  </a:cubicBezTo>
                  <a:cubicBezTo>
                    <a:pt x="346509" y="1263"/>
                    <a:pt x="346329" y="1263"/>
                    <a:pt x="346329" y="1083"/>
                  </a:cubicBezTo>
                  <a:cubicBezTo>
                    <a:pt x="345968" y="902"/>
                    <a:pt x="345426" y="722"/>
                    <a:pt x="345066" y="722"/>
                  </a:cubicBezTo>
                  <a:cubicBezTo>
                    <a:pt x="344885" y="722"/>
                    <a:pt x="344885" y="722"/>
                    <a:pt x="344705" y="541"/>
                  </a:cubicBezTo>
                  <a:cubicBezTo>
                    <a:pt x="344344" y="361"/>
                    <a:pt x="343802" y="361"/>
                    <a:pt x="343441" y="180"/>
                  </a:cubicBezTo>
                  <a:cubicBezTo>
                    <a:pt x="343261" y="180"/>
                    <a:pt x="343261" y="180"/>
                    <a:pt x="343080" y="180"/>
                  </a:cubicBezTo>
                  <a:cubicBezTo>
                    <a:pt x="342719" y="180"/>
                    <a:pt x="342178" y="0"/>
                    <a:pt x="341637" y="0"/>
                  </a:cubicBezTo>
                  <a:cubicBezTo>
                    <a:pt x="292006" y="22740"/>
                    <a:pt x="239669" y="37719"/>
                    <a:pt x="184624" y="41509"/>
                  </a:cubicBezTo>
                  <a:cubicBezTo>
                    <a:pt x="155207" y="43494"/>
                    <a:pt x="124888" y="43494"/>
                    <a:pt x="95470" y="41148"/>
                  </a:cubicBezTo>
                  <a:cubicBezTo>
                    <a:pt x="63166" y="38621"/>
                    <a:pt x="30319" y="34110"/>
                    <a:pt x="0" y="22559"/>
                  </a:cubicBezTo>
                  <a:cubicBezTo>
                    <a:pt x="0" y="23281"/>
                    <a:pt x="180" y="24183"/>
                    <a:pt x="180" y="24905"/>
                  </a:cubicBezTo>
                  <a:cubicBezTo>
                    <a:pt x="180" y="25086"/>
                    <a:pt x="180" y="25266"/>
                    <a:pt x="180" y="25266"/>
                  </a:cubicBezTo>
                  <a:cubicBezTo>
                    <a:pt x="180" y="25988"/>
                    <a:pt x="361" y="26710"/>
                    <a:pt x="541" y="27432"/>
                  </a:cubicBezTo>
                  <a:cubicBezTo>
                    <a:pt x="541" y="27432"/>
                    <a:pt x="541" y="27613"/>
                    <a:pt x="541" y="27613"/>
                  </a:cubicBezTo>
                  <a:cubicBezTo>
                    <a:pt x="722" y="28334"/>
                    <a:pt x="902" y="29237"/>
                    <a:pt x="1083" y="29959"/>
                  </a:cubicBezTo>
                  <a:cubicBezTo>
                    <a:pt x="1083" y="30139"/>
                    <a:pt x="1083" y="30139"/>
                    <a:pt x="1263" y="30320"/>
                  </a:cubicBezTo>
                  <a:cubicBezTo>
                    <a:pt x="1444" y="31041"/>
                    <a:pt x="1624" y="31583"/>
                    <a:pt x="1805" y="32305"/>
                  </a:cubicBezTo>
                  <a:cubicBezTo>
                    <a:pt x="1805" y="32485"/>
                    <a:pt x="1805" y="32485"/>
                    <a:pt x="1985" y="32666"/>
                  </a:cubicBezTo>
                  <a:cubicBezTo>
                    <a:pt x="2166" y="33388"/>
                    <a:pt x="2526" y="34110"/>
                    <a:pt x="2888" y="34831"/>
                  </a:cubicBezTo>
                  <a:cubicBezTo>
                    <a:pt x="2888" y="34831"/>
                    <a:pt x="2888" y="35012"/>
                    <a:pt x="3068" y="35012"/>
                  </a:cubicBezTo>
                  <a:cubicBezTo>
                    <a:pt x="3429" y="35734"/>
                    <a:pt x="3609" y="36275"/>
                    <a:pt x="3970" y="36817"/>
                  </a:cubicBezTo>
                  <a:cubicBezTo>
                    <a:pt x="3970" y="36997"/>
                    <a:pt x="4151" y="37178"/>
                    <a:pt x="4151" y="37178"/>
                  </a:cubicBezTo>
                  <a:cubicBezTo>
                    <a:pt x="4873" y="38441"/>
                    <a:pt x="5775" y="39885"/>
                    <a:pt x="6677" y="40968"/>
                  </a:cubicBezTo>
                  <a:cubicBezTo>
                    <a:pt x="6858" y="41148"/>
                    <a:pt x="6858" y="41328"/>
                    <a:pt x="7038" y="41328"/>
                  </a:cubicBezTo>
                  <a:cubicBezTo>
                    <a:pt x="7399" y="41870"/>
                    <a:pt x="7941" y="42411"/>
                    <a:pt x="8302" y="42953"/>
                  </a:cubicBezTo>
                  <a:cubicBezTo>
                    <a:pt x="8302" y="42953"/>
                    <a:pt x="8482" y="43133"/>
                    <a:pt x="8482" y="43133"/>
                  </a:cubicBezTo>
                  <a:cubicBezTo>
                    <a:pt x="9024" y="43675"/>
                    <a:pt x="9565" y="44216"/>
                    <a:pt x="10106" y="44758"/>
                  </a:cubicBezTo>
                  <a:cubicBezTo>
                    <a:pt x="10287" y="44938"/>
                    <a:pt x="10287" y="44938"/>
                    <a:pt x="10467" y="45118"/>
                  </a:cubicBezTo>
                  <a:cubicBezTo>
                    <a:pt x="11009" y="45479"/>
                    <a:pt x="11370" y="45840"/>
                    <a:pt x="11911" y="46382"/>
                  </a:cubicBezTo>
                  <a:cubicBezTo>
                    <a:pt x="12092" y="46562"/>
                    <a:pt x="12092" y="46562"/>
                    <a:pt x="12272" y="46743"/>
                  </a:cubicBezTo>
                  <a:cubicBezTo>
                    <a:pt x="12814" y="47104"/>
                    <a:pt x="13355" y="47645"/>
                    <a:pt x="14077" y="48006"/>
                  </a:cubicBezTo>
                  <a:cubicBezTo>
                    <a:pt x="14257" y="48006"/>
                    <a:pt x="14438" y="48186"/>
                    <a:pt x="14438" y="48186"/>
                  </a:cubicBezTo>
                  <a:cubicBezTo>
                    <a:pt x="14979" y="48547"/>
                    <a:pt x="15521" y="48728"/>
                    <a:pt x="16062" y="49089"/>
                  </a:cubicBezTo>
                  <a:cubicBezTo>
                    <a:pt x="16243" y="49089"/>
                    <a:pt x="16423" y="49269"/>
                    <a:pt x="16603" y="49269"/>
                  </a:cubicBezTo>
                  <a:cubicBezTo>
                    <a:pt x="17325" y="49630"/>
                    <a:pt x="17867" y="49811"/>
                    <a:pt x="18589" y="50172"/>
                  </a:cubicBezTo>
                  <a:cubicBezTo>
                    <a:pt x="18769" y="50172"/>
                    <a:pt x="18769" y="50172"/>
                    <a:pt x="18950" y="50352"/>
                  </a:cubicBezTo>
                  <a:cubicBezTo>
                    <a:pt x="19491" y="50533"/>
                    <a:pt x="20213" y="50713"/>
                    <a:pt x="20754" y="50894"/>
                  </a:cubicBezTo>
                  <a:cubicBezTo>
                    <a:pt x="20935" y="50894"/>
                    <a:pt x="21115" y="51074"/>
                    <a:pt x="21296" y="51074"/>
                  </a:cubicBezTo>
                  <a:cubicBezTo>
                    <a:pt x="22018" y="51255"/>
                    <a:pt x="22740" y="51435"/>
                    <a:pt x="23462" y="51435"/>
                  </a:cubicBezTo>
                  <a:cubicBezTo>
                    <a:pt x="43855" y="54503"/>
                    <a:pt x="63527" y="61181"/>
                    <a:pt x="84101" y="60639"/>
                  </a:cubicBezTo>
                  <a:close/>
                </a:path>
              </a:pathLst>
            </a:custGeom>
            <a:solidFill>
              <a:srgbClr val="F2A158"/>
            </a:solidFill>
            <a:ln w="1804" cap="flat">
              <a:noFill/>
              <a:prstDash val="solid"/>
              <a:miter/>
            </a:ln>
          </p:spPr>
          <p:txBody>
            <a:bodyPr rtlCol="0" anchor="ctr"/>
            <a:lstStyle/>
            <a:p>
              <a:endParaRPr lang="en-US"/>
            </a:p>
          </p:txBody>
        </p:sp>
        <p:sp>
          <p:nvSpPr>
            <p:cNvPr id="148" name="Freeform 529">
              <a:extLst>
                <a:ext uri="{FF2B5EF4-FFF2-40B4-BE49-F238E27FC236}">
                  <a16:creationId xmlns:a16="http://schemas.microsoft.com/office/drawing/2014/main" id="{D0863E6D-A392-02B0-2FD4-1146BA3DC8D9}"/>
                </a:ext>
              </a:extLst>
            </p:cNvPr>
            <p:cNvSpPr/>
            <p:nvPr/>
          </p:nvSpPr>
          <p:spPr>
            <a:xfrm>
              <a:off x="4902888" y="769720"/>
              <a:ext cx="321495" cy="66698"/>
            </a:xfrm>
            <a:custGeom>
              <a:avLst/>
              <a:gdLst>
                <a:gd name="connsiteX0" fmla="*/ 321063 w 321495"/>
                <a:gd name="connsiteY0" fmla="*/ 0 h 66698"/>
                <a:gd name="connsiteX1" fmla="*/ 151237 w 321495"/>
                <a:gd name="connsiteY1" fmla="*/ 54684 h 66698"/>
                <a:gd name="connsiteX2" fmla="*/ 59556 w 321495"/>
                <a:gd name="connsiteY2" fmla="*/ 54864 h 66698"/>
                <a:gd name="connsiteX3" fmla="*/ 0 w 321495"/>
                <a:gd name="connsiteY3" fmla="*/ 52518 h 66698"/>
                <a:gd name="connsiteX4" fmla="*/ 0 w 321495"/>
                <a:gd name="connsiteY4" fmla="*/ 52518 h 66698"/>
                <a:gd name="connsiteX5" fmla="*/ 26349 w 321495"/>
                <a:gd name="connsiteY5" fmla="*/ 61722 h 66698"/>
                <a:gd name="connsiteX6" fmla="*/ 266018 w 321495"/>
                <a:gd name="connsiteY6" fmla="*/ 60278 h 66698"/>
                <a:gd name="connsiteX7" fmla="*/ 291826 w 321495"/>
                <a:gd name="connsiteY7" fmla="*/ 57752 h 66698"/>
                <a:gd name="connsiteX8" fmla="*/ 296157 w 321495"/>
                <a:gd name="connsiteY8" fmla="*/ 55766 h 66698"/>
                <a:gd name="connsiteX9" fmla="*/ 297601 w 321495"/>
                <a:gd name="connsiteY9" fmla="*/ 55044 h 66698"/>
                <a:gd name="connsiteX10" fmla="*/ 300128 w 321495"/>
                <a:gd name="connsiteY10" fmla="*/ 53601 h 66698"/>
                <a:gd name="connsiteX11" fmla="*/ 301752 w 321495"/>
                <a:gd name="connsiteY11" fmla="*/ 52518 h 66698"/>
                <a:gd name="connsiteX12" fmla="*/ 303737 w 321495"/>
                <a:gd name="connsiteY12" fmla="*/ 51074 h 66698"/>
                <a:gd name="connsiteX13" fmla="*/ 305361 w 321495"/>
                <a:gd name="connsiteY13" fmla="*/ 49811 h 66698"/>
                <a:gd name="connsiteX14" fmla="*/ 306986 w 321495"/>
                <a:gd name="connsiteY14" fmla="*/ 48367 h 66698"/>
                <a:gd name="connsiteX15" fmla="*/ 308610 w 321495"/>
                <a:gd name="connsiteY15" fmla="*/ 46743 h 66698"/>
                <a:gd name="connsiteX16" fmla="*/ 309873 w 321495"/>
                <a:gd name="connsiteY16" fmla="*/ 45299 h 66698"/>
                <a:gd name="connsiteX17" fmla="*/ 311317 w 321495"/>
                <a:gd name="connsiteY17" fmla="*/ 43494 h 66698"/>
                <a:gd name="connsiteX18" fmla="*/ 312400 w 321495"/>
                <a:gd name="connsiteY18" fmla="*/ 42050 h 66698"/>
                <a:gd name="connsiteX19" fmla="*/ 313844 w 321495"/>
                <a:gd name="connsiteY19" fmla="*/ 40065 h 66698"/>
                <a:gd name="connsiteX20" fmla="*/ 314566 w 321495"/>
                <a:gd name="connsiteY20" fmla="*/ 38802 h 66698"/>
                <a:gd name="connsiteX21" fmla="*/ 315829 w 321495"/>
                <a:gd name="connsiteY21" fmla="*/ 36456 h 66698"/>
                <a:gd name="connsiteX22" fmla="*/ 316370 w 321495"/>
                <a:gd name="connsiteY22" fmla="*/ 35373 h 66698"/>
                <a:gd name="connsiteX23" fmla="*/ 317634 w 321495"/>
                <a:gd name="connsiteY23" fmla="*/ 32485 h 66698"/>
                <a:gd name="connsiteX24" fmla="*/ 317814 w 321495"/>
                <a:gd name="connsiteY24" fmla="*/ 31763 h 66698"/>
                <a:gd name="connsiteX25" fmla="*/ 321063 w 321495"/>
                <a:gd name="connsiteY25" fmla="*/ 0 h 6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1495" h="66698">
                  <a:moveTo>
                    <a:pt x="321063" y="0"/>
                  </a:moveTo>
                  <a:cubicBezTo>
                    <a:pt x="269989" y="31583"/>
                    <a:pt x="210432" y="47645"/>
                    <a:pt x="151237" y="54684"/>
                  </a:cubicBezTo>
                  <a:cubicBezTo>
                    <a:pt x="120556" y="58293"/>
                    <a:pt x="90237" y="57391"/>
                    <a:pt x="59556" y="54864"/>
                  </a:cubicBezTo>
                  <a:cubicBezTo>
                    <a:pt x="39704" y="53240"/>
                    <a:pt x="19852" y="53240"/>
                    <a:pt x="0" y="52518"/>
                  </a:cubicBezTo>
                  <a:cubicBezTo>
                    <a:pt x="0" y="52518"/>
                    <a:pt x="0" y="52518"/>
                    <a:pt x="0" y="52518"/>
                  </a:cubicBezTo>
                  <a:cubicBezTo>
                    <a:pt x="7580" y="62624"/>
                    <a:pt x="17325" y="59556"/>
                    <a:pt x="26349" y="61722"/>
                  </a:cubicBezTo>
                  <a:cubicBezTo>
                    <a:pt x="64790" y="70926"/>
                    <a:pt x="192385" y="65512"/>
                    <a:pt x="266018" y="60278"/>
                  </a:cubicBezTo>
                  <a:cubicBezTo>
                    <a:pt x="274681" y="59737"/>
                    <a:pt x="283705" y="61000"/>
                    <a:pt x="291826" y="57752"/>
                  </a:cubicBezTo>
                  <a:cubicBezTo>
                    <a:pt x="293270" y="57210"/>
                    <a:pt x="294713" y="56488"/>
                    <a:pt x="296157" y="55766"/>
                  </a:cubicBezTo>
                  <a:cubicBezTo>
                    <a:pt x="296699" y="55586"/>
                    <a:pt x="297060" y="55225"/>
                    <a:pt x="297601" y="55044"/>
                  </a:cubicBezTo>
                  <a:cubicBezTo>
                    <a:pt x="298504" y="54503"/>
                    <a:pt x="299406" y="54142"/>
                    <a:pt x="300128" y="53601"/>
                  </a:cubicBezTo>
                  <a:cubicBezTo>
                    <a:pt x="300669" y="53240"/>
                    <a:pt x="301211" y="52879"/>
                    <a:pt x="301752" y="52518"/>
                  </a:cubicBezTo>
                  <a:cubicBezTo>
                    <a:pt x="302474" y="51976"/>
                    <a:pt x="303196" y="51615"/>
                    <a:pt x="303737" y="51074"/>
                  </a:cubicBezTo>
                  <a:cubicBezTo>
                    <a:pt x="304279" y="50713"/>
                    <a:pt x="304820" y="50172"/>
                    <a:pt x="305361" y="49811"/>
                  </a:cubicBezTo>
                  <a:cubicBezTo>
                    <a:pt x="305903" y="49269"/>
                    <a:pt x="306444" y="48908"/>
                    <a:pt x="306986" y="48367"/>
                  </a:cubicBezTo>
                  <a:cubicBezTo>
                    <a:pt x="307527" y="47826"/>
                    <a:pt x="308069" y="47284"/>
                    <a:pt x="308610" y="46743"/>
                  </a:cubicBezTo>
                  <a:cubicBezTo>
                    <a:pt x="309151" y="46201"/>
                    <a:pt x="309512" y="45840"/>
                    <a:pt x="309873" y="45299"/>
                  </a:cubicBezTo>
                  <a:cubicBezTo>
                    <a:pt x="310415" y="44757"/>
                    <a:pt x="310956" y="44036"/>
                    <a:pt x="311317" y="43494"/>
                  </a:cubicBezTo>
                  <a:cubicBezTo>
                    <a:pt x="311678" y="42953"/>
                    <a:pt x="312039" y="42592"/>
                    <a:pt x="312400" y="42050"/>
                  </a:cubicBezTo>
                  <a:cubicBezTo>
                    <a:pt x="312941" y="41328"/>
                    <a:pt x="313302" y="40607"/>
                    <a:pt x="313844" y="40065"/>
                  </a:cubicBezTo>
                  <a:cubicBezTo>
                    <a:pt x="314205" y="39704"/>
                    <a:pt x="314385" y="39163"/>
                    <a:pt x="314566" y="38802"/>
                  </a:cubicBezTo>
                  <a:cubicBezTo>
                    <a:pt x="315107" y="38080"/>
                    <a:pt x="315468" y="37178"/>
                    <a:pt x="315829" y="36456"/>
                  </a:cubicBezTo>
                  <a:cubicBezTo>
                    <a:pt x="316009" y="36095"/>
                    <a:pt x="316190" y="35734"/>
                    <a:pt x="316370" y="35373"/>
                  </a:cubicBezTo>
                  <a:cubicBezTo>
                    <a:pt x="316731" y="34470"/>
                    <a:pt x="317273" y="33568"/>
                    <a:pt x="317634" y="32485"/>
                  </a:cubicBezTo>
                  <a:cubicBezTo>
                    <a:pt x="317634" y="32305"/>
                    <a:pt x="317814" y="32124"/>
                    <a:pt x="317814" y="31763"/>
                  </a:cubicBezTo>
                  <a:cubicBezTo>
                    <a:pt x="321243" y="22920"/>
                    <a:pt x="322146" y="12092"/>
                    <a:pt x="321063" y="0"/>
                  </a:cubicBezTo>
                  <a:close/>
                </a:path>
              </a:pathLst>
            </a:custGeom>
            <a:solidFill>
              <a:srgbClr val="FFFFFF"/>
            </a:solidFill>
            <a:ln w="1804" cap="flat">
              <a:noFill/>
              <a:prstDash val="solid"/>
              <a:miter/>
            </a:ln>
          </p:spPr>
          <p:txBody>
            <a:bodyPr rtlCol="0" anchor="ctr"/>
            <a:lstStyle/>
            <a:p>
              <a:endParaRPr lang="en-US"/>
            </a:p>
          </p:txBody>
        </p:sp>
        <p:sp>
          <p:nvSpPr>
            <p:cNvPr id="149" name="Freeform 530">
              <a:extLst>
                <a:ext uri="{FF2B5EF4-FFF2-40B4-BE49-F238E27FC236}">
                  <a16:creationId xmlns:a16="http://schemas.microsoft.com/office/drawing/2014/main" id="{AFDF374A-B39D-AA02-8AC1-002A369608BB}"/>
                </a:ext>
              </a:extLst>
            </p:cNvPr>
            <p:cNvSpPr/>
            <p:nvPr/>
          </p:nvSpPr>
          <p:spPr>
            <a:xfrm>
              <a:off x="4730174" y="1015834"/>
              <a:ext cx="111532" cy="30449"/>
            </a:xfrm>
            <a:custGeom>
              <a:avLst/>
              <a:gdLst>
                <a:gd name="connsiteX0" fmla="*/ 111533 w 111532"/>
                <a:gd name="connsiteY0" fmla="*/ 28747 h 30449"/>
                <a:gd name="connsiteX1" fmla="*/ 95290 w 111532"/>
                <a:gd name="connsiteY1" fmla="*/ 2217 h 30449"/>
                <a:gd name="connsiteX2" fmla="*/ 0 w 111532"/>
                <a:gd name="connsiteY2" fmla="*/ 29649 h 30449"/>
                <a:gd name="connsiteX3" fmla="*/ 111533 w 111532"/>
                <a:gd name="connsiteY3" fmla="*/ 28747 h 30449"/>
              </a:gdLst>
              <a:ahLst/>
              <a:cxnLst>
                <a:cxn ang="0">
                  <a:pos x="connsiteX0" y="connsiteY0"/>
                </a:cxn>
                <a:cxn ang="0">
                  <a:pos x="connsiteX1" y="connsiteY1"/>
                </a:cxn>
                <a:cxn ang="0">
                  <a:pos x="connsiteX2" y="connsiteY2"/>
                </a:cxn>
                <a:cxn ang="0">
                  <a:pos x="connsiteX3" y="connsiteY3"/>
                </a:cxn>
              </a:cxnLst>
              <a:rect l="l" t="t" r="r" b="b"/>
              <a:pathLst>
                <a:path w="111532" h="30449">
                  <a:moveTo>
                    <a:pt x="111533" y="28747"/>
                  </a:moveTo>
                  <a:cubicBezTo>
                    <a:pt x="108826" y="14670"/>
                    <a:pt x="111894" y="4925"/>
                    <a:pt x="95290" y="2217"/>
                  </a:cubicBezTo>
                  <a:cubicBezTo>
                    <a:pt x="41509" y="-6806"/>
                    <a:pt x="25627" y="13587"/>
                    <a:pt x="0" y="29649"/>
                  </a:cubicBezTo>
                  <a:cubicBezTo>
                    <a:pt x="32485" y="32898"/>
                    <a:pt x="77423" y="24957"/>
                    <a:pt x="111533" y="28747"/>
                  </a:cubicBezTo>
                  <a:close/>
                </a:path>
              </a:pathLst>
            </a:custGeom>
            <a:solidFill>
              <a:srgbClr val="FFFFFF"/>
            </a:solidFill>
            <a:ln w="1804" cap="flat">
              <a:noFill/>
              <a:prstDash val="solid"/>
              <a:miter/>
            </a:ln>
          </p:spPr>
          <p:txBody>
            <a:bodyPr rtlCol="0" anchor="ctr"/>
            <a:lstStyle/>
            <a:p>
              <a:endParaRPr lang="en-US"/>
            </a:p>
          </p:txBody>
        </p:sp>
        <p:sp>
          <p:nvSpPr>
            <p:cNvPr id="150" name="Freeform 531">
              <a:extLst>
                <a:ext uri="{FF2B5EF4-FFF2-40B4-BE49-F238E27FC236}">
                  <a16:creationId xmlns:a16="http://schemas.microsoft.com/office/drawing/2014/main" id="{EA8C2A7A-E8AA-16DB-D9C3-AD3849DD237B}"/>
                </a:ext>
              </a:extLst>
            </p:cNvPr>
            <p:cNvSpPr/>
            <p:nvPr/>
          </p:nvSpPr>
          <p:spPr>
            <a:xfrm>
              <a:off x="4288769" y="1020994"/>
              <a:ext cx="180259" cy="143331"/>
            </a:xfrm>
            <a:custGeom>
              <a:avLst/>
              <a:gdLst>
                <a:gd name="connsiteX0" fmla="*/ 123952 w 180259"/>
                <a:gd name="connsiteY0" fmla="*/ 1389 h 143331"/>
                <a:gd name="connsiteX1" fmla="*/ 108251 w 180259"/>
                <a:gd name="connsiteY1" fmla="*/ 15827 h 143331"/>
                <a:gd name="connsiteX2" fmla="*/ 78834 w 180259"/>
                <a:gd name="connsiteY2" fmla="*/ 53365 h 143331"/>
                <a:gd name="connsiteX3" fmla="*/ 12780 w 180259"/>
                <a:gd name="connsiteY3" fmla="*/ 87114 h 143331"/>
                <a:gd name="connsiteX4" fmla="*/ 328 w 180259"/>
                <a:gd name="connsiteY4" fmla="*/ 104800 h 143331"/>
                <a:gd name="connsiteX5" fmla="*/ 63493 w 180259"/>
                <a:gd name="connsiteY5" fmla="*/ 137646 h 143331"/>
                <a:gd name="connsiteX6" fmla="*/ 180260 w 180259"/>
                <a:gd name="connsiteY6" fmla="*/ 7344 h 143331"/>
                <a:gd name="connsiteX7" fmla="*/ 123952 w 180259"/>
                <a:gd name="connsiteY7" fmla="*/ 1389 h 14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259" h="143331">
                  <a:moveTo>
                    <a:pt x="123952" y="1389"/>
                  </a:moveTo>
                  <a:cubicBezTo>
                    <a:pt x="114567" y="2832"/>
                    <a:pt x="108792" y="6261"/>
                    <a:pt x="108251" y="15827"/>
                  </a:cubicBezTo>
                  <a:cubicBezTo>
                    <a:pt x="107168" y="35498"/>
                    <a:pt x="93632" y="44161"/>
                    <a:pt x="78834" y="53365"/>
                  </a:cubicBezTo>
                  <a:cubicBezTo>
                    <a:pt x="57718" y="66540"/>
                    <a:pt x="34618" y="75563"/>
                    <a:pt x="12780" y="87114"/>
                  </a:cubicBezTo>
                  <a:cubicBezTo>
                    <a:pt x="5742" y="90904"/>
                    <a:pt x="-1658" y="94152"/>
                    <a:pt x="328" y="104800"/>
                  </a:cubicBezTo>
                  <a:cubicBezTo>
                    <a:pt x="6103" y="136744"/>
                    <a:pt x="34978" y="152626"/>
                    <a:pt x="63493" y="137646"/>
                  </a:cubicBezTo>
                  <a:cubicBezTo>
                    <a:pt x="117636" y="109131"/>
                    <a:pt x="160047" y="69608"/>
                    <a:pt x="180260" y="7344"/>
                  </a:cubicBezTo>
                  <a:cubicBezTo>
                    <a:pt x="160949" y="-55"/>
                    <a:pt x="142902" y="-1499"/>
                    <a:pt x="123952" y="1389"/>
                  </a:cubicBezTo>
                  <a:close/>
                </a:path>
              </a:pathLst>
            </a:custGeom>
            <a:solidFill>
              <a:srgbClr val="FFFFFF"/>
            </a:solidFill>
            <a:ln w="1804" cap="flat">
              <a:noFill/>
              <a:prstDash val="solid"/>
              <a:miter/>
            </a:ln>
          </p:spPr>
          <p:txBody>
            <a:bodyPr rtlCol="0" anchor="ctr"/>
            <a:lstStyle/>
            <a:p>
              <a:endParaRPr lang="en-US"/>
            </a:p>
          </p:txBody>
        </p:sp>
        <p:sp>
          <p:nvSpPr>
            <p:cNvPr id="151" name="Freeform 532">
              <a:extLst>
                <a:ext uri="{FF2B5EF4-FFF2-40B4-BE49-F238E27FC236}">
                  <a16:creationId xmlns:a16="http://schemas.microsoft.com/office/drawing/2014/main" id="{4D723AB2-7EB1-1278-E4DB-256DE1283331}"/>
                </a:ext>
              </a:extLst>
            </p:cNvPr>
            <p:cNvSpPr/>
            <p:nvPr/>
          </p:nvSpPr>
          <p:spPr>
            <a:xfrm>
              <a:off x="4348602" y="717239"/>
              <a:ext cx="352121" cy="314400"/>
            </a:xfrm>
            <a:custGeom>
              <a:avLst/>
              <a:gdLst>
                <a:gd name="connsiteX0" fmla="*/ 67367 w 352121"/>
                <a:gd name="connsiteY0" fmla="*/ 291247 h 314400"/>
                <a:gd name="connsiteX1" fmla="*/ 87219 w 352121"/>
                <a:gd name="connsiteY1" fmla="*/ 257679 h 314400"/>
                <a:gd name="connsiteX2" fmla="*/ 72781 w 352121"/>
                <a:gd name="connsiteY2" fmla="*/ 215087 h 314400"/>
                <a:gd name="connsiteX3" fmla="*/ 63397 w 352121"/>
                <a:gd name="connsiteY3" fmla="*/ 169066 h 314400"/>
                <a:gd name="connsiteX4" fmla="*/ 108154 w 352121"/>
                <a:gd name="connsiteY4" fmla="*/ 100486 h 314400"/>
                <a:gd name="connsiteX5" fmla="*/ 117539 w 352121"/>
                <a:gd name="connsiteY5" fmla="*/ 99042 h 314400"/>
                <a:gd name="connsiteX6" fmla="*/ 119163 w 352121"/>
                <a:gd name="connsiteY6" fmla="*/ 110773 h 314400"/>
                <a:gd name="connsiteX7" fmla="*/ 101296 w 352121"/>
                <a:gd name="connsiteY7" fmla="*/ 130264 h 314400"/>
                <a:gd name="connsiteX8" fmla="*/ 89205 w 352121"/>
                <a:gd name="connsiteY8" fmla="*/ 219238 h 314400"/>
                <a:gd name="connsiteX9" fmla="*/ 100935 w 352121"/>
                <a:gd name="connsiteY9" fmla="*/ 275004 h 314400"/>
                <a:gd name="connsiteX10" fmla="*/ 110861 w 352121"/>
                <a:gd name="connsiteY10" fmla="*/ 290164 h 314400"/>
                <a:gd name="connsiteX11" fmla="*/ 142986 w 352121"/>
                <a:gd name="connsiteY11" fmla="*/ 277892 h 314400"/>
                <a:gd name="connsiteX12" fmla="*/ 151829 w 352121"/>
                <a:gd name="connsiteY12" fmla="*/ 261469 h 314400"/>
                <a:gd name="connsiteX13" fmla="*/ 168794 w 352121"/>
                <a:gd name="connsiteY13" fmla="*/ 251543 h 314400"/>
                <a:gd name="connsiteX14" fmla="*/ 182870 w 352121"/>
                <a:gd name="connsiteY14" fmla="*/ 265800 h 314400"/>
                <a:gd name="connsiteX15" fmla="*/ 190992 w 352121"/>
                <a:gd name="connsiteY15" fmla="*/ 302978 h 314400"/>
                <a:gd name="connsiteX16" fmla="*/ 237374 w 352121"/>
                <a:gd name="connsiteY16" fmla="*/ 314348 h 314400"/>
                <a:gd name="connsiteX17" fmla="*/ 237374 w 352121"/>
                <a:gd name="connsiteY17" fmla="*/ 291969 h 314400"/>
                <a:gd name="connsiteX18" fmla="*/ 231779 w 352121"/>
                <a:gd name="connsiteY18" fmla="*/ 185489 h 314400"/>
                <a:gd name="connsiteX19" fmla="*/ 231779 w 352121"/>
                <a:gd name="connsiteY19" fmla="*/ 121421 h 314400"/>
                <a:gd name="connsiteX20" fmla="*/ 233223 w 352121"/>
                <a:gd name="connsiteY20" fmla="*/ 100125 h 314400"/>
                <a:gd name="connsiteX21" fmla="*/ 241344 w 352121"/>
                <a:gd name="connsiteY21" fmla="*/ 94711 h 314400"/>
                <a:gd name="connsiteX22" fmla="*/ 248382 w 352121"/>
                <a:gd name="connsiteY22" fmla="*/ 101028 h 314400"/>
                <a:gd name="connsiteX23" fmla="*/ 248021 w 352121"/>
                <a:gd name="connsiteY23" fmla="*/ 119617 h 314400"/>
                <a:gd name="connsiteX24" fmla="*/ 247480 w 352121"/>
                <a:gd name="connsiteY24" fmla="*/ 196859 h 314400"/>
                <a:gd name="connsiteX25" fmla="*/ 254699 w 352121"/>
                <a:gd name="connsiteY25" fmla="*/ 221945 h 314400"/>
                <a:gd name="connsiteX26" fmla="*/ 313353 w 352121"/>
                <a:gd name="connsiteY26" fmla="*/ 267244 h 314400"/>
                <a:gd name="connsiteX27" fmla="*/ 344936 w 352121"/>
                <a:gd name="connsiteY27" fmla="*/ 262913 h 314400"/>
                <a:gd name="connsiteX28" fmla="*/ 346560 w 352121"/>
                <a:gd name="connsiteY28" fmla="*/ 230788 h 314400"/>
                <a:gd name="connsiteX29" fmla="*/ 276175 w 352121"/>
                <a:gd name="connsiteY29" fmla="*/ 114022 h 314400"/>
                <a:gd name="connsiteX30" fmla="*/ 260655 w 352121"/>
                <a:gd name="connsiteY30" fmla="*/ 36960 h 314400"/>
                <a:gd name="connsiteX31" fmla="*/ 228891 w 352121"/>
                <a:gd name="connsiteY31" fmla="*/ 4113 h 314400"/>
                <a:gd name="connsiteX32" fmla="*/ 146234 w 352121"/>
                <a:gd name="connsiteY32" fmla="*/ 504 h 314400"/>
                <a:gd name="connsiteX33" fmla="*/ 83069 w 352121"/>
                <a:gd name="connsiteY33" fmla="*/ 19454 h 314400"/>
                <a:gd name="connsiteX34" fmla="*/ 11601 w 352121"/>
                <a:gd name="connsiteY34" fmla="*/ 131708 h 314400"/>
                <a:gd name="connsiteX35" fmla="*/ 51 w 352121"/>
                <a:gd name="connsiteY35" fmla="*/ 177368 h 314400"/>
                <a:gd name="connsiteX36" fmla="*/ 32716 w 352121"/>
                <a:gd name="connsiteY36" fmla="*/ 276268 h 314400"/>
                <a:gd name="connsiteX37" fmla="*/ 67367 w 352121"/>
                <a:gd name="connsiteY37" fmla="*/ 291247 h 3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121" h="314400">
                  <a:moveTo>
                    <a:pt x="67367" y="291247"/>
                  </a:moveTo>
                  <a:cubicBezTo>
                    <a:pt x="80181" y="287096"/>
                    <a:pt x="87580" y="273922"/>
                    <a:pt x="87219" y="257679"/>
                  </a:cubicBezTo>
                  <a:cubicBezTo>
                    <a:pt x="86859" y="241797"/>
                    <a:pt x="78737" y="228984"/>
                    <a:pt x="72781" y="215087"/>
                  </a:cubicBezTo>
                  <a:cubicBezTo>
                    <a:pt x="66465" y="200288"/>
                    <a:pt x="58344" y="184767"/>
                    <a:pt x="63397" y="169066"/>
                  </a:cubicBezTo>
                  <a:cubicBezTo>
                    <a:pt x="71879" y="142537"/>
                    <a:pt x="88483" y="120158"/>
                    <a:pt x="108154" y="100486"/>
                  </a:cubicBezTo>
                  <a:cubicBezTo>
                    <a:pt x="111042" y="97599"/>
                    <a:pt x="114471" y="96696"/>
                    <a:pt x="117539" y="99042"/>
                  </a:cubicBezTo>
                  <a:cubicBezTo>
                    <a:pt x="121509" y="102111"/>
                    <a:pt x="122412" y="106983"/>
                    <a:pt x="119163" y="110773"/>
                  </a:cubicBezTo>
                  <a:cubicBezTo>
                    <a:pt x="113569" y="117631"/>
                    <a:pt x="107071" y="123587"/>
                    <a:pt x="101296" y="130264"/>
                  </a:cubicBezTo>
                  <a:cubicBezTo>
                    <a:pt x="77835" y="157155"/>
                    <a:pt x="66465" y="185128"/>
                    <a:pt x="89205" y="219238"/>
                  </a:cubicBezTo>
                  <a:cubicBezTo>
                    <a:pt x="99853" y="235481"/>
                    <a:pt x="106711" y="254430"/>
                    <a:pt x="100935" y="275004"/>
                  </a:cubicBezTo>
                  <a:cubicBezTo>
                    <a:pt x="98409" y="283848"/>
                    <a:pt x="102560" y="287638"/>
                    <a:pt x="110861" y="290164"/>
                  </a:cubicBezTo>
                  <a:cubicBezTo>
                    <a:pt x="129089" y="295939"/>
                    <a:pt x="133421" y="294495"/>
                    <a:pt x="142986" y="277892"/>
                  </a:cubicBezTo>
                  <a:cubicBezTo>
                    <a:pt x="146054" y="272478"/>
                    <a:pt x="148580" y="266703"/>
                    <a:pt x="151829" y="261469"/>
                  </a:cubicBezTo>
                  <a:cubicBezTo>
                    <a:pt x="155619" y="255333"/>
                    <a:pt x="159950" y="249738"/>
                    <a:pt x="168794" y="251543"/>
                  </a:cubicBezTo>
                  <a:cubicBezTo>
                    <a:pt x="176734" y="253167"/>
                    <a:pt x="181066" y="258401"/>
                    <a:pt x="182870" y="265800"/>
                  </a:cubicBezTo>
                  <a:cubicBezTo>
                    <a:pt x="185758" y="276990"/>
                    <a:pt x="187563" y="291969"/>
                    <a:pt x="190992" y="302978"/>
                  </a:cubicBezTo>
                  <a:cubicBezTo>
                    <a:pt x="194060" y="312904"/>
                    <a:pt x="224019" y="312182"/>
                    <a:pt x="237374" y="314348"/>
                  </a:cubicBezTo>
                  <a:cubicBezTo>
                    <a:pt x="244051" y="315430"/>
                    <a:pt x="237915" y="299729"/>
                    <a:pt x="237374" y="291969"/>
                  </a:cubicBezTo>
                  <a:cubicBezTo>
                    <a:pt x="234667" y="256596"/>
                    <a:pt x="230696" y="221223"/>
                    <a:pt x="231779" y="185489"/>
                  </a:cubicBezTo>
                  <a:cubicBezTo>
                    <a:pt x="231779" y="164194"/>
                    <a:pt x="231598" y="142898"/>
                    <a:pt x="231779" y="121421"/>
                  </a:cubicBezTo>
                  <a:cubicBezTo>
                    <a:pt x="231779" y="114383"/>
                    <a:pt x="232140" y="107164"/>
                    <a:pt x="233223" y="100125"/>
                  </a:cubicBezTo>
                  <a:cubicBezTo>
                    <a:pt x="233764" y="96696"/>
                    <a:pt x="237554" y="94711"/>
                    <a:pt x="241344" y="94711"/>
                  </a:cubicBezTo>
                  <a:cubicBezTo>
                    <a:pt x="245314" y="94892"/>
                    <a:pt x="248202" y="97238"/>
                    <a:pt x="248382" y="101028"/>
                  </a:cubicBezTo>
                  <a:cubicBezTo>
                    <a:pt x="248743" y="107164"/>
                    <a:pt x="248382" y="113480"/>
                    <a:pt x="248021" y="119617"/>
                  </a:cubicBezTo>
                  <a:cubicBezTo>
                    <a:pt x="246578" y="145424"/>
                    <a:pt x="246397" y="171052"/>
                    <a:pt x="247480" y="196859"/>
                  </a:cubicBezTo>
                  <a:cubicBezTo>
                    <a:pt x="247841" y="206063"/>
                    <a:pt x="249285" y="214726"/>
                    <a:pt x="254699" y="221945"/>
                  </a:cubicBezTo>
                  <a:cubicBezTo>
                    <a:pt x="270220" y="242158"/>
                    <a:pt x="291877" y="254611"/>
                    <a:pt x="313353" y="267244"/>
                  </a:cubicBezTo>
                  <a:cubicBezTo>
                    <a:pt x="321294" y="271936"/>
                    <a:pt x="338258" y="270673"/>
                    <a:pt x="344936" y="262913"/>
                  </a:cubicBezTo>
                  <a:cubicBezTo>
                    <a:pt x="351072" y="255694"/>
                    <a:pt x="356667" y="238549"/>
                    <a:pt x="346560" y="230788"/>
                  </a:cubicBezTo>
                  <a:cubicBezTo>
                    <a:pt x="318587" y="208951"/>
                    <a:pt x="284116" y="154809"/>
                    <a:pt x="276175" y="114022"/>
                  </a:cubicBezTo>
                  <a:cubicBezTo>
                    <a:pt x="271122" y="88034"/>
                    <a:pt x="271303" y="61865"/>
                    <a:pt x="260655" y="36960"/>
                  </a:cubicBezTo>
                  <a:cubicBezTo>
                    <a:pt x="253616" y="20356"/>
                    <a:pt x="246939" y="9347"/>
                    <a:pt x="228891" y="4113"/>
                  </a:cubicBezTo>
                  <a:cubicBezTo>
                    <a:pt x="204527" y="-2925"/>
                    <a:pt x="170959" y="1406"/>
                    <a:pt x="146234" y="504"/>
                  </a:cubicBezTo>
                  <a:cubicBezTo>
                    <a:pt x="122412" y="-398"/>
                    <a:pt x="97867" y="2489"/>
                    <a:pt x="83069" y="19454"/>
                  </a:cubicBezTo>
                  <a:cubicBezTo>
                    <a:pt x="53110" y="53563"/>
                    <a:pt x="33799" y="91824"/>
                    <a:pt x="11601" y="131708"/>
                  </a:cubicBezTo>
                  <a:cubicBezTo>
                    <a:pt x="3299" y="146507"/>
                    <a:pt x="-491" y="161306"/>
                    <a:pt x="51" y="177368"/>
                  </a:cubicBezTo>
                  <a:cubicBezTo>
                    <a:pt x="1494" y="213643"/>
                    <a:pt x="10699" y="247031"/>
                    <a:pt x="32716" y="276268"/>
                  </a:cubicBezTo>
                  <a:cubicBezTo>
                    <a:pt x="38491" y="284750"/>
                    <a:pt x="52569" y="296120"/>
                    <a:pt x="67367" y="291247"/>
                  </a:cubicBezTo>
                  <a:close/>
                </a:path>
              </a:pathLst>
            </a:custGeom>
            <a:solidFill>
              <a:srgbClr val="E96751"/>
            </a:solidFill>
            <a:ln w="1804" cap="flat">
              <a:noFill/>
              <a:prstDash val="solid"/>
              <a:miter/>
            </a:ln>
          </p:spPr>
          <p:txBody>
            <a:bodyPr rtlCol="0" anchor="ctr"/>
            <a:lstStyle/>
            <a:p>
              <a:endParaRPr lang="en-US" dirty="0"/>
            </a:p>
          </p:txBody>
        </p:sp>
        <p:sp>
          <p:nvSpPr>
            <p:cNvPr id="152" name="Freeform 533">
              <a:extLst>
                <a:ext uri="{FF2B5EF4-FFF2-40B4-BE49-F238E27FC236}">
                  <a16:creationId xmlns:a16="http://schemas.microsoft.com/office/drawing/2014/main" id="{79965686-7137-2762-CA18-B096E8460393}"/>
                </a:ext>
              </a:extLst>
            </p:cNvPr>
            <p:cNvSpPr/>
            <p:nvPr/>
          </p:nvSpPr>
          <p:spPr>
            <a:xfrm>
              <a:off x="4430479" y="519420"/>
              <a:ext cx="185980" cy="182757"/>
            </a:xfrm>
            <a:custGeom>
              <a:avLst/>
              <a:gdLst>
                <a:gd name="connsiteX0" fmla="*/ 100091 w 185980"/>
                <a:gd name="connsiteY0" fmla="*/ 182623 h 182757"/>
                <a:gd name="connsiteX1" fmla="*/ 179319 w 185980"/>
                <a:gd name="connsiteY1" fmla="*/ 127037 h 182757"/>
                <a:gd name="connsiteX2" fmla="*/ 168852 w 185980"/>
                <a:gd name="connsiteY2" fmla="*/ 33010 h 182757"/>
                <a:gd name="connsiteX3" fmla="*/ 48476 w 185980"/>
                <a:gd name="connsiteY3" fmla="*/ 8465 h 182757"/>
                <a:gd name="connsiteX4" fmla="*/ 24112 w 185980"/>
                <a:gd name="connsiteY4" fmla="*/ 152483 h 182757"/>
                <a:gd name="connsiteX5" fmla="*/ 100091 w 185980"/>
                <a:gd name="connsiteY5" fmla="*/ 182623 h 18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980" h="182757">
                  <a:moveTo>
                    <a:pt x="100091" y="182623"/>
                  </a:moveTo>
                  <a:cubicBezTo>
                    <a:pt x="143044" y="182803"/>
                    <a:pt x="168671" y="156093"/>
                    <a:pt x="179319" y="127037"/>
                  </a:cubicBezTo>
                  <a:cubicBezTo>
                    <a:pt x="189787" y="98161"/>
                    <a:pt x="189065" y="57374"/>
                    <a:pt x="168852" y="33010"/>
                  </a:cubicBezTo>
                  <a:cubicBezTo>
                    <a:pt x="153331" y="14421"/>
                    <a:pt x="113627" y="-14455"/>
                    <a:pt x="48476" y="8465"/>
                  </a:cubicBezTo>
                  <a:cubicBezTo>
                    <a:pt x="3899" y="23084"/>
                    <a:pt x="-21548" y="106643"/>
                    <a:pt x="24112" y="152483"/>
                  </a:cubicBezTo>
                  <a:cubicBezTo>
                    <a:pt x="42520" y="171072"/>
                    <a:pt x="72118" y="184247"/>
                    <a:pt x="100091" y="182623"/>
                  </a:cubicBezTo>
                  <a:close/>
                </a:path>
              </a:pathLst>
            </a:custGeom>
            <a:solidFill>
              <a:srgbClr val="FFFFFF"/>
            </a:solidFill>
            <a:ln w="1804" cap="flat">
              <a:noFill/>
              <a:prstDash val="solid"/>
              <a:miter/>
            </a:ln>
          </p:spPr>
          <p:txBody>
            <a:bodyPr rtlCol="0" anchor="ctr"/>
            <a:lstStyle/>
            <a:p>
              <a:endParaRPr lang="en-US"/>
            </a:p>
          </p:txBody>
        </p:sp>
        <p:sp>
          <p:nvSpPr>
            <p:cNvPr id="153" name="Freeform 534">
              <a:extLst>
                <a:ext uri="{FF2B5EF4-FFF2-40B4-BE49-F238E27FC236}">
                  <a16:creationId xmlns:a16="http://schemas.microsoft.com/office/drawing/2014/main" id="{D1049D2C-2AEB-8FA2-7308-DBA04018F2F2}"/>
                </a:ext>
              </a:extLst>
            </p:cNvPr>
            <p:cNvSpPr/>
            <p:nvPr/>
          </p:nvSpPr>
          <p:spPr>
            <a:xfrm>
              <a:off x="4902692" y="783550"/>
              <a:ext cx="62098" cy="18113"/>
            </a:xfrm>
            <a:custGeom>
              <a:avLst/>
              <a:gdLst>
                <a:gd name="connsiteX0" fmla="*/ 8677 w 62098"/>
                <a:gd name="connsiteY0" fmla="*/ 18113 h 18113"/>
                <a:gd name="connsiteX1" fmla="*/ 62098 w 62098"/>
                <a:gd name="connsiteY1" fmla="*/ 4036 h 18113"/>
                <a:gd name="connsiteX2" fmla="*/ 37192 w 62098"/>
                <a:gd name="connsiteY2" fmla="*/ 66 h 18113"/>
                <a:gd name="connsiteX3" fmla="*/ 5970 w 62098"/>
                <a:gd name="connsiteY3" fmla="*/ 66 h 18113"/>
                <a:gd name="connsiteX4" fmla="*/ 15 w 62098"/>
                <a:gd name="connsiteY4" fmla="*/ 5300 h 18113"/>
                <a:gd name="connsiteX5" fmla="*/ 8677 w 62098"/>
                <a:gd name="connsiteY5" fmla="*/ 18113 h 1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98" h="18113">
                  <a:moveTo>
                    <a:pt x="8677" y="18113"/>
                  </a:moveTo>
                  <a:cubicBezTo>
                    <a:pt x="8677" y="18113"/>
                    <a:pt x="62278" y="8909"/>
                    <a:pt x="62098" y="4036"/>
                  </a:cubicBezTo>
                  <a:cubicBezTo>
                    <a:pt x="61917" y="-836"/>
                    <a:pt x="42245" y="66"/>
                    <a:pt x="37192" y="66"/>
                  </a:cubicBezTo>
                  <a:lnTo>
                    <a:pt x="5970" y="66"/>
                  </a:lnTo>
                  <a:cubicBezTo>
                    <a:pt x="1278" y="66"/>
                    <a:pt x="-166" y="427"/>
                    <a:pt x="15" y="5300"/>
                  </a:cubicBezTo>
                  <a:cubicBezTo>
                    <a:pt x="376" y="10353"/>
                    <a:pt x="3624" y="18113"/>
                    <a:pt x="8677" y="18113"/>
                  </a:cubicBezTo>
                  <a:close/>
                </a:path>
              </a:pathLst>
            </a:custGeom>
            <a:solidFill>
              <a:srgbClr val="FFFFFF"/>
            </a:solidFill>
            <a:ln w="1804" cap="flat">
              <a:noFill/>
              <a:prstDash val="solid"/>
              <a:miter/>
            </a:ln>
          </p:spPr>
          <p:txBody>
            <a:bodyPr rtlCol="0" anchor="ctr"/>
            <a:lstStyle/>
            <a:p>
              <a:endParaRPr lang="en-US"/>
            </a:p>
          </p:txBody>
        </p:sp>
        <p:sp>
          <p:nvSpPr>
            <p:cNvPr id="154" name="Freeform 535">
              <a:extLst>
                <a:ext uri="{FF2B5EF4-FFF2-40B4-BE49-F238E27FC236}">
                  <a16:creationId xmlns:a16="http://schemas.microsoft.com/office/drawing/2014/main" id="{7E2C7C59-4FA5-5F41-0BA3-1DE6CE0E22C1}"/>
                </a:ext>
              </a:extLst>
            </p:cNvPr>
            <p:cNvSpPr/>
            <p:nvPr/>
          </p:nvSpPr>
          <p:spPr>
            <a:xfrm>
              <a:off x="4852582" y="850339"/>
              <a:ext cx="70338" cy="22260"/>
            </a:xfrm>
            <a:custGeom>
              <a:avLst/>
              <a:gdLst>
                <a:gd name="connsiteX0" fmla="*/ 7353 w 70338"/>
                <a:gd name="connsiteY0" fmla="*/ 22251 h 22260"/>
                <a:gd name="connsiteX1" fmla="*/ 70338 w 70338"/>
                <a:gd name="connsiteY1" fmla="*/ 7091 h 22260"/>
                <a:gd name="connsiteX2" fmla="*/ 43628 w 70338"/>
                <a:gd name="connsiteY2" fmla="*/ 4023 h 22260"/>
                <a:gd name="connsiteX3" fmla="*/ 10240 w 70338"/>
                <a:gd name="connsiteY3" fmla="*/ 53 h 22260"/>
                <a:gd name="connsiteX4" fmla="*/ 7353 w 70338"/>
                <a:gd name="connsiteY4" fmla="*/ 22251 h 2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8" h="22260">
                  <a:moveTo>
                    <a:pt x="7353" y="22251"/>
                  </a:moveTo>
                  <a:cubicBezTo>
                    <a:pt x="15655" y="21890"/>
                    <a:pt x="70338" y="11784"/>
                    <a:pt x="70338" y="7091"/>
                  </a:cubicBezTo>
                  <a:cubicBezTo>
                    <a:pt x="70338" y="1857"/>
                    <a:pt x="48501" y="4384"/>
                    <a:pt x="43628" y="4023"/>
                  </a:cubicBezTo>
                  <a:cubicBezTo>
                    <a:pt x="35326" y="3301"/>
                    <a:pt x="18542" y="-489"/>
                    <a:pt x="10240" y="53"/>
                  </a:cubicBezTo>
                  <a:cubicBezTo>
                    <a:pt x="-1310" y="594"/>
                    <a:pt x="-4197" y="22792"/>
                    <a:pt x="7353" y="22251"/>
                  </a:cubicBezTo>
                  <a:close/>
                </a:path>
              </a:pathLst>
            </a:custGeom>
            <a:solidFill>
              <a:srgbClr val="FFFFFF"/>
            </a:solidFill>
            <a:ln w="1804" cap="flat">
              <a:noFill/>
              <a:prstDash val="solid"/>
              <a:miter/>
            </a:ln>
          </p:spPr>
          <p:txBody>
            <a:bodyPr rtlCol="0" anchor="ctr"/>
            <a:lstStyle/>
            <a:p>
              <a:endParaRPr lang="en-US"/>
            </a:p>
          </p:txBody>
        </p:sp>
        <p:sp>
          <p:nvSpPr>
            <p:cNvPr id="155" name="Freeform 536">
              <a:extLst>
                <a:ext uri="{FF2B5EF4-FFF2-40B4-BE49-F238E27FC236}">
                  <a16:creationId xmlns:a16="http://schemas.microsoft.com/office/drawing/2014/main" id="{E5208C77-5F35-7F0C-EC99-69952871B727}"/>
                </a:ext>
              </a:extLst>
            </p:cNvPr>
            <p:cNvSpPr/>
            <p:nvPr/>
          </p:nvSpPr>
          <p:spPr>
            <a:xfrm>
              <a:off x="4894417" y="929335"/>
              <a:ext cx="63957" cy="19786"/>
            </a:xfrm>
            <a:custGeom>
              <a:avLst/>
              <a:gdLst>
                <a:gd name="connsiteX0" fmla="*/ 45467 w 63957"/>
                <a:gd name="connsiteY0" fmla="*/ 104 h 19786"/>
                <a:gd name="connsiteX1" fmla="*/ 8290 w 63957"/>
                <a:gd name="connsiteY1" fmla="*/ 104 h 19786"/>
                <a:gd name="connsiteX2" fmla="*/ 9192 w 63957"/>
                <a:gd name="connsiteY2" fmla="*/ 19776 h 19786"/>
                <a:gd name="connsiteX3" fmla="*/ 59544 w 63957"/>
                <a:gd name="connsiteY3" fmla="*/ 9850 h 19786"/>
                <a:gd name="connsiteX4" fmla="*/ 45467 w 63957"/>
                <a:gd name="connsiteY4" fmla="*/ 104 h 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57" h="19786">
                  <a:moveTo>
                    <a:pt x="45467" y="104"/>
                  </a:moveTo>
                  <a:cubicBezTo>
                    <a:pt x="37346" y="465"/>
                    <a:pt x="16592" y="-257"/>
                    <a:pt x="8290" y="104"/>
                  </a:cubicBezTo>
                  <a:cubicBezTo>
                    <a:pt x="-3260" y="646"/>
                    <a:pt x="-2539" y="20317"/>
                    <a:pt x="9192" y="19776"/>
                  </a:cubicBezTo>
                  <a:cubicBezTo>
                    <a:pt x="17314" y="19415"/>
                    <a:pt x="51423" y="10211"/>
                    <a:pt x="59544" y="9850"/>
                  </a:cubicBezTo>
                  <a:cubicBezTo>
                    <a:pt x="71275" y="9489"/>
                    <a:pt x="57198" y="-437"/>
                    <a:pt x="45467" y="104"/>
                  </a:cubicBezTo>
                  <a:close/>
                </a:path>
              </a:pathLst>
            </a:custGeom>
            <a:solidFill>
              <a:srgbClr val="FFFFFF"/>
            </a:solidFill>
            <a:ln w="1804" cap="flat">
              <a:noFill/>
              <a:prstDash val="solid"/>
              <a:miter/>
            </a:ln>
          </p:spPr>
          <p:txBody>
            <a:bodyPr rtlCol="0" anchor="ctr"/>
            <a:lstStyle/>
            <a:p>
              <a:endParaRPr lang="en-US"/>
            </a:p>
          </p:txBody>
        </p:sp>
        <p:sp>
          <p:nvSpPr>
            <p:cNvPr id="156" name="Freeform 537">
              <a:extLst>
                <a:ext uri="{FF2B5EF4-FFF2-40B4-BE49-F238E27FC236}">
                  <a16:creationId xmlns:a16="http://schemas.microsoft.com/office/drawing/2014/main" id="{326E1C2B-2517-1995-665B-BB27F110598F}"/>
                </a:ext>
              </a:extLst>
            </p:cNvPr>
            <p:cNvSpPr/>
            <p:nvPr/>
          </p:nvSpPr>
          <p:spPr>
            <a:xfrm>
              <a:off x="4861038" y="1003071"/>
              <a:ext cx="57125" cy="17868"/>
            </a:xfrm>
            <a:custGeom>
              <a:avLst/>
              <a:gdLst>
                <a:gd name="connsiteX0" fmla="*/ 10808 w 57125"/>
                <a:gd name="connsiteY0" fmla="*/ 17868 h 17868"/>
                <a:gd name="connsiteX1" fmla="*/ 47805 w 57125"/>
                <a:gd name="connsiteY1" fmla="*/ 11371 h 17868"/>
                <a:gd name="connsiteX2" fmla="*/ 49068 w 57125"/>
                <a:gd name="connsiteY2" fmla="*/ 1626 h 17868"/>
                <a:gd name="connsiteX3" fmla="*/ 7198 w 57125"/>
                <a:gd name="connsiteY3" fmla="*/ 1 h 17868"/>
                <a:gd name="connsiteX4" fmla="*/ 10808 w 57125"/>
                <a:gd name="connsiteY4" fmla="*/ 17868 h 1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25" h="17868">
                  <a:moveTo>
                    <a:pt x="10808" y="17868"/>
                  </a:moveTo>
                  <a:lnTo>
                    <a:pt x="47805" y="11371"/>
                  </a:lnTo>
                  <a:cubicBezTo>
                    <a:pt x="59355" y="11371"/>
                    <a:pt x="60619" y="1626"/>
                    <a:pt x="49068" y="1626"/>
                  </a:cubicBezTo>
                  <a:lnTo>
                    <a:pt x="7198" y="1"/>
                  </a:lnTo>
                  <a:cubicBezTo>
                    <a:pt x="-4532" y="-179"/>
                    <a:pt x="-923" y="17868"/>
                    <a:pt x="10808" y="17868"/>
                  </a:cubicBezTo>
                  <a:close/>
                </a:path>
              </a:pathLst>
            </a:custGeom>
            <a:solidFill>
              <a:srgbClr val="FFFFFF"/>
            </a:solidFill>
            <a:ln w="1804" cap="flat">
              <a:noFill/>
              <a:prstDash val="solid"/>
              <a:miter/>
            </a:ln>
          </p:spPr>
          <p:txBody>
            <a:bodyPr rtlCol="0" anchor="ctr"/>
            <a:lstStyle/>
            <a:p>
              <a:endParaRPr lang="en-US"/>
            </a:p>
          </p:txBody>
        </p:sp>
        <p:sp>
          <p:nvSpPr>
            <p:cNvPr id="157" name="Freeform 538">
              <a:extLst>
                <a:ext uri="{FF2B5EF4-FFF2-40B4-BE49-F238E27FC236}">
                  <a16:creationId xmlns:a16="http://schemas.microsoft.com/office/drawing/2014/main" id="{52E85D44-EC3C-2527-E4DC-1854B4CF1FEF}"/>
                </a:ext>
              </a:extLst>
            </p:cNvPr>
            <p:cNvSpPr/>
            <p:nvPr/>
          </p:nvSpPr>
          <p:spPr>
            <a:xfrm>
              <a:off x="4912786" y="735760"/>
              <a:ext cx="52062" cy="16273"/>
            </a:xfrm>
            <a:custGeom>
              <a:avLst/>
              <a:gdLst>
                <a:gd name="connsiteX0" fmla="*/ 14826 w 52062"/>
                <a:gd name="connsiteY0" fmla="*/ 16274 h 16273"/>
                <a:gd name="connsiteX1" fmla="*/ 52004 w 52062"/>
                <a:gd name="connsiteY1" fmla="*/ 211 h 16273"/>
                <a:gd name="connsiteX2" fmla="*/ 27 w 52062"/>
                <a:gd name="connsiteY2" fmla="*/ 10859 h 16273"/>
                <a:gd name="connsiteX3" fmla="*/ 14826 w 52062"/>
                <a:gd name="connsiteY3" fmla="*/ 16274 h 16273"/>
              </a:gdLst>
              <a:ahLst/>
              <a:cxnLst>
                <a:cxn ang="0">
                  <a:pos x="connsiteX0" y="connsiteY0"/>
                </a:cxn>
                <a:cxn ang="0">
                  <a:pos x="connsiteX1" y="connsiteY1"/>
                </a:cxn>
                <a:cxn ang="0">
                  <a:pos x="connsiteX2" y="connsiteY2"/>
                </a:cxn>
                <a:cxn ang="0">
                  <a:pos x="connsiteX3" y="connsiteY3"/>
                </a:cxn>
              </a:cxnLst>
              <a:rect l="l" t="t" r="r" b="b"/>
              <a:pathLst>
                <a:path w="52062" h="16273">
                  <a:moveTo>
                    <a:pt x="14826" y="16274"/>
                  </a:moveTo>
                  <a:cubicBezTo>
                    <a:pt x="34137" y="16274"/>
                    <a:pt x="53267" y="2377"/>
                    <a:pt x="52004" y="211"/>
                  </a:cubicBezTo>
                  <a:cubicBezTo>
                    <a:pt x="50740" y="-1593"/>
                    <a:pt x="388" y="8694"/>
                    <a:pt x="27" y="10859"/>
                  </a:cubicBezTo>
                  <a:cubicBezTo>
                    <a:pt x="-514" y="13205"/>
                    <a:pt x="7066" y="16274"/>
                    <a:pt x="14826" y="16274"/>
                  </a:cubicBezTo>
                  <a:close/>
                </a:path>
              </a:pathLst>
            </a:custGeom>
            <a:solidFill>
              <a:srgbClr val="FFFFFF"/>
            </a:solidFill>
            <a:ln w="1804" cap="flat">
              <a:noFill/>
              <a:prstDash val="solid"/>
              <a:miter/>
            </a:ln>
          </p:spPr>
          <p:txBody>
            <a:bodyPr rtlCol="0" anchor="ctr"/>
            <a:lstStyle/>
            <a:p>
              <a:endParaRPr lang="en-US"/>
            </a:p>
          </p:txBody>
        </p:sp>
        <p:sp>
          <p:nvSpPr>
            <p:cNvPr id="158" name="Freeform 539">
              <a:extLst>
                <a:ext uri="{FF2B5EF4-FFF2-40B4-BE49-F238E27FC236}">
                  <a16:creationId xmlns:a16="http://schemas.microsoft.com/office/drawing/2014/main" id="{59368F03-FDAA-2D83-FEE9-10FB502F9FF0}"/>
                </a:ext>
              </a:extLst>
            </p:cNvPr>
            <p:cNvSpPr/>
            <p:nvPr/>
          </p:nvSpPr>
          <p:spPr>
            <a:xfrm>
              <a:off x="4270858" y="504942"/>
              <a:ext cx="1056167" cy="741973"/>
            </a:xfrm>
            <a:custGeom>
              <a:avLst/>
              <a:gdLst>
                <a:gd name="connsiteX0" fmla="*/ 99993 w 1056167"/>
                <a:gd name="connsiteY0" fmla="*/ 549385 h 741973"/>
                <a:gd name="connsiteX1" fmla="*/ 82306 w 1056167"/>
                <a:gd name="connsiteY1" fmla="*/ 561116 h 741973"/>
                <a:gd name="connsiteX2" fmla="*/ 17516 w 1056167"/>
                <a:gd name="connsiteY2" fmla="*/ 592338 h 741973"/>
                <a:gd name="connsiteX3" fmla="*/ 10 w 1056167"/>
                <a:gd name="connsiteY3" fmla="*/ 613273 h 741973"/>
                <a:gd name="connsiteX4" fmla="*/ 82487 w 1056167"/>
                <a:gd name="connsiteY4" fmla="*/ 668317 h 741973"/>
                <a:gd name="connsiteX5" fmla="*/ 204126 w 1056167"/>
                <a:gd name="connsiteY5" fmla="*/ 550829 h 741973"/>
                <a:gd name="connsiteX6" fmla="*/ 207555 w 1056167"/>
                <a:gd name="connsiteY6" fmla="*/ 543610 h 741973"/>
                <a:gd name="connsiteX7" fmla="*/ 236250 w 1056167"/>
                <a:gd name="connsiteY7" fmla="*/ 531338 h 741973"/>
                <a:gd name="connsiteX8" fmla="*/ 258449 w 1056167"/>
                <a:gd name="connsiteY8" fmla="*/ 538557 h 741973"/>
                <a:gd name="connsiteX9" fmla="*/ 249605 w 1056167"/>
                <a:gd name="connsiteY9" fmla="*/ 591977 h 741973"/>
                <a:gd name="connsiteX10" fmla="*/ 220008 w 1056167"/>
                <a:gd name="connsiteY10" fmla="*/ 660557 h 741973"/>
                <a:gd name="connsiteX11" fmla="*/ 203765 w 1056167"/>
                <a:gd name="connsiteY11" fmla="*/ 697012 h 741973"/>
                <a:gd name="connsiteX12" fmla="*/ 204487 w 1056167"/>
                <a:gd name="connsiteY12" fmla="*/ 722640 h 741973"/>
                <a:gd name="connsiteX13" fmla="*/ 275774 w 1056167"/>
                <a:gd name="connsiteY13" fmla="*/ 724625 h 741973"/>
                <a:gd name="connsiteX14" fmla="*/ 333345 w 1056167"/>
                <a:gd name="connsiteY14" fmla="*/ 560033 h 741973"/>
                <a:gd name="connsiteX15" fmla="*/ 349227 w 1056167"/>
                <a:gd name="connsiteY15" fmla="*/ 545415 h 741973"/>
                <a:gd name="connsiteX16" fmla="*/ 410227 w 1056167"/>
                <a:gd name="connsiteY16" fmla="*/ 552273 h 741973"/>
                <a:gd name="connsiteX17" fmla="*/ 425387 w 1056167"/>
                <a:gd name="connsiteY17" fmla="*/ 561477 h 741973"/>
                <a:gd name="connsiteX18" fmla="*/ 508946 w 1056167"/>
                <a:gd name="connsiteY18" fmla="*/ 622838 h 741973"/>
                <a:gd name="connsiteX19" fmla="*/ 587994 w 1056167"/>
                <a:gd name="connsiteY19" fmla="*/ 645216 h 741973"/>
                <a:gd name="connsiteX20" fmla="*/ 689420 w 1056167"/>
                <a:gd name="connsiteY20" fmla="*/ 645216 h 741973"/>
                <a:gd name="connsiteX21" fmla="*/ 713242 w 1056167"/>
                <a:gd name="connsiteY21" fmla="*/ 665249 h 741973"/>
                <a:gd name="connsiteX22" fmla="*/ 804562 w 1056167"/>
                <a:gd name="connsiteY22" fmla="*/ 741950 h 741973"/>
                <a:gd name="connsiteX23" fmla="*/ 896423 w 1056167"/>
                <a:gd name="connsiteY23" fmla="*/ 654240 h 741973"/>
                <a:gd name="connsiteX24" fmla="*/ 902018 w 1056167"/>
                <a:gd name="connsiteY24" fmla="*/ 640524 h 741973"/>
                <a:gd name="connsiteX25" fmla="*/ 989187 w 1056167"/>
                <a:gd name="connsiteY25" fmla="*/ 579524 h 741973"/>
                <a:gd name="connsiteX26" fmla="*/ 1048562 w 1056167"/>
                <a:gd name="connsiteY26" fmla="*/ 526465 h 741973"/>
                <a:gd name="connsiteX27" fmla="*/ 1037373 w 1056167"/>
                <a:gd name="connsiteY27" fmla="*/ 489829 h 741973"/>
                <a:gd name="connsiteX28" fmla="*/ 1000556 w 1056167"/>
                <a:gd name="connsiteY28" fmla="*/ 484053 h 741973"/>
                <a:gd name="connsiteX29" fmla="*/ 955799 w 1056167"/>
                <a:gd name="connsiteY29" fmla="*/ 478820 h 741973"/>
                <a:gd name="connsiteX30" fmla="*/ 943346 w 1056167"/>
                <a:gd name="connsiteY30" fmla="*/ 393275 h 741973"/>
                <a:gd name="connsiteX31" fmla="*/ 937571 w 1056167"/>
                <a:gd name="connsiteY31" fmla="*/ 349601 h 741973"/>
                <a:gd name="connsiteX32" fmla="*/ 949663 w 1056167"/>
                <a:gd name="connsiteY32" fmla="*/ 325417 h 741973"/>
                <a:gd name="connsiteX33" fmla="*/ 967530 w 1056167"/>
                <a:gd name="connsiteY33" fmla="*/ 265680 h 741973"/>
                <a:gd name="connsiteX34" fmla="*/ 939556 w 1056167"/>
                <a:gd name="connsiteY34" fmla="*/ 217674 h 741973"/>
                <a:gd name="connsiteX35" fmla="*/ 895521 w 1056167"/>
                <a:gd name="connsiteY35" fmla="*/ 207026 h 741973"/>
                <a:gd name="connsiteX36" fmla="*/ 635639 w 1056167"/>
                <a:gd name="connsiteY36" fmla="*/ 220021 h 741973"/>
                <a:gd name="connsiteX37" fmla="*/ 607304 w 1056167"/>
                <a:gd name="connsiteY37" fmla="*/ 245828 h 741973"/>
                <a:gd name="connsiteX38" fmla="*/ 613801 w 1056167"/>
                <a:gd name="connsiteY38" fmla="*/ 320364 h 741973"/>
                <a:gd name="connsiteX39" fmla="*/ 569946 w 1056167"/>
                <a:gd name="connsiteY39" fmla="*/ 326680 h 741973"/>
                <a:gd name="connsiteX40" fmla="*/ 556050 w 1056167"/>
                <a:gd name="connsiteY40" fmla="*/ 346713 h 741973"/>
                <a:gd name="connsiteX41" fmla="*/ 588355 w 1056167"/>
                <a:gd name="connsiteY41" fmla="*/ 403743 h 741973"/>
                <a:gd name="connsiteX42" fmla="*/ 600627 w 1056167"/>
                <a:gd name="connsiteY42" fmla="*/ 407172 h 741973"/>
                <a:gd name="connsiteX43" fmla="*/ 596656 w 1056167"/>
                <a:gd name="connsiteY43" fmla="*/ 462216 h 741973"/>
                <a:gd name="connsiteX44" fmla="*/ 565615 w 1056167"/>
                <a:gd name="connsiteY44" fmla="*/ 491814 h 741973"/>
                <a:gd name="connsiteX45" fmla="*/ 556591 w 1056167"/>
                <a:gd name="connsiteY45" fmla="*/ 499574 h 741973"/>
                <a:gd name="connsiteX46" fmla="*/ 490899 w 1056167"/>
                <a:gd name="connsiteY46" fmla="*/ 493438 h 741973"/>
                <a:gd name="connsiteX47" fmla="*/ 451194 w 1056167"/>
                <a:gd name="connsiteY47" fmla="*/ 479361 h 741973"/>
                <a:gd name="connsiteX48" fmla="*/ 441449 w 1056167"/>
                <a:gd name="connsiteY48" fmla="*/ 458426 h 741973"/>
                <a:gd name="connsiteX49" fmla="*/ 423402 w 1056167"/>
                <a:gd name="connsiteY49" fmla="*/ 425580 h 741973"/>
                <a:gd name="connsiteX50" fmla="*/ 369260 w 1056167"/>
                <a:gd name="connsiteY50" fmla="*/ 329027 h 741973"/>
                <a:gd name="connsiteX51" fmla="*/ 362221 w 1056167"/>
                <a:gd name="connsiteY51" fmla="*/ 288961 h 741973"/>
                <a:gd name="connsiteX52" fmla="*/ 299416 w 1056167"/>
                <a:gd name="connsiteY52" fmla="*/ 201793 h 741973"/>
                <a:gd name="connsiteX53" fmla="*/ 326126 w 1056167"/>
                <a:gd name="connsiteY53" fmla="*/ 26372 h 741973"/>
                <a:gd name="connsiteX54" fmla="*/ 203765 w 1056167"/>
                <a:gd name="connsiteY54" fmla="*/ 11393 h 741973"/>
                <a:gd name="connsiteX55" fmla="*/ 144389 w 1056167"/>
                <a:gd name="connsiteY55" fmla="*/ 102171 h 741973"/>
                <a:gd name="connsiteX56" fmla="*/ 216759 w 1056167"/>
                <a:gd name="connsiteY56" fmla="*/ 200168 h 741973"/>
                <a:gd name="connsiteX57" fmla="*/ 156842 w 1056167"/>
                <a:gd name="connsiteY57" fmla="*/ 219118 h 741973"/>
                <a:gd name="connsiteX58" fmla="*/ 75629 w 1056167"/>
                <a:gd name="connsiteY58" fmla="*/ 333719 h 741973"/>
                <a:gd name="connsiteX59" fmla="*/ 62996 w 1056167"/>
                <a:gd name="connsiteY59" fmla="*/ 379198 h 741973"/>
                <a:gd name="connsiteX60" fmla="*/ 104866 w 1056167"/>
                <a:gd name="connsiteY60" fmla="*/ 505349 h 741973"/>
                <a:gd name="connsiteX61" fmla="*/ 99993 w 1056167"/>
                <a:gd name="connsiteY61" fmla="*/ 549385 h 741973"/>
                <a:gd name="connsiteX62" fmla="*/ 81585 w 1056167"/>
                <a:gd name="connsiteY62" fmla="*/ 653338 h 741973"/>
                <a:gd name="connsiteX63" fmla="*/ 18419 w 1056167"/>
                <a:gd name="connsiteY63" fmla="*/ 620492 h 741973"/>
                <a:gd name="connsiteX64" fmla="*/ 30871 w 1056167"/>
                <a:gd name="connsiteY64" fmla="*/ 602805 h 741973"/>
                <a:gd name="connsiteX65" fmla="*/ 96925 w 1056167"/>
                <a:gd name="connsiteY65" fmla="*/ 569057 h 741973"/>
                <a:gd name="connsiteX66" fmla="*/ 126342 w 1056167"/>
                <a:gd name="connsiteY66" fmla="*/ 531518 h 741973"/>
                <a:gd name="connsiteX67" fmla="*/ 142043 w 1056167"/>
                <a:gd name="connsiteY67" fmla="*/ 517080 h 741973"/>
                <a:gd name="connsiteX68" fmla="*/ 198531 w 1056167"/>
                <a:gd name="connsiteY68" fmla="*/ 522855 h 741973"/>
                <a:gd name="connsiteX69" fmla="*/ 81585 w 1056167"/>
                <a:gd name="connsiteY69" fmla="*/ 653338 h 741973"/>
                <a:gd name="connsiteX70" fmla="*/ 251230 w 1056167"/>
                <a:gd name="connsiteY70" fmla="*/ 514914 h 741973"/>
                <a:gd name="connsiteX71" fmla="*/ 233724 w 1056167"/>
                <a:gd name="connsiteY71" fmla="*/ 512207 h 741973"/>
                <a:gd name="connsiteX72" fmla="*/ 243108 w 1056167"/>
                <a:gd name="connsiteY72" fmla="*/ 488746 h 741973"/>
                <a:gd name="connsiteX73" fmla="*/ 251230 w 1056167"/>
                <a:gd name="connsiteY73" fmla="*/ 514914 h 741973"/>
                <a:gd name="connsiteX74" fmla="*/ 310606 w 1056167"/>
                <a:gd name="connsiteY74" fmla="*/ 606234 h 741973"/>
                <a:gd name="connsiteX75" fmla="*/ 271262 w 1056167"/>
                <a:gd name="connsiteY75" fmla="*/ 705314 h 741973"/>
                <a:gd name="connsiteX76" fmla="*/ 238777 w 1056167"/>
                <a:gd name="connsiteY76" fmla="*/ 727693 h 741973"/>
                <a:gd name="connsiteX77" fmla="*/ 217481 w 1056167"/>
                <a:gd name="connsiteY77" fmla="*/ 698276 h 741973"/>
                <a:gd name="connsiteX78" fmla="*/ 246538 w 1056167"/>
                <a:gd name="connsiteY78" fmla="*/ 639802 h 741973"/>
                <a:gd name="connsiteX79" fmla="*/ 273789 w 1056167"/>
                <a:gd name="connsiteY79" fmla="*/ 551551 h 741973"/>
                <a:gd name="connsiteX80" fmla="*/ 287685 w 1056167"/>
                <a:gd name="connsiteY80" fmla="*/ 541083 h 741973"/>
                <a:gd name="connsiteX81" fmla="*/ 295626 w 1056167"/>
                <a:gd name="connsiteY81" fmla="*/ 542166 h 741973"/>
                <a:gd name="connsiteX82" fmla="*/ 318907 w 1056167"/>
                <a:gd name="connsiteY82" fmla="*/ 567613 h 741973"/>
                <a:gd name="connsiteX83" fmla="*/ 310606 w 1056167"/>
                <a:gd name="connsiteY83" fmla="*/ 606234 h 741973"/>
                <a:gd name="connsiteX84" fmla="*/ 868089 w 1056167"/>
                <a:gd name="connsiteY84" fmla="*/ 697915 h 741973"/>
                <a:gd name="connsiteX85" fmla="*/ 731651 w 1056167"/>
                <a:gd name="connsiteY85" fmla="*/ 680409 h 741973"/>
                <a:gd name="connsiteX86" fmla="*/ 730929 w 1056167"/>
                <a:gd name="connsiteY86" fmla="*/ 678785 h 741973"/>
                <a:gd name="connsiteX87" fmla="*/ 730568 w 1056167"/>
                <a:gd name="connsiteY87" fmla="*/ 678063 h 741973"/>
                <a:gd name="connsiteX88" fmla="*/ 730207 w 1056167"/>
                <a:gd name="connsiteY88" fmla="*/ 677160 h 741973"/>
                <a:gd name="connsiteX89" fmla="*/ 729846 w 1056167"/>
                <a:gd name="connsiteY89" fmla="*/ 676078 h 741973"/>
                <a:gd name="connsiteX90" fmla="*/ 729665 w 1056167"/>
                <a:gd name="connsiteY90" fmla="*/ 675356 h 741973"/>
                <a:gd name="connsiteX91" fmla="*/ 729305 w 1056167"/>
                <a:gd name="connsiteY91" fmla="*/ 674092 h 741973"/>
                <a:gd name="connsiteX92" fmla="*/ 729305 w 1056167"/>
                <a:gd name="connsiteY92" fmla="*/ 674092 h 741973"/>
                <a:gd name="connsiteX93" fmla="*/ 752766 w 1056167"/>
                <a:gd name="connsiteY93" fmla="*/ 598474 h 741973"/>
                <a:gd name="connsiteX94" fmla="*/ 841920 w 1056167"/>
                <a:gd name="connsiteY94" fmla="*/ 589270 h 741973"/>
                <a:gd name="connsiteX95" fmla="*/ 874044 w 1056167"/>
                <a:gd name="connsiteY95" fmla="*/ 621033 h 741973"/>
                <a:gd name="connsiteX96" fmla="*/ 874044 w 1056167"/>
                <a:gd name="connsiteY96" fmla="*/ 621033 h 741973"/>
                <a:gd name="connsiteX97" fmla="*/ 879098 w 1056167"/>
                <a:gd name="connsiteY97" fmla="*/ 636915 h 741973"/>
                <a:gd name="connsiteX98" fmla="*/ 879459 w 1056167"/>
                <a:gd name="connsiteY98" fmla="*/ 638539 h 741973"/>
                <a:gd name="connsiteX99" fmla="*/ 880000 w 1056167"/>
                <a:gd name="connsiteY99" fmla="*/ 641427 h 741973"/>
                <a:gd name="connsiteX100" fmla="*/ 880361 w 1056167"/>
                <a:gd name="connsiteY100" fmla="*/ 643773 h 741973"/>
                <a:gd name="connsiteX101" fmla="*/ 880722 w 1056167"/>
                <a:gd name="connsiteY101" fmla="*/ 646299 h 741973"/>
                <a:gd name="connsiteX102" fmla="*/ 880903 w 1056167"/>
                <a:gd name="connsiteY102" fmla="*/ 649548 h 741973"/>
                <a:gd name="connsiteX103" fmla="*/ 881083 w 1056167"/>
                <a:gd name="connsiteY103" fmla="*/ 651533 h 741973"/>
                <a:gd name="connsiteX104" fmla="*/ 881263 w 1056167"/>
                <a:gd name="connsiteY104" fmla="*/ 656947 h 741973"/>
                <a:gd name="connsiteX105" fmla="*/ 868089 w 1056167"/>
                <a:gd name="connsiteY105" fmla="*/ 697915 h 741973"/>
                <a:gd name="connsiteX106" fmla="*/ 965725 w 1056167"/>
                <a:gd name="connsiteY106" fmla="*/ 498311 h 741973"/>
                <a:gd name="connsiteX107" fmla="*/ 1034486 w 1056167"/>
                <a:gd name="connsiteY107" fmla="*/ 505169 h 741973"/>
                <a:gd name="connsiteX108" fmla="*/ 962837 w 1056167"/>
                <a:gd name="connsiteY108" fmla="*/ 527728 h 741973"/>
                <a:gd name="connsiteX109" fmla="*/ 952009 w 1056167"/>
                <a:gd name="connsiteY109" fmla="*/ 519065 h 741973"/>
                <a:gd name="connsiteX110" fmla="*/ 965725 w 1056167"/>
                <a:gd name="connsiteY110" fmla="*/ 498311 h 741973"/>
                <a:gd name="connsiteX111" fmla="*/ 950385 w 1056167"/>
                <a:gd name="connsiteY111" fmla="*/ 417459 h 741973"/>
                <a:gd name="connsiteX112" fmla="*/ 951287 w 1056167"/>
                <a:gd name="connsiteY112" fmla="*/ 418722 h 741973"/>
                <a:gd name="connsiteX113" fmla="*/ 951829 w 1056167"/>
                <a:gd name="connsiteY113" fmla="*/ 419624 h 741973"/>
                <a:gd name="connsiteX114" fmla="*/ 952550 w 1056167"/>
                <a:gd name="connsiteY114" fmla="*/ 420888 h 741973"/>
                <a:gd name="connsiteX115" fmla="*/ 953092 w 1056167"/>
                <a:gd name="connsiteY115" fmla="*/ 421970 h 741973"/>
                <a:gd name="connsiteX116" fmla="*/ 953633 w 1056167"/>
                <a:gd name="connsiteY116" fmla="*/ 423414 h 741973"/>
                <a:gd name="connsiteX117" fmla="*/ 953994 w 1056167"/>
                <a:gd name="connsiteY117" fmla="*/ 424678 h 741973"/>
                <a:gd name="connsiteX118" fmla="*/ 954536 w 1056167"/>
                <a:gd name="connsiteY118" fmla="*/ 426302 h 741973"/>
                <a:gd name="connsiteX119" fmla="*/ 954897 w 1056167"/>
                <a:gd name="connsiteY119" fmla="*/ 427565 h 741973"/>
                <a:gd name="connsiteX120" fmla="*/ 955258 w 1056167"/>
                <a:gd name="connsiteY120" fmla="*/ 429370 h 741973"/>
                <a:gd name="connsiteX121" fmla="*/ 955438 w 1056167"/>
                <a:gd name="connsiteY121" fmla="*/ 430633 h 741973"/>
                <a:gd name="connsiteX122" fmla="*/ 955799 w 1056167"/>
                <a:gd name="connsiteY122" fmla="*/ 432979 h 741973"/>
                <a:gd name="connsiteX123" fmla="*/ 955980 w 1056167"/>
                <a:gd name="connsiteY123" fmla="*/ 434062 h 741973"/>
                <a:gd name="connsiteX124" fmla="*/ 956340 w 1056167"/>
                <a:gd name="connsiteY124" fmla="*/ 437852 h 741973"/>
                <a:gd name="connsiteX125" fmla="*/ 926382 w 1056167"/>
                <a:gd name="connsiteY125" fmla="*/ 467450 h 741973"/>
                <a:gd name="connsiteX126" fmla="*/ 641775 w 1056167"/>
                <a:gd name="connsiteY126" fmla="*/ 474127 h 741973"/>
                <a:gd name="connsiteX127" fmla="*/ 637985 w 1056167"/>
                <a:gd name="connsiteY127" fmla="*/ 474127 h 741973"/>
                <a:gd name="connsiteX128" fmla="*/ 636722 w 1056167"/>
                <a:gd name="connsiteY128" fmla="*/ 473947 h 741973"/>
                <a:gd name="connsiteX129" fmla="*/ 634375 w 1056167"/>
                <a:gd name="connsiteY129" fmla="*/ 473766 h 741973"/>
                <a:gd name="connsiteX130" fmla="*/ 632932 w 1056167"/>
                <a:gd name="connsiteY130" fmla="*/ 473586 h 741973"/>
                <a:gd name="connsiteX131" fmla="*/ 631127 w 1056167"/>
                <a:gd name="connsiteY131" fmla="*/ 473225 h 741973"/>
                <a:gd name="connsiteX132" fmla="*/ 629683 w 1056167"/>
                <a:gd name="connsiteY132" fmla="*/ 472864 h 741973"/>
                <a:gd name="connsiteX133" fmla="*/ 628059 w 1056167"/>
                <a:gd name="connsiteY133" fmla="*/ 472503 h 741973"/>
                <a:gd name="connsiteX134" fmla="*/ 626615 w 1056167"/>
                <a:gd name="connsiteY134" fmla="*/ 471962 h 741973"/>
                <a:gd name="connsiteX135" fmla="*/ 625352 w 1056167"/>
                <a:gd name="connsiteY135" fmla="*/ 471420 h 741973"/>
                <a:gd name="connsiteX136" fmla="*/ 623908 w 1056167"/>
                <a:gd name="connsiteY136" fmla="*/ 470879 h 741973"/>
                <a:gd name="connsiteX137" fmla="*/ 622825 w 1056167"/>
                <a:gd name="connsiteY137" fmla="*/ 470338 h 741973"/>
                <a:gd name="connsiteX138" fmla="*/ 621381 w 1056167"/>
                <a:gd name="connsiteY138" fmla="*/ 469616 h 741973"/>
                <a:gd name="connsiteX139" fmla="*/ 620479 w 1056167"/>
                <a:gd name="connsiteY139" fmla="*/ 469074 h 741973"/>
                <a:gd name="connsiteX140" fmla="*/ 619035 w 1056167"/>
                <a:gd name="connsiteY140" fmla="*/ 467991 h 741973"/>
                <a:gd name="connsiteX141" fmla="*/ 618674 w 1056167"/>
                <a:gd name="connsiteY141" fmla="*/ 467811 h 741973"/>
                <a:gd name="connsiteX142" fmla="*/ 613982 w 1056167"/>
                <a:gd name="connsiteY142" fmla="*/ 462577 h 741973"/>
                <a:gd name="connsiteX143" fmla="*/ 613801 w 1056167"/>
                <a:gd name="connsiteY143" fmla="*/ 462397 h 741973"/>
                <a:gd name="connsiteX144" fmla="*/ 612718 w 1056167"/>
                <a:gd name="connsiteY144" fmla="*/ 460411 h 741973"/>
                <a:gd name="connsiteX145" fmla="*/ 612538 w 1056167"/>
                <a:gd name="connsiteY145" fmla="*/ 460051 h 741973"/>
                <a:gd name="connsiteX146" fmla="*/ 611636 w 1056167"/>
                <a:gd name="connsiteY146" fmla="*/ 457885 h 741973"/>
                <a:gd name="connsiteX147" fmla="*/ 611455 w 1056167"/>
                <a:gd name="connsiteY147" fmla="*/ 457343 h 741973"/>
                <a:gd name="connsiteX148" fmla="*/ 610733 w 1056167"/>
                <a:gd name="connsiteY148" fmla="*/ 454997 h 741973"/>
                <a:gd name="connsiteX149" fmla="*/ 610553 w 1056167"/>
                <a:gd name="connsiteY149" fmla="*/ 454456 h 741973"/>
                <a:gd name="connsiteX150" fmla="*/ 610011 w 1056167"/>
                <a:gd name="connsiteY150" fmla="*/ 451929 h 741973"/>
                <a:gd name="connsiteX151" fmla="*/ 610011 w 1056167"/>
                <a:gd name="connsiteY151" fmla="*/ 451568 h 741973"/>
                <a:gd name="connsiteX152" fmla="*/ 609470 w 1056167"/>
                <a:gd name="connsiteY152" fmla="*/ 448681 h 741973"/>
                <a:gd name="connsiteX153" fmla="*/ 609470 w 1056167"/>
                <a:gd name="connsiteY153" fmla="*/ 448681 h 741973"/>
                <a:gd name="connsiteX154" fmla="*/ 608929 w 1056167"/>
                <a:gd name="connsiteY154" fmla="*/ 442003 h 741973"/>
                <a:gd name="connsiteX155" fmla="*/ 634917 w 1056167"/>
                <a:gd name="connsiteY155" fmla="*/ 414932 h 741973"/>
                <a:gd name="connsiteX156" fmla="*/ 698805 w 1056167"/>
                <a:gd name="connsiteY156" fmla="*/ 416917 h 741973"/>
                <a:gd name="connsiteX157" fmla="*/ 925840 w 1056167"/>
                <a:gd name="connsiteY157" fmla="*/ 410240 h 741973"/>
                <a:gd name="connsiteX158" fmla="*/ 950385 w 1056167"/>
                <a:gd name="connsiteY158" fmla="*/ 417459 h 741973"/>
                <a:gd name="connsiteX159" fmla="*/ 626254 w 1056167"/>
                <a:gd name="connsiteY159" fmla="*/ 240234 h 741973"/>
                <a:gd name="connsiteX160" fmla="*/ 914290 w 1056167"/>
                <a:gd name="connsiteY160" fmla="*/ 224893 h 741973"/>
                <a:gd name="connsiteX161" fmla="*/ 915373 w 1056167"/>
                <a:gd name="connsiteY161" fmla="*/ 225074 h 741973"/>
                <a:gd name="connsiteX162" fmla="*/ 918621 w 1056167"/>
                <a:gd name="connsiteY162" fmla="*/ 225976 h 741973"/>
                <a:gd name="connsiteX163" fmla="*/ 920065 w 1056167"/>
                <a:gd name="connsiteY163" fmla="*/ 226337 h 741973"/>
                <a:gd name="connsiteX164" fmla="*/ 921870 w 1056167"/>
                <a:gd name="connsiteY164" fmla="*/ 226878 h 741973"/>
                <a:gd name="connsiteX165" fmla="*/ 924397 w 1056167"/>
                <a:gd name="connsiteY165" fmla="*/ 227600 h 741973"/>
                <a:gd name="connsiteX166" fmla="*/ 925840 w 1056167"/>
                <a:gd name="connsiteY166" fmla="*/ 227961 h 741973"/>
                <a:gd name="connsiteX167" fmla="*/ 928367 w 1056167"/>
                <a:gd name="connsiteY167" fmla="*/ 228864 h 741973"/>
                <a:gd name="connsiteX168" fmla="*/ 929269 w 1056167"/>
                <a:gd name="connsiteY168" fmla="*/ 229225 h 741973"/>
                <a:gd name="connsiteX169" fmla="*/ 931616 w 1056167"/>
                <a:gd name="connsiteY169" fmla="*/ 230127 h 741973"/>
                <a:gd name="connsiteX170" fmla="*/ 932338 w 1056167"/>
                <a:gd name="connsiteY170" fmla="*/ 230488 h 741973"/>
                <a:gd name="connsiteX171" fmla="*/ 934864 w 1056167"/>
                <a:gd name="connsiteY171" fmla="*/ 231571 h 741973"/>
                <a:gd name="connsiteX172" fmla="*/ 935405 w 1056167"/>
                <a:gd name="connsiteY172" fmla="*/ 231932 h 741973"/>
                <a:gd name="connsiteX173" fmla="*/ 937752 w 1056167"/>
                <a:gd name="connsiteY173" fmla="*/ 233195 h 741973"/>
                <a:gd name="connsiteX174" fmla="*/ 938113 w 1056167"/>
                <a:gd name="connsiteY174" fmla="*/ 233376 h 741973"/>
                <a:gd name="connsiteX175" fmla="*/ 940459 w 1056167"/>
                <a:gd name="connsiteY175" fmla="*/ 234819 h 741973"/>
                <a:gd name="connsiteX176" fmla="*/ 913207 w 1056167"/>
                <a:gd name="connsiteY176" fmla="*/ 246731 h 741973"/>
                <a:gd name="connsiteX177" fmla="*/ 767204 w 1056167"/>
                <a:gd name="connsiteY177" fmla="*/ 254491 h 741973"/>
                <a:gd name="connsiteX178" fmla="*/ 735260 w 1056167"/>
                <a:gd name="connsiteY178" fmla="*/ 254311 h 741973"/>
                <a:gd name="connsiteX179" fmla="*/ 732733 w 1056167"/>
                <a:gd name="connsiteY179" fmla="*/ 254311 h 741973"/>
                <a:gd name="connsiteX180" fmla="*/ 701512 w 1056167"/>
                <a:gd name="connsiteY180" fmla="*/ 254311 h 741973"/>
                <a:gd name="connsiteX181" fmla="*/ 668665 w 1056167"/>
                <a:gd name="connsiteY181" fmla="*/ 254491 h 741973"/>
                <a:gd name="connsiteX182" fmla="*/ 663251 w 1056167"/>
                <a:gd name="connsiteY182" fmla="*/ 254491 h 741973"/>
                <a:gd name="connsiteX183" fmla="*/ 661627 w 1056167"/>
                <a:gd name="connsiteY183" fmla="*/ 254491 h 741973"/>
                <a:gd name="connsiteX184" fmla="*/ 661266 w 1056167"/>
                <a:gd name="connsiteY184" fmla="*/ 254491 h 741973"/>
                <a:gd name="connsiteX185" fmla="*/ 659822 w 1056167"/>
                <a:gd name="connsiteY185" fmla="*/ 254491 h 741973"/>
                <a:gd name="connsiteX186" fmla="*/ 659461 w 1056167"/>
                <a:gd name="connsiteY186" fmla="*/ 254491 h 741973"/>
                <a:gd name="connsiteX187" fmla="*/ 657656 w 1056167"/>
                <a:gd name="connsiteY187" fmla="*/ 254491 h 741973"/>
                <a:gd name="connsiteX188" fmla="*/ 657296 w 1056167"/>
                <a:gd name="connsiteY188" fmla="*/ 254491 h 741973"/>
                <a:gd name="connsiteX189" fmla="*/ 655491 w 1056167"/>
                <a:gd name="connsiteY189" fmla="*/ 254491 h 741973"/>
                <a:gd name="connsiteX190" fmla="*/ 655130 w 1056167"/>
                <a:gd name="connsiteY190" fmla="*/ 254491 h 741973"/>
                <a:gd name="connsiteX191" fmla="*/ 650979 w 1056167"/>
                <a:gd name="connsiteY191" fmla="*/ 254130 h 741973"/>
                <a:gd name="connsiteX192" fmla="*/ 650799 w 1056167"/>
                <a:gd name="connsiteY192" fmla="*/ 254130 h 741973"/>
                <a:gd name="connsiteX193" fmla="*/ 646467 w 1056167"/>
                <a:gd name="connsiteY193" fmla="*/ 253589 h 741973"/>
                <a:gd name="connsiteX194" fmla="*/ 646467 w 1056167"/>
                <a:gd name="connsiteY194" fmla="*/ 253589 h 741973"/>
                <a:gd name="connsiteX195" fmla="*/ 626254 w 1056167"/>
                <a:gd name="connsiteY195" fmla="*/ 240234 h 741973"/>
                <a:gd name="connsiteX196" fmla="*/ 616328 w 1056167"/>
                <a:gd name="connsiteY196" fmla="*/ 275967 h 741973"/>
                <a:gd name="connsiteX197" fmla="*/ 630946 w 1056167"/>
                <a:gd name="connsiteY197" fmla="*/ 265680 h 741973"/>
                <a:gd name="connsiteX198" fmla="*/ 897145 w 1056167"/>
                <a:gd name="connsiteY198" fmla="*/ 264958 h 741973"/>
                <a:gd name="connsiteX199" fmla="*/ 952009 w 1056167"/>
                <a:gd name="connsiteY199" fmla="*/ 256476 h 741973"/>
                <a:gd name="connsiteX200" fmla="*/ 950024 w 1056167"/>
                <a:gd name="connsiteY200" fmla="*/ 296722 h 741973"/>
                <a:gd name="connsiteX201" fmla="*/ 949843 w 1056167"/>
                <a:gd name="connsiteY201" fmla="*/ 297444 h 741973"/>
                <a:gd name="connsiteX202" fmla="*/ 948580 w 1056167"/>
                <a:gd name="connsiteY202" fmla="*/ 300331 h 741973"/>
                <a:gd name="connsiteX203" fmla="*/ 948039 w 1056167"/>
                <a:gd name="connsiteY203" fmla="*/ 301414 h 741973"/>
                <a:gd name="connsiteX204" fmla="*/ 946775 w 1056167"/>
                <a:gd name="connsiteY204" fmla="*/ 303760 h 741973"/>
                <a:gd name="connsiteX205" fmla="*/ 946053 w 1056167"/>
                <a:gd name="connsiteY205" fmla="*/ 305024 h 741973"/>
                <a:gd name="connsiteX206" fmla="*/ 944610 w 1056167"/>
                <a:gd name="connsiteY206" fmla="*/ 307009 h 741973"/>
                <a:gd name="connsiteX207" fmla="*/ 943527 w 1056167"/>
                <a:gd name="connsiteY207" fmla="*/ 308453 h 741973"/>
                <a:gd name="connsiteX208" fmla="*/ 942083 w 1056167"/>
                <a:gd name="connsiteY208" fmla="*/ 310257 h 741973"/>
                <a:gd name="connsiteX209" fmla="*/ 940820 w 1056167"/>
                <a:gd name="connsiteY209" fmla="*/ 311701 h 741973"/>
                <a:gd name="connsiteX210" fmla="*/ 939195 w 1056167"/>
                <a:gd name="connsiteY210" fmla="*/ 313325 h 741973"/>
                <a:gd name="connsiteX211" fmla="*/ 937571 w 1056167"/>
                <a:gd name="connsiteY211" fmla="*/ 314769 h 741973"/>
                <a:gd name="connsiteX212" fmla="*/ 935947 w 1056167"/>
                <a:gd name="connsiteY212" fmla="*/ 316032 h 741973"/>
                <a:gd name="connsiteX213" fmla="*/ 933962 w 1056167"/>
                <a:gd name="connsiteY213" fmla="*/ 317476 h 741973"/>
                <a:gd name="connsiteX214" fmla="*/ 932338 w 1056167"/>
                <a:gd name="connsiteY214" fmla="*/ 318559 h 741973"/>
                <a:gd name="connsiteX215" fmla="*/ 929811 w 1056167"/>
                <a:gd name="connsiteY215" fmla="*/ 320003 h 741973"/>
                <a:gd name="connsiteX216" fmla="*/ 928367 w 1056167"/>
                <a:gd name="connsiteY216" fmla="*/ 320725 h 741973"/>
                <a:gd name="connsiteX217" fmla="*/ 924036 w 1056167"/>
                <a:gd name="connsiteY217" fmla="*/ 322710 h 741973"/>
                <a:gd name="connsiteX218" fmla="*/ 898228 w 1056167"/>
                <a:gd name="connsiteY218" fmla="*/ 325237 h 741973"/>
                <a:gd name="connsiteX219" fmla="*/ 658559 w 1056167"/>
                <a:gd name="connsiteY219" fmla="*/ 326680 h 741973"/>
                <a:gd name="connsiteX220" fmla="*/ 632210 w 1056167"/>
                <a:gd name="connsiteY220" fmla="*/ 317476 h 741973"/>
                <a:gd name="connsiteX221" fmla="*/ 632210 w 1056167"/>
                <a:gd name="connsiteY221" fmla="*/ 317476 h 741973"/>
                <a:gd name="connsiteX222" fmla="*/ 632210 w 1056167"/>
                <a:gd name="connsiteY222" fmla="*/ 317476 h 741973"/>
                <a:gd name="connsiteX223" fmla="*/ 616328 w 1056167"/>
                <a:gd name="connsiteY223" fmla="*/ 275967 h 741973"/>
                <a:gd name="connsiteX224" fmla="*/ 593227 w 1056167"/>
                <a:gd name="connsiteY224" fmla="*/ 392373 h 741973"/>
                <a:gd name="connsiteX225" fmla="*/ 591062 w 1056167"/>
                <a:gd name="connsiteY225" fmla="*/ 392012 h 741973"/>
                <a:gd name="connsiteX226" fmla="*/ 590520 w 1056167"/>
                <a:gd name="connsiteY226" fmla="*/ 391831 h 741973"/>
                <a:gd name="connsiteX227" fmla="*/ 588716 w 1056167"/>
                <a:gd name="connsiteY227" fmla="*/ 391290 h 741973"/>
                <a:gd name="connsiteX228" fmla="*/ 588355 w 1056167"/>
                <a:gd name="connsiteY228" fmla="*/ 391110 h 741973"/>
                <a:gd name="connsiteX229" fmla="*/ 586369 w 1056167"/>
                <a:gd name="connsiteY229" fmla="*/ 390207 h 741973"/>
                <a:gd name="connsiteX230" fmla="*/ 585828 w 1056167"/>
                <a:gd name="connsiteY230" fmla="*/ 390027 h 741973"/>
                <a:gd name="connsiteX231" fmla="*/ 584204 w 1056167"/>
                <a:gd name="connsiteY231" fmla="*/ 389124 h 741973"/>
                <a:gd name="connsiteX232" fmla="*/ 583843 w 1056167"/>
                <a:gd name="connsiteY232" fmla="*/ 388944 h 741973"/>
                <a:gd name="connsiteX233" fmla="*/ 582038 w 1056167"/>
                <a:gd name="connsiteY233" fmla="*/ 387681 h 741973"/>
                <a:gd name="connsiteX234" fmla="*/ 581677 w 1056167"/>
                <a:gd name="connsiteY234" fmla="*/ 387320 h 741973"/>
                <a:gd name="connsiteX235" fmla="*/ 580233 w 1056167"/>
                <a:gd name="connsiteY235" fmla="*/ 386056 h 741973"/>
                <a:gd name="connsiteX236" fmla="*/ 579872 w 1056167"/>
                <a:gd name="connsiteY236" fmla="*/ 385695 h 741973"/>
                <a:gd name="connsiteX237" fmla="*/ 578248 w 1056167"/>
                <a:gd name="connsiteY237" fmla="*/ 384071 h 741973"/>
                <a:gd name="connsiteX238" fmla="*/ 578068 w 1056167"/>
                <a:gd name="connsiteY238" fmla="*/ 383891 h 741973"/>
                <a:gd name="connsiteX239" fmla="*/ 576804 w 1056167"/>
                <a:gd name="connsiteY239" fmla="*/ 382266 h 741973"/>
                <a:gd name="connsiteX240" fmla="*/ 576443 w 1056167"/>
                <a:gd name="connsiteY240" fmla="*/ 381905 h 741973"/>
                <a:gd name="connsiteX241" fmla="*/ 573917 w 1056167"/>
                <a:gd name="connsiteY241" fmla="*/ 378115 h 741973"/>
                <a:gd name="connsiteX242" fmla="*/ 573736 w 1056167"/>
                <a:gd name="connsiteY242" fmla="*/ 377754 h 741973"/>
                <a:gd name="connsiteX243" fmla="*/ 572834 w 1056167"/>
                <a:gd name="connsiteY243" fmla="*/ 375950 h 741973"/>
                <a:gd name="connsiteX244" fmla="*/ 572653 w 1056167"/>
                <a:gd name="connsiteY244" fmla="*/ 375769 h 741973"/>
                <a:gd name="connsiteX245" fmla="*/ 571751 w 1056167"/>
                <a:gd name="connsiteY245" fmla="*/ 373604 h 741973"/>
                <a:gd name="connsiteX246" fmla="*/ 571571 w 1056167"/>
                <a:gd name="connsiteY246" fmla="*/ 373243 h 741973"/>
                <a:gd name="connsiteX247" fmla="*/ 571029 w 1056167"/>
                <a:gd name="connsiteY247" fmla="*/ 371257 h 741973"/>
                <a:gd name="connsiteX248" fmla="*/ 570849 w 1056167"/>
                <a:gd name="connsiteY248" fmla="*/ 370896 h 741973"/>
                <a:gd name="connsiteX249" fmla="*/ 570307 w 1056167"/>
                <a:gd name="connsiteY249" fmla="*/ 368550 h 741973"/>
                <a:gd name="connsiteX250" fmla="*/ 570307 w 1056167"/>
                <a:gd name="connsiteY250" fmla="*/ 368370 h 741973"/>
                <a:gd name="connsiteX251" fmla="*/ 569946 w 1056167"/>
                <a:gd name="connsiteY251" fmla="*/ 366204 h 741973"/>
                <a:gd name="connsiteX252" fmla="*/ 569946 w 1056167"/>
                <a:gd name="connsiteY252" fmla="*/ 365843 h 741973"/>
                <a:gd name="connsiteX253" fmla="*/ 573195 w 1056167"/>
                <a:gd name="connsiteY253" fmla="*/ 348157 h 741973"/>
                <a:gd name="connsiteX254" fmla="*/ 592866 w 1056167"/>
                <a:gd name="connsiteY254" fmla="*/ 337870 h 741973"/>
                <a:gd name="connsiteX255" fmla="*/ 898769 w 1056167"/>
                <a:gd name="connsiteY255" fmla="*/ 341299 h 741973"/>
                <a:gd name="connsiteX256" fmla="*/ 911402 w 1056167"/>
                <a:gd name="connsiteY256" fmla="*/ 340577 h 741973"/>
                <a:gd name="connsiteX257" fmla="*/ 912846 w 1056167"/>
                <a:gd name="connsiteY257" fmla="*/ 340757 h 741973"/>
                <a:gd name="connsiteX258" fmla="*/ 913207 w 1056167"/>
                <a:gd name="connsiteY258" fmla="*/ 340757 h 741973"/>
                <a:gd name="connsiteX259" fmla="*/ 914471 w 1056167"/>
                <a:gd name="connsiteY259" fmla="*/ 341118 h 741973"/>
                <a:gd name="connsiteX260" fmla="*/ 914831 w 1056167"/>
                <a:gd name="connsiteY260" fmla="*/ 341299 h 741973"/>
                <a:gd name="connsiteX261" fmla="*/ 916095 w 1056167"/>
                <a:gd name="connsiteY261" fmla="*/ 341660 h 741973"/>
                <a:gd name="connsiteX262" fmla="*/ 916275 w 1056167"/>
                <a:gd name="connsiteY262" fmla="*/ 341840 h 741973"/>
                <a:gd name="connsiteX263" fmla="*/ 917539 w 1056167"/>
                <a:gd name="connsiteY263" fmla="*/ 342562 h 741973"/>
                <a:gd name="connsiteX264" fmla="*/ 917719 w 1056167"/>
                <a:gd name="connsiteY264" fmla="*/ 342562 h 741973"/>
                <a:gd name="connsiteX265" fmla="*/ 918982 w 1056167"/>
                <a:gd name="connsiteY265" fmla="*/ 343464 h 741973"/>
                <a:gd name="connsiteX266" fmla="*/ 919163 w 1056167"/>
                <a:gd name="connsiteY266" fmla="*/ 343645 h 741973"/>
                <a:gd name="connsiteX267" fmla="*/ 920246 w 1056167"/>
                <a:gd name="connsiteY267" fmla="*/ 344728 h 741973"/>
                <a:gd name="connsiteX268" fmla="*/ 920426 w 1056167"/>
                <a:gd name="connsiteY268" fmla="*/ 344908 h 741973"/>
                <a:gd name="connsiteX269" fmla="*/ 921509 w 1056167"/>
                <a:gd name="connsiteY269" fmla="*/ 346172 h 741973"/>
                <a:gd name="connsiteX270" fmla="*/ 921690 w 1056167"/>
                <a:gd name="connsiteY270" fmla="*/ 346533 h 741973"/>
                <a:gd name="connsiteX271" fmla="*/ 922592 w 1056167"/>
                <a:gd name="connsiteY271" fmla="*/ 348157 h 741973"/>
                <a:gd name="connsiteX272" fmla="*/ 922772 w 1056167"/>
                <a:gd name="connsiteY272" fmla="*/ 348337 h 741973"/>
                <a:gd name="connsiteX273" fmla="*/ 923675 w 1056167"/>
                <a:gd name="connsiteY273" fmla="*/ 350503 h 741973"/>
                <a:gd name="connsiteX274" fmla="*/ 920426 w 1056167"/>
                <a:gd name="connsiteY274" fmla="*/ 391290 h 741973"/>
                <a:gd name="connsiteX275" fmla="*/ 901476 w 1056167"/>
                <a:gd name="connsiteY275" fmla="*/ 397968 h 741973"/>
                <a:gd name="connsiteX276" fmla="*/ 653867 w 1056167"/>
                <a:gd name="connsiteY276" fmla="*/ 401216 h 741973"/>
                <a:gd name="connsiteX277" fmla="*/ 593227 w 1056167"/>
                <a:gd name="connsiteY277" fmla="*/ 392373 h 741973"/>
                <a:gd name="connsiteX278" fmla="*/ 608207 w 1056167"/>
                <a:gd name="connsiteY278" fmla="*/ 487302 h 741973"/>
                <a:gd name="connsiteX279" fmla="*/ 742479 w 1056167"/>
                <a:gd name="connsiteY279" fmla="*/ 489107 h 741973"/>
                <a:gd name="connsiteX280" fmla="*/ 912124 w 1056167"/>
                <a:gd name="connsiteY280" fmla="*/ 483332 h 741973"/>
                <a:gd name="connsiteX281" fmla="*/ 937932 w 1056167"/>
                <a:gd name="connsiteY281" fmla="*/ 493258 h 741973"/>
                <a:gd name="connsiteX282" fmla="*/ 937932 w 1056167"/>
                <a:gd name="connsiteY282" fmla="*/ 493438 h 741973"/>
                <a:gd name="connsiteX283" fmla="*/ 938654 w 1056167"/>
                <a:gd name="connsiteY283" fmla="*/ 495423 h 741973"/>
                <a:gd name="connsiteX284" fmla="*/ 938835 w 1056167"/>
                <a:gd name="connsiteY284" fmla="*/ 495784 h 741973"/>
                <a:gd name="connsiteX285" fmla="*/ 939376 w 1056167"/>
                <a:gd name="connsiteY285" fmla="*/ 497769 h 741973"/>
                <a:gd name="connsiteX286" fmla="*/ 939556 w 1056167"/>
                <a:gd name="connsiteY286" fmla="*/ 498311 h 741973"/>
                <a:gd name="connsiteX287" fmla="*/ 939917 w 1056167"/>
                <a:gd name="connsiteY287" fmla="*/ 500838 h 741973"/>
                <a:gd name="connsiteX288" fmla="*/ 927284 w 1056167"/>
                <a:gd name="connsiteY288" fmla="*/ 534406 h 741973"/>
                <a:gd name="connsiteX289" fmla="*/ 852568 w 1056167"/>
                <a:gd name="connsiteY289" fmla="*/ 536932 h 741973"/>
                <a:gd name="connsiteX290" fmla="*/ 615245 w 1056167"/>
                <a:gd name="connsiteY290" fmla="*/ 539639 h 741973"/>
                <a:gd name="connsiteX291" fmla="*/ 612358 w 1056167"/>
                <a:gd name="connsiteY291" fmla="*/ 540000 h 741973"/>
                <a:gd name="connsiteX292" fmla="*/ 611636 w 1056167"/>
                <a:gd name="connsiteY292" fmla="*/ 540000 h 741973"/>
                <a:gd name="connsiteX293" fmla="*/ 608929 w 1056167"/>
                <a:gd name="connsiteY293" fmla="*/ 540361 h 741973"/>
                <a:gd name="connsiteX294" fmla="*/ 608568 w 1056167"/>
                <a:gd name="connsiteY294" fmla="*/ 540361 h 741973"/>
                <a:gd name="connsiteX295" fmla="*/ 606402 w 1056167"/>
                <a:gd name="connsiteY295" fmla="*/ 540542 h 741973"/>
                <a:gd name="connsiteX296" fmla="*/ 605861 w 1056167"/>
                <a:gd name="connsiteY296" fmla="*/ 540542 h 741973"/>
                <a:gd name="connsiteX297" fmla="*/ 603514 w 1056167"/>
                <a:gd name="connsiteY297" fmla="*/ 540542 h 741973"/>
                <a:gd name="connsiteX298" fmla="*/ 603153 w 1056167"/>
                <a:gd name="connsiteY298" fmla="*/ 540542 h 741973"/>
                <a:gd name="connsiteX299" fmla="*/ 601168 w 1056167"/>
                <a:gd name="connsiteY299" fmla="*/ 540542 h 741973"/>
                <a:gd name="connsiteX300" fmla="*/ 600807 w 1056167"/>
                <a:gd name="connsiteY300" fmla="*/ 540542 h 741973"/>
                <a:gd name="connsiteX301" fmla="*/ 598822 w 1056167"/>
                <a:gd name="connsiteY301" fmla="*/ 540361 h 741973"/>
                <a:gd name="connsiteX302" fmla="*/ 598461 w 1056167"/>
                <a:gd name="connsiteY302" fmla="*/ 540361 h 741973"/>
                <a:gd name="connsiteX303" fmla="*/ 596656 w 1056167"/>
                <a:gd name="connsiteY303" fmla="*/ 540000 h 741973"/>
                <a:gd name="connsiteX304" fmla="*/ 596476 w 1056167"/>
                <a:gd name="connsiteY304" fmla="*/ 540000 h 741973"/>
                <a:gd name="connsiteX305" fmla="*/ 594852 w 1056167"/>
                <a:gd name="connsiteY305" fmla="*/ 539459 h 741973"/>
                <a:gd name="connsiteX306" fmla="*/ 594491 w 1056167"/>
                <a:gd name="connsiteY306" fmla="*/ 539278 h 741973"/>
                <a:gd name="connsiteX307" fmla="*/ 592866 w 1056167"/>
                <a:gd name="connsiteY307" fmla="*/ 538557 h 741973"/>
                <a:gd name="connsiteX308" fmla="*/ 592686 w 1056167"/>
                <a:gd name="connsiteY308" fmla="*/ 538557 h 741973"/>
                <a:gd name="connsiteX309" fmla="*/ 591423 w 1056167"/>
                <a:gd name="connsiteY309" fmla="*/ 537835 h 741973"/>
                <a:gd name="connsiteX310" fmla="*/ 591062 w 1056167"/>
                <a:gd name="connsiteY310" fmla="*/ 537654 h 741973"/>
                <a:gd name="connsiteX311" fmla="*/ 589798 w 1056167"/>
                <a:gd name="connsiteY311" fmla="*/ 536752 h 741973"/>
                <a:gd name="connsiteX312" fmla="*/ 589618 w 1056167"/>
                <a:gd name="connsiteY312" fmla="*/ 536571 h 741973"/>
                <a:gd name="connsiteX313" fmla="*/ 588535 w 1056167"/>
                <a:gd name="connsiteY313" fmla="*/ 535489 h 741973"/>
                <a:gd name="connsiteX314" fmla="*/ 588355 w 1056167"/>
                <a:gd name="connsiteY314" fmla="*/ 535308 h 741973"/>
                <a:gd name="connsiteX315" fmla="*/ 587272 w 1056167"/>
                <a:gd name="connsiteY315" fmla="*/ 534045 h 741973"/>
                <a:gd name="connsiteX316" fmla="*/ 587091 w 1056167"/>
                <a:gd name="connsiteY316" fmla="*/ 533684 h 741973"/>
                <a:gd name="connsiteX317" fmla="*/ 586189 w 1056167"/>
                <a:gd name="connsiteY317" fmla="*/ 532240 h 741973"/>
                <a:gd name="connsiteX318" fmla="*/ 586008 w 1056167"/>
                <a:gd name="connsiteY318" fmla="*/ 532059 h 741973"/>
                <a:gd name="connsiteX319" fmla="*/ 585106 w 1056167"/>
                <a:gd name="connsiteY319" fmla="*/ 530255 h 741973"/>
                <a:gd name="connsiteX320" fmla="*/ 584926 w 1056167"/>
                <a:gd name="connsiteY320" fmla="*/ 529894 h 741973"/>
                <a:gd name="connsiteX321" fmla="*/ 584204 w 1056167"/>
                <a:gd name="connsiteY321" fmla="*/ 527909 h 741973"/>
                <a:gd name="connsiteX322" fmla="*/ 584204 w 1056167"/>
                <a:gd name="connsiteY322" fmla="*/ 527909 h 741973"/>
                <a:gd name="connsiteX323" fmla="*/ 581316 w 1056167"/>
                <a:gd name="connsiteY323" fmla="*/ 515275 h 741973"/>
                <a:gd name="connsiteX324" fmla="*/ 608207 w 1056167"/>
                <a:gd name="connsiteY324" fmla="*/ 487302 h 741973"/>
                <a:gd name="connsiteX325" fmla="*/ 647911 w 1056167"/>
                <a:gd name="connsiteY325" fmla="*/ 552994 h 741973"/>
                <a:gd name="connsiteX326" fmla="*/ 722447 w 1056167"/>
                <a:gd name="connsiteY326" fmla="*/ 552092 h 741973"/>
                <a:gd name="connsiteX327" fmla="*/ 925119 w 1056167"/>
                <a:gd name="connsiteY327" fmla="*/ 548483 h 741973"/>
                <a:gd name="connsiteX328" fmla="*/ 997308 w 1056167"/>
                <a:gd name="connsiteY328" fmla="*/ 530255 h 741973"/>
                <a:gd name="connsiteX329" fmla="*/ 1015175 w 1056167"/>
                <a:gd name="connsiteY329" fmla="*/ 524119 h 741973"/>
                <a:gd name="connsiteX330" fmla="*/ 1015175 w 1056167"/>
                <a:gd name="connsiteY330" fmla="*/ 524119 h 741973"/>
                <a:gd name="connsiteX331" fmla="*/ 1017341 w 1056167"/>
                <a:gd name="connsiteY331" fmla="*/ 523577 h 741973"/>
                <a:gd name="connsiteX332" fmla="*/ 1017521 w 1056167"/>
                <a:gd name="connsiteY332" fmla="*/ 523577 h 741973"/>
                <a:gd name="connsiteX333" fmla="*/ 1019506 w 1056167"/>
                <a:gd name="connsiteY333" fmla="*/ 523036 h 741973"/>
                <a:gd name="connsiteX334" fmla="*/ 1019867 w 1056167"/>
                <a:gd name="connsiteY334" fmla="*/ 523036 h 741973"/>
                <a:gd name="connsiteX335" fmla="*/ 1021672 w 1056167"/>
                <a:gd name="connsiteY335" fmla="*/ 522675 h 741973"/>
                <a:gd name="connsiteX336" fmla="*/ 1022213 w 1056167"/>
                <a:gd name="connsiteY336" fmla="*/ 522494 h 741973"/>
                <a:gd name="connsiteX337" fmla="*/ 1024018 w 1056167"/>
                <a:gd name="connsiteY337" fmla="*/ 522133 h 741973"/>
                <a:gd name="connsiteX338" fmla="*/ 1024740 w 1056167"/>
                <a:gd name="connsiteY338" fmla="*/ 522133 h 741973"/>
                <a:gd name="connsiteX339" fmla="*/ 1026364 w 1056167"/>
                <a:gd name="connsiteY339" fmla="*/ 521953 h 741973"/>
                <a:gd name="connsiteX340" fmla="*/ 1027447 w 1056167"/>
                <a:gd name="connsiteY340" fmla="*/ 521953 h 741973"/>
                <a:gd name="connsiteX341" fmla="*/ 1028710 w 1056167"/>
                <a:gd name="connsiteY341" fmla="*/ 521953 h 741973"/>
                <a:gd name="connsiteX342" fmla="*/ 1030154 w 1056167"/>
                <a:gd name="connsiteY342" fmla="*/ 521953 h 741973"/>
                <a:gd name="connsiteX343" fmla="*/ 1031237 w 1056167"/>
                <a:gd name="connsiteY343" fmla="*/ 521953 h 741973"/>
                <a:gd name="connsiteX344" fmla="*/ 1033764 w 1056167"/>
                <a:gd name="connsiteY344" fmla="*/ 522133 h 741973"/>
                <a:gd name="connsiteX345" fmla="*/ 1017521 w 1056167"/>
                <a:gd name="connsiteY345" fmla="*/ 543249 h 741973"/>
                <a:gd name="connsiteX346" fmla="*/ 926923 w 1056167"/>
                <a:gd name="connsiteY346" fmla="*/ 609122 h 741973"/>
                <a:gd name="connsiteX347" fmla="*/ 913568 w 1056167"/>
                <a:gd name="connsiteY347" fmla="*/ 617784 h 741973"/>
                <a:gd name="connsiteX348" fmla="*/ 884331 w 1056167"/>
                <a:gd name="connsiteY348" fmla="*/ 611107 h 741973"/>
                <a:gd name="connsiteX349" fmla="*/ 881985 w 1056167"/>
                <a:gd name="connsiteY349" fmla="*/ 607858 h 741973"/>
                <a:gd name="connsiteX350" fmla="*/ 881083 w 1056167"/>
                <a:gd name="connsiteY350" fmla="*/ 606595 h 741973"/>
                <a:gd name="connsiteX351" fmla="*/ 879639 w 1056167"/>
                <a:gd name="connsiteY351" fmla="*/ 604790 h 741973"/>
                <a:gd name="connsiteX352" fmla="*/ 878376 w 1056167"/>
                <a:gd name="connsiteY352" fmla="*/ 603347 h 741973"/>
                <a:gd name="connsiteX353" fmla="*/ 877293 w 1056167"/>
                <a:gd name="connsiteY353" fmla="*/ 602083 h 741973"/>
                <a:gd name="connsiteX354" fmla="*/ 875849 w 1056167"/>
                <a:gd name="connsiteY354" fmla="*/ 600459 h 741973"/>
                <a:gd name="connsiteX355" fmla="*/ 875127 w 1056167"/>
                <a:gd name="connsiteY355" fmla="*/ 599737 h 741973"/>
                <a:gd name="connsiteX356" fmla="*/ 866465 w 1056167"/>
                <a:gd name="connsiteY356" fmla="*/ 591074 h 741973"/>
                <a:gd name="connsiteX357" fmla="*/ 771355 w 1056167"/>
                <a:gd name="connsiteY357" fmla="*/ 574651 h 741973"/>
                <a:gd name="connsiteX358" fmla="*/ 725515 w 1056167"/>
                <a:gd name="connsiteY358" fmla="*/ 608941 h 741973"/>
                <a:gd name="connsiteX359" fmla="*/ 722807 w 1056167"/>
                <a:gd name="connsiteY359" fmla="*/ 613634 h 741973"/>
                <a:gd name="connsiteX360" fmla="*/ 721725 w 1056167"/>
                <a:gd name="connsiteY360" fmla="*/ 615799 h 741973"/>
                <a:gd name="connsiteX361" fmla="*/ 721003 w 1056167"/>
                <a:gd name="connsiteY361" fmla="*/ 617243 h 741973"/>
                <a:gd name="connsiteX362" fmla="*/ 719198 w 1056167"/>
                <a:gd name="connsiteY362" fmla="*/ 621214 h 741973"/>
                <a:gd name="connsiteX363" fmla="*/ 706204 w 1056167"/>
                <a:gd name="connsiteY363" fmla="*/ 632583 h 741973"/>
                <a:gd name="connsiteX364" fmla="*/ 544680 w 1056167"/>
                <a:gd name="connsiteY364" fmla="*/ 632042 h 741973"/>
                <a:gd name="connsiteX365" fmla="*/ 543778 w 1056167"/>
                <a:gd name="connsiteY365" fmla="*/ 631681 h 741973"/>
                <a:gd name="connsiteX366" fmla="*/ 543597 w 1056167"/>
                <a:gd name="connsiteY366" fmla="*/ 631501 h 741973"/>
                <a:gd name="connsiteX367" fmla="*/ 542695 w 1056167"/>
                <a:gd name="connsiteY367" fmla="*/ 630959 h 741973"/>
                <a:gd name="connsiteX368" fmla="*/ 542514 w 1056167"/>
                <a:gd name="connsiteY368" fmla="*/ 630959 h 741973"/>
                <a:gd name="connsiteX369" fmla="*/ 541070 w 1056167"/>
                <a:gd name="connsiteY369" fmla="*/ 630237 h 741973"/>
                <a:gd name="connsiteX370" fmla="*/ 540710 w 1056167"/>
                <a:gd name="connsiteY370" fmla="*/ 630057 h 741973"/>
                <a:gd name="connsiteX371" fmla="*/ 539266 w 1056167"/>
                <a:gd name="connsiteY371" fmla="*/ 629154 h 741973"/>
                <a:gd name="connsiteX372" fmla="*/ 538905 w 1056167"/>
                <a:gd name="connsiteY372" fmla="*/ 628974 h 741973"/>
                <a:gd name="connsiteX373" fmla="*/ 537100 w 1056167"/>
                <a:gd name="connsiteY373" fmla="*/ 627711 h 741973"/>
                <a:gd name="connsiteX374" fmla="*/ 536559 w 1056167"/>
                <a:gd name="connsiteY374" fmla="*/ 627350 h 741973"/>
                <a:gd name="connsiteX375" fmla="*/ 534754 w 1056167"/>
                <a:gd name="connsiteY375" fmla="*/ 626267 h 741973"/>
                <a:gd name="connsiteX376" fmla="*/ 534212 w 1056167"/>
                <a:gd name="connsiteY376" fmla="*/ 625906 h 741973"/>
                <a:gd name="connsiteX377" fmla="*/ 531866 w 1056167"/>
                <a:gd name="connsiteY377" fmla="*/ 624282 h 741973"/>
                <a:gd name="connsiteX378" fmla="*/ 531325 w 1056167"/>
                <a:gd name="connsiteY378" fmla="*/ 623921 h 741973"/>
                <a:gd name="connsiteX379" fmla="*/ 529340 w 1056167"/>
                <a:gd name="connsiteY379" fmla="*/ 622477 h 741973"/>
                <a:gd name="connsiteX380" fmla="*/ 528618 w 1056167"/>
                <a:gd name="connsiteY380" fmla="*/ 621935 h 741973"/>
                <a:gd name="connsiteX381" fmla="*/ 525911 w 1056167"/>
                <a:gd name="connsiteY381" fmla="*/ 620131 h 741973"/>
                <a:gd name="connsiteX382" fmla="*/ 525369 w 1056167"/>
                <a:gd name="connsiteY382" fmla="*/ 619770 h 741973"/>
                <a:gd name="connsiteX383" fmla="*/ 523204 w 1056167"/>
                <a:gd name="connsiteY383" fmla="*/ 618145 h 741973"/>
                <a:gd name="connsiteX384" fmla="*/ 522301 w 1056167"/>
                <a:gd name="connsiteY384" fmla="*/ 617424 h 741973"/>
                <a:gd name="connsiteX385" fmla="*/ 519414 w 1056167"/>
                <a:gd name="connsiteY385" fmla="*/ 615438 h 741973"/>
                <a:gd name="connsiteX386" fmla="*/ 518872 w 1056167"/>
                <a:gd name="connsiteY386" fmla="*/ 615077 h 741973"/>
                <a:gd name="connsiteX387" fmla="*/ 516346 w 1056167"/>
                <a:gd name="connsiteY387" fmla="*/ 613273 h 741973"/>
                <a:gd name="connsiteX388" fmla="*/ 515263 w 1056167"/>
                <a:gd name="connsiteY388" fmla="*/ 612551 h 741973"/>
                <a:gd name="connsiteX389" fmla="*/ 512736 w 1056167"/>
                <a:gd name="connsiteY389" fmla="*/ 610746 h 741973"/>
                <a:gd name="connsiteX390" fmla="*/ 511653 w 1056167"/>
                <a:gd name="connsiteY390" fmla="*/ 610024 h 741973"/>
                <a:gd name="connsiteX391" fmla="*/ 508946 w 1056167"/>
                <a:gd name="connsiteY391" fmla="*/ 608039 h 741973"/>
                <a:gd name="connsiteX392" fmla="*/ 507683 w 1056167"/>
                <a:gd name="connsiteY392" fmla="*/ 606956 h 741973"/>
                <a:gd name="connsiteX393" fmla="*/ 505517 w 1056167"/>
                <a:gd name="connsiteY393" fmla="*/ 605332 h 741973"/>
                <a:gd name="connsiteX394" fmla="*/ 504254 w 1056167"/>
                <a:gd name="connsiteY394" fmla="*/ 604429 h 741973"/>
                <a:gd name="connsiteX395" fmla="*/ 501186 w 1056167"/>
                <a:gd name="connsiteY395" fmla="*/ 602083 h 741973"/>
                <a:gd name="connsiteX396" fmla="*/ 499742 w 1056167"/>
                <a:gd name="connsiteY396" fmla="*/ 601000 h 741973"/>
                <a:gd name="connsiteX397" fmla="*/ 497576 w 1056167"/>
                <a:gd name="connsiteY397" fmla="*/ 599376 h 741973"/>
                <a:gd name="connsiteX398" fmla="*/ 496132 w 1056167"/>
                <a:gd name="connsiteY398" fmla="*/ 598293 h 741973"/>
                <a:gd name="connsiteX399" fmla="*/ 493065 w 1056167"/>
                <a:gd name="connsiteY399" fmla="*/ 595947 h 741973"/>
                <a:gd name="connsiteX400" fmla="*/ 491621 w 1056167"/>
                <a:gd name="connsiteY400" fmla="*/ 594864 h 741973"/>
                <a:gd name="connsiteX401" fmla="*/ 489455 w 1056167"/>
                <a:gd name="connsiteY401" fmla="*/ 593240 h 741973"/>
                <a:gd name="connsiteX402" fmla="*/ 488011 w 1056167"/>
                <a:gd name="connsiteY402" fmla="*/ 592157 h 741973"/>
                <a:gd name="connsiteX403" fmla="*/ 484943 w 1056167"/>
                <a:gd name="connsiteY403" fmla="*/ 589811 h 741973"/>
                <a:gd name="connsiteX404" fmla="*/ 483319 w 1056167"/>
                <a:gd name="connsiteY404" fmla="*/ 588548 h 741973"/>
                <a:gd name="connsiteX405" fmla="*/ 481334 w 1056167"/>
                <a:gd name="connsiteY405" fmla="*/ 586924 h 741973"/>
                <a:gd name="connsiteX406" fmla="*/ 479709 w 1056167"/>
                <a:gd name="connsiteY406" fmla="*/ 585660 h 741973"/>
                <a:gd name="connsiteX407" fmla="*/ 476822 w 1056167"/>
                <a:gd name="connsiteY407" fmla="*/ 583314 h 741973"/>
                <a:gd name="connsiteX408" fmla="*/ 441268 w 1056167"/>
                <a:gd name="connsiteY408" fmla="*/ 553897 h 741973"/>
                <a:gd name="connsiteX409" fmla="*/ 647911 w 1056167"/>
                <a:gd name="connsiteY409" fmla="*/ 552994 h 741973"/>
                <a:gd name="connsiteX410" fmla="*/ 554606 w 1056167"/>
                <a:gd name="connsiteY410" fmla="*/ 513110 h 741973"/>
                <a:gd name="connsiteX411" fmla="*/ 570849 w 1056167"/>
                <a:gd name="connsiteY411" fmla="*/ 539639 h 741973"/>
                <a:gd name="connsiteX412" fmla="*/ 459316 w 1056167"/>
                <a:gd name="connsiteY412" fmla="*/ 540542 h 741973"/>
                <a:gd name="connsiteX413" fmla="*/ 554606 w 1056167"/>
                <a:gd name="connsiteY413" fmla="*/ 513110 h 741973"/>
                <a:gd name="connsiteX414" fmla="*/ 480431 w 1056167"/>
                <a:gd name="connsiteY414" fmla="*/ 507335 h 741973"/>
                <a:gd name="connsiteX415" fmla="*/ 467257 w 1056167"/>
                <a:gd name="connsiteY415" fmla="*/ 519246 h 741973"/>
                <a:gd name="connsiteX416" fmla="*/ 348505 w 1056167"/>
                <a:gd name="connsiteY416" fmla="*/ 530796 h 741973"/>
                <a:gd name="connsiteX417" fmla="*/ 334248 w 1056167"/>
                <a:gd name="connsiteY417" fmla="*/ 521412 h 741973"/>
                <a:gd name="connsiteX418" fmla="*/ 328112 w 1056167"/>
                <a:gd name="connsiteY418" fmla="*/ 453914 h 741973"/>
                <a:gd name="connsiteX419" fmla="*/ 374132 w 1056167"/>
                <a:gd name="connsiteY419" fmla="*/ 484414 h 741973"/>
                <a:gd name="connsiteX420" fmla="*/ 423943 w 1056167"/>
                <a:gd name="connsiteY420" fmla="*/ 492175 h 741973"/>
                <a:gd name="connsiteX421" fmla="*/ 480431 w 1056167"/>
                <a:gd name="connsiteY421" fmla="*/ 507335 h 741973"/>
                <a:gd name="connsiteX422" fmla="*/ 183552 w 1056167"/>
                <a:gd name="connsiteY422" fmla="*/ 167142 h 741973"/>
                <a:gd name="connsiteX423" fmla="*/ 207916 w 1056167"/>
                <a:gd name="connsiteY423" fmla="*/ 23124 h 741973"/>
                <a:gd name="connsiteX424" fmla="*/ 328292 w 1056167"/>
                <a:gd name="connsiteY424" fmla="*/ 47668 h 741973"/>
                <a:gd name="connsiteX425" fmla="*/ 338760 w 1056167"/>
                <a:gd name="connsiteY425" fmla="*/ 141695 h 741973"/>
                <a:gd name="connsiteX426" fmla="*/ 259532 w 1056167"/>
                <a:gd name="connsiteY426" fmla="*/ 197281 h 741973"/>
                <a:gd name="connsiteX427" fmla="*/ 183552 w 1056167"/>
                <a:gd name="connsiteY427" fmla="*/ 167142 h 741973"/>
                <a:gd name="connsiteX428" fmla="*/ 89345 w 1056167"/>
                <a:gd name="connsiteY428" fmla="*/ 344908 h 741973"/>
                <a:gd name="connsiteX429" fmla="*/ 160813 w 1056167"/>
                <a:gd name="connsiteY429" fmla="*/ 232654 h 741973"/>
                <a:gd name="connsiteX430" fmla="*/ 223978 w 1056167"/>
                <a:gd name="connsiteY430" fmla="*/ 213704 h 741973"/>
                <a:gd name="connsiteX431" fmla="*/ 306635 w 1056167"/>
                <a:gd name="connsiteY431" fmla="*/ 217313 h 741973"/>
                <a:gd name="connsiteX432" fmla="*/ 338398 w 1056167"/>
                <a:gd name="connsiteY432" fmla="*/ 250160 h 741973"/>
                <a:gd name="connsiteX433" fmla="*/ 353919 w 1056167"/>
                <a:gd name="connsiteY433" fmla="*/ 327222 h 741973"/>
                <a:gd name="connsiteX434" fmla="*/ 424304 w 1056167"/>
                <a:gd name="connsiteY434" fmla="*/ 443988 h 741973"/>
                <a:gd name="connsiteX435" fmla="*/ 422680 w 1056167"/>
                <a:gd name="connsiteY435" fmla="*/ 476113 h 741973"/>
                <a:gd name="connsiteX436" fmla="*/ 391097 w 1056167"/>
                <a:gd name="connsiteY436" fmla="*/ 480444 h 741973"/>
                <a:gd name="connsiteX437" fmla="*/ 332443 w 1056167"/>
                <a:gd name="connsiteY437" fmla="*/ 435145 h 741973"/>
                <a:gd name="connsiteX438" fmla="*/ 325224 w 1056167"/>
                <a:gd name="connsiteY438" fmla="*/ 410059 h 741973"/>
                <a:gd name="connsiteX439" fmla="*/ 325765 w 1056167"/>
                <a:gd name="connsiteY439" fmla="*/ 332817 h 741973"/>
                <a:gd name="connsiteX440" fmla="*/ 326126 w 1056167"/>
                <a:gd name="connsiteY440" fmla="*/ 314228 h 741973"/>
                <a:gd name="connsiteX441" fmla="*/ 319088 w 1056167"/>
                <a:gd name="connsiteY441" fmla="*/ 307911 h 741973"/>
                <a:gd name="connsiteX442" fmla="*/ 310967 w 1056167"/>
                <a:gd name="connsiteY442" fmla="*/ 313325 h 741973"/>
                <a:gd name="connsiteX443" fmla="*/ 309523 w 1056167"/>
                <a:gd name="connsiteY443" fmla="*/ 334621 h 741973"/>
                <a:gd name="connsiteX444" fmla="*/ 309523 w 1056167"/>
                <a:gd name="connsiteY444" fmla="*/ 398689 h 741973"/>
                <a:gd name="connsiteX445" fmla="*/ 315118 w 1056167"/>
                <a:gd name="connsiteY445" fmla="*/ 505169 h 741973"/>
                <a:gd name="connsiteX446" fmla="*/ 315118 w 1056167"/>
                <a:gd name="connsiteY446" fmla="*/ 527548 h 741973"/>
                <a:gd name="connsiteX447" fmla="*/ 268736 w 1056167"/>
                <a:gd name="connsiteY447" fmla="*/ 516178 h 741973"/>
                <a:gd name="connsiteX448" fmla="*/ 260614 w 1056167"/>
                <a:gd name="connsiteY448" fmla="*/ 479000 h 741973"/>
                <a:gd name="connsiteX449" fmla="*/ 246538 w 1056167"/>
                <a:gd name="connsiteY449" fmla="*/ 464743 h 741973"/>
                <a:gd name="connsiteX450" fmla="*/ 229573 w 1056167"/>
                <a:gd name="connsiteY450" fmla="*/ 474669 h 741973"/>
                <a:gd name="connsiteX451" fmla="*/ 220730 w 1056167"/>
                <a:gd name="connsiteY451" fmla="*/ 491092 h 741973"/>
                <a:gd name="connsiteX452" fmla="*/ 188605 w 1056167"/>
                <a:gd name="connsiteY452" fmla="*/ 503364 h 741973"/>
                <a:gd name="connsiteX453" fmla="*/ 178679 w 1056167"/>
                <a:gd name="connsiteY453" fmla="*/ 488204 h 741973"/>
                <a:gd name="connsiteX454" fmla="*/ 166948 w 1056167"/>
                <a:gd name="connsiteY454" fmla="*/ 432438 h 741973"/>
                <a:gd name="connsiteX455" fmla="*/ 179040 w 1056167"/>
                <a:gd name="connsiteY455" fmla="*/ 343464 h 741973"/>
                <a:gd name="connsiteX456" fmla="*/ 196907 w 1056167"/>
                <a:gd name="connsiteY456" fmla="*/ 323973 h 741973"/>
                <a:gd name="connsiteX457" fmla="*/ 195283 w 1056167"/>
                <a:gd name="connsiteY457" fmla="*/ 312243 h 741973"/>
                <a:gd name="connsiteX458" fmla="*/ 185898 w 1056167"/>
                <a:gd name="connsiteY458" fmla="*/ 313686 h 741973"/>
                <a:gd name="connsiteX459" fmla="*/ 141141 w 1056167"/>
                <a:gd name="connsiteY459" fmla="*/ 382266 h 741973"/>
                <a:gd name="connsiteX460" fmla="*/ 150525 w 1056167"/>
                <a:gd name="connsiteY460" fmla="*/ 428287 h 741973"/>
                <a:gd name="connsiteX461" fmla="*/ 164963 w 1056167"/>
                <a:gd name="connsiteY461" fmla="*/ 470879 h 741973"/>
                <a:gd name="connsiteX462" fmla="*/ 145111 w 1056167"/>
                <a:gd name="connsiteY462" fmla="*/ 504447 h 741973"/>
                <a:gd name="connsiteX463" fmla="*/ 110460 w 1056167"/>
                <a:gd name="connsiteY463" fmla="*/ 490190 h 741973"/>
                <a:gd name="connsiteX464" fmla="*/ 77795 w 1056167"/>
                <a:gd name="connsiteY464" fmla="*/ 391290 h 741973"/>
                <a:gd name="connsiteX465" fmla="*/ 89345 w 1056167"/>
                <a:gd name="connsiteY465" fmla="*/ 344908 h 74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Lst>
              <a:rect l="l" t="t" r="r" b="b"/>
              <a:pathLst>
                <a:path w="1056167" h="741973">
                  <a:moveTo>
                    <a:pt x="99993" y="549385"/>
                  </a:moveTo>
                  <a:cubicBezTo>
                    <a:pt x="94759" y="554077"/>
                    <a:pt x="88623" y="558048"/>
                    <a:pt x="82306" y="561116"/>
                  </a:cubicBezTo>
                  <a:cubicBezTo>
                    <a:pt x="60830" y="571764"/>
                    <a:pt x="38993" y="581690"/>
                    <a:pt x="17516" y="592338"/>
                  </a:cubicBezTo>
                  <a:cubicBezTo>
                    <a:pt x="8854" y="596669"/>
                    <a:pt x="-351" y="601000"/>
                    <a:pt x="10" y="613273"/>
                  </a:cubicBezTo>
                  <a:cubicBezTo>
                    <a:pt x="1274" y="649187"/>
                    <a:pt x="43685" y="689974"/>
                    <a:pt x="82487" y="668317"/>
                  </a:cubicBezTo>
                  <a:cubicBezTo>
                    <a:pt x="134102" y="639622"/>
                    <a:pt x="181747" y="608761"/>
                    <a:pt x="204126" y="550829"/>
                  </a:cubicBezTo>
                  <a:cubicBezTo>
                    <a:pt x="205029" y="548302"/>
                    <a:pt x="206292" y="545956"/>
                    <a:pt x="207555" y="543610"/>
                  </a:cubicBezTo>
                  <a:cubicBezTo>
                    <a:pt x="216579" y="526284"/>
                    <a:pt x="216579" y="526284"/>
                    <a:pt x="236250" y="531338"/>
                  </a:cubicBezTo>
                  <a:cubicBezTo>
                    <a:pt x="255742" y="536210"/>
                    <a:pt x="258629" y="536391"/>
                    <a:pt x="258449" y="538557"/>
                  </a:cubicBezTo>
                  <a:cubicBezTo>
                    <a:pt x="258268" y="551190"/>
                    <a:pt x="254298" y="580426"/>
                    <a:pt x="249605" y="591977"/>
                  </a:cubicBezTo>
                  <a:cubicBezTo>
                    <a:pt x="240221" y="615077"/>
                    <a:pt x="230114" y="637637"/>
                    <a:pt x="220008" y="660557"/>
                  </a:cubicBezTo>
                  <a:cubicBezTo>
                    <a:pt x="214594" y="672829"/>
                    <a:pt x="208457" y="684740"/>
                    <a:pt x="203765" y="697012"/>
                  </a:cubicBezTo>
                  <a:cubicBezTo>
                    <a:pt x="200517" y="705314"/>
                    <a:pt x="198351" y="714879"/>
                    <a:pt x="204487" y="722640"/>
                  </a:cubicBezTo>
                  <a:cubicBezTo>
                    <a:pt x="222174" y="745379"/>
                    <a:pt x="262600" y="747184"/>
                    <a:pt x="275774" y="724625"/>
                  </a:cubicBezTo>
                  <a:cubicBezTo>
                    <a:pt x="305913" y="673009"/>
                    <a:pt x="327209" y="620853"/>
                    <a:pt x="333345" y="560033"/>
                  </a:cubicBezTo>
                  <a:cubicBezTo>
                    <a:pt x="334248" y="550648"/>
                    <a:pt x="338579" y="544332"/>
                    <a:pt x="349227" y="545415"/>
                  </a:cubicBezTo>
                  <a:cubicBezTo>
                    <a:pt x="369620" y="547580"/>
                    <a:pt x="389833" y="549926"/>
                    <a:pt x="410227" y="552273"/>
                  </a:cubicBezTo>
                  <a:cubicBezTo>
                    <a:pt x="416724" y="552994"/>
                    <a:pt x="421958" y="555160"/>
                    <a:pt x="425387" y="561477"/>
                  </a:cubicBezTo>
                  <a:cubicBezTo>
                    <a:pt x="430079" y="570500"/>
                    <a:pt x="497576" y="611107"/>
                    <a:pt x="508946" y="622838"/>
                  </a:cubicBezTo>
                  <a:cubicBezTo>
                    <a:pt x="542334" y="650089"/>
                    <a:pt x="550636" y="645036"/>
                    <a:pt x="587994" y="645216"/>
                  </a:cubicBezTo>
                  <a:cubicBezTo>
                    <a:pt x="621742" y="645397"/>
                    <a:pt x="655671" y="645577"/>
                    <a:pt x="689420" y="645216"/>
                  </a:cubicBezTo>
                  <a:cubicBezTo>
                    <a:pt x="704760" y="645036"/>
                    <a:pt x="710174" y="645577"/>
                    <a:pt x="713242" y="665249"/>
                  </a:cubicBezTo>
                  <a:cubicBezTo>
                    <a:pt x="719198" y="704412"/>
                    <a:pt x="750781" y="743033"/>
                    <a:pt x="804562" y="741950"/>
                  </a:cubicBezTo>
                  <a:cubicBezTo>
                    <a:pt x="862133" y="743033"/>
                    <a:pt x="889565" y="705314"/>
                    <a:pt x="896423" y="654240"/>
                  </a:cubicBezTo>
                  <a:cubicBezTo>
                    <a:pt x="897145" y="649187"/>
                    <a:pt x="895701" y="643412"/>
                    <a:pt x="902018" y="640524"/>
                  </a:cubicBezTo>
                  <a:cubicBezTo>
                    <a:pt x="935045" y="626086"/>
                    <a:pt x="958867" y="598113"/>
                    <a:pt x="989187" y="579524"/>
                  </a:cubicBezTo>
                  <a:cubicBezTo>
                    <a:pt x="1012107" y="565447"/>
                    <a:pt x="1032500" y="548302"/>
                    <a:pt x="1048562" y="526465"/>
                  </a:cubicBezTo>
                  <a:cubicBezTo>
                    <a:pt x="1061557" y="508778"/>
                    <a:pt x="1057947" y="497409"/>
                    <a:pt x="1037373" y="489829"/>
                  </a:cubicBezTo>
                  <a:cubicBezTo>
                    <a:pt x="1025642" y="485497"/>
                    <a:pt x="1013009" y="485317"/>
                    <a:pt x="1000556" y="484053"/>
                  </a:cubicBezTo>
                  <a:cubicBezTo>
                    <a:pt x="985938" y="482790"/>
                    <a:pt x="970778" y="484053"/>
                    <a:pt x="955799" y="478820"/>
                  </a:cubicBezTo>
                  <a:cubicBezTo>
                    <a:pt x="976734" y="451388"/>
                    <a:pt x="981607" y="409879"/>
                    <a:pt x="943346" y="393275"/>
                  </a:cubicBezTo>
                  <a:cubicBezTo>
                    <a:pt x="938113" y="394719"/>
                    <a:pt x="939195" y="373062"/>
                    <a:pt x="937571" y="349601"/>
                  </a:cubicBezTo>
                  <a:cubicBezTo>
                    <a:pt x="936488" y="333358"/>
                    <a:pt x="935947" y="332095"/>
                    <a:pt x="949663" y="325417"/>
                  </a:cubicBezTo>
                  <a:cubicBezTo>
                    <a:pt x="966086" y="317476"/>
                    <a:pt x="967530" y="270192"/>
                    <a:pt x="967530" y="265680"/>
                  </a:cubicBezTo>
                  <a:cubicBezTo>
                    <a:pt x="967710" y="238970"/>
                    <a:pt x="965003" y="227600"/>
                    <a:pt x="939556" y="217674"/>
                  </a:cubicBezTo>
                  <a:cubicBezTo>
                    <a:pt x="925299" y="212260"/>
                    <a:pt x="910500" y="209192"/>
                    <a:pt x="895521" y="207026"/>
                  </a:cubicBezTo>
                  <a:cubicBezTo>
                    <a:pt x="839754" y="198544"/>
                    <a:pt x="715047" y="201973"/>
                    <a:pt x="635639" y="220021"/>
                  </a:cubicBezTo>
                  <a:cubicBezTo>
                    <a:pt x="619937" y="222728"/>
                    <a:pt x="611816" y="230307"/>
                    <a:pt x="607304" y="245828"/>
                  </a:cubicBezTo>
                  <a:cubicBezTo>
                    <a:pt x="599544" y="271816"/>
                    <a:pt x="599905" y="296180"/>
                    <a:pt x="613801" y="320364"/>
                  </a:cubicBezTo>
                  <a:cubicBezTo>
                    <a:pt x="607304" y="323793"/>
                    <a:pt x="579150" y="315852"/>
                    <a:pt x="569946" y="326680"/>
                  </a:cubicBezTo>
                  <a:cubicBezTo>
                    <a:pt x="563449" y="334260"/>
                    <a:pt x="558035" y="336967"/>
                    <a:pt x="556050" y="346713"/>
                  </a:cubicBezTo>
                  <a:cubicBezTo>
                    <a:pt x="550636" y="372882"/>
                    <a:pt x="558396" y="399772"/>
                    <a:pt x="588355" y="403743"/>
                  </a:cubicBezTo>
                  <a:cubicBezTo>
                    <a:pt x="591784" y="404104"/>
                    <a:pt x="595032" y="405547"/>
                    <a:pt x="600627" y="407172"/>
                  </a:cubicBezTo>
                  <a:cubicBezTo>
                    <a:pt x="593769" y="425580"/>
                    <a:pt x="588355" y="443447"/>
                    <a:pt x="596656" y="462216"/>
                  </a:cubicBezTo>
                  <a:cubicBezTo>
                    <a:pt x="579692" y="466187"/>
                    <a:pt x="568322" y="474849"/>
                    <a:pt x="565615" y="491814"/>
                  </a:cubicBezTo>
                  <a:cubicBezTo>
                    <a:pt x="564713" y="496867"/>
                    <a:pt x="562005" y="499574"/>
                    <a:pt x="556591" y="499574"/>
                  </a:cubicBezTo>
                  <a:cubicBezTo>
                    <a:pt x="534573" y="499033"/>
                    <a:pt x="512195" y="504267"/>
                    <a:pt x="490899" y="493438"/>
                  </a:cubicBezTo>
                  <a:cubicBezTo>
                    <a:pt x="479890" y="487843"/>
                    <a:pt x="462925" y="482971"/>
                    <a:pt x="451194" y="479361"/>
                  </a:cubicBezTo>
                  <a:cubicBezTo>
                    <a:pt x="440366" y="475932"/>
                    <a:pt x="438922" y="470338"/>
                    <a:pt x="441449" y="458426"/>
                  </a:cubicBezTo>
                  <a:cubicBezTo>
                    <a:pt x="444156" y="445432"/>
                    <a:pt x="431342" y="435326"/>
                    <a:pt x="423402" y="425580"/>
                  </a:cubicBezTo>
                  <a:cubicBezTo>
                    <a:pt x="397955" y="394178"/>
                    <a:pt x="376839" y="369633"/>
                    <a:pt x="369260" y="329027"/>
                  </a:cubicBezTo>
                  <a:cubicBezTo>
                    <a:pt x="367274" y="318559"/>
                    <a:pt x="364928" y="299068"/>
                    <a:pt x="362221" y="288961"/>
                  </a:cubicBezTo>
                  <a:cubicBezTo>
                    <a:pt x="351754" y="249979"/>
                    <a:pt x="349768" y="211899"/>
                    <a:pt x="299416" y="201793"/>
                  </a:cubicBezTo>
                  <a:cubicBezTo>
                    <a:pt x="357529" y="179955"/>
                    <a:pt x="386765" y="72573"/>
                    <a:pt x="326126" y="26372"/>
                  </a:cubicBezTo>
                  <a:cubicBezTo>
                    <a:pt x="288768" y="-1962"/>
                    <a:pt x="246176" y="-8279"/>
                    <a:pt x="203765" y="11393"/>
                  </a:cubicBezTo>
                  <a:cubicBezTo>
                    <a:pt x="166588" y="28538"/>
                    <a:pt x="145653" y="62647"/>
                    <a:pt x="144389" y="102171"/>
                  </a:cubicBezTo>
                  <a:cubicBezTo>
                    <a:pt x="143306" y="137724"/>
                    <a:pt x="157564" y="180677"/>
                    <a:pt x="216759" y="200168"/>
                  </a:cubicBezTo>
                  <a:cubicBezTo>
                    <a:pt x="190591" y="199988"/>
                    <a:pt x="171641" y="202334"/>
                    <a:pt x="156842" y="219118"/>
                  </a:cubicBezTo>
                  <a:cubicBezTo>
                    <a:pt x="127425" y="252506"/>
                    <a:pt x="98730" y="295458"/>
                    <a:pt x="75629" y="333719"/>
                  </a:cubicBezTo>
                  <a:cubicBezTo>
                    <a:pt x="67327" y="347615"/>
                    <a:pt x="63898" y="362595"/>
                    <a:pt x="62996" y="379198"/>
                  </a:cubicBezTo>
                  <a:cubicBezTo>
                    <a:pt x="60469" y="427204"/>
                    <a:pt x="76351" y="467991"/>
                    <a:pt x="104866" y="505349"/>
                  </a:cubicBezTo>
                  <a:cubicBezTo>
                    <a:pt x="116777" y="521592"/>
                    <a:pt x="115333" y="535849"/>
                    <a:pt x="99993" y="549385"/>
                  </a:cubicBezTo>
                  <a:close/>
                  <a:moveTo>
                    <a:pt x="81585" y="653338"/>
                  </a:moveTo>
                  <a:cubicBezTo>
                    <a:pt x="53070" y="668317"/>
                    <a:pt x="24013" y="652435"/>
                    <a:pt x="18419" y="620492"/>
                  </a:cubicBezTo>
                  <a:cubicBezTo>
                    <a:pt x="16434" y="609844"/>
                    <a:pt x="23833" y="606595"/>
                    <a:pt x="30871" y="602805"/>
                  </a:cubicBezTo>
                  <a:cubicBezTo>
                    <a:pt x="52709" y="591255"/>
                    <a:pt x="75809" y="582051"/>
                    <a:pt x="96925" y="569057"/>
                  </a:cubicBezTo>
                  <a:cubicBezTo>
                    <a:pt x="111724" y="559852"/>
                    <a:pt x="125259" y="551190"/>
                    <a:pt x="126342" y="531518"/>
                  </a:cubicBezTo>
                  <a:cubicBezTo>
                    <a:pt x="126883" y="522133"/>
                    <a:pt x="132478" y="518524"/>
                    <a:pt x="142043" y="517080"/>
                  </a:cubicBezTo>
                  <a:cubicBezTo>
                    <a:pt x="160813" y="514193"/>
                    <a:pt x="178860" y="515636"/>
                    <a:pt x="198531" y="522855"/>
                  </a:cubicBezTo>
                  <a:cubicBezTo>
                    <a:pt x="178138" y="585299"/>
                    <a:pt x="135727" y="625003"/>
                    <a:pt x="81585" y="653338"/>
                  </a:cubicBezTo>
                  <a:close/>
                  <a:moveTo>
                    <a:pt x="251230" y="514914"/>
                  </a:moveTo>
                  <a:cubicBezTo>
                    <a:pt x="246898" y="516539"/>
                    <a:pt x="237153" y="514914"/>
                    <a:pt x="233724" y="512207"/>
                  </a:cubicBezTo>
                  <a:cubicBezTo>
                    <a:pt x="223978" y="508598"/>
                    <a:pt x="236972" y="490550"/>
                    <a:pt x="243108" y="488746"/>
                  </a:cubicBezTo>
                  <a:cubicBezTo>
                    <a:pt x="250147" y="482971"/>
                    <a:pt x="258629" y="515997"/>
                    <a:pt x="251230" y="514914"/>
                  </a:cubicBezTo>
                  <a:close/>
                  <a:moveTo>
                    <a:pt x="310606" y="606234"/>
                  </a:moveTo>
                  <a:cubicBezTo>
                    <a:pt x="299597" y="641066"/>
                    <a:pt x="288407" y="673370"/>
                    <a:pt x="271262" y="705314"/>
                  </a:cubicBezTo>
                  <a:cubicBezTo>
                    <a:pt x="265307" y="716143"/>
                    <a:pt x="254117" y="730220"/>
                    <a:pt x="238777" y="727693"/>
                  </a:cubicBezTo>
                  <a:cubicBezTo>
                    <a:pt x="222895" y="725166"/>
                    <a:pt x="211706" y="713436"/>
                    <a:pt x="217481" y="698276"/>
                  </a:cubicBezTo>
                  <a:cubicBezTo>
                    <a:pt x="225242" y="678424"/>
                    <a:pt x="238416" y="659474"/>
                    <a:pt x="246538" y="639802"/>
                  </a:cubicBezTo>
                  <a:cubicBezTo>
                    <a:pt x="258449" y="611287"/>
                    <a:pt x="272706" y="583314"/>
                    <a:pt x="273789" y="551551"/>
                  </a:cubicBezTo>
                  <a:cubicBezTo>
                    <a:pt x="274150" y="542346"/>
                    <a:pt x="278662" y="538918"/>
                    <a:pt x="287685" y="541083"/>
                  </a:cubicBezTo>
                  <a:cubicBezTo>
                    <a:pt x="290212" y="541625"/>
                    <a:pt x="292919" y="541805"/>
                    <a:pt x="295626" y="542166"/>
                  </a:cubicBezTo>
                  <a:cubicBezTo>
                    <a:pt x="319088" y="545054"/>
                    <a:pt x="319088" y="545054"/>
                    <a:pt x="318907" y="567613"/>
                  </a:cubicBezTo>
                  <a:cubicBezTo>
                    <a:pt x="319810" y="581148"/>
                    <a:pt x="314756" y="593601"/>
                    <a:pt x="310606" y="606234"/>
                  </a:cubicBezTo>
                  <a:close/>
                  <a:moveTo>
                    <a:pt x="868089" y="697915"/>
                  </a:moveTo>
                  <a:cubicBezTo>
                    <a:pt x="831633" y="740687"/>
                    <a:pt x="768287" y="743936"/>
                    <a:pt x="731651" y="680409"/>
                  </a:cubicBezTo>
                  <a:cubicBezTo>
                    <a:pt x="731290" y="679867"/>
                    <a:pt x="731109" y="679326"/>
                    <a:pt x="730929" y="678785"/>
                  </a:cubicBezTo>
                  <a:cubicBezTo>
                    <a:pt x="730748" y="678604"/>
                    <a:pt x="730748" y="678243"/>
                    <a:pt x="730568" y="678063"/>
                  </a:cubicBezTo>
                  <a:cubicBezTo>
                    <a:pt x="730387" y="677702"/>
                    <a:pt x="730387" y="677341"/>
                    <a:pt x="730207" y="677160"/>
                  </a:cubicBezTo>
                  <a:cubicBezTo>
                    <a:pt x="730026" y="676799"/>
                    <a:pt x="730026" y="676438"/>
                    <a:pt x="729846" y="676078"/>
                  </a:cubicBezTo>
                  <a:cubicBezTo>
                    <a:pt x="729846" y="675897"/>
                    <a:pt x="729665" y="675536"/>
                    <a:pt x="729665" y="675356"/>
                  </a:cubicBezTo>
                  <a:cubicBezTo>
                    <a:pt x="729485" y="674995"/>
                    <a:pt x="729485" y="674453"/>
                    <a:pt x="729305" y="674092"/>
                  </a:cubicBezTo>
                  <a:cubicBezTo>
                    <a:pt x="729305" y="674092"/>
                    <a:pt x="729305" y="674092"/>
                    <a:pt x="729305" y="674092"/>
                  </a:cubicBezTo>
                  <a:cubicBezTo>
                    <a:pt x="724071" y="652616"/>
                    <a:pt x="733997" y="610385"/>
                    <a:pt x="752766" y="598474"/>
                  </a:cubicBezTo>
                  <a:cubicBezTo>
                    <a:pt x="778574" y="581870"/>
                    <a:pt x="810337" y="577178"/>
                    <a:pt x="841920" y="589270"/>
                  </a:cubicBezTo>
                  <a:cubicBezTo>
                    <a:pt x="856719" y="595045"/>
                    <a:pt x="867547" y="606415"/>
                    <a:pt x="874044" y="621033"/>
                  </a:cubicBezTo>
                  <a:cubicBezTo>
                    <a:pt x="874044" y="621033"/>
                    <a:pt x="874044" y="621033"/>
                    <a:pt x="874044" y="621033"/>
                  </a:cubicBezTo>
                  <a:cubicBezTo>
                    <a:pt x="876210" y="625906"/>
                    <a:pt x="877834" y="631320"/>
                    <a:pt x="879098" y="636915"/>
                  </a:cubicBezTo>
                  <a:cubicBezTo>
                    <a:pt x="879278" y="637456"/>
                    <a:pt x="879278" y="637998"/>
                    <a:pt x="879459" y="638539"/>
                  </a:cubicBezTo>
                  <a:cubicBezTo>
                    <a:pt x="879639" y="639441"/>
                    <a:pt x="879820" y="640524"/>
                    <a:pt x="880000" y="641427"/>
                  </a:cubicBezTo>
                  <a:cubicBezTo>
                    <a:pt x="880181" y="642148"/>
                    <a:pt x="880181" y="643051"/>
                    <a:pt x="880361" y="643773"/>
                  </a:cubicBezTo>
                  <a:cubicBezTo>
                    <a:pt x="880541" y="644675"/>
                    <a:pt x="880541" y="645397"/>
                    <a:pt x="880722" y="646299"/>
                  </a:cubicBezTo>
                  <a:cubicBezTo>
                    <a:pt x="880903" y="647382"/>
                    <a:pt x="880903" y="648465"/>
                    <a:pt x="880903" y="649548"/>
                  </a:cubicBezTo>
                  <a:cubicBezTo>
                    <a:pt x="880903" y="650270"/>
                    <a:pt x="881083" y="650811"/>
                    <a:pt x="881083" y="651533"/>
                  </a:cubicBezTo>
                  <a:cubicBezTo>
                    <a:pt x="881083" y="653338"/>
                    <a:pt x="881263" y="655143"/>
                    <a:pt x="881263" y="656947"/>
                  </a:cubicBezTo>
                  <a:cubicBezTo>
                    <a:pt x="880181" y="667234"/>
                    <a:pt x="878015" y="687628"/>
                    <a:pt x="868089" y="697915"/>
                  </a:cubicBezTo>
                  <a:close/>
                  <a:moveTo>
                    <a:pt x="965725" y="498311"/>
                  </a:moveTo>
                  <a:cubicBezTo>
                    <a:pt x="981246" y="498852"/>
                    <a:pt x="1018784" y="494882"/>
                    <a:pt x="1034486" y="505169"/>
                  </a:cubicBezTo>
                  <a:cubicBezTo>
                    <a:pt x="1019687" y="510403"/>
                    <a:pt x="977817" y="523216"/>
                    <a:pt x="962837" y="527728"/>
                  </a:cubicBezTo>
                  <a:cubicBezTo>
                    <a:pt x="957062" y="529533"/>
                    <a:pt x="953814" y="531518"/>
                    <a:pt x="952009" y="519065"/>
                  </a:cubicBezTo>
                  <a:cubicBezTo>
                    <a:pt x="950385" y="507154"/>
                    <a:pt x="955980" y="497950"/>
                    <a:pt x="965725" y="498311"/>
                  </a:cubicBezTo>
                  <a:close/>
                  <a:moveTo>
                    <a:pt x="950385" y="417459"/>
                  </a:moveTo>
                  <a:cubicBezTo>
                    <a:pt x="950746" y="417820"/>
                    <a:pt x="950926" y="418181"/>
                    <a:pt x="951287" y="418722"/>
                  </a:cubicBezTo>
                  <a:cubicBezTo>
                    <a:pt x="951468" y="419083"/>
                    <a:pt x="951648" y="419263"/>
                    <a:pt x="951829" y="419624"/>
                  </a:cubicBezTo>
                  <a:cubicBezTo>
                    <a:pt x="952009" y="419985"/>
                    <a:pt x="952370" y="420346"/>
                    <a:pt x="952550" y="420888"/>
                  </a:cubicBezTo>
                  <a:cubicBezTo>
                    <a:pt x="952731" y="421249"/>
                    <a:pt x="952911" y="421610"/>
                    <a:pt x="953092" y="421970"/>
                  </a:cubicBezTo>
                  <a:cubicBezTo>
                    <a:pt x="953272" y="422331"/>
                    <a:pt x="953453" y="422873"/>
                    <a:pt x="953633" y="423414"/>
                  </a:cubicBezTo>
                  <a:cubicBezTo>
                    <a:pt x="953814" y="423775"/>
                    <a:pt x="953994" y="424136"/>
                    <a:pt x="953994" y="424678"/>
                  </a:cubicBezTo>
                  <a:cubicBezTo>
                    <a:pt x="954175" y="425219"/>
                    <a:pt x="954355" y="425761"/>
                    <a:pt x="954536" y="426302"/>
                  </a:cubicBezTo>
                  <a:cubicBezTo>
                    <a:pt x="954716" y="426663"/>
                    <a:pt x="954716" y="427204"/>
                    <a:pt x="954897" y="427565"/>
                  </a:cubicBezTo>
                  <a:cubicBezTo>
                    <a:pt x="955077" y="428107"/>
                    <a:pt x="955077" y="428829"/>
                    <a:pt x="955258" y="429370"/>
                  </a:cubicBezTo>
                  <a:cubicBezTo>
                    <a:pt x="955258" y="429731"/>
                    <a:pt x="955438" y="430272"/>
                    <a:pt x="955438" y="430633"/>
                  </a:cubicBezTo>
                  <a:cubicBezTo>
                    <a:pt x="955618" y="431355"/>
                    <a:pt x="955618" y="432077"/>
                    <a:pt x="955799" y="432979"/>
                  </a:cubicBezTo>
                  <a:cubicBezTo>
                    <a:pt x="955799" y="433340"/>
                    <a:pt x="955980" y="433701"/>
                    <a:pt x="955980" y="434062"/>
                  </a:cubicBezTo>
                  <a:cubicBezTo>
                    <a:pt x="956160" y="435326"/>
                    <a:pt x="956160" y="436589"/>
                    <a:pt x="956340" y="437852"/>
                  </a:cubicBezTo>
                  <a:cubicBezTo>
                    <a:pt x="957604" y="454636"/>
                    <a:pt x="946053" y="466006"/>
                    <a:pt x="926382" y="467450"/>
                  </a:cubicBezTo>
                  <a:cubicBezTo>
                    <a:pt x="831633" y="474488"/>
                    <a:pt x="736704" y="473405"/>
                    <a:pt x="641775" y="474127"/>
                  </a:cubicBezTo>
                  <a:cubicBezTo>
                    <a:pt x="640511" y="474127"/>
                    <a:pt x="639248" y="474127"/>
                    <a:pt x="637985" y="474127"/>
                  </a:cubicBezTo>
                  <a:cubicBezTo>
                    <a:pt x="637624" y="474127"/>
                    <a:pt x="637263" y="474127"/>
                    <a:pt x="636722" y="473947"/>
                  </a:cubicBezTo>
                  <a:cubicBezTo>
                    <a:pt x="636000" y="473947"/>
                    <a:pt x="635097" y="473766"/>
                    <a:pt x="634375" y="473766"/>
                  </a:cubicBezTo>
                  <a:cubicBezTo>
                    <a:pt x="633834" y="473766"/>
                    <a:pt x="633473" y="473586"/>
                    <a:pt x="632932" y="473586"/>
                  </a:cubicBezTo>
                  <a:cubicBezTo>
                    <a:pt x="632390" y="473405"/>
                    <a:pt x="631668" y="473405"/>
                    <a:pt x="631127" y="473225"/>
                  </a:cubicBezTo>
                  <a:cubicBezTo>
                    <a:pt x="630585" y="473045"/>
                    <a:pt x="630225" y="473045"/>
                    <a:pt x="629683" y="472864"/>
                  </a:cubicBezTo>
                  <a:cubicBezTo>
                    <a:pt x="629142" y="472684"/>
                    <a:pt x="628600" y="472684"/>
                    <a:pt x="628059" y="472503"/>
                  </a:cubicBezTo>
                  <a:cubicBezTo>
                    <a:pt x="627517" y="472323"/>
                    <a:pt x="627156" y="472142"/>
                    <a:pt x="626615" y="471962"/>
                  </a:cubicBezTo>
                  <a:cubicBezTo>
                    <a:pt x="626254" y="471781"/>
                    <a:pt x="625713" y="471601"/>
                    <a:pt x="625352" y="471420"/>
                  </a:cubicBezTo>
                  <a:cubicBezTo>
                    <a:pt x="624810" y="471240"/>
                    <a:pt x="624449" y="471059"/>
                    <a:pt x="623908" y="470879"/>
                  </a:cubicBezTo>
                  <a:cubicBezTo>
                    <a:pt x="623547" y="470698"/>
                    <a:pt x="623186" y="470518"/>
                    <a:pt x="622825" y="470338"/>
                  </a:cubicBezTo>
                  <a:cubicBezTo>
                    <a:pt x="622284" y="470157"/>
                    <a:pt x="621923" y="469796"/>
                    <a:pt x="621381" y="469616"/>
                  </a:cubicBezTo>
                  <a:cubicBezTo>
                    <a:pt x="621020" y="469435"/>
                    <a:pt x="620840" y="469255"/>
                    <a:pt x="620479" y="469074"/>
                  </a:cubicBezTo>
                  <a:cubicBezTo>
                    <a:pt x="619937" y="468713"/>
                    <a:pt x="619577" y="468352"/>
                    <a:pt x="619035" y="467991"/>
                  </a:cubicBezTo>
                  <a:cubicBezTo>
                    <a:pt x="618855" y="467991"/>
                    <a:pt x="618855" y="467811"/>
                    <a:pt x="618674" y="467811"/>
                  </a:cubicBezTo>
                  <a:cubicBezTo>
                    <a:pt x="616869" y="466367"/>
                    <a:pt x="615426" y="464562"/>
                    <a:pt x="613982" y="462577"/>
                  </a:cubicBezTo>
                  <a:cubicBezTo>
                    <a:pt x="613982" y="462577"/>
                    <a:pt x="613982" y="462397"/>
                    <a:pt x="613801" y="462397"/>
                  </a:cubicBezTo>
                  <a:cubicBezTo>
                    <a:pt x="613440" y="461855"/>
                    <a:pt x="613080" y="461133"/>
                    <a:pt x="612718" y="460411"/>
                  </a:cubicBezTo>
                  <a:cubicBezTo>
                    <a:pt x="612718" y="460231"/>
                    <a:pt x="612538" y="460051"/>
                    <a:pt x="612538" y="460051"/>
                  </a:cubicBezTo>
                  <a:cubicBezTo>
                    <a:pt x="612177" y="459329"/>
                    <a:pt x="611997" y="458607"/>
                    <a:pt x="611636" y="457885"/>
                  </a:cubicBezTo>
                  <a:cubicBezTo>
                    <a:pt x="611636" y="457704"/>
                    <a:pt x="611455" y="457524"/>
                    <a:pt x="611455" y="457343"/>
                  </a:cubicBezTo>
                  <a:cubicBezTo>
                    <a:pt x="611094" y="456621"/>
                    <a:pt x="610914" y="455900"/>
                    <a:pt x="610733" y="454997"/>
                  </a:cubicBezTo>
                  <a:cubicBezTo>
                    <a:pt x="610733" y="454817"/>
                    <a:pt x="610553" y="454636"/>
                    <a:pt x="610553" y="454456"/>
                  </a:cubicBezTo>
                  <a:cubicBezTo>
                    <a:pt x="610372" y="453553"/>
                    <a:pt x="610192" y="452832"/>
                    <a:pt x="610011" y="451929"/>
                  </a:cubicBezTo>
                  <a:cubicBezTo>
                    <a:pt x="610011" y="451749"/>
                    <a:pt x="610011" y="451749"/>
                    <a:pt x="610011" y="451568"/>
                  </a:cubicBezTo>
                  <a:cubicBezTo>
                    <a:pt x="609831" y="450666"/>
                    <a:pt x="609650" y="449763"/>
                    <a:pt x="609470" y="448681"/>
                  </a:cubicBezTo>
                  <a:lnTo>
                    <a:pt x="609470" y="448681"/>
                  </a:lnTo>
                  <a:cubicBezTo>
                    <a:pt x="609109" y="446515"/>
                    <a:pt x="608929" y="444349"/>
                    <a:pt x="608929" y="442003"/>
                  </a:cubicBezTo>
                  <a:cubicBezTo>
                    <a:pt x="608207" y="421429"/>
                    <a:pt x="613801" y="414391"/>
                    <a:pt x="634917" y="414932"/>
                  </a:cubicBezTo>
                  <a:cubicBezTo>
                    <a:pt x="656213" y="415473"/>
                    <a:pt x="677509" y="416917"/>
                    <a:pt x="698805" y="416917"/>
                  </a:cubicBezTo>
                  <a:cubicBezTo>
                    <a:pt x="698805" y="417278"/>
                    <a:pt x="851305" y="414210"/>
                    <a:pt x="925840" y="410240"/>
                  </a:cubicBezTo>
                  <a:cubicBezTo>
                    <a:pt x="938113" y="409518"/>
                    <a:pt x="945692" y="411323"/>
                    <a:pt x="950385" y="417459"/>
                  </a:cubicBezTo>
                  <a:close/>
                  <a:moveTo>
                    <a:pt x="626254" y="240234"/>
                  </a:moveTo>
                  <a:cubicBezTo>
                    <a:pt x="631488" y="221645"/>
                    <a:pt x="831814" y="205583"/>
                    <a:pt x="914290" y="224893"/>
                  </a:cubicBezTo>
                  <a:cubicBezTo>
                    <a:pt x="914651" y="224893"/>
                    <a:pt x="915012" y="225074"/>
                    <a:pt x="915373" y="225074"/>
                  </a:cubicBezTo>
                  <a:cubicBezTo>
                    <a:pt x="916456" y="225435"/>
                    <a:pt x="917539" y="225615"/>
                    <a:pt x="918621" y="225976"/>
                  </a:cubicBezTo>
                  <a:cubicBezTo>
                    <a:pt x="919163" y="226157"/>
                    <a:pt x="919524" y="226157"/>
                    <a:pt x="920065" y="226337"/>
                  </a:cubicBezTo>
                  <a:cubicBezTo>
                    <a:pt x="920607" y="226518"/>
                    <a:pt x="921328" y="226698"/>
                    <a:pt x="921870" y="226878"/>
                  </a:cubicBezTo>
                  <a:cubicBezTo>
                    <a:pt x="922772" y="227059"/>
                    <a:pt x="923675" y="227420"/>
                    <a:pt x="924397" y="227600"/>
                  </a:cubicBezTo>
                  <a:cubicBezTo>
                    <a:pt x="924938" y="227781"/>
                    <a:pt x="925299" y="227961"/>
                    <a:pt x="925840" y="227961"/>
                  </a:cubicBezTo>
                  <a:cubicBezTo>
                    <a:pt x="926743" y="228322"/>
                    <a:pt x="927465" y="228503"/>
                    <a:pt x="928367" y="228864"/>
                  </a:cubicBezTo>
                  <a:cubicBezTo>
                    <a:pt x="928728" y="229044"/>
                    <a:pt x="929089" y="229044"/>
                    <a:pt x="929269" y="229225"/>
                  </a:cubicBezTo>
                  <a:cubicBezTo>
                    <a:pt x="929991" y="229586"/>
                    <a:pt x="930713" y="229766"/>
                    <a:pt x="931616" y="230127"/>
                  </a:cubicBezTo>
                  <a:cubicBezTo>
                    <a:pt x="931796" y="230307"/>
                    <a:pt x="932157" y="230307"/>
                    <a:pt x="932338" y="230488"/>
                  </a:cubicBezTo>
                  <a:cubicBezTo>
                    <a:pt x="933240" y="230849"/>
                    <a:pt x="934142" y="231210"/>
                    <a:pt x="934864" y="231571"/>
                  </a:cubicBezTo>
                  <a:cubicBezTo>
                    <a:pt x="935045" y="231751"/>
                    <a:pt x="935225" y="231751"/>
                    <a:pt x="935405" y="231932"/>
                  </a:cubicBezTo>
                  <a:cubicBezTo>
                    <a:pt x="936308" y="232293"/>
                    <a:pt x="937030" y="232654"/>
                    <a:pt x="937752" y="233195"/>
                  </a:cubicBezTo>
                  <a:cubicBezTo>
                    <a:pt x="937932" y="233195"/>
                    <a:pt x="938113" y="233376"/>
                    <a:pt x="938113" y="233376"/>
                  </a:cubicBezTo>
                  <a:cubicBezTo>
                    <a:pt x="938835" y="233736"/>
                    <a:pt x="939737" y="234278"/>
                    <a:pt x="940459" y="234819"/>
                  </a:cubicBezTo>
                  <a:cubicBezTo>
                    <a:pt x="949302" y="246370"/>
                    <a:pt x="922231" y="246009"/>
                    <a:pt x="913207" y="246731"/>
                  </a:cubicBezTo>
                  <a:cubicBezTo>
                    <a:pt x="864660" y="251062"/>
                    <a:pt x="815932" y="255032"/>
                    <a:pt x="767204" y="254491"/>
                  </a:cubicBezTo>
                  <a:cubicBezTo>
                    <a:pt x="756556" y="254311"/>
                    <a:pt x="745908" y="254311"/>
                    <a:pt x="735260" y="254311"/>
                  </a:cubicBezTo>
                  <a:cubicBezTo>
                    <a:pt x="734358" y="254311"/>
                    <a:pt x="733636" y="254311"/>
                    <a:pt x="732733" y="254311"/>
                  </a:cubicBezTo>
                  <a:cubicBezTo>
                    <a:pt x="722266" y="254311"/>
                    <a:pt x="711979" y="254311"/>
                    <a:pt x="701512" y="254311"/>
                  </a:cubicBezTo>
                  <a:cubicBezTo>
                    <a:pt x="690503" y="254311"/>
                    <a:pt x="679674" y="254311"/>
                    <a:pt x="668665" y="254491"/>
                  </a:cubicBezTo>
                  <a:cubicBezTo>
                    <a:pt x="666861" y="254491"/>
                    <a:pt x="665056" y="254491"/>
                    <a:pt x="663251" y="254491"/>
                  </a:cubicBezTo>
                  <a:cubicBezTo>
                    <a:pt x="662710" y="254491"/>
                    <a:pt x="662168" y="254491"/>
                    <a:pt x="661627" y="254491"/>
                  </a:cubicBezTo>
                  <a:cubicBezTo>
                    <a:pt x="661446" y="254491"/>
                    <a:pt x="661266" y="254491"/>
                    <a:pt x="661266" y="254491"/>
                  </a:cubicBezTo>
                  <a:cubicBezTo>
                    <a:pt x="660725" y="254491"/>
                    <a:pt x="660364" y="254491"/>
                    <a:pt x="659822" y="254491"/>
                  </a:cubicBezTo>
                  <a:cubicBezTo>
                    <a:pt x="659642" y="254491"/>
                    <a:pt x="659642" y="254491"/>
                    <a:pt x="659461" y="254491"/>
                  </a:cubicBezTo>
                  <a:cubicBezTo>
                    <a:pt x="658920" y="254491"/>
                    <a:pt x="658198" y="254491"/>
                    <a:pt x="657656" y="254491"/>
                  </a:cubicBezTo>
                  <a:cubicBezTo>
                    <a:pt x="657476" y="254491"/>
                    <a:pt x="657476" y="254491"/>
                    <a:pt x="657296" y="254491"/>
                  </a:cubicBezTo>
                  <a:cubicBezTo>
                    <a:pt x="656754" y="254491"/>
                    <a:pt x="656213" y="254491"/>
                    <a:pt x="655491" y="254491"/>
                  </a:cubicBezTo>
                  <a:cubicBezTo>
                    <a:pt x="655310" y="254491"/>
                    <a:pt x="655310" y="254491"/>
                    <a:pt x="655130" y="254491"/>
                  </a:cubicBezTo>
                  <a:cubicBezTo>
                    <a:pt x="653686" y="254491"/>
                    <a:pt x="652423" y="254311"/>
                    <a:pt x="650979" y="254130"/>
                  </a:cubicBezTo>
                  <a:cubicBezTo>
                    <a:pt x="650979" y="254130"/>
                    <a:pt x="650799" y="254130"/>
                    <a:pt x="650799" y="254130"/>
                  </a:cubicBezTo>
                  <a:cubicBezTo>
                    <a:pt x="649355" y="253950"/>
                    <a:pt x="647911" y="253769"/>
                    <a:pt x="646467" y="253589"/>
                  </a:cubicBezTo>
                  <a:cubicBezTo>
                    <a:pt x="646467" y="253589"/>
                    <a:pt x="646467" y="253589"/>
                    <a:pt x="646467" y="253589"/>
                  </a:cubicBezTo>
                  <a:cubicBezTo>
                    <a:pt x="635639" y="251964"/>
                    <a:pt x="625532" y="248355"/>
                    <a:pt x="626254" y="240234"/>
                  </a:cubicBezTo>
                  <a:close/>
                  <a:moveTo>
                    <a:pt x="616328" y="275967"/>
                  </a:moveTo>
                  <a:cubicBezTo>
                    <a:pt x="616869" y="267485"/>
                    <a:pt x="621562" y="264778"/>
                    <a:pt x="630946" y="265680"/>
                  </a:cubicBezTo>
                  <a:cubicBezTo>
                    <a:pt x="719739" y="273982"/>
                    <a:pt x="808352" y="270914"/>
                    <a:pt x="897145" y="264958"/>
                  </a:cubicBezTo>
                  <a:cubicBezTo>
                    <a:pt x="915553" y="263695"/>
                    <a:pt x="933962" y="259364"/>
                    <a:pt x="952009" y="256476"/>
                  </a:cubicBezTo>
                  <a:cubicBezTo>
                    <a:pt x="954536" y="272177"/>
                    <a:pt x="953994" y="285713"/>
                    <a:pt x="950024" y="296722"/>
                  </a:cubicBezTo>
                  <a:cubicBezTo>
                    <a:pt x="950024" y="296902"/>
                    <a:pt x="949843" y="297083"/>
                    <a:pt x="949843" y="297444"/>
                  </a:cubicBezTo>
                  <a:cubicBezTo>
                    <a:pt x="949483" y="298346"/>
                    <a:pt x="949121" y="299429"/>
                    <a:pt x="948580" y="300331"/>
                  </a:cubicBezTo>
                  <a:cubicBezTo>
                    <a:pt x="948400" y="300692"/>
                    <a:pt x="948219" y="301053"/>
                    <a:pt x="948039" y="301414"/>
                  </a:cubicBezTo>
                  <a:cubicBezTo>
                    <a:pt x="947678" y="302316"/>
                    <a:pt x="947136" y="303038"/>
                    <a:pt x="946775" y="303760"/>
                  </a:cubicBezTo>
                  <a:cubicBezTo>
                    <a:pt x="946595" y="304302"/>
                    <a:pt x="946234" y="304663"/>
                    <a:pt x="946053" y="305024"/>
                  </a:cubicBezTo>
                  <a:cubicBezTo>
                    <a:pt x="945692" y="305746"/>
                    <a:pt x="945151" y="306467"/>
                    <a:pt x="944610" y="307009"/>
                  </a:cubicBezTo>
                  <a:cubicBezTo>
                    <a:pt x="944249" y="307550"/>
                    <a:pt x="943888" y="307911"/>
                    <a:pt x="943527" y="308453"/>
                  </a:cubicBezTo>
                  <a:cubicBezTo>
                    <a:pt x="942985" y="308994"/>
                    <a:pt x="942624" y="309716"/>
                    <a:pt x="942083" y="310257"/>
                  </a:cubicBezTo>
                  <a:cubicBezTo>
                    <a:pt x="941722" y="310799"/>
                    <a:pt x="941181" y="311160"/>
                    <a:pt x="940820" y="311701"/>
                  </a:cubicBezTo>
                  <a:cubicBezTo>
                    <a:pt x="940278" y="312243"/>
                    <a:pt x="939737" y="312784"/>
                    <a:pt x="939195" y="313325"/>
                  </a:cubicBezTo>
                  <a:cubicBezTo>
                    <a:pt x="938654" y="313867"/>
                    <a:pt x="938113" y="314228"/>
                    <a:pt x="937571" y="314769"/>
                  </a:cubicBezTo>
                  <a:cubicBezTo>
                    <a:pt x="937030" y="315130"/>
                    <a:pt x="936488" y="315672"/>
                    <a:pt x="935947" y="316032"/>
                  </a:cubicBezTo>
                  <a:cubicBezTo>
                    <a:pt x="935225" y="316574"/>
                    <a:pt x="934684" y="316935"/>
                    <a:pt x="933962" y="317476"/>
                  </a:cubicBezTo>
                  <a:cubicBezTo>
                    <a:pt x="933420" y="317837"/>
                    <a:pt x="932879" y="318198"/>
                    <a:pt x="932338" y="318559"/>
                  </a:cubicBezTo>
                  <a:cubicBezTo>
                    <a:pt x="931435" y="319101"/>
                    <a:pt x="930713" y="319461"/>
                    <a:pt x="929811" y="320003"/>
                  </a:cubicBezTo>
                  <a:cubicBezTo>
                    <a:pt x="929269" y="320183"/>
                    <a:pt x="928908" y="320544"/>
                    <a:pt x="928367" y="320725"/>
                  </a:cubicBezTo>
                  <a:cubicBezTo>
                    <a:pt x="926923" y="321447"/>
                    <a:pt x="925479" y="321988"/>
                    <a:pt x="924036" y="322710"/>
                  </a:cubicBezTo>
                  <a:cubicBezTo>
                    <a:pt x="915914" y="325959"/>
                    <a:pt x="906891" y="324515"/>
                    <a:pt x="898228" y="325237"/>
                  </a:cubicBezTo>
                  <a:cubicBezTo>
                    <a:pt x="824595" y="330470"/>
                    <a:pt x="697000" y="336065"/>
                    <a:pt x="658559" y="326680"/>
                  </a:cubicBezTo>
                  <a:cubicBezTo>
                    <a:pt x="649355" y="324515"/>
                    <a:pt x="639609" y="327583"/>
                    <a:pt x="632210" y="317476"/>
                  </a:cubicBezTo>
                  <a:cubicBezTo>
                    <a:pt x="632210" y="317476"/>
                    <a:pt x="632210" y="317476"/>
                    <a:pt x="632210" y="317476"/>
                  </a:cubicBezTo>
                  <a:cubicBezTo>
                    <a:pt x="632210" y="317476"/>
                    <a:pt x="632210" y="317476"/>
                    <a:pt x="632210" y="317476"/>
                  </a:cubicBezTo>
                  <a:cubicBezTo>
                    <a:pt x="622645" y="304843"/>
                    <a:pt x="615426" y="291849"/>
                    <a:pt x="616328" y="275967"/>
                  </a:cubicBezTo>
                  <a:close/>
                  <a:moveTo>
                    <a:pt x="593227" y="392373"/>
                  </a:moveTo>
                  <a:cubicBezTo>
                    <a:pt x="592505" y="392192"/>
                    <a:pt x="591784" y="392192"/>
                    <a:pt x="591062" y="392012"/>
                  </a:cubicBezTo>
                  <a:cubicBezTo>
                    <a:pt x="590881" y="392012"/>
                    <a:pt x="590701" y="391831"/>
                    <a:pt x="590520" y="391831"/>
                  </a:cubicBezTo>
                  <a:cubicBezTo>
                    <a:pt x="589979" y="391651"/>
                    <a:pt x="589257" y="391471"/>
                    <a:pt x="588716" y="391290"/>
                  </a:cubicBezTo>
                  <a:cubicBezTo>
                    <a:pt x="588535" y="391290"/>
                    <a:pt x="588535" y="391290"/>
                    <a:pt x="588355" y="391110"/>
                  </a:cubicBezTo>
                  <a:cubicBezTo>
                    <a:pt x="587633" y="390929"/>
                    <a:pt x="587091" y="390568"/>
                    <a:pt x="586369" y="390207"/>
                  </a:cubicBezTo>
                  <a:cubicBezTo>
                    <a:pt x="586189" y="390207"/>
                    <a:pt x="586008" y="390027"/>
                    <a:pt x="585828" y="390027"/>
                  </a:cubicBezTo>
                  <a:cubicBezTo>
                    <a:pt x="585287" y="389846"/>
                    <a:pt x="584745" y="389485"/>
                    <a:pt x="584204" y="389124"/>
                  </a:cubicBezTo>
                  <a:cubicBezTo>
                    <a:pt x="584023" y="389124"/>
                    <a:pt x="583843" y="388944"/>
                    <a:pt x="583843" y="388944"/>
                  </a:cubicBezTo>
                  <a:cubicBezTo>
                    <a:pt x="583301" y="388583"/>
                    <a:pt x="582579" y="388222"/>
                    <a:pt x="582038" y="387681"/>
                  </a:cubicBezTo>
                  <a:cubicBezTo>
                    <a:pt x="581858" y="387681"/>
                    <a:pt x="581858" y="387500"/>
                    <a:pt x="581677" y="387320"/>
                  </a:cubicBezTo>
                  <a:cubicBezTo>
                    <a:pt x="581136" y="386959"/>
                    <a:pt x="580775" y="386598"/>
                    <a:pt x="580233" y="386056"/>
                  </a:cubicBezTo>
                  <a:cubicBezTo>
                    <a:pt x="580053" y="385876"/>
                    <a:pt x="580053" y="385876"/>
                    <a:pt x="579872" y="385695"/>
                  </a:cubicBezTo>
                  <a:cubicBezTo>
                    <a:pt x="579331" y="385154"/>
                    <a:pt x="578790" y="384612"/>
                    <a:pt x="578248" y="384071"/>
                  </a:cubicBezTo>
                  <a:cubicBezTo>
                    <a:pt x="578248" y="384071"/>
                    <a:pt x="578068" y="383891"/>
                    <a:pt x="578068" y="383891"/>
                  </a:cubicBezTo>
                  <a:cubicBezTo>
                    <a:pt x="577526" y="383349"/>
                    <a:pt x="577165" y="382808"/>
                    <a:pt x="576804" y="382266"/>
                  </a:cubicBezTo>
                  <a:cubicBezTo>
                    <a:pt x="576624" y="382086"/>
                    <a:pt x="576624" y="381905"/>
                    <a:pt x="576443" y="381905"/>
                  </a:cubicBezTo>
                  <a:cubicBezTo>
                    <a:pt x="575541" y="380642"/>
                    <a:pt x="574639" y="379379"/>
                    <a:pt x="573917" y="378115"/>
                  </a:cubicBezTo>
                  <a:cubicBezTo>
                    <a:pt x="573917" y="377935"/>
                    <a:pt x="573736" y="377754"/>
                    <a:pt x="573736" y="377754"/>
                  </a:cubicBezTo>
                  <a:cubicBezTo>
                    <a:pt x="573375" y="377213"/>
                    <a:pt x="573014" y="376491"/>
                    <a:pt x="572834" y="375950"/>
                  </a:cubicBezTo>
                  <a:cubicBezTo>
                    <a:pt x="572834" y="375950"/>
                    <a:pt x="572834" y="375769"/>
                    <a:pt x="572653" y="375769"/>
                  </a:cubicBezTo>
                  <a:cubicBezTo>
                    <a:pt x="572293" y="375047"/>
                    <a:pt x="572112" y="374326"/>
                    <a:pt x="571751" y="373604"/>
                  </a:cubicBezTo>
                  <a:cubicBezTo>
                    <a:pt x="571751" y="373423"/>
                    <a:pt x="571751" y="373423"/>
                    <a:pt x="571571" y="373243"/>
                  </a:cubicBezTo>
                  <a:cubicBezTo>
                    <a:pt x="571390" y="372521"/>
                    <a:pt x="571210" y="371979"/>
                    <a:pt x="571029" y="371257"/>
                  </a:cubicBezTo>
                  <a:cubicBezTo>
                    <a:pt x="571029" y="371077"/>
                    <a:pt x="571029" y="371077"/>
                    <a:pt x="570849" y="370896"/>
                  </a:cubicBezTo>
                  <a:cubicBezTo>
                    <a:pt x="570668" y="370175"/>
                    <a:pt x="570488" y="369272"/>
                    <a:pt x="570307" y="368550"/>
                  </a:cubicBezTo>
                  <a:cubicBezTo>
                    <a:pt x="570307" y="368550"/>
                    <a:pt x="570307" y="368370"/>
                    <a:pt x="570307" y="368370"/>
                  </a:cubicBezTo>
                  <a:cubicBezTo>
                    <a:pt x="570127" y="367648"/>
                    <a:pt x="570127" y="366926"/>
                    <a:pt x="569946" y="366204"/>
                  </a:cubicBezTo>
                  <a:cubicBezTo>
                    <a:pt x="569946" y="366024"/>
                    <a:pt x="569946" y="365843"/>
                    <a:pt x="569946" y="365843"/>
                  </a:cubicBezTo>
                  <a:cubicBezTo>
                    <a:pt x="569224" y="359707"/>
                    <a:pt x="570127" y="353571"/>
                    <a:pt x="573195" y="348157"/>
                  </a:cubicBezTo>
                  <a:cubicBezTo>
                    <a:pt x="577165" y="340938"/>
                    <a:pt x="583121" y="336967"/>
                    <a:pt x="592866" y="337870"/>
                  </a:cubicBezTo>
                  <a:cubicBezTo>
                    <a:pt x="694654" y="347976"/>
                    <a:pt x="796802" y="345269"/>
                    <a:pt x="898769" y="341299"/>
                  </a:cubicBezTo>
                  <a:cubicBezTo>
                    <a:pt x="902920" y="341118"/>
                    <a:pt x="907252" y="340396"/>
                    <a:pt x="911402" y="340577"/>
                  </a:cubicBezTo>
                  <a:cubicBezTo>
                    <a:pt x="911944" y="340577"/>
                    <a:pt x="912305" y="340577"/>
                    <a:pt x="912846" y="340757"/>
                  </a:cubicBezTo>
                  <a:cubicBezTo>
                    <a:pt x="913027" y="340757"/>
                    <a:pt x="913027" y="340757"/>
                    <a:pt x="913207" y="340757"/>
                  </a:cubicBezTo>
                  <a:cubicBezTo>
                    <a:pt x="913568" y="340757"/>
                    <a:pt x="914110" y="340938"/>
                    <a:pt x="914471" y="341118"/>
                  </a:cubicBezTo>
                  <a:cubicBezTo>
                    <a:pt x="914651" y="341118"/>
                    <a:pt x="914651" y="341118"/>
                    <a:pt x="914831" y="341299"/>
                  </a:cubicBezTo>
                  <a:cubicBezTo>
                    <a:pt x="915193" y="341479"/>
                    <a:pt x="915734" y="341479"/>
                    <a:pt x="916095" y="341660"/>
                  </a:cubicBezTo>
                  <a:cubicBezTo>
                    <a:pt x="916095" y="341660"/>
                    <a:pt x="916275" y="341660"/>
                    <a:pt x="916275" y="341840"/>
                  </a:cubicBezTo>
                  <a:cubicBezTo>
                    <a:pt x="916636" y="342021"/>
                    <a:pt x="917178" y="342201"/>
                    <a:pt x="917539" y="342562"/>
                  </a:cubicBezTo>
                  <a:cubicBezTo>
                    <a:pt x="917539" y="342562"/>
                    <a:pt x="917539" y="342562"/>
                    <a:pt x="917719" y="342562"/>
                  </a:cubicBezTo>
                  <a:cubicBezTo>
                    <a:pt x="918080" y="342743"/>
                    <a:pt x="918441" y="343104"/>
                    <a:pt x="918982" y="343464"/>
                  </a:cubicBezTo>
                  <a:cubicBezTo>
                    <a:pt x="918982" y="343464"/>
                    <a:pt x="919163" y="343464"/>
                    <a:pt x="919163" y="343645"/>
                  </a:cubicBezTo>
                  <a:cubicBezTo>
                    <a:pt x="919524" y="344006"/>
                    <a:pt x="919885" y="344367"/>
                    <a:pt x="920246" y="344728"/>
                  </a:cubicBezTo>
                  <a:cubicBezTo>
                    <a:pt x="920246" y="344728"/>
                    <a:pt x="920426" y="344908"/>
                    <a:pt x="920426" y="344908"/>
                  </a:cubicBezTo>
                  <a:cubicBezTo>
                    <a:pt x="920787" y="345269"/>
                    <a:pt x="921148" y="345811"/>
                    <a:pt x="921509" y="346172"/>
                  </a:cubicBezTo>
                  <a:cubicBezTo>
                    <a:pt x="921509" y="346172"/>
                    <a:pt x="921690" y="346352"/>
                    <a:pt x="921690" y="346533"/>
                  </a:cubicBezTo>
                  <a:cubicBezTo>
                    <a:pt x="922050" y="347074"/>
                    <a:pt x="922411" y="347615"/>
                    <a:pt x="922592" y="348157"/>
                  </a:cubicBezTo>
                  <a:cubicBezTo>
                    <a:pt x="922592" y="348157"/>
                    <a:pt x="922592" y="348337"/>
                    <a:pt x="922772" y="348337"/>
                  </a:cubicBezTo>
                  <a:cubicBezTo>
                    <a:pt x="923133" y="349059"/>
                    <a:pt x="923314" y="349601"/>
                    <a:pt x="923675" y="350503"/>
                  </a:cubicBezTo>
                  <a:cubicBezTo>
                    <a:pt x="927104" y="360249"/>
                    <a:pt x="926923" y="387681"/>
                    <a:pt x="920426" y="391290"/>
                  </a:cubicBezTo>
                  <a:cubicBezTo>
                    <a:pt x="916095" y="393636"/>
                    <a:pt x="906530" y="397968"/>
                    <a:pt x="901476" y="397968"/>
                  </a:cubicBezTo>
                  <a:cubicBezTo>
                    <a:pt x="883790" y="398328"/>
                    <a:pt x="718657" y="399772"/>
                    <a:pt x="653867" y="401216"/>
                  </a:cubicBezTo>
                  <a:cubicBezTo>
                    <a:pt x="633112" y="401577"/>
                    <a:pt x="613440" y="394899"/>
                    <a:pt x="593227" y="392373"/>
                  </a:cubicBezTo>
                  <a:close/>
                  <a:moveTo>
                    <a:pt x="608207" y="487302"/>
                  </a:moveTo>
                  <a:cubicBezTo>
                    <a:pt x="653506" y="492536"/>
                    <a:pt x="698805" y="487302"/>
                    <a:pt x="742479" y="489107"/>
                  </a:cubicBezTo>
                  <a:cubicBezTo>
                    <a:pt x="800050" y="483693"/>
                    <a:pt x="856177" y="489287"/>
                    <a:pt x="912124" y="483332"/>
                  </a:cubicBezTo>
                  <a:cubicBezTo>
                    <a:pt x="926562" y="481888"/>
                    <a:pt x="934503" y="485497"/>
                    <a:pt x="937932" y="493258"/>
                  </a:cubicBezTo>
                  <a:cubicBezTo>
                    <a:pt x="937932" y="493258"/>
                    <a:pt x="937932" y="493438"/>
                    <a:pt x="937932" y="493438"/>
                  </a:cubicBezTo>
                  <a:cubicBezTo>
                    <a:pt x="938113" y="493980"/>
                    <a:pt x="938473" y="494701"/>
                    <a:pt x="938654" y="495423"/>
                  </a:cubicBezTo>
                  <a:cubicBezTo>
                    <a:pt x="938654" y="495604"/>
                    <a:pt x="938654" y="495604"/>
                    <a:pt x="938835" y="495784"/>
                  </a:cubicBezTo>
                  <a:cubicBezTo>
                    <a:pt x="939015" y="496506"/>
                    <a:pt x="939195" y="497048"/>
                    <a:pt x="939376" y="497769"/>
                  </a:cubicBezTo>
                  <a:cubicBezTo>
                    <a:pt x="939376" y="497950"/>
                    <a:pt x="939376" y="498130"/>
                    <a:pt x="939556" y="498311"/>
                  </a:cubicBezTo>
                  <a:cubicBezTo>
                    <a:pt x="939737" y="499213"/>
                    <a:pt x="939737" y="499935"/>
                    <a:pt x="939917" y="500838"/>
                  </a:cubicBezTo>
                  <a:cubicBezTo>
                    <a:pt x="941181" y="515997"/>
                    <a:pt x="941361" y="531879"/>
                    <a:pt x="927284" y="534406"/>
                  </a:cubicBezTo>
                  <a:cubicBezTo>
                    <a:pt x="906169" y="538376"/>
                    <a:pt x="873864" y="536752"/>
                    <a:pt x="852568" y="536932"/>
                  </a:cubicBezTo>
                  <a:cubicBezTo>
                    <a:pt x="789402" y="537654"/>
                    <a:pt x="631127" y="537293"/>
                    <a:pt x="615245" y="539639"/>
                  </a:cubicBezTo>
                  <a:cubicBezTo>
                    <a:pt x="614343" y="539820"/>
                    <a:pt x="613260" y="540000"/>
                    <a:pt x="612358" y="540000"/>
                  </a:cubicBezTo>
                  <a:cubicBezTo>
                    <a:pt x="612177" y="540000"/>
                    <a:pt x="611997" y="540000"/>
                    <a:pt x="611636" y="540000"/>
                  </a:cubicBezTo>
                  <a:cubicBezTo>
                    <a:pt x="610733" y="540181"/>
                    <a:pt x="609831" y="540181"/>
                    <a:pt x="608929" y="540361"/>
                  </a:cubicBezTo>
                  <a:cubicBezTo>
                    <a:pt x="608748" y="540361"/>
                    <a:pt x="608748" y="540361"/>
                    <a:pt x="608568" y="540361"/>
                  </a:cubicBezTo>
                  <a:cubicBezTo>
                    <a:pt x="607846" y="540361"/>
                    <a:pt x="607124" y="540542"/>
                    <a:pt x="606402" y="540542"/>
                  </a:cubicBezTo>
                  <a:cubicBezTo>
                    <a:pt x="606221" y="540542"/>
                    <a:pt x="606041" y="540542"/>
                    <a:pt x="605861" y="540542"/>
                  </a:cubicBezTo>
                  <a:cubicBezTo>
                    <a:pt x="605139" y="540542"/>
                    <a:pt x="604236" y="540542"/>
                    <a:pt x="603514" y="540542"/>
                  </a:cubicBezTo>
                  <a:cubicBezTo>
                    <a:pt x="603334" y="540542"/>
                    <a:pt x="603153" y="540542"/>
                    <a:pt x="603153" y="540542"/>
                  </a:cubicBezTo>
                  <a:cubicBezTo>
                    <a:pt x="602432" y="540542"/>
                    <a:pt x="601890" y="540542"/>
                    <a:pt x="601168" y="540542"/>
                  </a:cubicBezTo>
                  <a:cubicBezTo>
                    <a:pt x="600988" y="540542"/>
                    <a:pt x="600988" y="540542"/>
                    <a:pt x="600807" y="540542"/>
                  </a:cubicBezTo>
                  <a:cubicBezTo>
                    <a:pt x="600085" y="540542"/>
                    <a:pt x="599544" y="540361"/>
                    <a:pt x="598822" y="540361"/>
                  </a:cubicBezTo>
                  <a:cubicBezTo>
                    <a:pt x="598642" y="540361"/>
                    <a:pt x="598461" y="540361"/>
                    <a:pt x="598461" y="540361"/>
                  </a:cubicBezTo>
                  <a:cubicBezTo>
                    <a:pt x="597920" y="540361"/>
                    <a:pt x="597198" y="540181"/>
                    <a:pt x="596656" y="540000"/>
                  </a:cubicBezTo>
                  <a:cubicBezTo>
                    <a:pt x="596656" y="540000"/>
                    <a:pt x="596656" y="540000"/>
                    <a:pt x="596476" y="540000"/>
                  </a:cubicBezTo>
                  <a:cubicBezTo>
                    <a:pt x="595935" y="539820"/>
                    <a:pt x="595393" y="539639"/>
                    <a:pt x="594852" y="539459"/>
                  </a:cubicBezTo>
                  <a:cubicBezTo>
                    <a:pt x="594671" y="539459"/>
                    <a:pt x="594671" y="539459"/>
                    <a:pt x="594491" y="539278"/>
                  </a:cubicBezTo>
                  <a:cubicBezTo>
                    <a:pt x="593949" y="539098"/>
                    <a:pt x="593408" y="538918"/>
                    <a:pt x="592866" y="538557"/>
                  </a:cubicBezTo>
                  <a:cubicBezTo>
                    <a:pt x="592866" y="538557"/>
                    <a:pt x="592866" y="538557"/>
                    <a:pt x="592686" y="538557"/>
                  </a:cubicBezTo>
                  <a:cubicBezTo>
                    <a:pt x="592145" y="538376"/>
                    <a:pt x="591784" y="538015"/>
                    <a:pt x="591423" y="537835"/>
                  </a:cubicBezTo>
                  <a:cubicBezTo>
                    <a:pt x="591242" y="537835"/>
                    <a:pt x="591242" y="537654"/>
                    <a:pt x="591062" y="537654"/>
                  </a:cubicBezTo>
                  <a:cubicBezTo>
                    <a:pt x="590701" y="537293"/>
                    <a:pt x="590159" y="537113"/>
                    <a:pt x="589798" y="536752"/>
                  </a:cubicBezTo>
                  <a:cubicBezTo>
                    <a:pt x="589798" y="536752"/>
                    <a:pt x="589618" y="536571"/>
                    <a:pt x="589618" y="536571"/>
                  </a:cubicBezTo>
                  <a:cubicBezTo>
                    <a:pt x="589257" y="536210"/>
                    <a:pt x="588896" y="535849"/>
                    <a:pt x="588535" y="535489"/>
                  </a:cubicBezTo>
                  <a:cubicBezTo>
                    <a:pt x="588535" y="535489"/>
                    <a:pt x="588355" y="535308"/>
                    <a:pt x="588355" y="535308"/>
                  </a:cubicBezTo>
                  <a:cubicBezTo>
                    <a:pt x="587994" y="534947"/>
                    <a:pt x="587633" y="534406"/>
                    <a:pt x="587272" y="534045"/>
                  </a:cubicBezTo>
                  <a:cubicBezTo>
                    <a:pt x="587272" y="533864"/>
                    <a:pt x="587091" y="533864"/>
                    <a:pt x="587091" y="533684"/>
                  </a:cubicBezTo>
                  <a:cubicBezTo>
                    <a:pt x="586730" y="533323"/>
                    <a:pt x="586550" y="532781"/>
                    <a:pt x="586189" y="532240"/>
                  </a:cubicBezTo>
                  <a:cubicBezTo>
                    <a:pt x="586189" y="532240"/>
                    <a:pt x="586189" y="532059"/>
                    <a:pt x="586008" y="532059"/>
                  </a:cubicBezTo>
                  <a:cubicBezTo>
                    <a:pt x="585647" y="531518"/>
                    <a:pt x="585467" y="530977"/>
                    <a:pt x="585106" y="530255"/>
                  </a:cubicBezTo>
                  <a:cubicBezTo>
                    <a:pt x="585106" y="530074"/>
                    <a:pt x="584926" y="530074"/>
                    <a:pt x="584926" y="529894"/>
                  </a:cubicBezTo>
                  <a:cubicBezTo>
                    <a:pt x="584745" y="529352"/>
                    <a:pt x="584384" y="528631"/>
                    <a:pt x="584204" y="527909"/>
                  </a:cubicBezTo>
                  <a:cubicBezTo>
                    <a:pt x="584204" y="527909"/>
                    <a:pt x="584204" y="527909"/>
                    <a:pt x="584204" y="527909"/>
                  </a:cubicBezTo>
                  <a:cubicBezTo>
                    <a:pt x="582940" y="524480"/>
                    <a:pt x="582038" y="520329"/>
                    <a:pt x="581316" y="515275"/>
                  </a:cubicBezTo>
                  <a:cubicBezTo>
                    <a:pt x="577887" y="491453"/>
                    <a:pt x="584023" y="484414"/>
                    <a:pt x="608207" y="487302"/>
                  </a:cubicBezTo>
                  <a:close/>
                  <a:moveTo>
                    <a:pt x="647911" y="552994"/>
                  </a:moveTo>
                  <a:cubicBezTo>
                    <a:pt x="672816" y="551551"/>
                    <a:pt x="697541" y="551912"/>
                    <a:pt x="722447" y="552092"/>
                  </a:cubicBezTo>
                  <a:cubicBezTo>
                    <a:pt x="789944" y="552273"/>
                    <a:pt x="857621" y="550468"/>
                    <a:pt x="925119" y="548483"/>
                  </a:cubicBezTo>
                  <a:cubicBezTo>
                    <a:pt x="950204" y="547761"/>
                    <a:pt x="973485" y="537474"/>
                    <a:pt x="997308" y="530255"/>
                  </a:cubicBezTo>
                  <a:cubicBezTo>
                    <a:pt x="1003264" y="528450"/>
                    <a:pt x="1009039" y="525923"/>
                    <a:pt x="1015175" y="524119"/>
                  </a:cubicBezTo>
                  <a:cubicBezTo>
                    <a:pt x="1015175" y="524119"/>
                    <a:pt x="1015175" y="524119"/>
                    <a:pt x="1015175" y="524119"/>
                  </a:cubicBezTo>
                  <a:cubicBezTo>
                    <a:pt x="1015897" y="523938"/>
                    <a:pt x="1016619" y="523758"/>
                    <a:pt x="1017341" y="523577"/>
                  </a:cubicBezTo>
                  <a:cubicBezTo>
                    <a:pt x="1017341" y="523577"/>
                    <a:pt x="1017521" y="523577"/>
                    <a:pt x="1017521" y="523577"/>
                  </a:cubicBezTo>
                  <a:cubicBezTo>
                    <a:pt x="1018243" y="523397"/>
                    <a:pt x="1018965" y="523216"/>
                    <a:pt x="1019506" y="523036"/>
                  </a:cubicBezTo>
                  <a:cubicBezTo>
                    <a:pt x="1019687" y="523036"/>
                    <a:pt x="1019687" y="523036"/>
                    <a:pt x="1019867" y="523036"/>
                  </a:cubicBezTo>
                  <a:cubicBezTo>
                    <a:pt x="1020409" y="522855"/>
                    <a:pt x="1021130" y="522675"/>
                    <a:pt x="1021672" y="522675"/>
                  </a:cubicBezTo>
                  <a:cubicBezTo>
                    <a:pt x="1021852" y="522675"/>
                    <a:pt x="1022033" y="522675"/>
                    <a:pt x="1022213" y="522494"/>
                  </a:cubicBezTo>
                  <a:cubicBezTo>
                    <a:pt x="1022755" y="522314"/>
                    <a:pt x="1023296" y="522314"/>
                    <a:pt x="1024018" y="522133"/>
                  </a:cubicBezTo>
                  <a:cubicBezTo>
                    <a:pt x="1024198" y="522133"/>
                    <a:pt x="1024560" y="522133"/>
                    <a:pt x="1024740" y="522133"/>
                  </a:cubicBezTo>
                  <a:cubicBezTo>
                    <a:pt x="1025281" y="522133"/>
                    <a:pt x="1025823" y="521953"/>
                    <a:pt x="1026364" y="521953"/>
                  </a:cubicBezTo>
                  <a:cubicBezTo>
                    <a:pt x="1026725" y="521953"/>
                    <a:pt x="1027086" y="521953"/>
                    <a:pt x="1027447" y="521953"/>
                  </a:cubicBezTo>
                  <a:cubicBezTo>
                    <a:pt x="1027808" y="521953"/>
                    <a:pt x="1028349" y="521953"/>
                    <a:pt x="1028710" y="521953"/>
                  </a:cubicBezTo>
                  <a:cubicBezTo>
                    <a:pt x="1029252" y="521953"/>
                    <a:pt x="1029613" y="521953"/>
                    <a:pt x="1030154" y="521953"/>
                  </a:cubicBezTo>
                  <a:cubicBezTo>
                    <a:pt x="1030515" y="521953"/>
                    <a:pt x="1030876" y="521953"/>
                    <a:pt x="1031237" y="521953"/>
                  </a:cubicBezTo>
                  <a:cubicBezTo>
                    <a:pt x="1032139" y="521953"/>
                    <a:pt x="1032861" y="521953"/>
                    <a:pt x="1033764" y="522133"/>
                  </a:cubicBezTo>
                  <a:cubicBezTo>
                    <a:pt x="1031778" y="532601"/>
                    <a:pt x="1024560" y="538737"/>
                    <a:pt x="1017521" y="543249"/>
                  </a:cubicBezTo>
                  <a:cubicBezTo>
                    <a:pt x="985938" y="563281"/>
                    <a:pt x="957784" y="588006"/>
                    <a:pt x="926923" y="609122"/>
                  </a:cubicBezTo>
                  <a:cubicBezTo>
                    <a:pt x="922592" y="612190"/>
                    <a:pt x="918080" y="615258"/>
                    <a:pt x="913568" y="617784"/>
                  </a:cubicBezTo>
                  <a:cubicBezTo>
                    <a:pt x="896062" y="627350"/>
                    <a:pt x="896062" y="627350"/>
                    <a:pt x="884331" y="611107"/>
                  </a:cubicBezTo>
                  <a:cubicBezTo>
                    <a:pt x="883610" y="610024"/>
                    <a:pt x="882707" y="608941"/>
                    <a:pt x="881985" y="607858"/>
                  </a:cubicBezTo>
                  <a:cubicBezTo>
                    <a:pt x="881624" y="607498"/>
                    <a:pt x="881444" y="607137"/>
                    <a:pt x="881083" y="606595"/>
                  </a:cubicBezTo>
                  <a:cubicBezTo>
                    <a:pt x="880541" y="606054"/>
                    <a:pt x="880181" y="605332"/>
                    <a:pt x="879639" y="604790"/>
                  </a:cubicBezTo>
                  <a:cubicBezTo>
                    <a:pt x="879278" y="604249"/>
                    <a:pt x="878917" y="603708"/>
                    <a:pt x="878376" y="603347"/>
                  </a:cubicBezTo>
                  <a:cubicBezTo>
                    <a:pt x="878015" y="602986"/>
                    <a:pt x="877654" y="602444"/>
                    <a:pt x="877293" y="602083"/>
                  </a:cubicBezTo>
                  <a:cubicBezTo>
                    <a:pt x="876752" y="601542"/>
                    <a:pt x="876391" y="601000"/>
                    <a:pt x="875849" y="600459"/>
                  </a:cubicBezTo>
                  <a:cubicBezTo>
                    <a:pt x="875669" y="600279"/>
                    <a:pt x="875488" y="599918"/>
                    <a:pt x="875127" y="599737"/>
                  </a:cubicBezTo>
                  <a:cubicBezTo>
                    <a:pt x="872420" y="596669"/>
                    <a:pt x="869533" y="593781"/>
                    <a:pt x="866465" y="591074"/>
                  </a:cubicBezTo>
                  <a:cubicBezTo>
                    <a:pt x="842281" y="569418"/>
                    <a:pt x="812683" y="563823"/>
                    <a:pt x="771355" y="574651"/>
                  </a:cubicBezTo>
                  <a:cubicBezTo>
                    <a:pt x="751503" y="581690"/>
                    <a:pt x="736524" y="591616"/>
                    <a:pt x="725515" y="608941"/>
                  </a:cubicBezTo>
                  <a:cubicBezTo>
                    <a:pt x="724612" y="610385"/>
                    <a:pt x="723710" y="612009"/>
                    <a:pt x="722807" y="613634"/>
                  </a:cubicBezTo>
                  <a:cubicBezTo>
                    <a:pt x="722447" y="614356"/>
                    <a:pt x="722086" y="615077"/>
                    <a:pt x="721725" y="615799"/>
                  </a:cubicBezTo>
                  <a:cubicBezTo>
                    <a:pt x="721544" y="616341"/>
                    <a:pt x="721183" y="616882"/>
                    <a:pt x="721003" y="617243"/>
                  </a:cubicBezTo>
                  <a:cubicBezTo>
                    <a:pt x="720281" y="618506"/>
                    <a:pt x="719739" y="619770"/>
                    <a:pt x="719198" y="621214"/>
                  </a:cubicBezTo>
                  <a:cubicBezTo>
                    <a:pt x="716852" y="626267"/>
                    <a:pt x="711979" y="632403"/>
                    <a:pt x="706204" y="632583"/>
                  </a:cubicBezTo>
                  <a:cubicBezTo>
                    <a:pt x="650257" y="634208"/>
                    <a:pt x="609290" y="636734"/>
                    <a:pt x="544680" y="632042"/>
                  </a:cubicBezTo>
                  <a:cubicBezTo>
                    <a:pt x="544500" y="632042"/>
                    <a:pt x="544138" y="631861"/>
                    <a:pt x="543778" y="631681"/>
                  </a:cubicBezTo>
                  <a:cubicBezTo>
                    <a:pt x="543778" y="631681"/>
                    <a:pt x="543597" y="631681"/>
                    <a:pt x="543597" y="631501"/>
                  </a:cubicBezTo>
                  <a:cubicBezTo>
                    <a:pt x="543236" y="631320"/>
                    <a:pt x="543056" y="631140"/>
                    <a:pt x="542695" y="630959"/>
                  </a:cubicBezTo>
                  <a:cubicBezTo>
                    <a:pt x="542695" y="630959"/>
                    <a:pt x="542514" y="630959"/>
                    <a:pt x="542514" y="630959"/>
                  </a:cubicBezTo>
                  <a:cubicBezTo>
                    <a:pt x="542153" y="630779"/>
                    <a:pt x="541612" y="630418"/>
                    <a:pt x="541070" y="630237"/>
                  </a:cubicBezTo>
                  <a:cubicBezTo>
                    <a:pt x="540890" y="630237"/>
                    <a:pt x="540890" y="630057"/>
                    <a:pt x="540710" y="630057"/>
                  </a:cubicBezTo>
                  <a:cubicBezTo>
                    <a:pt x="540349" y="629876"/>
                    <a:pt x="539807" y="629515"/>
                    <a:pt x="539266" y="629154"/>
                  </a:cubicBezTo>
                  <a:cubicBezTo>
                    <a:pt x="539085" y="629154"/>
                    <a:pt x="539085" y="628974"/>
                    <a:pt x="538905" y="628974"/>
                  </a:cubicBezTo>
                  <a:cubicBezTo>
                    <a:pt x="538363" y="628613"/>
                    <a:pt x="537641" y="628252"/>
                    <a:pt x="537100" y="627711"/>
                  </a:cubicBezTo>
                  <a:cubicBezTo>
                    <a:pt x="536920" y="627530"/>
                    <a:pt x="536739" y="627530"/>
                    <a:pt x="536559" y="627350"/>
                  </a:cubicBezTo>
                  <a:cubicBezTo>
                    <a:pt x="536017" y="626989"/>
                    <a:pt x="535476" y="626628"/>
                    <a:pt x="534754" y="626267"/>
                  </a:cubicBezTo>
                  <a:cubicBezTo>
                    <a:pt x="534573" y="626086"/>
                    <a:pt x="534393" y="626086"/>
                    <a:pt x="534212" y="625906"/>
                  </a:cubicBezTo>
                  <a:cubicBezTo>
                    <a:pt x="533491" y="625364"/>
                    <a:pt x="532769" y="624823"/>
                    <a:pt x="531866" y="624282"/>
                  </a:cubicBezTo>
                  <a:cubicBezTo>
                    <a:pt x="531686" y="624101"/>
                    <a:pt x="531505" y="624101"/>
                    <a:pt x="531325" y="623921"/>
                  </a:cubicBezTo>
                  <a:cubicBezTo>
                    <a:pt x="530603" y="623379"/>
                    <a:pt x="530062" y="623018"/>
                    <a:pt x="529340" y="622477"/>
                  </a:cubicBezTo>
                  <a:cubicBezTo>
                    <a:pt x="529159" y="622296"/>
                    <a:pt x="528798" y="622116"/>
                    <a:pt x="528618" y="621935"/>
                  </a:cubicBezTo>
                  <a:cubicBezTo>
                    <a:pt x="527715" y="621394"/>
                    <a:pt x="526813" y="620672"/>
                    <a:pt x="525911" y="620131"/>
                  </a:cubicBezTo>
                  <a:cubicBezTo>
                    <a:pt x="525730" y="619950"/>
                    <a:pt x="525550" y="619770"/>
                    <a:pt x="525369" y="619770"/>
                  </a:cubicBezTo>
                  <a:cubicBezTo>
                    <a:pt x="524647" y="619228"/>
                    <a:pt x="523925" y="618687"/>
                    <a:pt x="523204" y="618145"/>
                  </a:cubicBezTo>
                  <a:cubicBezTo>
                    <a:pt x="522843" y="617965"/>
                    <a:pt x="522662" y="617784"/>
                    <a:pt x="522301" y="617424"/>
                  </a:cubicBezTo>
                  <a:cubicBezTo>
                    <a:pt x="521399" y="616702"/>
                    <a:pt x="520316" y="616160"/>
                    <a:pt x="519414" y="615438"/>
                  </a:cubicBezTo>
                  <a:cubicBezTo>
                    <a:pt x="519233" y="615258"/>
                    <a:pt x="519053" y="615077"/>
                    <a:pt x="518872" y="615077"/>
                  </a:cubicBezTo>
                  <a:cubicBezTo>
                    <a:pt x="517970" y="614536"/>
                    <a:pt x="517248" y="613814"/>
                    <a:pt x="516346" y="613273"/>
                  </a:cubicBezTo>
                  <a:cubicBezTo>
                    <a:pt x="515985" y="613092"/>
                    <a:pt x="515624" y="612731"/>
                    <a:pt x="515263" y="612551"/>
                  </a:cubicBezTo>
                  <a:cubicBezTo>
                    <a:pt x="514360" y="612009"/>
                    <a:pt x="513639" y="611287"/>
                    <a:pt x="512736" y="610746"/>
                  </a:cubicBezTo>
                  <a:cubicBezTo>
                    <a:pt x="512375" y="610566"/>
                    <a:pt x="512014" y="610205"/>
                    <a:pt x="511653" y="610024"/>
                  </a:cubicBezTo>
                  <a:cubicBezTo>
                    <a:pt x="510751" y="609302"/>
                    <a:pt x="509848" y="608761"/>
                    <a:pt x="508946" y="608039"/>
                  </a:cubicBezTo>
                  <a:cubicBezTo>
                    <a:pt x="508585" y="607678"/>
                    <a:pt x="508044" y="607317"/>
                    <a:pt x="507683" y="606956"/>
                  </a:cubicBezTo>
                  <a:cubicBezTo>
                    <a:pt x="506961" y="606415"/>
                    <a:pt x="506239" y="605873"/>
                    <a:pt x="505517" y="605332"/>
                  </a:cubicBezTo>
                  <a:cubicBezTo>
                    <a:pt x="505156" y="604971"/>
                    <a:pt x="504615" y="604790"/>
                    <a:pt x="504254" y="604429"/>
                  </a:cubicBezTo>
                  <a:cubicBezTo>
                    <a:pt x="503171" y="603708"/>
                    <a:pt x="502269" y="602805"/>
                    <a:pt x="501186" y="602083"/>
                  </a:cubicBezTo>
                  <a:cubicBezTo>
                    <a:pt x="500644" y="601722"/>
                    <a:pt x="500283" y="601361"/>
                    <a:pt x="499742" y="601000"/>
                  </a:cubicBezTo>
                  <a:cubicBezTo>
                    <a:pt x="499020" y="600459"/>
                    <a:pt x="498298" y="599918"/>
                    <a:pt x="497576" y="599376"/>
                  </a:cubicBezTo>
                  <a:cubicBezTo>
                    <a:pt x="497035" y="599015"/>
                    <a:pt x="496674" y="598654"/>
                    <a:pt x="496132" y="598293"/>
                  </a:cubicBezTo>
                  <a:cubicBezTo>
                    <a:pt x="495050" y="597571"/>
                    <a:pt x="493967" y="596669"/>
                    <a:pt x="493065" y="595947"/>
                  </a:cubicBezTo>
                  <a:cubicBezTo>
                    <a:pt x="492523" y="595586"/>
                    <a:pt x="491982" y="595225"/>
                    <a:pt x="491621" y="594864"/>
                  </a:cubicBezTo>
                  <a:cubicBezTo>
                    <a:pt x="490899" y="594323"/>
                    <a:pt x="490177" y="593781"/>
                    <a:pt x="489455" y="593240"/>
                  </a:cubicBezTo>
                  <a:cubicBezTo>
                    <a:pt x="488914" y="592879"/>
                    <a:pt x="488553" y="592518"/>
                    <a:pt x="488011" y="592157"/>
                  </a:cubicBezTo>
                  <a:cubicBezTo>
                    <a:pt x="486928" y="591435"/>
                    <a:pt x="485846" y="590533"/>
                    <a:pt x="484943" y="589811"/>
                  </a:cubicBezTo>
                  <a:cubicBezTo>
                    <a:pt x="484402" y="589450"/>
                    <a:pt x="483860" y="589089"/>
                    <a:pt x="483319" y="588548"/>
                  </a:cubicBezTo>
                  <a:cubicBezTo>
                    <a:pt x="482597" y="588006"/>
                    <a:pt x="482056" y="587465"/>
                    <a:pt x="481334" y="586924"/>
                  </a:cubicBezTo>
                  <a:cubicBezTo>
                    <a:pt x="480792" y="586563"/>
                    <a:pt x="480251" y="586021"/>
                    <a:pt x="479709" y="585660"/>
                  </a:cubicBezTo>
                  <a:cubicBezTo>
                    <a:pt x="478807" y="584938"/>
                    <a:pt x="477724" y="584036"/>
                    <a:pt x="476822" y="583314"/>
                  </a:cubicBezTo>
                  <a:cubicBezTo>
                    <a:pt x="463106" y="572666"/>
                    <a:pt x="450292" y="562018"/>
                    <a:pt x="441268" y="553897"/>
                  </a:cubicBezTo>
                  <a:cubicBezTo>
                    <a:pt x="480431" y="549565"/>
                    <a:pt x="618674" y="554799"/>
                    <a:pt x="647911" y="552994"/>
                  </a:cubicBezTo>
                  <a:close/>
                  <a:moveTo>
                    <a:pt x="554606" y="513110"/>
                  </a:moveTo>
                  <a:cubicBezTo>
                    <a:pt x="571210" y="515997"/>
                    <a:pt x="568142" y="525562"/>
                    <a:pt x="570849" y="539639"/>
                  </a:cubicBezTo>
                  <a:cubicBezTo>
                    <a:pt x="536739" y="535849"/>
                    <a:pt x="491801" y="543790"/>
                    <a:pt x="459316" y="540542"/>
                  </a:cubicBezTo>
                  <a:cubicBezTo>
                    <a:pt x="484943" y="524299"/>
                    <a:pt x="500825" y="503906"/>
                    <a:pt x="554606" y="513110"/>
                  </a:cubicBezTo>
                  <a:close/>
                  <a:moveTo>
                    <a:pt x="480431" y="507335"/>
                  </a:moveTo>
                  <a:cubicBezTo>
                    <a:pt x="479349" y="516178"/>
                    <a:pt x="472310" y="516719"/>
                    <a:pt x="467257" y="519246"/>
                  </a:cubicBezTo>
                  <a:cubicBezTo>
                    <a:pt x="429177" y="538376"/>
                    <a:pt x="389292" y="538737"/>
                    <a:pt x="348505" y="530796"/>
                  </a:cubicBezTo>
                  <a:cubicBezTo>
                    <a:pt x="342369" y="529533"/>
                    <a:pt x="334789" y="529172"/>
                    <a:pt x="334248" y="521412"/>
                  </a:cubicBezTo>
                  <a:cubicBezTo>
                    <a:pt x="332804" y="500838"/>
                    <a:pt x="325946" y="478459"/>
                    <a:pt x="328112" y="453914"/>
                  </a:cubicBezTo>
                  <a:cubicBezTo>
                    <a:pt x="344715" y="464562"/>
                    <a:pt x="360597" y="475030"/>
                    <a:pt x="374132" y="484414"/>
                  </a:cubicBezTo>
                  <a:cubicBezTo>
                    <a:pt x="389653" y="495062"/>
                    <a:pt x="404993" y="499394"/>
                    <a:pt x="423943" y="492175"/>
                  </a:cubicBezTo>
                  <a:cubicBezTo>
                    <a:pt x="445419" y="483873"/>
                    <a:pt x="462204" y="499574"/>
                    <a:pt x="480431" y="507335"/>
                  </a:cubicBezTo>
                  <a:close/>
                  <a:moveTo>
                    <a:pt x="183552" y="167142"/>
                  </a:moveTo>
                  <a:cubicBezTo>
                    <a:pt x="137892" y="121121"/>
                    <a:pt x="163339" y="37742"/>
                    <a:pt x="207916" y="23124"/>
                  </a:cubicBezTo>
                  <a:cubicBezTo>
                    <a:pt x="273247" y="204"/>
                    <a:pt x="312952" y="29079"/>
                    <a:pt x="328292" y="47668"/>
                  </a:cubicBezTo>
                  <a:cubicBezTo>
                    <a:pt x="348505" y="72032"/>
                    <a:pt x="349227" y="112819"/>
                    <a:pt x="338760" y="141695"/>
                  </a:cubicBezTo>
                  <a:cubicBezTo>
                    <a:pt x="328112" y="170751"/>
                    <a:pt x="302484" y="197461"/>
                    <a:pt x="259532" y="197281"/>
                  </a:cubicBezTo>
                  <a:cubicBezTo>
                    <a:pt x="231739" y="198725"/>
                    <a:pt x="202141" y="185550"/>
                    <a:pt x="183552" y="167142"/>
                  </a:cubicBezTo>
                  <a:close/>
                  <a:moveTo>
                    <a:pt x="89345" y="344908"/>
                  </a:moveTo>
                  <a:cubicBezTo>
                    <a:pt x="111543" y="305024"/>
                    <a:pt x="130854" y="266763"/>
                    <a:pt x="160813" y="232654"/>
                  </a:cubicBezTo>
                  <a:cubicBezTo>
                    <a:pt x="175792" y="215689"/>
                    <a:pt x="200336" y="212802"/>
                    <a:pt x="223978" y="213704"/>
                  </a:cubicBezTo>
                  <a:cubicBezTo>
                    <a:pt x="248884" y="214606"/>
                    <a:pt x="282271" y="210094"/>
                    <a:pt x="306635" y="217313"/>
                  </a:cubicBezTo>
                  <a:cubicBezTo>
                    <a:pt x="324682" y="222547"/>
                    <a:pt x="331360" y="233556"/>
                    <a:pt x="338398" y="250160"/>
                  </a:cubicBezTo>
                  <a:cubicBezTo>
                    <a:pt x="349046" y="274884"/>
                    <a:pt x="348866" y="301234"/>
                    <a:pt x="353919" y="327222"/>
                  </a:cubicBezTo>
                  <a:cubicBezTo>
                    <a:pt x="361680" y="368009"/>
                    <a:pt x="396331" y="422151"/>
                    <a:pt x="424304" y="443988"/>
                  </a:cubicBezTo>
                  <a:cubicBezTo>
                    <a:pt x="434411" y="451568"/>
                    <a:pt x="428816" y="468713"/>
                    <a:pt x="422680" y="476113"/>
                  </a:cubicBezTo>
                  <a:cubicBezTo>
                    <a:pt x="416002" y="484053"/>
                    <a:pt x="399218" y="485136"/>
                    <a:pt x="391097" y="480444"/>
                  </a:cubicBezTo>
                  <a:cubicBezTo>
                    <a:pt x="369620" y="467991"/>
                    <a:pt x="347964" y="455358"/>
                    <a:pt x="332443" y="435145"/>
                  </a:cubicBezTo>
                  <a:cubicBezTo>
                    <a:pt x="326848" y="427926"/>
                    <a:pt x="325585" y="419263"/>
                    <a:pt x="325224" y="410059"/>
                  </a:cubicBezTo>
                  <a:cubicBezTo>
                    <a:pt x="324141" y="384252"/>
                    <a:pt x="324322" y="358444"/>
                    <a:pt x="325765" y="332817"/>
                  </a:cubicBezTo>
                  <a:cubicBezTo>
                    <a:pt x="326126" y="326680"/>
                    <a:pt x="326487" y="320364"/>
                    <a:pt x="326126" y="314228"/>
                  </a:cubicBezTo>
                  <a:cubicBezTo>
                    <a:pt x="325946" y="310438"/>
                    <a:pt x="323058" y="307911"/>
                    <a:pt x="319088" y="307911"/>
                  </a:cubicBezTo>
                  <a:cubicBezTo>
                    <a:pt x="315298" y="307731"/>
                    <a:pt x="311508" y="309716"/>
                    <a:pt x="310967" y="313325"/>
                  </a:cubicBezTo>
                  <a:cubicBezTo>
                    <a:pt x="309703" y="320364"/>
                    <a:pt x="309523" y="327402"/>
                    <a:pt x="309523" y="334621"/>
                  </a:cubicBezTo>
                  <a:cubicBezTo>
                    <a:pt x="309342" y="355917"/>
                    <a:pt x="309523" y="377213"/>
                    <a:pt x="309523" y="398689"/>
                  </a:cubicBezTo>
                  <a:cubicBezTo>
                    <a:pt x="308440" y="434243"/>
                    <a:pt x="312410" y="469616"/>
                    <a:pt x="315118" y="505169"/>
                  </a:cubicBezTo>
                  <a:cubicBezTo>
                    <a:pt x="315659" y="512749"/>
                    <a:pt x="321795" y="528631"/>
                    <a:pt x="315118" y="527548"/>
                  </a:cubicBezTo>
                  <a:cubicBezTo>
                    <a:pt x="301762" y="525201"/>
                    <a:pt x="271804" y="525923"/>
                    <a:pt x="268736" y="516178"/>
                  </a:cubicBezTo>
                  <a:cubicBezTo>
                    <a:pt x="265307" y="505169"/>
                    <a:pt x="263502" y="490190"/>
                    <a:pt x="260614" y="479000"/>
                  </a:cubicBezTo>
                  <a:cubicBezTo>
                    <a:pt x="258810" y="471601"/>
                    <a:pt x="254478" y="466548"/>
                    <a:pt x="246538" y="464743"/>
                  </a:cubicBezTo>
                  <a:cubicBezTo>
                    <a:pt x="237694" y="462938"/>
                    <a:pt x="233363" y="468533"/>
                    <a:pt x="229573" y="474669"/>
                  </a:cubicBezTo>
                  <a:cubicBezTo>
                    <a:pt x="226324" y="479903"/>
                    <a:pt x="223798" y="485678"/>
                    <a:pt x="220730" y="491092"/>
                  </a:cubicBezTo>
                  <a:cubicBezTo>
                    <a:pt x="211164" y="507876"/>
                    <a:pt x="206833" y="509139"/>
                    <a:pt x="188605" y="503364"/>
                  </a:cubicBezTo>
                  <a:cubicBezTo>
                    <a:pt x="180484" y="500838"/>
                    <a:pt x="176333" y="497048"/>
                    <a:pt x="178679" y="488204"/>
                  </a:cubicBezTo>
                  <a:cubicBezTo>
                    <a:pt x="184455" y="467630"/>
                    <a:pt x="177596" y="448500"/>
                    <a:pt x="166948" y="432438"/>
                  </a:cubicBezTo>
                  <a:cubicBezTo>
                    <a:pt x="144389" y="398328"/>
                    <a:pt x="155579" y="370355"/>
                    <a:pt x="179040" y="343464"/>
                  </a:cubicBezTo>
                  <a:cubicBezTo>
                    <a:pt x="184815" y="336787"/>
                    <a:pt x="191493" y="330831"/>
                    <a:pt x="196907" y="323973"/>
                  </a:cubicBezTo>
                  <a:cubicBezTo>
                    <a:pt x="199975" y="320183"/>
                    <a:pt x="199253" y="315311"/>
                    <a:pt x="195283" y="312243"/>
                  </a:cubicBezTo>
                  <a:cubicBezTo>
                    <a:pt x="192215" y="309896"/>
                    <a:pt x="188966" y="310799"/>
                    <a:pt x="185898" y="313686"/>
                  </a:cubicBezTo>
                  <a:cubicBezTo>
                    <a:pt x="166227" y="333358"/>
                    <a:pt x="149623" y="355737"/>
                    <a:pt x="141141" y="382266"/>
                  </a:cubicBezTo>
                  <a:cubicBezTo>
                    <a:pt x="136087" y="398148"/>
                    <a:pt x="144209" y="413669"/>
                    <a:pt x="150525" y="428287"/>
                  </a:cubicBezTo>
                  <a:cubicBezTo>
                    <a:pt x="156481" y="442003"/>
                    <a:pt x="164602" y="454997"/>
                    <a:pt x="164963" y="470879"/>
                  </a:cubicBezTo>
                  <a:cubicBezTo>
                    <a:pt x="165324" y="487122"/>
                    <a:pt x="157925" y="500296"/>
                    <a:pt x="145111" y="504447"/>
                  </a:cubicBezTo>
                  <a:cubicBezTo>
                    <a:pt x="130132" y="509320"/>
                    <a:pt x="116235" y="497950"/>
                    <a:pt x="110460" y="490190"/>
                  </a:cubicBezTo>
                  <a:cubicBezTo>
                    <a:pt x="88442" y="460953"/>
                    <a:pt x="79238" y="427565"/>
                    <a:pt x="77795" y="391290"/>
                  </a:cubicBezTo>
                  <a:cubicBezTo>
                    <a:pt x="77253" y="374506"/>
                    <a:pt x="81043" y="359707"/>
                    <a:pt x="89345" y="344908"/>
                  </a:cubicBezTo>
                  <a:close/>
                </a:path>
              </a:pathLst>
            </a:custGeom>
            <a:solidFill>
              <a:srgbClr val="000000"/>
            </a:solidFill>
            <a:ln w="1804" cap="flat">
              <a:noFill/>
              <a:prstDash val="solid"/>
              <a:miter/>
            </a:ln>
          </p:spPr>
          <p:txBody>
            <a:bodyPr rtlCol="0" anchor="ctr"/>
            <a:lstStyle/>
            <a:p>
              <a:endParaRPr lang="en-US"/>
            </a:p>
          </p:txBody>
        </p:sp>
        <p:sp>
          <p:nvSpPr>
            <p:cNvPr id="159" name="Freeform 540">
              <a:extLst>
                <a:ext uri="{FF2B5EF4-FFF2-40B4-BE49-F238E27FC236}">
                  <a16:creationId xmlns:a16="http://schemas.microsoft.com/office/drawing/2014/main" id="{ABA2EF94-B30C-7522-49D4-83432415CCA5}"/>
                </a:ext>
              </a:extLst>
            </p:cNvPr>
            <p:cNvSpPr/>
            <p:nvPr/>
          </p:nvSpPr>
          <p:spPr>
            <a:xfrm>
              <a:off x="4239935" y="804147"/>
              <a:ext cx="50774" cy="130345"/>
            </a:xfrm>
            <a:custGeom>
              <a:avLst/>
              <a:gdLst>
                <a:gd name="connsiteX0" fmla="*/ 28768 w 50774"/>
                <a:gd name="connsiteY0" fmla="*/ 130345 h 130345"/>
                <a:gd name="connsiteX1" fmla="*/ 31114 w 50774"/>
                <a:gd name="connsiteY1" fmla="*/ 31445 h 130345"/>
                <a:gd name="connsiteX2" fmla="*/ 46996 w 50774"/>
                <a:gd name="connsiteY2" fmla="*/ 13579 h 130345"/>
                <a:gd name="connsiteX3" fmla="*/ 48620 w 50774"/>
                <a:gd name="connsiteY3" fmla="*/ 2209 h 130345"/>
                <a:gd name="connsiteX4" fmla="*/ 37070 w 50774"/>
                <a:gd name="connsiteY4" fmla="*/ 3653 h 130345"/>
                <a:gd name="connsiteX5" fmla="*/ 73 w 50774"/>
                <a:gd name="connsiteY5" fmla="*/ 79993 h 130345"/>
                <a:gd name="connsiteX6" fmla="*/ 28768 w 50774"/>
                <a:gd name="connsiteY6" fmla="*/ 130345 h 13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74" h="130345">
                  <a:moveTo>
                    <a:pt x="28768" y="130345"/>
                  </a:moveTo>
                  <a:cubicBezTo>
                    <a:pt x="9999" y="86851"/>
                    <a:pt x="10721" y="61043"/>
                    <a:pt x="31114" y="31445"/>
                  </a:cubicBezTo>
                  <a:cubicBezTo>
                    <a:pt x="35626" y="24948"/>
                    <a:pt x="41762" y="19534"/>
                    <a:pt x="46996" y="13579"/>
                  </a:cubicBezTo>
                  <a:cubicBezTo>
                    <a:pt x="49883" y="10150"/>
                    <a:pt x="52951" y="6540"/>
                    <a:pt x="48620" y="2209"/>
                  </a:cubicBezTo>
                  <a:cubicBezTo>
                    <a:pt x="44289" y="-2123"/>
                    <a:pt x="40318" y="765"/>
                    <a:pt x="37070" y="3653"/>
                  </a:cubicBezTo>
                  <a:cubicBezTo>
                    <a:pt x="14150" y="24046"/>
                    <a:pt x="-1191" y="48590"/>
                    <a:pt x="73" y="79993"/>
                  </a:cubicBezTo>
                  <a:cubicBezTo>
                    <a:pt x="614" y="99123"/>
                    <a:pt x="2960" y="119336"/>
                    <a:pt x="28768" y="130345"/>
                  </a:cubicBezTo>
                  <a:close/>
                </a:path>
              </a:pathLst>
            </a:custGeom>
            <a:solidFill>
              <a:srgbClr val="000000"/>
            </a:solidFill>
            <a:ln w="1804" cap="flat">
              <a:noFill/>
              <a:prstDash val="solid"/>
              <a:miter/>
            </a:ln>
          </p:spPr>
          <p:txBody>
            <a:bodyPr rtlCol="0" anchor="ctr"/>
            <a:lstStyle/>
            <a:p>
              <a:endParaRPr lang="en-US"/>
            </a:p>
          </p:txBody>
        </p:sp>
        <p:sp>
          <p:nvSpPr>
            <p:cNvPr id="160" name="Freeform 541">
              <a:extLst>
                <a:ext uri="{FF2B5EF4-FFF2-40B4-BE49-F238E27FC236}">
                  <a16:creationId xmlns:a16="http://schemas.microsoft.com/office/drawing/2014/main" id="{9CBC9613-F955-8321-8DF5-48476D7AD203}"/>
                </a:ext>
              </a:extLst>
            </p:cNvPr>
            <p:cNvSpPr/>
            <p:nvPr/>
          </p:nvSpPr>
          <p:spPr>
            <a:xfrm>
              <a:off x="5373743" y="964836"/>
              <a:ext cx="38597" cy="114396"/>
            </a:xfrm>
            <a:custGeom>
              <a:avLst/>
              <a:gdLst>
                <a:gd name="connsiteX0" fmla="*/ 20213 w 38597"/>
                <a:gd name="connsiteY0" fmla="*/ 102485 h 114396"/>
                <a:gd name="connsiteX1" fmla="*/ 35914 w 38597"/>
                <a:gd name="connsiteY1" fmla="*/ 19648 h 114396"/>
                <a:gd name="connsiteX2" fmla="*/ 23822 w 38597"/>
                <a:gd name="connsiteY2" fmla="*/ 337 h 114396"/>
                <a:gd name="connsiteX3" fmla="*/ 21657 w 38597"/>
                <a:gd name="connsiteY3" fmla="*/ 22896 h 114396"/>
                <a:gd name="connsiteX4" fmla="*/ 3970 w 38597"/>
                <a:gd name="connsiteY4" fmla="*/ 104831 h 114396"/>
                <a:gd name="connsiteX5" fmla="*/ 0 w 38597"/>
                <a:gd name="connsiteY5" fmla="*/ 114396 h 114396"/>
                <a:gd name="connsiteX6" fmla="*/ 20213 w 38597"/>
                <a:gd name="connsiteY6" fmla="*/ 102485 h 11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97" h="114396">
                  <a:moveTo>
                    <a:pt x="20213" y="102485"/>
                  </a:moveTo>
                  <a:cubicBezTo>
                    <a:pt x="39704" y="77580"/>
                    <a:pt x="41328" y="49245"/>
                    <a:pt x="35914" y="19648"/>
                  </a:cubicBezTo>
                  <a:cubicBezTo>
                    <a:pt x="34470" y="11887"/>
                    <a:pt x="35012" y="-2370"/>
                    <a:pt x="23822" y="337"/>
                  </a:cubicBezTo>
                  <a:cubicBezTo>
                    <a:pt x="12633" y="3044"/>
                    <a:pt x="20213" y="15136"/>
                    <a:pt x="21657" y="22896"/>
                  </a:cubicBezTo>
                  <a:cubicBezTo>
                    <a:pt x="27071" y="52855"/>
                    <a:pt x="25447" y="80828"/>
                    <a:pt x="3970" y="104831"/>
                  </a:cubicBezTo>
                  <a:cubicBezTo>
                    <a:pt x="2346" y="106636"/>
                    <a:pt x="2166" y="109343"/>
                    <a:pt x="0" y="114396"/>
                  </a:cubicBezTo>
                  <a:cubicBezTo>
                    <a:pt x="11009" y="112953"/>
                    <a:pt x="15882" y="108080"/>
                    <a:pt x="20213" y="102485"/>
                  </a:cubicBezTo>
                  <a:close/>
                </a:path>
              </a:pathLst>
            </a:custGeom>
            <a:solidFill>
              <a:srgbClr val="000000"/>
            </a:solidFill>
            <a:ln w="1804" cap="flat">
              <a:noFill/>
              <a:prstDash val="solid"/>
              <a:miter/>
            </a:ln>
          </p:spPr>
          <p:txBody>
            <a:bodyPr rtlCol="0" anchor="ctr"/>
            <a:lstStyle/>
            <a:p>
              <a:endParaRPr lang="en-US"/>
            </a:p>
          </p:txBody>
        </p:sp>
        <p:sp>
          <p:nvSpPr>
            <p:cNvPr id="161" name="Freeform 542">
              <a:extLst>
                <a:ext uri="{FF2B5EF4-FFF2-40B4-BE49-F238E27FC236}">
                  <a16:creationId xmlns:a16="http://schemas.microsoft.com/office/drawing/2014/main" id="{39BC8F9E-CE7A-A09D-479F-0A8DDBA12D6D}"/>
                </a:ext>
              </a:extLst>
            </p:cNvPr>
            <p:cNvSpPr/>
            <p:nvPr/>
          </p:nvSpPr>
          <p:spPr>
            <a:xfrm>
              <a:off x="4875636" y="1230404"/>
              <a:ext cx="131926" cy="14093"/>
            </a:xfrm>
            <a:custGeom>
              <a:avLst/>
              <a:gdLst>
                <a:gd name="connsiteX0" fmla="*/ 0 w 131926"/>
                <a:gd name="connsiteY0" fmla="*/ 6743 h 14093"/>
                <a:gd name="connsiteX1" fmla="*/ 131926 w 131926"/>
                <a:gd name="connsiteY1" fmla="*/ 4757 h 14093"/>
                <a:gd name="connsiteX2" fmla="*/ 0 w 131926"/>
                <a:gd name="connsiteY2" fmla="*/ 6743 h 14093"/>
              </a:gdLst>
              <a:ahLst/>
              <a:cxnLst>
                <a:cxn ang="0">
                  <a:pos x="connsiteX0" y="connsiteY0"/>
                </a:cxn>
                <a:cxn ang="0">
                  <a:pos x="connsiteX1" y="connsiteY1"/>
                </a:cxn>
                <a:cxn ang="0">
                  <a:pos x="connsiteX2" y="connsiteY2"/>
                </a:cxn>
              </a:cxnLst>
              <a:rect l="l" t="t" r="r" b="b"/>
              <a:pathLst>
                <a:path w="131926" h="14093">
                  <a:moveTo>
                    <a:pt x="0" y="6743"/>
                  </a:moveTo>
                  <a:cubicBezTo>
                    <a:pt x="47464" y="21000"/>
                    <a:pt x="89695" y="11254"/>
                    <a:pt x="131926" y="4757"/>
                  </a:cubicBezTo>
                  <a:cubicBezTo>
                    <a:pt x="91139" y="-2462"/>
                    <a:pt x="21296" y="-1198"/>
                    <a:pt x="0" y="6743"/>
                  </a:cubicBezTo>
                  <a:close/>
                </a:path>
              </a:pathLst>
            </a:custGeom>
            <a:solidFill>
              <a:srgbClr val="000000"/>
            </a:solidFill>
            <a:ln w="1804" cap="flat">
              <a:noFill/>
              <a:prstDash val="solid"/>
              <a:miter/>
            </a:ln>
          </p:spPr>
          <p:txBody>
            <a:bodyPr rtlCol="0" anchor="ctr"/>
            <a:lstStyle/>
            <a:p>
              <a:endParaRPr lang="en-US"/>
            </a:p>
          </p:txBody>
        </p:sp>
        <p:sp>
          <p:nvSpPr>
            <p:cNvPr id="162" name="Freeform 543">
              <a:extLst>
                <a:ext uri="{FF2B5EF4-FFF2-40B4-BE49-F238E27FC236}">
                  <a16:creationId xmlns:a16="http://schemas.microsoft.com/office/drawing/2014/main" id="{64A016CC-7FD3-3AEE-94BA-8848BE95294A}"/>
                </a:ext>
              </a:extLst>
            </p:cNvPr>
            <p:cNvSpPr/>
            <p:nvPr/>
          </p:nvSpPr>
          <p:spPr>
            <a:xfrm>
              <a:off x="4343239" y="1237175"/>
              <a:ext cx="109367" cy="13845"/>
            </a:xfrm>
            <a:custGeom>
              <a:avLst/>
              <a:gdLst>
                <a:gd name="connsiteX0" fmla="*/ 0 w 109367"/>
                <a:gd name="connsiteY0" fmla="*/ 9536 h 13845"/>
                <a:gd name="connsiteX1" fmla="*/ 109367 w 109367"/>
                <a:gd name="connsiteY1" fmla="*/ 6649 h 13845"/>
                <a:gd name="connsiteX2" fmla="*/ 0 w 109367"/>
                <a:gd name="connsiteY2" fmla="*/ 9536 h 13845"/>
              </a:gdLst>
              <a:ahLst/>
              <a:cxnLst>
                <a:cxn ang="0">
                  <a:pos x="connsiteX0" y="connsiteY0"/>
                </a:cxn>
                <a:cxn ang="0">
                  <a:pos x="connsiteX1" y="connsiteY1"/>
                </a:cxn>
                <a:cxn ang="0">
                  <a:pos x="connsiteX2" y="connsiteY2"/>
                </a:cxn>
              </a:cxnLst>
              <a:rect l="l" t="t" r="r" b="b"/>
              <a:pathLst>
                <a:path w="109367" h="13845">
                  <a:moveTo>
                    <a:pt x="0" y="9536"/>
                  </a:moveTo>
                  <a:cubicBezTo>
                    <a:pt x="35553" y="14409"/>
                    <a:pt x="70926" y="17116"/>
                    <a:pt x="109367" y="6649"/>
                  </a:cubicBezTo>
                  <a:cubicBezTo>
                    <a:pt x="70565" y="-4180"/>
                    <a:pt x="35373" y="-751"/>
                    <a:pt x="0" y="9536"/>
                  </a:cubicBezTo>
                  <a:close/>
                </a:path>
              </a:pathLst>
            </a:custGeom>
            <a:solidFill>
              <a:srgbClr val="000000"/>
            </a:solidFill>
            <a:ln w="1804" cap="flat">
              <a:noFill/>
              <a:prstDash val="solid"/>
              <a:miter/>
            </a:ln>
          </p:spPr>
          <p:txBody>
            <a:bodyPr rtlCol="0" anchor="ctr"/>
            <a:lstStyle/>
            <a:p>
              <a:endParaRPr lang="en-US"/>
            </a:p>
          </p:txBody>
        </p:sp>
        <p:sp>
          <p:nvSpPr>
            <p:cNvPr id="163" name="Freeform 544">
              <a:extLst>
                <a:ext uri="{FF2B5EF4-FFF2-40B4-BE49-F238E27FC236}">
                  <a16:creationId xmlns:a16="http://schemas.microsoft.com/office/drawing/2014/main" id="{96D24630-597D-E3E0-E71F-C36457A77B6D}"/>
                </a:ext>
              </a:extLst>
            </p:cNvPr>
            <p:cNvSpPr/>
            <p:nvPr/>
          </p:nvSpPr>
          <p:spPr>
            <a:xfrm>
              <a:off x="5168003" y="1231908"/>
              <a:ext cx="53961" cy="12520"/>
            </a:xfrm>
            <a:custGeom>
              <a:avLst/>
              <a:gdLst>
                <a:gd name="connsiteX0" fmla="*/ 53961 w 53961"/>
                <a:gd name="connsiteY0" fmla="*/ 9390 h 12520"/>
                <a:gd name="connsiteX1" fmla="*/ 0 w 53961"/>
                <a:gd name="connsiteY1" fmla="*/ 1990 h 12520"/>
                <a:gd name="connsiteX2" fmla="*/ 53961 w 53961"/>
                <a:gd name="connsiteY2" fmla="*/ 9390 h 12520"/>
              </a:gdLst>
              <a:ahLst/>
              <a:cxnLst>
                <a:cxn ang="0">
                  <a:pos x="connsiteX0" y="connsiteY0"/>
                </a:cxn>
                <a:cxn ang="0">
                  <a:pos x="connsiteX1" y="connsiteY1"/>
                </a:cxn>
                <a:cxn ang="0">
                  <a:pos x="connsiteX2" y="connsiteY2"/>
                </a:cxn>
              </a:cxnLst>
              <a:rect l="l" t="t" r="r" b="b"/>
              <a:pathLst>
                <a:path w="53961" h="12520">
                  <a:moveTo>
                    <a:pt x="53961" y="9390"/>
                  </a:moveTo>
                  <a:cubicBezTo>
                    <a:pt x="36636" y="1810"/>
                    <a:pt x="18950" y="-2883"/>
                    <a:pt x="0" y="1990"/>
                  </a:cubicBezTo>
                  <a:cubicBezTo>
                    <a:pt x="16603" y="13721"/>
                    <a:pt x="34831" y="14804"/>
                    <a:pt x="53961" y="9390"/>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769497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DA52B-3208-FA44-E098-083CCB291F0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DDDBFE-80C5-4746-FD87-F21B02E75704}"/>
              </a:ext>
            </a:extLst>
          </p:cNvPr>
          <p:cNvSpPr/>
          <p:nvPr/>
        </p:nvSpPr>
        <p:spPr>
          <a:xfrm>
            <a:off x="4067176" y="2733675"/>
            <a:ext cx="6967538" cy="1990725"/>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45C71F18-6560-455A-BE97-2C8367B33047}"/>
              </a:ext>
            </a:extLst>
          </p:cNvPr>
          <p:cNvSpPr>
            <a:spLocks noGrp="1"/>
          </p:cNvSpPr>
          <p:nvPr>
            <p:ph type="body" sz="quarter" idx="18"/>
          </p:nvPr>
        </p:nvSpPr>
        <p:spPr>
          <a:xfrm>
            <a:off x="221728" y="629576"/>
            <a:ext cx="2984778" cy="1049221"/>
          </a:xfrm>
        </p:spPr>
        <p:txBody>
          <a:bodyPr/>
          <a:lstStyle/>
          <a:p>
            <a:pPr>
              <a:lnSpc>
                <a:spcPct val="100000"/>
              </a:lnSpc>
            </a:pPr>
            <a:r>
              <a:rPr lang="en-US" dirty="0"/>
              <a:t>Hvað styrktaraðilar og fjárfestar leita að</a:t>
            </a:r>
          </a:p>
        </p:txBody>
      </p:sp>
      <p:sp>
        <p:nvSpPr>
          <p:cNvPr id="11" name="Text Placeholder 10">
            <a:extLst>
              <a:ext uri="{FF2B5EF4-FFF2-40B4-BE49-F238E27FC236}">
                <a16:creationId xmlns:a16="http://schemas.microsoft.com/office/drawing/2014/main" id="{6CBBEF1E-6F57-BD69-EFFF-C281D09C8BB1}"/>
              </a:ext>
            </a:extLst>
          </p:cNvPr>
          <p:cNvSpPr>
            <a:spLocks noGrp="1"/>
          </p:cNvSpPr>
          <p:nvPr>
            <p:ph type="body" sz="quarter" idx="19"/>
          </p:nvPr>
        </p:nvSpPr>
        <p:spPr>
          <a:xfrm>
            <a:off x="221728" y="1829808"/>
            <a:ext cx="2984778" cy="385564"/>
          </a:xfrm>
        </p:spPr>
        <p:txBody>
          <a:bodyPr/>
          <a:lstStyle/>
          <a:p>
            <a:r>
              <a:rPr lang="en-IE" sz="2800" dirty="0"/>
              <a:t>Hagkvæmni og arðsemi</a:t>
            </a:r>
          </a:p>
        </p:txBody>
      </p:sp>
      <p:sp>
        <p:nvSpPr>
          <p:cNvPr id="6" name="Text Placeholder 5">
            <a:extLst>
              <a:ext uri="{FF2B5EF4-FFF2-40B4-BE49-F238E27FC236}">
                <a16:creationId xmlns:a16="http://schemas.microsoft.com/office/drawing/2014/main" id="{F4F42D8B-5FD5-0FDE-CA4E-EAEB4FA0CB5E}"/>
              </a:ext>
            </a:extLst>
          </p:cNvPr>
          <p:cNvSpPr>
            <a:spLocks noGrp="1"/>
          </p:cNvSpPr>
          <p:nvPr>
            <p:ph type="body" sz="quarter" idx="21"/>
          </p:nvPr>
        </p:nvSpPr>
        <p:spPr>
          <a:xfrm>
            <a:off x="4181476" y="616824"/>
            <a:ext cx="7353300" cy="3499183"/>
          </a:xfrm>
        </p:spPr>
        <p:txBody>
          <a:bodyPr/>
          <a:lstStyle/>
          <a:p>
            <a:pPr>
              <a:spcAft>
                <a:spcPts val="1200"/>
              </a:spcAft>
            </a:pPr>
            <a:r>
              <a:rPr lang="en-US" sz="2400" dirty="0"/>
              <a:t>Þú bregst við þessu með traustum fjárhagsáætlun og með því að sýna fram á eftirspurn á markaði. Sýndu raunsæjan rekstrarpunkt og að þú hafir áætlun til að ná nýtingarmarkmiðum: </a:t>
            </a:r>
          </a:p>
          <a:p>
            <a:pPr>
              <a:spcAft>
                <a:spcPts val="1200"/>
              </a:spcAft>
            </a:pPr>
            <a:endParaRPr lang="en-US" sz="2400" dirty="0"/>
          </a:p>
          <a:p>
            <a:pPr>
              <a:spcAft>
                <a:spcPts val="1200"/>
              </a:spcAft>
            </a:pPr>
            <a:endParaRPr lang="en-US" sz="2400" dirty="0"/>
          </a:p>
          <a:p>
            <a:pPr>
              <a:spcAft>
                <a:spcPts val="1200"/>
              </a:spcAft>
            </a:pPr>
            <a:r>
              <a:rPr lang="en-US" sz="2400" b="1" dirty="0">
                <a:solidFill>
                  <a:schemeClr val="bg1"/>
                </a:solidFill>
              </a:rPr>
              <a:t>Til dæmis, </a:t>
            </a:r>
            <a:r>
              <a:rPr lang="en-US" sz="2400" dirty="0">
                <a:solidFill>
                  <a:schemeClr val="bg1"/>
                </a:solidFill>
              </a:rPr>
              <a:t>nefndu alla </a:t>
            </a:r>
            <a:r>
              <a:rPr lang="en-US" sz="2400" b="1" dirty="0">
                <a:solidFill>
                  <a:schemeClr val="bg1"/>
                </a:solidFill>
              </a:rPr>
              <a:t>fyrirfram áhuga </a:t>
            </a:r>
            <a:r>
              <a:rPr lang="en-US" sz="2400" dirty="0">
                <a:solidFill>
                  <a:schemeClr val="bg1"/>
                </a:solidFill>
              </a:rPr>
              <a:t>sem þú hefur fengið – </a:t>
            </a:r>
            <a:r>
              <a:rPr lang="en-US" sz="2400" b="1" i="1" dirty="0">
                <a:solidFill>
                  <a:schemeClr val="bg1"/>
                </a:solidFill>
              </a:rPr>
              <a:t>"1000 manns hafa skráð sig í fréttabréf okkar og bíða eftir opnun" </a:t>
            </a:r>
            <a:r>
              <a:rPr lang="en-US" sz="2400" dirty="0">
                <a:solidFill>
                  <a:schemeClr val="bg1"/>
                </a:solidFill>
              </a:rPr>
              <a:t>eða </a:t>
            </a:r>
            <a:r>
              <a:rPr lang="en-US" sz="2400" b="1" i="1" dirty="0">
                <a:solidFill>
                  <a:schemeClr val="bg1"/>
                </a:solidFill>
              </a:rPr>
              <a:t>"ferðaskipuleggjendur hafa sýnt áhuga á samstarfi</a:t>
            </a:r>
            <a:r>
              <a:rPr lang="en-US" sz="2400" dirty="0">
                <a:solidFill>
                  <a:schemeClr val="bg1"/>
                </a:solidFill>
              </a:rPr>
              <a:t>".</a:t>
            </a:r>
          </a:p>
          <a:p>
            <a:pPr>
              <a:spcAft>
                <a:spcPts val="1200"/>
              </a:spcAft>
            </a:pPr>
            <a:endParaRPr lang="en-IE" sz="2400" dirty="0"/>
          </a:p>
        </p:txBody>
      </p:sp>
      <p:grpSp>
        <p:nvGrpSpPr>
          <p:cNvPr id="3" name="Graphic 4">
            <a:extLst>
              <a:ext uri="{FF2B5EF4-FFF2-40B4-BE49-F238E27FC236}">
                <a16:creationId xmlns:a16="http://schemas.microsoft.com/office/drawing/2014/main" id="{F72DE797-FE7A-6CFE-ABB1-ABBBC4D803FF}"/>
              </a:ext>
            </a:extLst>
          </p:cNvPr>
          <p:cNvGrpSpPr/>
          <p:nvPr/>
        </p:nvGrpSpPr>
        <p:grpSpPr>
          <a:xfrm>
            <a:off x="1232909" y="4962031"/>
            <a:ext cx="1872461" cy="1355795"/>
            <a:chOff x="4239935" y="504942"/>
            <a:chExt cx="1172405" cy="746078"/>
          </a:xfrm>
        </p:grpSpPr>
        <p:sp>
          <p:nvSpPr>
            <p:cNvPr id="4" name="Freeform 388">
              <a:extLst>
                <a:ext uri="{FF2B5EF4-FFF2-40B4-BE49-F238E27FC236}">
                  <a16:creationId xmlns:a16="http://schemas.microsoft.com/office/drawing/2014/main" id="{9D1F2831-8666-69F4-47AF-010978622984}"/>
                </a:ext>
              </a:extLst>
            </p:cNvPr>
            <p:cNvSpPr/>
            <p:nvPr/>
          </p:nvSpPr>
          <p:spPr>
            <a:xfrm>
              <a:off x="4880089" y="914910"/>
              <a:ext cx="341154" cy="51797"/>
            </a:xfrm>
            <a:custGeom>
              <a:avLst/>
              <a:gdLst>
                <a:gd name="connsiteX0" fmla="*/ 316971 w 341154"/>
                <a:gd name="connsiteY0" fmla="*/ 91 h 51797"/>
                <a:gd name="connsiteX1" fmla="*/ 89935 w 341154"/>
                <a:gd name="connsiteY1" fmla="*/ 6768 h 51797"/>
                <a:gd name="connsiteX2" fmla="*/ 26047 w 341154"/>
                <a:gd name="connsiteY2" fmla="*/ 4783 h 51797"/>
                <a:gd name="connsiteX3" fmla="*/ 59 w 341154"/>
                <a:gd name="connsiteY3" fmla="*/ 31854 h 51797"/>
                <a:gd name="connsiteX4" fmla="*/ 600 w 341154"/>
                <a:gd name="connsiteY4" fmla="*/ 38532 h 51797"/>
                <a:gd name="connsiteX5" fmla="*/ 76038 w 341154"/>
                <a:gd name="connsiteY5" fmla="*/ 50804 h 51797"/>
                <a:gd name="connsiteX6" fmla="*/ 154544 w 341154"/>
                <a:gd name="connsiteY6" fmla="*/ 50082 h 51797"/>
                <a:gd name="connsiteX7" fmla="*/ 325994 w 341154"/>
                <a:gd name="connsiteY7" fmla="*/ 12904 h 51797"/>
                <a:gd name="connsiteX8" fmla="*/ 340613 w 341154"/>
                <a:gd name="connsiteY8" fmla="*/ 6768 h 51797"/>
                <a:gd name="connsiteX9" fmla="*/ 341154 w 341154"/>
                <a:gd name="connsiteY9" fmla="*/ 7490 h 51797"/>
                <a:gd name="connsiteX10" fmla="*/ 316971 w 341154"/>
                <a:gd name="connsiteY10" fmla="*/ 91 h 51797"/>
                <a:gd name="connsiteX11" fmla="*/ 74053 w 341154"/>
                <a:gd name="connsiteY11" fmla="*/ 24274 h 51797"/>
                <a:gd name="connsiteX12" fmla="*/ 23701 w 341154"/>
                <a:gd name="connsiteY12" fmla="*/ 34200 h 51797"/>
                <a:gd name="connsiteX13" fmla="*/ 22798 w 341154"/>
                <a:gd name="connsiteY13" fmla="*/ 14529 h 51797"/>
                <a:gd name="connsiteX14" fmla="*/ 59976 w 341154"/>
                <a:gd name="connsiteY14" fmla="*/ 14529 h 51797"/>
                <a:gd name="connsiteX15" fmla="*/ 74053 w 341154"/>
                <a:gd name="connsiteY15" fmla="*/ 24274 h 5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154" h="51797">
                  <a:moveTo>
                    <a:pt x="316971" y="91"/>
                  </a:moveTo>
                  <a:cubicBezTo>
                    <a:pt x="242615" y="4061"/>
                    <a:pt x="89935" y="7129"/>
                    <a:pt x="89935" y="6768"/>
                  </a:cubicBezTo>
                  <a:cubicBezTo>
                    <a:pt x="68639" y="6768"/>
                    <a:pt x="47343" y="5325"/>
                    <a:pt x="26047" y="4783"/>
                  </a:cubicBezTo>
                  <a:cubicBezTo>
                    <a:pt x="5112" y="4242"/>
                    <a:pt x="-663" y="11280"/>
                    <a:pt x="59" y="31854"/>
                  </a:cubicBezTo>
                  <a:cubicBezTo>
                    <a:pt x="239" y="34200"/>
                    <a:pt x="420" y="36366"/>
                    <a:pt x="600" y="38532"/>
                  </a:cubicBezTo>
                  <a:cubicBezTo>
                    <a:pt x="24964" y="45931"/>
                    <a:pt x="50772" y="49180"/>
                    <a:pt x="76038" y="50804"/>
                  </a:cubicBezTo>
                  <a:cubicBezTo>
                    <a:pt x="102207" y="52609"/>
                    <a:pt x="128376" y="51706"/>
                    <a:pt x="154544" y="50082"/>
                  </a:cubicBezTo>
                  <a:cubicBezTo>
                    <a:pt x="213198" y="46473"/>
                    <a:pt x="271491" y="35283"/>
                    <a:pt x="325994" y="12904"/>
                  </a:cubicBezTo>
                  <a:cubicBezTo>
                    <a:pt x="330867" y="10919"/>
                    <a:pt x="335740" y="8754"/>
                    <a:pt x="340613" y="6768"/>
                  </a:cubicBezTo>
                  <a:cubicBezTo>
                    <a:pt x="340793" y="6949"/>
                    <a:pt x="340973" y="7129"/>
                    <a:pt x="341154" y="7490"/>
                  </a:cubicBezTo>
                  <a:cubicBezTo>
                    <a:pt x="336462" y="1354"/>
                    <a:pt x="328882" y="-451"/>
                    <a:pt x="316971" y="91"/>
                  </a:cubicBezTo>
                  <a:close/>
                  <a:moveTo>
                    <a:pt x="74053" y="24274"/>
                  </a:moveTo>
                  <a:cubicBezTo>
                    <a:pt x="65932" y="24635"/>
                    <a:pt x="31822" y="33839"/>
                    <a:pt x="23701" y="34200"/>
                  </a:cubicBezTo>
                  <a:cubicBezTo>
                    <a:pt x="12150" y="34742"/>
                    <a:pt x="11248" y="15070"/>
                    <a:pt x="22798" y="14529"/>
                  </a:cubicBezTo>
                  <a:cubicBezTo>
                    <a:pt x="30920" y="14168"/>
                    <a:pt x="51674" y="14890"/>
                    <a:pt x="59976" y="14529"/>
                  </a:cubicBezTo>
                  <a:cubicBezTo>
                    <a:pt x="71526" y="13987"/>
                    <a:pt x="85603" y="23913"/>
                    <a:pt x="74053" y="24274"/>
                  </a:cubicBezTo>
                  <a:close/>
                </a:path>
              </a:pathLst>
            </a:custGeom>
            <a:solidFill>
              <a:srgbClr val="FFFFFF"/>
            </a:solidFill>
            <a:ln w="1804" cap="flat">
              <a:noFill/>
              <a:prstDash val="solid"/>
              <a:miter/>
            </a:ln>
          </p:spPr>
          <p:txBody>
            <a:bodyPr rtlCol="0" anchor="ctr"/>
            <a:lstStyle/>
            <a:p>
              <a:endParaRPr lang="en-US"/>
            </a:p>
          </p:txBody>
        </p:sp>
        <p:sp>
          <p:nvSpPr>
            <p:cNvPr id="5" name="Freeform 389">
              <a:extLst>
                <a:ext uri="{FF2B5EF4-FFF2-40B4-BE49-F238E27FC236}">
                  <a16:creationId xmlns:a16="http://schemas.microsoft.com/office/drawing/2014/main" id="{94AFD527-DACE-F605-CE54-F6B942731608}"/>
                </a:ext>
              </a:extLst>
            </p:cNvPr>
            <p:cNvSpPr/>
            <p:nvPr/>
          </p:nvSpPr>
          <p:spPr>
            <a:xfrm>
              <a:off x="4884299" y="964992"/>
              <a:ext cx="1082" cy="1985"/>
            </a:xfrm>
            <a:custGeom>
              <a:avLst/>
              <a:gdLst>
                <a:gd name="connsiteX0" fmla="*/ 1083 w 1082"/>
                <a:gd name="connsiteY0" fmla="*/ 1985 h 1985"/>
                <a:gd name="connsiteX1" fmla="*/ 0 w 1082"/>
                <a:gd name="connsiteY1" fmla="*/ 0 h 1985"/>
                <a:gd name="connsiteX2" fmla="*/ 1083 w 1082"/>
                <a:gd name="connsiteY2" fmla="*/ 1985 h 1985"/>
              </a:gdLst>
              <a:ahLst/>
              <a:cxnLst>
                <a:cxn ang="0">
                  <a:pos x="connsiteX0" y="connsiteY0"/>
                </a:cxn>
                <a:cxn ang="0">
                  <a:pos x="connsiteX1" y="connsiteY1"/>
                </a:cxn>
                <a:cxn ang="0">
                  <a:pos x="connsiteX2" y="connsiteY2"/>
                </a:cxn>
              </a:cxnLst>
              <a:rect l="l" t="t" r="r" b="b"/>
              <a:pathLst>
                <a:path w="1082" h="1985">
                  <a:moveTo>
                    <a:pt x="1083" y="1985"/>
                  </a:moveTo>
                  <a:cubicBezTo>
                    <a:pt x="722" y="1444"/>
                    <a:pt x="361" y="722"/>
                    <a:pt x="0" y="0"/>
                  </a:cubicBezTo>
                  <a:cubicBezTo>
                    <a:pt x="361" y="722"/>
                    <a:pt x="722" y="1444"/>
                    <a:pt x="1083" y="1985"/>
                  </a:cubicBezTo>
                  <a:close/>
                </a:path>
              </a:pathLst>
            </a:custGeom>
            <a:solidFill>
              <a:srgbClr val="FFFFFF"/>
            </a:solidFill>
            <a:ln w="1804" cap="flat">
              <a:noFill/>
              <a:prstDash val="solid"/>
              <a:miter/>
            </a:ln>
          </p:spPr>
          <p:txBody>
            <a:bodyPr rtlCol="0" anchor="ctr"/>
            <a:lstStyle/>
            <a:p>
              <a:endParaRPr lang="en-US"/>
            </a:p>
          </p:txBody>
        </p:sp>
        <p:sp>
          <p:nvSpPr>
            <p:cNvPr id="7" name="Freeform 390">
              <a:extLst>
                <a:ext uri="{FF2B5EF4-FFF2-40B4-BE49-F238E27FC236}">
                  <a16:creationId xmlns:a16="http://schemas.microsoft.com/office/drawing/2014/main" id="{545792CC-7C45-C92D-82A2-79012863189C}"/>
                </a:ext>
              </a:extLst>
            </p:cNvPr>
            <p:cNvSpPr/>
            <p:nvPr/>
          </p:nvSpPr>
          <p:spPr>
            <a:xfrm>
              <a:off x="5225935" y="934131"/>
              <a:ext cx="180" cy="1263"/>
            </a:xfrm>
            <a:custGeom>
              <a:avLst/>
              <a:gdLst>
                <a:gd name="connsiteX0" fmla="*/ 0 w 180"/>
                <a:gd name="connsiteY0" fmla="*/ 0 h 1263"/>
                <a:gd name="connsiteX1" fmla="*/ 180 w 180"/>
                <a:gd name="connsiteY1" fmla="*/ 1263 h 1263"/>
                <a:gd name="connsiteX2" fmla="*/ 0 w 180"/>
                <a:gd name="connsiteY2" fmla="*/ 0 h 1263"/>
              </a:gdLst>
              <a:ahLst/>
              <a:cxnLst>
                <a:cxn ang="0">
                  <a:pos x="connsiteX0" y="connsiteY0"/>
                </a:cxn>
                <a:cxn ang="0">
                  <a:pos x="connsiteX1" y="connsiteY1"/>
                </a:cxn>
                <a:cxn ang="0">
                  <a:pos x="connsiteX2" y="connsiteY2"/>
                </a:cxn>
              </a:cxnLst>
              <a:rect l="l" t="t" r="r" b="b"/>
              <a:pathLst>
                <a:path w="180" h="1263">
                  <a:moveTo>
                    <a:pt x="0" y="0"/>
                  </a:moveTo>
                  <a:cubicBezTo>
                    <a:pt x="0" y="361"/>
                    <a:pt x="180" y="902"/>
                    <a:pt x="180" y="1263"/>
                  </a:cubicBezTo>
                  <a:cubicBezTo>
                    <a:pt x="180"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8" name="Freeform 391">
              <a:extLst>
                <a:ext uri="{FF2B5EF4-FFF2-40B4-BE49-F238E27FC236}">
                  <a16:creationId xmlns:a16="http://schemas.microsoft.com/office/drawing/2014/main" id="{E03D16C6-857B-1936-25A3-50F691AA2A00}"/>
                </a:ext>
              </a:extLst>
            </p:cNvPr>
            <p:cNvSpPr/>
            <p:nvPr/>
          </p:nvSpPr>
          <p:spPr>
            <a:xfrm>
              <a:off x="4907580" y="978708"/>
              <a:ext cx="1263" cy="180"/>
            </a:xfrm>
            <a:custGeom>
              <a:avLst/>
              <a:gdLst>
                <a:gd name="connsiteX0" fmla="*/ 1263 w 1263"/>
                <a:gd name="connsiteY0" fmla="*/ 181 h 180"/>
                <a:gd name="connsiteX1" fmla="*/ 0 w 1263"/>
                <a:gd name="connsiteY1" fmla="*/ 0 h 180"/>
                <a:gd name="connsiteX2" fmla="*/ 1263 w 1263"/>
                <a:gd name="connsiteY2" fmla="*/ 181 h 180"/>
              </a:gdLst>
              <a:ahLst/>
              <a:cxnLst>
                <a:cxn ang="0">
                  <a:pos x="connsiteX0" y="connsiteY0"/>
                </a:cxn>
                <a:cxn ang="0">
                  <a:pos x="connsiteX1" y="connsiteY1"/>
                </a:cxn>
                <a:cxn ang="0">
                  <a:pos x="connsiteX2" y="connsiteY2"/>
                </a:cxn>
              </a:cxnLst>
              <a:rect l="l" t="t" r="r" b="b"/>
              <a:pathLst>
                <a:path w="1263" h="180">
                  <a:moveTo>
                    <a:pt x="1263" y="181"/>
                  </a:moveTo>
                  <a:cubicBezTo>
                    <a:pt x="902" y="181"/>
                    <a:pt x="542" y="181"/>
                    <a:pt x="0" y="0"/>
                  </a:cubicBezTo>
                  <a:cubicBezTo>
                    <a:pt x="542" y="0"/>
                    <a:pt x="902" y="0"/>
                    <a:pt x="1263" y="181"/>
                  </a:cubicBezTo>
                  <a:close/>
                </a:path>
              </a:pathLst>
            </a:custGeom>
            <a:solidFill>
              <a:srgbClr val="FFFFFF"/>
            </a:solidFill>
            <a:ln w="1804" cap="flat">
              <a:noFill/>
              <a:prstDash val="solid"/>
              <a:miter/>
            </a:ln>
          </p:spPr>
          <p:txBody>
            <a:bodyPr rtlCol="0" anchor="ctr"/>
            <a:lstStyle/>
            <a:p>
              <a:endParaRPr lang="en-US"/>
            </a:p>
          </p:txBody>
        </p:sp>
        <p:sp>
          <p:nvSpPr>
            <p:cNvPr id="9" name="Freeform 392">
              <a:extLst>
                <a:ext uri="{FF2B5EF4-FFF2-40B4-BE49-F238E27FC236}">
                  <a16:creationId xmlns:a16="http://schemas.microsoft.com/office/drawing/2014/main" id="{6601BA87-2CA4-E185-2AC1-0A25AA3B8F34}"/>
                </a:ext>
              </a:extLst>
            </p:cNvPr>
            <p:cNvSpPr/>
            <p:nvPr/>
          </p:nvSpPr>
          <p:spPr>
            <a:xfrm>
              <a:off x="5226477" y="937741"/>
              <a:ext cx="180" cy="1082"/>
            </a:xfrm>
            <a:custGeom>
              <a:avLst/>
              <a:gdLst>
                <a:gd name="connsiteX0" fmla="*/ 0 w 180"/>
                <a:gd name="connsiteY0" fmla="*/ 0 h 1082"/>
                <a:gd name="connsiteX1" fmla="*/ 181 w 180"/>
                <a:gd name="connsiteY1" fmla="*/ 1083 h 1082"/>
                <a:gd name="connsiteX2" fmla="*/ 0 w 180"/>
                <a:gd name="connsiteY2" fmla="*/ 0 h 1082"/>
              </a:gdLst>
              <a:ahLst/>
              <a:cxnLst>
                <a:cxn ang="0">
                  <a:pos x="connsiteX0" y="connsiteY0"/>
                </a:cxn>
                <a:cxn ang="0">
                  <a:pos x="connsiteX1" y="connsiteY1"/>
                </a:cxn>
                <a:cxn ang="0">
                  <a:pos x="connsiteX2" y="connsiteY2"/>
                </a:cxn>
              </a:cxnLst>
              <a:rect l="l" t="t" r="r" b="b"/>
              <a:pathLst>
                <a:path w="180" h="1082">
                  <a:moveTo>
                    <a:pt x="0" y="0"/>
                  </a:moveTo>
                  <a:cubicBezTo>
                    <a:pt x="0" y="361"/>
                    <a:pt x="181" y="722"/>
                    <a:pt x="181" y="1083"/>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12" name="Freeform 393">
              <a:extLst>
                <a:ext uri="{FF2B5EF4-FFF2-40B4-BE49-F238E27FC236}">
                  <a16:creationId xmlns:a16="http://schemas.microsoft.com/office/drawing/2014/main" id="{EC6704BF-A8BD-732A-EB9E-0D11EFE0DF74}"/>
                </a:ext>
              </a:extLst>
            </p:cNvPr>
            <p:cNvSpPr/>
            <p:nvPr/>
          </p:nvSpPr>
          <p:spPr>
            <a:xfrm>
              <a:off x="4903970" y="978347"/>
              <a:ext cx="1443" cy="180"/>
            </a:xfrm>
            <a:custGeom>
              <a:avLst/>
              <a:gdLst>
                <a:gd name="connsiteX0" fmla="*/ 1444 w 1443"/>
                <a:gd name="connsiteY0" fmla="*/ 181 h 180"/>
                <a:gd name="connsiteX1" fmla="*/ 0 w 1443"/>
                <a:gd name="connsiteY1" fmla="*/ 0 h 180"/>
                <a:gd name="connsiteX2" fmla="*/ 1444 w 1443"/>
                <a:gd name="connsiteY2" fmla="*/ 181 h 180"/>
              </a:gdLst>
              <a:ahLst/>
              <a:cxnLst>
                <a:cxn ang="0">
                  <a:pos x="connsiteX0" y="connsiteY0"/>
                </a:cxn>
                <a:cxn ang="0">
                  <a:pos x="connsiteX1" y="connsiteY1"/>
                </a:cxn>
                <a:cxn ang="0">
                  <a:pos x="connsiteX2" y="connsiteY2"/>
                </a:cxn>
              </a:cxnLst>
              <a:rect l="l" t="t" r="r" b="b"/>
              <a:pathLst>
                <a:path w="1443" h="180">
                  <a:moveTo>
                    <a:pt x="1444" y="181"/>
                  </a:moveTo>
                  <a:cubicBezTo>
                    <a:pt x="902" y="181"/>
                    <a:pt x="542" y="0"/>
                    <a:pt x="0" y="0"/>
                  </a:cubicBezTo>
                  <a:cubicBezTo>
                    <a:pt x="542" y="0"/>
                    <a:pt x="902" y="181"/>
                    <a:pt x="1444" y="181"/>
                  </a:cubicBezTo>
                  <a:close/>
                </a:path>
              </a:pathLst>
            </a:custGeom>
            <a:solidFill>
              <a:srgbClr val="FFFFFF"/>
            </a:solidFill>
            <a:ln w="1804" cap="flat">
              <a:noFill/>
              <a:prstDash val="solid"/>
              <a:miter/>
            </a:ln>
          </p:spPr>
          <p:txBody>
            <a:bodyPr rtlCol="0" anchor="ctr"/>
            <a:lstStyle/>
            <a:p>
              <a:endParaRPr lang="en-US"/>
            </a:p>
          </p:txBody>
        </p:sp>
        <p:sp>
          <p:nvSpPr>
            <p:cNvPr id="13" name="Freeform 394">
              <a:extLst>
                <a:ext uri="{FF2B5EF4-FFF2-40B4-BE49-F238E27FC236}">
                  <a16:creationId xmlns:a16="http://schemas.microsoft.com/office/drawing/2014/main" id="{98370207-F9EE-3CB7-EE11-A63720F3B431}"/>
                </a:ext>
              </a:extLst>
            </p:cNvPr>
            <p:cNvSpPr/>
            <p:nvPr/>
          </p:nvSpPr>
          <p:spPr>
            <a:xfrm>
              <a:off x="5223409" y="925830"/>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0" y="361"/>
                    <a:pt x="361" y="722"/>
                    <a:pt x="542" y="1083"/>
                  </a:cubicBezTo>
                  <a:cubicBezTo>
                    <a:pt x="180" y="541"/>
                    <a:pt x="180" y="180"/>
                    <a:pt x="0" y="0"/>
                  </a:cubicBezTo>
                  <a:close/>
                </a:path>
              </a:pathLst>
            </a:custGeom>
            <a:solidFill>
              <a:srgbClr val="FFFFFF"/>
            </a:solidFill>
            <a:ln w="1804" cap="flat">
              <a:noFill/>
              <a:prstDash val="solid"/>
              <a:miter/>
            </a:ln>
          </p:spPr>
          <p:txBody>
            <a:bodyPr rtlCol="0" anchor="ctr"/>
            <a:lstStyle/>
            <a:p>
              <a:endParaRPr lang="en-US"/>
            </a:p>
          </p:txBody>
        </p:sp>
        <p:sp>
          <p:nvSpPr>
            <p:cNvPr id="14" name="Freeform 395">
              <a:extLst>
                <a:ext uri="{FF2B5EF4-FFF2-40B4-BE49-F238E27FC236}">
                  <a16:creationId xmlns:a16="http://schemas.microsoft.com/office/drawing/2014/main" id="{59E6A4FE-0642-FF8B-EB56-25A816867E61}"/>
                </a:ext>
              </a:extLst>
            </p:cNvPr>
            <p:cNvSpPr/>
            <p:nvPr/>
          </p:nvSpPr>
          <p:spPr>
            <a:xfrm>
              <a:off x="5225213" y="930883"/>
              <a:ext cx="360" cy="1263"/>
            </a:xfrm>
            <a:custGeom>
              <a:avLst/>
              <a:gdLst>
                <a:gd name="connsiteX0" fmla="*/ 0 w 360"/>
                <a:gd name="connsiteY0" fmla="*/ 0 h 1263"/>
                <a:gd name="connsiteX1" fmla="*/ 361 w 360"/>
                <a:gd name="connsiteY1" fmla="*/ 1263 h 1263"/>
                <a:gd name="connsiteX2" fmla="*/ 0 w 360"/>
                <a:gd name="connsiteY2" fmla="*/ 0 h 1263"/>
              </a:gdLst>
              <a:ahLst/>
              <a:cxnLst>
                <a:cxn ang="0">
                  <a:pos x="connsiteX0" y="connsiteY0"/>
                </a:cxn>
                <a:cxn ang="0">
                  <a:pos x="connsiteX1" y="connsiteY1"/>
                </a:cxn>
                <a:cxn ang="0">
                  <a:pos x="connsiteX2" y="connsiteY2"/>
                </a:cxn>
              </a:cxnLst>
              <a:rect l="l" t="t" r="r" b="b"/>
              <a:pathLst>
                <a:path w="360" h="1263">
                  <a:moveTo>
                    <a:pt x="0" y="0"/>
                  </a:moveTo>
                  <a:cubicBezTo>
                    <a:pt x="180" y="361"/>
                    <a:pt x="180" y="902"/>
                    <a:pt x="361" y="1263"/>
                  </a:cubicBezTo>
                  <a:cubicBezTo>
                    <a:pt x="18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15" name="Freeform 396">
              <a:extLst>
                <a:ext uri="{FF2B5EF4-FFF2-40B4-BE49-F238E27FC236}">
                  <a16:creationId xmlns:a16="http://schemas.microsoft.com/office/drawing/2014/main" id="{BACF3B8E-8EC5-F440-602E-FF77EEB507DE}"/>
                </a:ext>
              </a:extLst>
            </p:cNvPr>
            <p:cNvSpPr/>
            <p:nvPr/>
          </p:nvSpPr>
          <p:spPr>
            <a:xfrm>
              <a:off x="4900722" y="977625"/>
              <a:ext cx="1443" cy="360"/>
            </a:xfrm>
            <a:custGeom>
              <a:avLst/>
              <a:gdLst>
                <a:gd name="connsiteX0" fmla="*/ 1444 w 1443"/>
                <a:gd name="connsiteY0" fmla="*/ 361 h 360"/>
                <a:gd name="connsiteX1" fmla="*/ 0 w 1443"/>
                <a:gd name="connsiteY1" fmla="*/ 0 h 360"/>
                <a:gd name="connsiteX2" fmla="*/ 1444 w 1443"/>
                <a:gd name="connsiteY2" fmla="*/ 361 h 360"/>
              </a:gdLst>
              <a:ahLst/>
              <a:cxnLst>
                <a:cxn ang="0">
                  <a:pos x="connsiteX0" y="connsiteY0"/>
                </a:cxn>
                <a:cxn ang="0">
                  <a:pos x="connsiteX1" y="connsiteY1"/>
                </a:cxn>
                <a:cxn ang="0">
                  <a:pos x="connsiteX2" y="connsiteY2"/>
                </a:cxn>
              </a:cxnLst>
              <a:rect l="l" t="t" r="r" b="b"/>
              <a:pathLst>
                <a:path w="1443" h="360">
                  <a:moveTo>
                    <a:pt x="1444" y="361"/>
                  </a:moveTo>
                  <a:cubicBezTo>
                    <a:pt x="902" y="180"/>
                    <a:pt x="542" y="180"/>
                    <a:pt x="0" y="0"/>
                  </a:cubicBezTo>
                  <a:cubicBezTo>
                    <a:pt x="542" y="180"/>
                    <a:pt x="902" y="180"/>
                    <a:pt x="1444" y="361"/>
                  </a:cubicBezTo>
                  <a:close/>
                </a:path>
              </a:pathLst>
            </a:custGeom>
            <a:solidFill>
              <a:srgbClr val="FFFFFF"/>
            </a:solidFill>
            <a:ln w="1804" cap="flat">
              <a:noFill/>
              <a:prstDash val="solid"/>
              <a:miter/>
            </a:ln>
          </p:spPr>
          <p:txBody>
            <a:bodyPr rtlCol="0" anchor="ctr"/>
            <a:lstStyle/>
            <a:p>
              <a:endParaRPr lang="en-US"/>
            </a:p>
          </p:txBody>
        </p:sp>
        <p:sp>
          <p:nvSpPr>
            <p:cNvPr id="16" name="Freeform 397">
              <a:extLst>
                <a:ext uri="{FF2B5EF4-FFF2-40B4-BE49-F238E27FC236}">
                  <a16:creationId xmlns:a16="http://schemas.microsoft.com/office/drawing/2014/main" id="{CEF2CD40-17C1-4837-6381-41CAEE960956}"/>
                </a:ext>
              </a:extLst>
            </p:cNvPr>
            <p:cNvSpPr/>
            <p:nvPr/>
          </p:nvSpPr>
          <p:spPr>
            <a:xfrm>
              <a:off x="5222146" y="923664"/>
              <a:ext cx="541" cy="902"/>
            </a:xfrm>
            <a:custGeom>
              <a:avLst/>
              <a:gdLst>
                <a:gd name="connsiteX0" fmla="*/ 0 w 541"/>
                <a:gd name="connsiteY0" fmla="*/ 0 h 902"/>
                <a:gd name="connsiteX1" fmla="*/ 541 w 541"/>
                <a:gd name="connsiteY1" fmla="*/ 902 h 902"/>
                <a:gd name="connsiteX2" fmla="*/ 0 w 541"/>
                <a:gd name="connsiteY2" fmla="*/ 0 h 902"/>
              </a:gdLst>
              <a:ahLst/>
              <a:cxnLst>
                <a:cxn ang="0">
                  <a:pos x="connsiteX0" y="connsiteY0"/>
                </a:cxn>
                <a:cxn ang="0">
                  <a:pos x="connsiteX1" y="connsiteY1"/>
                </a:cxn>
                <a:cxn ang="0">
                  <a:pos x="connsiteX2" y="connsiteY2"/>
                </a:cxn>
              </a:cxnLst>
              <a:rect l="l" t="t" r="r" b="b"/>
              <a:pathLst>
                <a:path w="541" h="902">
                  <a:moveTo>
                    <a:pt x="0" y="0"/>
                  </a:moveTo>
                  <a:cubicBezTo>
                    <a:pt x="180" y="361"/>
                    <a:pt x="361" y="541"/>
                    <a:pt x="541" y="902"/>
                  </a:cubicBezTo>
                  <a:cubicBezTo>
                    <a:pt x="361" y="541"/>
                    <a:pt x="180" y="180"/>
                    <a:pt x="0" y="0"/>
                  </a:cubicBezTo>
                  <a:close/>
                </a:path>
              </a:pathLst>
            </a:custGeom>
            <a:solidFill>
              <a:srgbClr val="FFFFFF"/>
            </a:solidFill>
            <a:ln w="1804" cap="flat">
              <a:noFill/>
              <a:prstDash val="solid"/>
              <a:miter/>
            </a:ln>
          </p:spPr>
          <p:txBody>
            <a:bodyPr rtlCol="0" anchor="ctr"/>
            <a:lstStyle/>
            <a:p>
              <a:endParaRPr lang="en-US"/>
            </a:p>
          </p:txBody>
        </p:sp>
        <p:sp>
          <p:nvSpPr>
            <p:cNvPr id="17" name="Freeform 398">
              <a:extLst>
                <a:ext uri="{FF2B5EF4-FFF2-40B4-BE49-F238E27FC236}">
                  <a16:creationId xmlns:a16="http://schemas.microsoft.com/office/drawing/2014/main" id="{BE43C0E6-7F2E-5CF4-E25F-64D87DB7E474}"/>
                </a:ext>
              </a:extLst>
            </p:cNvPr>
            <p:cNvSpPr/>
            <p:nvPr/>
          </p:nvSpPr>
          <p:spPr>
            <a:xfrm>
              <a:off x="5224311" y="928176"/>
              <a:ext cx="360" cy="1263"/>
            </a:xfrm>
            <a:custGeom>
              <a:avLst/>
              <a:gdLst>
                <a:gd name="connsiteX0" fmla="*/ 0 w 360"/>
                <a:gd name="connsiteY0" fmla="*/ 0 h 1263"/>
                <a:gd name="connsiteX1" fmla="*/ 361 w 360"/>
                <a:gd name="connsiteY1" fmla="*/ 1263 h 1263"/>
                <a:gd name="connsiteX2" fmla="*/ 0 w 360"/>
                <a:gd name="connsiteY2" fmla="*/ 0 h 1263"/>
              </a:gdLst>
              <a:ahLst/>
              <a:cxnLst>
                <a:cxn ang="0">
                  <a:pos x="connsiteX0" y="connsiteY0"/>
                </a:cxn>
                <a:cxn ang="0">
                  <a:pos x="connsiteX1" y="connsiteY1"/>
                </a:cxn>
                <a:cxn ang="0">
                  <a:pos x="connsiteX2" y="connsiteY2"/>
                </a:cxn>
              </a:cxnLst>
              <a:rect l="l" t="t" r="r" b="b"/>
              <a:pathLst>
                <a:path w="360" h="1263">
                  <a:moveTo>
                    <a:pt x="0" y="0"/>
                  </a:moveTo>
                  <a:cubicBezTo>
                    <a:pt x="180" y="361"/>
                    <a:pt x="361" y="722"/>
                    <a:pt x="361" y="1263"/>
                  </a:cubicBezTo>
                  <a:cubicBezTo>
                    <a:pt x="361" y="902"/>
                    <a:pt x="180" y="361"/>
                    <a:pt x="0" y="0"/>
                  </a:cubicBezTo>
                  <a:close/>
                </a:path>
              </a:pathLst>
            </a:custGeom>
            <a:solidFill>
              <a:srgbClr val="FFFFFF"/>
            </a:solidFill>
            <a:ln w="1804" cap="flat">
              <a:noFill/>
              <a:prstDash val="solid"/>
              <a:miter/>
            </a:ln>
          </p:spPr>
          <p:txBody>
            <a:bodyPr rtlCol="0" anchor="ctr"/>
            <a:lstStyle/>
            <a:p>
              <a:endParaRPr lang="en-US"/>
            </a:p>
          </p:txBody>
        </p:sp>
        <p:sp>
          <p:nvSpPr>
            <p:cNvPr id="18" name="Freeform 399">
              <a:extLst>
                <a:ext uri="{FF2B5EF4-FFF2-40B4-BE49-F238E27FC236}">
                  <a16:creationId xmlns:a16="http://schemas.microsoft.com/office/drawing/2014/main" id="{BC6E386E-DD72-53EB-A2F9-5F1A6D26CC55}"/>
                </a:ext>
              </a:extLst>
            </p:cNvPr>
            <p:cNvSpPr/>
            <p:nvPr/>
          </p:nvSpPr>
          <p:spPr>
            <a:xfrm>
              <a:off x="4883216" y="962466"/>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2" y="1444"/>
                    <a:pt x="361" y="722"/>
                    <a:pt x="0" y="0"/>
                  </a:cubicBezTo>
                  <a:cubicBezTo>
                    <a:pt x="180" y="902"/>
                    <a:pt x="542" y="1624"/>
                    <a:pt x="902" y="2166"/>
                  </a:cubicBezTo>
                  <a:close/>
                </a:path>
              </a:pathLst>
            </a:custGeom>
            <a:solidFill>
              <a:srgbClr val="FFFFFF"/>
            </a:solidFill>
            <a:ln w="1804" cap="flat">
              <a:noFill/>
              <a:prstDash val="solid"/>
              <a:miter/>
            </a:ln>
          </p:spPr>
          <p:txBody>
            <a:bodyPr rtlCol="0" anchor="ctr"/>
            <a:lstStyle/>
            <a:p>
              <a:endParaRPr lang="en-US"/>
            </a:p>
          </p:txBody>
        </p:sp>
        <p:sp>
          <p:nvSpPr>
            <p:cNvPr id="19" name="Freeform 400">
              <a:extLst>
                <a:ext uri="{FF2B5EF4-FFF2-40B4-BE49-F238E27FC236}">
                  <a16:creationId xmlns:a16="http://schemas.microsoft.com/office/drawing/2014/main" id="{E74F867C-5C3E-070A-65FB-3E559D8B218E}"/>
                </a:ext>
              </a:extLst>
            </p:cNvPr>
            <p:cNvSpPr/>
            <p:nvPr/>
          </p:nvSpPr>
          <p:spPr>
            <a:xfrm>
              <a:off x="4897654" y="976723"/>
              <a:ext cx="1443" cy="541"/>
            </a:xfrm>
            <a:custGeom>
              <a:avLst/>
              <a:gdLst>
                <a:gd name="connsiteX0" fmla="*/ 1444 w 1443"/>
                <a:gd name="connsiteY0" fmla="*/ 541 h 541"/>
                <a:gd name="connsiteX1" fmla="*/ 0 w 1443"/>
                <a:gd name="connsiteY1" fmla="*/ 0 h 541"/>
                <a:gd name="connsiteX2" fmla="*/ 1444 w 1443"/>
                <a:gd name="connsiteY2" fmla="*/ 541 h 541"/>
              </a:gdLst>
              <a:ahLst/>
              <a:cxnLst>
                <a:cxn ang="0">
                  <a:pos x="connsiteX0" y="connsiteY0"/>
                </a:cxn>
                <a:cxn ang="0">
                  <a:pos x="connsiteX1" y="connsiteY1"/>
                </a:cxn>
                <a:cxn ang="0">
                  <a:pos x="connsiteX2" y="connsiteY2"/>
                </a:cxn>
              </a:cxnLst>
              <a:rect l="l" t="t" r="r" b="b"/>
              <a:pathLst>
                <a:path w="1443" h="541">
                  <a:moveTo>
                    <a:pt x="1444" y="541"/>
                  </a:moveTo>
                  <a:cubicBezTo>
                    <a:pt x="902" y="361"/>
                    <a:pt x="542" y="180"/>
                    <a:pt x="0" y="0"/>
                  </a:cubicBezTo>
                  <a:cubicBezTo>
                    <a:pt x="542" y="180"/>
                    <a:pt x="1083" y="361"/>
                    <a:pt x="1444" y="541"/>
                  </a:cubicBezTo>
                  <a:close/>
                </a:path>
              </a:pathLst>
            </a:custGeom>
            <a:solidFill>
              <a:srgbClr val="FFFFFF"/>
            </a:solidFill>
            <a:ln w="1804" cap="flat">
              <a:noFill/>
              <a:prstDash val="solid"/>
              <a:miter/>
            </a:ln>
          </p:spPr>
          <p:txBody>
            <a:bodyPr rtlCol="0" anchor="ctr"/>
            <a:lstStyle/>
            <a:p>
              <a:endParaRPr lang="en-US"/>
            </a:p>
          </p:txBody>
        </p:sp>
        <p:sp>
          <p:nvSpPr>
            <p:cNvPr id="20" name="Freeform 401">
              <a:extLst>
                <a:ext uri="{FF2B5EF4-FFF2-40B4-BE49-F238E27FC236}">
                  <a16:creationId xmlns:a16="http://schemas.microsoft.com/office/drawing/2014/main" id="{6C82F261-B91B-F46F-89C3-F775D593D2FB}"/>
                </a:ext>
              </a:extLst>
            </p:cNvPr>
            <p:cNvSpPr/>
            <p:nvPr/>
          </p:nvSpPr>
          <p:spPr>
            <a:xfrm>
              <a:off x="4885562" y="967158"/>
              <a:ext cx="4692" cy="5233"/>
            </a:xfrm>
            <a:custGeom>
              <a:avLst/>
              <a:gdLst>
                <a:gd name="connsiteX0" fmla="*/ 0 w 4692"/>
                <a:gd name="connsiteY0" fmla="*/ 0 h 5233"/>
                <a:gd name="connsiteX1" fmla="*/ 4692 w 4692"/>
                <a:gd name="connsiteY1" fmla="*/ 5234 h 5233"/>
                <a:gd name="connsiteX2" fmla="*/ 0 w 4692"/>
                <a:gd name="connsiteY2" fmla="*/ 0 h 5233"/>
              </a:gdLst>
              <a:ahLst/>
              <a:cxnLst>
                <a:cxn ang="0">
                  <a:pos x="connsiteX0" y="connsiteY0"/>
                </a:cxn>
                <a:cxn ang="0">
                  <a:pos x="connsiteX1" y="connsiteY1"/>
                </a:cxn>
                <a:cxn ang="0">
                  <a:pos x="connsiteX2" y="connsiteY2"/>
                </a:cxn>
              </a:cxnLst>
              <a:rect l="l" t="t" r="r" b="b"/>
              <a:pathLst>
                <a:path w="4692" h="5233">
                  <a:moveTo>
                    <a:pt x="0" y="0"/>
                  </a:moveTo>
                  <a:cubicBezTo>
                    <a:pt x="1263" y="1985"/>
                    <a:pt x="2888" y="3790"/>
                    <a:pt x="4692" y="5234"/>
                  </a:cubicBezTo>
                  <a:cubicBezTo>
                    <a:pt x="2707" y="3790"/>
                    <a:pt x="1263" y="2166"/>
                    <a:pt x="0" y="0"/>
                  </a:cubicBezTo>
                  <a:close/>
                </a:path>
              </a:pathLst>
            </a:custGeom>
            <a:solidFill>
              <a:srgbClr val="FFFFFF"/>
            </a:solidFill>
            <a:ln w="1804" cap="flat">
              <a:noFill/>
              <a:prstDash val="solid"/>
              <a:miter/>
            </a:ln>
          </p:spPr>
          <p:txBody>
            <a:bodyPr rtlCol="0" anchor="ctr"/>
            <a:lstStyle/>
            <a:p>
              <a:endParaRPr lang="en-US"/>
            </a:p>
          </p:txBody>
        </p:sp>
        <p:sp>
          <p:nvSpPr>
            <p:cNvPr id="21" name="Freeform 402">
              <a:extLst>
                <a:ext uri="{FF2B5EF4-FFF2-40B4-BE49-F238E27FC236}">
                  <a16:creationId xmlns:a16="http://schemas.microsoft.com/office/drawing/2014/main" id="{52C1AD8A-08A7-D9B7-C5BB-BC3716FACC26}"/>
                </a:ext>
              </a:extLst>
            </p:cNvPr>
            <p:cNvSpPr/>
            <p:nvPr/>
          </p:nvSpPr>
          <p:spPr>
            <a:xfrm>
              <a:off x="4881592" y="956871"/>
              <a:ext cx="541" cy="2526"/>
            </a:xfrm>
            <a:custGeom>
              <a:avLst/>
              <a:gdLst>
                <a:gd name="connsiteX0" fmla="*/ 542 w 541"/>
                <a:gd name="connsiteY0" fmla="*/ 2527 h 2526"/>
                <a:gd name="connsiteX1" fmla="*/ 0 w 541"/>
                <a:gd name="connsiteY1" fmla="*/ 0 h 2526"/>
                <a:gd name="connsiteX2" fmla="*/ 542 w 541"/>
                <a:gd name="connsiteY2" fmla="*/ 2527 h 2526"/>
              </a:gdLst>
              <a:ahLst/>
              <a:cxnLst>
                <a:cxn ang="0">
                  <a:pos x="connsiteX0" y="connsiteY0"/>
                </a:cxn>
                <a:cxn ang="0">
                  <a:pos x="connsiteX1" y="connsiteY1"/>
                </a:cxn>
                <a:cxn ang="0">
                  <a:pos x="connsiteX2" y="connsiteY2"/>
                </a:cxn>
              </a:cxnLst>
              <a:rect l="l" t="t" r="r" b="b"/>
              <a:pathLst>
                <a:path w="541" h="2526">
                  <a:moveTo>
                    <a:pt x="542" y="2527"/>
                  </a:moveTo>
                  <a:cubicBezTo>
                    <a:pt x="361" y="1624"/>
                    <a:pt x="180" y="902"/>
                    <a:pt x="0" y="0"/>
                  </a:cubicBezTo>
                  <a:cubicBezTo>
                    <a:pt x="0" y="722"/>
                    <a:pt x="180" y="1624"/>
                    <a:pt x="542" y="2527"/>
                  </a:cubicBezTo>
                  <a:close/>
                </a:path>
              </a:pathLst>
            </a:custGeom>
            <a:solidFill>
              <a:srgbClr val="FFFFFF"/>
            </a:solidFill>
            <a:ln w="1804" cap="flat">
              <a:noFill/>
              <a:prstDash val="solid"/>
              <a:miter/>
            </a:ln>
          </p:spPr>
          <p:txBody>
            <a:bodyPr rtlCol="0" anchor="ctr"/>
            <a:lstStyle/>
            <a:p>
              <a:endParaRPr lang="en-US"/>
            </a:p>
          </p:txBody>
        </p:sp>
        <p:sp>
          <p:nvSpPr>
            <p:cNvPr id="22" name="Freeform 403">
              <a:extLst>
                <a:ext uri="{FF2B5EF4-FFF2-40B4-BE49-F238E27FC236}">
                  <a16:creationId xmlns:a16="http://schemas.microsoft.com/office/drawing/2014/main" id="{76F0C50C-B8E5-3DB2-8E43-80B85FBC4EF6}"/>
                </a:ext>
              </a:extLst>
            </p:cNvPr>
            <p:cNvSpPr/>
            <p:nvPr/>
          </p:nvSpPr>
          <p:spPr>
            <a:xfrm>
              <a:off x="4880870" y="953442"/>
              <a:ext cx="541" cy="2887"/>
            </a:xfrm>
            <a:custGeom>
              <a:avLst/>
              <a:gdLst>
                <a:gd name="connsiteX0" fmla="*/ 542 w 541"/>
                <a:gd name="connsiteY0" fmla="*/ 2888 h 2887"/>
                <a:gd name="connsiteX1" fmla="*/ 0 w 541"/>
                <a:gd name="connsiteY1" fmla="*/ 0 h 2887"/>
                <a:gd name="connsiteX2" fmla="*/ 542 w 541"/>
                <a:gd name="connsiteY2" fmla="*/ 2888 h 2887"/>
              </a:gdLst>
              <a:ahLst/>
              <a:cxnLst>
                <a:cxn ang="0">
                  <a:pos x="connsiteX0" y="connsiteY0"/>
                </a:cxn>
                <a:cxn ang="0">
                  <a:pos x="connsiteX1" y="connsiteY1"/>
                </a:cxn>
                <a:cxn ang="0">
                  <a:pos x="connsiteX2" y="connsiteY2"/>
                </a:cxn>
              </a:cxnLst>
              <a:rect l="l" t="t" r="r" b="b"/>
              <a:pathLst>
                <a:path w="541" h="2887">
                  <a:moveTo>
                    <a:pt x="542" y="2888"/>
                  </a:moveTo>
                  <a:cubicBezTo>
                    <a:pt x="361" y="1985"/>
                    <a:pt x="181" y="1083"/>
                    <a:pt x="0" y="0"/>
                  </a:cubicBezTo>
                  <a:cubicBezTo>
                    <a:pt x="181" y="1083"/>
                    <a:pt x="361" y="1985"/>
                    <a:pt x="542" y="2888"/>
                  </a:cubicBezTo>
                  <a:close/>
                </a:path>
              </a:pathLst>
            </a:custGeom>
            <a:solidFill>
              <a:srgbClr val="FFFFFF"/>
            </a:solidFill>
            <a:ln w="1804" cap="flat">
              <a:noFill/>
              <a:prstDash val="solid"/>
              <a:miter/>
            </a:ln>
          </p:spPr>
          <p:txBody>
            <a:bodyPr rtlCol="0" anchor="ctr"/>
            <a:lstStyle/>
            <a:p>
              <a:endParaRPr lang="en-US"/>
            </a:p>
          </p:txBody>
        </p:sp>
        <p:sp>
          <p:nvSpPr>
            <p:cNvPr id="23" name="Freeform 404">
              <a:extLst>
                <a:ext uri="{FF2B5EF4-FFF2-40B4-BE49-F238E27FC236}">
                  <a16:creationId xmlns:a16="http://schemas.microsoft.com/office/drawing/2014/main" id="{23D8843B-6C0D-A943-B94B-B9AC16D71A47}"/>
                </a:ext>
              </a:extLst>
            </p:cNvPr>
            <p:cNvSpPr/>
            <p:nvPr/>
          </p:nvSpPr>
          <p:spPr>
            <a:xfrm>
              <a:off x="4882313" y="959759"/>
              <a:ext cx="721" cy="2346"/>
            </a:xfrm>
            <a:custGeom>
              <a:avLst/>
              <a:gdLst>
                <a:gd name="connsiteX0" fmla="*/ 722 w 721"/>
                <a:gd name="connsiteY0" fmla="*/ 2346 h 2346"/>
                <a:gd name="connsiteX1" fmla="*/ 0 w 721"/>
                <a:gd name="connsiteY1" fmla="*/ 0 h 2346"/>
                <a:gd name="connsiteX2" fmla="*/ 722 w 721"/>
                <a:gd name="connsiteY2" fmla="*/ 2346 h 2346"/>
              </a:gdLst>
              <a:ahLst/>
              <a:cxnLst>
                <a:cxn ang="0">
                  <a:pos x="connsiteX0" y="connsiteY0"/>
                </a:cxn>
                <a:cxn ang="0">
                  <a:pos x="connsiteX1" y="connsiteY1"/>
                </a:cxn>
                <a:cxn ang="0">
                  <a:pos x="connsiteX2" y="connsiteY2"/>
                </a:cxn>
              </a:cxnLst>
              <a:rect l="l" t="t" r="r" b="b"/>
              <a:pathLst>
                <a:path w="721" h="2346">
                  <a:moveTo>
                    <a:pt x="722" y="2346"/>
                  </a:moveTo>
                  <a:cubicBezTo>
                    <a:pt x="361" y="1624"/>
                    <a:pt x="180" y="902"/>
                    <a:pt x="0" y="0"/>
                  </a:cubicBezTo>
                  <a:cubicBezTo>
                    <a:pt x="180" y="902"/>
                    <a:pt x="361" y="1624"/>
                    <a:pt x="722" y="2346"/>
                  </a:cubicBezTo>
                  <a:close/>
                </a:path>
              </a:pathLst>
            </a:custGeom>
            <a:solidFill>
              <a:srgbClr val="FFFFFF"/>
            </a:solidFill>
            <a:ln w="1804" cap="flat">
              <a:noFill/>
              <a:prstDash val="solid"/>
              <a:miter/>
            </a:ln>
          </p:spPr>
          <p:txBody>
            <a:bodyPr rtlCol="0" anchor="ctr"/>
            <a:lstStyle/>
            <a:p>
              <a:endParaRPr lang="en-US"/>
            </a:p>
          </p:txBody>
        </p:sp>
        <p:sp>
          <p:nvSpPr>
            <p:cNvPr id="24" name="Freeform 405">
              <a:extLst>
                <a:ext uri="{FF2B5EF4-FFF2-40B4-BE49-F238E27FC236}">
                  <a16:creationId xmlns:a16="http://schemas.microsoft.com/office/drawing/2014/main" id="{0115AF80-33F1-29F8-50B1-07761A1B8856}"/>
                </a:ext>
              </a:extLst>
            </p:cNvPr>
            <p:cNvSpPr/>
            <p:nvPr/>
          </p:nvSpPr>
          <p:spPr>
            <a:xfrm>
              <a:off x="4894947" y="975640"/>
              <a:ext cx="1443" cy="541"/>
            </a:xfrm>
            <a:custGeom>
              <a:avLst/>
              <a:gdLst>
                <a:gd name="connsiteX0" fmla="*/ 1444 w 1443"/>
                <a:gd name="connsiteY0" fmla="*/ 542 h 541"/>
                <a:gd name="connsiteX1" fmla="*/ 0 w 1443"/>
                <a:gd name="connsiteY1" fmla="*/ 0 h 541"/>
                <a:gd name="connsiteX2" fmla="*/ 1444 w 1443"/>
                <a:gd name="connsiteY2" fmla="*/ 542 h 541"/>
              </a:gdLst>
              <a:ahLst/>
              <a:cxnLst>
                <a:cxn ang="0">
                  <a:pos x="connsiteX0" y="connsiteY0"/>
                </a:cxn>
                <a:cxn ang="0">
                  <a:pos x="connsiteX1" y="connsiteY1"/>
                </a:cxn>
                <a:cxn ang="0">
                  <a:pos x="connsiteX2" y="connsiteY2"/>
                </a:cxn>
              </a:cxnLst>
              <a:rect l="l" t="t" r="r" b="b"/>
              <a:pathLst>
                <a:path w="1443" h="541">
                  <a:moveTo>
                    <a:pt x="1444" y="542"/>
                  </a:moveTo>
                  <a:cubicBezTo>
                    <a:pt x="902" y="361"/>
                    <a:pt x="542" y="181"/>
                    <a:pt x="0" y="0"/>
                  </a:cubicBezTo>
                  <a:cubicBezTo>
                    <a:pt x="542" y="181"/>
                    <a:pt x="1083" y="361"/>
                    <a:pt x="1444" y="542"/>
                  </a:cubicBezTo>
                  <a:close/>
                </a:path>
              </a:pathLst>
            </a:custGeom>
            <a:solidFill>
              <a:srgbClr val="FFFFFF"/>
            </a:solidFill>
            <a:ln w="1804" cap="flat">
              <a:noFill/>
              <a:prstDash val="solid"/>
              <a:miter/>
            </a:ln>
          </p:spPr>
          <p:txBody>
            <a:bodyPr rtlCol="0" anchor="ctr"/>
            <a:lstStyle/>
            <a:p>
              <a:endParaRPr lang="en-US"/>
            </a:p>
          </p:txBody>
        </p:sp>
        <p:sp>
          <p:nvSpPr>
            <p:cNvPr id="25" name="Freeform 406">
              <a:extLst>
                <a:ext uri="{FF2B5EF4-FFF2-40B4-BE49-F238E27FC236}">
                  <a16:creationId xmlns:a16="http://schemas.microsoft.com/office/drawing/2014/main" id="{735AB998-9120-9052-2683-DED74EEEEDA2}"/>
                </a:ext>
              </a:extLst>
            </p:cNvPr>
            <p:cNvSpPr/>
            <p:nvPr/>
          </p:nvSpPr>
          <p:spPr>
            <a:xfrm>
              <a:off x="4890435" y="972753"/>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26" name="Freeform 407">
              <a:extLst>
                <a:ext uri="{FF2B5EF4-FFF2-40B4-BE49-F238E27FC236}">
                  <a16:creationId xmlns:a16="http://schemas.microsoft.com/office/drawing/2014/main" id="{FBA37899-0B74-094F-CD5C-69E832F91A47}"/>
                </a:ext>
              </a:extLst>
            </p:cNvPr>
            <p:cNvSpPr/>
            <p:nvPr/>
          </p:nvSpPr>
          <p:spPr>
            <a:xfrm>
              <a:off x="4892600" y="974377"/>
              <a:ext cx="1443" cy="721"/>
            </a:xfrm>
            <a:custGeom>
              <a:avLst/>
              <a:gdLst>
                <a:gd name="connsiteX0" fmla="*/ 1444 w 1443"/>
                <a:gd name="connsiteY0" fmla="*/ 722 h 721"/>
                <a:gd name="connsiteX1" fmla="*/ 0 w 1443"/>
                <a:gd name="connsiteY1" fmla="*/ 0 h 721"/>
                <a:gd name="connsiteX2" fmla="*/ 1444 w 1443"/>
                <a:gd name="connsiteY2" fmla="*/ 722 h 721"/>
              </a:gdLst>
              <a:ahLst/>
              <a:cxnLst>
                <a:cxn ang="0">
                  <a:pos x="connsiteX0" y="connsiteY0"/>
                </a:cxn>
                <a:cxn ang="0">
                  <a:pos x="connsiteX1" y="connsiteY1"/>
                </a:cxn>
                <a:cxn ang="0">
                  <a:pos x="connsiteX2" y="connsiteY2"/>
                </a:cxn>
              </a:cxnLst>
              <a:rect l="l" t="t" r="r" b="b"/>
              <a:pathLst>
                <a:path w="1443" h="721">
                  <a:moveTo>
                    <a:pt x="1444" y="722"/>
                  </a:moveTo>
                  <a:cubicBezTo>
                    <a:pt x="902" y="541"/>
                    <a:pt x="542" y="180"/>
                    <a:pt x="0" y="0"/>
                  </a:cubicBezTo>
                  <a:cubicBezTo>
                    <a:pt x="542" y="180"/>
                    <a:pt x="902" y="541"/>
                    <a:pt x="1444" y="722"/>
                  </a:cubicBezTo>
                  <a:close/>
                </a:path>
              </a:pathLst>
            </a:custGeom>
            <a:solidFill>
              <a:srgbClr val="FFFFFF"/>
            </a:solidFill>
            <a:ln w="1804" cap="flat">
              <a:noFill/>
              <a:prstDash val="solid"/>
              <a:miter/>
            </a:ln>
          </p:spPr>
          <p:txBody>
            <a:bodyPr rtlCol="0" anchor="ctr"/>
            <a:lstStyle/>
            <a:p>
              <a:endParaRPr lang="en-US"/>
            </a:p>
          </p:txBody>
        </p:sp>
        <p:sp>
          <p:nvSpPr>
            <p:cNvPr id="27" name="Freeform 408">
              <a:extLst>
                <a:ext uri="{FF2B5EF4-FFF2-40B4-BE49-F238E27FC236}">
                  <a16:creationId xmlns:a16="http://schemas.microsoft.com/office/drawing/2014/main" id="{D0278C65-198A-F109-403D-67E620AE2DA9}"/>
                </a:ext>
              </a:extLst>
            </p:cNvPr>
            <p:cNvSpPr/>
            <p:nvPr/>
          </p:nvSpPr>
          <p:spPr>
            <a:xfrm>
              <a:off x="5003592" y="759252"/>
              <a:ext cx="2526" cy="1804"/>
            </a:xfrm>
            <a:custGeom>
              <a:avLst/>
              <a:gdLst>
                <a:gd name="connsiteX0" fmla="*/ 2527 w 2526"/>
                <a:gd name="connsiteY0" fmla="*/ 0 h 1804"/>
                <a:gd name="connsiteX1" fmla="*/ 0 w 2526"/>
                <a:gd name="connsiteY1" fmla="*/ 0 h 1804"/>
                <a:gd name="connsiteX2" fmla="*/ 2527 w 2526"/>
                <a:gd name="connsiteY2" fmla="*/ 0 h 1804"/>
              </a:gdLst>
              <a:ahLst/>
              <a:cxnLst>
                <a:cxn ang="0">
                  <a:pos x="connsiteX0" y="connsiteY0"/>
                </a:cxn>
                <a:cxn ang="0">
                  <a:pos x="connsiteX1" y="connsiteY1"/>
                </a:cxn>
                <a:cxn ang="0">
                  <a:pos x="connsiteX2" y="connsiteY2"/>
                </a:cxn>
              </a:cxnLst>
              <a:rect l="l" t="t" r="r" b="b"/>
              <a:pathLst>
                <a:path w="2526" h="1804">
                  <a:moveTo>
                    <a:pt x="2527" y="0"/>
                  </a:moveTo>
                  <a:cubicBezTo>
                    <a:pt x="1624" y="0"/>
                    <a:pt x="902" y="0"/>
                    <a:pt x="0" y="0"/>
                  </a:cubicBezTo>
                  <a:cubicBezTo>
                    <a:pt x="902" y="0"/>
                    <a:pt x="1805" y="0"/>
                    <a:pt x="2527" y="0"/>
                  </a:cubicBezTo>
                  <a:close/>
                </a:path>
              </a:pathLst>
            </a:custGeom>
            <a:solidFill>
              <a:srgbClr val="FFFFFF"/>
            </a:solidFill>
            <a:ln w="1804" cap="flat">
              <a:noFill/>
              <a:prstDash val="solid"/>
              <a:miter/>
            </a:ln>
          </p:spPr>
          <p:txBody>
            <a:bodyPr rtlCol="0" anchor="ctr"/>
            <a:lstStyle/>
            <a:p>
              <a:endParaRPr lang="en-US"/>
            </a:p>
          </p:txBody>
        </p:sp>
        <p:sp>
          <p:nvSpPr>
            <p:cNvPr id="28" name="Freeform 409">
              <a:extLst>
                <a:ext uri="{FF2B5EF4-FFF2-40B4-BE49-F238E27FC236}">
                  <a16:creationId xmlns:a16="http://schemas.microsoft.com/office/drawing/2014/main" id="{07357A47-D673-0C82-1903-52F05D5DE521}"/>
                </a:ext>
              </a:extLst>
            </p:cNvPr>
            <p:cNvSpPr/>
            <p:nvPr/>
          </p:nvSpPr>
          <p:spPr>
            <a:xfrm>
              <a:off x="5199225" y="733806"/>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722" y="180"/>
                    <a:pt x="902" y="361"/>
                  </a:cubicBezTo>
                  <a:cubicBezTo>
                    <a:pt x="722" y="361"/>
                    <a:pt x="361" y="180"/>
                    <a:pt x="0" y="0"/>
                  </a:cubicBezTo>
                  <a:close/>
                </a:path>
              </a:pathLst>
            </a:custGeom>
            <a:solidFill>
              <a:srgbClr val="FFFFFF"/>
            </a:solidFill>
            <a:ln w="1804" cap="flat">
              <a:noFill/>
              <a:prstDash val="solid"/>
              <a:miter/>
            </a:ln>
          </p:spPr>
          <p:txBody>
            <a:bodyPr rtlCol="0" anchor="ctr"/>
            <a:lstStyle/>
            <a:p>
              <a:endParaRPr lang="en-US"/>
            </a:p>
          </p:txBody>
        </p:sp>
        <p:sp>
          <p:nvSpPr>
            <p:cNvPr id="29" name="Freeform 410">
              <a:extLst>
                <a:ext uri="{FF2B5EF4-FFF2-40B4-BE49-F238E27FC236}">
                  <a16:creationId xmlns:a16="http://schemas.microsoft.com/office/drawing/2014/main" id="{E08DEA60-7F7E-C522-41BB-874876457AAB}"/>
                </a:ext>
              </a:extLst>
            </p:cNvPr>
            <p:cNvSpPr/>
            <p:nvPr/>
          </p:nvSpPr>
          <p:spPr>
            <a:xfrm>
              <a:off x="5195255" y="732542"/>
              <a:ext cx="1443" cy="360"/>
            </a:xfrm>
            <a:custGeom>
              <a:avLst/>
              <a:gdLst>
                <a:gd name="connsiteX0" fmla="*/ 0 w 1443"/>
                <a:gd name="connsiteY0" fmla="*/ 0 h 360"/>
                <a:gd name="connsiteX1" fmla="*/ 1444 w 1443"/>
                <a:gd name="connsiteY1" fmla="*/ 361 h 360"/>
                <a:gd name="connsiteX2" fmla="*/ 0 w 1443"/>
                <a:gd name="connsiteY2" fmla="*/ 0 h 360"/>
              </a:gdLst>
              <a:ahLst/>
              <a:cxnLst>
                <a:cxn ang="0">
                  <a:pos x="connsiteX0" y="connsiteY0"/>
                </a:cxn>
                <a:cxn ang="0">
                  <a:pos x="connsiteX1" y="connsiteY1"/>
                </a:cxn>
                <a:cxn ang="0">
                  <a:pos x="connsiteX2" y="connsiteY2"/>
                </a:cxn>
              </a:cxnLst>
              <a:rect l="l" t="t" r="r" b="b"/>
              <a:pathLst>
                <a:path w="1443" h="360">
                  <a:moveTo>
                    <a:pt x="0" y="0"/>
                  </a:moveTo>
                  <a:cubicBezTo>
                    <a:pt x="541" y="180"/>
                    <a:pt x="902" y="361"/>
                    <a:pt x="1444" y="361"/>
                  </a:cubicBezTo>
                  <a:cubicBezTo>
                    <a:pt x="902" y="361"/>
                    <a:pt x="541" y="180"/>
                    <a:pt x="0" y="0"/>
                  </a:cubicBezTo>
                  <a:close/>
                </a:path>
              </a:pathLst>
            </a:custGeom>
            <a:solidFill>
              <a:srgbClr val="FFFFFF"/>
            </a:solidFill>
            <a:ln w="1804" cap="flat">
              <a:noFill/>
              <a:prstDash val="solid"/>
              <a:miter/>
            </a:ln>
          </p:spPr>
          <p:txBody>
            <a:bodyPr rtlCol="0" anchor="ctr"/>
            <a:lstStyle/>
            <a:p>
              <a:endParaRPr lang="en-US"/>
            </a:p>
          </p:txBody>
        </p:sp>
        <p:sp>
          <p:nvSpPr>
            <p:cNvPr id="30" name="Freeform 411">
              <a:extLst>
                <a:ext uri="{FF2B5EF4-FFF2-40B4-BE49-F238E27FC236}">
                  <a16:creationId xmlns:a16="http://schemas.microsoft.com/office/drawing/2014/main" id="{CFA0A77B-F25E-6D28-39C0-67CE15A2E311}"/>
                </a:ext>
              </a:extLst>
            </p:cNvPr>
            <p:cNvSpPr/>
            <p:nvPr/>
          </p:nvSpPr>
          <p:spPr>
            <a:xfrm>
              <a:off x="5205722" y="736513"/>
              <a:ext cx="541" cy="360"/>
            </a:xfrm>
            <a:custGeom>
              <a:avLst/>
              <a:gdLst>
                <a:gd name="connsiteX0" fmla="*/ 0 w 541"/>
                <a:gd name="connsiteY0" fmla="*/ 0 h 360"/>
                <a:gd name="connsiteX1" fmla="*/ 542 w 541"/>
                <a:gd name="connsiteY1" fmla="*/ 361 h 360"/>
                <a:gd name="connsiteX2" fmla="*/ 0 w 541"/>
                <a:gd name="connsiteY2" fmla="*/ 0 h 360"/>
              </a:gdLst>
              <a:ahLst/>
              <a:cxnLst>
                <a:cxn ang="0">
                  <a:pos x="connsiteX0" y="connsiteY0"/>
                </a:cxn>
                <a:cxn ang="0">
                  <a:pos x="connsiteX1" y="connsiteY1"/>
                </a:cxn>
                <a:cxn ang="0">
                  <a:pos x="connsiteX2" y="connsiteY2"/>
                </a:cxn>
              </a:cxnLst>
              <a:rect l="l" t="t" r="r" b="b"/>
              <a:pathLst>
                <a:path w="541" h="360">
                  <a:moveTo>
                    <a:pt x="0" y="0"/>
                  </a:moveTo>
                  <a:cubicBezTo>
                    <a:pt x="181" y="180"/>
                    <a:pt x="361" y="180"/>
                    <a:pt x="542" y="361"/>
                  </a:cubicBezTo>
                  <a:cubicBezTo>
                    <a:pt x="361" y="180"/>
                    <a:pt x="181" y="180"/>
                    <a:pt x="0" y="0"/>
                  </a:cubicBezTo>
                  <a:close/>
                </a:path>
              </a:pathLst>
            </a:custGeom>
            <a:solidFill>
              <a:srgbClr val="FFFFFF"/>
            </a:solidFill>
            <a:ln w="1804" cap="flat">
              <a:noFill/>
              <a:prstDash val="solid"/>
              <a:miter/>
            </a:ln>
          </p:spPr>
          <p:txBody>
            <a:bodyPr rtlCol="0" anchor="ctr"/>
            <a:lstStyle/>
            <a:p>
              <a:endParaRPr lang="en-US"/>
            </a:p>
          </p:txBody>
        </p:sp>
        <p:sp>
          <p:nvSpPr>
            <p:cNvPr id="31" name="Freeform 412">
              <a:extLst>
                <a:ext uri="{FF2B5EF4-FFF2-40B4-BE49-F238E27FC236}">
                  <a16:creationId xmlns:a16="http://schemas.microsoft.com/office/drawing/2014/main" id="{D1BBED3F-D087-BE9B-57EC-E91374F55ABD}"/>
                </a:ext>
              </a:extLst>
            </p:cNvPr>
            <p:cNvSpPr/>
            <p:nvPr/>
          </p:nvSpPr>
          <p:spPr>
            <a:xfrm>
              <a:off x="5202474" y="735069"/>
              <a:ext cx="721" cy="360"/>
            </a:xfrm>
            <a:custGeom>
              <a:avLst/>
              <a:gdLst>
                <a:gd name="connsiteX0" fmla="*/ 0 w 721"/>
                <a:gd name="connsiteY0" fmla="*/ 0 h 360"/>
                <a:gd name="connsiteX1" fmla="*/ 722 w 721"/>
                <a:gd name="connsiteY1" fmla="*/ 361 h 360"/>
                <a:gd name="connsiteX2" fmla="*/ 0 w 721"/>
                <a:gd name="connsiteY2" fmla="*/ 0 h 360"/>
              </a:gdLst>
              <a:ahLst/>
              <a:cxnLst>
                <a:cxn ang="0">
                  <a:pos x="connsiteX0" y="connsiteY0"/>
                </a:cxn>
                <a:cxn ang="0">
                  <a:pos x="connsiteX1" y="connsiteY1"/>
                </a:cxn>
                <a:cxn ang="0">
                  <a:pos x="connsiteX2" y="connsiteY2"/>
                </a:cxn>
              </a:cxnLst>
              <a:rect l="l" t="t" r="r" b="b"/>
              <a:pathLst>
                <a:path w="721" h="360">
                  <a:moveTo>
                    <a:pt x="0" y="0"/>
                  </a:moveTo>
                  <a:cubicBezTo>
                    <a:pt x="180" y="180"/>
                    <a:pt x="541" y="180"/>
                    <a:pt x="722" y="361"/>
                  </a:cubicBezTo>
                  <a:cubicBezTo>
                    <a:pt x="361" y="180"/>
                    <a:pt x="180" y="180"/>
                    <a:pt x="0" y="0"/>
                  </a:cubicBezTo>
                  <a:close/>
                </a:path>
              </a:pathLst>
            </a:custGeom>
            <a:solidFill>
              <a:srgbClr val="FFFFFF"/>
            </a:solidFill>
            <a:ln w="1804" cap="flat">
              <a:noFill/>
              <a:prstDash val="solid"/>
              <a:miter/>
            </a:ln>
          </p:spPr>
          <p:txBody>
            <a:bodyPr rtlCol="0" anchor="ctr"/>
            <a:lstStyle/>
            <a:p>
              <a:endParaRPr lang="en-US"/>
            </a:p>
          </p:txBody>
        </p:sp>
        <p:sp>
          <p:nvSpPr>
            <p:cNvPr id="32" name="Freeform 413">
              <a:extLst>
                <a:ext uri="{FF2B5EF4-FFF2-40B4-BE49-F238E27FC236}">
                  <a16:creationId xmlns:a16="http://schemas.microsoft.com/office/drawing/2014/main" id="{32BC715C-89D0-0207-C4F9-F9104000062D}"/>
                </a:ext>
              </a:extLst>
            </p:cNvPr>
            <p:cNvSpPr/>
            <p:nvPr/>
          </p:nvSpPr>
          <p:spPr>
            <a:xfrm>
              <a:off x="5190923" y="731279"/>
              <a:ext cx="1804" cy="541"/>
            </a:xfrm>
            <a:custGeom>
              <a:avLst/>
              <a:gdLst>
                <a:gd name="connsiteX0" fmla="*/ 0 w 1804"/>
                <a:gd name="connsiteY0" fmla="*/ 0 h 541"/>
                <a:gd name="connsiteX1" fmla="*/ 1805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3" y="361"/>
                    <a:pt x="1805" y="541"/>
                  </a:cubicBezTo>
                  <a:cubicBezTo>
                    <a:pt x="1263" y="361"/>
                    <a:pt x="542" y="180"/>
                    <a:pt x="0" y="0"/>
                  </a:cubicBezTo>
                  <a:close/>
                </a:path>
              </a:pathLst>
            </a:custGeom>
            <a:solidFill>
              <a:srgbClr val="FFFFFF"/>
            </a:solidFill>
            <a:ln w="1804" cap="flat">
              <a:noFill/>
              <a:prstDash val="solid"/>
              <a:miter/>
            </a:ln>
          </p:spPr>
          <p:txBody>
            <a:bodyPr rtlCol="0" anchor="ctr"/>
            <a:lstStyle/>
            <a:p>
              <a:endParaRPr lang="en-US"/>
            </a:p>
          </p:txBody>
        </p:sp>
        <p:sp>
          <p:nvSpPr>
            <p:cNvPr id="33" name="Freeform 414">
              <a:extLst>
                <a:ext uri="{FF2B5EF4-FFF2-40B4-BE49-F238E27FC236}">
                  <a16:creationId xmlns:a16="http://schemas.microsoft.com/office/drawing/2014/main" id="{2FE6617E-400E-0335-144E-780CB49EC7D9}"/>
                </a:ext>
              </a:extLst>
            </p:cNvPr>
            <p:cNvSpPr/>
            <p:nvPr/>
          </p:nvSpPr>
          <p:spPr>
            <a:xfrm>
              <a:off x="5186231" y="730016"/>
              <a:ext cx="3248" cy="902"/>
            </a:xfrm>
            <a:custGeom>
              <a:avLst/>
              <a:gdLst>
                <a:gd name="connsiteX0" fmla="*/ 0 w 3248"/>
                <a:gd name="connsiteY0" fmla="*/ 0 h 902"/>
                <a:gd name="connsiteX1" fmla="*/ 3248 w 3248"/>
                <a:gd name="connsiteY1" fmla="*/ 902 h 902"/>
                <a:gd name="connsiteX2" fmla="*/ 0 w 3248"/>
                <a:gd name="connsiteY2" fmla="*/ 0 h 902"/>
              </a:gdLst>
              <a:ahLst/>
              <a:cxnLst>
                <a:cxn ang="0">
                  <a:pos x="connsiteX0" y="connsiteY0"/>
                </a:cxn>
                <a:cxn ang="0">
                  <a:pos x="connsiteX1" y="connsiteY1"/>
                </a:cxn>
                <a:cxn ang="0">
                  <a:pos x="connsiteX2" y="connsiteY2"/>
                </a:cxn>
              </a:cxnLst>
              <a:rect l="l" t="t" r="r" b="b"/>
              <a:pathLst>
                <a:path w="3248" h="902">
                  <a:moveTo>
                    <a:pt x="0" y="0"/>
                  </a:moveTo>
                  <a:cubicBezTo>
                    <a:pt x="1083" y="361"/>
                    <a:pt x="2166" y="541"/>
                    <a:pt x="3248" y="902"/>
                  </a:cubicBezTo>
                  <a:cubicBezTo>
                    <a:pt x="2166" y="541"/>
                    <a:pt x="1083" y="361"/>
                    <a:pt x="0" y="0"/>
                  </a:cubicBezTo>
                  <a:close/>
                </a:path>
              </a:pathLst>
            </a:custGeom>
            <a:solidFill>
              <a:srgbClr val="FFFFFF"/>
            </a:solidFill>
            <a:ln w="1804" cap="flat">
              <a:noFill/>
              <a:prstDash val="solid"/>
              <a:miter/>
            </a:ln>
          </p:spPr>
          <p:txBody>
            <a:bodyPr rtlCol="0" anchor="ctr"/>
            <a:lstStyle/>
            <a:p>
              <a:endParaRPr lang="en-US"/>
            </a:p>
          </p:txBody>
        </p:sp>
        <p:sp>
          <p:nvSpPr>
            <p:cNvPr id="34" name="Freeform 415">
              <a:extLst>
                <a:ext uri="{FF2B5EF4-FFF2-40B4-BE49-F238E27FC236}">
                  <a16:creationId xmlns:a16="http://schemas.microsoft.com/office/drawing/2014/main" id="{ACF2ED3E-1503-9B4B-1164-0F22906C340B}"/>
                </a:ext>
              </a:extLst>
            </p:cNvPr>
            <p:cNvSpPr/>
            <p:nvPr/>
          </p:nvSpPr>
          <p:spPr>
            <a:xfrm>
              <a:off x="4928515" y="759252"/>
              <a:ext cx="1804" cy="1804"/>
            </a:xfrm>
            <a:custGeom>
              <a:avLst/>
              <a:gdLst>
                <a:gd name="connsiteX0" fmla="*/ 1805 w 1804"/>
                <a:gd name="connsiteY0" fmla="*/ 0 h 1804"/>
                <a:gd name="connsiteX1" fmla="*/ 0 w 1804"/>
                <a:gd name="connsiteY1" fmla="*/ 0 h 1804"/>
                <a:gd name="connsiteX2" fmla="*/ 1805 w 1804"/>
                <a:gd name="connsiteY2" fmla="*/ 0 h 1804"/>
              </a:gdLst>
              <a:ahLst/>
              <a:cxnLst>
                <a:cxn ang="0">
                  <a:pos x="connsiteX0" y="connsiteY0"/>
                </a:cxn>
                <a:cxn ang="0">
                  <a:pos x="connsiteX1" y="connsiteY1"/>
                </a:cxn>
                <a:cxn ang="0">
                  <a:pos x="connsiteX2" y="connsiteY2"/>
                </a:cxn>
              </a:cxnLst>
              <a:rect l="l" t="t" r="r" b="b"/>
              <a:pathLst>
                <a:path w="1804" h="1804">
                  <a:moveTo>
                    <a:pt x="1805" y="0"/>
                  </a:moveTo>
                  <a:cubicBezTo>
                    <a:pt x="1263" y="0"/>
                    <a:pt x="542" y="0"/>
                    <a:pt x="0" y="0"/>
                  </a:cubicBezTo>
                  <a:cubicBezTo>
                    <a:pt x="722" y="0"/>
                    <a:pt x="1263" y="0"/>
                    <a:pt x="1805" y="0"/>
                  </a:cubicBezTo>
                  <a:close/>
                </a:path>
              </a:pathLst>
            </a:custGeom>
            <a:solidFill>
              <a:srgbClr val="FFFFFF"/>
            </a:solidFill>
            <a:ln w="1804" cap="flat">
              <a:noFill/>
              <a:prstDash val="solid"/>
              <a:miter/>
            </a:ln>
          </p:spPr>
          <p:txBody>
            <a:bodyPr rtlCol="0" anchor="ctr"/>
            <a:lstStyle/>
            <a:p>
              <a:endParaRPr lang="en-US"/>
            </a:p>
          </p:txBody>
        </p:sp>
        <p:sp>
          <p:nvSpPr>
            <p:cNvPr id="35" name="Freeform 416">
              <a:extLst>
                <a:ext uri="{FF2B5EF4-FFF2-40B4-BE49-F238E27FC236}">
                  <a16:creationId xmlns:a16="http://schemas.microsoft.com/office/drawing/2014/main" id="{6386BAF6-A70B-2550-93BB-CF1E0C4B58C2}"/>
                </a:ext>
              </a:extLst>
            </p:cNvPr>
            <p:cNvSpPr/>
            <p:nvPr/>
          </p:nvSpPr>
          <p:spPr>
            <a:xfrm>
              <a:off x="5208790" y="738137"/>
              <a:ext cx="360" cy="180"/>
            </a:xfrm>
            <a:custGeom>
              <a:avLst/>
              <a:gdLst>
                <a:gd name="connsiteX0" fmla="*/ 0 w 360"/>
                <a:gd name="connsiteY0" fmla="*/ 0 h 180"/>
                <a:gd name="connsiteX1" fmla="*/ 361 w 360"/>
                <a:gd name="connsiteY1" fmla="*/ 180 h 180"/>
                <a:gd name="connsiteX2" fmla="*/ 0 w 360"/>
                <a:gd name="connsiteY2" fmla="*/ 0 h 180"/>
              </a:gdLst>
              <a:ahLst/>
              <a:cxnLst>
                <a:cxn ang="0">
                  <a:pos x="connsiteX0" y="connsiteY0"/>
                </a:cxn>
                <a:cxn ang="0">
                  <a:pos x="connsiteX1" y="connsiteY1"/>
                </a:cxn>
                <a:cxn ang="0">
                  <a:pos x="connsiteX2" y="connsiteY2"/>
                </a:cxn>
              </a:cxnLst>
              <a:rect l="l" t="t" r="r" b="b"/>
              <a:pathLst>
                <a:path w="360" h="180">
                  <a:moveTo>
                    <a:pt x="0" y="0"/>
                  </a:moveTo>
                  <a:cubicBezTo>
                    <a:pt x="180" y="0"/>
                    <a:pt x="361" y="180"/>
                    <a:pt x="361" y="180"/>
                  </a:cubicBezTo>
                  <a:cubicBezTo>
                    <a:pt x="180" y="180"/>
                    <a:pt x="0" y="0"/>
                    <a:pt x="0" y="0"/>
                  </a:cubicBezTo>
                  <a:close/>
                </a:path>
              </a:pathLst>
            </a:custGeom>
            <a:solidFill>
              <a:srgbClr val="FFFFFF"/>
            </a:solidFill>
            <a:ln w="1804" cap="flat">
              <a:noFill/>
              <a:prstDash val="solid"/>
              <a:miter/>
            </a:ln>
          </p:spPr>
          <p:txBody>
            <a:bodyPr rtlCol="0" anchor="ctr"/>
            <a:lstStyle/>
            <a:p>
              <a:endParaRPr lang="en-US"/>
            </a:p>
          </p:txBody>
        </p:sp>
        <p:sp>
          <p:nvSpPr>
            <p:cNvPr id="36" name="Freeform 417">
              <a:extLst>
                <a:ext uri="{FF2B5EF4-FFF2-40B4-BE49-F238E27FC236}">
                  <a16:creationId xmlns:a16="http://schemas.microsoft.com/office/drawing/2014/main" id="{F1480B16-9741-4A3E-0B13-EB253A5B4853}"/>
                </a:ext>
              </a:extLst>
            </p:cNvPr>
            <p:cNvSpPr/>
            <p:nvPr/>
          </p:nvSpPr>
          <p:spPr>
            <a:xfrm>
              <a:off x="4897076" y="721087"/>
              <a:ext cx="288072" cy="38165"/>
            </a:xfrm>
            <a:custGeom>
              <a:avLst/>
              <a:gdLst>
                <a:gd name="connsiteX0" fmla="*/ 20250 w 288072"/>
                <a:gd name="connsiteY0" fmla="*/ 37263 h 38165"/>
                <a:gd name="connsiteX1" fmla="*/ 4729 w 288072"/>
                <a:gd name="connsiteY1" fmla="*/ 32571 h 38165"/>
                <a:gd name="connsiteX2" fmla="*/ 42448 w 288072"/>
                <a:gd name="connsiteY2" fmla="*/ 38165 h 38165"/>
                <a:gd name="connsiteX3" fmla="*/ 75294 w 288072"/>
                <a:gd name="connsiteY3" fmla="*/ 37985 h 38165"/>
                <a:gd name="connsiteX4" fmla="*/ 162824 w 288072"/>
                <a:gd name="connsiteY4" fmla="*/ 26795 h 38165"/>
                <a:gd name="connsiteX5" fmla="*/ 275800 w 288072"/>
                <a:gd name="connsiteY5" fmla="*/ 8387 h 38165"/>
                <a:gd name="connsiteX6" fmla="*/ 280493 w 288072"/>
                <a:gd name="connsiteY6" fmla="*/ 7124 h 38165"/>
                <a:gd name="connsiteX7" fmla="*/ 288073 w 288072"/>
                <a:gd name="connsiteY7" fmla="*/ 8748 h 38165"/>
                <a:gd name="connsiteX8" fmla="*/ 36 w 288072"/>
                <a:gd name="connsiteY8" fmla="*/ 24088 h 38165"/>
                <a:gd name="connsiteX9" fmla="*/ 20250 w 288072"/>
                <a:gd name="connsiteY9" fmla="*/ 37263 h 38165"/>
                <a:gd name="connsiteX10" fmla="*/ 15557 w 288072"/>
                <a:gd name="connsiteY10" fmla="*/ 25713 h 38165"/>
                <a:gd name="connsiteX11" fmla="*/ 67534 w 288072"/>
                <a:gd name="connsiteY11" fmla="*/ 15065 h 38165"/>
                <a:gd name="connsiteX12" fmla="*/ 30356 w 288072"/>
                <a:gd name="connsiteY12" fmla="*/ 31127 h 38165"/>
                <a:gd name="connsiteX13" fmla="*/ 15557 w 288072"/>
                <a:gd name="connsiteY13" fmla="*/ 25713 h 3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072" h="38165">
                  <a:moveTo>
                    <a:pt x="20250" y="37263"/>
                  </a:moveTo>
                  <a:cubicBezTo>
                    <a:pt x="14294" y="36361"/>
                    <a:pt x="8519" y="34917"/>
                    <a:pt x="4729" y="32571"/>
                  </a:cubicBezTo>
                  <a:cubicBezTo>
                    <a:pt x="17181" y="35819"/>
                    <a:pt x="29815" y="37443"/>
                    <a:pt x="42448" y="38165"/>
                  </a:cubicBezTo>
                  <a:cubicBezTo>
                    <a:pt x="53457" y="38165"/>
                    <a:pt x="64285" y="37985"/>
                    <a:pt x="75294" y="37985"/>
                  </a:cubicBezTo>
                  <a:cubicBezTo>
                    <a:pt x="104350" y="36361"/>
                    <a:pt x="133587" y="30946"/>
                    <a:pt x="162824" y="26795"/>
                  </a:cubicBezTo>
                  <a:cubicBezTo>
                    <a:pt x="200723" y="22103"/>
                    <a:pt x="238623" y="18133"/>
                    <a:pt x="275800" y="8387"/>
                  </a:cubicBezTo>
                  <a:cubicBezTo>
                    <a:pt x="277425" y="8026"/>
                    <a:pt x="278868" y="7485"/>
                    <a:pt x="280493" y="7124"/>
                  </a:cubicBezTo>
                  <a:cubicBezTo>
                    <a:pt x="283019" y="7665"/>
                    <a:pt x="285546" y="8207"/>
                    <a:pt x="288073" y="8748"/>
                  </a:cubicBezTo>
                  <a:cubicBezTo>
                    <a:pt x="205596" y="-10563"/>
                    <a:pt x="5090" y="5500"/>
                    <a:pt x="36" y="24088"/>
                  </a:cubicBezTo>
                  <a:cubicBezTo>
                    <a:pt x="-685" y="32210"/>
                    <a:pt x="9421" y="35819"/>
                    <a:pt x="20250" y="37263"/>
                  </a:cubicBezTo>
                  <a:close/>
                  <a:moveTo>
                    <a:pt x="15557" y="25713"/>
                  </a:moveTo>
                  <a:cubicBezTo>
                    <a:pt x="16099" y="23547"/>
                    <a:pt x="66451" y="13260"/>
                    <a:pt x="67534" y="15065"/>
                  </a:cubicBezTo>
                  <a:cubicBezTo>
                    <a:pt x="68797" y="17050"/>
                    <a:pt x="49667" y="31127"/>
                    <a:pt x="30356" y="31127"/>
                  </a:cubicBezTo>
                  <a:cubicBezTo>
                    <a:pt x="22776" y="30946"/>
                    <a:pt x="15196" y="27878"/>
                    <a:pt x="15557" y="25713"/>
                  </a:cubicBezTo>
                  <a:close/>
                </a:path>
              </a:pathLst>
            </a:custGeom>
            <a:solidFill>
              <a:srgbClr val="FFFFFF"/>
            </a:solidFill>
            <a:ln w="1804" cap="flat">
              <a:noFill/>
              <a:prstDash val="solid"/>
              <a:miter/>
            </a:ln>
          </p:spPr>
          <p:txBody>
            <a:bodyPr rtlCol="0" anchor="ctr"/>
            <a:lstStyle/>
            <a:p>
              <a:endParaRPr lang="en-US"/>
            </a:p>
          </p:txBody>
        </p:sp>
        <p:sp>
          <p:nvSpPr>
            <p:cNvPr id="37" name="Freeform 418">
              <a:extLst>
                <a:ext uri="{FF2B5EF4-FFF2-40B4-BE49-F238E27FC236}">
                  <a16:creationId xmlns:a16="http://schemas.microsoft.com/office/drawing/2014/main" id="{661D9BB2-894C-FFEE-2841-0F89FBBFD8D2}"/>
                </a:ext>
              </a:extLst>
            </p:cNvPr>
            <p:cNvSpPr/>
            <p:nvPr/>
          </p:nvSpPr>
          <p:spPr>
            <a:xfrm>
              <a:off x="4917506" y="758350"/>
              <a:ext cx="4331" cy="541"/>
            </a:xfrm>
            <a:custGeom>
              <a:avLst/>
              <a:gdLst>
                <a:gd name="connsiteX0" fmla="*/ 4331 w 4331"/>
                <a:gd name="connsiteY0" fmla="*/ 541 h 541"/>
                <a:gd name="connsiteX1" fmla="*/ 0 w 4331"/>
                <a:gd name="connsiteY1" fmla="*/ 0 h 541"/>
                <a:gd name="connsiteX2" fmla="*/ 4331 w 4331"/>
                <a:gd name="connsiteY2" fmla="*/ 541 h 541"/>
              </a:gdLst>
              <a:ahLst/>
              <a:cxnLst>
                <a:cxn ang="0">
                  <a:pos x="connsiteX0" y="connsiteY0"/>
                </a:cxn>
                <a:cxn ang="0">
                  <a:pos x="connsiteX1" y="connsiteY1"/>
                </a:cxn>
                <a:cxn ang="0">
                  <a:pos x="connsiteX2" y="connsiteY2"/>
                </a:cxn>
              </a:cxnLst>
              <a:rect l="l" t="t" r="r" b="b"/>
              <a:pathLst>
                <a:path w="4331" h="541">
                  <a:moveTo>
                    <a:pt x="4331" y="541"/>
                  </a:moveTo>
                  <a:cubicBezTo>
                    <a:pt x="2888" y="361"/>
                    <a:pt x="1444" y="180"/>
                    <a:pt x="0" y="0"/>
                  </a:cubicBezTo>
                  <a:cubicBezTo>
                    <a:pt x="1263" y="180"/>
                    <a:pt x="2888" y="361"/>
                    <a:pt x="4331" y="541"/>
                  </a:cubicBezTo>
                  <a:close/>
                </a:path>
              </a:pathLst>
            </a:custGeom>
            <a:solidFill>
              <a:srgbClr val="FFFFFF"/>
            </a:solidFill>
            <a:ln w="1804" cap="flat">
              <a:noFill/>
              <a:prstDash val="solid"/>
              <a:miter/>
            </a:ln>
          </p:spPr>
          <p:txBody>
            <a:bodyPr rtlCol="0" anchor="ctr"/>
            <a:lstStyle/>
            <a:p>
              <a:endParaRPr lang="en-US"/>
            </a:p>
          </p:txBody>
        </p:sp>
        <p:sp>
          <p:nvSpPr>
            <p:cNvPr id="38" name="Freeform 419">
              <a:extLst>
                <a:ext uri="{FF2B5EF4-FFF2-40B4-BE49-F238E27FC236}">
                  <a16:creationId xmlns:a16="http://schemas.microsoft.com/office/drawing/2014/main" id="{731E1454-D102-1A6F-F6FD-888FF44A843A}"/>
                </a:ext>
              </a:extLst>
            </p:cNvPr>
            <p:cNvSpPr/>
            <p:nvPr/>
          </p:nvSpPr>
          <p:spPr>
            <a:xfrm>
              <a:off x="4922018" y="758891"/>
              <a:ext cx="4150" cy="360"/>
            </a:xfrm>
            <a:custGeom>
              <a:avLst/>
              <a:gdLst>
                <a:gd name="connsiteX0" fmla="*/ 4151 w 4150"/>
                <a:gd name="connsiteY0" fmla="*/ 361 h 360"/>
                <a:gd name="connsiteX1" fmla="*/ 0 w 4150"/>
                <a:gd name="connsiteY1" fmla="*/ 0 h 360"/>
                <a:gd name="connsiteX2" fmla="*/ 4151 w 4150"/>
                <a:gd name="connsiteY2" fmla="*/ 361 h 360"/>
              </a:gdLst>
              <a:ahLst/>
              <a:cxnLst>
                <a:cxn ang="0">
                  <a:pos x="connsiteX0" y="connsiteY0"/>
                </a:cxn>
                <a:cxn ang="0">
                  <a:pos x="connsiteX1" y="connsiteY1"/>
                </a:cxn>
                <a:cxn ang="0">
                  <a:pos x="connsiteX2" y="connsiteY2"/>
                </a:cxn>
              </a:cxnLst>
              <a:rect l="l" t="t" r="r" b="b"/>
              <a:pathLst>
                <a:path w="4150" h="360">
                  <a:moveTo>
                    <a:pt x="4151" y="361"/>
                  </a:moveTo>
                  <a:cubicBezTo>
                    <a:pt x="2707" y="361"/>
                    <a:pt x="1444" y="180"/>
                    <a:pt x="0" y="0"/>
                  </a:cubicBezTo>
                  <a:cubicBezTo>
                    <a:pt x="1444" y="180"/>
                    <a:pt x="2707" y="180"/>
                    <a:pt x="4151" y="361"/>
                  </a:cubicBezTo>
                  <a:close/>
                </a:path>
              </a:pathLst>
            </a:custGeom>
            <a:solidFill>
              <a:srgbClr val="FFFFFF"/>
            </a:solidFill>
            <a:ln w="1804" cap="flat">
              <a:noFill/>
              <a:prstDash val="solid"/>
              <a:miter/>
            </a:ln>
          </p:spPr>
          <p:txBody>
            <a:bodyPr rtlCol="0" anchor="ctr"/>
            <a:lstStyle/>
            <a:p>
              <a:endParaRPr lang="en-US"/>
            </a:p>
          </p:txBody>
        </p:sp>
        <p:sp>
          <p:nvSpPr>
            <p:cNvPr id="39" name="Freeform 420">
              <a:extLst>
                <a:ext uri="{FF2B5EF4-FFF2-40B4-BE49-F238E27FC236}">
                  <a16:creationId xmlns:a16="http://schemas.microsoft.com/office/drawing/2014/main" id="{9C326768-BAD1-03F1-9927-E06EB30776D9}"/>
                </a:ext>
              </a:extLst>
            </p:cNvPr>
            <p:cNvSpPr/>
            <p:nvPr/>
          </p:nvSpPr>
          <p:spPr>
            <a:xfrm>
              <a:off x="4930681" y="759353"/>
              <a:ext cx="1443" cy="80"/>
            </a:xfrm>
            <a:custGeom>
              <a:avLst/>
              <a:gdLst>
                <a:gd name="connsiteX0" fmla="*/ 1444 w 1443"/>
                <a:gd name="connsiteY0" fmla="*/ 80 h 80"/>
                <a:gd name="connsiteX1" fmla="*/ 0 w 1443"/>
                <a:gd name="connsiteY1" fmla="*/ 80 h 80"/>
                <a:gd name="connsiteX2" fmla="*/ 1444 w 1443"/>
                <a:gd name="connsiteY2" fmla="*/ 80 h 80"/>
              </a:gdLst>
              <a:ahLst/>
              <a:cxnLst>
                <a:cxn ang="0">
                  <a:pos x="connsiteX0" y="connsiteY0"/>
                </a:cxn>
                <a:cxn ang="0">
                  <a:pos x="connsiteX1" y="connsiteY1"/>
                </a:cxn>
                <a:cxn ang="0">
                  <a:pos x="connsiteX2" y="connsiteY2"/>
                </a:cxn>
              </a:cxnLst>
              <a:rect l="l" t="t" r="r" b="b"/>
              <a:pathLst>
                <a:path w="1443" h="80">
                  <a:moveTo>
                    <a:pt x="1444" y="80"/>
                  </a:moveTo>
                  <a:cubicBezTo>
                    <a:pt x="902" y="80"/>
                    <a:pt x="541" y="80"/>
                    <a:pt x="0" y="80"/>
                  </a:cubicBezTo>
                  <a:cubicBezTo>
                    <a:pt x="541" y="-100"/>
                    <a:pt x="1083" y="80"/>
                    <a:pt x="1444" y="80"/>
                  </a:cubicBezTo>
                  <a:close/>
                </a:path>
              </a:pathLst>
            </a:custGeom>
            <a:solidFill>
              <a:srgbClr val="FFFFFF"/>
            </a:solidFill>
            <a:ln w="1804" cap="flat">
              <a:noFill/>
              <a:prstDash val="solid"/>
              <a:miter/>
            </a:ln>
          </p:spPr>
          <p:txBody>
            <a:bodyPr rtlCol="0" anchor="ctr"/>
            <a:lstStyle/>
            <a:p>
              <a:endParaRPr lang="en-US"/>
            </a:p>
          </p:txBody>
        </p:sp>
        <p:sp>
          <p:nvSpPr>
            <p:cNvPr id="40" name="Freeform 421">
              <a:extLst>
                <a:ext uri="{FF2B5EF4-FFF2-40B4-BE49-F238E27FC236}">
                  <a16:creationId xmlns:a16="http://schemas.microsoft.com/office/drawing/2014/main" id="{7E28A16D-7D63-BF86-5166-05E55BF8DDAC}"/>
                </a:ext>
              </a:extLst>
            </p:cNvPr>
            <p:cNvSpPr/>
            <p:nvPr/>
          </p:nvSpPr>
          <p:spPr>
            <a:xfrm>
              <a:off x="4932666" y="759433"/>
              <a:ext cx="1624" cy="1804"/>
            </a:xfrm>
            <a:custGeom>
              <a:avLst/>
              <a:gdLst>
                <a:gd name="connsiteX0" fmla="*/ 1624 w 1624"/>
                <a:gd name="connsiteY0" fmla="*/ 0 h 1804"/>
                <a:gd name="connsiteX1" fmla="*/ 0 w 1624"/>
                <a:gd name="connsiteY1" fmla="*/ 0 h 1804"/>
                <a:gd name="connsiteX2" fmla="*/ 1624 w 1624"/>
                <a:gd name="connsiteY2" fmla="*/ 0 h 1804"/>
              </a:gdLst>
              <a:ahLst/>
              <a:cxnLst>
                <a:cxn ang="0">
                  <a:pos x="connsiteX0" y="connsiteY0"/>
                </a:cxn>
                <a:cxn ang="0">
                  <a:pos x="connsiteX1" y="connsiteY1"/>
                </a:cxn>
                <a:cxn ang="0">
                  <a:pos x="connsiteX2" y="connsiteY2"/>
                </a:cxn>
              </a:cxnLst>
              <a:rect l="l" t="t" r="r" b="b"/>
              <a:pathLst>
                <a:path w="1624" h="1804">
                  <a:moveTo>
                    <a:pt x="1624" y="0"/>
                  </a:moveTo>
                  <a:cubicBezTo>
                    <a:pt x="1083" y="0"/>
                    <a:pt x="541" y="0"/>
                    <a:pt x="0" y="0"/>
                  </a:cubicBezTo>
                  <a:cubicBezTo>
                    <a:pt x="541" y="0"/>
                    <a:pt x="1083" y="0"/>
                    <a:pt x="1624" y="0"/>
                  </a:cubicBezTo>
                  <a:close/>
                </a:path>
              </a:pathLst>
            </a:custGeom>
            <a:solidFill>
              <a:srgbClr val="FFFFFF"/>
            </a:solidFill>
            <a:ln w="1804" cap="flat">
              <a:noFill/>
              <a:prstDash val="solid"/>
              <a:miter/>
            </a:ln>
          </p:spPr>
          <p:txBody>
            <a:bodyPr rtlCol="0" anchor="ctr"/>
            <a:lstStyle/>
            <a:p>
              <a:endParaRPr lang="en-US"/>
            </a:p>
          </p:txBody>
        </p:sp>
        <p:sp>
          <p:nvSpPr>
            <p:cNvPr id="41" name="Freeform 422">
              <a:extLst>
                <a:ext uri="{FF2B5EF4-FFF2-40B4-BE49-F238E27FC236}">
                  <a16:creationId xmlns:a16="http://schemas.microsoft.com/office/drawing/2014/main" id="{0267795F-106C-C85A-E00F-0AC940D17432}"/>
                </a:ext>
              </a:extLst>
            </p:cNvPr>
            <p:cNvSpPr/>
            <p:nvPr/>
          </p:nvSpPr>
          <p:spPr>
            <a:xfrm>
              <a:off x="4926349" y="759252"/>
              <a:ext cx="1804" cy="1804"/>
            </a:xfrm>
            <a:custGeom>
              <a:avLst/>
              <a:gdLst>
                <a:gd name="connsiteX0" fmla="*/ 1805 w 1804"/>
                <a:gd name="connsiteY0" fmla="*/ 0 h 1804"/>
                <a:gd name="connsiteX1" fmla="*/ 0 w 1804"/>
                <a:gd name="connsiteY1" fmla="*/ 0 h 1804"/>
                <a:gd name="connsiteX2" fmla="*/ 1805 w 1804"/>
                <a:gd name="connsiteY2" fmla="*/ 0 h 1804"/>
              </a:gdLst>
              <a:ahLst/>
              <a:cxnLst>
                <a:cxn ang="0">
                  <a:pos x="connsiteX0" y="connsiteY0"/>
                </a:cxn>
                <a:cxn ang="0">
                  <a:pos x="connsiteX1" y="connsiteY1"/>
                </a:cxn>
                <a:cxn ang="0">
                  <a:pos x="connsiteX2" y="connsiteY2"/>
                </a:cxn>
              </a:cxnLst>
              <a:rect l="l" t="t" r="r" b="b"/>
              <a:pathLst>
                <a:path w="1804" h="1804">
                  <a:moveTo>
                    <a:pt x="1805" y="0"/>
                  </a:moveTo>
                  <a:cubicBezTo>
                    <a:pt x="1263" y="0"/>
                    <a:pt x="722" y="0"/>
                    <a:pt x="0" y="0"/>
                  </a:cubicBezTo>
                  <a:cubicBezTo>
                    <a:pt x="722" y="0"/>
                    <a:pt x="1263" y="0"/>
                    <a:pt x="1805" y="0"/>
                  </a:cubicBezTo>
                  <a:close/>
                </a:path>
              </a:pathLst>
            </a:custGeom>
            <a:solidFill>
              <a:srgbClr val="FFFFFF"/>
            </a:solidFill>
            <a:ln w="1804" cap="flat">
              <a:noFill/>
              <a:prstDash val="solid"/>
              <a:miter/>
            </a:ln>
          </p:spPr>
          <p:txBody>
            <a:bodyPr rtlCol="0" anchor="ctr"/>
            <a:lstStyle/>
            <a:p>
              <a:endParaRPr lang="en-US"/>
            </a:p>
          </p:txBody>
        </p:sp>
        <p:sp>
          <p:nvSpPr>
            <p:cNvPr id="42" name="Freeform 423">
              <a:extLst>
                <a:ext uri="{FF2B5EF4-FFF2-40B4-BE49-F238E27FC236}">
                  <a16:creationId xmlns:a16="http://schemas.microsoft.com/office/drawing/2014/main" id="{A22E9069-E243-43E9-56B0-C7F59FF268A4}"/>
                </a:ext>
              </a:extLst>
            </p:cNvPr>
            <p:cNvSpPr/>
            <p:nvPr/>
          </p:nvSpPr>
          <p:spPr>
            <a:xfrm>
              <a:off x="5000163" y="1179034"/>
              <a:ext cx="360" cy="1263"/>
            </a:xfrm>
            <a:custGeom>
              <a:avLst/>
              <a:gdLst>
                <a:gd name="connsiteX0" fmla="*/ 361 w 360"/>
                <a:gd name="connsiteY0" fmla="*/ 1263 h 1263"/>
                <a:gd name="connsiteX1" fmla="*/ 0 w 360"/>
                <a:gd name="connsiteY1" fmla="*/ 0 h 1263"/>
                <a:gd name="connsiteX2" fmla="*/ 361 w 360"/>
                <a:gd name="connsiteY2" fmla="*/ 1263 h 1263"/>
              </a:gdLst>
              <a:ahLst/>
              <a:cxnLst>
                <a:cxn ang="0">
                  <a:pos x="connsiteX0" y="connsiteY0"/>
                </a:cxn>
                <a:cxn ang="0">
                  <a:pos x="connsiteX1" y="connsiteY1"/>
                </a:cxn>
                <a:cxn ang="0">
                  <a:pos x="connsiteX2" y="connsiteY2"/>
                </a:cxn>
              </a:cxnLst>
              <a:rect l="l" t="t" r="r" b="b"/>
              <a:pathLst>
                <a:path w="360" h="1263">
                  <a:moveTo>
                    <a:pt x="361" y="1263"/>
                  </a:moveTo>
                  <a:cubicBezTo>
                    <a:pt x="180" y="902"/>
                    <a:pt x="180" y="361"/>
                    <a:pt x="0" y="0"/>
                  </a:cubicBezTo>
                  <a:cubicBezTo>
                    <a:pt x="0" y="361"/>
                    <a:pt x="180" y="722"/>
                    <a:pt x="361" y="1263"/>
                  </a:cubicBezTo>
                  <a:close/>
                </a:path>
              </a:pathLst>
            </a:custGeom>
            <a:solidFill>
              <a:srgbClr val="FFFFFF"/>
            </a:solidFill>
            <a:ln w="1804" cap="flat">
              <a:noFill/>
              <a:prstDash val="solid"/>
              <a:miter/>
            </a:ln>
          </p:spPr>
          <p:txBody>
            <a:bodyPr rtlCol="0" anchor="ctr"/>
            <a:lstStyle/>
            <a:p>
              <a:endParaRPr lang="en-US"/>
            </a:p>
          </p:txBody>
        </p:sp>
        <p:sp>
          <p:nvSpPr>
            <p:cNvPr id="43" name="Freeform 424">
              <a:extLst>
                <a:ext uri="{FF2B5EF4-FFF2-40B4-BE49-F238E27FC236}">
                  <a16:creationId xmlns:a16="http://schemas.microsoft.com/office/drawing/2014/main" id="{88C663BF-429F-B206-9F5A-FE9580B1FF0F}"/>
                </a:ext>
              </a:extLst>
            </p:cNvPr>
            <p:cNvSpPr/>
            <p:nvPr/>
          </p:nvSpPr>
          <p:spPr>
            <a:xfrm>
              <a:off x="5144722" y="1125975"/>
              <a:ext cx="5053" cy="15881"/>
            </a:xfrm>
            <a:custGeom>
              <a:avLst/>
              <a:gdLst>
                <a:gd name="connsiteX0" fmla="*/ 0 w 5053"/>
                <a:gd name="connsiteY0" fmla="*/ 0 h 15881"/>
                <a:gd name="connsiteX1" fmla="*/ 5053 w 5053"/>
                <a:gd name="connsiteY1" fmla="*/ 15882 h 15881"/>
                <a:gd name="connsiteX2" fmla="*/ 0 w 5053"/>
                <a:gd name="connsiteY2" fmla="*/ 0 h 15881"/>
              </a:gdLst>
              <a:ahLst/>
              <a:cxnLst>
                <a:cxn ang="0">
                  <a:pos x="connsiteX0" y="connsiteY0"/>
                </a:cxn>
                <a:cxn ang="0">
                  <a:pos x="connsiteX1" y="connsiteY1"/>
                </a:cxn>
                <a:cxn ang="0">
                  <a:pos x="connsiteX2" y="connsiteY2"/>
                </a:cxn>
              </a:cxnLst>
              <a:rect l="l" t="t" r="r" b="b"/>
              <a:pathLst>
                <a:path w="5053" h="15881">
                  <a:moveTo>
                    <a:pt x="0" y="0"/>
                  </a:moveTo>
                  <a:cubicBezTo>
                    <a:pt x="2166" y="4873"/>
                    <a:pt x="3790" y="10287"/>
                    <a:pt x="5053" y="15882"/>
                  </a:cubicBezTo>
                  <a:cubicBezTo>
                    <a:pt x="3970" y="10287"/>
                    <a:pt x="2166" y="5053"/>
                    <a:pt x="0" y="0"/>
                  </a:cubicBezTo>
                  <a:close/>
                </a:path>
              </a:pathLst>
            </a:custGeom>
            <a:solidFill>
              <a:srgbClr val="FFFFFF"/>
            </a:solidFill>
            <a:ln w="1804" cap="flat">
              <a:noFill/>
              <a:prstDash val="solid"/>
              <a:miter/>
            </a:ln>
          </p:spPr>
          <p:txBody>
            <a:bodyPr rtlCol="0" anchor="ctr"/>
            <a:lstStyle/>
            <a:p>
              <a:endParaRPr lang="en-US"/>
            </a:p>
          </p:txBody>
        </p:sp>
        <p:sp>
          <p:nvSpPr>
            <p:cNvPr id="44" name="Freeform 425">
              <a:extLst>
                <a:ext uri="{FF2B5EF4-FFF2-40B4-BE49-F238E27FC236}">
                  <a16:creationId xmlns:a16="http://schemas.microsoft.com/office/drawing/2014/main" id="{D466ED90-EECB-6FB6-A3BA-35C59A85F1D2}"/>
                </a:ext>
              </a:extLst>
            </p:cNvPr>
            <p:cNvSpPr/>
            <p:nvPr/>
          </p:nvSpPr>
          <p:spPr>
            <a:xfrm>
              <a:off x="5001246" y="1183005"/>
              <a:ext cx="360" cy="721"/>
            </a:xfrm>
            <a:custGeom>
              <a:avLst/>
              <a:gdLst>
                <a:gd name="connsiteX0" fmla="*/ 361 w 360"/>
                <a:gd name="connsiteY0" fmla="*/ 722 h 721"/>
                <a:gd name="connsiteX1" fmla="*/ 0 w 360"/>
                <a:gd name="connsiteY1" fmla="*/ 0 h 721"/>
                <a:gd name="connsiteX2" fmla="*/ 361 w 360"/>
                <a:gd name="connsiteY2" fmla="*/ 722 h 721"/>
              </a:gdLst>
              <a:ahLst/>
              <a:cxnLst>
                <a:cxn ang="0">
                  <a:pos x="connsiteX0" y="connsiteY0"/>
                </a:cxn>
                <a:cxn ang="0">
                  <a:pos x="connsiteX1" y="connsiteY1"/>
                </a:cxn>
                <a:cxn ang="0">
                  <a:pos x="connsiteX2" y="connsiteY2"/>
                </a:cxn>
              </a:cxnLst>
              <a:rect l="l" t="t" r="r" b="b"/>
              <a:pathLst>
                <a:path w="360" h="721">
                  <a:moveTo>
                    <a:pt x="361" y="722"/>
                  </a:moveTo>
                  <a:cubicBezTo>
                    <a:pt x="180" y="541"/>
                    <a:pt x="180" y="180"/>
                    <a:pt x="0" y="0"/>
                  </a:cubicBezTo>
                  <a:cubicBezTo>
                    <a:pt x="180" y="180"/>
                    <a:pt x="361" y="361"/>
                    <a:pt x="361" y="722"/>
                  </a:cubicBezTo>
                  <a:close/>
                </a:path>
              </a:pathLst>
            </a:custGeom>
            <a:solidFill>
              <a:srgbClr val="FFFFFF"/>
            </a:solidFill>
            <a:ln w="1804" cap="flat">
              <a:noFill/>
              <a:prstDash val="solid"/>
              <a:miter/>
            </a:ln>
          </p:spPr>
          <p:txBody>
            <a:bodyPr rtlCol="0" anchor="ctr"/>
            <a:lstStyle/>
            <a:p>
              <a:endParaRPr lang="en-US"/>
            </a:p>
          </p:txBody>
        </p:sp>
        <p:sp>
          <p:nvSpPr>
            <p:cNvPr id="45" name="Freeform 426">
              <a:extLst>
                <a:ext uri="{FF2B5EF4-FFF2-40B4-BE49-F238E27FC236}">
                  <a16:creationId xmlns:a16="http://schemas.microsoft.com/office/drawing/2014/main" id="{F18B8530-904D-FE26-6F78-F958F801B297}"/>
                </a:ext>
              </a:extLst>
            </p:cNvPr>
            <p:cNvSpPr/>
            <p:nvPr/>
          </p:nvSpPr>
          <p:spPr>
            <a:xfrm>
              <a:off x="5000704" y="1180839"/>
              <a:ext cx="361" cy="1082"/>
            </a:xfrm>
            <a:custGeom>
              <a:avLst/>
              <a:gdLst>
                <a:gd name="connsiteX0" fmla="*/ 361 w 361"/>
                <a:gd name="connsiteY0" fmla="*/ 1083 h 1082"/>
                <a:gd name="connsiteX1" fmla="*/ 0 w 361"/>
                <a:gd name="connsiteY1" fmla="*/ 0 h 1082"/>
                <a:gd name="connsiteX2" fmla="*/ 361 w 361"/>
                <a:gd name="connsiteY2" fmla="*/ 1083 h 1082"/>
              </a:gdLst>
              <a:ahLst/>
              <a:cxnLst>
                <a:cxn ang="0">
                  <a:pos x="connsiteX0" y="connsiteY0"/>
                </a:cxn>
                <a:cxn ang="0">
                  <a:pos x="connsiteX1" y="connsiteY1"/>
                </a:cxn>
                <a:cxn ang="0">
                  <a:pos x="connsiteX2" y="connsiteY2"/>
                </a:cxn>
              </a:cxnLst>
              <a:rect l="l" t="t" r="r" b="b"/>
              <a:pathLst>
                <a:path w="361" h="1082">
                  <a:moveTo>
                    <a:pt x="361" y="1083"/>
                  </a:moveTo>
                  <a:cubicBezTo>
                    <a:pt x="180" y="722"/>
                    <a:pt x="180" y="361"/>
                    <a:pt x="0" y="0"/>
                  </a:cubicBezTo>
                  <a:cubicBezTo>
                    <a:pt x="0" y="361"/>
                    <a:pt x="180" y="722"/>
                    <a:pt x="361" y="1083"/>
                  </a:cubicBezTo>
                  <a:close/>
                </a:path>
              </a:pathLst>
            </a:custGeom>
            <a:solidFill>
              <a:srgbClr val="FFFFFF"/>
            </a:solidFill>
            <a:ln w="1804" cap="flat">
              <a:noFill/>
              <a:prstDash val="solid"/>
              <a:miter/>
            </a:ln>
          </p:spPr>
          <p:txBody>
            <a:bodyPr rtlCol="0" anchor="ctr"/>
            <a:lstStyle/>
            <a:p>
              <a:endParaRPr lang="en-US"/>
            </a:p>
          </p:txBody>
        </p:sp>
        <p:sp>
          <p:nvSpPr>
            <p:cNvPr id="46" name="Freeform 427">
              <a:extLst>
                <a:ext uri="{FF2B5EF4-FFF2-40B4-BE49-F238E27FC236}">
                  <a16:creationId xmlns:a16="http://schemas.microsoft.com/office/drawing/2014/main" id="{3F7B599D-1097-9EF4-7097-FB202D1A62F2}"/>
                </a:ext>
              </a:extLst>
            </p:cNvPr>
            <p:cNvSpPr/>
            <p:nvPr/>
          </p:nvSpPr>
          <p:spPr>
            <a:xfrm>
              <a:off x="4998773" y="1087611"/>
              <a:ext cx="146129" cy="116148"/>
            </a:xfrm>
            <a:custGeom>
              <a:avLst/>
              <a:gdLst>
                <a:gd name="connsiteX0" fmla="*/ 16730 w 146129"/>
                <a:gd name="connsiteY0" fmla="*/ 103154 h 116148"/>
                <a:gd name="connsiteX1" fmla="*/ 60946 w 146129"/>
                <a:gd name="connsiteY1" fmla="*/ 116148 h 116148"/>
                <a:gd name="connsiteX2" fmla="*/ 142339 w 146129"/>
                <a:gd name="connsiteY2" fmla="*/ 53343 h 116148"/>
                <a:gd name="connsiteX3" fmla="*/ 146129 w 146129"/>
                <a:gd name="connsiteY3" fmla="*/ 38545 h 116148"/>
                <a:gd name="connsiteX4" fmla="*/ 114005 w 146129"/>
                <a:gd name="connsiteY4" fmla="*/ 6781 h 116148"/>
                <a:gd name="connsiteX5" fmla="*/ 24851 w 146129"/>
                <a:gd name="connsiteY5" fmla="*/ 15985 h 116148"/>
                <a:gd name="connsiteX6" fmla="*/ 1390 w 146129"/>
                <a:gd name="connsiteY6" fmla="*/ 91604 h 116148"/>
                <a:gd name="connsiteX7" fmla="*/ 1931 w 146129"/>
                <a:gd name="connsiteY7" fmla="*/ 91965 h 116148"/>
                <a:gd name="connsiteX8" fmla="*/ 16730 w 146129"/>
                <a:gd name="connsiteY8" fmla="*/ 103154 h 11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129" h="116148">
                  <a:moveTo>
                    <a:pt x="16730" y="103154"/>
                  </a:moveTo>
                  <a:cubicBezTo>
                    <a:pt x="30446" y="111275"/>
                    <a:pt x="44703" y="116148"/>
                    <a:pt x="60946" y="116148"/>
                  </a:cubicBezTo>
                  <a:cubicBezTo>
                    <a:pt x="100109" y="116148"/>
                    <a:pt x="130248" y="88716"/>
                    <a:pt x="142339" y="53343"/>
                  </a:cubicBezTo>
                  <a:cubicBezTo>
                    <a:pt x="143964" y="48651"/>
                    <a:pt x="145227" y="43598"/>
                    <a:pt x="146129" y="38545"/>
                  </a:cubicBezTo>
                  <a:cubicBezTo>
                    <a:pt x="139632" y="23746"/>
                    <a:pt x="128804" y="12376"/>
                    <a:pt x="114005" y="6781"/>
                  </a:cubicBezTo>
                  <a:cubicBezTo>
                    <a:pt x="82422" y="-5311"/>
                    <a:pt x="50659" y="-618"/>
                    <a:pt x="24851" y="15985"/>
                  </a:cubicBezTo>
                  <a:cubicBezTo>
                    <a:pt x="6082" y="27897"/>
                    <a:pt x="-3844" y="70127"/>
                    <a:pt x="1390" y="91604"/>
                  </a:cubicBezTo>
                  <a:cubicBezTo>
                    <a:pt x="1570" y="91784"/>
                    <a:pt x="1750" y="91784"/>
                    <a:pt x="1931" y="91965"/>
                  </a:cubicBezTo>
                  <a:cubicBezTo>
                    <a:pt x="6443" y="95755"/>
                    <a:pt x="11135" y="99906"/>
                    <a:pt x="16730" y="103154"/>
                  </a:cubicBezTo>
                  <a:close/>
                </a:path>
              </a:pathLst>
            </a:custGeom>
            <a:solidFill>
              <a:srgbClr val="FFFFFF"/>
            </a:solidFill>
            <a:ln w="1804" cap="flat">
              <a:noFill/>
              <a:prstDash val="solid"/>
              <a:miter/>
            </a:ln>
          </p:spPr>
          <p:txBody>
            <a:bodyPr rtlCol="0" anchor="ctr"/>
            <a:lstStyle/>
            <a:p>
              <a:endParaRPr lang="en-US"/>
            </a:p>
          </p:txBody>
        </p:sp>
        <p:sp>
          <p:nvSpPr>
            <p:cNvPr id="47" name="Freeform 428">
              <a:extLst>
                <a:ext uri="{FF2B5EF4-FFF2-40B4-BE49-F238E27FC236}">
                  <a16:creationId xmlns:a16="http://schemas.microsoft.com/office/drawing/2014/main" id="{6C5FE8AE-F182-9DB0-1C00-8F05DF1A909D}"/>
                </a:ext>
              </a:extLst>
            </p:cNvPr>
            <p:cNvSpPr/>
            <p:nvPr/>
          </p:nvSpPr>
          <p:spPr>
            <a:xfrm>
              <a:off x="5150858" y="1148895"/>
              <a:ext cx="360" cy="2526"/>
            </a:xfrm>
            <a:custGeom>
              <a:avLst/>
              <a:gdLst>
                <a:gd name="connsiteX0" fmla="*/ 0 w 360"/>
                <a:gd name="connsiteY0" fmla="*/ 0 h 2526"/>
                <a:gd name="connsiteX1" fmla="*/ 361 w 360"/>
                <a:gd name="connsiteY1" fmla="*/ 2527 h 2526"/>
                <a:gd name="connsiteX2" fmla="*/ 0 w 360"/>
                <a:gd name="connsiteY2" fmla="*/ 0 h 2526"/>
              </a:gdLst>
              <a:ahLst/>
              <a:cxnLst>
                <a:cxn ang="0">
                  <a:pos x="connsiteX0" y="connsiteY0"/>
                </a:cxn>
                <a:cxn ang="0">
                  <a:pos x="connsiteX1" y="connsiteY1"/>
                </a:cxn>
                <a:cxn ang="0">
                  <a:pos x="connsiteX2" y="connsiteY2"/>
                </a:cxn>
              </a:cxnLst>
              <a:rect l="l" t="t" r="r" b="b"/>
              <a:pathLst>
                <a:path w="360" h="2526">
                  <a:moveTo>
                    <a:pt x="0" y="0"/>
                  </a:moveTo>
                  <a:cubicBezTo>
                    <a:pt x="180" y="902"/>
                    <a:pt x="180" y="1624"/>
                    <a:pt x="361" y="2527"/>
                  </a:cubicBezTo>
                  <a:cubicBezTo>
                    <a:pt x="361" y="1805"/>
                    <a:pt x="180" y="902"/>
                    <a:pt x="0" y="0"/>
                  </a:cubicBezTo>
                  <a:close/>
                </a:path>
              </a:pathLst>
            </a:custGeom>
            <a:solidFill>
              <a:srgbClr val="FFFFFF"/>
            </a:solidFill>
            <a:ln w="1804" cap="flat">
              <a:noFill/>
              <a:prstDash val="solid"/>
              <a:miter/>
            </a:ln>
          </p:spPr>
          <p:txBody>
            <a:bodyPr rtlCol="0" anchor="ctr"/>
            <a:lstStyle/>
            <a:p>
              <a:endParaRPr lang="en-US"/>
            </a:p>
          </p:txBody>
        </p:sp>
        <p:sp>
          <p:nvSpPr>
            <p:cNvPr id="48" name="Freeform 429">
              <a:extLst>
                <a:ext uri="{FF2B5EF4-FFF2-40B4-BE49-F238E27FC236}">
                  <a16:creationId xmlns:a16="http://schemas.microsoft.com/office/drawing/2014/main" id="{EC55CDC7-88A4-4791-A7E7-91B9C948C0C4}"/>
                </a:ext>
              </a:extLst>
            </p:cNvPr>
            <p:cNvSpPr/>
            <p:nvPr/>
          </p:nvSpPr>
          <p:spPr>
            <a:xfrm>
              <a:off x="5150136" y="1143661"/>
              <a:ext cx="541" cy="2887"/>
            </a:xfrm>
            <a:custGeom>
              <a:avLst/>
              <a:gdLst>
                <a:gd name="connsiteX0" fmla="*/ 0 w 541"/>
                <a:gd name="connsiteY0" fmla="*/ 0 h 2887"/>
                <a:gd name="connsiteX1" fmla="*/ 541 w 541"/>
                <a:gd name="connsiteY1" fmla="*/ 2888 h 2887"/>
                <a:gd name="connsiteX2" fmla="*/ 0 w 541"/>
                <a:gd name="connsiteY2" fmla="*/ 0 h 2887"/>
              </a:gdLst>
              <a:ahLst/>
              <a:cxnLst>
                <a:cxn ang="0">
                  <a:pos x="connsiteX0" y="connsiteY0"/>
                </a:cxn>
                <a:cxn ang="0">
                  <a:pos x="connsiteX1" y="connsiteY1"/>
                </a:cxn>
                <a:cxn ang="0">
                  <a:pos x="connsiteX2" y="connsiteY2"/>
                </a:cxn>
              </a:cxnLst>
              <a:rect l="l" t="t" r="r" b="b"/>
              <a:pathLst>
                <a:path w="541" h="2887">
                  <a:moveTo>
                    <a:pt x="0" y="0"/>
                  </a:moveTo>
                  <a:cubicBezTo>
                    <a:pt x="180" y="902"/>
                    <a:pt x="361" y="1985"/>
                    <a:pt x="541" y="2888"/>
                  </a:cubicBezTo>
                  <a:cubicBezTo>
                    <a:pt x="361" y="1985"/>
                    <a:pt x="180" y="902"/>
                    <a:pt x="0" y="0"/>
                  </a:cubicBezTo>
                  <a:close/>
                </a:path>
              </a:pathLst>
            </a:custGeom>
            <a:solidFill>
              <a:srgbClr val="FFFFFF"/>
            </a:solidFill>
            <a:ln w="1804" cap="flat">
              <a:noFill/>
              <a:prstDash val="solid"/>
              <a:miter/>
            </a:ln>
          </p:spPr>
          <p:txBody>
            <a:bodyPr rtlCol="0" anchor="ctr"/>
            <a:lstStyle/>
            <a:p>
              <a:endParaRPr lang="en-US"/>
            </a:p>
          </p:txBody>
        </p:sp>
        <p:sp>
          <p:nvSpPr>
            <p:cNvPr id="49" name="Freeform 430">
              <a:extLst>
                <a:ext uri="{FF2B5EF4-FFF2-40B4-BE49-F238E27FC236}">
                  <a16:creationId xmlns:a16="http://schemas.microsoft.com/office/drawing/2014/main" id="{58FE1E6F-B1CD-A9FE-472B-B9073BEEC9AE}"/>
                </a:ext>
              </a:extLst>
            </p:cNvPr>
            <p:cNvSpPr/>
            <p:nvPr/>
          </p:nvSpPr>
          <p:spPr>
            <a:xfrm>
              <a:off x="5151400" y="1154670"/>
              <a:ext cx="180" cy="1985"/>
            </a:xfrm>
            <a:custGeom>
              <a:avLst/>
              <a:gdLst>
                <a:gd name="connsiteX0" fmla="*/ 0 w 180"/>
                <a:gd name="connsiteY0" fmla="*/ 0 h 1985"/>
                <a:gd name="connsiteX1" fmla="*/ 180 w 180"/>
                <a:gd name="connsiteY1" fmla="*/ 1985 h 1985"/>
                <a:gd name="connsiteX2" fmla="*/ 0 w 180"/>
                <a:gd name="connsiteY2" fmla="*/ 0 h 1985"/>
              </a:gdLst>
              <a:ahLst/>
              <a:cxnLst>
                <a:cxn ang="0">
                  <a:pos x="connsiteX0" y="connsiteY0"/>
                </a:cxn>
                <a:cxn ang="0">
                  <a:pos x="connsiteX1" y="connsiteY1"/>
                </a:cxn>
                <a:cxn ang="0">
                  <a:pos x="connsiteX2" y="connsiteY2"/>
                </a:cxn>
              </a:cxnLst>
              <a:rect l="l" t="t" r="r" b="b"/>
              <a:pathLst>
                <a:path w="180" h="1985">
                  <a:moveTo>
                    <a:pt x="0" y="0"/>
                  </a:moveTo>
                  <a:cubicBezTo>
                    <a:pt x="0" y="722"/>
                    <a:pt x="180" y="1263"/>
                    <a:pt x="180" y="1985"/>
                  </a:cubicBezTo>
                  <a:cubicBezTo>
                    <a:pt x="180" y="1444"/>
                    <a:pt x="180" y="722"/>
                    <a:pt x="0" y="0"/>
                  </a:cubicBezTo>
                  <a:close/>
                </a:path>
              </a:pathLst>
            </a:custGeom>
            <a:solidFill>
              <a:srgbClr val="FFFFFF"/>
            </a:solidFill>
            <a:ln w="1804" cap="flat">
              <a:noFill/>
              <a:prstDash val="solid"/>
              <a:miter/>
            </a:ln>
          </p:spPr>
          <p:txBody>
            <a:bodyPr rtlCol="0" anchor="ctr"/>
            <a:lstStyle/>
            <a:p>
              <a:endParaRPr lang="en-US"/>
            </a:p>
          </p:txBody>
        </p:sp>
        <p:sp>
          <p:nvSpPr>
            <p:cNvPr id="50" name="Freeform 431">
              <a:extLst>
                <a:ext uri="{FF2B5EF4-FFF2-40B4-BE49-F238E27FC236}">
                  <a16:creationId xmlns:a16="http://schemas.microsoft.com/office/drawing/2014/main" id="{527BA1BD-53CA-33D4-4A30-A452ED7BA34D}"/>
                </a:ext>
              </a:extLst>
            </p:cNvPr>
            <p:cNvSpPr/>
            <p:nvPr/>
          </p:nvSpPr>
          <p:spPr>
            <a:xfrm>
              <a:off x="4871666" y="1045709"/>
              <a:ext cx="1985" cy="135"/>
            </a:xfrm>
            <a:custGeom>
              <a:avLst/>
              <a:gdLst>
                <a:gd name="connsiteX0" fmla="*/ 1985 w 1985"/>
                <a:gd name="connsiteY0" fmla="*/ 135 h 135"/>
                <a:gd name="connsiteX1" fmla="*/ 0 w 1985"/>
                <a:gd name="connsiteY1" fmla="*/ 135 h 135"/>
                <a:gd name="connsiteX2" fmla="*/ 1985 w 1985"/>
                <a:gd name="connsiteY2" fmla="*/ 135 h 135"/>
              </a:gdLst>
              <a:ahLst/>
              <a:cxnLst>
                <a:cxn ang="0">
                  <a:pos x="connsiteX0" y="connsiteY0"/>
                </a:cxn>
                <a:cxn ang="0">
                  <a:pos x="connsiteX1" y="connsiteY1"/>
                </a:cxn>
                <a:cxn ang="0">
                  <a:pos x="connsiteX2" y="connsiteY2"/>
                </a:cxn>
              </a:cxnLst>
              <a:rect l="l" t="t" r="r" b="b"/>
              <a:pathLst>
                <a:path w="1985" h="135">
                  <a:moveTo>
                    <a:pt x="1985" y="135"/>
                  </a:moveTo>
                  <a:cubicBezTo>
                    <a:pt x="1263" y="135"/>
                    <a:pt x="722" y="135"/>
                    <a:pt x="0" y="135"/>
                  </a:cubicBezTo>
                  <a:cubicBezTo>
                    <a:pt x="722" y="-45"/>
                    <a:pt x="1444" y="-45"/>
                    <a:pt x="1985" y="135"/>
                  </a:cubicBezTo>
                  <a:close/>
                </a:path>
              </a:pathLst>
            </a:custGeom>
            <a:solidFill>
              <a:srgbClr val="FFFFFF"/>
            </a:solidFill>
            <a:ln w="1804" cap="flat">
              <a:noFill/>
              <a:prstDash val="solid"/>
              <a:miter/>
            </a:ln>
          </p:spPr>
          <p:txBody>
            <a:bodyPr rtlCol="0" anchor="ctr"/>
            <a:lstStyle/>
            <a:p>
              <a:endParaRPr lang="en-US"/>
            </a:p>
          </p:txBody>
        </p:sp>
        <p:sp>
          <p:nvSpPr>
            <p:cNvPr id="51" name="Freeform 432">
              <a:extLst>
                <a:ext uri="{FF2B5EF4-FFF2-40B4-BE49-F238E27FC236}">
                  <a16:creationId xmlns:a16="http://schemas.microsoft.com/office/drawing/2014/main" id="{65ACBB46-310D-B8B9-1678-08B17987C9D0}"/>
                </a:ext>
              </a:extLst>
            </p:cNvPr>
            <p:cNvSpPr/>
            <p:nvPr/>
          </p:nvSpPr>
          <p:spPr>
            <a:xfrm>
              <a:off x="4874012" y="1045664"/>
              <a:ext cx="2346" cy="1804"/>
            </a:xfrm>
            <a:custGeom>
              <a:avLst/>
              <a:gdLst>
                <a:gd name="connsiteX0" fmla="*/ 2346 w 2346"/>
                <a:gd name="connsiteY0" fmla="*/ 0 h 1804"/>
                <a:gd name="connsiteX1" fmla="*/ 0 w 2346"/>
                <a:gd name="connsiteY1" fmla="*/ 0 h 1804"/>
                <a:gd name="connsiteX2" fmla="*/ 2346 w 2346"/>
                <a:gd name="connsiteY2" fmla="*/ 0 h 1804"/>
              </a:gdLst>
              <a:ahLst/>
              <a:cxnLst>
                <a:cxn ang="0">
                  <a:pos x="connsiteX0" y="connsiteY0"/>
                </a:cxn>
                <a:cxn ang="0">
                  <a:pos x="connsiteX1" y="connsiteY1"/>
                </a:cxn>
                <a:cxn ang="0">
                  <a:pos x="connsiteX2" y="connsiteY2"/>
                </a:cxn>
              </a:cxnLst>
              <a:rect l="l" t="t" r="r" b="b"/>
              <a:pathLst>
                <a:path w="2346" h="1804">
                  <a:moveTo>
                    <a:pt x="2346" y="0"/>
                  </a:moveTo>
                  <a:cubicBezTo>
                    <a:pt x="1624" y="0"/>
                    <a:pt x="722" y="0"/>
                    <a:pt x="0" y="0"/>
                  </a:cubicBezTo>
                  <a:cubicBezTo>
                    <a:pt x="902" y="0"/>
                    <a:pt x="1624" y="0"/>
                    <a:pt x="2346" y="0"/>
                  </a:cubicBezTo>
                  <a:close/>
                </a:path>
              </a:pathLst>
            </a:custGeom>
            <a:solidFill>
              <a:srgbClr val="FFFFFF"/>
            </a:solidFill>
            <a:ln w="1804" cap="flat">
              <a:noFill/>
              <a:prstDash val="solid"/>
              <a:miter/>
            </a:ln>
          </p:spPr>
          <p:txBody>
            <a:bodyPr rtlCol="0" anchor="ctr"/>
            <a:lstStyle/>
            <a:p>
              <a:endParaRPr lang="en-US"/>
            </a:p>
          </p:txBody>
        </p:sp>
        <p:sp>
          <p:nvSpPr>
            <p:cNvPr id="52" name="Freeform 433">
              <a:extLst>
                <a:ext uri="{FF2B5EF4-FFF2-40B4-BE49-F238E27FC236}">
                  <a16:creationId xmlns:a16="http://schemas.microsoft.com/office/drawing/2014/main" id="{3C8E99BA-2259-6120-1FCC-0FF738ECDE1D}"/>
                </a:ext>
              </a:extLst>
            </p:cNvPr>
            <p:cNvSpPr/>
            <p:nvPr/>
          </p:nvSpPr>
          <p:spPr>
            <a:xfrm>
              <a:off x="5208610" y="998380"/>
              <a:ext cx="721" cy="1985"/>
            </a:xfrm>
            <a:custGeom>
              <a:avLst/>
              <a:gdLst>
                <a:gd name="connsiteX0" fmla="*/ 0 w 721"/>
                <a:gd name="connsiteY0" fmla="*/ 0 h 1985"/>
                <a:gd name="connsiteX1" fmla="*/ 722 w 721"/>
                <a:gd name="connsiteY1" fmla="*/ 1985 h 1985"/>
                <a:gd name="connsiteX2" fmla="*/ 0 w 721"/>
                <a:gd name="connsiteY2" fmla="*/ 0 h 1985"/>
              </a:gdLst>
              <a:ahLst/>
              <a:cxnLst>
                <a:cxn ang="0">
                  <a:pos x="connsiteX0" y="connsiteY0"/>
                </a:cxn>
                <a:cxn ang="0">
                  <a:pos x="connsiteX1" y="connsiteY1"/>
                </a:cxn>
                <a:cxn ang="0">
                  <a:pos x="connsiteX2" y="connsiteY2"/>
                </a:cxn>
              </a:cxnLst>
              <a:rect l="l" t="t" r="r" b="b"/>
              <a:pathLst>
                <a:path w="721" h="1985">
                  <a:moveTo>
                    <a:pt x="0" y="0"/>
                  </a:moveTo>
                  <a:cubicBezTo>
                    <a:pt x="180" y="541"/>
                    <a:pt x="541" y="1263"/>
                    <a:pt x="722" y="1985"/>
                  </a:cubicBezTo>
                  <a:cubicBezTo>
                    <a:pt x="541" y="1263"/>
                    <a:pt x="361" y="541"/>
                    <a:pt x="0" y="0"/>
                  </a:cubicBezTo>
                  <a:close/>
                </a:path>
              </a:pathLst>
            </a:custGeom>
            <a:solidFill>
              <a:srgbClr val="FFFFFF"/>
            </a:solidFill>
            <a:ln w="1804" cap="flat">
              <a:noFill/>
              <a:prstDash val="solid"/>
              <a:miter/>
            </a:ln>
          </p:spPr>
          <p:txBody>
            <a:bodyPr rtlCol="0" anchor="ctr"/>
            <a:lstStyle/>
            <a:p>
              <a:endParaRPr lang="en-US"/>
            </a:p>
          </p:txBody>
        </p:sp>
        <p:sp>
          <p:nvSpPr>
            <p:cNvPr id="53" name="Freeform 434">
              <a:extLst>
                <a:ext uri="{FF2B5EF4-FFF2-40B4-BE49-F238E27FC236}">
                  <a16:creationId xmlns:a16="http://schemas.microsoft.com/office/drawing/2014/main" id="{41583A96-488B-DCB3-42CC-461E3BAA35AD}"/>
                </a:ext>
              </a:extLst>
            </p:cNvPr>
            <p:cNvSpPr/>
            <p:nvPr/>
          </p:nvSpPr>
          <p:spPr>
            <a:xfrm>
              <a:off x="4876899" y="1045484"/>
              <a:ext cx="2165" cy="180"/>
            </a:xfrm>
            <a:custGeom>
              <a:avLst/>
              <a:gdLst>
                <a:gd name="connsiteX0" fmla="*/ 2166 w 2165"/>
                <a:gd name="connsiteY0" fmla="*/ 0 h 180"/>
                <a:gd name="connsiteX1" fmla="*/ 0 w 2165"/>
                <a:gd name="connsiteY1" fmla="*/ 181 h 180"/>
                <a:gd name="connsiteX2" fmla="*/ 2166 w 2165"/>
                <a:gd name="connsiteY2" fmla="*/ 0 h 180"/>
              </a:gdLst>
              <a:ahLst/>
              <a:cxnLst>
                <a:cxn ang="0">
                  <a:pos x="connsiteX0" y="connsiteY0"/>
                </a:cxn>
                <a:cxn ang="0">
                  <a:pos x="connsiteX1" y="connsiteY1"/>
                </a:cxn>
                <a:cxn ang="0">
                  <a:pos x="connsiteX2" y="connsiteY2"/>
                </a:cxn>
              </a:cxnLst>
              <a:rect l="l" t="t" r="r" b="b"/>
              <a:pathLst>
                <a:path w="2165" h="180">
                  <a:moveTo>
                    <a:pt x="2166" y="0"/>
                  </a:moveTo>
                  <a:cubicBezTo>
                    <a:pt x="1444" y="0"/>
                    <a:pt x="722" y="181"/>
                    <a:pt x="0" y="181"/>
                  </a:cubicBezTo>
                  <a:cubicBezTo>
                    <a:pt x="722" y="181"/>
                    <a:pt x="1444" y="0"/>
                    <a:pt x="2166" y="0"/>
                  </a:cubicBezTo>
                  <a:close/>
                </a:path>
              </a:pathLst>
            </a:custGeom>
            <a:solidFill>
              <a:srgbClr val="FFFFFF"/>
            </a:solidFill>
            <a:ln w="1804" cap="flat">
              <a:noFill/>
              <a:prstDash val="solid"/>
              <a:miter/>
            </a:ln>
          </p:spPr>
          <p:txBody>
            <a:bodyPr rtlCol="0" anchor="ctr"/>
            <a:lstStyle/>
            <a:p>
              <a:endParaRPr lang="en-US"/>
            </a:p>
          </p:txBody>
        </p:sp>
        <p:sp>
          <p:nvSpPr>
            <p:cNvPr id="54" name="Freeform 435">
              <a:extLst>
                <a:ext uri="{FF2B5EF4-FFF2-40B4-BE49-F238E27FC236}">
                  <a16:creationId xmlns:a16="http://schemas.microsoft.com/office/drawing/2014/main" id="{B88B58CB-057B-1189-D038-F3F0CE56E79D}"/>
                </a:ext>
              </a:extLst>
            </p:cNvPr>
            <p:cNvSpPr/>
            <p:nvPr/>
          </p:nvSpPr>
          <p:spPr>
            <a:xfrm>
              <a:off x="4865529" y="1044581"/>
              <a:ext cx="1624" cy="541"/>
            </a:xfrm>
            <a:custGeom>
              <a:avLst/>
              <a:gdLst>
                <a:gd name="connsiteX0" fmla="*/ 1624 w 1624"/>
                <a:gd name="connsiteY0" fmla="*/ 541 h 541"/>
                <a:gd name="connsiteX1" fmla="*/ 0 w 1624"/>
                <a:gd name="connsiteY1" fmla="*/ 0 h 541"/>
                <a:gd name="connsiteX2" fmla="*/ 1624 w 1624"/>
                <a:gd name="connsiteY2" fmla="*/ 541 h 541"/>
              </a:gdLst>
              <a:ahLst/>
              <a:cxnLst>
                <a:cxn ang="0">
                  <a:pos x="connsiteX0" y="connsiteY0"/>
                </a:cxn>
                <a:cxn ang="0">
                  <a:pos x="connsiteX1" y="connsiteY1"/>
                </a:cxn>
                <a:cxn ang="0">
                  <a:pos x="connsiteX2" y="connsiteY2"/>
                </a:cxn>
              </a:cxnLst>
              <a:rect l="l" t="t" r="r" b="b"/>
              <a:pathLst>
                <a:path w="1624" h="541">
                  <a:moveTo>
                    <a:pt x="1624" y="541"/>
                  </a:moveTo>
                  <a:cubicBezTo>
                    <a:pt x="1083" y="361"/>
                    <a:pt x="542" y="181"/>
                    <a:pt x="0" y="0"/>
                  </a:cubicBezTo>
                  <a:cubicBezTo>
                    <a:pt x="542" y="181"/>
                    <a:pt x="1083" y="361"/>
                    <a:pt x="1624" y="541"/>
                  </a:cubicBezTo>
                  <a:close/>
                </a:path>
              </a:pathLst>
            </a:custGeom>
            <a:solidFill>
              <a:srgbClr val="FFFFFF"/>
            </a:solidFill>
            <a:ln w="1804" cap="flat">
              <a:noFill/>
              <a:prstDash val="solid"/>
              <a:miter/>
            </a:ln>
          </p:spPr>
          <p:txBody>
            <a:bodyPr rtlCol="0" anchor="ctr"/>
            <a:lstStyle/>
            <a:p>
              <a:endParaRPr lang="en-US"/>
            </a:p>
          </p:txBody>
        </p:sp>
        <p:sp>
          <p:nvSpPr>
            <p:cNvPr id="55" name="Freeform 436">
              <a:extLst>
                <a:ext uri="{FF2B5EF4-FFF2-40B4-BE49-F238E27FC236}">
                  <a16:creationId xmlns:a16="http://schemas.microsoft.com/office/drawing/2014/main" id="{BD5C83D3-957A-30E8-B1FE-2AC505B2EDCF}"/>
                </a:ext>
              </a:extLst>
            </p:cNvPr>
            <p:cNvSpPr/>
            <p:nvPr/>
          </p:nvSpPr>
          <p:spPr>
            <a:xfrm>
              <a:off x="5210054" y="1003072"/>
              <a:ext cx="361" cy="2526"/>
            </a:xfrm>
            <a:custGeom>
              <a:avLst/>
              <a:gdLst>
                <a:gd name="connsiteX0" fmla="*/ 0 w 361"/>
                <a:gd name="connsiteY0" fmla="*/ 0 h 2526"/>
                <a:gd name="connsiteX1" fmla="*/ 361 w 361"/>
                <a:gd name="connsiteY1" fmla="*/ 2527 h 2526"/>
                <a:gd name="connsiteX2" fmla="*/ 0 w 361"/>
                <a:gd name="connsiteY2" fmla="*/ 0 h 2526"/>
              </a:gdLst>
              <a:ahLst/>
              <a:cxnLst>
                <a:cxn ang="0">
                  <a:pos x="connsiteX0" y="connsiteY0"/>
                </a:cxn>
                <a:cxn ang="0">
                  <a:pos x="connsiteX1" y="connsiteY1"/>
                </a:cxn>
                <a:cxn ang="0">
                  <a:pos x="connsiteX2" y="connsiteY2"/>
                </a:cxn>
              </a:cxnLst>
              <a:rect l="l" t="t" r="r" b="b"/>
              <a:pathLst>
                <a:path w="361" h="2526">
                  <a:moveTo>
                    <a:pt x="0" y="0"/>
                  </a:moveTo>
                  <a:cubicBezTo>
                    <a:pt x="180" y="902"/>
                    <a:pt x="180" y="1624"/>
                    <a:pt x="361" y="2527"/>
                  </a:cubicBezTo>
                  <a:cubicBezTo>
                    <a:pt x="361" y="1805"/>
                    <a:pt x="180" y="902"/>
                    <a:pt x="0" y="0"/>
                  </a:cubicBezTo>
                  <a:close/>
                </a:path>
              </a:pathLst>
            </a:custGeom>
            <a:solidFill>
              <a:srgbClr val="FFFFFF"/>
            </a:solidFill>
            <a:ln w="1804" cap="flat">
              <a:noFill/>
              <a:prstDash val="solid"/>
              <a:miter/>
            </a:ln>
          </p:spPr>
          <p:txBody>
            <a:bodyPr rtlCol="0" anchor="ctr"/>
            <a:lstStyle/>
            <a:p>
              <a:endParaRPr lang="en-US"/>
            </a:p>
          </p:txBody>
        </p:sp>
        <p:sp>
          <p:nvSpPr>
            <p:cNvPr id="56" name="Freeform 437">
              <a:extLst>
                <a:ext uri="{FF2B5EF4-FFF2-40B4-BE49-F238E27FC236}">
                  <a16:creationId xmlns:a16="http://schemas.microsoft.com/office/drawing/2014/main" id="{332AF902-FBA3-5947-9F85-1220E630E30B}"/>
                </a:ext>
              </a:extLst>
            </p:cNvPr>
            <p:cNvSpPr/>
            <p:nvPr/>
          </p:nvSpPr>
          <p:spPr>
            <a:xfrm>
              <a:off x="4879426" y="1045123"/>
              <a:ext cx="2707" cy="360"/>
            </a:xfrm>
            <a:custGeom>
              <a:avLst/>
              <a:gdLst>
                <a:gd name="connsiteX0" fmla="*/ 2707 w 2707"/>
                <a:gd name="connsiteY0" fmla="*/ 0 h 360"/>
                <a:gd name="connsiteX1" fmla="*/ 0 w 2707"/>
                <a:gd name="connsiteY1" fmla="*/ 361 h 360"/>
                <a:gd name="connsiteX2" fmla="*/ 2707 w 2707"/>
                <a:gd name="connsiteY2" fmla="*/ 0 h 360"/>
              </a:gdLst>
              <a:ahLst/>
              <a:cxnLst>
                <a:cxn ang="0">
                  <a:pos x="connsiteX0" y="connsiteY0"/>
                </a:cxn>
                <a:cxn ang="0">
                  <a:pos x="connsiteX1" y="connsiteY1"/>
                </a:cxn>
                <a:cxn ang="0">
                  <a:pos x="connsiteX2" y="connsiteY2"/>
                </a:cxn>
              </a:cxnLst>
              <a:rect l="l" t="t" r="r" b="b"/>
              <a:pathLst>
                <a:path w="2707" h="360">
                  <a:moveTo>
                    <a:pt x="2707" y="0"/>
                  </a:moveTo>
                  <a:cubicBezTo>
                    <a:pt x="1805" y="181"/>
                    <a:pt x="902" y="181"/>
                    <a:pt x="0" y="361"/>
                  </a:cubicBezTo>
                  <a:cubicBezTo>
                    <a:pt x="902" y="181"/>
                    <a:pt x="1805" y="181"/>
                    <a:pt x="2707" y="0"/>
                  </a:cubicBezTo>
                  <a:close/>
                </a:path>
              </a:pathLst>
            </a:custGeom>
            <a:solidFill>
              <a:srgbClr val="FFFFFF"/>
            </a:solidFill>
            <a:ln w="1804" cap="flat">
              <a:noFill/>
              <a:prstDash val="solid"/>
              <a:miter/>
            </a:ln>
          </p:spPr>
          <p:txBody>
            <a:bodyPr rtlCol="0" anchor="ctr"/>
            <a:lstStyle/>
            <a:p>
              <a:endParaRPr lang="en-US"/>
            </a:p>
          </p:txBody>
        </p:sp>
        <p:sp>
          <p:nvSpPr>
            <p:cNvPr id="57" name="Freeform 438">
              <a:extLst>
                <a:ext uri="{FF2B5EF4-FFF2-40B4-BE49-F238E27FC236}">
                  <a16:creationId xmlns:a16="http://schemas.microsoft.com/office/drawing/2014/main" id="{E2026967-747A-FFF9-FA86-3620525C7147}"/>
                </a:ext>
              </a:extLst>
            </p:cNvPr>
            <p:cNvSpPr/>
            <p:nvPr/>
          </p:nvSpPr>
          <p:spPr>
            <a:xfrm>
              <a:off x="4867334" y="1045123"/>
              <a:ext cx="1804" cy="360"/>
            </a:xfrm>
            <a:custGeom>
              <a:avLst/>
              <a:gdLst>
                <a:gd name="connsiteX0" fmla="*/ 1805 w 1804"/>
                <a:gd name="connsiteY0" fmla="*/ 361 h 360"/>
                <a:gd name="connsiteX1" fmla="*/ 0 w 1804"/>
                <a:gd name="connsiteY1" fmla="*/ 0 h 360"/>
                <a:gd name="connsiteX2" fmla="*/ 1805 w 1804"/>
                <a:gd name="connsiteY2" fmla="*/ 361 h 360"/>
              </a:gdLst>
              <a:ahLst/>
              <a:cxnLst>
                <a:cxn ang="0">
                  <a:pos x="connsiteX0" y="connsiteY0"/>
                </a:cxn>
                <a:cxn ang="0">
                  <a:pos x="connsiteX1" y="connsiteY1"/>
                </a:cxn>
                <a:cxn ang="0">
                  <a:pos x="connsiteX2" y="connsiteY2"/>
                </a:cxn>
              </a:cxnLst>
              <a:rect l="l" t="t" r="r" b="b"/>
              <a:pathLst>
                <a:path w="1804" h="360">
                  <a:moveTo>
                    <a:pt x="1805" y="361"/>
                  </a:moveTo>
                  <a:cubicBezTo>
                    <a:pt x="1263" y="361"/>
                    <a:pt x="542" y="181"/>
                    <a:pt x="0" y="0"/>
                  </a:cubicBezTo>
                  <a:cubicBezTo>
                    <a:pt x="542" y="181"/>
                    <a:pt x="1083" y="181"/>
                    <a:pt x="1805" y="361"/>
                  </a:cubicBezTo>
                  <a:close/>
                </a:path>
              </a:pathLst>
            </a:custGeom>
            <a:solidFill>
              <a:srgbClr val="FFFFFF"/>
            </a:solidFill>
            <a:ln w="1804" cap="flat">
              <a:noFill/>
              <a:prstDash val="solid"/>
              <a:miter/>
            </a:ln>
          </p:spPr>
          <p:txBody>
            <a:bodyPr rtlCol="0" anchor="ctr"/>
            <a:lstStyle/>
            <a:p>
              <a:endParaRPr lang="en-US"/>
            </a:p>
          </p:txBody>
        </p:sp>
        <p:sp>
          <p:nvSpPr>
            <p:cNvPr id="58" name="Freeform 439">
              <a:extLst>
                <a:ext uri="{FF2B5EF4-FFF2-40B4-BE49-F238E27FC236}">
                  <a16:creationId xmlns:a16="http://schemas.microsoft.com/office/drawing/2014/main" id="{C119B2A5-554B-B3CE-439F-8AE8C15C4D66}"/>
                </a:ext>
              </a:extLst>
            </p:cNvPr>
            <p:cNvSpPr/>
            <p:nvPr/>
          </p:nvSpPr>
          <p:spPr>
            <a:xfrm>
              <a:off x="4882674" y="1044581"/>
              <a:ext cx="2887" cy="360"/>
            </a:xfrm>
            <a:custGeom>
              <a:avLst/>
              <a:gdLst>
                <a:gd name="connsiteX0" fmla="*/ 2888 w 2887"/>
                <a:gd name="connsiteY0" fmla="*/ 0 h 360"/>
                <a:gd name="connsiteX1" fmla="*/ 0 w 2887"/>
                <a:gd name="connsiteY1" fmla="*/ 361 h 360"/>
                <a:gd name="connsiteX2" fmla="*/ 2888 w 2887"/>
                <a:gd name="connsiteY2" fmla="*/ 0 h 360"/>
              </a:gdLst>
              <a:ahLst/>
              <a:cxnLst>
                <a:cxn ang="0">
                  <a:pos x="connsiteX0" y="connsiteY0"/>
                </a:cxn>
                <a:cxn ang="0">
                  <a:pos x="connsiteX1" y="connsiteY1"/>
                </a:cxn>
                <a:cxn ang="0">
                  <a:pos x="connsiteX2" y="connsiteY2"/>
                </a:cxn>
              </a:cxnLst>
              <a:rect l="l" t="t" r="r" b="b"/>
              <a:pathLst>
                <a:path w="2887" h="360">
                  <a:moveTo>
                    <a:pt x="2888" y="0"/>
                  </a:moveTo>
                  <a:cubicBezTo>
                    <a:pt x="1985" y="181"/>
                    <a:pt x="902" y="361"/>
                    <a:pt x="0" y="361"/>
                  </a:cubicBezTo>
                  <a:cubicBezTo>
                    <a:pt x="1083" y="361"/>
                    <a:pt x="1985" y="181"/>
                    <a:pt x="2888" y="0"/>
                  </a:cubicBezTo>
                  <a:close/>
                </a:path>
              </a:pathLst>
            </a:custGeom>
            <a:solidFill>
              <a:srgbClr val="FFFFFF"/>
            </a:solidFill>
            <a:ln w="1804" cap="flat">
              <a:noFill/>
              <a:prstDash val="solid"/>
              <a:miter/>
            </a:ln>
          </p:spPr>
          <p:txBody>
            <a:bodyPr rtlCol="0" anchor="ctr"/>
            <a:lstStyle/>
            <a:p>
              <a:endParaRPr lang="en-US"/>
            </a:p>
          </p:txBody>
        </p:sp>
        <p:sp>
          <p:nvSpPr>
            <p:cNvPr id="59" name="Freeform 440">
              <a:extLst>
                <a:ext uri="{FF2B5EF4-FFF2-40B4-BE49-F238E27FC236}">
                  <a16:creationId xmlns:a16="http://schemas.microsoft.com/office/drawing/2014/main" id="{49AD27FB-5326-B5AC-D7E2-CC3048EA95A0}"/>
                </a:ext>
              </a:extLst>
            </p:cNvPr>
            <p:cNvSpPr/>
            <p:nvPr/>
          </p:nvSpPr>
          <p:spPr>
            <a:xfrm>
              <a:off x="4851400" y="987781"/>
              <a:ext cx="357390" cy="48487"/>
            </a:xfrm>
            <a:custGeom>
              <a:avLst/>
              <a:gdLst>
                <a:gd name="connsiteX0" fmla="*/ 3843 w 357390"/>
                <a:gd name="connsiteY0" fmla="*/ 45430 h 48487"/>
                <a:gd name="connsiteX1" fmla="*/ 108337 w 357390"/>
                <a:gd name="connsiteY1" fmla="*/ 46513 h 48487"/>
                <a:gd name="connsiteX2" fmla="*/ 187565 w 357390"/>
                <a:gd name="connsiteY2" fmla="*/ 43445 h 48487"/>
                <a:gd name="connsiteX3" fmla="*/ 291518 w 357390"/>
                <a:gd name="connsiteY3" fmla="*/ 28466 h 48487"/>
                <a:gd name="connsiteX4" fmla="*/ 356308 w 357390"/>
                <a:gd name="connsiteY4" fmla="*/ 8253 h 48487"/>
                <a:gd name="connsiteX5" fmla="*/ 357391 w 357390"/>
                <a:gd name="connsiteY5" fmla="*/ 10238 h 48487"/>
                <a:gd name="connsiteX6" fmla="*/ 331583 w 357390"/>
                <a:gd name="connsiteY6" fmla="*/ 312 h 48487"/>
                <a:gd name="connsiteX7" fmla="*/ 161938 w 357390"/>
                <a:gd name="connsiteY7" fmla="*/ 6087 h 48487"/>
                <a:gd name="connsiteX8" fmla="*/ 27665 w 357390"/>
                <a:gd name="connsiteY8" fmla="*/ 4283 h 48487"/>
                <a:gd name="connsiteX9" fmla="*/ 955 w 357390"/>
                <a:gd name="connsiteY9" fmla="*/ 32797 h 48487"/>
                <a:gd name="connsiteX10" fmla="*/ 3843 w 357390"/>
                <a:gd name="connsiteY10" fmla="*/ 45430 h 48487"/>
                <a:gd name="connsiteX11" fmla="*/ 16837 w 357390"/>
                <a:gd name="connsiteY11" fmla="*/ 15111 h 48487"/>
                <a:gd name="connsiteX12" fmla="*/ 58707 w 357390"/>
                <a:gd name="connsiteY12" fmla="*/ 16735 h 48487"/>
                <a:gd name="connsiteX13" fmla="*/ 57443 w 357390"/>
                <a:gd name="connsiteY13" fmla="*/ 26481 h 48487"/>
                <a:gd name="connsiteX14" fmla="*/ 20446 w 357390"/>
                <a:gd name="connsiteY14" fmla="*/ 32978 h 48487"/>
                <a:gd name="connsiteX15" fmla="*/ 16837 w 357390"/>
                <a:gd name="connsiteY15" fmla="*/ 15111 h 48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7390" h="48487">
                  <a:moveTo>
                    <a:pt x="3843" y="45430"/>
                  </a:moveTo>
                  <a:cubicBezTo>
                    <a:pt x="38133" y="50303"/>
                    <a:pt x="73686" y="48318"/>
                    <a:pt x="108337" y="46513"/>
                  </a:cubicBezTo>
                  <a:cubicBezTo>
                    <a:pt x="134686" y="45070"/>
                    <a:pt x="161216" y="45250"/>
                    <a:pt x="187565" y="43445"/>
                  </a:cubicBezTo>
                  <a:cubicBezTo>
                    <a:pt x="222396" y="40919"/>
                    <a:pt x="257408" y="36407"/>
                    <a:pt x="291518" y="28466"/>
                  </a:cubicBezTo>
                  <a:cubicBezTo>
                    <a:pt x="313536" y="23413"/>
                    <a:pt x="335192" y="16555"/>
                    <a:pt x="356308" y="8253"/>
                  </a:cubicBezTo>
                  <a:cubicBezTo>
                    <a:pt x="356669" y="8794"/>
                    <a:pt x="357030" y="9516"/>
                    <a:pt x="357391" y="10238"/>
                  </a:cubicBezTo>
                  <a:cubicBezTo>
                    <a:pt x="353962" y="2478"/>
                    <a:pt x="346021" y="-1132"/>
                    <a:pt x="331583" y="312"/>
                  </a:cubicBezTo>
                  <a:cubicBezTo>
                    <a:pt x="275817" y="6268"/>
                    <a:pt x="219509" y="492"/>
                    <a:pt x="161938" y="6087"/>
                  </a:cubicBezTo>
                  <a:cubicBezTo>
                    <a:pt x="118444" y="4283"/>
                    <a:pt x="72964" y="9516"/>
                    <a:pt x="27665" y="4283"/>
                  </a:cubicBezTo>
                  <a:cubicBezTo>
                    <a:pt x="3482" y="1395"/>
                    <a:pt x="-2654" y="8614"/>
                    <a:pt x="955" y="32797"/>
                  </a:cubicBezTo>
                  <a:cubicBezTo>
                    <a:pt x="1677" y="37851"/>
                    <a:pt x="2580" y="42001"/>
                    <a:pt x="3843" y="45430"/>
                  </a:cubicBezTo>
                  <a:close/>
                  <a:moveTo>
                    <a:pt x="16837" y="15111"/>
                  </a:moveTo>
                  <a:lnTo>
                    <a:pt x="58707" y="16735"/>
                  </a:lnTo>
                  <a:cubicBezTo>
                    <a:pt x="70257" y="16735"/>
                    <a:pt x="69174" y="26481"/>
                    <a:pt x="57443" y="26481"/>
                  </a:cubicBezTo>
                  <a:lnTo>
                    <a:pt x="20446" y="32978"/>
                  </a:lnTo>
                  <a:cubicBezTo>
                    <a:pt x="8716" y="33158"/>
                    <a:pt x="5106" y="15111"/>
                    <a:pt x="16837" y="15111"/>
                  </a:cubicBezTo>
                  <a:close/>
                </a:path>
              </a:pathLst>
            </a:custGeom>
            <a:solidFill>
              <a:srgbClr val="FFFFFF"/>
            </a:solidFill>
            <a:ln w="1804" cap="flat">
              <a:noFill/>
              <a:prstDash val="solid"/>
              <a:miter/>
            </a:ln>
          </p:spPr>
          <p:txBody>
            <a:bodyPr rtlCol="0" anchor="ctr"/>
            <a:lstStyle/>
            <a:p>
              <a:endParaRPr lang="en-US"/>
            </a:p>
          </p:txBody>
        </p:sp>
        <p:sp>
          <p:nvSpPr>
            <p:cNvPr id="60" name="Freeform 441">
              <a:extLst>
                <a:ext uri="{FF2B5EF4-FFF2-40B4-BE49-F238E27FC236}">
                  <a16:creationId xmlns:a16="http://schemas.microsoft.com/office/drawing/2014/main" id="{74E9054A-440C-F29A-4416-948A833660AB}"/>
                </a:ext>
              </a:extLst>
            </p:cNvPr>
            <p:cNvSpPr/>
            <p:nvPr/>
          </p:nvSpPr>
          <p:spPr>
            <a:xfrm>
              <a:off x="4855242" y="1033211"/>
              <a:ext cx="721" cy="1985"/>
            </a:xfrm>
            <a:custGeom>
              <a:avLst/>
              <a:gdLst>
                <a:gd name="connsiteX0" fmla="*/ 722 w 721"/>
                <a:gd name="connsiteY0" fmla="*/ 1985 h 1985"/>
                <a:gd name="connsiteX1" fmla="*/ 0 w 721"/>
                <a:gd name="connsiteY1" fmla="*/ 0 h 1985"/>
                <a:gd name="connsiteX2" fmla="*/ 722 w 721"/>
                <a:gd name="connsiteY2" fmla="*/ 1985 h 1985"/>
              </a:gdLst>
              <a:ahLst/>
              <a:cxnLst>
                <a:cxn ang="0">
                  <a:pos x="connsiteX0" y="connsiteY0"/>
                </a:cxn>
                <a:cxn ang="0">
                  <a:pos x="connsiteX1" y="connsiteY1"/>
                </a:cxn>
                <a:cxn ang="0">
                  <a:pos x="connsiteX2" y="connsiteY2"/>
                </a:cxn>
              </a:cxnLst>
              <a:rect l="l" t="t" r="r" b="b"/>
              <a:pathLst>
                <a:path w="721" h="1985">
                  <a:moveTo>
                    <a:pt x="722" y="1985"/>
                  </a:moveTo>
                  <a:cubicBezTo>
                    <a:pt x="542" y="1444"/>
                    <a:pt x="180" y="722"/>
                    <a:pt x="0" y="0"/>
                  </a:cubicBezTo>
                  <a:cubicBezTo>
                    <a:pt x="180" y="722"/>
                    <a:pt x="542" y="1263"/>
                    <a:pt x="722" y="1985"/>
                  </a:cubicBezTo>
                  <a:close/>
                </a:path>
              </a:pathLst>
            </a:custGeom>
            <a:solidFill>
              <a:srgbClr val="FFFFFF"/>
            </a:solidFill>
            <a:ln w="1804" cap="flat">
              <a:noFill/>
              <a:prstDash val="solid"/>
              <a:miter/>
            </a:ln>
          </p:spPr>
          <p:txBody>
            <a:bodyPr rtlCol="0" anchor="ctr"/>
            <a:lstStyle/>
            <a:p>
              <a:endParaRPr lang="en-US"/>
            </a:p>
          </p:txBody>
        </p:sp>
        <p:sp>
          <p:nvSpPr>
            <p:cNvPr id="61" name="Freeform 442">
              <a:extLst>
                <a:ext uri="{FF2B5EF4-FFF2-40B4-BE49-F238E27FC236}">
                  <a16:creationId xmlns:a16="http://schemas.microsoft.com/office/drawing/2014/main" id="{DECC260B-E1EA-A117-3F6D-87EE2C934625}"/>
                </a:ext>
              </a:extLst>
            </p:cNvPr>
            <p:cNvSpPr/>
            <p:nvPr/>
          </p:nvSpPr>
          <p:spPr>
            <a:xfrm>
              <a:off x="4863544" y="1043679"/>
              <a:ext cx="1624" cy="721"/>
            </a:xfrm>
            <a:custGeom>
              <a:avLst/>
              <a:gdLst>
                <a:gd name="connsiteX0" fmla="*/ 1624 w 1624"/>
                <a:gd name="connsiteY0" fmla="*/ 722 h 721"/>
                <a:gd name="connsiteX1" fmla="*/ 0 w 1624"/>
                <a:gd name="connsiteY1" fmla="*/ 0 h 721"/>
                <a:gd name="connsiteX2" fmla="*/ 1624 w 1624"/>
                <a:gd name="connsiteY2" fmla="*/ 722 h 721"/>
              </a:gdLst>
              <a:ahLst/>
              <a:cxnLst>
                <a:cxn ang="0">
                  <a:pos x="connsiteX0" y="connsiteY0"/>
                </a:cxn>
                <a:cxn ang="0">
                  <a:pos x="connsiteX1" y="connsiteY1"/>
                </a:cxn>
                <a:cxn ang="0">
                  <a:pos x="connsiteX2" y="connsiteY2"/>
                </a:cxn>
              </a:cxnLst>
              <a:rect l="l" t="t" r="r" b="b"/>
              <a:pathLst>
                <a:path w="1624" h="721">
                  <a:moveTo>
                    <a:pt x="1624" y="722"/>
                  </a:moveTo>
                  <a:cubicBezTo>
                    <a:pt x="1083" y="541"/>
                    <a:pt x="542" y="361"/>
                    <a:pt x="0" y="0"/>
                  </a:cubicBezTo>
                  <a:cubicBezTo>
                    <a:pt x="542" y="361"/>
                    <a:pt x="1083" y="541"/>
                    <a:pt x="1624" y="722"/>
                  </a:cubicBezTo>
                  <a:close/>
                </a:path>
              </a:pathLst>
            </a:custGeom>
            <a:solidFill>
              <a:srgbClr val="FFFFFF"/>
            </a:solidFill>
            <a:ln w="1804" cap="flat">
              <a:noFill/>
              <a:prstDash val="solid"/>
              <a:miter/>
            </a:ln>
          </p:spPr>
          <p:txBody>
            <a:bodyPr rtlCol="0" anchor="ctr"/>
            <a:lstStyle/>
            <a:p>
              <a:endParaRPr lang="en-US"/>
            </a:p>
          </p:txBody>
        </p:sp>
        <p:sp>
          <p:nvSpPr>
            <p:cNvPr id="62" name="Freeform 443">
              <a:extLst>
                <a:ext uri="{FF2B5EF4-FFF2-40B4-BE49-F238E27FC236}">
                  <a16:creationId xmlns:a16="http://schemas.microsoft.com/office/drawing/2014/main" id="{9EC12BFA-7365-BD01-9A80-B20A5B1BF874}"/>
                </a:ext>
              </a:extLst>
            </p:cNvPr>
            <p:cNvSpPr/>
            <p:nvPr/>
          </p:nvSpPr>
          <p:spPr>
            <a:xfrm>
              <a:off x="4858130" y="1039167"/>
              <a:ext cx="1082" cy="1263"/>
            </a:xfrm>
            <a:custGeom>
              <a:avLst/>
              <a:gdLst>
                <a:gd name="connsiteX0" fmla="*/ 1083 w 1082"/>
                <a:gd name="connsiteY0" fmla="*/ 1263 h 1263"/>
                <a:gd name="connsiteX1" fmla="*/ 0 w 1082"/>
                <a:gd name="connsiteY1" fmla="*/ 0 h 1263"/>
                <a:gd name="connsiteX2" fmla="*/ 1083 w 1082"/>
                <a:gd name="connsiteY2" fmla="*/ 1263 h 1263"/>
              </a:gdLst>
              <a:ahLst/>
              <a:cxnLst>
                <a:cxn ang="0">
                  <a:pos x="connsiteX0" y="connsiteY0"/>
                </a:cxn>
                <a:cxn ang="0">
                  <a:pos x="connsiteX1" y="connsiteY1"/>
                </a:cxn>
                <a:cxn ang="0">
                  <a:pos x="connsiteX2" y="connsiteY2"/>
                </a:cxn>
              </a:cxnLst>
              <a:rect l="l" t="t" r="r" b="b"/>
              <a:pathLst>
                <a:path w="1082" h="1263">
                  <a:moveTo>
                    <a:pt x="1083" y="1263"/>
                  </a:moveTo>
                  <a:cubicBezTo>
                    <a:pt x="722" y="902"/>
                    <a:pt x="361" y="361"/>
                    <a:pt x="0" y="0"/>
                  </a:cubicBezTo>
                  <a:cubicBezTo>
                    <a:pt x="361" y="361"/>
                    <a:pt x="722" y="902"/>
                    <a:pt x="1083" y="1263"/>
                  </a:cubicBezTo>
                  <a:close/>
                </a:path>
              </a:pathLst>
            </a:custGeom>
            <a:solidFill>
              <a:srgbClr val="FFFFFF"/>
            </a:solidFill>
            <a:ln w="1804" cap="flat">
              <a:noFill/>
              <a:prstDash val="solid"/>
              <a:miter/>
            </a:ln>
          </p:spPr>
          <p:txBody>
            <a:bodyPr rtlCol="0" anchor="ctr"/>
            <a:lstStyle/>
            <a:p>
              <a:endParaRPr lang="en-US"/>
            </a:p>
          </p:txBody>
        </p:sp>
        <p:sp>
          <p:nvSpPr>
            <p:cNvPr id="63" name="Freeform 444">
              <a:extLst>
                <a:ext uri="{FF2B5EF4-FFF2-40B4-BE49-F238E27FC236}">
                  <a16:creationId xmlns:a16="http://schemas.microsoft.com/office/drawing/2014/main" id="{7296BA65-7624-7F60-6410-FF2AE9006C74}"/>
                </a:ext>
              </a:extLst>
            </p:cNvPr>
            <p:cNvSpPr/>
            <p:nvPr/>
          </p:nvSpPr>
          <p:spPr>
            <a:xfrm>
              <a:off x="4857047" y="1037362"/>
              <a:ext cx="902" cy="1443"/>
            </a:xfrm>
            <a:custGeom>
              <a:avLst/>
              <a:gdLst>
                <a:gd name="connsiteX0" fmla="*/ 902 w 902"/>
                <a:gd name="connsiteY0" fmla="*/ 1444 h 1443"/>
                <a:gd name="connsiteX1" fmla="*/ 0 w 902"/>
                <a:gd name="connsiteY1" fmla="*/ 0 h 1443"/>
                <a:gd name="connsiteX2" fmla="*/ 902 w 902"/>
                <a:gd name="connsiteY2" fmla="*/ 1444 h 1443"/>
              </a:gdLst>
              <a:ahLst/>
              <a:cxnLst>
                <a:cxn ang="0">
                  <a:pos x="connsiteX0" y="connsiteY0"/>
                </a:cxn>
                <a:cxn ang="0">
                  <a:pos x="connsiteX1" y="connsiteY1"/>
                </a:cxn>
                <a:cxn ang="0">
                  <a:pos x="connsiteX2" y="connsiteY2"/>
                </a:cxn>
              </a:cxnLst>
              <a:rect l="l" t="t" r="r" b="b"/>
              <a:pathLst>
                <a:path w="902" h="1443">
                  <a:moveTo>
                    <a:pt x="902" y="1444"/>
                  </a:moveTo>
                  <a:cubicBezTo>
                    <a:pt x="542" y="1083"/>
                    <a:pt x="361" y="541"/>
                    <a:pt x="0" y="0"/>
                  </a:cubicBezTo>
                  <a:cubicBezTo>
                    <a:pt x="361" y="541"/>
                    <a:pt x="722" y="1083"/>
                    <a:pt x="902" y="1444"/>
                  </a:cubicBezTo>
                  <a:close/>
                </a:path>
              </a:pathLst>
            </a:custGeom>
            <a:solidFill>
              <a:srgbClr val="FFFFFF"/>
            </a:solidFill>
            <a:ln w="1804" cap="flat">
              <a:noFill/>
              <a:prstDash val="solid"/>
              <a:miter/>
            </a:ln>
          </p:spPr>
          <p:txBody>
            <a:bodyPr rtlCol="0" anchor="ctr"/>
            <a:lstStyle/>
            <a:p>
              <a:endParaRPr lang="en-US"/>
            </a:p>
          </p:txBody>
        </p:sp>
        <p:sp>
          <p:nvSpPr>
            <p:cNvPr id="64" name="Freeform 445">
              <a:extLst>
                <a:ext uri="{FF2B5EF4-FFF2-40B4-BE49-F238E27FC236}">
                  <a16:creationId xmlns:a16="http://schemas.microsoft.com/office/drawing/2014/main" id="{1B8D9CBF-6710-AAA0-7BD3-FAED6832B321}"/>
                </a:ext>
              </a:extLst>
            </p:cNvPr>
            <p:cNvSpPr/>
            <p:nvPr/>
          </p:nvSpPr>
          <p:spPr>
            <a:xfrm>
              <a:off x="4856145" y="1035557"/>
              <a:ext cx="902" cy="1804"/>
            </a:xfrm>
            <a:custGeom>
              <a:avLst/>
              <a:gdLst>
                <a:gd name="connsiteX0" fmla="*/ 902 w 902"/>
                <a:gd name="connsiteY0" fmla="*/ 1805 h 1804"/>
                <a:gd name="connsiteX1" fmla="*/ 0 w 902"/>
                <a:gd name="connsiteY1" fmla="*/ 0 h 1804"/>
                <a:gd name="connsiteX2" fmla="*/ 902 w 902"/>
                <a:gd name="connsiteY2" fmla="*/ 1805 h 1804"/>
              </a:gdLst>
              <a:ahLst/>
              <a:cxnLst>
                <a:cxn ang="0">
                  <a:pos x="connsiteX0" y="connsiteY0"/>
                </a:cxn>
                <a:cxn ang="0">
                  <a:pos x="connsiteX1" y="connsiteY1"/>
                </a:cxn>
                <a:cxn ang="0">
                  <a:pos x="connsiteX2" y="connsiteY2"/>
                </a:cxn>
              </a:cxnLst>
              <a:rect l="l" t="t" r="r" b="b"/>
              <a:pathLst>
                <a:path w="902" h="1804">
                  <a:moveTo>
                    <a:pt x="902" y="1805"/>
                  </a:moveTo>
                  <a:cubicBezTo>
                    <a:pt x="542" y="1263"/>
                    <a:pt x="361" y="722"/>
                    <a:pt x="0" y="0"/>
                  </a:cubicBezTo>
                  <a:cubicBezTo>
                    <a:pt x="361" y="541"/>
                    <a:pt x="542" y="1263"/>
                    <a:pt x="902" y="1805"/>
                  </a:cubicBezTo>
                  <a:close/>
                </a:path>
              </a:pathLst>
            </a:custGeom>
            <a:solidFill>
              <a:srgbClr val="FFFFFF"/>
            </a:solidFill>
            <a:ln w="1804" cap="flat">
              <a:noFill/>
              <a:prstDash val="solid"/>
              <a:miter/>
            </a:ln>
          </p:spPr>
          <p:txBody>
            <a:bodyPr rtlCol="0" anchor="ctr"/>
            <a:lstStyle/>
            <a:p>
              <a:endParaRPr lang="en-US"/>
            </a:p>
          </p:txBody>
        </p:sp>
        <p:sp>
          <p:nvSpPr>
            <p:cNvPr id="65" name="Freeform 446">
              <a:extLst>
                <a:ext uri="{FF2B5EF4-FFF2-40B4-BE49-F238E27FC236}">
                  <a16:creationId xmlns:a16="http://schemas.microsoft.com/office/drawing/2014/main" id="{9F760BE8-A58B-086E-A164-D4ED0F7AF373}"/>
                </a:ext>
              </a:extLst>
            </p:cNvPr>
            <p:cNvSpPr/>
            <p:nvPr/>
          </p:nvSpPr>
          <p:spPr>
            <a:xfrm>
              <a:off x="4862281" y="1043137"/>
              <a:ext cx="1263" cy="721"/>
            </a:xfrm>
            <a:custGeom>
              <a:avLst/>
              <a:gdLst>
                <a:gd name="connsiteX0" fmla="*/ 1263 w 1263"/>
                <a:gd name="connsiteY0" fmla="*/ 722 h 721"/>
                <a:gd name="connsiteX1" fmla="*/ 0 w 1263"/>
                <a:gd name="connsiteY1" fmla="*/ 0 h 721"/>
                <a:gd name="connsiteX2" fmla="*/ 1263 w 1263"/>
                <a:gd name="connsiteY2" fmla="*/ 722 h 721"/>
              </a:gdLst>
              <a:ahLst/>
              <a:cxnLst>
                <a:cxn ang="0">
                  <a:pos x="connsiteX0" y="connsiteY0"/>
                </a:cxn>
                <a:cxn ang="0">
                  <a:pos x="connsiteX1" y="connsiteY1"/>
                </a:cxn>
                <a:cxn ang="0">
                  <a:pos x="connsiteX2" y="connsiteY2"/>
                </a:cxn>
              </a:cxnLst>
              <a:rect l="l" t="t" r="r" b="b"/>
              <a:pathLst>
                <a:path w="1263" h="721">
                  <a:moveTo>
                    <a:pt x="1263" y="722"/>
                  </a:moveTo>
                  <a:cubicBezTo>
                    <a:pt x="722" y="541"/>
                    <a:pt x="361" y="180"/>
                    <a:pt x="0" y="0"/>
                  </a:cubicBezTo>
                  <a:cubicBezTo>
                    <a:pt x="361" y="180"/>
                    <a:pt x="722" y="361"/>
                    <a:pt x="1263" y="722"/>
                  </a:cubicBezTo>
                  <a:close/>
                </a:path>
              </a:pathLst>
            </a:custGeom>
            <a:solidFill>
              <a:srgbClr val="FFFFFF"/>
            </a:solidFill>
            <a:ln w="1804" cap="flat">
              <a:noFill/>
              <a:prstDash val="solid"/>
              <a:miter/>
            </a:ln>
          </p:spPr>
          <p:txBody>
            <a:bodyPr rtlCol="0" anchor="ctr"/>
            <a:lstStyle/>
            <a:p>
              <a:endParaRPr lang="en-US"/>
            </a:p>
          </p:txBody>
        </p:sp>
        <p:sp>
          <p:nvSpPr>
            <p:cNvPr id="66" name="Freeform 447">
              <a:extLst>
                <a:ext uri="{FF2B5EF4-FFF2-40B4-BE49-F238E27FC236}">
                  <a16:creationId xmlns:a16="http://schemas.microsoft.com/office/drawing/2014/main" id="{CB77AD22-E39B-0540-D258-E3886ED7923C}"/>
                </a:ext>
              </a:extLst>
            </p:cNvPr>
            <p:cNvSpPr/>
            <p:nvPr/>
          </p:nvSpPr>
          <p:spPr>
            <a:xfrm>
              <a:off x="4860657" y="1041874"/>
              <a:ext cx="1263" cy="902"/>
            </a:xfrm>
            <a:custGeom>
              <a:avLst/>
              <a:gdLst>
                <a:gd name="connsiteX0" fmla="*/ 1263 w 1263"/>
                <a:gd name="connsiteY0" fmla="*/ 902 h 902"/>
                <a:gd name="connsiteX1" fmla="*/ 0 w 1263"/>
                <a:gd name="connsiteY1" fmla="*/ 0 h 902"/>
                <a:gd name="connsiteX2" fmla="*/ 1263 w 1263"/>
                <a:gd name="connsiteY2" fmla="*/ 902 h 902"/>
              </a:gdLst>
              <a:ahLst/>
              <a:cxnLst>
                <a:cxn ang="0">
                  <a:pos x="connsiteX0" y="connsiteY0"/>
                </a:cxn>
                <a:cxn ang="0">
                  <a:pos x="connsiteX1" y="connsiteY1"/>
                </a:cxn>
                <a:cxn ang="0">
                  <a:pos x="connsiteX2" y="connsiteY2"/>
                </a:cxn>
              </a:cxnLst>
              <a:rect l="l" t="t" r="r" b="b"/>
              <a:pathLst>
                <a:path w="1263" h="902">
                  <a:moveTo>
                    <a:pt x="1263" y="902"/>
                  </a:moveTo>
                  <a:cubicBezTo>
                    <a:pt x="902" y="541"/>
                    <a:pt x="361" y="361"/>
                    <a:pt x="0" y="0"/>
                  </a:cubicBezTo>
                  <a:cubicBezTo>
                    <a:pt x="361" y="361"/>
                    <a:pt x="902" y="722"/>
                    <a:pt x="1263" y="902"/>
                  </a:cubicBezTo>
                  <a:close/>
                </a:path>
              </a:pathLst>
            </a:custGeom>
            <a:solidFill>
              <a:srgbClr val="FFFFFF"/>
            </a:solidFill>
            <a:ln w="1804" cap="flat">
              <a:noFill/>
              <a:prstDash val="solid"/>
              <a:miter/>
            </a:ln>
          </p:spPr>
          <p:txBody>
            <a:bodyPr rtlCol="0" anchor="ctr"/>
            <a:lstStyle/>
            <a:p>
              <a:endParaRPr lang="en-US"/>
            </a:p>
          </p:txBody>
        </p:sp>
        <p:sp>
          <p:nvSpPr>
            <p:cNvPr id="67" name="Freeform 448">
              <a:extLst>
                <a:ext uri="{FF2B5EF4-FFF2-40B4-BE49-F238E27FC236}">
                  <a16:creationId xmlns:a16="http://schemas.microsoft.com/office/drawing/2014/main" id="{26B6DAD1-81E4-2303-B45E-EADD7A9E9223}"/>
                </a:ext>
              </a:extLst>
            </p:cNvPr>
            <p:cNvSpPr/>
            <p:nvPr/>
          </p:nvSpPr>
          <p:spPr>
            <a:xfrm>
              <a:off x="4869500" y="1045484"/>
              <a:ext cx="1985" cy="180"/>
            </a:xfrm>
            <a:custGeom>
              <a:avLst/>
              <a:gdLst>
                <a:gd name="connsiteX0" fmla="*/ 1985 w 1985"/>
                <a:gd name="connsiteY0" fmla="*/ 181 h 180"/>
                <a:gd name="connsiteX1" fmla="*/ 0 w 1985"/>
                <a:gd name="connsiteY1" fmla="*/ 0 h 180"/>
                <a:gd name="connsiteX2" fmla="*/ 1985 w 1985"/>
                <a:gd name="connsiteY2" fmla="*/ 181 h 180"/>
              </a:gdLst>
              <a:ahLst/>
              <a:cxnLst>
                <a:cxn ang="0">
                  <a:pos x="connsiteX0" y="connsiteY0"/>
                </a:cxn>
                <a:cxn ang="0">
                  <a:pos x="connsiteX1" y="connsiteY1"/>
                </a:cxn>
                <a:cxn ang="0">
                  <a:pos x="connsiteX2" y="connsiteY2"/>
                </a:cxn>
              </a:cxnLst>
              <a:rect l="l" t="t" r="r" b="b"/>
              <a:pathLst>
                <a:path w="1985" h="180">
                  <a:moveTo>
                    <a:pt x="1985" y="181"/>
                  </a:moveTo>
                  <a:cubicBezTo>
                    <a:pt x="1263" y="181"/>
                    <a:pt x="722" y="0"/>
                    <a:pt x="0" y="0"/>
                  </a:cubicBezTo>
                  <a:cubicBezTo>
                    <a:pt x="541" y="181"/>
                    <a:pt x="1263" y="181"/>
                    <a:pt x="1985" y="181"/>
                  </a:cubicBezTo>
                  <a:close/>
                </a:path>
              </a:pathLst>
            </a:custGeom>
            <a:solidFill>
              <a:srgbClr val="FFFFFF"/>
            </a:solidFill>
            <a:ln w="1804" cap="flat">
              <a:noFill/>
              <a:prstDash val="solid"/>
              <a:miter/>
            </a:ln>
          </p:spPr>
          <p:txBody>
            <a:bodyPr rtlCol="0" anchor="ctr"/>
            <a:lstStyle/>
            <a:p>
              <a:endParaRPr lang="en-US"/>
            </a:p>
          </p:txBody>
        </p:sp>
        <p:sp>
          <p:nvSpPr>
            <p:cNvPr id="68" name="Freeform 449">
              <a:extLst>
                <a:ext uri="{FF2B5EF4-FFF2-40B4-BE49-F238E27FC236}">
                  <a16:creationId xmlns:a16="http://schemas.microsoft.com/office/drawing/2014/main" id="{980AE54D-D19B-98A1-8782-27E5C2963DC0}"/>
                </a:ext>
              </a:extLst>
            </p:cNvPr>
            <p:cNvSpPr/>
            <p:nvPr/>
          </p:nvSpPr>
          <p:spPr>
            <a:xfrm>
              <a:off x="4859393" y="1040611"/>
              <a:ext cx="1082" cy="1082"/>
            </a:xfrm>
            <a:custGeom>
              <a:avLst/>
              <a:gdLst>
                <a:gd name="connsiteX0" fmla="*/ 1083 w 1082"/>
                <a:gd name="connsiteY0" fmla="*/ 1083 h 1082"/>
                <a:gd name="connsiteX1" fmla="*/ 0 w 1082"/>
                <a:gd name="connsiteY1" fmla="*/ 0 h 1082"/>
                <a:gd name="connsiteX2" fmla="*/ 1083 w 1082"/>
                <a:gd name="connsiteY2" fmla="*/ 1083 h 1082"/>
              </a:gdLst>
              <a:ahLst/>
              <a:cxnLst>
                <a:cxn ang="0">
                  <a:pos x="connsiteX0" y="connsiteY0"/>
                </a:cxn>
                <a:cxn ang="0">
                  <a:pos x="connsiteX1" y="connsiteY1"/>
                </a:cxn>
                <a:cxn ang="0">
                  <a:pos x="connsiteX2" y="connsiteY2"/>
                </a:cxn>
              </a:cxnLst>
              <a:rect l="l" t="t" r="r" b="b"/>
              <a:pathLst>
                <a:path w="1082" h="1082">
                  <a:moveTo>
                    <a:pt x="1083" y="1083"/>
                  </a:moveTo>
                  <a:cubicBezTo>
                    <a:pt x="722" y="722"/>
                    <a:pt x="361" y="361"/>
                    <a:pt x="0" y="0"/>
                  </a:cubicBezTo>
                  <a:cubicBezTo>
                    <a:pt x="361" y="361"/>
                    <a:pt x="722" y="722"/>
                    <a:pt x="1083" y="1083"/>
                  </a:cubicBezTo>
                  <a:close/>
                </a:path>
              </a:pathLst>
            </a:custGeom>
            <a:solidFill>
              <a:srgbClr val="FFFFFF"/>
            </a:solidFill>
            <a:ln w="1804" cap="flat">
              <a:noFill/>
              <a:prstDash val="solid"/>
              <a:miter/>
            </a:ln>
          </p:spPr>
          <p:txBody>
            <a:bodyPr rtlCol="0" anchor="ctr"/>
            <a:lstStyle/>
            <a:p>
              <a:endParaRPr lang="en-US"/>
            </a:p>
          </p:txBody>
        </p:sp>
        <p:sp>
          <p:nvSpPr>
            <p:cNvPr id="69" name="Freeform 450">
              <a:extLst>
                <a:ext uri="{FF2B5EF4-FFF2-40B4-BE49-F238E27FC236}">
                  <a16:creationId xmlns:a16="http://schemas.microsoft.com/office/drawing/2014/main" id="{1A2C9C9D-CF0B-3421-4CE6-28399E4B1F33}"/>
                </a:ext>
              </a:extLst>
            </p:cNvPr>
            <p:cNvSpPr/>
            <p:nvPr/>
          </p:nvSpPr>
          <p:spPr>
            <a:xfrm>
              <a:off x="5209512" y="1000726"/>
              <a:ext cx="541" cy="1985"/>
            </a:xfrm>
            <a:custGeom>
              <a:avLst/>
              <a:gdLst>
                <a:gd name="connsiteX0" fmla="*/ 0 w 541"/>
                <a:gd name="connsiteY0" fmla="*/ 0 h 1985"/>
                <a:gd name="connsiteX1" fmla="*/ 541 w 541"/>
                <a:gd name="connsiteY1" fmla="*/ 1985 h 1985"/>
                <a:gd name="connsiteX2" fmla="*/ 0 w 541"/>
                <a:gd name="connsiteY2" fmla="*/ 0 h 1985"/>
              </a:gdLst>
              <a:ahLst/>
              <a:cxnLst>
                <a:cxn ang="0">
                  <a:pos x="connsiteX0" y="connsiteY0"/>
                </a:cxn>
                <a:cxn ang="0">
                  <a:pos x="connsiteX1" y="connsiteY1"/>
                </a:cxn>
                <a:cxn ang="0">
                  <a:pos x="connsiteX2" y="connsiteY2"/>
                </a:cxn>
              </a:cxnLst>
              <a:rect l="l" t="t" r="r" b="b"/>
              <a:pathLst>
                <a:path w="541" h="1985">
                  <a:moveTo>
                    <a:pt x="0" y="0"/>
                  </a:moveTo>
                  <a:cubicBezTo>
                    <a:pt x="180" y="541"/>
                    <a:pt x="361" y="1263"/>
                    <a:pt x="541" y="1985"/>
                  </a:cubicBezTo>
                  <a:cubicBezTo>
                    <a:pt x="361" y="1263"/>
                    <a:pt x="180" y="541"/>
                    <a:pt x="0" y="0"/>
                  </a:cubicBezTo>
                  <a:close/>
                </a:path>
              </a:pathLst>
            </a:custGeom>
            <a:solidFill>
              <a:srgbClr val="FFFFFF"/>
            </a:solidFill>
            <a:ln w="1804" cap="flat">
              <a:noFill/>
              <a:prstDash val="solid"/>
              <a:miter/>
            </a:ln>
          </p:spPr>
          <p:txBody>
            <a:bodyPr rtlCol="0" anchor="ctr"/>
            <a:lstStyle/>
            <a:p>
              <a:endParaRPr lang="en-US"/>
            </a:p>
          </p:txBody>
        </p:sp>
        <p:sp>
          <p:nvSpPr>
            <p:cNvPr id="70" name="Freeform 451">
              <a:extLst>
                <a:ext uri="{FF2B5EF4-FFF2-40B4-BE49-F238E27FC236}">
                  <a16:creationId xmlns:a16="http://schemas.microsoft.com/office/drawing/2014/main" id="{C2914CDE-D29B-38B7-E021-9334B5FD133C}"/>
                </a:ext>
              </a:extLst>
            </p:cNvPr>
            <p:cNvSpPr/>
            <p:nvPr/>
          </p:nvSpPr>
          <p:spPr>
            <a:xfrm>
              <a:off x="5298305" y="1026534"/>
              <a:ext cx="1263" cy="1804"/>
            </a:xfrm>
            <a:custGeom>
              <a:avLst/>
              <a:gdLst>
                <a:gd name="connsiteX0" fmla="*/ 0 w 1263"/>
                <a:gd name="connsiteY0" fmla="*/ 0 h 1804"/>
                <a:gd name="connsiteX1" fmla="*/ 1263 w 1263"/>
                <a:gd name="connsiteY1" fmla="*/ 0 h 1804"/>
                <a:gd name="connsiteX2" fmla="*/ 0 w 1263"/>
                <a:gd name="connsiteY2" fmla="*/ 0 h 1804"/>
              </a:gdLst>
              <a:ahLst/>
              <a:cxnLst>
                <a:cxn ang="0">
                  <a:pos x="connsiteX0" y="connsiteY0"/>
                </a:cxn>
                <a:cxn ang="0">
                  <a:pos x="connsiteX1" y="connsiteY1"/>
                </a:cxn>
                <a:cxn ang="0">
                  <a:pos x="connsiteX2" y="connsiteY2"/>
                </a:cxn>
              </a:cxnLst>
              <a:rect l="l" t="t" r="r" b="b"/>
              <a:pathLst>
                <a:path w="1263" h="1804">
                  <a:moveTo>
                    <a:pt x="0" y="0"/>
                  </a:moveTo>
                  <a:cubicBezTo>
                    <a:pt x="361" y="0"/>
                    <a:pt x="902" y="0"/>
                    <a:pt x="1263" y="0"/>
                  </a:cubicBezTo>
                  <a:cubicBezTo>
                    <a:pt x="902" y="0"/>
                    <a:pt x="361" y="0"/>
                    <a:pt x="0" y="0"/>
                  </a:cubicBezTo>
                  <a:close/>
                </a:path>
              </a:pathLst>
            </a:custGeom>
            <a:solidFill>
              <a:srgbClr val="FFFFFF"/>
            </a:solidFill>
            <a:ln w="1804" cap="flat">
              <a:noFill/>
              <a:prstDash val="solid"/>
              <a:miter/>
            </a:ln>
          </p:spPr>
          <p:txBody>
            <a:bodyPr rtlCol="0" anchor="ctr"/>
            <a:lstStyle/>
            <a:p>
              <a:endParaRPr lang="en-US"/>
            </a:p>
          </p:txBody>
        </p:sp>
        <p:sp>
          <p:nvSpPr>
            <p:cNvPr id="71" name="Freeform 452">
              <a:extLst>
                <a:ext uri="{FF2B5EF4-FFF2-40B4-BE49-F238E27FC236}">
                  <a16:creationId xmlns:a16="http://schemas.microsoft.com/office/drawing/2014/main" id="{D646D919-41EA-0E44-001C-D0C19CB65F2B}"/>
                </a:ext>
              </a:extLst>
            </p:cNvPr>
            <p:cNvSpPr/>
            <p:nvPr/>
          </p:nvSpPr>
          <p:spPr>
            <a:xfrm>
              <a:off x="5295598" y="1026714"/>
              <a:ext cx="1624" cy="180"/>
            </a:xfrm>
            <a:custGeom>
              <a:avLst/>
              <a:gdLst>
                <a:gd name="connsiteX0" fmla="*/ 0 w 1624"/>
                <a:gd name="connsiteY0" fmla="*/ 180 h 180"/>
                <a:gd name="connsiteX1" fmla="*/ 1624 w 1624"/>
                <a:gd name="connsiteY1" fmla="*/ 0 h 180"/>
                <a:gd name="connsiteX2" fmla="*/ 0 w 1624"/>
                <a:gd name="connsiteY2" fmla="*/ 180 h 180"/>
              </a:gdLst>
              <a:ahLst/>
              <a:cxnLst>
                <a:cxn ang="0">
                  <a:pos x="connsiteX0" y="connsiteY0"/>
                </a:cxn>
                <a:cxn ang="0">
                  <a:pos x="connsiteX1" y="connsiteY1"/>
                </a:cxn>
                <a:cxn ang="0">
                  <a:pos x="connsiteX2" y="connsiteY2"/>
                </a:cxn>
              </a:cxnLst>
              <a:rect l="l" t="t" r="r" b="b"/>
              <a:pathLst>
                <a:path w="1624" h="180">
                  <a:moveTo>
                    <a:pt x="0" y="180"/>
                  </a:moveTo>
                  <a:cubicBezTo>
                    <a:pt x="542" y="180"/>
                    <a:pt x="1083" y="0"/>
                    <a:pt x="1624" y="0"/>
                  </a:cubicBezTo>
                  <a:cubicBezTo>
                    <a:pt x="1083" y="0"/>
                    <a:pt x="542" y="0"/>
                    <a:pt x="0" y="180"/>
                  </a:cubicBezTo>
                  <a:close/>
                </a:path>
              </a:pathLst>
            </a:custGeom>
            <a:solidFill>
              <a:srgbClr val="FFFFFF"/>
            </a:solidFill>
            <a:ln w="1804" cap="flat">
              <a:noFill/>
              <a:prstDash val="solid"/>
              <a:miter/>
            </a:ln>
          </p:spPr>
          <p:txBody>
            <a:bodyPr rtlCol="0" anchor="ctr"/>
            <a:lstStyle/>
            <a:p>
              <a:endParaRPr lang="en-US"/>
            </a:p>
          </p:txBody>
        </p:sp>
        <p:sp>
          <p:nvSpPr>
            <p:cNvPr id="72" name="Freeform 453">
              <a:extLst>
                <a:ext uri="{FF2B5EF4-FFF2-40B4-BE49-F238E27FC236}">
                  <a16:creationId xmlns:a16="http://schemas.microsoft.com/office/drawing/2014/main" id="{4A2CA2D3-E267-61B2-937E-E25BD8C7F080}"/>
                </a:ext>
              </a:extLst>
            </p:cNvPr>
            <p:cNvSpPr/>
            <p:nvPr/>
          </p:nvSpPr>
          <p:spPr>
            <a:xfrm>
              <a:off x="5293072" y="1026895"/>
              <a:ext cx="1804" cy="360"/>
            </a:xfrm>
            <a:custGeom>
              <a:avLst/>
              <a:gdLst>
                <a:gd name="connsiteX0" fmla="*/ 0 w 1804"/>
                <a:gd name="connsiteY0" fmla="*/ 361 h 360"/>
                <a:gd name="connsiteX1" fmla="*/ 1805 w 1804"/>
                <a:gd name="connsiteY1" fmla="*/ 0 h 360"/>
                <a:gd name="connsiteX2" fmla="*/ 0 w 1804"/>
                <a:gd name="connsiteY2" fmla="*/ 361 h 360"/>
              </a:gdLst>
              <a:ahLst/>
              <a:cxnLst>
                <a:cxn ang="0">
                  <a:pos x="connsiteX0" y="connsiteY0"/>
                </a:cxn>
                <a:cxn ang="0">
                  <a:pos x="connsiteX1" y="connsiteY1"/>
                </a:cxn>
                <a:cxn ang="0">
                  <a:pos x="connsiteX2" y="connsiteY2"/>
                </a:cxn>
              </a:cxnLst>
              <a:rect l="l" t="t" r="r" b="b"/>
              <a:pathLst>
                <a:path w="1804" h="360">
                  <a:moveTo>
                    <a:pt x="0" y="361"/>
                  </a:moveTo>
                  <a:cubicBezTo>
                    <a:pt x="542" y="180"/>
                    <a:pt x="1083" y="180"/>
                    <a:pt x="1805" y="0"/>
                  </a:cubicBezTo>
                  <a:cubicBezTo>
                    <a:pt x="1263" y="180"/>
                    <a:pt x="722" y="180"/>
                    <a:pt x="0" y="361"/>
                  </a:cubicBezTo>
                  <a:close/>
                </a:path>
              </a:pathLst>
            </a:custGeom>
            <a:solidFill>
              <a:srgbClr val="FFFFFF"/>
            </a:solidFill>
            <a:ln w="1804" cap="flat">
              <a:noFill/>
              <a:prstDash val="solid"/>
              <a:miter/>
            </a:ln>
          </p:spPr>
          <p:txBody>
            <a:bodyPr rtlCol="0" anchor="ctr"/>
            <a:lstStyle/>
            <a:p>
              <a:endParaRPr lang="en-US"/>
            </a:p>
          </p:txBody>
        </p:sp>
        <p:sp>
          <p:nvSpPr>
            <p:cNvPr id="73" name="Freeform 454">
              <a:extLst>
                <a:ext uri="{FF2B5EF4-FFF2-40B4-BE49-F238E27FC236}">
                  <a16:creationId xmlns:a16="http://schemas.microsoft.com/office/drawing/2014/main" id="{66F0CDFF-C193-FB4F-5164-99F336681503}"/>
                </a:ext>
              </a:extLst>
            </p:cNvPr>
            <p:cNvSpPr/>
            <p:nvPr/>
          </p:nvSpPr>
          <p:spPr>
            <a:xfrm>
              <a:off x="5290726" y="1027256"/>
              <a:ext cx="1804" cy="360"/>
            </a:xfrm>
            <a:custGeom>
              <a:avLst/>
              <a:gdLst>
                <a:gd name="connsiteX0" fmla="*/ 0 w 1804"/>
                <a:gd name="connsiteY0" fmla="*/ 361 h 360"/>
                <a:gd name="connsiteX1" fmla="*/ 1805 w 1804"/>
                <a:gd name="connsiteY1" fmla="*/ 0 h 360"/>
                <a:gd name="connsiteX2" fmla="*/ 0 w 1804"/>
                <a:gd name="connsiteY2" fmla="*/ 361 h 360"/>
              </a:gdLst>
              <a:ahLst/>
              <a:cxnLst>
                <a:cxn ang="0">
                  <a:pos x="connsiteX0" y="connsiteY0"/>
                </a:cxn>
                <a:cxn ang="0">
                  <a:pos x="connsiteX1" y="connsiteY1"/>
                </a:cxn>
                <a:cxn ang="0">
                  <a:pos x="connsiteX2" y="connsiteY2"/>
                </a:cxn>
              </a:cxnLst>
              <a:rect l="l" t="t" r="r" b="b"/>
              <a:pathLst>
                <a:path w="1804" h="360">
                  <a:moveTo>
                    <a:pt x="0" y="361"/>
                  </a:moveTo>
                  <a:cubicBezTo>
                    <a:pt x="541" y="180"/>
                    <a:pt x="1263" y="0"/>
                    <a:pt x="1805" y="0"/>
                  </a:cubicBezTo>
                  <a:cubicBezTo>
                    <a:pt x="1263" y="180"/>
                    <a:pt x="541" y="361"/>
                    <a:pt x="0" y="361"/>
                  </a:cubicBezTo>
                  <a:close/>
                </a:path>
              </a:pathLst>
            </a:custGeom>
            <a:solidFill>
              <a:srgbClr val="FFFFFF"/>
            </a:solidFill>
            <a:ln w="1804" cap="flat">
              <a:noFill/>
              <a:prstDash val="solid"/>
              <a:miter/>
            </a:ln>
          </p:spPr>
          <p:txBody>
            <a:bodyPr rtlCol="0" anchor="ctr"/>
            <a:lstStyle/>
            <a:p>
              <a:endParaRPr lang="en-US"/>
            </a:p>
          </p:txBody>
        </p:sp>
        <p:sp>
          <p:nvSpPr>
            <p:cNvPr id="74" name="Freeform 455">
              <a:extLst>
                <a:ext uri="{FF2B5EF4-FFF2-40B4-BE49-F238E27FC236}">
                  <a16:creationId xmlns:a16="http://schemas.microsoft.com/office/drawing/2014/main" id="{D3C04C3C-20A5-E9F0-B29B-B601DDD663DB}"/>
                </a:ext>
              </a:extLst>
            </p:cNvPr>
            <p:cNvSpPr/>
            <p:nvPr/>
          </p:nvSpPr>
          <p:spPr>
            <a:xfrm>
              <a:off x="5286033" y="1028339"/>
              <a:ext cx="2165" cy="541"/>
            </a:xfrm>
            <a:custGeom>
              <a:avLst/>
              <a:gdLst>
                <a:gd name="connsiteX0" fmla="*/ 0 w 2165"/>
                <a:gd name="connsiteY0" fmla="*/ 541 h 541"/>
                <a:gd name="connsiteX1" fmla="*/ 2166 w 2165"/>
                <a:gd name="connsiteY1" fmla="*/ 0 h 541"/>
                <a:gd name="connsiteX2" fmla="*/ 0 w 2165"/>
                <a:gd name="connsiteY2" fmla="*/ 541 h 541"/>
              </a:gdLst>
              <a:ahLst/>
              <a:cxnLst>
                <a:cxn ang="0">
                  <a:pos x="connsiteX0" y="connsiteY0"/>
                </a:cxn>
                <a:cxn ang="0">
                  <a:pos x="connsiteX1" y="connsiteY1"/>
                </a:cxn>
                <a:cxn ang="0">
                  <a:pos x="connsiteX2" y="connsiteY2"/>
                </a:cxn>
              </a:cxnLst>
              <a:rect l="l" t="t" r="r" b="b"/>
              <a:pathLst>
                <a:path w="2165" h="541">
                  <a:moveTo>
                    <a:pt x="0" y="541"/>
                  </a:moveTo>
                  <a:cubicBezTo>
                    <a:pt x="722" y="361"/>
                    <a:pt x="1444" y="181"/>
                    <a:pt x="2166" y="0"/>
                  </a:cubicBezTo>
                  <a:cubicBezTo>
                    <a:pt x="1444" y="181"/>
                    <a:pt x="722" y="361"/>
                    <a:pt x="0" y="541"/>
                  </a:cubicBezTo>
                  <a:close/>
                </a:path>
              </a:pathLst>
            </a:custGeom>
            <a:solidFill>
              <a:srgbClr val="FFFFFF"/>
            </a:solidFill>
            <a:ln w="1804" cap="flat">
              <a:noFill/>
              <a:prstDash val="solid"/>
              <a:miter/>
            </a:ln>
          </p:spPr>
          <p:txBody>
            <a:bodyPr rtlCol="0" anchor="ctr"/>
            <a:lstStyle/>
            <a:p>
              <a:endParaRPr lang="en-US"/>
            </a:p>
          </p:txBody>
        </p:sp>
        <p:sp>
          <p:nvSpPr>
            <p:cNvPr id="75" name="Freeform 456">
              <a:extLst>
                <a:ext uri="{FF2B5EF4-FFF2-40B4-BE49-F238E27FC236}">
                  <a16:creationId xmlns:a16="http://schemas.microsoft.com/office/drawing/2014/main" id="{F8480AC7-804C-8E68-9DDF-FC9ADAF4DBA2}"/>
                </a:ext>
              </a:extLst>
            </p:cNvPr>
            <p:cNvSpPr/>
            <p:nvPr/>
          </p:nvSpPr>
          <p:spPr>
            <a:xfrm>
              <a:off x="5148151" y="1106845"/>
              <a:ext cx="1082" cy="1263"/>
            </a:xfrm>
            <a:custGeom>
              <a:avLst/>
              <a:gdLst>
                <a:gd name="connsiteX0" fmla="*/ 1083 w 1082"/>
                <a:gd name="connsiteY0" fmla="*/ 1263 h 1263"/>
                <a:gd name="connsiteX1" fmla="*/ 0 w 1082"/>
                <a:gd name="connsiteY1" fmla="*/ 0 h 1263"/>
                <a:gd name="connsiteX2" fmla="*/ 1083 w 1082"/>
                <a:gd name="connsiteY2" fmla="*/ 1263 h 1263"/>
              </a:gdLst>
              <a:ahLst/>
              <a:cxnLst>
                <a:cxn ang="0">
                  <a:pos x="connsiteX0" y="connsiteY0"/>
                </a:cxn>
                <a:cxn ang="0">
                  <a:pos x="connsiteX1" y="connsiteY1"/>
                </a:cxn>
                <a:cxn ang="0">
                  <a:pos x="connsiteX2" y="connsiteY2"/>
                </a:cxn>
              </a:cxnLst>
              <a:rect l="l" t="t" r="r" b="b"/>
              <a:pathLst>
                <a:path w="1082" h="1263">
                  <a:moveTo>
                    <a:pt x="1083" y="1263"/>
                  </a:moveTo>
                  <a:cubicBezTo>
                    <a:pt x="722" y="902"/>
                    <a:pt x="361" y="361"/>
                    <a:pt x="0" y="0"/>
                  </a:cubicBezTo>
                  <a:cubicBezTo>
                    <a:pt x="361" y="361"/>
                    <a:pt x="722" y="902"/>
                    <a:pt x="1083" y="1263"/>
                  </a:cubicBezTo>
                  <a:close/>
                </a:path>
              </a:pathLst>
            </a:custGeom>
            <a:solidFill>
              <a:srgbClr val="FFFFFF"/>
            </a:solidFill>
            <a:ln w="1804" cap="flat">
              <a:noFill/>
              <a:prstDash val="solid"/>
              <a:miter/>
            </a:ln>
          </p:spPr>
          <p:txBody>
            <a:bodyPr rtlCol="0" anchor="ctr"/>
            <a:lstStyle/>
            <a:p>
              <a:endParaRPr lang="en-US"/>
            </a:p>
          </p:txBody>
        </p:sp>
        <p:sp>
          <p:nvSpPr>
            <p:cNvPr id="76" name="Freeform 457">
              <a:extLst>
                <a:ext uri="{FF2B5EF4-FFF2-40B4-BE49-F238E27FC236}">
                  <a16:creationId xmlns:a16="http://schemas.microsoft.com/office/drawing/2014/main" id="{CABA8826-C8B8-D735-149D-D45330E567E8}"/>
                </a:ext>
              </a:extLst>
            </p:cNvPr>
            <p:cNvSpPr/>
            <p:nvPr/>
          </p:nvSpPr>
          <p:spPr>
            <a:xfrm>
              <a:off x="5150317" y="1109552"/>
              <a:ext cx="1443" cy="1804"/>
            </a:xfrm>
            <a:custGeom>
              <a:avLst/>
              <a:gdLst>
                <a:gd name="connsiteX0" fmla="*/ 1444 w 1443"/>
                <a:gd name="connsiteY0" fmla="*/ 1805 h 1804"/>
                <a:gd name="connsiteX1" fmla="*/ 0 w 1443"/>
                <a:gd name="connsiteY1" fmla="*/ 0 h 1804"/>
                <a:gd name="connsiteX2" fmla="*/ 1444 w 1443"/>
                <a:gd name="connsiteY2" fmla="*/ 1805 h 1804"/>
              </a:gdLst>
              <a:ahLst/>
              <a:cxnLst>
                <a:cxn ang="0">
                  <a:pos x="connsiteX0" y="connsiteY0"/>
                </a:cxn>
                <a:cxn ang="0">
                  <a:pos x="connsiteX1" y="connsiteY1"/>
                </a:cxn>
                <a:cxn ang="0">
                  <a:pos x="connsiteX2" y="connsiteY2"/>
                </a:cxn>
              </a:cxnLst>
              <a:rect l="l" t="t" r="r" b="b"/>
              <a:pathLst>
                <a:path w="1443" h="1804">
                  <a:moveTo>
                    <a:pt x="1444" y="1805"/>
                  </a:moveTo>
                  <a:cubicBezTo>
                    <a:pt x="902" y="1263"/>
                    <a:pt x="542" y="541"/>
                    <a:pt x="0" y="0"/>
                  </a:cubicBezTo>
                  <a:cubicBezTo>
                    <a:pt x="542" y="541"/>
                    <a:pt x="1083" y="1263"/>
                    <a:pt x="1444" y="1805"/>
                  </a:cubicBezTo>
                  <a:close/>
                </a:path>
              </a:pathLst>
            </a:custGeom>
            <a:solidFill>
              <a:srgbClr val="FFFFFF"/>
            </a:solidFill>
            <a:ln w="1804" cap="flat">
              <a:noFill/>
              <a:prstDash val="solid"/>
              <a:miter/>
            </a:ln>
          </p:spPr>
          <p:txBody>
            <a:bodyPr rtlCol="0" anchor="ctr"/>
            <a:lstStyle/>
            <a:p>
              <a:endParaRPr lang="en-US"/>
            </a:p>
          </p:txBody>
        </p:sp>
        <p:sp>
          <p:nvSpPr>
            <p:cNvPr id="77" name="Freeform 458">
              <a:extLst>
                <a:ext uri="{FF2B5EF4-FFF2-40B4-BE49-F238E27FC236}">
                  <a16:creationId xmlns:a16="http://schemas.microsoft.com/office/drawing/2014/main" id="{A3908339-C802-9BA0-BD6C-2B8CF6981F4A}"/>
                </a:ext>
              </a:extLst>
            </p:cNvPr>
            <p:cNvSpPr/>
            <p:nvPr/>
          </p:nvSpPr>
          <p:spPr>
            <a:xfrm>
              <a:off x="5152663" y="1112439"/>
              <a:ext cx="2346" cy="3248"/>
            </a:xfrm>
            <a:custGeom>
              <a:avLst/>
              <a:gdLst>
                <a:gd name="connsiteX0" fmla="*/ 2346 w 2346"/>
                <a:gd name="connsiteY0" fmla="*/ 3249 h 3248"/>
                <a:gd name="connsiteX1" fmla="*/ 0 w 2346"/>
                <a:gd name="connsiteY1" fmla="*/ 0 h 3248"/>
                <a:gd name="connsiteX2" fmla="*/ 2346 w 2346"/>
                <a:gd name="connsiteY2" fmla="*/ 3249 h 3248"/>
              </a:gdLst>
              <a:ahLst/>
              <a:cxnLst>
                <a:cxn ang="0">
                  <a:pos x="connsiteX0" y="connsiteY0"/>
                </a:cxn>
                <a:cxn ang="0">
                  <a:pos x="connsiteX1" y="connsiteY1"/>
                </a:cxn>
                <a:cxn ang="0">
                  <a:pos x="connsiteX2" y="connsiteY2"/>
                </a:cxn>
              </a:cxnLst>
              <a:rect l="l" t="t" r="r" b="b"/>
              <a:pathLst>
                <a:path w="2346" h="3248">
                  <a:moveTo>
                    <a:pt x="2346" y="3249"/>
                  </a:moveTo>
                  <a:cubicBezTo>
                    <a:pt x="1624" y="2166"/>
                    <a:pt x="722" y="1083"/>
                    <a:pt x="0" y="0"/>
                  </a:cubicBezTo>
                  <a:cubicBezTo>
                    <a:pt x="902" y="1083"/>
                    <a:pt x="1624" y="2166"/>
                    <a:pt x="2346" y="3249"/>
                  </a:cubicBezTo>
                  <a:close/>
                </a:path>
              </a:pathLst>
            </a:custGeom>
            <a:solidFill>
              <a:srgbClr val="FFFFFF"/>
            </a:solidFill>
            <a:ln w="1804" cap="flat">
              <a:noFill/>
              <a:prstDash val="solid"/>
              <a:miter/>
            </a:ln>
          </p:spPr>
          <p:txBody>
            <a:bodyPr rtlCol="0" anchor="ctr"/>
            <a:lstStyle/>
            <a:p>
              <a:endParaRPr lang="en-US"/>
            </a:p>
          </p:txBody>
        </p:sp>
        <p:sp>
          <p:nvSpPr>
            <p:cNvPr id="78" name="Freeform 459">
              <a:extLst>
                <a:ext uri="{FF2B5EF4-FFF2-40B4-BE49-F238E27FC236}">
                  <a16:creationId xmlns:a16="http://schemas.microsoft.com/office/drawing/2014/main" id="{5F13AD3C-C8DE-38C2-923C-79A70CCDC6AB}"/>
                </a:ext>
              </a:extLst>
            </p:cNvPr>
            <p:cNvSpPr/>
            <p:nvPr/>
          </p:nvSpPr>
          <p:spPr>
            <a:xfrm>
              <a:off x="5301012" y="1026534"/>
              <a:ext cx="1082" cy="1804"/>
            </a:xfrm>
            <a:custGeom>
              <a:avLst/>
              <a:gdLst>
                <a:gd name="connsiteX0" fmla="*/ 0 w 1082"/>
                <a:gd name="connsiteY0" fmla="*/ 0 h 1804"/>
                <a:gd name="connsiteX1" fmla="*/ 1083 w 1082"/>
                <a:gd name="connsiteY1" fmla="*/ 0 h 1804"/>
                <a:gd name="connsiteX2" fmla="*/ 0 w 1082"/>
                <a:gd name="connsiteY2" fmla="*/ 0 h 1804"/>
              </a:gdLst>
              <a:ahLst/>
              <a:cxnLst>
                <a:cxn ang="0">
                  <a:pos x="connsiteX0" y="connsiteY0"/>
                </a:cxn>
                <a:cxn ang="0">
                  <a:pos x="connsiteX1" y="connsiteY1"/>
                </a:cxn>
                <a:cxn ang="0">
                  <a:pos x="connsiteX2" y="connsiteY2"/>
                </a:cxn>
              </a:cxnLst>
              <a:rect l="l" t="t" r="r" b="b"/>
              <a:pathLst>
                <a:path w="1082" h="1804">
                  <a:moveTo>
                    <a:pt x="0" y="0"/>
                  </a:moveTo>
                  <a:cubicBezTo>
                    <a:pt x="361" y="0"/>
                    <a:pt x="722" y="0"/>
                    <a:pt x="1083" y="0"/>
                  </a:cubicBezTo>
                  <a:cubicBezTo>
                    <a:pt x="722" y="0"/>
                    <a:pt x="361" y="0"/>
                    <a:pt x="0" y="0"/>
                  </a:cubicBezTo>
                  <a:close/>
                </a:path>
              </a:pathLst>
            </a:custGeom>
            <a:solidFill>
              <a:srgbClr val="FFFFFF"/>
            </a:solidFill>
            <a:ln w="1804" cap="flat">
              <a:noFill/>
              <a:prstDash val="solid"/>
              <a:miter/>
            </a:ln>
          </p:spPr>
          <p:txBody>
            <a:bodyPr rtlCol="0" anchor="ctr"/>
            <a:lstStyle/>
            <a:p>
              <a:endParaRPr lang="en-US"/>
            </a:p>
          </p:txBody>
        </p:sp>
        <p:sp>
          <p:nvSpPr>
            <p:cNvPr id="79" name="Freeform 460">
              <a:extLst>
                <a:ext uri="{FF2B5EF4-FFF2-40B4-BE49-F238E27FC236}">
                  <a16:creationId xmlns:a16="http://schemas.microsoft.com/office/drawing/2014/main" id="{110C58DE-279F-EA64-2C02-DBC9786F9D67}"/>
                </a:ext>
              </a:extLst>
            </p:cNvPr>
            <p:cNvSpPr/>
            <p:nvPr/>
          </p:nvSpPr>
          <p:spPr>
            <a:xfrm>
              <a:off x="4762298" y="1099265"/>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361"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0" name="Freeform 461">
              <a:extLst>
                <a:ext uri="{FF2B5EF4-FFF2-40B4-BE49-F238E27FC236}">
                  <a16:creationId xmlns:a16="http://schemas.microsoft.com/office/drawing/2014/main" id="{28876BBA-009B-D502-B5CD-72AF3BB5CFE2}"/>
                </a:ext>
              </a:extLst>
            </p:cNvPr>
            <p:cNvSpPr/>
            <p:nvPr/>
          </p:nvSpPr>
          <p:spPr>
            <a:xfrm>
              <a:off x="4758689" y="1096377"/>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361"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1" name="Freeform 462">
              <a:extLst>
                <a:ext uri="{FF2B5EF4-FFF2-40B4-BE49-F238E27FC236}">
                  <a16:creationId xmlns:a16="http://schemas.microsoft.com/office/drawing/2014/main" id="{DACF5CB4-1384-7642-CF38-6D1187F530A5}"/>
                </a:ext>
              </a:extLst>
            </p:cNvPr>
            <p:cNvSpPr/>
            <p:nvPr/>
          </p:nvSpPr>
          <p:spPr>
            <a:xfrm>
              <a:off x="4753816" y="1092768"/>
              <a:ext cx="1624" cy="1263"/>
            </a:xfrm>
            <a:custGeom>
              <a:avLst/>
              <a:gdLst>
                <a:gd name="connsiteX0" fmla="*/ 1624 w 1624"/>
                <a:gd name="connsiteY0" fmla="*/ 1263 h 1263"/>
                <a:gd name="connsiteX1" fmla="*/ 0 w 1624"/>
                <a:gd name="connsiteY1" fmla="*/ 0 h 1263"/>
                <a:gd name="connsiteX2" fmla="*/ 1624 w 1624"/>
                <a:gd name="connsiteY2" fmla="*/ 1263 h 1263"/>
              </a:gdLst>
              <a:ahLst/>
              <a:cxnLst>
                <a:cxn ang="0">
                  <a:pos x="connsiteX0" y="connsiteY0"/>
                </a:cxn>
                <a:cxn ang="0">
                  <a:pos x="connsiteX1" y="connsiteY1"/>
                </a:cxn>
                <a:cxn ang="0">
                  <a:pos x="connsiteX2" y="connsiteY2"/>
                </a:cxn>
              </a:cxnLst>
              <a:rect l="l" t="t" r="r" b="b"/>
              <a:pathLst>
                <a:path w="1624" h="1263">
                  <a:moveTo>
                    <a:pt x="1624" y="1263"/>
                  </a:moveTo>
                  <a:cubicBezTo>
                    <a:pt x="1083" y="902"/>
                    <a:pt x="541" y="541"/>
                    <a:pt x="0" y="0"/>
                  </a:cubicBezTo>
                  <a:cubicBezTo>
                    <a:pt x="541" y="361"/>
                    <a:pt x="1083" y="722"/>
                    <a:pt x="1624" y="1263"/>
                  </a:cubicBezTo>
                  <a:close/>
                </a:path>
              </a:pathLst>
            </a:custGeom>
            <a:solidFill>
              <a:srgbClr val="FFFFFF"/>
            </a:solidFill>
            <a:ln w="1804" cap="flat">
              <a:noFill/>
              <a:prstDash val="solid"/>
              <a:miter/>
            </a:ln>
          </p:spPr>
          <p:txBody>
            <a:bodyPr rtlCol="0" anchor="ctr"/>
            <a:lstStyle/>
            <a:p>
              <a:endParaRPr lang="en-US"/>
            </a:p>
          </p:txBody>
        </p:sp>
        <p:sp>
          <p:nvSpPr>
            <p:cNvPr id="82" name="Freeform 463">
              <a:extLst>
                <a:ext uri="{FF2B5EF4-FFF2-40B4-BE49-F238E27FC236}">
                  <a16:creationId xmlns:a16="http://schemas.microsoft.com/office/drawing/2014/main" id="{D7F89ADB-9F12-7D3C-EF2C-D66E7421B2CE}"/>
                </a:ext>
              </a:extLst>
            </p:cNvPr>
            <p:cNvSpPr/>
            <p:nvPr/>
          </p:nvSpPr>
          <p:spPr>
            <a:xfrm>
              <a:off x="4774932" y="1108830"/>
              <a:ext cx="1263" cy="902"/>
            </a:xfrm>
            <a:custGeom>
              <a:avLst/>
              <a:gdLst>
                <a:gd name="connsiteX0" fmla="*/ 1263 w 1263"/>
                <a:gd name="connsiteY0" fmla="*/ 902 h 902"/>
                <a:gd name="connsiteX1" fmla="*/ 0 w 1263"/>
                <a:gd name="connsiteY1" fmla="*/ 0 h 902"/>
                <a:gd name="connsiteX2" fmla="*/ 1263 w 1263"/>
                <a:gd name="connsiteY2" fmla="*/ 902 h 902"/>
              </a:gdLst>
              <a:ahLst/>
              <a:cxnLst>
                <a:cxn ang="0">
                  <a:pos x="connsiteX0" y="connsiteY0"/>
                </a:cxn>
                <a:cxn ang="0">
                  <a:pos x="connsiteX1" y="connsiteY1"/>
                </a:cxn>
                <a:cxn ang="0">
                  <a:pos x="connsiteX2" y="connsiteY2"/>
                </a:cxn>
              </a:cxnLst>
              <a:rect l="l" t="t" r="r" b="b"/>
              <a:pathLst>
                <a:path w="1263" h="902">
                  <a:moveTo>
                    <a:pt x="1263" y="902"/>
                  </a:moveTo>
                  <a:cubicBezTo>
                    <a:pt x="902" y="541"/>
                    <a:pt x="361" y="361"/>
                    <a:pt x="0" y="0"/>
                  </a:cubicBezTo>
                  <a:cubicBezTo>
                    <a:pt x="361" y="180"/>
                    <a:pt x="902" y="541"/>
                    <a:pt x="1263" y="902"/>
                  </a:cubicBezTo>
                  <a:close/>
                </a:path>
              </a:pathLst>
            </a:custGeom>
            <a:solidFill>
              <a:srgbClr val="FFFFFF"/>
            </a:solidFill>
            <a:ln w="1804" cap="flat">
              <a:noFill/>
              <a:prstDash val="solid"/>
              <a:miter/>
            </a:ln>
          </p:spPr>
          <p:txBody>
            <a:bodyPr rtlCol="0" anchor="ctr"/>
            <a:lstStyle/>
            <a:p>
              <a:endParaRPr lang="en-US"/>
            </a:p>
          </p:txBody>
        </p:sp>
        <p:sp>
          <p:nvSpPr>
            <p:cNvPr id="83" name="Freeform 464">
              <a:extLst>
                <a:ext uri="{FF2B5EF4-FFF2-40B4-BE49-F238E27FC236}">
                  <a16:creationId xmlns:a16="http://schemas.microsoft.com/office/drawing/2014/main" id="{01571CB5-1B7A-0B47-0E9D-25F5C803BCAE}"/>
                </a:ext>
              </a:extLst>
            </p:cNvPr>
            <p:cNvSpPr/>
            <p:nvPr/>
          </p:nvSpPr>
          <p:spPr>
            <a:xfrm>
              <a:off x="4711766" y="1028519"/>
              <a:ext cx="574447" cy="84642"/>
            </a:xfrm>
            <a:custGeom>
              <a:avLst/>
              <a:gdLst>
                <a:gd name="connsiteX0" fmla="*/ 0 w 574447"/>
                <a:gd name="connsiteY0" fmla="*/ 29598 h 84642"/>
                <a:gd name="connsiteX1" fmla="*/ 35553 w 574447"/>
                <a:gd name="connsiteY1" fmla="*/ 59015 h 84642"/>
                <a:gd name="connsiteX2" fmla="*/ 35373 w 574447"/>
                <a:gd name="connsiteY2" fmla="*/ 58834 h 84642"/>
                <a:gd name="connsiteX3" fmla="*/ 158456 w 574447"/>
                <a:gd name="connsiteY3" fmla="*/ 77062 h 84642"/>
                <a:gd name="connsiteX4" fmla="*/ 284788 w 574447"/>
                <a:gd name="connsiteY4" fmla="*/ 84642 h 84642"/>
                <a:gd name="connsiteX5" fmla="*/ 330628 w 574447"/>
                <a:gd name="connsiteY5" fmla="*/ 50352 h 84642"/>
                <a:gd name="connsiteX6" fmla="*/ 425737 w 574447"/>
                <a:gd name="connsiteY6" fmla="*/ 66775 h 84642"/>
                <a:gd name="connsiteX7" fmla="*/ 440175 w 574447"/>
                <a:gd name="connsiteY7" fmla="*/ 63166 h 84642"/>
                <a:gd name="connsiteX8" fmla="*/ 513628 w 574447"/>
                <a:gd name="connsiteY8" fmla="*/ 36095 h 84642"/>
                <a:gd name="connsiteX9" fmla="*/ 574448 w 574447"/>
                <a:gd name="connsiteY9" fmla="*/ 0 h 84642"/>
                <a:gd name="connsiteX10" fmla="*/ 556581 w 574447"/>
                <a:gd name="connsiteY10" fmla="*/ 6136 h 84642"/>
                <a:gd name="connsiteX11" fmla="*/ 484391 w 574447"/>
                <a:gd name="connsiteY11" fmla="*/ 24364 h 84642"/>
                <a:gd name="connsiteX12" fmla="*/ 281719 w 574447"/>
                <a:gd name="connsiteY12" fmla="*/ 27973 h 84642"/>
                <a:gd name="connsiteX13" fmla="*/ 207184 w 574447"/>
                <a:gd name="connsiteY13" fmla="*/ 28876 h 84642"/>
                <a:gd name="connsiteX14" fmla="*/ 0 w 574447"/>
                <a:gd name="connsiteY14" fmla="*/ 29598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447" h="84642">
                  <a:moveTo>
                    <a:pt x="0" y="29598"/>
                  </a:moveTo>
                  <a:cubicBezTo>
                    <a:pt x="9024" y="37899"/>
                    <a:pt x="21837" y="48367"/>
                    <a:pt x="35553" y="59015"/>
                  </a:cubicBezTo>
                  <a:cubicBezTo>
                    <a:pt x="35553" y="59015"/>
                    <a:pt x="35373" y="58834"/>
                    <a:pt x="35373" y="58834"/>
                  </a:cubicBezTo>
                  <a:cubicBezTo>
                    <a:pt x="75799" y="67858"/>
                    <a:pt x="117308" y="73092"/>
                    <a:pt x="158456" y="77062"/>
                  </a:cubicBezTo>
                  <a:cubicBezTo>
                    <a:pt x="200326" y="81033"/>
                    <a:pt x="242557" y="84101"/>
                    <a:pt x="284788" y="84642"/>
                  </a:cubicBezTo>
                  <a:cubicBezTo>
                    <a:pt x="295796" y="67317"/>
                    <a:pt x="310776" y="57391"/>
                    <a:pt x="330628" y="50352"/>
                  </a:cubicBezTo>
                  <a:cubicBezTo>
                    <a:pt x="371776" y="39704"/>
                    <a:pt x="401554" y="45118"/>
                    <a:pt x="425737" y="66775"/>
                  </a:cubicBezTo>
                  <a:cubicBezTo>
                    <a:pt x="430610" y="65512"/>
                    <a:pt x="435302" y="64429"/>
                    <a:pt x="440175" y="63166"/>
                  </a:cubicBezTo>
                  <a:cubicBezTo>
                    <a:pt x="465442" y="56488"/>
                    <a:pt x="490166" y="47826"/>
                    <a:pt x="513628" y="36095"/>
                  </a:cubicBezTo>
                  <a:cubicBezTo>
                    <a:pt x="534563" y="25627"/>
                    <a:pt x="554596" y="12453"/>
                    <a:pt x="574448" y="0"/>
                  </a:cubicBezTo>
                  <a:cubicBezTo>
                    <a:pt x="568312" y="1805"/>
                    <a:pt x="562536" y="4331"/>
                    <a:pt x="556581" y="6136"/>
                  </a:cubicBezTo>
                  <a:cubicBezTo>
                    <a:pt x="532758" y="13355"/>
                    <a:pt x="509477" y="23642"/>
                    <a:pt x="484391" y="24364"/>
                  </a:cubicBezTo>
                  <a:cubicBezTo>
                    <a:pt x="416894" y="26349"/>
                    <a:pt x="349217" y="28154"/>
                    <a:pt x="281719" y="27973"/>
                  </a:cubicBezTo>
                  <a:cubicBezTo>
                    <a:pt x="256814" y="27973"/>
                    <a:pt x="232089" y="27432"/>
                    <a:pt x="207184" y="28876"/>
                  </a:cubicBezTo>
                  <a:cubicBezTo>
                    <a:pt x="177767" y="31222"/>
                    <a:pt x="39524" y="25988"/>
                    <a:pt x="0" y="29598"/>
                  </a:cubicBezTo>
                  <a:close/>
                </a:path>
              </a:pathLst>
            </a:custGeom>
            <a:solidFill>
              <a:srgbClr val="FFFFFF"/>
            </a:solidFill>
            <a:ln w="1804" cap="flat">
              <a:noFill/>
              <a:prstDash val="solid"/>
              <a:miter/>
            </a:ln>
          </p:spPr>
          <p:txBody>
            <a:bodyPr rtlCol="0" anchor="ctr"/>
            <a:lstStyle/>
            <a:p>
              <a:endParaRPr lang="en-US"/>
            </a:p>
          </p:txBody>
        </p:sp>
        <p:sp>
          <p:nvSpPr>
            <p:cNvPr id="84" name="Freeform 465">
              <a:extLst>
                <a:ext uri="{FF2B5EF4-FFF2-40B4-BE49-F238E27FC236}">
                  <a16:creationId xmlns:a16="http://schemas.microsoft.com/office/drawing/2014/main" id="{3126F38A-4C0F-FA19-339B-5CD2E1386D7A}"/>
                </a:ext>
              </a:extLst>
            </p:cNvPr>
            <p:cNvSpPr/>
            <p:nvPr/>
          </p:nvSpPr>
          <p:spPr>
            <a:xfrm>
              <a:off x="4750207" y="1089880"/>
              <a:ext cx="1624" cy="1263"/>
            </a:xfrm>
            <a:custGeom>
              <a:avLst/>
              <a:gdLst>
                <a:gd name="connsiteX0" fmla="*/ 1624 w 1624"/>
                <a:gd name="connsiteY0" fmla="*/ 1263 h 1263"/>
                <a:gd name="connsiteX1" fmla="*/ 0 w 1624"/>
                <a:gd name="connsiteY1" fmla="*/ 0 h 1263"/>
                <a:gd name="connsiteX2" fmla="*/ 1624 w 1624"/>
                <a:gd name="connsiteY2" fmla="*/ 1263 h 1263"/>
              </a:gdLst>
              <a:ahLst/>
              <a:cxnLst>
                <a:cxn ang="0">
                  <a:pos x="connsiteX0" y="connsiteY0"/>
                </a:cxn>
                <a:cxn ang="0">
                  <a:pos x="connsiteX1" y="connsiteY1"/>
                </a:cxn>
                <a:cxn ang="0">
                  <a:pos x="connsiteX2" y="connsiteY2"/>
                </a:cxn>
              </a:cxnLst>
              <a:rect l="l" t="t" r="r" b="b"/>
              <a:pathLst>
                <a:path w="1624" h="1263">
                  <a:moveTo>
                    <a:pt x="1624" y="1263"/>
                  </a:moveTo>
                  <a:cubicBezTo>
                    <a:pt x="1083" y="902"/>
                    <a:pt x="541" y="361"/>
                    <a:pt x="0" y="0"/>
                  </a:cubicBezTo>
                  <a:cubicBezTo>
                    <a:pt x="541" y="541"/>
                    <a:pt x="1083" y="902"/>
                    <a:pt x="1624" y="1263"/>
                  </a:cubicBezTo>
                  <a:close/>
                </a:path>
              </a:pathLst>
            </a:custGeom>
            <a:solidFill>
              <a:srgbClr val="FFFFFF"/>
            </a:solidFill>
            <a:ln w="1804" cap="flat">
              <a:noFill/>
              <a:prstDash val="solid"/>
              <a:miter/>
            </a:ln>
          </p:spPr>
          <p:txBody>
            <a:bodyPr rtlCol="0" anchor="ctr"/>
            <a:lstStyle/>
            <a:p>
              <a:endParaRPr lang="en-US"/>
            </a:p>
          </p:txBody>
        </p:sp>
        <p:sp>
          <p:nvSpPr>
            <p:cNvPr id="85" name="Freeform 466">
              <a:extLst>
                <a:ext uri="{FF2B5EF4-FFF2-40B4-BE49-F238E27FC236}">
                  <a16:creationId xmlns:a16="http://schemas.microsoft.com/office/drawing/2014/main" id="{5CF1122F-9D1B-0E33-10CE-A1C30ED63D0E}"/>
                </a:ext>
              </a:extLst>
            </p:cNvPr>
            <p:cNvSpPr/>
            <p:nvPr/>
          </p:nvSpPr>
          <p:spPr>
            <a:xfrm>
              <a:off x="5145985" y="1104318"/>
              <a:ext cx="721" cy="721"/>
            </a:xfrm>
            <a:custGeom>
              <a:avLst/>
              <a:gdLst>
                <a:gd name="connsiteX0" fmla="*/ 722 w 721"/>
                <a:gd name="connsiteY0" fmla="*/ 722 h 721"/>
                <a:gd name="connsiteX1" fmla="*/ 0 w 721"/>
                <a:gd name="connsiteY1" fmla="*/ 0 h 721"/>
                <a:gd name="connsiteX2" fmla="*/ 722 w 721"/>
                <a:gd name="connsiteY2" fmla="*/ 722 h 721"/>
              </a:gdLst>
              <a:ahLst/>
              <a:cxnLst>
                <a:cxn ang="0">
                  <a:pos x="connsiteX0" y="connsiteY0"/>
                </a:cxn>
                <a:cxn ang="0">
                  <a:pos x="connsiteX1" y="connsiteY1"/>
                </a:cxn>
                <a:cxn ang="0">
                  <a:pos x="connsiteX2" y="connsiteY2"/>
                </a:cxn>
              </a:cxnLst>
              <a:rect l="l" t="t" r="r" b="b"/>
              <a:pathLst>
                <a:path w="721" h="721">
                  <a:moveTo>
                    <a:pt x="722" y="722"/>
                  </a:moveTo>
                  <a:cubicBezTo>
                    <a:pt x="542" y="541"/>
                    <a:pt x="361" y="180"/>
                    <a:pt x="0" y="0"/>
                  </a:cubicBezTo>
                  <a:cubicBezTo>
                    <a:pt x="180" y="361"/>
                    <a:pt x="361" y="541"/>
                    <a:pt x="722" y="722"/>
                  </a:cubicBezTo>
                  <a:close/>
                </a:path>
              </a:pathLst>
            </a:custGeom>
            <a:solidFill>
              <a:srgbClr val="FFFFFF"/>
            </a:solidFill>
            <a:ln w="1804" cap="flat">
              <a:noFill/>
              <a:prstDash val="solid"/>
              <a:miter/>
            </a:ln>
          </p:spPr>
          <p:txBody>
            <a:bodyPr rtlCol="0" anchor="ctr"/>
            <a:lstStyle/>
            <a:p>
              <a:endParaRPr lang="en-US"/>
            </a:p>
          </p:txBody>
        </p:sp>
        <p:sp>
          <p:nvSpPr>
            <p:cNvPr id="86" name="Freeform 467">
              <a:extLst>
                <a:ext uri="{FF2B5EF4-FFF2-40B4-BE49-F238E27FC236}">
                  <a16:creationId xmlns:a16="http://schemas.microsoft.com/office/drawing/2014/main" id="{E426CA74-74ED-6ACB-FAA5-B674EC6860F1}"/>
                </a:ext>
              </a:extLst>
            </p:cNvPr>
            <p:cNvSpPr/>
            <p:nvPr/>
          </p:nvSpPr>
          <p:spPr>
            <a:xfrm>
              <a:off x="4770420" y="1105401"/>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542"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7" name="Freeform 468">
              <a:extLst>
                <a:ext uri="{FF2B5EF4-FFF2-40B4-BE49-F238E27FC236}">
                  <a16:creationId xmlns:a16="http://schemas.microsoft.com/office/drawing/2014/main" id="{5DEEC62D-E24A-8D09-9E3C-F68A64882C8C}"/>
                </a:ext>
              </a:extLst>
            </p:cNvPr>
            <p:cNvSpPr/>
            <p:nvPr/>
          </p:nvSpPr>
          <p:spPr>
            <a:xfrm>
              <a:off x="4766810" y="1102694"/>
              <a:ext cx="1443" cy="1082"/>
            </a:xfrm>
            <a:custGeom>
              <a:avLst/>
              <a:gdLst>
                <a:gd name="connsiteX0" fmla="*/ 1444 w 1443"/>
                <a:gd name="connsiteY0" fmla="*/ 1083 h 1082"/>
                <a:gd name="connsiteX1" fmla="*/ 0 w 1443"/>
                <a:gd name="connsiteY1" fmla="*/ 0 h 1082"/>
                <a:gd name="connsiteX2" fmla="*/ 1444 w 1443"/>
                <a:gd name="connsiteY2" fmla="*/ 1083 h 1082"/>
              </a:gdLst>
              <a:ahLst/>
              <a:cxnLst>
                <a:cxn ang="0">
                  <a:pos x="connsiteX0" y="connsiteY0"/>
                </a:cxn>
                <a:cxn ang="0">
                  <a:pos x="connsiteX1" y="connsiteY1"/>
                </a:cxn>
                <a:cxn ang="0">
                  <a:pos x="connsiteX2" y="connsiteY2"/>
                </a:cxn>
              </a:cxnLst>
              <a:rect l="l" t="t" r="r" b="b"/>
              <a:pathLst>
                <a:path w="1443" h="1082">
                  <a:moveTo>
                    <a:pt x="1444" y="1083"/>
                  </a:moveTo>
                  <a:cubicBezTo>
                    <a:pt x="902" y="722"/>
                    <a:pt x="542" y="361"/>
                    <a:pt x="0" y="0"/>
                  </a:cubicBezTo>
                  <a:cubicBezTo>
                    <a:pt x="542" y="361"/>
                    <a:pt x="902" y="722"/>
                    <a:pt x="1444" y="1083"/>
                  </a:cubicBezTo>
                  <a:close/>
                </a:path>
              </a:pathLst>
            </a:custGeom>
            <a:solidFill>
              <a:srgbClr val="FFFFFF"/>
            </a:solidFill>
            <a:ln w="1804" cap="flat">
              <a:noFill/>
              <a:prstDash val="solid"/>
              <a:miter/>
            </a:ln>
          </p:spPr>
          <p:txBody>
            <a:bodyPr rtlCol="0" anchor="ctr"/>
            <a:lstStyle/>
            <a:p>
              <a:endParaRPr lang="en-US"/>
            </a:p>
          </p:txBody>
        </p:sp>
        <p:sp>
          <p:nvSpPr>
            <p:cNvPr id="88" name="Freeform 469">
              <a:extLst>
                <a:ext uri="{FF2B5EF4-FFF2-40B4-BE49-F238E27FC236}">
                  <a16:creationId xmlns:a16="http://schemas.microsoft.com/office/drawing/2014/main" id="{0EF8E0A6-B29C-53FF-DFA9-150BF8D8D7DA}"/>
                </a:ext>
              </a:extLst>
            </p:cNvPr>
            <p:cNvSpPr/>
            <p:nvPr/>
          </p:nvSpPr>
          <p:spPr>
            <a:xfrm>
              <a:off x="5288379" y="1027797"/>
              <a:ext cx="1985" cy="541"/>
            </a:xfrm>
            <a:custGeom>
              <a:avLst/>
              <a:gdLst>
                <a:gd name="connsiteX0" fmla="*/ 0 w 1985"/>
                <a:gd name="connsiteY0" fmla="*/ 541 h 541"/>
                <a:gd name="connsiteX1" fmla="*/ 1985 w 1985"/>
                <a:gd name="connsiteY1" fmla="*/ 0 h 541"/>
                <a:gd name="connsiteX2" fmla="*/ 0 w 1985"/>
                <a:gd name="connsiteY2" fmla="*/ 541 h 541"/>
              </a:gdLst>
              <a:ahLst/>
              <a:cxnLst>
                <a:cxn ang="0">
                  <a:pos x="connsiteX0" y="connsiteY0"/>
                </a:cxn>
                <a:cxn ang="0">
                  <a:pos x="connsiteX1" y="connsiteY1"/>
                </a:cxn>
                <a:cxn ang="0">
                  <a:pos x="connsiteX2" y="connsiteY2"/>
                </a:cxn>
              </a:cxnLst>
              <a:rect l="l" t="t" r="r" b="b"/>
              <a:pathLst>
                <a:path w="1985" h="541">
                  <a:moveTo>
                    <a:pt x="0" y="541"/>
                  </a:moveTo>
                  <a:cubicBezTo>
                    <a:pt x="722" y="361"/>
                    <a:pt x="1444" y="180"/>
                    <a:pt x="1985" y="0"/>
                  </a:cubicBezTo>
                  <a:cubicBezTo>
                    <a:pt x="1263" y="180"/>
                    <a:pt x="542" y="361"/>
                    <a:pt x="0" y="541"/>
                  </a:cubicBezTo>
                  <a:close/>
                </a:path>
              </a:pathLst>
            </a:custGeom>
            <a:solidFill>
              <a:srgbClr val="FFFFFF"/>
            </a:solidFill>
            <a:ln w="1804" cap="flat">
              <a:noFill/>
              <a:prstDash val="solid"/>
              <a:miter/>
            </a:ln>
          </p:spPr>
          <p:txBody>
            <a:bodyPr rtlCol="0" anchor="ctr"/>
            <a:lstStyle/>
            <a:p>
              <a:endParaRPr lang="en-US"/>
            </a:p>
          </p:txBody>
        </p:sp>
        <p:sp>
          <p:nvSpPr>
            <p:cNvPr id="89" name="Freeform 470">
              <a:extLst>
                <a:ext uri="{FF2B5EF4-FFF2-40B4-BE49-F238E27FC236}">
                  <a16:creationId xmlns:a16="http://schemas.microsoft.com/office/drawing/2014/main" id="{73A228AC-F23F-A9F2-11CB-C65FC17189D4}"/>
                </a:ext>
              </a:extLst>
            </p:cNvPr>
            <p:cNvSpPr/>
            <p:nvPr/>
          </p:nvSpPr>
          <p:spPr>
            <a:xfrm>
              <a:off x="4805071" y="1130306"/>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1"/>
                    <a:pt x="181" y="181"/>
                    <a:pt x="0" y="0"/>
                  </a:cubicBezTo>
                  <a:cubicBezTo>
                    <a:pt x="181" y="181"/>
                    <a:pt x="361" y="181"/>
                    <a:pt x="542" y="361"/>
                  </a:cubicBezTo>
                  <a:close/>
                </a:path>
              </a:pathLst>
            </a:custGeom>
            <a:solidFill>
              <a:srgbClr val="FFFFFF"/>
            </a:solidFill>
            <a:ln w="1804" cap="flat">
              <a:noFill/>
              <a:prstDash val="solid"/>
              <a:miter/>
            </a:ln>
          </p:spPr>
          <p:txBody>
            <a:bodyPr rtlCol="0" anchor="ctr"/>
            <a:lstStyle/>
            <a:p>
              <a:endParaRPr lang="en-US"/>
            </a:p>
          </p:txBody>
        </p:sp>
        <p:sp>
          <p:nvSpPr>
            <p:cNvPr id="90" name="Freeform 471">
              <a:extLst>
                <a:ext uri="{FF2B5EF4-FFF2-40B4-BE49-F238E27FC236}">
                  <a16:creationId xmlns:a16="http://schemas.microsoft.com/office/drawing/2014/main" id="{2FABE6F2-C513-B77C-BA38-DC4682CA938E}"/>
                </a:ext>
              </a:extLst>
            </p:cNvPr>
            <p:cNvSpPr/>
            <p:nvPr/>
          </p:nvSpPr>
          <p:spPr>
            <a:xfrm>
              <a:off x="4813292" y="1135405"/>
              <a:ext cx="80" cy="135"/>
            </a:xfrm>
            <a:custGeom>
              <a:avLst/>
              <a:gdLst>
                <a:gd name="connsiteX0" fmla="*/ 80 w 80"/>
                <a:gd name="connsiteY0" fmla="*/ 135 h 135"/>
                <a:gd name="connsiteX1" fmla="*/ 80 w 80"/>
                <a:gd name="connsiteY1" fmla="*/ 135 h 135"/>
                <a:gd name="connsiteX2" fmla="*/ 80 w 80"/>
                <a:gd name="connsiteY2" fmla="*/ 135 h 135"/>
              </a:gdLst>
              <a:ahLst/>
              <a:cxnLst>
                <a:cxn ang="0">
                  <a:pos x="connsiteX0" y="connsiteY0"/>
                </a:cxn>
                <a:cxn ang="0">
                  <a:pos x="connsiteX1" y="connsiteY1"/>
                </a:cxn>
                <a:cxn ang="0">
                  <a:pos x="connsiteX2" y="connsiteY2"/>
                </a:cxn>
              </a:cxnLst>
              <a:rect l="l" t="t" r="r" b="b"/>
              <a:pathLst>
                <a:path w="80" h="135">
                  <a:moveTo>
                    <a:pt x="80" y="135"/>
                  </a:moveTo>
                  <a:cubicBezTo>
                    <a:pt x="80" y="-45"/>
                    <a:pt x="-100" y="-45"/>
                    <a:pt x="80" y="135"/>
                  </a:cubicBezTo>
                  <a:cubicBezTo>
                    <a:pt x="-100" y="-45"/>
                    <a:pt x="80" y="-45"/>
                    <a:pt x="80" y="135"/>
                  </a:cubicBezTo>
                  <a:close/>
                </a:path>
              </a:pathLst>
            </a:custGeom>
            <a:solidFill>
              <a:srgbClr val="FFFFFF"/>
            </a:solidFill>
            <a:ln w="1804" cap="flat">
              <a:noFill/>
              <a:prstDash val="solid"/>
              <a:miter/>
            </a:ln>
          </p:spPr>
          <p:txBody>
            <a:bodyPr rtlCol="0" anchor="ctr"/>
            <a:lstStyle/>
            <a:p>
              <a:endParaRPr lang="en-US"/>
            </a:p>
          </p:txBody>
        </p:sp>
        <p:sp>
          <p:nvSpPr>
            <p:cNvPr id="91" name="Freeform 472">
              <a:extLst>
                <a:ext uri="{FF2B5EF4-FFF2-40B4-BE49-F238E27FC236}">
                  <a16:creationId xmlns:a16="http://schemas.microsoft.com/office/drawing/2014/main" id="{D34BAEE7-C2A6-CD6B-D714-0584A235BF45}"/>
                </a:ext>
              </a:extLst>
            </p:cNvPr>
            <p:cNvSpPr/>
            <p:nvPr/>
          </p:nvSpPr>
          <p:spPr>
            <a:xfrm>
              <a:off x="4809763" y="1133374"/>
              <a:ext cx="360" cy="180"/>
            </a:xfrm>
            <a:custGeom>
              <a:avLst/>
              <a:gdLst>
                <a:gd name="connsiteX0" fmla="*/ 361 w 360"/>
                <a:gd name="connsiteY0" fmla="*/ 180 h 180"/>
                <a:gd name="connsiteX1" fmla="*/ 0 w 360"/>
                <a:gd name="connsiteY1" fmla="*/ 0 h 180"/>
                <a:gd name="connsiteX2" fmla="*/ 361 w 360"/>
                <a:gd name="connsiteY2" fmla="*/ 180 h 180"/>
              </a:gdLst>
              <a:ahLst/>
              <a:cxnLst>
                <a:cxn ang="0">
                  <a:pos x="connsiteX0" y="connsiteY0"/>
                </a:cxn>
                <a:cxn ang="0">
                  <a:pos x="connsiteX1" y="connsiteY1"/>
                </a:cxn>
                <a:cxn ang="0">
                  <a:pos x="connsiteX2" y="connsiteY2"/>
                </a:cxn>
              </a:cxnLst>
              <a:rect l="l" t="t" r="r" b="b"/>
              <a:pathLst>
                <a:path w="360" h="180">
                  <a:moveTo>
                    <a:pt x="361" y="180"/>
                  </a:moveTo>
                  <a:cubicBezTo>
                    <a:pt x="180" y="180"/>
                    <a:pt x="180" y="0"/>
                    <a:pt x="0" y="0"/>
                  </a:cubicBezTo>
                  <a:cubicBezTo>
                    <a:pt x="0" y="0"/>
                    <a:pt x="180" y="0"/>
                    <a:pt x="361" y="180"/>
                  </a:cubicBezTo>
                  <a:close/>
                </a:path>
              </a:pathLst>
            </a:custGeom>
            <a:solidFill>
              <a:srgbClr val="FFFFFF"/>
            </a:solidFill>
            <a:ln w="1804" cap="flat">
              <a:noFill/>
              <a:prstDash val="solid"/>
              <a:miter/>
            </a:ln>
          </p:spPr>
          <p:txBody>
            <a:bodyPr rtlCol="0" anchor="ctr"/>
            <a:lstStyle/>
            <a:p>
              <a:endParaRPr lang="en-US"/>
            </a:p>
          </p:txBody>
        </p:sp>
        <p:sp>
          <p:nvSpPr>
            <p:cNvPr id="92" name="Freeform 473">
              <a:extLst>
                <a:ext uri="{FF2B5EF4-FFF2-40B4-BE49-F238E27FC236}">
                  <a16:creationId xmlns:a16="http://schemas.microsoft.com/office/drawing/2014/main" id="{E3538A98-1447-C22A-6D29-EF856F81AA2F}"/>
                </a:ext>
              </a:extLst>
            </p:cNvPr>
            <p:cNvSpPr/>
            <p:nvPr/>
          </p:nvSpPr>
          <p:spPr>
            <a:xfrm>
              <a:off x="4807236" y="1131750"/>
              <a:ext cx="541" cy="360"/>
            </a:xfrm>
            <a:custGeom>
              <a:avLst/>
              <a:gdLst>
                <a:gd name="connsiteX0" fmla="*/ 541 w 541"/>
                <a:gd name="connsiteY0" fmla="*/ 361 h 360"/>
                <a:gd name="connsiteX1" fmla="*/ 0 w 541"/>
                <a:gd name="connsiteY1" fmla="*/ 0 h 360"/>
                <a:gd name="connsiteX2" fmla="*/ 541 w 541"/>
                <a:gd name="connsiteY2" fmla="*/ 361 h 360"/>
              </a:gdLst>
              <a:ahLst/>
              <a:cxnLst>
                <a:cxn ang="0">
                  <a:pos x="connsiteX0" y="connsiteY0"/>
                </a:cxn>
                <a:cxn ang="0">
                  <a:pos x="connsiteX1" y="connsiteY1"/>
                </a:cxn>
                <a:cxn ang="0">
                  <a:pos x="connsiteX2" y="connsiteY2"/>
                </a:cxn>
              </a:cxnLst>
              <a:rect l="l" t="t" r="r" b="b"/>
              <a:pathLst>
                <a:path w="541" h="360">
                  <a:moveTo>
                    <a:pt x="541" y="361"/>
                  </a:moveTo>
                  <a:cubicBezTo>
                    <a:pt x="361" y="181"/>
                    <a:pt x="180" y="181"/>
                    <a:pt x="0" y="0"/>
                  </a:cubicBezTo>
                  <a:cubicBezTo>
                    <a:pt x="361" y="181"/>
                    <a:pt x="541" y="181"/>
                    <a:pt x="541" y="361"/>
                  </a:cubicBezTo>
                  <a:close/>
                </a:path>
              </a:pathLst>
            </a:custGeom>
            <a:solidFill>
              <a:srgbClr val="FFFFFF"/>
            </a:solidFill>
            <a:ln w="1804" cap="flat">
              <a:noFill/>
              <a:prstDash val="solid"/>
              <a:miter/>
            </a:ln>
          </p:spPr>
          <p:txBody>
            <a:bodyPr rtlCol="0" anchor="ctr"/>
            <a:lstStyle/>
            <a:p>
              <a:endParaRPr lang="en-US"/>
            </a:p>
          </p:txBody>
        </p:sp>
        <p:sp>
          <p:nvSpPr>
            <p:cNvPr id="93" name="Freeform 474">
              <a:extLst>
                <a:ext uri="{FF2B5EF4-FFF2-40B4-BE49-F238E27FC236}">
                  <a16:creationId xmlns:a16="http://schemas.microsoft.com/office/drawing/2014/main" id="{DD037AF0-7C21-BAE3-B0FB-A53C5C54D684}"/>
                </a:ext>
              </a:extLst>
            </p:cNvPr>
            <p:cNvSpPr/>
            <p:nvPr/>
          </p:nvSpPr>
          <p:spPr>
            <a:xfrm>
              <a:off x="4811387" y="1134457"/>
              <a:ext cx="361" cy="180"/>
            </a:xfrm>
            <a:custGeom>
              <a:avLst/>
              <a:gdLst>
                <a:gd name="connsiteX0" fmla="*/ 361 w 361"/>
                <a:gd name="connsiteY0" fmla="*/ 181 h 180"/>
                <a:gd name="connsiteX1" fmla="*/ 0 w 361"/>
                <a:gd name="connsiteY1" fmla="*/ 0 h 180"/>
                <a:gd name="connsiteX2" fmla="*/ 361 w 361"/>
                <a:gd name="connsiteY2" fmla="*/ 181 h 180"/>
              </a:gdLst>
              <a:ahLst/>
              <a:cxnLst>
                <a:cxn ang="0">
                  <a:pos x="connsiteX0" y="connsiteY0"/>
                </a:cxn>
                <a:cxn ang="0">
                  <a:pos x="connsiteX1" y="connsiteY1"/>
                </a:cxn>
                <a:cxn ang="0">
                  <a:pos x="connsiteX2" y="connsiteY2"/>
                </a:cxn>
              </a:cxnLst>
              <a:rect l="l" t="t" r="r" b="b"/>
              <a:pathLst>
                <a:path w="361" h="180">
                  <a:moveTo>
                    <a:pt x="361" y="181"/>
                  </a:moveTo>
                  <a:cubicBezTo>
                    <a:pt x="181" y="181"/>
                    <a:pt x="181" y="0"/>
                    <a:pt x="0" y="0"/>
                  </a:cubicBezTo>
                  <a:cubicBezTo>
                    <a:pt x="181" y="0"/>
                    <a:pt x="361" y="0"/>
                    <a:pt x="361" y="181"/>
                  </a:cubicBezTo>
                  <a:close/>
                </a:path>
              </a:pathLst>
            </a:custGeom>
            <a:solidFill>
              <a:srgbClr val="FFFFFF"/>
            </a:solidFill>
            <a:ln w="1804" cap="flat">
              <a:noFill/>
              <a:prstDash val="solid"/>
              <a:miter/>
            </a:ln>
          </p:spPr>
          <p:txBody>
            <a:bodyPr rtlCol="0" anchor="ctr"/>
            <a:lstStyle/>
            <a:p>
              <a:endParaRPr lang="en-US"/>
            </a:p>
          </p:txBody>
        </p:sp>
        <p:sp>
          <p:nvSpPr>
            <p:cNvPr id="94" name="Freeform 475">
              <a:extLst>
                <a:ext uri="{FF2B5EF4-FFF2-40B4-BE49-F238E27FC236}">
                  <a16:creationId xmlns:a16="http://schemas.microsoft.com/office/drawing/2014/main" id="{3E52059A-C295-75E1-068B-F41E963CB464}"/>
                </a:ext>
              </a:extLst>
            </p:cNvPr>
            <p:cNvSpPr/>
            <p:nvPr/>
          </p:nvSpPr>
          <p:spPr>
            <a:xfrm>
              <a:off x="4992763" y="1118034"/>
              <a:ext cx="1083" cy="2165"/>
            </a:xfrm>
            <a:custGeom>
              <a:avLst/>
              <a:gdLst>
                <a:gd name="connsiteX0" fmla="*/ 1083 w 1083"/>
                <a:gd name="connsiteY0" fmla="*/ 0 h 2165"/>
                <a:gd name="connsiteX1" fmla="*/ 0 w 1083"/>
                <a:gd name="connsiteY1" fmla="*/ 2166 h 2165"/>
                <a:gd name="connsiteX2" fmla="*/ 1083 w 1083"/>
                <a:gd name="connsiteY2" fmla="*/ 0 h 2165"/>
              </a:gdLst>
              <a:ahLst/>
              <a:cxnLst>
                <a:cxn ang="0">
                  <a:pos x="connsiteX0" y="connsiteY0"/>
                </a:cxn>
                <a:cxn ang="0">
                  <a:pos x="connsiteX1" y="connsiteY1"/>
                </a:cxn>
                <a:cxn ang="0">
                  <a:pos x="connsiteX2" y="connsiteY2"/>
                </a:cxn>
              </a:cxnLst>
              <a:rect l="l" t="t" r="r" b="b"/>
              <a:pathLst>
                <a:path w="1083" h="2165">
                  <a:moveTo>
                    <a:pt x="1083" y="0"/>
                  </a:moveTo>
                  <a:cubicBezTo>
                    <a:pt x="722" y="722"/>
                    <a:pt x="361" y="1444"/>
                    <a:pt x="0" y="2166"/>
                  </a:cubicBezTo>
                  <a:cubicBezTo>
                    <a:pt x="181" y="1444"/>
                    <a:pt x="722" y="722"/>
                    <a:pt x="1083" y="0"/>
                  </a:cubicBezTo>
                  <a:close/>
                </a:path>
              </a:pathLst>
            </a:custGeom>
            <a:solidFill>
              <a:srgbClr val="FFFFFF"/>
            </a:solidFill>
            <a:ln w="1804" cap="flat">
              <a:noFill/>
              <a:prstDash val="solid"/>
              <a:miter/>
            </a:ln>
          </p:spPr>
          <p:txBody>
            <a:bodyPr rtlCol="0" anchor="ctr"/>
            <a:lstStyle/>
            <a:p>
              <a:endParaRPr lang="en-US"/>
            </a:p>
          </p:txBody>
        </p:sp>
        <p:sp>
          <p:nvSpPr>
            <p:cNvPr id="95" name="Freeform 476">
              <a:extLst>
                <a:ext uri="{FF2B5EF4-FFF2-40B4-BE49-F238E27FC236}">
                  <a16:creationId xmlns:a16="http://schemas.microsoft.com/office/drawing/2014/main" id="{08C06933-C6BE-BDA2-685A-0B07258DEB95}"/>
                </a:ext>
              </a:extLst>
            </p:cNvPr>
            <p:cNvSpPr/>
            <p:nvPr/>
          </p:nvSpPr>
          <p:spPr>
            <a:xfrm>
              <a:off x="4990056" y="1121643"/>
              <a:ext cx="1804" cy="3970"/>
            </a:xfrm>
            <a:custGeom>
              <a:avLst/>
              <a:gdLst>
                <a:gd name="connsiteX0" fmla="*/ 1805 w 1804"/>
                <a:gd name="connsiteY0" fmla="*/ 0 h 3970"/>
                <a:gd name="connsiteX1" fmla="*/ 0 w 1804"/>
                <a:gd name="connsiteY1" fmla="*/ 3970 h 3970"/>
                <a:gd name="connsiteX2" fmla="*/ 1805 w 1804"/>
                <a:gd name="connsiteY2" fmla="*/ 0 h 3970"/>
              </a:gdLst>
              <a:ahLst/>
              <a:cxnLst>
                <a:cxn ang="0">
                  <a:pos x="connsiteX0" y="connsiteY0"/>
                </a:cxn>
                <a:cxn ang="0">
                  <a:pos x="connsiteX1" y="connsiteY1"/>
                </a:cxn>
                <a:cxn ang="0">
                  <a:pos x="connsiteX2" y="connsiteY2"/>
                </a:cxn>
              </a:cxnLst>
              <a:rect l="l" t="t" r="r" b="b"/>
              <a:pathLst>
                <a:path w="1804" h="3970">
                  <a:moveTo>
                    <a:pt x="1805" y="0"/>
                  </a:moveTo>
                  <a:cubicBezTo>
                    <a:pt x="1083" y="1263"/>
                    <a:pt x="542" y="2527"/>
                    <a:pt x="0" y="3970"/>
                  </a:cubicBezTo>
                  <a:cubicBezTo>
                    <a:pt x="542" y="2527"/>
                    <a:pt x="1263" y="1263"/>
                    <a:pt x="1805" y="0"/>
                  </a:cubicBezTo>
                  <a:close/>
                </a:path>
              </a:pathLst>
            </a:custGeom>
            <a:solidFill>
              <a:srgbClr val="FFFFFF"/>
            </a:solidFill>
            <a:ln w="1804" cap="flat">
              <a:noFill/>
              <a:prstDash val="solid"/>
              <a:miter/>
            </a:ln>
          </p:spPr>
          <p:txBody>
            <a:bodyPr rtlCol="0" anchor="ctr"/>
            <a:lstStyle/>
            <a:p>
              <a:endParaRPr lang="en-US"/>
            </a:p>
          </p:txBody>
        </p:sp>
        <p:sp>
          <p:nvSpPr>
            <p:cNvPr id="96" name="Freeform 477">
              <a:extLst>
                <a:ext uri="{FF2B5EF4-FFF2-40B4-BE49-F238E27FC236}">
                  <a16:creationId xmlns:a16="http://schemas.microsoft.com/office/drawing/2014/main" id="{1B6E6E78-35A1-5E98-36E1-652EE2FB4B59}"/>
                </a:ext>
              </a:extLst>
            </p:cNvPr>
            <p:cNvSpPr/>
            <p:nvPr/>
          </p:nvSpPr>
          <p:spPr>
            <a:xfrm>
              <a:off x="4814455" y="1135901"/>
              <a:ext cx="180" cy="180"/>
            </a:xfrm>
            <a:custGeom>
              <a:avLst/>
              <a:gdLst>
                <a:gd name="connsiteX0" fmla="*/ 180 w 180"/>
                <a:gd name="connsiteY0" fmla="*/ 180 h 180"/>
                <a:gd name="connsiteX1" fmla="*/ 0 w 180"/>
                <a:gd name="connsiteY1" fmla="*/ 0 h 180"/>
                <a:gd name="connsiteX2" fmla="*/ 180 w 180"/>
                <a:gd name="connsiteY2" fmla="*/ 180 h 180"/>
              </a:gdLst>
              <a:ahLst/>
              <a:cxnLst>
                <a:cxn ang="0">
                  <a:pos x="connsiteX0" y="connsiteY0"/>
                </a:cxn>
                <a:cxn ang="0">
                  <a:pos x="connsiteX1" y="connsiteY1"/>
                </a:cxn>
                <a:cxn ang="0">
                  <a:pos x="connsiteX2" y="connsiteY2"/>
                </a:cxn>
              </a:cxnLst>
              <a:rect l="l" t="t" r="r" b="b"/>
              <a:pathLst>
                <a:path w="180" h="180">
                  <a:moveTo>
                    <a:pt x="180" y="180"/>
                  </a:moveTo>
                  <a:cubicBezTo>
                    <a:pt x="180" y="180"/>
                    <a:pt x="0" y="180"/>
                    <a:pt x="0" y="0"/>
                  </a:cubicBezTo>
                  <a:cubicBezTo>
                    <a:pt x="0" y="180"/>
                    <a:pt x="0" y="180"/>
                    <a:pt x="180" y="180"/>
                  </a:cubicBezTo>
                  <a:close/>
                </a:path>
              </a:pathLst>
            </a:custGeom>
            <a:solidFill>
              <a:srgbClr val="FFFFFF"/>
            </a:solidFill>
            <a:ln w="1804" cap="flat">
              <a:noFill/>
              <a:prstDash val="solid"/>
              <a:miter/>
            </a:ln>
          </p:spPr>
          <p:txBody>
            <a:bodyPr rtlCol="0" anchor="ctr"/>
            <a:lstStyle/>
            <a:p>
              <a:endParaRPr lang="en-US"/>
            </a:p>
          </p:txBody>
        </p:sp>
        <p:sp>
          <p:nvSpPr>
            <p:cNvPr id="97" name="Freeform 478">
              <a:extLst>
                <a:ext uri="{FF2B5EF4-FFF2-40B4-BE49-F238E27FC236}">
                  <a16:creationId xmlns:a16="http://schemas.microsoft.com/office/drawing/2014/main" id="{4D8F2DE8-A370-AB2F-F9D9-A08064E4153D}"/>
                </a:ext>
              </a:extLst>
            </p:cNvPr>
            <p:cNvSpPr/>
            <p:nvPr/>
          </p:nvSpPr>
          <p:spPr>
            <a:xfrm>
              <a:off x="4793159" y="1122004"/>
              <a:ext cx="902" cy="721"/>
            </a:xfrm>
            <a:custGeom>
              <a:avLst/>
              <a:gdLst>
                <a:gd name="connsiteX0" fmla="*/ 902 w 902"/>
                <a:gd name="connsiteY0" fmla="*/ 722 h 721"/>
                <a:gd name="connsiteX1" fmla="*/ 0 w 902"/>
                <a:gd name="connsiteY1" fmla="*/ 0 h 721"/>
                <a:gd name="connsiteX2" fmla="*/ 902 w 902"/>
                <a:gd name="connsiteY2" fmla="*/ 722 h 721"/>
              </a:gdLst>
              <a:ahLst/>
              <a:cxnLst>
                <a:cxn ang="0">
                  <a:pos x="connsiteX0" y="connsiteY0"/>
                </a:cxn>
                <a:cxn ang="0">
                  <a:pos x="connsiteX1" y="connsiteY1"/>
                </a:cxn>
                <a:cxn ang="0">
                  <a:pos x="connsiteX2" y="connsiteY2"/>
                </a:cxn>
              </a:cxnLst>
              <a:rect l="l" t="t" r="r" b="b"/>
              <a:pathLst>
                <a:path w="902" h="721">
                  <a:moveTo>
                    <a:pt x="902" y="722"/>
                  </a:moveTo>
                  <a:cubicBezTo>
                    <a:pt x="542" y="541"/>
                    <a:pt x="361" y="361"/>
                    <a:pt x="0" y="0"/>
                  </a:cubicBezTo>
                  <a:cubicBezTo>
                    <a:pt x="361" y="180"/>
                    <a:pt x="542" y="541"/>
                    <a:pt x="902" y="722"/>
                  </a:cubicBezTo>
                  <a:close/>
                </a:path>
              </a:pathLst>
            </a:custGeom>
            <a:solidFill>
              <a:srgbClr val="FFFFFF"/>
            </a:solidFill>
            <a:ln w="1804" cap="flat">
              <a:noFill/>
              <a:prstDash val="solid"/>
              <a:miter/>
            </a:ln>
          </p:spPr>
          <p:txBody>
            <a:bodyPr rtlCol="0" anchor="ctr"/>
            <a:lstStyle/>
            <a:p>
              <a:endParaRPr lang="en-US"/>
            </a:p>
          </p:txBody>
        </p:sp>
        <p:sp>
          <p:nvSpPr>
            <p:cNvPr id="98" name="Freeform 479">
              <a:extLst>
                <a:ext uri="{FF2B5EF4-FFF2-40B4-BE49-F238E27FC236}">
                  <a16:creationId xmlns:a16="http://schemas.microsoft.com/office/drawing/2014/main" id="{34296D43-D47F-A17D-EC49-95BC8EC5B51F}"/>
                </a:ext>
              </a:extLst>
            </p:cNvPr>
            <p:cNvSpPr/>
            <p:nvPr/>
          </p:nvSpPr>
          <p:spPr>
            <a:xfrm>
              <a:off x="4786121" y="1116951"/>
              <a:ext cx="1083" cy="721"/>
            </a:xfrm>
            <a:custGeom>
              <a:avLst/>
              <a:gdLst>
                <a:gd name="connsiteX0" fmla="*/ 1083 w 1083"/>
                <a:gd name="connsiteY0" fmla="*/ 722 h 721"/>
                <a:gd name="connsiteX1" fmla="*/ 0 w 1083"/>
                <a:gd name="connsiteY1" fmla="*/ 0 h 721"/>
                <a:gd name="connsiteX2" fmla="*/ 1083 w 1083"/>
                <a:gd name="connsiteY2" fmla="*/ 722 h 721"/>
              </a:gdLst>
              <a:ahLst/>
              <a:cxnLst>
                <a:cxn ang="0">
                  <a:pos x="connsiteX0" y="connsiteY0"/>
                </a:cxn>
                <a:cxn ang="0">
                  <a:pos x="connsiteX1" y="connsiteY1"/>
                </a:cxn>
                <a:cxn ang="0">
                  <a:pos x="connsiteX2" y="connsiteY2"/>
                </a:cxn>
              </a:cxnLst>
              <a:rect l="l" t="t" r="r" b="b"/>
              <a:pathLst>
                <a:path w="1083" h="721">
                  <a:moveTo>
                    <a:pt x="1083" y="722"/>
                  </a:moveTo>
                  <a:cubicBezTo>
                    <a:pt x="722" y="541"/>
                    <a:pt x="361" y="180"/>
                    <a:pt x="0" y="0"/>
                  </a:cubicBezTo>
                  <a:cubicBezTo>
                    <a:pt x="361" y="180"/>
                    <a:pt x="722" y="541"/>
                    <a:pt x="1083" y="722"/>
                  </a:cubicBezTo>
                  <a:close/>
                </a:path>
              </a:pathLst>
            </a:custGeom>
            <a:solidFill>
              <a:srgbClr val="FFFFFF"/>
            </a:solidFill>
            <a:ln w="1804" cap="flat">
              <a:noFill/>
              <a:prstDash val="solid"/>
              <a:miter/>
            </a:ln>
          </p:spPr>
          <p:txBody>
            <a:bodyPr rtlCol="0" anchor="ctr"/>
            <a:lstStyle/>
            <a:p>
              <a:endParaRPr lang="en-US"/>
            </a:p>
          </p:txBody>
        </p:sp>
        <p:sp>
          <p:nvSpPr>
            <p:cNvPr id="99" name="Freeform 480">
              <a:extLst>
                <a:ext uri="{FF2B5EF4-FFF2-40B4-BE49-F238E27FC236}">
                  <a16:creationId xmlns:a16="http://schemas.microsoft.com/office/drawing/2014/main" id="{399081A0-0254-F6E0-83D0-263EB2A1F841}"/>
                </a:ext>
              </a:extLst>
            </p:cNvPr>
            <p:cNvSpPr/>
            <p:nvPr/>
          </p:nvSpPr>
          <p:spPr>
            <a:xfrm>
              <a:off x="4782511" y="1114425"/>
              <a:ext cx="1083" cy="721"/>
            </a:xfrm>
            <a:custGeom>
              <a:avLst/>
              <a:gdLst>
                <a:gd name="connsiteX0" fmla="*/ 1083 w 1083"/>
                <a:gd name="connsiteY0" fmla="*/ 722 h 721"/>
                <a:gd name="connsiteX1" fmla="*/ 0 w 1083"/>
                <a:gd name="connsiteY1" fmla="*/ 0 h 721"/>
                <a:gd name="connsiteX2" fmla="*/ 1083 w 1083"/>
                <a:gd name="connsiteY2" fmla="*/ 722 h 721"/>
              </a:gdLst>
              <a:ahLst/>
              <a:cxnLst>
                <a:cxn ang="0">
                  <a:pos x="connsiteX0" y="connsiteY0"/>
                </a:cxn>
                <a:cxn ang="0">
                  <a:pos x="connsiteX1" y="connsiteY1"/>
                </a:cxn>
                <a:cxn ang="0">
                  <a:pos x="connsiteX2" y="connsiteY2"/>
                </a:cxn>
              </a:cxnLst>
              <a:rect l="l" t="t" r="r" b="b"/>
              <a:pathLst>
                <a:path w="1083" h="721">
                  <a:moveTo>
                    <a:pt x="1083" y="722"/>
                  </a:moveTo>
                  <a:cubicBezTo>
                    <a:pt x="722" y="541"/>
                    <a:pt x="361" y="180"/>
                    <a:pt x="0" y="0"/>
                  </a:cubicBezTo>
                  <a:cubicBezTo>
                    <a:pt x="361" y="180"/>
                    <a:pt x="722" y="361"/>
                    <a:pt x="1083" y="722"/>
                  </a:cubicBezTo>
                  <a:close/>
                </a:path>
              </a:pathLst>
            </a:custGeom>
            <a:solidFill>
              <a:srgbClr val="FFFFFF"/>
            </a:solidFill>
            <a:ln w="1804" cap="flat">
              <a:noFill/>
              <a:prstDash val="solid"/>
              <a:miter/>
            </a:ln>
          </p:spPr>
          <p:txBody>
            <a:bodyPr rtlCol="0" anchor="ctr"/>
            <a:lstStyle/>
            <a:p>
              <a:endParaRPr lang="en-US"/>
            </a:p>
          </p:txBody>
        </p:sp>
        <p:sp>
          <p:nvSpPr>
            <p:cNvPr id="100" name="Freeform 481">
              <a:extLst>
                <a:ext uri="{FF2B5EF4-FFF2-40B4-BE49-F238E27FC236}">
                  <a16:creationId xmlns:a16="http://schemas.microsoft.com/office/drawing/2014/main" id="{6FD7236B-90C6-039C-1B4E-20A6D1B6077F}"/>
                </a:ext>
              </a:extLst>
            </p:cNvPr>
            <p:cNvSpPr/>
            <p:nvPr/>
          </p:nvSpPr>
          <p:spPr>
            <a:xfrm>
              <a:off x="4789730" y="1119658"/>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0"/>
                    <a:pt x="181" y="0"/>
                    <a:pt x="0" y="0"/>
                  </a:cubicBezTo>
                  <a:cubicBezTo>
                    <a:pt x="181" y="0"/>
                    <a:pt x="361" y="180"/>
                    <a:pt x="542" y="361"/>
                  </a:cubicBezTo>
                  <a:close/>
                </a:path>
              </a:pathLst>
            </a:custGeom>
            <a:solidFill>
              <a:srgbClr val="FFFFFF"/>
            </a:solidFill>
            <a:ln w="1804" cap="flat">
              <a:noFill/>
              <a:prstDash val="solid"/>
              <a:miter/>
            </a:ln>
          </p:spPr>
          <p:txBody>
            <a:bodyPr rtlCol="0" anchor="ctr"/>
            <a:lstStyle/>
            <a:p>
              <a:endParaRPr lang="en-US"/>
            </a:p>
          </p:txBody>
        </p:sp>
        <p:sp>
          <p:nvSpPr>
            <p:cNvPr id="101" name="Freeform 482">
              <a:extLst>
                <a:ext uri="{FF2B5EF4-FFF2-40B4-BE49-F238E27FC236}">
                  <a16:creationId xmlns:a16="http://schemas.microsoft.com/office/drawing/2014/main" id="{E9627B3D-7179-F7FF-740A-C82DDA83DA87}"/>
                </a:ext>
              </a:extLst>
            </p:cNvPr>
            <p:cNvSpPr/>
            <p:nvPr/>
          </p:nvSpPr>
          <p:spPr>
            <a:xfrm>
              <a:off x="4778541" y="1111176"/>
              <a:ext cx="1263" cy="1082"/>
            </a:xfrm>
            <a:custGeom>
              <a:avLst/>
              <a:gdLst>
                <a:gd name="connsiteX0" fmla="*/ 1263 w 1263"/>
                <a:gd name="connsiteY0" fmla="*/ 1083 h 1082"/>
                <a:gd name="connsiteX1" fmla="*/ 0 w 1263"/>
                <a:gd name="connsiteY1" fmla="*/ 0 h 1082"/>
                <a:gd name="connsiteX2" fmla="*/ 1263 w 1263"/>
                <a:gd name="connsiteY2" fmla="*/ 1083 h 1082"/>
              </a:gdLst>
              <a:ahLst/>
              <a:cxnLst>
                <a:cxn ang="0">
                  <a:pos x="connsiteX0" y="connsiteY0"/>
                </a:cxn>
                <a:cxn ang="0">
                  <a:pos x="connsiteX1" y="connsiteY1"/>
                </a:cxn>
                <a:cxn ang="0">
                  <a:pos x="connsiteX2" y="connsiteY2"/>
                </a:cxn>
              </a:cxnLst>
              <a:rect l="l" t="t" r="r" b="b"/>
              <a:pathLst>
                <a:path w="1263" h="1082">
                  <a:moveTo>
                    <a:pt x="1263" y="1083"/>
                  </a:moveTo>
                  <a:cubicBezTo>
                    <a:pt x="902" y="722"/>
                    <a:pt x="361" y="361"/>
                    <a:pt x="0" y="0"/>
                  </a:cubicBezTo>
                  <a:cubicBezTo>
                    <a:pt x="361" y="541"/>
                    <a:pt x="722" y="722"/>
                    <a:pt x="1263" y="1083"/>
                  </a:cubicBezTo>
                  <a:close/>
                </a:path>
              </a:pathLst>
            </a:custGeom>
            <a:solidFill>
              <a:srgbClr val="FFFFFF"/>
            </a:solidFill>
            <a:ln w="1804" cap="flat">
              <a:noFill/>
              <a:prstDash val="solid"/>
              <a:miter/>
            </a:ln>
          </p:spPr>
          <p:txBody>
            <a:bodyPr rtlCol="0" anchor="ctr"/>
            <a:lstStyle/>
            <a:p>
              <a:endParaRPr lang="en-US"/>
            </a:p>
          </p:txBody>
        </p:sp>
        <p:sp>
          <p:nvSpPr>
            <p:cNvPr id="102" name="Freeform 483">
              <a:extLst>
                <a:ext uri="{FF2B5EF4-FFF2-40B4-BE49-F238E27FC236}">
                  <a16:creationId xmlns:a16="http://schemas.microsoft.com/office/drawing/2014/main" id="{E4206081-4B62-7269-ADED-67DB1EFFA275}"/>
                </a:ext>
              </a:extLst>
            </p:cNvPr>
            <p:cNvSpPr/>
            <p:nvPr/>
          </p:nvSpPr>
          <p:spPr>
            <a:xfrm>
              <a:off x="4799476" y="1126516"/>
              <a:ext cx="721" cy="541"/>
            </a:xfrm>
            <a:custGeom>
              <a:avLst/>
              <a:gdLst>
                <a:gd name="connsiteX0" fmla="*/ 722 w 721"/>
                <a:gd name="connsiteY0" fmla="*/ 541 h 541"/>
                <a:gd name="connsiteX1" fmla="*/ 0 w 721"/>
                <a:gd name="connsiteY1" fmla="*/ 0 h 541"/>
                <a:gd name="connsiteX2" fmla="*/ 722 w 721"/>
                <a:gd name="connsiteY2" fmla="*/ 541 h 541"/>
              </a:gdLst>
              <a:ahLst/>
              <a:cxnLst>
                <a:cxn ang="0">
                  <a:pos x="connsiteX0" y="connsiteY0"/>
                </a:cxn>
                <a:cxn ang="0">
                  <a:pos x="connsiteX1" y="connsiteY1"/>
                </a:cxn>
                <a:cxn ang="0">
                  <a:pos x="connsiteX2" y="connsiteY2"/>
                </a:cxn>
              </a:cxnLst>
              <a:rect l="l" t="t" r="r" b="b"/>
              <a:pathLst>
                <a:path w="721" h="541">
                  <a:moveTo>
                    <a:pt x="722" y="541"/>
                  </a:moveTo>
                  <a:cubicBezTo>
                    <a:pt x="542" y="361"/>
                    <a:pt x="180" y="180"/>
                    <a:pt x="0" y="0"/>
                  </a:cubicBezTo>
                  <a:cubicBezTo>
                    <a:pt x="361" y="180"/>
                    <a:pt x="542" y="361"/>
                    <a:pt x="722" y="541"/>
                  </a:cubicBezTo>
                  <a:close/>
                </a:path>
              </a:pathLst>
            </a:custGeom>
            <a:solidFill>
              <a:srgbClr val="FFFFFF"/>
            </a:solidFill>
            <a:ln w="1804" cap="flat">
              <a:noFill/>
              <a:prstDash val="solid"/>
              <a:miter/>
            </a:ln>
          </p:spPr>
          <p:txBody>
            <a:bodyPr rtlCol="0" anchor="ctr"/>
            <a:lstStyle/>
            <a:p>
              <a:endParaRPr lang="en-US"/>
            </a:p>
          </p:txBody>
        </p:sp>
        <p:sp>
          <p:nvSpPr>
            <p:cNvPr id="103" name="Freeform 484">
              <a:extLst>
                <a:ext uri="{FF2B5EF4-FFF2-40B4-BE49-F238E27FC236}">
                  <a16:creationId xmlns:a16="http://schemas.microsoft.com/office/drawing/2014/main" id="{0AB8939E-0C02-9A1E-E818-15C72B5AF601}"/>
                </a:ext>
              </a:extLst>
            </p:cNvPr>
            <p:cNvSpPr/>
            <p:nvPr/>
          </p:nvSpPr>
          <p:spPr>
            <a:xfrm>
              <a:off x="4802364" y="1128501"/>
              <a:ext cx="541" cy="360"/>
            </a:xfrm>
            <a:custGeom>
              <a:avLst/>
              <a:gdLst>
                <a:gd name="connsiteX0" fmla="*/ 542 w 541"/>
                <a:gd name="connsiteY0" fmla="*/ 361 h 360"/>
                <a:gd name="connsiteX1" fmla="*/ 0 w 541"/>
                <a:gd name="connsiteY1" fmla="*/ 0 h 360"/>
                <a:gd name="connsiteX2" fmla="*/ 542 w 541"/>
                <a:gd name="connsiteY2" fmla="*/ 361 h 360"/>
              </a:gdLst>
              <a:ahLst/>
              <a:cxnLst>
                <a:cxn ang="0">
                  <a:pos x="connsiteX0" y="connsiteY0"/>
                </a:cxn>
                <a:cxn ang="0">
                  <a:pos x="connsiteX1" y="connsiteY1"/>
                </a:cxn>
                <a:cxn ang="0">
                  <a:pos x="connsiteX2" y="connsiteY2"/>
                </a:cxn>
              </a:cxnLst>
              <a:rect l="l" t="t" r="r" b="b"/>
              <a:pathLst>
                <a:path w="541" h="360">
                  <a:moveTo>
                    <a:pt x="542" y="361"/>
                  </a:moveTo>
                  <a:cubicBezTo>
                    <a:pt x="361" y="181"/>
                    <a:pt x="181" y="181"/>
                    <a:pt x="0" y="0"/>
                  </a:cubicBezTo>
                  <a:cubicBezTo>
                    <a:pt x="181" y="0"/>
                    <a:pt x="361" y="181"/>
                    <a:pt x="542" y="361"/>
                  </a:cubicBezTo>
                  <a:close/>
                </a:path>
              </a:pathLst>
            </a:custGeom>
            <a:solidFill>
              <a:srgbClr val="FFFFFF"/>
            </a:solidFill>
            <a:ln w="1804" cap="flat">
              <a:noFill/>
              <a:prstDash val="solid"/>
              <a:miter/>
            </a:ln>
          </p:spPr>
          <p:txBody>
            <a:bodyPr rtlCol="0" anchor="ctr"/>
            <a:lstStyle/>
            <a:p>
              <a:endParaRPr lang="en-US"/>
            </a:p>
          </p:txBody>
        </p:sp>
        <p:sp>
          <p:nvSpPr>
            <p:cNvPr id="104" name="Freeform 485">
              <a:extLst>
                <a:ext uri="{FF2B5EF4-FFF2-40B4-BE49-F238E27FC236}">
                  <a16:creationId xmlns:a16="http://schemas.microsoft.com/office/drawing/2014/main" id="{522683A4-7D5C-27C8-F617-22DAFBB9EE27}"/>
                </a:ext>
              </a:extLst>
            </p:cNvPr>
            <p:cNvSpPr/>
            <p:nvPr/>
          </p:nvSpPr>
          <p:spPr>
            <a:xfrm>
              <a:off x="4796408" y="1124351"/>
              <a:ext cx="541" cy="360"/>
            </a:xfrm>
            <a:custGeom>
              <a:avLst/>
              <a:gdLst>
                <a:gd name="connsiteX0" fmla="*/ 541 w 541"/>
                <a:gd name="connsiteY0" fmla="*/ 361 h 360"/>
                <a:gd name="connsiteX1" fmla="*/ 0 w 541"/>
                <a:gd name="connsiteY1" fmla="*/ 0 h 360"/>
                <a:gd name="connsiteX2" fmla="*/ 541 w 541"/>
                <a:gd name="connsiteY2" fmla="*/ 361 h 360"/>
              </a:gdLst>
              <a:ahLst/>
              <a:cxnLst>
                <a:cxn ang="0">
                  <a:pos x="connsiteX0" y="connsiteY0"/>
                </a:cxn>
                <a:cxn ang="0">
                  <a:pos x="connsiteX1" y="connsiteY1"/>
                </a:cxn>
                <a:cxn ang="0">
                  <a:pos x="connsiteX2" y="connsiteY2"/>
                </a:cxn>
              </a:cxnLst>
              <a:rect l="l" t="t" r="r" b="b"/>
              <a:pathLst>
                <a:path w="541" h="360">
                  <a:moveTo>
                    <a:pt x="541" y="361"/>
                  </a:moveTo>
                  <a:cubicBezTo>
                    <a:pt x="361" y="180"/>
                    <a:pt x="180" y="0"/>
                    <a:pt x="0" y="0"/>
                  </a:cubicBezTo>
                  <a:cubicBezTo>
                    <a:pt x="180" y="0"/>
                    <a:pt x="361" y="180"/>
                    <a:pt x="541" y="361"/>
                  </a:cubicBezTo>
                  <a:close/>
                </a:path>
              </a:pathLst>
            </a:custGeom>
            <a:solidFill>
              <a:srgbClr val="FFFFFF"/>
            </a:solidFill>
            <a:ln w="1804" cap="flat">
              <a:noFill/>
              <a:prstDash val="solid"/>
              <a:miter/>
            </a:ln>
          </p:spPr>
          <p:txBody>
            <a:bodyPr rtlCol="0" anchor="ctr"/>
            <a:lstStyle/>
            <a:p>
              <a:endParaRPr lang="en-US"/>
            </a:p>
          </p:txBody>
        </p:sp>
        <p:sp>
          <p:nvSpPr>
            <p:cNvPr id="105" name="Freeform 486">
              <a:extLst>
                <a:ext uri="{FF2B5EF4-FFF2-40B4-BE49-F238E27FC236}">
                  <a16:creationId xmlns:a16="http://schemas.microsoft.com/office/drawing/2014/main" id="{060C8F60-D1A4-6EBF-B4E0-0CF5A0CC3F28}"/>
                </a:ext>
              </a:extLst>
            </p:cNvPr>
            <p:cNvSpPr/>
            <p:nvPr/>
          </p:nvSpPr>
          <p:spPr>
            <a:xfrm>
              <a:off x="5188577" y="847323"/>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106" name="Freeform 487">
              <a:extLst>
                <a:ext uri="{FF2B5EF4-FFF2-40B4-BE49-F238E27FC236}">
                  <a16:creationId xmlns:a16="http://schemas.microsoft.com/office/drawing/2014/main" id="{A87A2E47-B217-6A25-F9BC-E3FEEA89FEB8}"/>
                </a:ext>
              </a:extLst>
            </p:cNvPr>
            <p:cNvSpPr/>
            <p:nvPr/>
          </p:nvSpPr>
          <p:spPr>
            <a:xfrm>
              <a:off x="5185329" y="845880"/>
              <a:ext cx="360" cy="180"/>
            </a:xfrm>
            <a:custGeom>
              <a:avLst/>
              <a:gdLst>
                <a:gd name="connsiteX0" fmla="*/ 0 w 360"/>
                <a:gd name="connsiteY0" fmla="*/ 0 h 180"/>
                <a:gd name="connsiteX1" fmla="*/ 361 w 360"/>
                <a:gd name="connsiteY1" fmla="*/ 180 h 180"/>
                <a:gd name="connsiteX2" fmla="*/ 0 w 360"/>
                <a:gd name="connsiteY2" fmla="*/ 0 h 180"/>
              </a:gdLst>
              <a:ahLst/>
              <a:cxnLst>
                <a:cxn ang="0">
                  <a:pos x="connsiteX0" y="connsiteY0"/>
                </a:cxn>
                <a:cxn ang="0">
                  <a:pos x="connsiteX1" y="connsiteY1"/>
                </a:cxn>
                <a:cxn ang="0">
                  <a:pos x="connsiteX2" y="connsiteY2"/>
                </a:cxn>
              </a:cxnLst>
              <a:rect l="l" t="t" r="r" b="b"/>
              <a:pathLst>
                <a:path w="360" h="180">
                  <a:moveTo>
                    <a:pt x="0" y="0"/>
                  </a:moveTo>
                  <a:cubicBezTo>
                    <a:pt x="180" y="0"/>
                    <a:pt x="180" y="0"/>
                    <a:pt x="361" y="180"/>
                  </a:cubicBezTo>
                  <a:cubicBezTo>
                    <a:pt x="361" y="180"/>
                    <a:pt x="180" y="180"/>
                    <a:pt x="0" y="0"/>
                  </a:cubicBezTo>
                  <a:close/>
                </a:path>
              </a:pathLst>
            </a:custGeom>
            <a:solidFill>
              <a:srgbClr val="FFFFFF"/>
            </a:solidFill>
            <a:ln w="1804" cap="flat">
              <a:noFill/>
              <a:prstDash val="solid"/>
              <a:miter/>
            </a:ln>
          </p:spPr>
          <p:txBody>
            <a:bodyPr rtlCol="0" anchor="ctr"/>
            <a:lstStyle/>
            <a:p>
              <a:endParaRPr lang="en-US"/>
            </a:p>
          </p:txBody>
        </p:sp>
        <p:sp>
          <p:nvSpPr>
            <p:cNvPr id="107" name="Freeform 488">
              <a:extLst>
                <a:ext uri="{FF2B5EF4-FFF2-40B4-BE49-F238E27FC236}">
                  <a16:creationId xmlns:a16="http://schemas.microsoft.com/office/drawing/2014/main" id="{4B11D203-A9C9-F047-D958-BF919536E9A5}"/>
                </a:ext>
              </a:extLst>
            </p:cNvPr>
            <p:cNvSpPr/>
            <p:nvPr/>
          </p:nvSpPr>
          <p:spPr>
            <a:xfrm>
              <a:off x="5186953" y="846421"/>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180" y="0"/>
                    <a:pt x="180" y="180"/>
                  </a:cubicBezTo>
                  <a:cubicBezTo>
                    <a:pt x="180" y="180"/>
                    <a:pt x="180" y="0"/>
                    <a:pt x="0" y="0"/>
                  </a:cubicBezTo>
                  <a:close/>
                </a:path>
              </a:pathLst>
            </a:custGeom>
            <a:solidFill>
              <a:srgbClr val="FFFFFF"/>
            </a:solidFill>
            <a:ln w="1804" cap="flat">
              <a:noFill/>
              <a:prstDash val="solid"/>
              <a:miter/>
            </a:ln>
          </p:spPr>
          <p:txBody>
            <a:bodyPr rtlCol="0" anchor="ctr"/>
            <a:lstStyle/>
            <a:p>
              <a:endParaRPr lang="en-US"/>
            </a:p>
          </p:txBody>
        </p:sp>
        <p:sp>
          <p:nvSpPr>
            <p:cNvPr id="108" name="Freeform 489">
              <a:extLst>
                <a:ext uri="{FF2B5EF4-FFF2-40B4-BE49-F238E27FC236}">
                  <a16:creationId xmlns:a16="http://schemas.microsoft.com/office/drawing/2014/main" id="{75E7DB78-BB84-0E49-7E35-1752AA4D19FA}"/>
                </a:ext>
              </a:extLst>
            </p:cNvPr>
            <p:cNvSpPr/>
            <p:nvPr/>
          </p:nvSpPr>
          <p:spPr>
            <a:xfrm>
              <a:off x="5183705" y="845699"/>
              <a:ext cx="360" cy="1804"/>
            </a:xfrm>
            <a:custGeom>
              <a:avLst/>
              <a:gdLst>
                <a:gd name="connsiteX0" fmla="*/ 0 w 360"/>
                <a:gd name="connsiteY0" fmla="*/ 0 h 1804"/>
                <a:gd name="connsiteX1" fmla="*/ 361 w 360"/>
                <a:gd name="connsiteY1" fmla="*/ 0 h 1804"/>
                <a:gd name="connsiteX2" fmla="*/ 0 w 360"/>
                <a:gd name="connsiteY2" fmla="*/ 0 h 1804"/>
              </a:gdLst>
              <a:ahLst/>
              <a:cxnLst>
                <a:cxn ang="0">
                  <a:pos x="connsiteX0" y="connsiteY0"/>
                </a:cxn>
                <a:cxn ang="0">
                  <a:pos x="connsiteX1" y="connsiteY1"/>
                </a:cxn>
                <a:cxn ang="0">
                  <a:pos x="connsiteX2" y="connsiteY2"/>
                </a:cxn>
              </a:cxnLst>
              <a:rect l="l" t="t" r="r" b="b"/>
              <a:pathLst>
                <a:path w="360" h="1804">
                  <a:moveTo>
                    <a:pt x="0" y="0"/>
                  </a:moveTo>
                  <a:cubicBezTo>
                    <a:pt x="180" y="0"/>
                    <a:pt x="180" y="0"/>
                    <a:pt x="361" y="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09" name="Freeform 490">
              <a:extLst>
                <a:ext uri="{FF2B5EF4-FFF2-40B4-BE49-F238E27FC236}">
                  <a16:creationId xmlns:a16="http://schemas.microsoft.com/office/drawing/2014/main" id="{65898E9F-97E5-64C1-4A97-5CBCD11457C9}"/>
                </a:ext>
              </a:extLst>
            </p:cNvPr>
            <p:cNvSpPr/>
            <p:nvPr/>
          </p:nvSpPr>
          <p:spPr>
            <a:xfrm>
              <a:off x="4847843" y="887389"/>
              <a:ext cx="1263" cy="1624"/>
            </a:xfrm>
            <a:custGeom>
              <a:avLst/>
              <a:gdLst>
                <a:gd name="connsiteX0" fmla="*/ 1263 w 1263"/>
                <a:gd name="connsiteY0" fmla="*/ 1624 h 1624"/>
                <a:gd name="connsiteX1" fmla="*/ 0 w 1263"/>
                <a:gd name="connsiteY1" fmla="*/ 0 h 1624"/>
                <a:gd name="connsiteX2" fmla="*/ 1263 w 1263"/>
                <a:gd name="connsiteY2" fmla="*/ 1624 h 1624"/>
              </a:gdLst>
              <a:ahLst/>
              <a:cxnLst>
                <a:cxn ang="0">
                  <a:pos x="connsiteX0" y="connsiteY0"/>
                </a:cxn>
                <a:cxn ang="0">
                  <a:pos x="connsiteX1" y="connsiteY1"/>
                </a:cxn>
                <a:cxn ang="0">
                  <a:pos x="connsiteX2" y="connsiteY2"/>
                </a:cxn>
              </a:cxnLst>
              <a:rect l="l" t="t" r="r" b="b"/>
              <a:pathLst>
                <a:path w="1263" h="1624">
                  <a:moveTo>
                    <a:pt x="1263" y="1624"/>
                  </a:moveTo>
                  <a:cubicBezTo>
                    <a:pt x="722" y="1083"/>
                    <a:pt x="361" y="541"/>
                    <a:pt x="0" y="0"/>
                  </a:cubicBezTo>
                  <a:cubicBezTo>
                    <a:pt x="361" y="541"/>
                    <a:pt x="722" y="1083"/>
                    <a:pt x="1263" y="1624"/>
                  </a:cubicBezTo>
                  <a:close/>
                </a:path>
              </a:pathLst>
            </a:custGeom>
            <a:solidFill>
              <a:srgbClr val="FFFFFF"/>
            </a:solidFill>
            <a:ln w="1804" cap="flat">
              <a:noFill/>
              <a:prstDash val="solid"/>
              <a:miter/>
            </a:ln>
          </p:spPr>
          <p:txBody>
            <a:bodyPr rtlCol="0" anchor="ctr"/>
            <a:lstStyle/>
            <a:p>
              <a:endParaRPr lang="en-US"/>
            </a:p>
          </p:txBody>
        </p:sp>
        <p:sp>
          <p:nvSpPr>
            <p:cNvPr id="110" name="Freeform 491">
              <a:extLst>
                <a:ext uri="{FF2B5EF4-FFF2-40B4-BE49-F238E27FC236}">
                  <a16:creationId xmlns:a16="http://schemas.microsoft.com/office/drawing/2014/main" id="{F1C73030-533F-5343-0CB1-EA1B1F72B8E5}"/>
                </a:ext>
              </a:extLst>
            </p:cNvPr>
            <p:cNvSpPr/>
            <p:nvPr/>
          </p:nvSpPr>
          <p:spPr>
            <a:xfrm>
              <a:off x="4852896" y="892622"/>
              <a:ext cx="1804" cy="1263"/>
            </a:xfrm>
            <a:custGeom>
              <a:avLst/>
              <a:gdLst>
                <a:gd name="connsiteX0" fmla="*/ 1805 w 1804"/>
                <a:gd name="connsiteY0" fmla="*/ 1263 h 1263"/>
                <a:gd name="connsiteX1" fmla="*/ 0 w 1804"/>
                <a:gd name="connsiteY1" fmla="*/ 0 h 1263"/>
                <a:gd name="connsiteX2" fmla="*/ 1805 w 1804"/>
                <a:gd name="connsiteY2" fmla="*/ 1263 h 1263"/>
              </a:gdLst>
              <a:ahLst/>
              <a:cxnLst>
                <a:cxn ang="0">
                  <a:pos x="connsiteX0" y="connsiteY0"/>
                </a:cxn>
                <a:cxn ang="0">
                  <a:pos x="connsiteX1" y="connsiteY1"/>
                </a:cxn>
                <a:cxn ang="0">
                  <a:pos x="connsiteX2" y="connsiteY2"/>
                </a:cxn>
              </a:cxnLst>
              <a:rect l="l" t="t" r="r" b="b"/>
              <a:pathLst>
                <a:path w="1804" h="1263">
                  <a:moveTo>
                    <a:pt x="1805" y="1263"/>
                  </a:moveTo>
                  <a:cubicBezTo>
                    <a:pt x="1263" y="902"/>
                    <a:pt x="542" y="541"/>
                    <a:pt x="0" y="0"/>
                  </a:cubicBezTo>
                  <a:cubicBezTo>
                    <a:pt x="542" y="361"/>
                    <a:pt x="1083" y="902"/>
                    <a:pt x="1805" y="1263"/>
                  </a:cubicBezTo>
                  <a:close/>
                </a:path>
              </a:pathLst>
            </a:custGeom>
            <a:solidFill>
              <a:srgbClr val="FFFFFF"/>
            </a:solidFill>
            <a:ln w="1804" cap="flat">
              <a:noFill/>
              <a:prstDash val="solid"/>
              <a:miter/>
            </a:ln>
          </p:spPr>
          <p:txBody>
            <a:bodyPr rtlCol="0" anchor="ctr"/>
            <a:lstStyle/>
            <a:p>
              <a:endParaRPr lang="en-US"/>
            </a:p>
          </p:txBody>
        </p:sp>
        <p:sp>
          <p:nvSpPr>
            <p:cNvPr id="111" name="Freeform 492">
              <a:extLst>
                <a:ext uri="{FF2B5EF4-FFF2-40B4-BE49-F238E27FC236}">
                  <a16:creationId xmlns:a16="http://schemas.microsoft.com/office/drawing/2014/main" id="{BD584273-3C1B-FCF7-7C98-756C69BF2996}"/>
                </a:ext>
              </a:extLst>
            </p:cNvPr>
            <p:cNvSpPr/>
            <p:nvPr/>
          </p:nvSpPr>
          <p:spPr>
            <a:xfrm>
              <a:off x="4855062" y="894066"/>
              <a:ext cx="1624" cy="902"/>
            </a:xfrm>
            <a:custGeom>
              <a:avLst/>
              <a:gdLst>
                <a:gd name="connsiteX0" fmla="*/ 1624 w 1624"/>
                <a:gd name="connsiteY0" fmla="*/ 902 h 902"/>
                <a:gd name="connsiteX1" fmla="*/ 0 w 1624"/>
                <a:gd name="connsiteY1" fmla="*/ 0 h 902"/>
                <a:gd name="connsiteX2" fmla="*/ 1624 w 1624"/>
                <a:gd name="connsiteY2" fmla="*/ 902 h 902"/>
              </a:gdLst>
              <a:ahLst/>
              <a:cxnLst>
                <a:cxn ang="0">
                  <a:pos x="connsiteX0" y="connsiteY0"/>
                </a:cxn>
                <a:cxn ang="0">
                  <a:pos x="connsiteX1" y="connsiteY1"/>
                </a:cxn>
                <a:cxn ang="0">
                  <a:pos x="connsiteX2" y="connsiteY2"/>
                </a:cxn>
              </a:cxnLst>
              <a:rect l="l" t="t" r="r" b="b"/>
              <a:pathLst>
                <a:path w="1624" h="902">
                  <a:moveTo>
                    <a:pt x="1624" y="902"/>
                  </a:moveTo>
                  <a:cubicBezTo>
                    <a:pt x="1083" y="722"/>
                    <a:pt x="541" y="361"/>
                    <a:pt x="0" y="0"/>
                  </a:cubicBezTo>
                  <a:cubicBezTo>
                    <a:pt x="541" y="361"/>
                    <a:pt x="1083" y="541"/>
                    <a:pt x="1624" y="902"/>
                  </a:cubicBezTo>
                  <a:close/>
                </a:path>
              </a:pathLst>
            </a:custGeom>
            <a:solidFill>
              <a:srgbClr val="FFFFFF"/>
            </a:solidFill>
            <a:ln w="1804" cap="flat">
              <a:noFill/>
              <a:prstDash val="solid"/>
              <a:miter/>
            </a:ln>
          </p:spPr>
          <p:txBody>
            <a:bodyPr rtlCol="0" anchor="ctr"/>
            <a:lstStyle/>
            <a:p>
              <a:endParaRPr lang="en-US"/>
            </a:p>
          </p:txBody>
        </p:sp>
        <p:sp>
          <p:nvSpPr>
            <p:cNvPr id="112" name="Freeform 493">
              <a:extLst>
                <a:ext uri="{FF2B5EF4-FFF2-40B4-BE49-F238E27FC236}">
                  <a16:creationId xmlns:a16="http://schemas.microsoft.com/office/drawing/2014/main" id="{15C58CAB-E072-514B-18FB-7A247AF3CA71}"/>
                </a:ext>
              </a:extLst>
            </p:cNvPr>
            <p:cNvSpPr/>
            <p:nvPr/>
          </p:nvSpPr>
          <p:spPr>
            <a:xfrm>
              <a:off x="4851091" y="890998"/>
              <a:ext cx="1443" cy="1263"/>
            </a:xfrm>
            <a:custGeom>
              <a:avLst/>
              <a:gdLst>
                <a:gd name="connsiteX0" fmla="*/ 1444 w 1443"/>
                <a:gd name="connsiteY0" fmla="*/ 1263 h 1263"/>
                <a:gd name="connsiteX1" fmla="*/ 0 w 1443"/>
                <a:gd name="connsiteY1" fmla="*/ 0 h 1263"/>
                <a:gd name="connsiteX2" fmla="*/ 1444 w 1443"/>
                <a:gd name="connsiteY2" fmla="*/ 1263 h 1263"/>
              </a:gdLst>
              <a:ahLst/>
              <a:cxnLst>
                <a:cxn ang="0">
                  <a:pos x="connsiteX0" y="connsiteY0"/>
                </a:cxn>
                <a:cxn ang="0">
                  <a:pos x="connsiteX1" y="connsiteY1"/>
                </a:cxn>
                <a:cxn ang="0">
                  <a:pos x="connsiteX2" y="connsiteY2"/>
                </a:cxn>
              </a:cxnLst>
              <a:rect l="l" t="t" r="r" b="b"/>
              <a:pathLst>
                <a:path w="1443" h="1263">
                  <a:moveTo>
                    <a:pt x="1444" y="1263"/>
                  </a:moveTo>
                  <a:cubicBezTo>
                    <a:pt x="902" y="902"/>
                    <a:pt x="542" y="541"/>
                    <a:pt x="0" y="0"/>
                  </a:cubicBezTo>
                  <a:cubicBezTo>
                    <a:pt x="542" y="541"/>
                    <a:pt x="902" y="902"/>
                    <a:pt x="1444" y="1263"/>
                  </a:cubicBezTo>
                  <a:close/>
                </a:path>
              </a:pathLst>
            </a:custGeom>
            <a:solidFill>
              <a:srgbClr val="FFFFFF"/>
            </a:solidFill>
            <a:ln w="1804" cap="flat">
              <a:noFill/>
              <a:prstDash val="solid"/>
              <a:miter/>
            </a:ln>
          </p:spPr>
          <p:txBody>
            <a:bodyPr rtlCol="0" anchor="ctr"/>
            <a:lstStyle/>
            <a:p>
              <a:endParaRPr lang="en-US"/>
            </a:p>
          </p:txBody>
        </p:sp>
        <p:sp>
          <p:nvSpPr>
            <p:cNvPr id="113" name="Freeform 494">
              <a:extLst>
                <a:ext uri="{FF2B5EF4-FFF2-40B4-BE49-F238E27FC236}">
                  <a16:creationId xmlns:a16="http://schemas.microsoft.com/office/drawing/2014/main" id="{8F7EB2D0-DA56-AD8A-A2F3-5F5A9224B91F}"/>
                </a:ext>
              </a:extLst>
            </p:cNvPr>
            <p:cNvSpPr/>
            <p:nvPr/>
          </p:nvSpPr>
          <p:spPr>
            <a:xfrm>
              <a:off x="4857047" y="895149"/>
              <a:ext cx="1985" cy="902"/>
            </a:xfrm>
            <a:custGeom>
              <a:avLst/>
              <a:gdLst>
                <a:gd name="connsiteX0" fmla="*/ 1985 w 1985"/>
                <a:gd name="connsiteY0" fmla="*/ 902 h 902"/>
                <a:gd name="connsiteX1" fmla="*/ 0 w 1985"/>
                <a:gd name="connsiteY1" fmla="*/ 0 h 902"/>
                <a:gd name="connsiteX2" fmla="*/ 1985 w 1985"/>
                <a:gd name="connsiteY2" fmla="*/ 902 h 902"/>
              </a:gdLst>
              <a:ahLst/>
              <a:cxnLst>
                <a:cxn ang="0">
                  <a:pos x="connsiteX0" y="connsiteY0"/>
                </a:cxn>
                <a:cxn ang="0">
                  <a:pos x="connsiteX1" y="connsiteY1"/>
                </a:cxn>
                <a:cxn ang="0">
                  <a:pos x="connsiteX2" y="connsiteY2"/>
                </a:cxn>
              </a:cxnLst>
              <a:rect l="l" t="t" r="r" b="b"/>
              <a:pathLst>
                <a:path w="1985" h="902">
                  <a:moveTo>
                    <a:pt x="1985" y="902"/>
                  </a:moveTo>
                  <a:cubicBezTo>
                    <a:pt x="1263" y="722"/>
                    <a:pt x="722" y="361"/>
                    <a:pt x="0" y="0"/>
                  </a:cubicBezTo>
                  <a:cubicBezTo>
                    <a:pt x="722" y="361"/>
                    <a:pt x="1444" y="722"/>
                    <a:pt x="1985" y="902"/>
                  </a:cubicBezTo>
                  <a:close/>
                </a:path>
              </a:pathLst>
            </a:custGeom>
            <a:solidFill>
              <a:srgbClr val="FFFFFF"/>
            </a:solidFill>
            <a:ln w="1804" cap="flat">
              <a:noFill/>
              <a:prstDash val="solid"/>
              <a:miter/>
            </a:ln>
          </p:spPr>
          <p:txBody>
            <a:bodyPr rtlCol="0" anchor="ctr"/>
            <a:lstStyle/>
            <a:p>
              <a:endParaRPr lang="en-US"/>
            </a:p>
          </p:txBody>
        </p:sp>
        <p:sp>
          <p:nvSpPr>
            <p:cNvPr id="114" name="Freeform 495">
              <a:extLst>
                <a:ext uri="{FF2B5EF4-FFF2-40B4-BE49-F238E27FC236}">
                  <a16:creationId xmlns:a16="http://schemas.microsoft.com/office/drawing/2014/main" id="{7F3BCBA8-10FD-F708-0BE5-97DA6E5B4BEF}"/>
                </a:ext>
              </a:extLst>
            </p:cNvPr>
            <p:cNvSpPr/>
            <p:nvPr/>
          </p:nvSpPr>
          <p:spPr>
            <a:xfrm>
              <a:off x="4849106" y="889193"/>
              <a:ext cx="1624" cy="1624"/>
            </a:xfrm>
            <a:custGeom>
              <a:avLst/>
              <a:gdLst>
                <a:gd name="connsiteX0" fmla="*/ 1624 w 1624"/>
                <a:gd name="connsiteY0" fmla="*/ 1624 h 1624"/>
                <a:gd name="connsiteX1" fmla="*/ 0 w 1624"/>
                <a:gd name="connsiteY1" fmla="*/ 0 h 1624"/>
                <a:gd name="connsiteX2" fmla="*/ 1624 w 1624"/>
                <a:gd name="connsiteY2" fmla="*/ 1624 h 1624"/>
              </a:gdLst>
              <a:ahLst/>
              <a:cxnLst>
                <a:cxn ang="0">
                  <a:pos x="connsiteX0" y="connsiteY0"/>
                </a:cxn>
                <a:cxn ang="0">
                  <a:pos x="connsiteX1" y="connsiteY1"/>
                </a:cxn>
                <a:cxn ang="0">
                  <a:pos x="connsiteX2" y="connsiteY2"/>
                </a:cxn>
              </a:cxnLst>
              <a:rect l="l" t="t" r="r" b="b"/>
              <a:pathLst>
                <a:path w="1624" h="1624">
                  <a:moveTo>
                    <a:pt x="1624" y="1624"/>
                  </a:moveTo>
                  <a:cubicBezTo>
                    <a:pt x="1083" y="1083"/>
                    <a:pt x="542" y="541"/>
                    <a:pt x="0" y="0"/>
                  </a:cubicBezTo>
                  <a:cubicBezTo>
                    <a:pt x="542" y="541"/>
                    <a:pt x="1083" y="1083"/>
                    <a:pt x="1624" y="1624"/>
                  </a:cubicBezTo>
                  <a:close/>
                </a:path>
              </a:pathLst>
            </a:custGeom>
            <a:solidFill>
              <a:srgbClr val="FFFFFF"/>
            </a:solidFill>
            <a:ln w="1804" cap="flat">
              <a:noFill/>
              <a:prstDash val="solid"/>
              <a:miter/>
            </a:ln>
          </p:spPr>
          <p:txBody>
            <a:bodyPr rtlCol="0" anchor="ctr"/>
            <a:lstStyle/>
            <a:p>
              <a:endParaRPr lang="en-US"/>
            </a:p>
          </p:txBody>
        </p:sp>
        <p:sp>
          <p:nvSpPr>
            <p:cNvPr id="115" name="Freeform 496">
              <a:extLst>
                <a:ext uri="{FF2B5EF4-FFF2-40B4-BE49-F238E27FC236}">
                  <a16:creationId xmlns:a16="http://schemas.microsoft.com/office/drawing/2014/main" id="{A4C9746D-AA2E-8CA2-0068-BAA56C41DE5B}"/>
                </a:ext>
              </a:extLst>
            </p:cNvPr>
            <p:cNvSpPr/>
            <p:nvPr/>
          </p:nvSpPr>
          <p:spPr>
            <a:xfrm>
              <a:off x="4859393" y="896232"/>
              <a:ext cx="1804" cy="541"/>
            </a:xfrm>
            <a:custGeom>
              <a:avLst/>
              <a:gdLst>
                <a:gd name="connsiteX0" fmla="*/ 1805 w 1804"/>
                <a:gd name="connsiteY0" fmla="*/ 541 h 541"/>
                <a:gd name="connsiteX1" fmla="*/ 0 w 1804"/>
                <a:gd name="connsiteY1" fmla="*/ 0 h 541"/>
                <a:gd name="connsiteX2" fmla="*/ 1805 w 1804"/>
                <a:gd name="connsiteY2" fmla="*/ 541 h 541"/>
              </a:gdLst>
              <a:ahLst/>
              <a:cxnLst>
                <a:cxn ang="0">
                  <a:pos x="connsiteX0" y="connsiteY0"/>
                </a:cxn>
                <a:cxn ang="0">
                  <a:pos x="connsiteX1" y="connsiteY1"/>
                </a:cxn>
                <a:cxn ang="0">
                  <a:pos x="connsiteX2" y="connsiteY2"/>
                </a:cxn>
              </a:cxnLst>
              <a:rect l="l" t="t" r="r" b="b"/>
              <a:pathLst>
                <a:path w="1804" h="541">
                  <a:moveTo>
                    <a:pt x="1805" y="541"/>
                  </a:moveTo>
                  <a:cubicBezTo>
                    <a:pt x="1263" y="361"/>
                    <a:pt x="541" y="180"/>
                    <a:pt x="0" y="0"/>
                  </a:cubicBezTo>
                  <a:cubicBezTo>
                    <a:pt x="722" y="180"/>
                    <a:pt x="1263" y="361"/>
                    <a:pt x="1805" y="541"/>
                  </a:cubicBezTo>
                  <a:close/>
                </a:path>
              </a:pathLst>
            </a:custGeom>
            <a:solidFill>
              <a:srgbClr val="FFFFFF"/>
            </a:solidFill>
            <a:ln w="1804" cap="flat">
              <a:noFill/>
              <a:prstDash val="solid"/>
              <a:miter/>
            </a:ln>
          </p:spPr>
          <p:txBody>
            <a:bodyPr rtlCol="0" anchor="ctr"/>
            <a:lstStyle/>
            <a:p>
              <a:endParaRPr lang="en-US"/>
            </a:p>
          </p:txBody>
        </p:sp>
        <p:sp>
          <p:nvSpPr>
            <p:cNvPr id="116" name="Freeform 497">
              <a:extLst>
                <a:ext uri="{FF2B5EF4-FFF2-40B4-BE49-F238E27FC236}">
                  <a16:creationId xmlns:a16="http://schemas.microsoft.com/office/drawing/2014/main" id="{99EA1FD3-26FD-438C-6A19-597E5BF9DEE1}"/>
                </a:ext>
              </a:extLst>
            </p:cNvPr>
            <p:cNvSpPr/>
            <p:nvPr/>
          </p:nvSpPr>
          <p:spPr>
            <a:xfrm>
              <a:off x="4841346" y="873312"/>
              <a:ext cx="541" cy="2346"/>
            </a:xfrm>
            <a:custGeom>
              <a:avLst/>
              <a:gdLst>
                <a:gd name="connsiteX0" fmla="*/ 541 w 541"/>
                <a:gd name="connsiteY0" fmla="*/ 2346 h 2346"/>
                <a:gd name="connsiteX1" fmla="*/ 0 w 541"/>
                <a:gd name="connsiteY1" fmla="*/ 0 h 2346"/>
                <a:gd name="connsiteX2" fmla="*/ 541 w 541"/>
                <a:gd name="connsiteY2" fmla="*/ 2346 h 2346"/>
              </a:gdLst>
              <a:ahLst/>
              <a:cxnLst>
                <a:cxn ang="0">
                  <a:pos x="connsiteX0" y="connsiteY0"/>
                </a:cxn>
                <a:cxn ang="0">
                  <a:pos x="connsiteX1" y="connsiteY1"/>
                </a:cxn>
                <a:cxn ang="0">
                  <a:pos x="connsiteX2" y="connsiteY2"/>
                </a:cxn>
              </a:cxnLst>
              <a:rect l="l" t="t" r="r" b="b"/>
              <a:pathLst>
                <a:path w="541" h="2346">
                  <a:moveTo>
                    <a:pt x="541" y="2346"/>
                  </a:moveTo>
                  <a:cubicBezTo>
                    <a:pt x="361" y="1624"/>
                    <a:pt x="180" y="722"/>
                    <a:pt x="0" y="0"/>
                  </a:cubicBezTo>
                  <a:cubicBezTo>
                    <a:pt x="180" y="902"/>
                    <a:pt x="361" y="1624"/>
                    <a:pt x="541" y="2346"/>
                  </a:cubicBezTo>
                  <a:close/>
                </a:path>
              </a:pathLst>
            </a:custGeom>
            <a:solidFill>
              <a:srgbClr val="FFFFFF"/>
            </a:solidFill>
            <a:ln w="1804" cap="flat">
              <a:noFill/>
              <a:prstDash val="solid"/>
              <a:miter/>
            </a:ln>
          </p:spPr>
          <p:txBody>
            <a:bodyPr rtlCol="0" anchor="ctr"/>
            <a:lstStyle/>
            <a:p>
              <a:endParaRPr lang="en-US"/>
            </a:p>
          </p:txBody>
        </p:sp>
        <p:sp>
          <p:nvSpPr>
            <p:cNvPr id="117" name="Freeform 498">
              <a:extLst>
                <a:ext uri="{FF2B5EF4-FFF2-40B4-BE49-F238E27FC236}">
                  <a16:creationId xmlns:a16="http://schemas.microsoft.com/office/drawing/2014/main" id="{D2A99AAA-BE10-561B-9125-71803D2E3370}"/>
                </a:ext>
              </a:extLst>
            </p:cNvPr>
            <p:cNvSpPr/>
            <p:nvPr/>
          </p:nvSpPr>
          <p:spPr>
            <a:xfrm>
              <a:off x="4842068" y="876019"/>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181" y="722"/>
                    <a:pt x="361" y="1444"/>
                    <a:pt x="542" y="1985"/>
                  </a:cubicBezTo>
                  <a:close/>
                </a:path>
              </a:pathLst>
            </a:custGeom>
            <a:solidFill>
              <a:srgbClr val="FFFFFF"/>
            </a:solidFill>
            <a:ln w="1804" cap="flat">
              <a:noFill/>
              <a:prstDash val="solid"/>
              <a:miter/>
            </a:ln>
          </p:spPr>
          <p:txBody>
            <a:bodyPr rtlCol="0" anchor="ctr"/>
            <a:lstStyle/>
            <a:p>
              <a:endParaRPr lang="en-US"/>
            </a:p>
          </p:txBody>
        </p:sp>
        <p:sp>
          <p:nvSpPr>
            <p:cNvPr id="118" name="Freeform 499">
              <a:extLst>
                <a:ext uri="{FF2B5EF4-FFF2-40B4-BE49-F238E27FC236}">
                  <a16:creationId xmlns:a16="http://schemas.microsoft.com/office/drawing/2014/main" id="{CBEA0230-881B-AAEA-3A8B-F639C8318AE6}"/>
                </a:ext>
              </a:extLst>
            </p:cNvPr>
            <p:cNvSpPr/>
            <p:nvPr/>
          </p:nvSpPr>
          <p:spPr>
            <a:xfrm>
              <a:off x="4842790" y="878365"/>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2" y="1444"/>
                    <a:pt x="361" y="722"/>
                    <a:pt x="0" y="0"/>
                  </a:cubicBezTo>
                  <a:cubicBezTo>
                    <a:pt x="361" y="722"/>
                    <a:pt x="542" y="1444"/>
                    <a:pt x="902" y="2166"/>
                  </a:cubicBezTo>
                  <a:close/>
                </a:path>
              </a:pathLst>
            </a:custGeom>
            <a:solidFill>
              <a:srgbClr val="FFFFFF"/>
            </a:solidFill>
            <a:ln w="1804" cap="flat">
              <a:noFill/>
              <a:prstDash val="solid"/>
              <a:miter/>
            </a:ln>
          </p:spPr>
          <p:txBody>
            <a:bodyPr rtlCol="0" anchor="ctr"/>
            <a:lstStyle/>
            <a:p>
              <a:endParaRPr lang="en-US"/>
            </a:p>
          </p:txBody>
        </p:sp>
        <p:sp>
          <p:nvSpPr>
            <p:cNvPr id="119" name="Freeform 500">
              <a:extLst>
                <a:ext uri="{FF2B5EF4-FFF2-40B4-BE49-F238E27FC236}">
                  <a16:creationId xmlns:a16="http://schemas.microsoft.com/office/drawing/2014/main" id="{40A28E26-F1A1-94A6-180A-7261EB351BD1}"/>
                </a:ext>
              </a:extLst>
            </p:cNvPr>
            <p:cNvSpPr/>
            <p:nvPr/>
          </p:nvSpPr>
          <p:spPr>
            <a:xfrm>
              <a:off x="4840985" y="870966"/>
              <a:ext cx="361" cy="2165"/>
            </a:xfrm>
            <a:custGeom>
              <a:avLst/>
              <a:gdLst>
                <a:gd name="connsiteX0" fmla="*/ 361 w 361"/>
                <a:gd name="connsiteY0" fmla="*/ 2166 h 2165"/>
                <a:gd name="connsiteX1" fmla="*/ 0 w 361"/>
                <a:gd name="connsiteY1" fmla="*/ 0 h 2165"/>
                <a:gd name="connsiteX2" fmla="*/ 361 w 361"/>
                <a:gd name="connsiteY2" fmla="*/ 2166 h 2165"/>
              </a:gdLst>
              <a:ahLst/>
              <a:cxnLst>
                <a:cxn ang="0">
                  <a:pos x="connsiteX0" y="connsiteY0"/>
                </a:cxn>
                <a:cxn ang="0">
                  <a:pos x="connsiteX1" y="connsiteY1"/>
                </a:cxn>
                <a:cxn ang="0">
                  <a:pos x="connsiteX2" y="connsiteY2"/>
                </a:cxn>
              </a:cxnLst>
              <a:rect l="l" t="t" r="r" b="b"/>
              <a:pathLst>
                <a:path w="361" h="2165">
                  <a:moveTo>
                    <a:pt x="361" y="2166"/>
                  </a:moveTo>
                  <a:cubicBezTo>
                    <a:pt x="180" y="1444"/>
                    <a:pt x="180" y="722"/>
                    <a:pt x="0" y="0"/>
                  </a:cubicBezTo>
                  <a:cubicBezTo>
                    <a:pt x="180" y="722"/>
                    <a:pt x="180" y="1444"/>
                    <a:pt x="361" y="2166"/>
                  </a:cubicBezTo>
                  <a:close/>
                </a:path>
              </a:pathLst>
            </a:custGeom>
            <a:solidFill>
              <a:srgbClr val="FFFFFF"/>
            </a:solidFill>
            <a:ln w="1804" cap="flat">
              <a:noFill/>
              <a:prstDash val="solid"/>
              <a:miter/>
            </a:ln>
          </p:spPr>
          <p:txBody>
            <a:bodyPr rtlCol="0" anchor="ctr"/>
            <a:lstStyle/>
            <a:p>
              <a:endParaRPr lang="en-US"/>
            </a:p>
          </p:txBody>
        </p:sp>
        <p:sp>
          <p:nvSpPr>
            <p:cNvPr id="120" name="Freeform 501">
              <a:extLst>
                <a:ext uri="{FF2B5EF4-FFF2-40B4-BE49-F238E27FC236}">
                  <a16:creationId xmlns:a16="http://schemas.microsoft.com/office/drawing/2014/main" id="{8181F784-C8C5-5E2B-406F-8B9CB1032C26}"/>
                </a:ext>
              </a:extLst>
            </p:cNvPr>
            <p:cNvSpPr/>
            <p:nvPr/>
          </p:nvSpPr>
          <p:spPr>
            <a:xfrm>
              <a:off x="5189841" y="848226"/>
              <a:ext cx="135" cy="1804"/>
            </a:xfrm>
            <a:custGeom>
              <a:avLst/>
              <a:gdLst>
                <a:gd name="connsiteX0" fmla="*/ 0 w 135"/>
                <a:gd name="connsiteY0" fmla="*/ 0 h 1804"/>
                <a:gd name="connsiteX1" fmla="*/ 0 w 135"/>
                <a:gd name="connsiteY1" fmla="*/ 0 h 1804"/>
                <a:gd name="connsiteX2" fmla="*/ 0 w 135"/>
                <a:gd name="connsiteY2" fmla="*/ 0 h 1804"/>
              </a:gdLst>
              <a:ahLst/>
              <a:cxnLst>
                <a:cxn ang="0">
                  <a:pos x="connsiteX0" y="connsiteY0"/>
                </a:cxn>
                <a:cxn ang="0">
                  <a:pos x="connsiteX1" y="connsiteY1"/>
                </a:cxn>
                <a:cxn ang="0">
                  <a:pos x="connsiteX2" y="connsiteY2"/>
                </a:cxn>
              </a:cxnLst>
              <a:rect l="l" t="t" r="r" b="b"/>
              <a:pathLst>
                <a:path w="135" h="1804">
                  <a:moveTo>
                    <a:pt x="0" y="0"/>
                  </a:moveTo>
                  <a:cubicBezTo>
                    <a:pt x="180" y="0"/>
                    <a:pt x="180" y="0"/>
                    <a:pt x="0" y="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21" name="Freeform 502">
              <a:extLst>
                <a:ext uri="{FF2B5EF4-FFF2-40B4-BE49-F238E27FC236}">
                  <a16:creationId xmlns:a16="http://schemas.microsoft.com/office/drawing/2014/main" id="{F8E6E9C3-8E27-72A1-79DC-ED606AD8B06B}"/>
                </a:ext>
              </a:extLst>
            </p:cNvPr>
            <p:cNvSpPr/>
            <p:nvPr/>
          </p:nvSpPr>
          <p:spPr>
            <a:xfrm>
              <a:off x="4843873" y="880892"/>
              <a:ext cx="902" cy="1804"/>
            </a:xfrm>
            <a:custGeom>
              <a:avLst/>
              <a:gdLst>
                <a:gd name="connsiteX0" fmla="*/ 902 w 902"/>
                <a:gd name="connsiteY0" fmla="*/ 1805 h 1804"/>
                <a:gd name="connsiteX1" fmla="*/ 0 w 902"/>
                <a:gd name="connsiteY1" fmla="*/ 0 h 1804"/>
                <a:gd name="connsiteX2" fmla="*/ 902 w 902"/>
                <a:gd name="connsiteY2" fmla="*/ 1805 h 1804"/>
              </a:gdLst>
              <a:ahLst/>
              <a:cxnLst>
                <a:cxn ang="0">
                  <a:pos x="connsiteX0" y="connsiteY0"/>
                </a:cxn>
                <a:cxn ang="0">
                  <a:pos x="connsiteX1" y="connsiteY1"/>
                </a:cxn>
                <a:cxn ang="0">
                  <a:pos x="connsiteX2" y="connsiteY2"/>
                </a:cxn>
              </a:cxnLst>
              <a:rect l="l" t="t" r="r" b="b"/>
              <a:pathLst>
                <a:path w="902" h="1804">
                  <a:moveTo>
                    <a:pt x="902" y="1805"/>
                  </a:moveTo>
                  <a:cubicBezTo>
                    <a:pt x="542" y="1263"/>
                    <a:pt x="181" y="541"/>
                    <a:pt x="0" y="0"/>
                  </a:cubicBezTo>
                  <a:cubicBezTo>
                    <a:pt x="181" y="541"/>
                    <a:pt x="542" y="1263"/>
                    <a:pt x="902" y="1805"/>
                  </a:cubicBezTo>
                  <a:close/>
                </a:path>
              </a:pathLst>
            </a:custGeom>
            <a:solidFill>
              <a:srgbClr val="FFFFFF"/>
            </a:solidFill>
            <a:ln w="1804" cap="flat">
              <a:noFill/>
              <a:prstDash val="solid"/>
              <a:miter/>
            </a:ln>
          </p:spPr>
          <p:txBody>
            <a:bodyPr rtlCol="0" anchor="ctr"/>
            <a:lstStyle/>
            <a:p>
              <a:endParaRPr lang="en-US"/>
            </a:p>
          </p:txBody>
        </p:sp>
        <p:sp>
          <p:nvSpPr>
            <p:cNvPr id="122" name="Freeform 503">
              <a:extLst>
                <a:ext uri="{FF2B5EF4-FFF2-40B4-BE49-F238E27FC236}">
                  <a16:creationId xmlns:a16="http://schemas.microsoft.com/office/drawing/2014/main" id="{C4CAD1B9-6D4E-237F-FC60-25A57967FFE6}"/>
                </a:ext>
              </a:extLst>
            </p:cNvPr>
            <p:cNvSpPr/>
            <p:nvPr/>
          </p:nvSpPr>
          <p:spPr>
            <a:xfrm>
              <a:off x="4844956" y="883238"/>
              <a:ext cx="2526" cy="3789"/>
            </a:xfrm>
            <a:custGeom>
              <a:avLst/>
              <a:gdLst>
                <a:gd name="connsiteX0" fmla="*/ 2526 w 2526"/>
                <a:gd name="connsiteY0" fmla="*/ 3790 h 3789"/>
                <a:gd name="connsiteX1" fmla="*/ 0 w 2526"/>
                <a:gd name="connsiteY1" fmla="*/ 0 h 3789"/>
                <a:gd name="connsiteX2" fmla="*/ 2526 w 2526"/>
                <a:gd name="connsiteY2" fmla="*/ 3790 h 3789"/>
              </a:gdLst>
              <a:ahLst/>
              <a:cxnLst>
                <a:cxn ang="0">
                  <a:pos x="connsiteX0" y="connsiteY0"/>
                </a:cxn>
                <a:cxn ang="0">
                  <a:pos x="connsiteX1" y="connsiteY1"/>
                </a:cxn>
                <a:cxn ang="0">
                  <a:pos x="connsiteX2" y="connsiteY2"/>
                </a:cxn>
              </a:cxnLst>
              <a:rect l="l" t="t" r="r" b="b"/>
              <a:pathLst>
                <a:path w="2526" h="3789">
                  <a:moveTo>
                    <a:pt x="2526" y="3790"/>
                  </a:moveTo>
                  <a:cubicBezTo>
                    <a:pt x="1624" y="2527"/>
                    <a:pt x="722" y="1263"/>
                    <a:pt x="0" y="0"/>
                  </a:cubicBezTo>
                  <a:cubicBezTo>
                    <a:pt x="722" y="1263"/>
                    <a:pt x="1624" y="2527"/>
                    <a:pt x="2526" y="3790"/>
                  </a:cubicBezTo>
                  <a:close/>
                </a:path>
              </a:pathLst>
            </a:custGeom>
            <a:solidFill>
              <a:srgbClr val="FFFFFF"/>
            </a:solidFill>
            <a:ln w="1804" cap="flat">
              <a:noFill/>
              <a:prstDash val="solid"/>
              <a:miter/>
            </a:ln>
          </p:spPr>
          <p:txBody>
            <a:bodyPr rtlCol="0" anchor="ctr"/>
            <a:lstStyle/>
            <a:p>
              <a:endParaRPr lang="en-US"/>
            </a:p>
          </p:txBody>
        </p:sp>
        <p:sp>
          <p:nvSpPr>
            <p:cNvPr id="123" name="Freeform 504">
              <a:extLst>
                <a:ext uri="{FF2B5EF4-FFF2-40B4-BE49-F238E27FC236}">
                  <a16:creationId xmlns:a16="http://schemas.microsoft.com/office/drawing/2014/main" id="{ABF1DB5E-65C7-7645-0544-244864DA1DBB}"/>
                </a:ext>
              </a:extLst>
            </p:cNvPr>
            <p:cNvSpPr/>
            <p:nvPr/>
          </p:nvSpPr>
          <p:spPr>
            <a:xfrm>
              <a:off x="4861920" y="896954"/>
              <a:ext cx="2165" cy="360"/>
            </a:xfrm>
            <a:custGeom>
              <a:avLst/>
              <a:gdLst>
                <a:gd name="connsiteX0" fmla="*/ 2166 w 2165"/>
                <a:gd name="connsiteY0" fmla="*/ 361 h 360"/>
                <a:gd name="connsiteX1" fmla="*/ 0 w 2165"/>
                <a:gd name="connsiteY1" fmla="*/ 0 h 360"/>
                <a:gd name="connsiteX2" fmla="*/ 2166 w 2165"/>
                <a:gd name="connsiteY2" fmla="*/ 361 h 360"/>
              </a:gdLst>
              <a:ahLst/>
              <a:cxnLst>
                <a:cxn ang="0">
                  <a:pos x="connsiteX0" y="connsiteY0"/>
                </a:cxn>
                <a:cxn ang="0">
                  <a:pos x="connsiteX1" y="connsiteY1"/>
                </a:cxn>
                <a:cxn ang="0">
                  <a:pos x="connsiteX2" y="connsiteY2"/>
                </a:cxn>
              </a:cxnLst>
              <a:rect l="l" t="t" r="r" b="b"/>
              <a:pathLst>
                <a:path w="2165" h="360">
                  <a:moveTo>
                    <a:pt x="2166" y="361"/>
                  </a:moveTo>
                  <a:cubicBezTo>
                    <a:pt x="1444" y="180"/>
                    <a:pt x="722" y="180"/>
                    <a:pt x="0" y="0"/>
                  </a:cubicBezTo>
                  <a:cubicBezTo>
                    <a:pt x="722" y="0"/>
                    <a:pt x="1444" y="180"/>
                    <a:pt x="2166" y="361"/>
                  </a:cubicBezTo>
                  <a:close/>
                </a:path>
              </a:pathLst>
            </a:custGeom>
            <a:solidFill>
              <a:srgbClr val="FFFFFF"/>
            </a:solidFill>
            <a:ln w="1804" cap="flat">
              <a:noFill/>
              <a:prstDash val="solid"/>
              <a:miter/>
            </a:ln>
          </p:spPr>
          <p:txBody>
            <a:bodyPr rtlCol="0" anchor="ctr"/>
            <a:lstStyle/>
            <a:p>
              <a:endParaRPr lang="en-US"/>
            </a:p>
          </p:txBody>
        </p:sp>
        <p:sp>
          <p:nvSpPr>
            <p:cNvPr id="124" name="Freeform 505">
              <a:extLst>
                <a:ext uri="{FF2B5EF4-FFF2-40B4-BE49-F238E27FC236}">
                  <a16:creationId xmlns:a16="http://schemas.microsoft.com/office/drawing/2014/main" id="{C9708843-8F25-733E-1474-53500A4CB57F}"/>
                </a:ext>
              </a:extLst>
            </p:cNvPr>
            <p:cNvSpPr/>
            <p:nvPr/>
          </p:nvSpPr>
          <p:spPr>
            <a:xfrm>
              <a:off x="5191104" y="849489"/>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180" y="180"/>
                    <a:pt x="180" y="180"/>
                  </a:cubicBezTo>
                  <a:cubicBezTo>
                    <a:pt x="180" y="0"/>
                    <a:pt x="180" y="0"/>
                    <a:pt x="0" y="0"/>
                  </a:cubicBezTo>
                  <a:close/>
                </a:path>
              </a:pathLst>
            </a:custGeom>
            <a:solidFill>
              <a:srgbClr val="FFFFFF"/>
            </a:solidFill>
            <a:ln w="1804" cap="flat">
              <a:noFill/>
              <a:prstDash val="solid"/>
              <a:miter/>
            </a:ln>
          </p:spPr>
          <p:txBody>
            <a:bodyPr rtlCol="0" anchor="ctr"/>
            <a:lstStyle/>
            <a:p>
              <a:endParaRPr lang="en-US"/>
            </a:p>
          </p:txBody>
        </p:sp>
        <p:sp>
          <p:nvSpPr>
            <p:cNvPr id="125" name="Freeform 506">
              <a:extLst>
                <a:ext uri="{FF2B5EF4-FFF2-40B4-BE49-F238E27FC236}">
                  <a16:creationId xmlns:a16="http://schemas.microsoft.com/office/drawing/2014/main" id="{0C368693-21B7-E53A-DC1D-0D4142BE5CA3}"/>
                </a:ext>
              </a:extLst>
            </p:cNvPr>
            <p:cNvSpPr/>
            <p:nvPr/>
          </p:nvSpPr>
          <p:spPr>
            <a:xfrm>
              <a:off x="5193450" y="852918"/>
              <a:ext cx="180" cy="180"/>
            </a:xfrm>
            <a:custGeom>
              <a:avLst/>
              <a:gdLst>
                <a:gd name="connsiteX0" fmla="*/ 0 w 180"/>
                <a:gd name="connsiteY0" fmla="*/ 0 h 180"/>
                <a:gd name="connsiteX1" fmla="*/ 180 w 180"/>
                <a:gd name="connsiteY1" fmla="*/ 180 h 180"/>
                <a:gd name="connsiteX2" fmla="*/ 0 w 180"/>
                <a:gd name="connsiteY2" fmla="*/ 0 h 180"/>
              </a:gdLst>
              <a:ahLst/>
              <a:cxnLst>
                <a:cxn ang="0">
                  <a:pos x="connsiteX0" y="connsiteY0"/>
                </a:cxn>
                <a:cxn ang="0">
                  <a:pos x="connsiteX1" y="connsiteY1"/>
                </a:cxn>
                <a:cxn ang="0">
                  <a:pos x="connsiteX2" y="connsiteY2"/>
                </a:cxn>
              </a:cxnLst>
              <a:rect l="l" t="t" r="r" b="b"/>
              <a:pathLst>
                <a:path w="180" h="180">
                  <a:moveTo>
                    <a:pt x="0" y="0"/>
                  </a:moveTo>
                  <a:cubicBezTo>
                    <a:pt x="0" y="0"/>
                    <a:pt x="0" y="180"/>
                    <a:pt x="180" y="180"/>
                  </a:cubicBezTo>
                  <a:cubicBezTo>
                    <a:pt x="180" y="180"/>
                    <a:pt x="0" y="0"/>
                    <a:pt x="0" y="0"/>
                  </a:cubicBezTo>
                  <a:close/>
                </a:path>
              </a:pathLst>
            </a:custGeom>
            <a:solidFill>
              <a:srgbClr val="FFFFFF"/>
            </a:solidFill>
            <a:ln w="1804" cap="flat">
              <a:noFill/>
              <a:prstDash val="solid"/>
              <a:miter/>
            </a:ln>
          </p:spPr>
          <p:txBody>
            <a:bodyPr rtlCol="0" anchor="ctr"/>
            <a:lstStyle/>
            <a:p>
              <a:endParaRPr lang="en-US"/>
            </a:p>
          </p:txBody>
        </p:sp>
        <p:sp>
          <p:nvSpPr>
            <p:cNvPr id="126" name="Freeform 507">
              <a:extLst>
                <a:ext uri="{FF2B5EF4-FFF2-40B4-BE49-F238E27FC236}">
                  <a16:creationId xmlns:a16="http://schemas.microsoft.com/office/drawing/2014/main" id="{913028D0-D81A-1D16-41CD-E3C2086D3C38}"/>
                </a:ext>
              </a:extLst>
            </p:cNvPr>
            <p:cNvSpPr/>
            <p:nvPr/>
          </p:nvSpPr>
          <p:spPr>
            <a:xfrm>
              <a:off x="4840750" y="842685"/>
              <a:ext cx="341691" cy="45725"/>
            </a:xfrm>
            <a:custGeom>
              <a:avLst/>
              <a:gdLst>
                <a:gd name="connsiteX0" fmla="*/ 95525 w 341691"/>
                <a:gd name="connsiteY0" fmla="*/ 43982 h 45725"/>
                <a:gd name="connsiteX1" fmla="*/ 184679 w 341691"/>
                <a:gd name="connsiteY1" fmla="*/ 44343 h 45725"/>
                <a:gd name="connsiteX2" fmla="*/ 341691 w 341691"/>
                <a:gd name="connsiteY2" fmla="*/ 2834 h 45725"/>
                <a:gd name="connsiteX3" fmla="*/ 329058 w 341691"/>
                <a:gd name="connsiteY3" fmla="*/ 3556 h 45725"/>
                <a:gd name="connsiteX4" fmla="*/ 23155 w 341691"/>
                <a:gd name="connsiteY4" fmla="*/ 127 h 45725"/>
                <a:gd name="connsiteX5" fmla="*/ 3484 w 341691"/>
                <a:gd name="connsiteY5" fmla="*/ 10414 h 45725"/>
                <a:gd name="connsiteX6" fmla="*/ 235 w 341691"/>
                <a:gd name="connsiteY6" fmla="*/ 28100 h 45725"/>
                <a:gd name="connsiteX7" fmla="*/ 55 w 341691"/>
                <a:gd name="connsiteY7" fmla="*/ 25754 h 45725"/>
                <a:gd name="connsiteX8" fmla="*/ 95525 w 341691"/>
                <a:gd name="connsiteY8" fmla="*/ 43982 h 45725"/>
                <a:gd name="connsiteX9" fmla="*/ 22072 w 341691"/>
                <a:gd name="connsiteY9" fmla="*/ 7707 h 45725"/>
                <a:gd name="connsiteX10" fmla="*/ 55460 w 341691"/>
                <a:gd name="connsiteY10" fmla="*/ 11677 h 45725"/>
                <a:gd name="connsiteX11" fmla="*/ 82170 w 341691"/>
                <a:gd name="connsiteY11" fmla="*/ 14745 h 45725"/>
                <a:gd name="connsiteX12" fmla="*/ 19185 w 341691"/>
                <a:gd name="connsiteY12" fmla="*/ 29905 h 45725"/>
                <a:gd name="connsiteX13" fmla="*/ 22072 w 341691"/>
                <a:gd name="connsiteY13" fmla="*/ 7707 h 4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691" h="45725">
                  <a:moveTo>
                    <a:pt x="95525" y="43982"/>
                  </a:moveTo>
                  <a:cubicBezTo>
                    <a:pt x="124942" y="46147"/>
                    <a:pt x="155262" y="46328"/>
                    <a:pt x="184679" y="44343"/>
                  </a:cubicBezTo>
                  <a:cubicBezTo>
                    <a:pt x="239724" y="40553"/>
                    <a:pt x="292061" y="25573"/>
                    <a:pt x="341691" y="2834"/>
                  </a:cubicBezTo>
                  <a:cubicBezTo>
                    <a:pt x="337721" y="2473"/>
                    <a:pt x="333209" y="3375"/>
                    <a:pt x="329058" y="3556"/>
                  </a:cubicBezTo>
                  <a:cubicBezTo>
                    <a:pt x="227091" y="7526"/>
                    <a:pt x="124942" y="10233"/>
                    <a:pt x="23155" y="127"/>
                  </a:cubicBezTo>
                  <a:cubicBezTo>
                    <a:pt x="13410" y="-776"/>
                    <a:pt x="7454" y="3195"/>
                    <a:pt x="3484" y="10414"/>
                  </a:cubicBezTo>
                  <a:cubicBezTo>
                    <a:pt x="415" y="15828"/>
                    <a:pt x="-487" y="21964"/>
                    <a:pt x="235" y="28100"/>
                  </a:cubicBezTo>
                  <a:cubicBezTo>
                    <a:pt x="55" y="27378"/>
                    <a:pt x="55" y="26476"/>
                    <a:pt x="55" y="25754"/>
                  </a:cubicBezTo>
                  <a:cubicBezTo>
                    <a:pt x="30374" y="37124"/>
                    <a:pt x="63220" y="41636"/>
                    <a:pt x="95525" y="43982"/>
                  </a:cubicBezTo>
                  <a:close/>
                  <a:moveTo>
                    <a:pt x="22072" y="7707"/>
                  </a:moveTo>
                  <a:cubicBezTo>
                    <a:pt x="30374" y="7346"/>
                    <a:pt x="47158" y="10955"/>
                    <a:pt x="55460" y="11677"/>
                  </a:cubicBezTo>
                  <a:cubicBezTo>
                    <a:pt x="60333" y="12038"/>
                    <a:pt x="82170" y="9511"/>
                    <a:pt x="82170" y="14745"/>
                  </a:cubicBezTo>
                  <a:cubicBezTo>
                    <a:pt x="82170" y="19257"/>
                    <a:pt x="27306" y="29363"/>
                    <a:pt x="19185" y="29905"/>
                  </a:cubicBezTo>
                  <a:cubicBezTo>
                    <a:pt x="7634" y="30446"/>
                    <a:pt x="10522" y="8248"/>
                    <a:pt x="22072" y="7707"/>
                  </a:cubicBezTo>
                  <a:close/>
                </a:path>
              </a:pathLst>
            </a:custGeom>
            <a:solidFill>
              <a:srgbClr val="FFFFFF"/>
            </a:solidFill>
            <a:ln w="1804" cap="flat">
              <a:noFill/>
              <a:prstDash val="solid"/>
              <a:miter/>
            </a:ln>
          </p:spPr>
          <p:txBody>
            <a:bodyPr rtlCol="0" anchor="ctr"/>
            <a:lstStyle/>
            <a:p>
              <a:endParaRPr lang="en-US"/>
            </a:p>
          </p:txBody>
        </p:sp>
        <p:sp>
          <p:nvSpPr>
            <p:cNvPr id="127" name="Freeform 508">
              <a:extLst>
                <a:ext uri="{FF2B5EF4-FFF2-40B4-BE49-F238E27FC236}">
                  <a16:creationId xmlns:a16="http://schemas.microsoft.com/office/drawing/2014/main" id="{1A827755-0C14-A297-0DE5-F38A443ADFA2}"/>
                </a:ext>
              </a:extLst>
            </p:cNvPr>
            <p:cNvSpPr/>
            <p:nvPr/>
          </p:nvSpPr>
          <p:spPr>
            <a:xfrm>
              <a:off x="5192367" y="850933"/>
              <a:ext cx="180" cy="360"/>
            </a:xfrm>
            <a:custGeom>
              <a:avLst/>
              <a:gdLst>
                <a:gd name="connsiteX0" fmla="*/ 0 w 180"/>
                <a:gd name="connsiteY0" fmla="*/ 0 h 360"/>
                <a:gd name="connsiteX1" fmla="*/ 180 w 180"/>
                <a:gd name="connsiteY1" fmla="*/ 361 h 360"/>
                <a:gd name="connsiteX2" fmla="*/ 0 w 180"/>
                <a:gd name="connsiteY2" fmla="*/ 0 h 360"/>
              </a:gdLst>
              <a:ahLst/>
              <a:cxnLst>
                <a:cxn ang="0">
                  <a:pos x="connsiteX0" y="connsiteY0"/>
                </a:cxn>
                <a:cxn ang="0">
                  <a:pos x="connsiteX1" y="connsiteY1"/>
                </a:cxn>
                <a:cxn ang="0">
                  <a:pos x="connsiteX2" y="connsiteY2"/>
                </a:cxn>
              </a:cxnLst>
              <a:rect l="l" t="t" r="r" b="b"/>
              <a:pathLst>
                <a:path w="180" h="360">
                  <a:moveTo>
                    <a:pt x="0" y="0"/>
                  </a:moveTo>
                  <a:cubicBezTo>
                    <a:pt x="0" y="0"/>
                    <a:pt x="180" y="180"/>
                    <a:pt x="180" y="361"/>
                  </a:cubicBezTo>
                  <a:cubicBezTo>
                    <a:pt x="180" y="180"/>
                    <a:pt x="0" y="180"/>
                    <a:pt x="0" y="0"/>
                  </a:cubicBezTo>
                  <a:close/>
                </a:path>
              </a:pathLst>
            </a:custGeom>
            <a:solidFill>
              <a:srgbClr val="FFFFFF"/>
            </a:solidFill>
            <a:ln w="1804" cap="flat">
              <a:noFill/>
              <a:prstDash val="solid"/>
              <a:miter/>
            </a:ln>
          </p:spPr>
          <p:txBody>
            <a:bodyPr rtlCol="0" anchor="ctr"/>
            <a:lstStyle/>
            <a:p>
              <a:endParaRPr lang="en-US"/>
            </a:p>
          </p:txBody>
        </p:sp>
        <p:sp>
          <p:nvSpPr>
            <p:cNvPr id="128" name="Freeform 509">
              <a:extLst>
                <a:ext uri="{FF2B5EF4-FFF2-40B4-BE49-F238E27FC236}">
                  <a16:creationId xmlns:a16="http://schemas.microsoft.com/office/drawing/2014/main" id="{EDAC83EB-1990-35B6-48F4-21C3272FF8E8}"/>
                </a:ext>
              </a:extLst>
            </p:cNvPr>
            <p:cNvSpPr/>
            <p:nvPr/>
          </p:nvSpPr>
          <p:spPr>
            <a:xfrm>
              <a:off x="5203015" y="822418"/>
              <a:ext cx="1624" cy="1082"/>
            </a:xfrm>
            <a:custGeom>
              <a:avLst/>
              <a:gdLst>
                <a:gd name="connsiteX0" fmla="*/ 1624 w 1624"/>
                <a:gd name="connsiteY0" fmla="*/ 0 h 1082"/>
                <a:gd name="connsiteX1" fmla="*/ 0 w 1624"/>
                <a:gd name="connsiteY1" fmla="*/ 1083 h 1082"/>
                <a:gd name="connsiteX2" fmla="*/ 1624 w 1624"/>
                <a:gd name="connsiteY2" fmla="*/ 0 h 1082"/>
              </a:gdLst>
              <a:ahLst/>
              <a:cxnLst>
                <a:cxn ang="0">
                  <a:pos x="connsiteX0" y="connsiteY0"/>
                </a:cxn>
                <a:cxn ang="0">
                  <a:pos x="connsiteX1" y="connsiteY1"/>
                </a:cxn>
                <a:cxn ang="0">
                  <a:pos x="connsiteX2" y="connsiteY2"/>
                </a:cxn>
              </a:cxnLst>
              <a:rect l="l" t="t" r="r" b="b"/>
              <a:pathLst>
                <a:path w="1624" h="1082">
                  <a:moveTo>
                    <a:pt x="1624" y="0"/>
                  </a:moveTo>
                  <a:cubicBezTo>
                    <a:pt x="1083" y="361"/>
                    <a:pt x="542" y="722"/>
                    <a:pt x="0" y="1083"/>
                  </a:cubicBezTo>
                  <a:cubicBezTo>
                    <a:pt x="542" y="722"/>
                    <a:pt x="1083" y="361"/>
                    <a:pt x="1624" y="0"/>
                  </a:cubicBezTo>
                  <a:close/>
                </a:path>
              </a:pathLst>
            </a:custGeom>
            <a:solidFill>
              <a:srgbClr val="FFFFFF"/>
            </a:solidFill>
            <a:ln w="1804" cap="flat">
              <a:noFill/>
              <a:prstDash val="solid"/>
              <a:miter/>
            </a:ln>
          </p:spPr>
          <p:txBody>
            <a:bodyPr rtlCol="0" anchor="ctr"/>
            <a:lstStyle/>
            <a:p>
              <a:endParaRPr lang="en-US"/>
            </a:p>
          </p:txBody>
        </p:sp>
        <p:sp>
          <p:nvSpPr>
            <p:cNvPr id="129" name="Freeform 510">
              <a:extLst>
                <a:ext uri="{FF2B5EF4-FFF2-40B4-BE49-F238E27FC236}">
                  <a16:creationId xmlns:a16="http://schemas.microsoft.com/office/drawing/2014/main" id="{DB653AB0-62D9-0551-9D2F-8A4AAC703647}"/>
                </a:ext>
              </a:extLst>
            </p:cNvPr>
            <p:cNvSpPr/>
            <p:nvPr/>
          </p:nvSpPr>
          <p:spPr>
            <a:xfrm>
              <a:off x="5206625" y="819711"/>
              <a:ext cx="1624" cy="1263"/>
            </a:xfrm>
            <a:custGeom>
              <a:avLst/>
              <a:gdLst>
                <a:gd name="connsiteX0" fmla="*/ 1624 w 1624"/>
                <a:gd name="connsiteY0" fmla="*/ 0 h 1263"/>
                <a:gd name="connsiteX1" fmla="*/ 0 w 1624"/>
                <a:gd name="connsiteY1" fmla="*/ 1263 h 1263"/>
                <a:gd name="connsiteX2" fmla="*/ 1624 w 1624"/>
                <a:gd name="connsiteY2" fmla="*/ 0 h 1263"/>
              </a:gdLst>
              <a:ahLst/>
              <a:cxnLst>
                <a:cxn ang="0">
                  <a:pos x="connsiteX0" y="connsiteY0"/>
                </a:cxn>
                <a:cxn ang="0">
                  <a:pos x="connsiteX1" y="connsiteY1"/>
                </a:cxn>
                <a:cxn ang="0">
                  <a:pos x="connsiteX2" y="connsiteY2"/>
                </a:cxn>
              </a:cxnLst>
              <a:rect l="l" t="t" r="r" b="b"/>
              <a:pathLst>
                <a:path w="1624" h="1263">
                  <a:moveTo>
                    <a:pt x="1624" y="0"/>
                  </a:moveTo>
                  <a:cubicBezTo>
                    <a:pt x="1083" y="361"/>
                    <a:pt x="542" y="902"/>
                    <a:pt x="0" y="1263"/>
                  </a:cubicBezTo>
                  <a:cubicBezTo>
                    <a:pt x="542" y="902"/>
                    <a:pt x="1083" y="361"/>
                    <a:pt x="1624" y="0"/>
                  </a:cubicBezTo>
                  <a:close/>
                </a:path>
              </a:pathLst>
            </a:custGeom>
            <a:solidFill>
              <a:srgbClr val="FFFFFF"/>
            </a:solidFill>
            <a:ln w="1804" cap="flat">
              <a:noFill/>
              <a:prstDash val="solid"/>
              <a:miter/>
            </a:ln>
          </p:spPr>
          <p:txBody>
            <a:bodyPr rtlCol="0" anchor="ctr"/>
            <a:lstStyle/>
            <a:p>
              <a:endParaRPr lang="en-US"/>
            </a:p>
          </p:txBody>
        </p:sp>
        <p:sp>
          <p:nvSpPr>
            <p:cNvPr id="130" name="Freeform 511">
              <a:extLst>
                <a:ext uri="{FF2B5EF4-FFF2-40B4-BE49-F238E27FC236}">
                  <a16:creationId xmlns:a16="http://schemas.microsoft.com/office/drawing/2014/main" id="{63ACA708-C03E-FA74-A8F9-341099449DB8}"/>
                </a:ext>
              </a:extLst>
            </p:cNvPr>
            <p:cNvSpPr/>
            <p:nvPr/>
          </p:nvSpPr>
          <p:spPr>
            <a:xfrm>
              <a:off x="4902888" y="822418"/>
              <a:ext cx="26349" cy="9204"/>
            </a:xfrm>
            <a:custGeom>
              <a:avLst/>
              <a:gdLst>
                <a:gd name="connsiteX0" fmla="*/ 0 w 26349"/>
                <a:gd name="connsiteY0" fmla="*/ 0 h 9204"/>
                <a:gd name="connsiteX1" fmla="*/ 26349 w 26349"/>
                <a:gd name="connsiteY1" fmla="*/ 9204 h 9204"/>
                <a:gd name="connsiteX2" fmla="*/ 0 w 26349"/>
                <a:gd name="connsiteY2" fmla="*/ 0 h 9204"/>
              </a:gdLst>
              <a:ahLst/>
              <a:cxnLst>
                <a:cxn ang="0">
                  <a:pos x="connsiteX0" y="connsiteY0"/>
                </a:cxn>
                <a:cxn ang="0">
                  <a:pos x="connsiteX1" y="connsiteY1"/>
                </a:cxn>
                <a:cxn ang="0">
                  <a:pos x="connsiteX2" y="connsiteY2"/>
                </a:cxn>
              </a:cxnLst>
              <a:rect l="l" t="t" r="r" b="b"/>
              <a:pathLst>
                <a:path w="26349" h="9204">
                  <a:moveTo>
                    <a:pt x="0" y="0"/>
                  </a:moveTo>
                  <a:cubicBezTo>
                    <a:pt x="7580" y="10106"/>
                    <a:pt x="17325" y="7038"/>
                    <a:pt x="26349" y="9204"/>
                  </a:cubicBezTo>
                  <a:cubicBezTo>
                    <a:pt x="17145" y="7038"/>
                    <a:pt x="7399" y="10106"/>
                    <a:pt x="0" y="0"/>
                  </a:cubicBezTo>
                  <a:close/>
                </a:path>
              </a:pathLst>
            </a:custGeom>
            <a:solidFill>
              <a:srgbClr val="FFFFFF"/>
            </a:solidFill>
            <a:ln w="1804" cap="flat">
              <a:noFill/>
              <a:prstDash val="solid"/>
              <a:miter/>
            </a:ln>
          </p:spPr>
          <p:txBody>
            <a:bodyPr rtlCol="0" anchor="ctr"/>
            <a:lstStyle/>
            <a:p>
              <a:endParaRPr lang="en-US"/>
            </a:p>
          </p:txBody>
        </p:sp>
        <p:sp>
          <p:nvSpPr>
            <p:cNvPr id="131" name="Freeform 512">
              <a:extLst>
                <a:ext uri="{FF2B5EF4-FFF2-40B4-BE49-F238E27FC236}">
                  <a16:creationId xmlns:a16="http://schemas.microsoft.com/office/drawing/2014/main" id="{F0C9ACE5-48B1-20EC-995A-B0A352087A20}"/>
                </a:ext>
              </a:extLst>
            </p:cNvPr>
            <p:cNvSpPr/>
            <p:nvPr/>
          </p:nvSpPr>
          <p:spPr>
            <a:xfrm>
              <a:off x="5199045" y="824945"/>
              <a:ext cx="1443" cy="721"/>
            </a:xfrm>
            <a:custGeom>
              <a:avLst/>
              <a:gdLst>
                <a:gd name="connsiteX0" fmla="*/ 1444 w 1443"/>
                <a:gd name="connsiteY0" fmla="*/ 0 h 721"/>
                <a:gd name="connsiteX1" fmla="*/ 0 w 1443"/>
                <a:gd name="connsiteY1" fmla="*/ 722 h 721"/>
                <a:gd name="connsiteX2" fmla="*/ 1444 w 1443"/>
                <a:gd name="connsiteY2" fmla="*/ 0 h 721"/>
              </a:gdLst>
              <a:ahLst/>
              <a:cxnLst>
                <a:cxn ang="0">
                  <a:pos x="connsiteX0" y="connsiteY0"/>
                </a:cxn>
                <a:cxn ang="0">
                  <a:pos x="connsiteX1" y="connsiteY1"/>
                </a:cxn>
                <a:cxn ang="0">
                  <a:pos x="connsiteX2" y="connsiteY2"/>
                </a:cxn>
              </a:cxnLst>
              <a:rect l="l" t="t" r="r" b="b"/>
              <a:pathLst>
                <a:path w="1443" h="721">
                  <a:moveTo>
                    <a:pt x="1444" y="0"/>
                  </a:moveTo>
                  <a:cubicBezTo>
                    <a:pt x="902" y="180"/>
                    <a:pt x="542" y="541"/>
                    <a:pt x="0" y="722"/>
                  </a:cubicBezTo>
                  <a:cubicBezTo>
                    <a:pt x="542" y="541"/>
                    <a:pt x="902" y="180"/>
                    <a:pt x="1444" y="0"/>
                  </a:cubicBezTo>
                  <a:close/>
                </a:path>
              </a:pathLst>
            </a:custGeom>
            <a:solidFill>
              <a:srgbClr val="FFFFFF"/>
            </a:solidFill>
            <a:ln w="1804" cap="flat">
              <a:noFill/>
              <a:prstDash val="solid"/>
              <a:miter/>
            </a:ln>
          </p:spPr>
          <p:txBody>
            <a:bodyPr rtlCol="0" anchor="ctr"/>
            <a:lstStyle/>
            <a:p>
              <a:endParaRPr lang="en-US"/>
            </a:p>
          </p:txBody>
        </p:sp>
        <p:sp>
          <p:nvSpPr>
            <p:cNvPr id="132" name="Freeform 513">
              <a:extLst>
                <a:ext uri="{FF2B5EF4-FFF2-40B4-BE49-F238E27FC236}">
                  <a16:creationId xmlns:a16="http://schemas.microsoft.com/office/drawing/2014/main" id="{0A21676B-640E-8D01-E700-C77F1B914661}"/>
                </a:ext>
              </a:extLst>
            </p:cNvPr>
            <p:cNvSpPr/>
            <p:nvPr/>
          </p:nvSpPr>
          <p:spPr>
            <a:xfrm>
              <a:off x="5209873" y="816643"/>
              <a:ext cx="1624" cy="1624"/>
            </a:xfrm>
            <a:custGeom>
              <a:avLst/>
              <a:gdLst>
                <a:gd name="connsiteX0" fmla="*/ 1624 w 1624"/>
                <a:gd name="connsiteY0" fmla="*/ 0 h 1624"/>
                <a:gd name="connsiteX1" fmla="*/ 0 w 1624"/>
                <a:gd name="connsiteY1" fmla="*/ 1624 h 1624"/>
                <a:gd name="connsiteX2" fmla="*/ 1624 w 1624"/>
                <a:gd name="connsiteY2" fmla="*/ 0 h 1624"/>
              </a:gdLst>
              <a:ahLst/>
              <a:cxnLst>
                <a:cxn ang="0">
                  <a:pos x="connsiteX0" y="connsiteY0"/>
                </a:cxn>
                <a:cxn ang="0">
                  <a:pos x="connsiteX1" y="connsiteY1"/>
                </a:cxn>
                <a:cxn ang="0">
                  <a:pos x="connsiteX2" y="connsiteY2"/>
                </a:cxn>
              </a:cxnLst>
              <a:rect l="l" t="t" r="r" b="b"/>
              <a:pathLst>
                <a:path w="1624" h="1624">
                  <a:moveTo>
                    <a:pt x="1624" y="0"/>
                  </a:moveTo>
                  <a:cubicBezTo>
                    <a:pt x="1083" y="541"/>
                    <a:pt x="542" y="1083"/>
                    <a:pt x="0" y="1624"/>
                  </a:cubicBezTo>
                  <a:cubicBezTo>
                    <a:pt x="542" y="1083"/>
                    <a:pt x="1083" y="541"/>
                    <a:pt x="1624" y="0"/>
                  </a:cubicBezTo>
                  <a:close/>
                </a:path>
              </a:pathLst>
            </a:custGeom>
            <a:solidFill>
              <a:srgbClr val="FFFFFF"/>
            </a:solidFill>
            <a:ln w="1804" cap="flat">
              <a:noFill/>
              <a:prstDash val="solid"/>
              <a:miter/>
            </a:ln>
          </p:spPr>
          <p:txBody>
            <a:bodyPr rtlCol="0" anchor="ctr"/>
            <a:lstStyle/>
            <a:p>
              <a:endParaRPr lang="en-US"/>
            </a:p>
          </p:txBody>
        </p:sp>
        <p:sp>
          <p:nvSpPr>
            <p:cNvPr id="133" name="Freeform 514">
              <a:extLst>
                <a:ext uri="{FF2B5EF4-FFF2-40B4-BE49-F238E27FC236}">
                  <a16:creationId xmlns:a16="http://schemas.microsoft.com/office/drawing/2014/main" id="{6A4319FF-7D1D-7F54-5D60-7C3442DF4702}"/>
                </a:ext>
              </a:extLst>
            </p:cNvPr>
            <p:cNvSpPr/>
            <p:nvPr/>
          </p:nvSpPr>
          <p:spPr>
            <a:xfrm>
              <a:off x="5215287" y="809965"/>
              <a:ext cx="1443" cy="1985"/>
            </a:xfrm>
            <a:custGeom>
              <a:avLst/>
              <a:gdLst>
                <a:gd name="connsiteX0" fmla="*/ 1444 w 1443"/>
                <a:gd name="connsiteY0" fmla="*/ 0 h 1985"/>
                <a:gd name="connsiteX1" fmla="*/ 0 w 1443"/>
                <a:gd name="connsiteY1" fmla="*/ 1985 h 1985"/>
                <a:gd name="connsiteX2" fmla="*/ 1444 w 1443"/>
                <a:gd name="connsiteY2" fmla="*/ 0 h 1985"/>
              </a:gdLst>
              <a:ahLst/>
              <a:cxnLst>
                <a:cxn ang="0">
                  <a:pos x="connsiteX0" y="connsiteY0"/>
                </a:cxn>
                <a:cxn ang="0">
                  <a:pos x="connsiteX1" y="connsiteY1"/>
                </a:cxn>
                <a:cxn ang="0">
                  <a:pos x="connsiteX2" y="connsiteY2"/>
                </a:cxn>
              </a:cxnLst>
              <a:rect l="l" t="t" r="r" b="b"/>
              <a:pathLst>
                <a:path w="1443" h="1985">
                  <a:moveTo>
                    <a:pt x="1444" y="0"/>
                  </a:moveTo>
                  <a:cubicBezTo>
                    <a:pt x="1083" y="722"/>
                    <a:pt x="542" y="1444"/>
                    <a:pt x="0" y="1985"/>
                  </a:cubicBezTo>
                  <a:cubicBezTo>
                    <a:pt x="542" y="1444"/>
                    <a:pt x="902" y="722"/>
                    <a:pt x="1444" y="0"/>
                  </a:cubicBezTo>
                  <a:close/>
                </a:path>
              </a:pathLst>
            </a:custGeom>
            <a:solidFill>
              <a:srgbClr val="FFFFFF"/>
            </a:solidFill>
            <a:ln w="1804" cap="flat">
              <a:noFill/>
              <a:prstDash val="solid"/>
              <a:miter/>
            </a:ln>
          </p:spPr>
          <p:txBody>
            <a:bodyPr rtlCol="0" anchor="ctr"/>
            <a:lstStyle/>
            <a:p>
              <a:endParaRPr lang="en-US"/>
            </a:p>
          </p:txBody>
        </p:sp>
        <p:sp>
          <p:nvSpPr>
            <p:cNvPr id="134" name="Freeform 515">
              <a:extLst>
                <a:ext uri="{FF2B5EF4-FFF2-40B4-BE49-F238E27FC236}">
                  <a16:creationId xmlns:a16="http://schemas.microsoft.com/office/drawing/2014/main" id="{FE0616E1-0260-20DF-4DEC-7A36AAC9F69C}"/>
                </a:ext>
              </a:extLst>
            </p:cNvPr>
            <p:cNvSpPr/>
            <p:nvPr/>
          </p:nvSpPr>
          <p:spPr>
            <a:xfrm>
              <a:off x="5217453" y="806175"/>
              <a:ext cx="1263" cy="2346"/>
            </a:xfrm>
            <a:custGeom>
              <a:avLst/>
              <a:gdLst>
                <a:gd name="connsiteX0" fmla="*/ 1263 w 1263"/>
                <a:gd name="connsiteY0" fmla="*/ 0 h 2346"/>
                <a:gd name="connsiteX1" fmla="*/ 0 w 1263"/>
                <a:gd name="connsiteY1" fmla="*/ 2346 h 2346"/>
                <a:gd name="connsiteX2" fmla="*/ 1263 w 1263"/>
                <a:gd name="connsiteY2" fmla="*/ 0 h 2346"/>
              </a:gdLst>
              <a:ahLst/>
              <a:cxnLst>
                <a:cxn ang="0">
                  <a:pos x="connsiteX0" y="connsiteY0"/>
                </a:cxn>
                <a:cxn ang="0">
                  <a:pos x="connsiteX1" y="connsiteY1"/>
                </a:cxn>
                <a:cxn ang="0">
                  <a:pos x="connsiteX2" y="connsiteY2"/>
                </a:cxn>
              </a:cxnLst>
              <a:rect l="l" t="t" r="r" b="b"/>
              <a:pathLst>
                <a:path w="1263" h="2346">
                  <a:moveTo>
                    <a:pt x="1263" y="0"/>
                  </a:moveTo>
                  <a:cubicBezTo>
                    <a:pt x="902" y="902"/>
                    <a:pt x="361" y="1624"/>
                    <a:pt x="0" y="2346"/>
                  </a:cubicBezTo>
                  <a:cubicBezTo>
                    <a:pt x="542" y="1624"/>
                    <a:pt x="902" y="902"/>
                    <a:pt x="1263" y="0"/>
                  </a:cubicBezTo>
                  <a:close/>
                </a:path>
              </a:pathLst>
            </a:custGeom>
            <a:solidFill>
              <a:srgbClr val="FFFFFF"/>
            </a:solidFill>
            <a:ln w="1804" cap="flat">
              <a:noFill/>
              <a:prstDash val="solid"/>
              <a:miter/>
            </a:ln>
          </p:spPr>
          <p:txBody>
            <a:bodyPr rtlCol="0" anchor="ctr"/>
            <a:lstStyle/>
            <a:p>
              <a:endParaRPr lang="en-US"/>
            </a:p>
          </p:txBody>
        </p:sp>
        <p:sp>
          <p:nvSpPr>
            <p:cNvPr id="135" name="Freeform 516">
              <a:extLst>
                <a:ext uri="{FF2B5EF4-FFF2-40B4-BE49-F238E27FC236}">
                  <a16:creationId xmlns:a16="http://schemas.microsoft.com/office/drawing/2014/main" id="{207756D0-C547-46ED-9F0B-E9D0D2866147}"/>
                </a:ext>
              </a:extLst>
            </p:cNvPr>
            <p:cNvSpPr/>
            <p:nvPr/>
          </p:nvSpPr>
          <p:spPr>
            <a:xfrm>
              <a:off x="5219258" y="802205"/>
              <a:ext cx="1263" cy="2887"/>
            </a:xfrm>
            <a:custGeom>
              <a:avLst/>
              <a:gdLst>
                <a:gd name="connsiteX0" fmla="*/ 1263 w 1263"/>
                <a:gd name="connsiteY0" fmla="*/ 0 h 2887"/>
                <a:gd name="connsiteX1" fmla="*/ 0 w 1263"/>
                <a:gd name="connsiteY1" fmla="*/ 2888 h 2887"/>
                <a:gd name="connsiteX2" fmla="*/ 1263 w 1263"/>
                <a:gd name="connsiteY2" fmla="*/ 0 h 2887"/>
              </a:gdLst>
              <a:ahLst/>
              <a:cxnLst>
                <a:cxn ang="0">
                  <a:pos x="connsiteX0" y="connsiteY0"/>
                </a:cxn>
                <a:cxn ang="0">
                  <a:pos x="connsiteX1" y="connsiteY1"/>
                </a:cxn>
                <a:cxn ang="0">
                  <a:pos x="connsiteX2" y="connsiteY2"/>
                </a:cxn>
              </a:cxnLst>
              <a:rect l="l" t="t" r="r" b="b"/>
              <a:pathLst>
                <a:path w="1263" h="2887">
                  <a:moveTo>
                    <a:pt x="1263" y="0"/>
                  </a:moveTo>
                  <a:cubicBezTo>
                    <a:pt x="902" y="902"/>
                    <a:pt x="542" y="1985"/>
                    <a:pt x="0" y="2888"/>
                  </a:cubicBezTo>
                  <a:cubicBezTo>
                    <a:pt x="542" y="1985"/>
                    <a:pt x="902" y="1083"/>
                    <a:pt x="1263" y="0"/>
                  </a:cubicBezTo>
                  <a:close/>
                </a:path>
              </a:pathLst>
            </a:custGeom>
            <a:solidFill>
              <a:srgbClr val="FFFFFF"/>
            </a:solidFill>
            <a:ln w="1804" cap="flat">
              <a:noFill/>
              <a:prstDash val="solid"/>
              <a:miter/>
            </a:ln>
          </p:spPr>
          <p:txBody>
            <a:bodyPr rtlCol="0" anchor="ctr"/>
            <a:lstStyle/>
            <a:p>
              <a:endParaRPr lang="en-US"/>
            </a:p>
          </p:txBody>
        </p:sp>
        <p:sp>
          <p:nvSpPr>
            <p:cNvPr id="136" name="Freeform 517">
              <a:extLst>
                <a:ext uri="{FF2B5EF4-FFF2-40B4-BE49-F238E27FC236}">
                  <a16:creationId xmlns:a16="http://schemas.microsoft.com/office/drawing/2014/main" id="{EBFBFA74-4F5D-D2ED-EABA-BE22DE7BAB63}"/>
                </a:ext>
              </a:extLst>
            </p:cNvPr>
            <p:cNvSpPr/>
            <p:nvPr/>
          </p:nvSpPr>
          <p:spPr>
            <a:xfrm>
              <a:off x="4887110" y="761598"/>
              <a:ext cx="337371" cy="65384"/>
            </a:xfrm>
            <a:custGeom>
              <a:avLst/>
              <a:gdLst>
                <a:gd name="connsiteX0" fmla="*/ 15778 w 337371"/>
                <a:gd name="connsiteY0" fmla="*/ 60820 h 65384"/>
                <a:gd name="connsiteX1" fmla="*/ 75334 w 337371"/>
                <a:gd name="connsiteY1" fmla="*/ 63166 h 65384"/>
                <a:gd name="connsiteX2" fmla="*/ 167014 w 337371"/>
                <a:gd name="connsiteY2" fmla="*/ 62985 h 65384"/>
                <a:gd name="connsiteX3" fmla="*/ 336840 w 337371"/>
                <a:gd name="connsiteY3" fmla="*/ 8302 h 65384"/>
                <a:gd name="connsiteX4" fmla="*/ 333772 w 337371"/>
                <a:gd name="connsiteY4" fmla="*/ 40246 h 65384"/>
                <a:gd name="connsiteX5" fmla="*/ 335757 w 337371"/>
                <a:gd name="connsiteY5" fmla="*/ 0 h 65384"/>
                <a:gd name="connsiteX6" fmla="*/ 280893 w 337371"/>
                <a:gd name="connsiteY6" fmla="*/ 8482 h 65384"/>
                <a:gd name="connsiteX7" fmla="*/ 14695 w 337371"/>
                <a:gd name="connsiteY7" fmla="*/ 9204 h 65384"/>
                <a:gd name="connsiteX8" fmla="*/ 76 w 337371"/>
                <a:gd name="connsiteY8" fmla="*/ 19491 h 65384"/>
                <a:gd name="connsiteX9" fmla="*/ 15778 w 337371"/>
                <a:gd name="connsiteY9" fmla="*/ 60820 h 65384"/>
                <a:gd name="connsiteX10" fmla="*/ 15778 w 337371"/>
                <a:gd name="connsiteY10" fmla="*/ 60820 h 65384"/>
                <a:gd name="connsiteX11" fmla="*/ 21553 w 337371"/>
                <a:gd name="connsiteY11" fmla="*/ 22018 h 65384"/>
                <a:gd name="connsiteX12" fmla="*/ 52775 w 337371"/>
                <a:gd name="connsiteY12" fmla="*/ 22018 h 65384"/>
                <a:gd name="connsiteX13" fmla="*/ 77680 w 337371"/>
                <a:gd name="connsiteY13" fmla="*/ 25988 h 65384"/>
                <a:gd name="connsiteX14" fmla="*/ 24260 w 337371"/>
                <a:gd name="connsiteY14" fmla="*/ 40065 h 65384"/>
                <a:gd name="connsiteX15" fmla="*/ 15778 w 337371"/>
                <a:gd name="connsiteY15" fmla="*/ 27252 h 65384"/>
                <a:gd name="connsiteX16" fmla="*/ 21553 w 337371"/>
                <a:gd name="connsiteY16" fmla="*/ 22018 h 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371" h="65384">
                  <a:moveTo>
                    <a:pt x="15778" y="60820"/>
                  </a:moveTo>
                  <a:cubicBezTo>
                    <a:pt x="35630" y="61361"/>
                    <a:pt x="55482" y="61361"/>
                    <a:pt x="75334" y="63166"/>
                  </a:cubicBezTo>
                  <a:cubicBezTo>
                    <a:pt x="106014" y="65692"/>
                    <a:pt x="136334" y="66595"/>
                    <a:pt x="167014" y="62985"/>
                  </a:cubicBezTo>
                  <a:cubicBezTo>
                    <a:pt x="226210" y="55947"/>
                    <a:pt x="285766" y="39885"/>
                    <a:pt x="336840" y="8302"/>
                  </a:cubicBezTo>
                  <a:cubicBezTo>
                    <a:pt x="338104" y="20574"/>
                    <a:pt x="337021" y="31222"/>
                    <a:pt x="333772" y="40246"/>
                  </a:cubicBezTo>
                  <a:cubicBezTo>
                    <a:pt x="337743" y="29237"/>
                    <a:pt x="338464" y="15701"/>
                    <a:pt x="335757" y="0"/>
                  </a:cubicBezTo>
                  <a:cubicBezTo>
                    <a:pt x="317710" y="2888"/>
                    <a:pt x="299482" y="7219"/>
                    <a:pt x="280893" y="8482"/>
                  </a:cubicBezTo>
                  <a:cubicBezTo>
                    <a:pt x="192281" y="14438"/>
                    <a:pt x="103488" y="17506"/>
                    <a:pt x="14695" y="9204"/>
                  </a:cubicBezTo>
                  <a:cubicBezTo>
                    <a:pt x="5310" y="8302"/>
                    <a:pt x="618" y="11189"/>
                    <a:pt x="76" y="19491"/>
                  </a:cubicBezTo>
                  <a:cubicBezTo>
                    <a:pt x="-826" y="35192"/>
                    <a:pt x="6393" y="48186"/>
                    <a:pt x="15778" y="60820"/>
                  </a:cubicBezTo>
                  <a:cubicBezTo>
                    <a:pt x="15778" y="60639"/>
                    <a:pt x="15778" y="60639"/>
                    <a:pt x="15778" y="60820"/>
                  </a:cubicBezTo>
                  <a:close/>
                  <a:moveTo>
                    <a:pt x="21553" y="22018"/>
                  </a:moveTo>
                  <a:lnTo>
                    <a:pt x="52775" y="22018"/>
                  </a:lnTo>
                  <a:cubicBezTo>
                    <a:pt x="57828" y="22018"/>
                    <a:pt x="77319" y="21115"/>
                    <a:pt x="77680" y="25988"/>
                  </a:cubicBezTo>
                  <a:cubicBezTo>
                    <a:pt x="77861" y="30861"/>
                    <a:pt x="24260" y="40065"/>
                    <a:pt x="24260" y="40065"/>
                  </a:cubicBezTo>
                  <a:cubicBezTo>
                    <a:pt x="19207" y="40065"/>
                    <a:pt x="15958" y="32305"/>
                    <a:pt x="15778" y="27252"/>
                  </a:cubicBezTo>
                  <a:cubicBezTo>
                    <a:pt x="15417" y="22559"/>
                    <a:pt x="16860" y="22018"/>
                    <a:pt x="21553" y="22018"/>
                  </a:cubicBezTo>
                  <a:close/>
                </a:path>
              </a:pathLst>
            </a:custGeom>
            <a:solidFill>
              <a:srgbClr val="F2A158"/>
            </a:solidFill>
            <a:ln w="1804" cap="flat">
              <a:noFill/>
              <a:prstDash val="solid"/>
              <a:miter/>
            </a:ln>
          </p:spPr>
          <p:txBody>
            <a:bodyPr rtlCol="0" anchor="ctr"/>
            <a:lstStyle/>
            <a:p>
              <a:endParaRPr lang="en-US"/>
            </a:p>
          </p:txBody>
        </p:sp>
        <p:sp>
          <p:nvSpPr>
            <p:cNvPr id="137" name="Freeform 518">
              <a:extLst>
                <a:ext uri="{FF2B5EF4-FFF2-40B4-BE49-F238E27FC236}">
                  <a16:creationId xmlns:a16="http://schemas.microsoft.com/office/drawing/2014/main" id="{F0ADA9D1-5C32-F3B0-001C-92F755525ECD}"/>
                </a:ext>
              </a:extLst>
            </p:cNvPr>
            <p:cNvSpPr/>
            <p:nvPr/>
          </p:nvSpPr>
          <p:spPr>
            <a:xfrm>
              <a:off x="5212761" y="813394"/>
              <a:ext cx="1443" cy="1804"/>
            </a:xfrm>
            <a:custGeom>
              <a:avLst/>
              <a:gdLst>
                <a:gd name="connsiteX0" fmla="*/ 1444 w 1443"/>
                <a:gd name="connsiteY0" fmla="*/ 0 h 1804"/>
                <a:gd name="connsiteX1" fmla="*/ 0 w 1443"/>
                <a:gd name="connsiteY1" fmla="*/ 1805 h 1804"/>
                <a:gd name="connsiteX2" fmla="*/ 1444 w 1443"/>
                <a:gd name="connsiteY2" fmla="*/ 0 h 1804"/>
              </a:gdLst>
              <a:ahLst/>
              <a:cxnLst>
                <a:cxn ang="0">
                  <a:pos x="connsiteX0" y="connsiteY0"/>
                </a:cxn>
                <a:cxn ang="0">
                  <a:pos x="connsiteX1" y="connsiteY1"/>
                </a:cxn>
                <a:cxn ang="0">
                  <a:pos x="connsiteX2" y="connsiteY2"/>
                </a:cxn>
              </a:cxnLst>
              <a:rect l="l" t="t" r="r" b="b"/>
              <a:pathLst>
                <a:path w="1443" h="1804">
                  <a:moveTo>
                    <a:pt x="1444" y="0"/>
                  </a:moveTo>
                  <a:cubicBezTo>
                    <a:pt x="902" y="541"/>
                    <a:pt x="542" y="1263"/>
                    <a:pt x="0" y="1805"/>
                  </a:cubicBezTo>
                  <a:cubicBezTo>
                    <a:pt x="542" y="1263"/>
                    <a:pt x="1083" y="722"/>
                    <a:pt x="1444" y="0"/>
                  </a:cubicBezTo>
                  <a:close/>
                </a:path>
              </a:pathLst>
            </a:custGeom>
            <a:solidFill>
              <a:srgbClr val="FFFFFF"/>
            </a:solidFill>
            <a:ln w="1804" cap="flat">
              <a:noFill/>
              <a:prstDash val="solid"/>
              <a:miter/>
            </a:ln>
          </p:spPr>
          <p:txBody>
            <a:bodyPr rtlCol="0" anchor="ctr"/>
            <a:lstStyle/>
            <a:p>
              <a:endParaRPr lang="en-US"/>
            </a:p>
          </p:txBody>
        </p:sp>
        <p:sp>
          <p:nvSpPr>
            <p:cNvPr id="138" name="Freeform 519">
              <a:extLst>
                <a:ext uri="{FF2B5EF4-FFF2-40B4-BE49-F238E27FC236}">
                  <a16:creationId xmlns:a16="http://schemas.microsoft.com/office/drawing/2014/main" id="{A2FACAF7-0B91-403D-8535-6DA88BA67B07}"/>
                </a:ext>
              </a:extLst>
            </p:cNvPr>
            <p:cNvSpPr/>
            <p:nvPr/>
          </p:nvSpPr>
          <p:spPr>
            <a:xfrm>
              <a:off x="4880689" y="921498"/>
              <a:ext cx="346964" cy="57470"/>
            </a:xfrm>
            <a:custGeom>
              <a:avLst/>
              <a:gdLst>
                <a:gd name="connsiteX0" fmla="*/ 325394 w 346964"/>
                <a:gd name="connsiteY0" fmla="*/ 6317 h 57470"/>
                <a:gd name="connsiteX1" fmla="*/ 153944 w 346964"/>
                <a:gd name="connsiteY1" fmla="*/ 43494 h 57470"/>
                <a:gd name="connsiteX2" fmla="*/ 75438 w 346964"/>
                <a:gd name="connsiteY2" fmla="*/ 44216 h 57470"/>
                <a:gd name="connsiteX3" fmla="*/ 0 w 346964"/>
                <a:gd name="connsiteY3" fmla="*/ 31944 h 57470"/>
                <a:gd name="connsiteX4" fmla="*/ 0 w 346964"/>
                <a:gd name="connsiteY4" fmla="*/ 31944 h 57470"/>
                <a:gd name="connsiteX5" fmla="*/ 542 w 346964"/>
                <a:gd name="connsiteY5" fmla="*/ 34831 h 57470"/>
                <a:gd name="connsiteX6" fmla="*/ 542 w 346964"/>
                <a:gd name="connsiteY6" fmla="*/ 35192 h 57470"/>
                <a:gd name="connsiteX7" fmla="*/ 1083 w 346964"/>
                <a:gd name="connsiteY7" fmla="*/ 37719 h 57470"/>
                <a:gd name="connsiteX8" fmla="*/ 1263 w 346964"/>
                <a:gd name="connsiteY8" fmla="*/ 38260 h 57470"/>
                <a:gd name="connsiteX9" fmla="*/ 1985 w 346964"/>
                <a:gd name="connsiteY9" fmla="*/ 40607 h 57470"/>
                <a:gd name="connsiteX10" fmla="*/ 2166 w 346964"/>
                <a:gd name="connsiteY10" fmla="*/ 41148 h 57470"/>
                <a:gd name="connsiteX11" fmla="*/ 3068 w 346964"/>
                <a:gd name="connsiteY11" fmla="*/ 43314 h 57470"/>
                <a:gd name="connsiteX12" fmla="*/ 3249 w 346964"/>
                <a:gd name="connsiteY12" fmla="*/ 43675 h 57470"/>
                <a:gd name="connsiteX13" fmla="*/ 4331 w 346964"/>
                <a:gd name="connsiteY13" fmla="*/ 45660 h 57470"/>
                <a:gd name="connsiteX14" fmla="*/ 4512 w 346964"/>
                <a:gd name="connsiteY14" fmla="*/ 45840 h 57470"/>
                <a:gd name="connsiteX15" fmla="*/ 9204 w 346964"/>
                <a:gd name="connsiteY15" fmla="*/ 51074 h 57470"/>
                <a:gd name="connsiteX16" fmla="*/ 9565 w 346964"/>
                <a:gd name="connsiteY16" fmla="*/ 51255 h 57470"/>
                <a:gd name="connsiteX17" fmla="*/ 11009 w 346964"/>
                <a:gd name="connsiteY17" fmla="*/ 52337 h 57470"/>
                <a:gd name="connsiteX18" fmla="*/ 11911 w 346964"/>
                <a:gd name="connsiteY18" fmla="*/ 52879 h 57470"/>
                <a:gd name="connsiteX19" fmla="*/ 13355 w 346964"/>
                <a:gd name="connsiteY19" fmla="*/ 53601 h 57470"/>
                <a:gd name="connsiteX20" fmla="*/ 14438 w 346964"/>
                <a:gd name="connsiteY20" fmla="*/ 54142 h 57470"/>
                <a:gd name="connsiteX21" fmla="*/ 15882 w 346964"/>
                <a:gd name="connsiteY21" fmla="*/ 54684 h 57470"/>
                <a:gd name="connsiteX22" fmla="*/ 17145 w 346964"/>
                <a:gd name="connsiteY22" fmla="*/ 55225 h 57470"/>
                <a:gd name="connsiteX23" fmla="*/ 18589 w 346964"/>
                <a:gd name="connsiteY23" fmla="*/ 55766 h 57470"/>
                <a:gd name="connsiteX24" fmla="*/ 20213 w 346964"/>
                <a:gd name="connsiteY24" fmla="*/ 56127 h 57470"/>
                <a:gd name="connsiteX25" fmla="*/ 21657 w 346964"/>
                <a:gd name="connsiteY25" fmla="*/ 56488 h 57470"/>
                <a:gd name="connsiteX26" fmla="*/ 23462 w 346964"/>
                <a:gd name="connsiteY26" fmla="*/ 56849 h 57470"/>
                <a:gd name="connsiteX27" fmla="*/ 24905 w 346964"/>
                <a:gd name="connsiteY27" fmla="*/ 57030 h 57470"/>
                <a:gd name="connsiteX28" fmla="*/ 27251 w 346964"/>
                <a:gd name="connsiteY28" fmla="*/ 57210 h 57470"/>
                <a:gd name="connsiteX29" fmla="*/ 28515 w 346964"/>
                <a:gd name="connsiteY29" fmla="*/ 57391 h 57470"/>
                <a:gd name="connsiteX30" fmla="*/ 32305 w 346964"/>
                <a:gd name="connsiteY30" fmla="*/ 57391 h 57470"/>
                <a:gd name="connsiteX31" fmla="*/ 316912 w 346964"/>
                <a:gd name="connsiteY31" fmla="*/ 50713 h 57470"/>
                <a:gd name="connsiteX32" fmla="*/ 346871 w 346964"/>
                <a:gd name="connsiteY32" fmla="*/ 21115 h 57470"/>
                <a:gd name="connsiteX33" fmla="*/ 346509 w 346964"/>
                <a:gd name="connsiteY33" fmla="*/ 17325 h 57470"/>
                <a:gd name="connsiteX34" fmla="*/ 346329 w 346964"/>
                <a:gd name="connsiteY34" fmla="*/ 16243 h 57470"/>
                <a:gd name="connsiteX35" fmla="*/ 345968 w 346964"/>
                <a:gd name="connsiteY35" fmla="*/ 13896 h 57470"/>
                <a:gd name="connsiteX36" fmla="*/ 345788 w 346964"/>
                <a:gd name="connsiteY36" fmla="*/ 12633 h 57470"/>
                <a:gd name="connsiteX37" fmla="*/ 345427 w 346964"/>
                <a:gd name="connsiteY37" fmla="*/ 10828 h 57470"/>
                <a:gd name="connsiteX38" fmla="*/ 345066 w 346964"/>
                <a:gd name="connsiteY38" fmla="*/ 9565 h 57470"/>
                <a:gd name="connsiteX39" fmla="*/ 344524 w 346964"/>
                <a:gd name="connsiteY39" fmla="*/ 7941 h 57470"/>
                <a:gd name="connsiteX40" fmla="*/ 344163 w 346964"/>
                <a:gd name="connsiteY40" fmla="*/ 6677 h 57470"/>
                <a:gd name="connsiteX41" fmla="*/ 343622 w 346964"/>
                <a:gd name="connsiteY41" fmla="*/ 5234 h 57470"/>
                <a:gd name="connsiteX42" fmla="*/ 343080 w 346964"/>
                <a:gd name="connsiteY42" fmla="*/ 4151 h 57470"/>
                <a:gd name="connsiteX43" fmla="*/ 342359 w 346964"/>
                <a:gd name="connsiteY43" fmla="*/ 2888 h 57470"/>
                <a:gd name="connsiteX44" fmla="*/ 341817 w 346964"/>
                <a:gd name="connsiteY44" fmla="*/ 1985 h 57470"/>
                <a:gd name="connsiteX45" fmla="*/ 340915 w 346964"/>
                <a:gd name="connsiteY45" fmla="*/ 722 h 57470"/>
                <a:gd name="connsiteX46" fmla="*/ 340373 w 346964"/>
                <a:gd name="connsiteY46" fmla="*/ 0 h 57470"/>
                <a:gd name="connsiteX47" fmla="*/ 325394 w 346964"/>
                <a:gd name="connsiteY47" fmla="*/ 6317 h 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6964" h="57470">
                  <a:moveTo>
                    <a:pt x="325394" y="6317"/>
                  </a:moveTo>
                  <a:cubicBezTo>
                    <a:pt x="270891" y="28695"/>
                    <a:pt x="212779" y="40065"/>
                    <a:pt x="153944" y="43494"/>
                  </a:cubicBezTo>
                  <a:cubicBezTo>
                    <a:pt x="127775" y="45118"/>
                    <a:pt x="101607" y="46021"/>
                    <a:pt x="75438" y="44216"/>
                  </a:cubicBezTo>
                  <a:cubicBezTo>
                    <a:pt x="50172" y="42411"/>
                    <a:pt x="24364" y="39343"/>
                    <a:pt x="0" y="31944"/>
                  </a:cubicBezTo>
                  <a:lnTo>
                    <a:pt x="0" y="31944"/>
                  </a:lnTo>
                  <a:cubicBezTo>
                    <a:pt x="180" y="32846"/>
                    <a:pt x="361" y="33929"/>
                    <a:pt x="542" y="34831"/>
                  </a:cubicBezTo>
                  <a:cubicBezTo>
                    <a:pt x="542" y="35012"/>
                    <a:pt x="542" y="35012"/>
                    <a:pt x="542" y="35192"/>
                  </a:cubicBezTo>
                  <a:cubicBezTo>
                    <a:pt x="722" y="36095"/>
                    <a:pt x="902" y="36817"/>
                    <a:pt x="1083" y="37719"/>
                  </a:cubicBezTo>
                  <a:cubicBezTo>
                    <a:pt x="1083" y="37899"/>
                    <a:pt x="1263" y="38080"/>
                    <a:pt x="1263" y="38260"/>
                  </a:cubicBezTo>
                  <a:cubicBezTo>
                    <a:pt x="1444" y="38982"/>
                    <a:pt x="1805" y="39885"/>
                    <a:pt x="1985" y="40607"/>
                  </a:cubicBezTo>
                  <a:cubicBezTo>
                    <a:pt x="1985" y="40787"/>
                    <a:pt x="2166" y="40967"/>
                    <a:pt x="2166" y="41148"/>
                  </a:cubicBezTo>
                  <a:cubicBezTo>
                    <a:pt x="2527" y="41870"/>
                    <a:pt x="2707" y="42592"/>
                    <a:pt x="3068" y="43314"/>
                  </a:cubicBezTo>
                  <a:cubicBezTo>
                    <a:pt x="3068" y="43494"/>
                    <a:pt x="3249" y="43675"/>
                    <a:pt x="3249" y="43675"/>
                  </a:cubicBezTo>
                  <a:cubicBezTo>
                    <a:pt x="3609" y="44397"/>
                    <a:pt x="3971" y="44938"/>
                    <a:pt x="4331" y="45660"/>
                  </a:cubicBezTo>
                  <a:cubicBezTo>
                    <a:pt x="4331" y="45660"/>
                    <a:pt x="4331" y="45840"/>
                    <a:pt x="4512" y="45840"/>
                  </a:cubicBezTo>
                  <a:cubicBezTo>
                    <a:pt x="5775" y="47825"/>
                    <a:pt x="7399" y="49630"/>
                    <a:pt x="9204" y="51074"/>
                  </a:cubicBezTo>
                  <a:cubicBezTo>
                    <a:pt x="9385" y="51074"/>
                    <a:pt x="9385" y="51255"/>
                    <a:pt x="9565" y="51255"/>
                  </a:cubicBezTo>
                  <a:cubicBezTo>
                    <a:pt x="9926" y="51615"/>
                    <a:pt x="10468" y="51976"/>
                    <a:pt x="11009" y="52337"/>
                  </a:cubicBezTo>
                  <a:cubicBezTo>
                    <a:pt x="11370" y="52518"/>
                    <a:pt x="11550" y="52698"/>
                    <a:pt x="11911" y="52879"/>
                  </a:cubicBezTo>
                  <a:cubicBezTo>
                    <a:pt x="12272" y="53240"/>
                    <a:pt x="12814" y="53420"/>
                    <a:pt x="13355" y="53601"/>
                  </a:cubicBezTo>
                  <a:cubicBezTo>
                    <a:pt x="13716" y="53781"/>
                    <a:pt x="14077" y="53962"/>
                    <a:pt x="14438" y="54142"/>
                  </a:cubicBezTo>
                  <a:cubicBezTo>
                    <a:pt x="14799" y="54323"/>
                    <a:pt x="15340" y="54503"/>
                    <a:pt x="15882" y="54684"/>
                  </a:cubicBezTo>
                  <a:cubicBezTo>
                    <a:pt x="16243" y="54864"/>
                    <a:pt x="16784" y="55044"/>
                    <a:pt x="17145" y="55225"/>
                  </a:cubicBezTo>
                  <a:cubicBezTo>
                    <a:pt x="17687" y="55405"/>
                    <a:pt x="18047" y="55586"/>
                    <a:pt x="18589" y="55766"/>
                  </a:cubicBezTo>
                  <a:cubicBezTo>
                    <a:pt x="19130" y="55947"/>
                    <a:pt x="19672" y="56127"/>
                    <a:pt x="20213" y="56127"/>
                  </a:cubicBezTo>
                  <a:cubicBezTo>
                    <a:pt x="20754" y="56308"/>
                    <a:pt x="21116" y="56308"/>
                    <a:pt x="21657" y="56488"/>
                  </a:cubicBezTo>
                  <a:cubicBezTo>
                    <a:pt x="22198" y="56669"/>
                    <a:pt x="22920" y="56669"/>
                    <a:pt x="23462" y="56849"/>
                  </a:cubicBezTo>
                  <a:cubicBezTo>
                    <a:pt x="24003" y="56849"/>
                    <a:pt x="24364" y="57030"/>
                    <a:pt x="24905" y="57030"/>
                  </a:cubicBezTo>
                  <a:cubicBezTo>
                    <a:pt x="25627" y="57210"/>
                    <a:pt x="26349" y="57210"/>
                    <a:pt x="27251" y="57210"/>
                  </a:cubicBezTo>
                  <a:cubicBezTo>
                    <a:pt x="27613" y="57210"/>
                    <a:pt x="27973" y="57210"/>
                    <a:pt x="28515" y="57391"/>
                  </a:cubicBezTo>
                  <a:cubicBezTo>
                    <a:pt x="29778" y="57391"/>
                    <a:pt x="31042" y="57571"/>
                    <a:pt x="32305" y="57391"/>
                  </a:cubicBezTo>
                  <a:cubicBezTo>
                    <a:pt x="127234" y="56669"/>
                    <a:pt x="222163" y="57752"/>
                    <a:pt x="316912" y="50713"/>
                  </a:cubicBezTo>
                  <a:cubicBezTo>
                    <a:pt x="336583" y="49269"/>
                    <a:pt x="348134" y="37899"/>
                    <a:pt x="346871" y="21115"/>
                  </a:cubicBezTo>
                  <a:cubicBezTo>
                    <a:pt x="346690" y="19852"/>
                    <a:pt x="346690" y="18589"/>
                    <a:pt x="346509" y="17325"/>
                  </a:cubicBezTo>
                  <a:cubicBezTo>
                    <a:pt x="346509" y="16965"/>
                    <a:pt x="346329" y="16604"/>
                    <a:pt x="346329" y="16243"/>
                  </a:cubicBezTo>
                  <a:cubicBezTo>
                    <a:pt x="346149" y="15521"/>
                    <a:pt x="346149" y="14618"/>
                    <a:pt x="345968" y="13896"/>
                  </a:cubicBezTo>
                  <a:cubicBezTo>
                    <a:pt x="345968" y="13535"/>
                    <a:pt x="345788" y="12994"/>
                    <a:pt x="345788" y="12633"/>
                  </a:cubicBezTo>
                  <a:cubicBezTo>
                    <a:pt x="345607" y="12092"/>
                    <a:pt x="345607" y="11370"/>
                    <a:pt x="345427" y="10828"/>
                  </a:cubicBezTo>
                  <a:cubicBezTo>
                    <a:pt x="345246" y="10468"/>
                    <a:pt x="345246" y="9926"/>
                    <a:pt x="345066" y="9565"/>
                  </a:cubicBezTo>
                  <a:cubicBezTo>
                    <a:pt x="344885" y="9024"/>
                    <a:pt x="344705" y="8482"/>
                    <a:pt x="344524" y="7941"/>
                  </a:cubicBezTo>
                  <a:cubicBezTo>
                    <a:pt x="344344" y="7580"/>
                    <a:pt x="344344" y="7219"/>
                    <a:pt x="344163" y="6677"/>
                  </a:cubicBezTo>
                  <a:cubicBezTo>
                    <a:pt x="343983" y="6136"/>
                    <a:pt x="343802" y="5775"/>
                    <a:pt x="343622" y="5234"/>
                  </a:cubicBezTo>
                  <a:cubicBezTo>
                    <a:pt x="343442" y="4873"/>
                    <a:pt x="343261" y="4512"/>
                    <a:pt x="343080" y="4151"/>
                  </a:cubicBezTo>
                  <a:cubicBezTo>
                    <a:pt x="342900" y="3790"/>
                    <a:pt x="342720" y="3249"/>
                    <a:pt x="342359" y="2888"/>
                  </a:cubicBezTo>
                  <a:cubicBezTo>
                    <a:pt x="342178" y="2527"/>
                    <a:pt x="341998" y="2346"/>
                    <a:pt x="341817" y="1985"/>
                  </a:cubicBezTo>
                  <a:cubicBezTo>
                    <a:pt x="341456" y="1624"/>
                    <a:pt x="341276" y="1083"/>
                    <a:pt x="340915" y="722"/>
                  </a:cubicBezTo>
                  <a:cubicBezTo>
                    <a:pt x="340734" y="541"/>
                    <a:pt x="340554" y="361"/>
                    <a:pt x="340373" y="0"/>
                  </a:cubicBezTo>
                  <a:cubicBezTo>
                    <a:pt x="335320" y="2346"/>
                    <a:pt x="330447" y="4331"/>
                    <a:pt x="325394" y="6317"/>
                  </a:cubicBezTo>
                  <a:close/>
                </a:path>
              </a:pathLst>
            </a:custGeom>
            <a:solidFill>
              <a:srgbClr val="FFFFFF"/>
            </a:solidFill>
            <a:ln w="1804" cap="flat">
              <a:noFill/>
              <a:prstDash val="solid"/>
              <a:miter/>
            </a:ln>
          </p:spPr>
          <p:txBody>
            <a:bodyPr rtlCol="0" anchor="ctr"/>
            <a:lstStyle/>
            <a:p>
              <a:endParaRPr lang="en-US"/>
            </a:p>
          </p:txBody>
        </p:sp>
        <p:sp>
          <p:nvSpPr>
            <p:cNvPr id="139" name="Freeform 520">
              <a:extLst>
                <a:ext uri="{FF2B5EF4-FFF2-40B4-BE49-F238E27FC236}">
                  <a16:creationId xmlns:a16="http://schemas.microsoft.com/office/drawing/2014/main" id="{29BC73C2-A74B-A1E6-AA5B-DDFCE3799A98}"/>
                </a:ext>
              </a:extLst>
            </p:cNvPr>
            <p:cNvSpPr/>
            <p:nvPr/>
          </p:nvSpPr>
          <p:spPr>
            <a:xfrm>
              <a:off x="5222589" y="1002937"/>
              <a:ext cx="82755" cy="31070"/>
            </a:xfrm>
            <a:custGeom>
              <a:avLst/>
              <a:gdLst>
                <a:gd name="connsiteX0" fmla="*/ 279 w 82755"/>
                <a:gd name="connsiteY0" fmla="*/ 21070 h 31070"/>
                <a:gd name="connsiteX1" fmla="*/ 11107 w 82755"/>
                <a:gd name="connsiteY1" fmla="*/ 29733 h 31070"/>
                <a:gd name="connsiteX2" fmla="*/ 82755 w 82755"/>
                <a:gd name="connsiteY2" fmla="*/ 7174 h 31070"/>
                <a:gd name="connsiteX3" fmla="*/ 13995 w 82755"/>
                <a:gd name="connsiteY3" fmla="*/ 316 h 31070"/>
                <a:gd name="connsiteX4" fmla="*/ 279 w 82755"/>
                <a:gd name="connsiteY4" fmla="*/ 21070 h 3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55" h="31070">
                  <a:moveTo>
                    <a:pt x="279" y="21070"/>
                  </a:moveTo>
                  <a:cubicBezTo>
                    <a:pt x="2083" y="33523"/>
                    <a:pt x="5332" y="31538"/>
                    <a:pt x="11107" y="29733"/>
                  </a:cubicBezTo>
                  <a:cubicBezTo>
                    <a:pt x="26086" y="25221"/>
                    <a:pt x="67956" y="12407"/>
                    <a:pt x="82755" y="7174"/>
                  </a:cubicBezTo>
                  <a:cubicBezTo>
                    <a:pt x="67054" y="-3113"/>
                    <a:pt x="29515" y="857"/>
                    <a:pt x="13995" y="316"/>
                  </a:cubicBezTo>
                  <a:cubicBezTo>
                    <a:pt x="4249" y="-45"/>
                    <a:pt x="-1346" y="9159"/>
                    <a:pt x="279" y="21070"/>
                  </a:cubicBezTo>
                  <a:close/>
                </a:path>
              </a:pathLst>
            </a:custGeom>
            <a:solidFill>
              <a:srgbClr val="FFFFFF"/>
            </a:solidFill>
            <a:ln w="1804" cap="flat">
              <a:noFill/>
              <a:prstDash val="solid"/>
              <a:miter/>
            </a:ln>
          </p:spPr>
          <p:txBody>
            <a:bodyPr rtlCol="0" anchor="ctr"/>
            <a:lstStyle/>
            <a:p>
              <a:endParaRPr lang="en-US"/>
            </a:p>
          </p:txBody>
        </p:sp>
        <p:sp>
          <p:nvSpPr>
            <p:cNvPr id="140" name="Freeform 521">
              <a:extLst>
                <a:ext uri="{FF2B5EF4-FFF2-40B4-BE49-F238E27FC236}">
                  <a16:creationId xmlns:a16="http://schemas.microsoft.com/office/drawing/2014/main" id="{DC2790AB-1FB2-64AD-7997-2ABDCA84D7DF}"/>
                </a:ext>
              </a:extLst>
            </p:cNvPr>
            <p:cNvSpPr/>
            <p:nvPr/>
          </p:nvSpPr>
          <p:spPr>
            <a:xfrm>
              <a:off x="4486717" y="1045217"/>
              <a:ext cx="103151" cy="187499"/>
            </a:xfrm>
            <a:custGeom>
              <a:avLst/>
              <a:gdLst>
                <a:gd name="connsiteX0" fmla="*/ 79768 w 103151"/>
                <a:gd name="connsiteY0" fmla="*/ 1710 h 187499"/>
                <a:gd name="connsiteX1" fmla="*/ 71827 w 103151"/>
                <a:gd name="connsiteY1" fmla="*/ 627 h 187499"/>
                <a:gd name="connsiteX2" fmla="*/ 57931 w 103151"/>
                <a:gd name="connsiteY2" fmla="*/ 11095 h 187499"/>
                <a:gd name="connsiteX3" fmla="*/ 30679 w 103151"/>
                <a:gd name="connsiteY3" fmla="*/ 99347 h 187499"/>
                <a:gd name="connsiteX4" fmla="*/ 1623 w 103151"/>
                <a:gd name="connsiteY4" fmla="*/ 157820 h 187499"/>
                <a:gd name="connsiteX5" fmla="*/ 22919 w 103151"/>
                <a:gd name="connsiteY5" fmla="*/ 187237 h 187499"/>
                <a:gd name="connsiteX6" fmla="*/ 55404 w 103151"/>
                <a:gd name="connsiteY6" fmla="*/ 164859 h 187499"/>
                <a:gd name="connsiteX7" fmla="*/ 94747 w 103151"/>
                <a:gd name="connsiteY7" fmla="*/ 65778 h 187499"/>
                <a:gd name="connsiteX8" fmla="*/ 103049 w 103151"/>
                <a:gd name="connsiteY8" fmla="*/ 26977 h 187499"/>
                <a:gd name="connsiteX9" fmla="*/ 79768 w 103151"/>
                <a:gd name="connsiteY9" fmla="*/ 1710 h 18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151" h="187499">
                  <a:moveTo>
                    <a:pt x="79768" y="1710"/>
                  </a:moveTo>
                  <a:cubicBezTo>
                    <a:pt x="77061" y="1349"/>
                    <a:pt x="74354" y="1349"/>
                    <a:pt x="71827" y="627"/>
                  </a:cubicBezTo>
                  <a:cubicBezTo>
                    <a:pt x="62803" y="-1538"/>
                    <a:pt x="58291" y="1891"/>
                    <a:pt x="57931" y="11095"/>
                  </a:cubicBezTo>
                  <a:cubicBezTo>
                    <a:pt x="56667" y="42858"/>
                    <a:pt x="42590" y="70832"/>
                    <a:pt x="30679" y="99347"/>
                  </a:cubicBezTo>
                  <a:cubicBezTo>
                    <a:pt x="22558" y="119018"/>
                    <a:pt x="9383" y="137968"/>
                    <a:pt x="1623" y="157820"/>
                  </a:cubicBezTo>
                  <a:cubicBezTo>
                    <a:pt x="-4333" y="172980"/>
                    <a:pt x="6856" y="184891"/>
                    <a:pt x="22919" y="187237"/>
                  </a:cubicBezTo>
                  <a:cubicBezTo>
                    <a:pt x="38259" y="189583"/>
                    <a:pt x="49629" y="175687"/>
                    <a:pt x="55404" y="164859"/>
                  </a:cubicBezTo>
                  <a:cubicBezTo>
                    <a:pt x="72549" y="132915"/>
                    <a:pt x="83738" y="100610"/>
                    <a:pt x="94747" y="65778"/>
                  </a:cubicBezTo>
                  <a:cubicBezTo>
                    <a:pt x="98718" y="53145"/>
                    <a:pt x="103951" y="40693"/>
                    <a:pt x="103049" y="26977"/>
                  </a:cubicBezTo>
                  <a:cubicBezTo>
                    <a:pt x="103229" y="4598"/>
                    <a:pt x="103229" y="4598"/>
                    <a:pt x="79768" y="1710"/>
                  </a:cubicBezTo>
                  <a:close/>
                </a:path>
              </a:pathLst>
            </a:custGeom>
            <a:solidFill>
              <a:srgbClr val="FFFFFF"/>
            </a:solidFill>
            <a:ln w="1804" cap="flat">
              <a:noFill/>
              <a:prstDash val="solid"/>
              <a:miter/>
            </a:ln>
          </p:spPr>
          <p:txBody>
            <a:bodyPr rtlCol="0" anchor="ctr"/>
            <a:lstStyle/>
            <a:p>
              <a:endParaRPr lang="en-US"/>
            </a:p>
          </p:txBody>
        </p:sp>
        <p:sp>
          <p:nvSpPr>
            <p:cNvPr id="141" name="Freeform 522">
              <a:extLst>
                <a:ext uri="{FF2B5EF4-FFF2-40B4-BE49-F238E27FC236}">
                  <a16:creationId xmlns:a16="http://schemas.microsoft.com/office/drawing/2014/main" id="{0E49ECF7-26D0-CB42-6FE7-1B9E4F1576DC}"/>
                </a:ext>
              </a:extLst>
            </p:cNvPr>
            <p:cNvSpPr/>
            <p:nvPr/>
          </p:nvSpPr>
          <p:spPr>
            <a:xfrm>
              <a:off x="4901805" y="753658"/>
              <a:ext cx="37718" cy="5594"/>
            </a:xfrm>
            <a:custGeom>
              <a:avLst/>
              <a:gdLst>
                <a:gd name="connsiteX0" fmla="*/ 15521 w 37718"/>
                <a:gd name="connsiteY0" fmla="*/ 4692 h 5594"/>
                <a:gd name="connsiteX1" fmla="*/ 15521 w 37718"/>
                <a:gd name="connsiteY1" fmla="*/ 4692 h 5594"/>
                <a:gd name="connsiteX2" fmla="*/ 19852 w 37718"/>
                <a:gd name="connsiteY2" fmla="*/ 5234 h 5594"/>
                <a:gd name="connsiteX3" fmla="*/ 20033 w 37718"/>
                <a:gd name="connsiteY3" fmla="*/ 5234 h 5594"/>
                <a:gd name="connsiteX4" fmla="*/ 24183 w 37718"/>
                <a:gd name="connsiteY4" fmla="*/ 5595 h 5594"/>
                <a:gd name="connsiteX5" fmla="*/ 24544 w 37718"/>
                <a:gd name="connsiteY5" fmla="*/ 5595 h 5594"/>
                <a:gd name="connsiteX6" fmla="*/ 26349 w 37718"/>
                <a:gd name="connsiteY6" fmla="*/ 5595 h 5594"/>
                <a:gd name="connsiteX7" fmla="*/ 26710 w 37718"/>
                <a:gd name="connsiteY7" fmla="*/ 5595 h 5594"/>
                <a:gd name="connsiteX8" fmla="*/ 28515 w 37718"/>
                <a:gd name="connsiteY8" fmla="*/ 5595 h 5594"/>
                <a:gd name="connsiteX9" fmla="*/ 28876 w 37718"/>
                <a:gd name="connsiteY9" fmla="*/ 5595 h 5594"/>
                <a:gd name="connsiteX10" fmla="*/ 30319 w 37718"/>
                <a:gd name="connsiteY10" fmla="*/ 5595 h 5594"/>
                <a:gd name="connsiteX11" fmla="*/ 30681 w 37718"/>
                <a:gd name="connsiteY11" fmla="*/ 5595 h 5594"/>
                <a:gd name="connsiteX12" fmla="*/ 32305 w 37718"/>
                <a:gd name="connsiteY12" fmla="*/ 5595 h 5594"/>
                <a:gd name="connsiteX13" fmla="*/ 37719 w 37718"/>
                <a:gd name="connsiteY13" fmla="*/ 5595 h 5594"/>
                <a:gd name="connsiteX14" fmla="*/ 0 w 37718"/>
                <a:gd name="connsiteY14" fmla="*/ 0 h 5594"/>
                <a:gd name="connsiteX15" fmla="*/ 15521 w 37718"/>
                <a:gd name="connsiteY15" fmla="*/ 4692 h 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718" h="5594">
                  <a:moveTo>
                    <a:pt x="15521" y="4692"/>
                  </a:moveTo>
                  <a:cubicBezTo>
                    <a:pt x="15521" y="4692"/>
                    <a:pt x="15521" y="4692"/>
                    <a:pt x="15521" y="4692"/>
                  </a:cubicBezTo>
                  <a:cubicBezTo>
                    <a:pt x="16964" y="4873"/>
                    <a:pt x="18408" y="5053"/>
                    <a:pt x="19852" y="5234"/>
                  </a:cubicBezTo>
                  <a:cubicBezTo>
                    <a:pt x="19852" y="5234"/>
                    <a:pt x="20033" y="5234"/>
                    <a:pt x="20033" y="5234"/>
                  </a:cubicBezTo>
                  <a:cubicBezTo>
                    <a:pt x="21476" y="5414"/>
                    <a:pt x="22920" y="5414"/>
                    <a:pt x="24183" y="5595"/>
                  </a:cubicBezTo>
                  <a:cubicBezTo>
                    <a:pt x="24364" y="5595"/>
                    <a:pt x="24364" y="5595"/>
                    <a:pt x="24544" y="5595"/>
                  </a:cubicBezTo>
                  <a:cubicBezTo>
                    <a:pt x="25086" y="5595"/>
                    <a:pt x="25808" y="5595"/>
                    <a:pt x="26349" y="5595"/>
                  </a:cubicBezTo>
                  <a:cubicBezTo>
                    <a:pt x="26530" y="5595"/>
                    <a:pt x="26530" y="5595"/>
                    <a:pt x="26710" y="5595"/>
                  </a:cubicBezTo>
                  <a:cubicBezTo>
                    <a:pt x="27432" y="5595"/>
                    <a:pt x="27973" y="5595"/>
                    <a:pt x="28515" y="5595"/>
                  </a:cubicBezTo>
                  <a:cubicBezTo>
                    <a:pt x="28695" y="5595"/>
                    <a:pt x="28695" y="5595"/>
                    <a:pt x="28876" y="5595"/>
                  </a:cubicBezTo>
                  <a:cubicBezTo>
                    <a:pt x="29417" y="5595"/>
                    <a:pt x="29959" y="5595"/>
                    <a:pt x="30319" y="5595"/>
                  </a:cubicBezTo>
                  <a:cubicBezTo>
                    <a:pt x="30500" y="5595"/>
                    <a:pt x="30681" y="5595"/>
                    <a:pt x="30681" y="5595"/>
                  </a:cubicBezTo>
                  <a:cubicBezTo>
                    <a:pt x="31222" y="5595"/>
                    <a:pt x="31763" y="5595"/>
                    <a:pt x="32305" y="5595"/>
                  </a:cubicBezTo>
                  <a:cubicBezTo>
                    <a:pt x="34109" y="5595"/>
                    <a:pt x="35914" y="5595"/>
                    <a:pt x="37719" y="5595"/>
                  </a:cubicBezTo>
                  <a:cubicBezTo>
                    <a:pt x="25086" y="4873"/>
                    <a:pt x="12453" y="3068"/>
                    <a:pt x="0" y="0"/>
                  </a:cubicBezTo>
                  <a:cubicBezTo>
                    <a:pt x="3970" y="2527"/>
                    <a:pt x="9565" y="3970"/>
                    <a:pt x="15521" y="4692"/>
                  </a:cubicBezTo>
                  <a:close/>
                </a:path>
              </a:pathLst>
            </a:custGeom>
            <a:solidFill>
              <a:srgbClr val="FFFFFF"/>
            </a:solidFill>
            <a:ln w="1804" cap="flat">
              <a:noFill/>
              <a:prstDash val="solid"/>
              <a:miter/>
            </a:ln>
          </p:spPr>
          <p:txBody>
            <a:bodyPr rtlCol="0" anchor="ctr"/>
            <a:lstStyle/>
            <a:p>
              <a:endParaRPr lang="en-US"/>
            </a:p>
          </p:txBody>
        </p:sp>
        <p:sp>
          <p:nvSpPr>
            <p:cNvPr id="142" name="Freeform 523">
              <a:extLst>
                <a:ext uri="{FF2B5EF4-FFF2-40B4-BE49-F238E27FC236}">
                  <a16:creationId xmlns:a16="http://schemas.microsoft.com/office/drawing/2014/main" id="{5BEE226B-A57D-B511-464A-763A7C4C3A8B}"/>
                </a:ext>
              </a:extLst>
            </p:cNvPr>
            <p:cNvSpPr/>
            <p:nvPr/>
          </p:nvSpPr>
          <p:spPr>
            <a:xfrm>
              <a:off x="4972370" y="728030"/>
              <a:ext cx="240698" cy="31271"/>
            </a:xfrm>
            <a:custGeom>
              <a:avLst/>
              <a:gdLst>
                <a:gd name="connsiteX0" fmla="*/ 200506 w 240698"/>
                <a:gd name="connsiteY0" fmla="*/ 1444 h 31271"/>
                <a:gd name="connsiteX1" fmla="*/ 87530 w 240698"/>
                <a:gd name="connsiteY1" fmla="*/ 19852 h 31271"/>
                <a:gd name="connsiteX2" fmla="*/ 0 w 240698"/>
                <a:gd name="connsiteY2" fmla="*/ 31041 h 31271"/>
                <a:gd name="connsiteX3" fmla="*/ 31222 w 240698"/>
                <a:gd name="connsiteY3" fmla="*/ 31041 h 31271"/>
                <a:gd name="connsiteX4" fmla="*/ 33748 w 240698"/>
                <a:gd name="connsiteY4" fmla="*/ 31041 h 31271"/>
                <a:gd name="connsiteX5" fmla="*/ 65692 w 240698"/>
                <a:gd name="connsiteY5" fmla="*/ 31222 h 31271"/>
                <a:gd name="connsiteX6" fmla="*/ 211696 w 240698"/>
                <a:gd name="connsiteY6" fmla="*/ 23462 h 31271"/>
                <a:gd name="connsiteX7" fmla="*/ 238947 w 240698"/>
                <a:gd name="connsiteY7" fmla="*/ 11550 h 31271"/>
                <a:gd name="connsiteX8" fmla="*/ 236601 w 240698"/>
                <a:gd name="connsiteY8" fmla="*/ 10107 h 31271"/>
                <a:gd name="connsiteX9" fmla="*/ 236240 w 240698"/>
                <a:gd name="connsiteY9" fmla="*/ 9926 h 31271"/>
                <a:gd name="connsiteX10" fmla="*/ 233894 w 240698"/>
                <a:gd name="connsiteY10" fmla="*/ 8663 h 31271"/>
                <a:gd name="connsiteX11" fmla="*/ 233352 w 240698"/>
                <a:gd name="connsiteY11" fmla="*/ 8302 h 31271"/>
                <a:gd name="connsiteX12" fmla="*/ 230826 w 240698"/>
                <a:gd name="connsiteY12" fmla="*/ 7219 h 31271"/>
                <a:gd name="connsiteX13" fmla="*/ 230104 w 240698"/>
                <a:gd name="connsiteY13" fmla="*/ 6858 h 31271"/>
                <a:gd name="connsiteX14" fmla="*/ 227758 w 240698"/>
                <a:gd name="connsiteY14" fmla="*/ 5956 h 31271"/>
                <a:gd name="connsiteX15" fmla="*/ 226855 w 240698"/>
                <a:gd name="connsiteY15" fmla="*/ 5595 h 31271"/>
                <a:gd name="connsiteX16" fmla="*/ 224329 w 240698"/>
                <a:gd name="connsiteY16" fmla="*/ 4692 h 31271"/>
                <a:gd name="connsiteX17" fmla="*/ 222885 w 240698"/>
                <a:gd name="connsiteY17" fmla="*/ 4331 h 31271"/>
                <a:gd name="connsiteX18" fmla="*/ 220358 w 240698"/>
                <a:gd name="connsiteY18" fmla="*/ 3609 h 31271"/>
                <a:gd name="connsiteX19" fmla="*/ 218554 w 240698"/>
                <a:gd name="connsiteY19" fmla="*/ 3068 h 31271"/>
                <a:gd name="connsiteX20" fmla="*/ 217110 w 240698"/>
                <a:gd name="connsiteY20" fmla="*/ 2707 h 31271"/>
                <a:gd name="connsiteX21" fmla="*/ 213861 w 240698"/>
                <a:gd name="connsiteY21" fmla="*/ 1805 h 31271"/>
                <a:gd name="connsiteX22" fmla="*/ 212779 w 240698"/>
                <a:gd name="connsiteY22" fmla="*/ 1624 h 31271"/>
                <a:gd name="connsiteX23" fmla="*/ 205198 w 240698"/>
                <a:gd name="connsiteY23" fmla="*/ 0 h 31271"/>
                <a:gd name="connsiteX24" fmla="*/ 200506 w 240698"/>
                <a:gd name="connsiteY24" fmla="*/ 1444 h 3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0698" h="31271">
                  <a:moveTo>
                    <a:pt x="200506" y="1444"/>
                  </a:moveTo>
                  <a:cubicBezTo>
                    <a:pt x="163329" y="11189"/>
                    <a:pt x="125429" y="15160"/>
                    <a:pt x="87530" y="19852"/>
                  </a:cubicBezTo>
                  <a:cubicBezTo>
                    <a:pt x="58474" y="24003"/>
                    <a:pt x="29056" y="29417"/>
                    <a:pt x="0" y="31041"/>
                  </a:cubicBezTo>
                  <a:cubicBezTo>
                    <a:pt x="10467" y="31041"/>
                    <a:pt x="20754" y="31041"/>
                    <a:pt x="31222" y="31041"/>
                  </a:cubicBezTo>
                  <a:cubicBezTo>
                    <a:pt x="32124" y="31041"/>
                    <a:pt x="32846" y="31041"/>
                    <a:pt x="33748" y="31041"/>
                  </a:cubicBezTo>
                  <a:cubicBezTo>
                    <a:pt x="44396" y="31041"/>
                    <a:pt x="55044" y="31222"/>
                    <a:pt x="65692" y="31222"/>
                  </a:cubicBezTo>
                  <a:cubicBezTo>
                    <a:pt x="114601" y="31763"/>
                    <a:pt x="163148" y="27793"/>
                    <a:pt x="211696" y="23462"/>
                  </a:cubicBezTo>
                  <a:cubicBezTo>
                    <a:pt x="220719" y="22740"/>
                    <a:pt x="247790" y="22920"/>
                    <a:pt x="238947" y="11550"/>
                  </a:cubicBezTo>
                  <a:cubicBezTo>
                    <a:pt x="238225" y="11009"/>
                    <a:pt x="237503" y="10648"/>
                    <a:pt x="236601" y="10107"/>
                  </a:cubicBezTo>
                  <a:cubicBezTo>
                    <a:pt x="236421" y="10107"/>
                    <a:pt x="236240" y="9926"/>
                    <a:pt x="236240" y="9926"/>
                  </a:cubicBezTo>
                  <a:cubicBezTo>
                    <a:pt x="235518" y="9565"/>
                    <a:pt x="234616" y="9024"/>
                    <a:pt x="233894" y="8663"/>
                  </a:cubicBezTo>
                  <a:cubicBezTo>
                    <a:pt x="233713" y="8482"/>
                    <a:pt x="233533" y="8482"/>
                    <a:pt x="233352" y="8302"/>
                  </a:cubicBezTo>
                  <a:cubicBezTo>
                    <a:pt x="232450" y="7941"/>
                    <a:pt x="231728" y="7580"/>
                    <a:pt x="230826" y="7219"/>
                  </a:cubicBezTo>
                  <a:cubicBezTo>
                    <a:pt x="230645" y="7038"/>
                    <a:pt x="230284" y="7038"/>
                    <a:pt x="230104" y="6858"/>
                  </a:cubicBezTo>
                  <a:cubicBezTo>
                    <a:pt x="229382" y="6497"/>
                    <a:pt x="228660" y="6317"/>
                    <a:pt x="227758" y="5956"/>
                  </a:cubicBezTo>
                  <a:cubicBezTo>
                    <a:pt x="227397" y="5775"/>
                    <a:pt x="227036" y="5775"/>
                    <a:pt x="226855" y="5595"/>
                  </a:cubicBezTo>
                  <a:cubicBezTo>
                    <a:pt x="225953" y="5234"/>
                    <a:pt x="225231" y="5053"/>
                    <a:pt x="224329" y="4692"/>
                  </a:cubicBezTo>
                  <a:cubicBezTo>
                    <a:pt x="223787" y="4512"/>
                    <a:pt x="223426" y="4331"/>
                    <a:pt x="222885" y="4331"/>
                  </a:cubicBezTo>
                  <a:cubicBezTo>
                    <a:pt x="221983" y="4151"/>
                    <a:pt x="221261" y="3790"/>
                    <a:pt x="220358" y="3609"/>
                  </a:cubicBezTo>
                  <a:cubicBezTo>
                    <a:pt x="219817" y="3429"/>
                    <a:pt x="219095" y="3249"/>
                    <a:pt x="218554" y="3068"/>
                  </a:cubicBezTo>
                  <a:cubicBezTo>
                    <a:pt x="218012" y="2888"/>
                    <a:pt x="217651" y="2888"/>
                    <a:pt x="217110" y="2707"/>
                  </a:cubicBezTo>
                  <a:cubicBezTo>
                    <a:pt x="216027" y="2346"/>
                    <a:pt x="214944" y="2166"/>
                    <a:pt x="213861" y="1805"/>
                  </a:cubicBezTo>
                  <a:cubicBezTo>
                    <a:pt x="213500" y="1805"/>
                    <a:pt x="213139" y="1624"/>
                    <a:pt x="212779" y="1624"/>
                  </a:cubicBezTo>
                  <a:cubicBezTo>
                    <a:pt x="210432" y="1083"/>
                    <a:pt x="207906" y="541"/>
                    <a:pt x="205198" y="0"/>
                  </a:cubicBezTo>
                  <a:cubicBezTo>
                    <a:pt x="203755" y="722"/>
                    <a:pt x="202131" y="1083"/>
                    <a:pt x="200506" y="1444"/>
                  </a:cubicBezTo>
                  <a:close/>
                </a:path>
              </a:pathLst>
            </a:custGeom>
            <a:solidFill>
              <a:srgbClr val="FFFFFF"/>
            </a:solidFill>
            <a:ln w="1804" cap="flat">
              <a:noFill/>
              <a:prstDash val="solid"/>
              <a:miter/>
            </a:ln>
          </p:spPr>
          <p:txBody>
            <a:bodyPr rtlCol="0" anchor="ctr"/>
            <a:lstStyle/>
            <a:p>
              <a:endParaRPr lang="en-US"/>
            </a:p>
          </p:txBody>
        </p:sp>
        <p:sp>
          <p:nvSpPr>
            <p:cNvPr id="143" name="Freeform 524">
              <a:extLst>
                <a:ext uri="{FF2B5EF4-FFF2-40B4-BE49-F238E27FC236}">
                  <a16:creationId xmlns:a16="http://schemas.microsoft.com/office/drawing/2014/main" id="{C724C00F-1EDF-27C5-359C-48192E16CD59}"/>
                </a:ext>
              </a:extLst>
            </p:cNvPr>
            <p:cNvSpPr/>
            <p:nvPr/>
          </p:nvSpPr>
          <p:spPr>
            <a:xfrm>
              <a:off x="4999802" y="1126155"/>
              <a:ext cx="151716" cy="107990"/>
            </a:xfrm>
            <a:custGeom>
              <a:avLst/>
              <a:gdLst>
                <a:gd name="connsiteX0" fmla="*/ 151598 w 151716"/>
                <a:gd name="connsiteY0" fmla="*/ 28515 h 107990"/>
                <a:gd name="connsiteX1" fmla="*/ 151417 w 151716"/>
                <a:gd name="connsiteY1" fmla="*/ 25266 h 107990"/>
                <a:gd name="connsiteX2" fmla="*/ 151057 w 151716"/>
                <a:gd name="connsiteY2" fmla="*/ 22740 h 107990"/>
                <a:gd name="connsiteX3" fmla="*/ 150696 w 151716"/>
                <a:gd name="connsiteY3" fmla="*/ 20394 h 107990"/>
                <a:gd name="connsiteX4" fmla="*/ 150154 w 151716"/>
                <a:gd name="connsiteY4" fmla="*/ 17506 h 107990"/>
                <a:gd name="connsiteX5" fmla="*/ 149793 w 151716"/>
                <a:gd name="connsiteY5" fmla="*/ 15882 h 107990"/>
                <a:gd name="connsiteX6" fmla="*/ 144740 w 151716"/>
                <a:gd name="connsiteY6" fmla="*/ 0 h 107990"/>
                <a:gd name="connsiteX7" fmla="*/ 144740 w 151716"/>
                <a:gd name="connsiteY7" fmla="*/ 0 h 107990"/>
                <a:gd name="connsiteX8" fmla="*/ 140950 w 151716"/>
                <a:gd name="connsiteY8" fmla="*/ 14799 h 107990"/>
                <a:gd name="connsiteX9" fmla="*/ 59556 w 151716"/>
                <a:gd name="connsiteY9" fmla="*/ 77604 h 107990"/>
                <a:gd name="connsiteX10" fmla="*/ 15340 w 151716"/>
                <a:gd name="connsiteY10" fmla="*/ 64610 h 107990"/>
                <a:gd name="connsiteX11" fmla="*/ 542 w 151716"/>
                <a:gd name="connsiteY11" fmla="*/ 53240 h 107990"/>
                <a:gd name="connsiteX12" fmla="*/ 0 w 151716"/>
                <a:gd name="connsiteY12" fmla="*/ 52879 h 107990"/>
                <a:gd name="connsiteX13" fmla="*/ 0 w 151716"/>
                <a:gd name="connsiteY13" fmla="*/ 52879 h 107990"/>
                <a:gd name="connsiteX14" fmla="*/ 361 w 151716"/>
                <a:gd name="connsiteY14" fmla="*/ 54142 h 107990"/>
                <a:gd name="connsiteX15" fmla="*/ 542 w 151716"/>
                <a:gd name="connsiteY15" fmla="*/ 54864 h 107990"/>
                <a:gd name="connsiteX16" fmla="*/ 902 w 151716"/>
                <a:gd name="connsiteY16" fmla="*/ 55947 h 107990"/>
                <a:gd name="connsiteX17" fmla="*/ 1263 w 151716"/>
                <a:gd name="connsiteY17" fmla="*/ 56849 h 107990"/>
                <a:gd name="connsiteX18" fmla="*/ 1624 w 151716"/>
                <a:gd name="connsiteY18" fmla="*/ 57571 h 107990"/>
                <a:gd name="connsiteX19" fmla="*/ 2346 w 151716"/>
                <a:gd name="connsiteY19" fmla="*/ 59195 h 107990"/>
                <a:gd name="connsiteX20" fmla="*/ 138784 w 151716"/>
                <a:gd name="connsiteY20" fmla="*/ 76701 h 107990"/>
                <a:gd name="connsiteX21" fmla="*/ 151598 w 151716"/>
                <a:gd name="connsiteY21" fmla="*/ 36095 h 107990"/>
                <a:gd name="connsiteX22" fmla="*/ 151417 w 151716"/>
                <a:gd name="connsiteY22" fmla="*/ 30681 h 107990"/>
                <a:gd name="connsiteX23" fmla="*/ 151598 w 151716"/>
                <a:gd name="connsiteY23" fmla="*/ 28515 h 10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1716" h="107990">
                  <a:moveTo>
                    <a:pt x="151598" y="28515"/>
                  </a:moveTo>
                  <a:cubicBezTo>
                    <a:pt x="151598" y="27432"/>
                    <a:pt x="151417" y="26349"/>
                    <a:pt x="151417" y="25266"/>
                  </a:cubicBezTo>
                  <a:cubicBezTo>
                    <a:pt x="151417" y="24364"/>
                    <a:pt x="151237" y="23642"/>
                    <a:pt x="151057" y="22740"/>
                  </a:cubicBezTo>
                  <a:cubicBezTo>
                    <a:pt x="150876" y="21837"/>
                    <a:pt x="150876" y="21115"/>
                    <a:pt x="150696" y="20394"/>
                  </a:cubicBezTo>
                  <a:cubicBezTo>
                    <a:pt x="150515" y="19491"/>
                    <a:pt x="150335" y="18408"/>
                    <a:pt x="150154" y="17506"/>
                  </a:cubicBezTo>
                  <a:cubicBezTo>
                    <a:pt x="149974" y="16965"/>
                    <a:pt x="149974" y="16423"/>
                    <a:pt x="149793" y="15882"/>
                  </a:cubicBezTo>
                  <a:cubicBezTo>
                    <a:pt x="148710" y="10287"/>
                    <a:pt x="146906" y="4873"/>
                    <a:pt x="144740" y="0"/>
                  </a:cubicBezTo>
                  <a:cubicBezTo>
                    <a:pt x="144740" y="0"/>
                    <a:pt x="144740" y="0"/>
                    <a:pt x="144740" y="0"/>
                  </a:cubicBezTo>
                  <a:cubicBezTo>
                    <a:pt x="143838" y="5053"/>
                    <a:pt x="142574" y="10106"/>
                    <a:pt x="140950" y="14799"/>
                  </a:cubicBezTo>
                  <a:cubicBezTo>
                    <a:pt x="128858" y="50352"/>
                    <a:pt x="98539" y="77604"/>
                    <a:pt x="59556" y="77604"/>
                  </a:cubicBezTo>
                  <a:cubicBezTo>
                    <a:pt x="43494" y="77604"/>
                    <a:pt x="29056" y="72731"/>
                    <a:pt x="15340" y="64610"/>
                  </a:cubicBezTo>
                  <a:cubicBezTo>
                    <a:pt x="9746" y="61361"/>
                    <a:pt x="5053" y="57210"/>
                    <a:pt x="542" y="53240"/>
                  </a:cubicBezTo>
                  <a:cubicBezTo>
                    <a:pt x="361" y="53059"/>
                    <a:pt x="180" y="53059"/>
                    <a:pt x="0" y="52879"/>
                  </a:cubicBezTo>
                  <a:cubicBezTo>
                    <a:pt x="0" y="52879"/>
                    <a:pt x="0" y="52879"/>
                    <a:pt x="0" y="52879"/>
                  </a:cubicBezTo>
                  <a:cubicBezTo>
                    <a:pt x="180" y="53240"/>
                    <a:pt x="180" y="53781"/>
                    <a:pt x="361" y="54142"/>
                  </a:cubicBezTo>
                  <a:cubicBezTo>
                    <a:pt x="361" y="54323"/>
                    <a:pt x="542" y="54684"/>
                    <a:pt x="542" y="54864"/>
                  </a:cubicBezTo>
                  <a:cubicBezTo>
                    <a:pt x="722" y="55225"/>
                    <a:pt x="722" y="55586"/>
                    <a:pt x="902" y="55947"/>
                  </a:cubicBezTo>
                  <a:cubicBezTo>
                    <a:pt x="1083" y="56308"/>
                    <a:pt x="1083" y="56669"/>
                    <a:pt x="1263" y="56849"/>
                  </a:cubicBezTo>
                  <a:cubicBezTo>
                    <a:pt x="1444" y="57030"/>
                    <a:pt x="1444" y="57391"/>
                    <a:pt x="1624" y="57571"/>
                  </a:cubicBezTo>
                  <a:cubicBezTo>
                    <a:pt x="1805" y="58113"/>
                    <a:pt x="2166" y="58654"/>
                    <a:pt x="2346" y="59195"/>
                  </a:cubicBezTo>
                  <a:cubicBezTo>
                    <a:pt x="39163" y="122722"/>
                    <a:pt x="102329" y="119474"/>
                    <a:pt x="138784" y="76701"/>
                  </a:cubicBezTo>
                  <a:cubicBezTo>
                    <a:pt x="148710" y="66414"/>
                    <a:pt x="150876" y="46021"/>
                    <a:pt x="151598" y="36095"/>
                  </a:cubicBezTo>
                  <a:cubicBezTo>
                    <a:pt x="151598" y="34290"/>
                    <a:pt x="151598" y="32485"/>
                    <a:pt x="151417" y="30681"/>
                  </a:cubicBezTo>
                  <a:cubicBezTo>
                    <a:pt x="151778" y="29959"/>
                    <a:pt x="151778" y="29237"/>
                    <a:pt x="151598" y="28515"/>
                  </a:cubicBezTo>
                  <a:close/>
                </a:path>
              </a:pathLst>
            </a:custGeom>
            <a:solidFill>
              <a:srgbClr val="FFFFFF"/>
            </a:solidFill>
            <a:ln w="1804" cap="flat">
              <a:noFill/>
              <a:prstDash val="solid"/>
              <a:miter/>
            </a:ln>
          </p:spPr>
          <p:txBody>
            <a:bodyPr rtlCol="0" anchor="ctr"/>
            <a:lstStyle/>
            <a:p>
              <a:endParaRPr lang="en-US"/>
            </a:p>
          </p:txBody>
        </p:sp>
        <p:sp>
          <p:nvSpPr>
            <p:cNvPr id="144" name="Freeform 525">
              <a:extLst>
                <a:ext uri="{FF2B5EF4-FFF2-40B4-BE49-F238E27FC236}">
                  <a16:creationId xmlns:a16="http://schemas.microsoft.com/office/drawing/2014/main" id="{E125C65D-0E02-BE03-79D1-00D94E9A165C}"/>
                </a:ext>
              </a:extLst>
            </p:cNvPr>
            <p:cNvSpPr/>
            <p:nvPr/>
          </p:nvSpPr>
          <p:spPr>
            <a:xfrm>
              <a:off x="4855062" y="996575"/>
              <a:ext cx="356253" cy="49269"/>
            </a:xfrm>
            <a:custGeom>
              <a:avLst/>
              <a:gdLst>
                <a:gd name="connsiteX0" fmla="*/ 287675 w 356253"/>
                <a:gd name="connsiteY0" fmla="*/ 19672 h 49269"/>
                <a:gd name="connsiteX1" fmla="*/ 183722 w 356253"/>
                <a:gd name="connsiteY1" fmla="*/ 34651 h 49269"/>
                <a:gd name="connsiteX2" fmla="*/ 104494 w 356253"/>
                <a:gd name="connsiteY2" fmla="*/ 37719 h 49269"/>
                <a:gd name="connsiteX3" fmla="*/ 0 w 356253"/>
                <a:gd name="connsiteY3" fmla="*/ 36636 h 49269"/>
                <a:gd name="connsiteX4" fmla="*/ 0 w 356253"/>
                <a:gd name="connsiteY4" fmla="*/ 36636 h 49269"/>
                <a:gd name="connsiteX5" fmla="*/ 722 w 356253"/>
                <a:gd name="connsiteY5" fmla="*/ 38621 h 49269"/>
                <a:gd name="connsiteX6" fmla="*/ 902 w 356253"/>
                <a:gd name="connsiteY6" fmla="*/ 38982 h 49269"/>
                <a:gd name="connsiteX7" fmla="*/ 1805 w 356253"/>
                <a:gd name="connsiteY7" fmla="*/ 40787 h 49269"/>
                <a:gd name="connsiteX8" fmla="*/ 1985 w 356253"/>
                <a:gd name="connsiteY8" fmla="*/ 40968 h 49269"/>
                <a:gd name="connsiteX9" fmla="*/ 2888 w 356253"/>
                <a:gd name="connsiteY9" fmla="*/ 42411 h 49269"/>
                <a:gd name="connsiteX10" fmla="*/ 3068 w 356253"/>
                <a:gd name="connsiteY10" fmla="*/ 42772 h 49269"/>
                <a:gd name="connsiteX11" fmla="*/ 4151 w 356253"/>
                <a:gd name="connsiteY11" fmla="*/ 44036 h 49269"/>
                <a:gd name="connsiteX12" fmla="*/ 4331 w 356253"/>
                <a:gd name="connsiteY12" fmla="*/ 44216 h 49269"/>
                <a:gd name="connsiteX13" fmla="*/ 5414 w 356253"/>
                <a:gd name="connsiteY13" fmla="*/ 45299 h 49269"/>
                <a:gd name="connsiteX14" fmla="*/ 5595 w 356253"/>
                <a:gd name="connsiteY14" fmla="*/ 45479 h 49269"/>
                <a:gd name="connsiteX15" fmla="*/ 6858 w 356253"/>
                <a:gd name="connsiteY15" fmla="*/ 46382 h 49269"/>
                <a:gd name="connsiteX16" fmla="*/ 7219 w 356253"/>
                <a:gd name="connsiteY16" fmla="*/ 46562 h 49269"/>
                <a:gd name="connsiteX17" fmla="*/ 8482 w 356253"/>
                <a:gd name="connsiteY17" fmla="*/ 47284 h 49269"/>
                <a:gd name="connsiteX18" fmla="*/ 8663 w 356253"/>
                <a:gd name="connsiteY18" fmla="*/ 47284 h 49269"/>
                <a:gd name="connsiteX19" fmla="*/ 10287 w 356253"/>
                <a:gd name="connsiteY19" fmla="*/ 48006 h 49269"/>
                <a:gd name="connsiteX20" fmla="*/ 10648 w 356253"/>
                <a:gd name="connsiteY20" fmla="*/ 48186 h 49269"/>
                <a:gd name="connsiteX21" fmla="*/ 12272 w 356253"/>
                <a:gd name="connsiteY21" fmla="*/ 48728 h 49269"/>
                <a:gd name="connsiteX22" fmla="*/ 12453 w 356253"/>
                <a:gd name="connsiteY22" fmla="*/ 48728 h 49269"/>
                <a:gd name="connsiteX23" fmla="*/ 14257 w 356253"/>
                <a:gd name="connsiteY23" fmla="*/ 49089 h 49269"/>
                <a:gd name="connsiteX24" fmla="*/ 14618 w 356253"/>
                <a:gd name="connsiteY24" fmla="*/ 49089 h 49269"/>
                <a:gd name="connsiteX25" fmla="*/ 16603 w 356253"/>
                <a:gd name="connsiteY25" fmla="*/ 49269 h 49269"/>
                <a:gd name="connsiteX26" fmla="*/ 16965 w 356253"/>
                <a:gd name="connsiteY26" fmla="*/ 49269 h 49269"/>
                <a:gd name="connsiteX27" fmla="*/ 18950 w 356253"/>
                <a:gd name="connsiteY27" fmla="*/ 49269 h 49269"/>
                <a:gd name="connsiteX28" fmla="*/ 19311 w 356253"/>
                <a:gd name="connsiteY28" fmla="*/ 49269 h 49269"/>
                <a:gd name="connsiteX29" fmla="*/ 21657 w 356253"/>
                <a:gd name="connsiteY29" fmla="*/ 49269 h 49269"/>
                <a:gd name="connsiteX30" fmla="*/ 22198 w 356253"/>
                <a:gd name="connsiteY30" fmla="*/ 49269 h 49269"/>
                <a:gd name="connsiteX31" fmla="*/ 24364 w 356253"/>
                <a:gd name="connsiteY31" fmla="*/ 49089 h 49269"/>
                <a:gd name="connsiteX32" fmla="*/ 24725 w 356253"/>
                <a:gd name="connsiteY32" fmla="*/ 49089 h 49269"/>
                <a:gd name="connsiteX33" fmla="*/ 27432 w 356253"/>
                <a:gd name="connsiteY33" fmla="*/ 48728 h 49269"/>
                <a:gd name="connsiteX34" fmla="*/ 28154 w 356253"/>
                <a:gd name="connsiteY34" fmla="*/ 48728 h 49269"/>
                <a:gd name="connsiteX35" fmla="*/ 31041 w 356253"/>
                <a:gd name="connsiteY35" fmla="*/ 48367 h 49269"/>
                <a:gd name="connsiteX36" fmla="*/ 268364 w 356253"/>
                <a:gd name="connsiteY36" fmla="*/ 45660 h 49269"/>
                <a:gd name="connsiteX37" fmla="*/ 343080 w 356253"/>
                <a:gd name="connsiteY37" fmla="*/ 43133 h 49269"/>
                <a:gd name="connsiteX38" fmla="*/ 355714 w 356253"/>
                <a:gd name="connsiteY38" fmla="*/ 9565 h 49269"/>
                <a:gd name="connsiteX39" fmla="*/ 355353 w 356253"/>
                <a:gd name="connsiteY39" fmla="*/ 7038 h 49269"/>
                <a:gd name="connsiteX40" fmla="*/ 355172 w 356253"/>
                <a:gd name="connsiteY40" fmla="*/ 6497 h 49269"/>
                <a:gd name="connsiteX41" fmla="*/ 354631 w 356253"/>
                <a:gd name="connsiteY41" fmla="*/ 4512 h 49269"/>
                <a:gd name="connsiteX42" fmla="*/ 354450 w 356253"/>
                <a:gd name="connsiteY42" fmla="*/ 4151 h 49269"/>
                <a:gd name="connsiteX43" fmla="*/ 353728 w 356253"/>
                <a:gd name="connsiteY43" fmla="*/ 2166 h 49269"/>
                <a:gd name="connsiteX44" fmla="*/ 353728 w 356253"/>
                <a:gd name="connsiteY44" fmla="*/ 1985 h 49269"/>
                <a:gd name="connsiteX45" fmla="*/ 352646 w 356253"/>
                <a:gd name="connsiteY45" fmla="*/ 0 h 49269"/>
                <a:gd name="connsiteX46" fmla="*/ 287675 w 356253"/>
                <a:gd name="connsiteY46" fmla="*/ 19672 h 49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253" h="49269">
                  <a:moveTo>
                    <a:pt x="287675" y="19672"/>
                  </a:moveTo>
                  <a:cubicBezTo>
                    <a:pt x="253566" y="27432"/>
                    <a:pt x="218554" y="31944"/>
                    <a:pt x="183722" y="34651"/>
                  </a:cubicBezTo>
                  <a:cubicBezTo>
                    <a:pt x="157373" y="36636"/>
                    <a:pt x="131024" y="36456"/>
                    <a:pt x="104494" y="37719"/>
                  </a:cubicBezTo>
                  <a:cubicBezTo>
                    <a:pt x="69843" y="39524"/>
                    <a:pt x="34290" y="41509"/>
                    <a:pt x="0" y="36636"/>
                  </a:cubicBezTo>
                  <a:cubicBezTo>
                    <a:pt x="0" y="36636"/>
                    <a:pt x="0" y="36636"/>
                    <a:pt x="0" y="36636"/>
                  </a:cubicBezTo>
                  <a:cubicBezTo>
                    <a:pt x="180" y="37358"/>
                    <a:pt x="541" y="37899"/>
                    <a:pt x="722" y="38621"/>
                  </a:cubicBezTo>
                  <a:cubicBezTo>
                    <a:pt x="722" y="38802"/>
                    <a:pt x="902" y="38802"/>
                    <a:pt x="902" y="38982"/>
                  </a:cubicBezTo>
                  <a:cubicBezTo>
                    <a:pt x="1263" y="39524"/>
                    <a:pt x="1444" y="40246"/>
                    <a:pt x="1805" y="40787"/>
                  </a:cubicBezTo>
                  <a:cubicBezTo>
                    <a:pt x="1805" y="40787"/>
                    <a:pt x="1805" y="40968"/>
                    <a:pt x="1985" y="40968"/>
                  </a:cubicBezTo>
                  <a:cubicBezTo>
                    <a:pt x="2346" y="41509"/>
                    <a:pt x="2527" y="41870"/>
                    <a:pt x="2888" y="42411"/>
                  </a:cubicBezTo>
                  <a:cubicBezTo>
                    <a:pt x="2888" y="42592"/>
                    <a:pt x="3068" y="42592"/>
                    <a:pt x="3068" y="42772"/>
                  </a:cubicBezTo>
                  <a:cubicBezTo>
                    <a:pt x="3429" y="43314"/>
                    <a:pt x="3790" y="43675"/>
                    <a:pt x="4151" y="44036"/>
                  </a:cubicBezTo>
                  <a:cubicBezTo>
                    <a:pt x="4151" y="44036"/>
                    <a:pt x="4331" y="44216"/>
                    <a:pt x="4331" y="44216"/>
                  </a:cubicBezTo>
                  <a:cubicBezTo>
                    <a:pt x="4692" y="44577"/>
                    <a:pt x="5053" y="44938"/>
                    <a:pt x="5414" y="45299"/>
                  </a:cubicBezTo>
                  <a:cubicBezTo>
                    <a:pt x="5414" y="45299"/>
                    <a:pt x="5595" y="45479"/>
                    <a:pt x="5595" y="45479"/>
                  </a:cubicBezTo>
                  <a:cubicBezTo>
                    <a:pt x="5955" y="45840"/>
                    <a:pt x="6497" y="46201"/>
                    <a:pt x="6858" y="46382"/>
                  </a:cubicBezTo>
                  <a:cubicBezTo>
                    <a:pt x="7039" y="46382"/>
                    <a:pt x="7039" y="46562"/>
                    <a:pt x="7219" y="46562"/>
                  </a:cubicBezTo>
                  <a:cubicBezTo>
                    <a:pt x="7580" y="46923"/>
                    <a:pt x="8121" y="47104"/>
                    <a:pt x="8482" y="47284"/>
                  </a:cubicBezTo>
                  <a:cubicBezTo>
                    <a:pt x="8482" y="47284"/>
                    <a:pt x="8482" y="47284"/>
                    <a:pt x="8663" y="47284"/>
                  </a:cubicBezTo>
                  <a:cubicBezTo>
                    <a:pt x="9204" y="47465"/>
                    <a:pt x="9746" y="47645"/>
                    <a:pt x="10287" y="48006"/>
                  </a:cubicBezTo>
                  <a:cubicBezTo>
                    <a:pt x="10467" y="48006"/>
                    <a:pt x="10467" y="48006"/>
                    <a:pt x="10648" y="48186"/>
                  </a:cubicBezTo>
                  <a:cubicBezTo>
                    <a:pt x="11189" y="48367"/>
                    <a:pt x="11731" y="48547"/>
                    <a:pt x="12272" y="48728"/>
                  </a:cubicBezTo>
                  <a:cubicBezTo>
                    <a:pt x="12272" y="48728"/>
                    <a:pt x="12272" y="48728"/>
                    <a:pt x="12453" y="48728"/>
                  </a:cubicBezTo>
                  <a:cubicBezTo>
                    <a:pt x="12994" y="48908"/>
                    <a:pt x="13536" y="48908"/>
                    <a:pt x="14257" y="49089"/>
                  </a:cubicBezTo>
                  <a:cubicBezTo>
                    <a:pt x="14438" y="49089"/>
                    <a:pt x="14618" y="49089"/>
                    <a:pt x="14618" y="49089"/>
                  </a:cubicBezTo>
                  <a:cubicBezTo>
                    <a:pt x="15160" y="49089"/>
                    <a:pt x="15882" y="49269"/>
                    <a:pt x="16603" y="49269"/>
                  </a:cubicBezTo>
                  <a:cubicBezTo>
                    <a:pt x="16784" y="49269"/>
                    <a:pt x="16784" y="49269"/>
                    <a:pt x="16965" y="49269"/>
                  </a:cubicBezTo>
                  <a:cubicBezTo>
                    <a:pt x="17506" y="49269"/>
                    <a:pt x="18228" y="49269"/>
                    <a:pt x="18950" y="49269"/>
                  </a:cubicBezTo>
                  <a:cubicBezTo>
                    <a:pt x="19130" y="49269"/>
                    <a:pt x="19311" y="49269"/>
                    <a:pt x="19311" y="49269"/>
                  </a:cubicBezTo>
                  <a:cubicBezTo>
                    <a:pt x="20033" y="49269"/>
                    <a:pt x="20754" y="49269"/>
                    <a:pt x="21657" y="49269"/>
                  </a:cubicBezTo>
                  <a:cubicBezTo>
                    <a:pt x="21837" y="49269"/>
                    <a:pt x="22018" y="49269"/>
                    <a:pt x="22198" y="49269"/>
                  </a:cubicBezTo>
                  <a:cubicBezTo>
                    <a:pt x="22920" y="49269"/>
                    <a:pt x="23642" y="49089"/>
                    <a:pt x="24364" y="49089"/>
                  </a:cubicBezTo>
                  <a:cubicBezTo>
                    <a:pt x="24544" y="49089"/>
                    <a:pt x="24544" y="49089"/>
                    <a:pt x="24725" y="49089"/>
                  </a:cubicBezTo>
                  <a:cubicBezTo>
                    <a:pt x="25627" y="49089"/>
                    <a:pt x="26530" y="48908"/>
                    <a:pt x="27432" y="48728"/>
                  </a:cubicBezTo>
                  <a:cubicBezTo>
                    <a:pt x="27612" y="48728"/>
                    <a:pt x="27793" y="48728"/>
                    <a:pt x="28154" y="48728"/>
                  </a:cubicBezTo>
                  <a:cubicBezTo>
                    <a:pt x="29056" y="48547"/>
                    <a:pt x="29959" y="48547"/>
                    <a:pt x="31041" y="48367"/>
                  </a:cubicBezTo>
                  <a:cubicBezTo>
                    <a:pt x="46923" y="45840"/>
                    <a:pt x="205198" y="46201"/>
                    <a:pt x="268364" y="45660"/>
                  </a:cubicBezTo>
                  <a:cubicBezTo>
                    <a:pt x="289660" y="45479"/>
                    <a:pt x="321965" y="47104"/>
                    <a:pt x="343080" y="43133"/>
                  </a:cubicBezTo>
                  <a:cubicBezTo>
                    <a:pt x="357157" y="40426"/>
                    <a:pt x="356977" y="24725"/>
                    <a:pt x="355714" y="9565"/>
                  </a:cubicBezTo>
                  <a:cubicBezTo>
                    <a:pt x="355714" y="8663"/>
                    <a:pt x="355533" y="7760"/>
                    <a:pt x="355353" y="7038"/>
                  </a:cubicBezTo>
                  <a:cubicBezTo>
                    <a:pt x="355353" y="6858"/>
                    <a:pt x="355353" y="6678"/>
                    <a:pt x="355172" y="6497"/>
                  </a:cubicBezTo>
                  <a:cubicBezTo>
                    <a:pt x="354992" y="5775"/>
                    <a:pt x="354811" y="5234"/>
                    <a:pt x="354631" y="4512"/>
                  </a:cubicBezTo>
                  <a:cubicBezTo>
                    <a:pt x="354631" y="4331"/>
                    <a:pt x="354631" y="4331"/>
                    <a:pt x="354450" y="4151"/>
                  </a:cubicBezTo>
                  <a:cubicBezTo>
                    <a:pt x="354270" y="3429"/>
                    <a:pt x="354089" y="2888"/>
                    <a:pt x="353728" y="2166"/>
                  </a:cubicBezTo>
                  <a:cubicBezTo>
                    <a:pt x="353728" y="2166"/>
                    <a:pt x="353728" y="1985"/>
                    <a:pt x="353728" y="1985"/>
                  </a:cubicBezTo>
                  <a:cubicBezTo>
                    <a:pt x="353367" y="1263"/>
                    <a:pt x="353006" y="541"/>
                    <a:pt x="352646" y="0"/>
                  </a:cubicBezTo>
                  <a:cubicBezTo>
                    <a:pt x="331350" y="7760"/>
                    <a:pt x="309873" y="14618"/>
                    <a:pt x="287675" y="19672"/>
                  </a:cubicBezTo>
                  <a:close/>
                </a:path>
              </a:pathLst>
            </a:custGeom>
            <a:solidFill>
              <a:srgbClr val="FFFFFF"/>
            </a:solidFill>
            <a:ln w="1804" cap="flat">
              <a:noFill/>
              <a:prstDash val="solid"/>
              <a:miter/>
            </a:ln>
          </p:spPr>
          <p:txBody>
            <a:bodyPr rtlCol="0" anchor="ctr"/>
            <a:lstStyle/>
            <a:p>
              <a:endParaRPr lang="en-US"/>
            </a:p>
          </p:txBody>
        </p:sp>
        <p:sp>
          <p:nvSpPr>
            <p:cNvPr id="145" name="Freeform 526">
              <a:extLst>
                <a:ext uri="{FF2B5EF4-FFF2-40B4-BE49-F238E27FC236}">
                  <a16:creationId xmlns:a16="http://schemas.microsoft.com/office/drawing/2014/main" id="{B3F3C03C-28AE-DBF2-CFFC-AA1963521264}"/>
                </a:ext>
              </a:extLst>
            </p:cNvPr>
            <p:cNvSpPr/>
            <p:nvPr/>
          </p:nvSpPr>
          <p:spPr>
            <a:xfrm>
              <a:off x="5137323" y="1026534"/>
              <a:ext cx="167299" cy="102409"/>
            </a:xfrm>
            <a:custGeom>
              <a:avLst/>
              <a:gdLst>
                <a:gd name="connsiteX0" fmla="*/ 14438 w 167299"/>
                <a:gd name="connsiteY0" fmla="*/ 65512 h 102409"/>
                <a:gd name="connsiteX1" fmla="*/ 0 w 167299"/>
                <a:gd name="connsiteY1" fmla="*/ 69121 h 102409"/>
                <a:gd name="connsiteX2" fmla="*/ 8663 w 167299"/>
                <a:gd name="connsiteY2" fmla="*/ 77784 h 102409"/>
                <a:gd name="connsiteX3" fmla="*/ 9385 w 167299"/>
                <a:gd name="connsiteY3" fmla="*/ 78506 h 102409"/>
                <a:gd name="connsiteX4" fmla="*/ 10828 w 167299"/>
                <a:gd name="connsiteY4" fmla="*/ 80130 h 102409"/>
                <a:gd name="connsiteX5" fmla="*/ 11911 w 167299"/>
                <a:gd name="connsiteY5" fmla="*/ 81394 h 102409"/>
                <a:gd name="connsiteX6" fmla="*/ 13174 w 167299"/>
                <a:gd name="connsiteY6" fmla="*/ 82837 h 102409"/>
                <a:gd name="connsiteX7" fmla="*/ 14618 w 167299"/>
                <a:gd name="connsiteY7" fmla="*/ 84642 h 102409"/>
                <a:gd name="connsiteX8" fmla="*/ 15521 w 167299"/>
                <a:gd name="connsiteY8" fmla="*/ 85906 h 102409"/>
                <a:gd name="connsiteX9" fmla="*/ 17867 w 167299"/>
                <a:gd name="connsiteY9" fmla="*/ 89154 h 102409"/>
                <a:gd name="connsiteX10" fmla="*/ 47104 w 167299"/>
                <a:gd name="connsiteY10" fmla="*/ 95832 h 102409"/>
                <a:gd name="connsiteX11" fmla="*/ 60459 w 167299"/>
                <a:gd name="connsiteY11" fmla="*/ 87169 h 102409"/>
                <a:gd name="connsiteX12" fmla="*/ 151056 w 167299"/>
                <a:gd name="connsiteY12" fmla="*/ 21296 h 102409"/>
                <a:gd name="connsiteX13" fmla="*/ 167299 w 167299"/>
                <a:gd name="connsiteY13" fmla="*/ 181 h 102409"/>
                <a:gd name="connsiteX14" fmla="*/ 164772 w 167299"/>
                <a:gd name="connsiteY14" fmla="*/ 0 h 102409"/>
                <a:gd name="connsiteX15" fmla="*/ 163690 w 167299"/>
                <a:gd name="connsiteY15" fmla="*/ 0 h 102409"/>
                <a:gd name="connsiteX16" fmla="*/ 162246 w 167299"/>
                <a:gd name="connsiteY16" fmla="*/ 0 h 102409"/>
                <a:gd name="connsiteX17" fmla="*/ 160982 w 167299"/>
                <a:gd name="connsiteY17" fmla="*/ 0 h 102409"/>
                <a:gd name="connsiteX18" fmla="*/ 159900 w 167299"/>
                <a:gd name="connsiteY18" fmla="*/ 0 h 102409"/>
                <a:gd name="connsiteX19" fmla="*/ 158275 w 167299"/>
                <a:gd name="connsiteY19" fmla="*/ 181 h 102409"/>
                <a:gd name="connsiteX20" fmla="*/ 157553 w 167299"/>
                <a:gd name="connsiteY20" fmla="*/ 181 h 102409"/>
                <a:gd name="connsiteX21" fmla="*/ 155749 w 167299"/>
                <a:gd name="connsiteY21" fmla="*/ 541 h 102409"/>
                <a:gd name="connsiteX22" fmla="*/ 155207 w 167299"/>
                <a:gd name="connsiteY22" fmla="*/ 722 h 102409"/>
                <a:gd name="connsiteX23" fmla="*/ 153403 w 167299"/>
                <a:gd name="connsiteY23" fmla="*/ 1083 h 102409"/>
                <a:gd name="connsiteX24" fmla="*/ 153042 w 167299"/>
                <a:gd name="connsiteY24" fmla="*/ 1083 h 102409"/>
                <a:gd name="connsiteX25" fmla="*/ 151056 w 167299"/>
                <a:gd name="connsiteY25" fmla="*/ 1624 h 102409"/>
                <a:gd name="connsiteX26" fmla="*/ 150876 w 167299"/>
                <a:gd name="connsiteY26" fmla="*/ 1624 h 102409"/>
                <a:gd name="connsiteX27" fmla="*/ 148710 w 167299"/>
                <a:gd name="connsiteY27" fmla="*/ 2166 h 102409"/>
                <a:gd name="connsiteX28" fmla="*/ 148710 w 167299"/>
                <a:gd name="connsiteY28" fmla="*/ 2166 h 102409"/>
                <a:gd name="connsiteX29" fmla="*/ 87891 w 167299"/>
                <a:gd name="connsiteY29" fmla="*/ 38260 h 102409"/>
                <a:gd name="connsiteX30" fmla="*/ 14438 w 167299"/>
                <a:gd name="connsiteY30" fmla="*/ 65512 h 10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7299" h="102409">
                  <a:moveTo>
                    <a:pt x="14438" y="65512"/>
                  </a:moveTo>
                  <a:cubicBezTo>
                    <a:pt x="9565" y="66775"/>
                    <a:pt x="4873" y="68039"/>
                    <a:pt x="0" y="69121"/>
                  </a:cubicBezTo>
                  <a:cubicBezTo>
                    <a:pt x="2888" y="71829"/>
                    <a:pt x="5775" y="74716"/>
                    <a:pt x="8663" y="77784"/>
                  </a:cubicBezTo>
                  <a:cubicBezTo>
                    <a:pt x="8843" y="77965"/>
                    <a:pt x="9024" y="78326"/>
                    <a:pt x="9385" y="78506"/>
                  </a:cubicBezTo>
                  <a:cubicBezTo>
                    <a:pt x="9926" y="79047"/>
                    <a:pt x="10287" y="79589"/>
                    <a:pt x="10828" y="80130"/>
                  </a:cubicBezTo>
                  <a:cubicBezTo>
                    <a:pt x="11189" y="80491"/>
                    <a:pt x="11550" y="81033"/>
                    <a:pt x="11911" y="81394"/>
                  </a:cubicBezTo>
                  <a:cubicBezTo>
                    <a:pt x="12272" y="81935"/>
                    <a:pt x="12633" y="82296"/>
                    <a:pt x="13174" y="82837"/>
                  </a:cubicBezTo>
                  <a:cubicBezTo>
                    <a:pt x="13716" y="83379"/>
                    <a:pt x="14077" y="84101"/>
                    <a:pt x="14618" y="84642"/>
                  </a:cubicBezTo>
                  <a:cubicBezTo>
                    <a:pt x="14979" y="85003"/>
                    <a:pt x="15160" y="85364"/>
                    <a:pt x="15521" y="85906"/>
                  </a:cubicBezTo>
                  <a:cubicBezTo>
                    <a:pt x="16243" y="86988"/>
                    <a:pt x="17145" y="88071"/>
                    <a:pt x="17867" y="89154"/>
                  </a:cubicBezTo>
                  <a:cubicBezTo>
                    <a:pt x="29598" y="105397"/>
                    <a:pt x="29598" y="105577"/>
                    <a:pt x="47104" y="95832"/>
                  </a:cubicBezTo>
                  <a:cubicBezTo>
                    <a:pt x="51796" y="93305"/>
                    <a:pt x="56127" y="90237"/>
                    <a:pt x="60459" y="87169"/>
                  </a:cubicBezTo>
                  <a:cubicBezTo>
                    <a:pt x="91139" y="65873"/>
                    <a:pt x="119293" y="41329"/>
                    <a:pt x="151056" y="21296"/>
                  </a:cubicBezTo>
                  <a:cubicBezTo>
                    <a:pt x="158095" y="16784"/>
                    <a:pt x="165314" y="10648"/>
                    <a:pt x="167299" y="181"/>
                  </a:cubicBezTo>
                  <a:cubicBezTo>
                    <a:pt x="166397" y="181"/>
                    <a:pt x="165675" y="0"/>
                    <a:pt x="164772" y="0"/>
                  </a:cubicBezTo>
                  <a:cubicBezTo>
                    <a:pt x="164411" y="0"/>
                    <a:pt x="164050" y="0"/>
                    <a:pt x="163690" y="0"/>
                  </a:cubicBezTo>
                  <a:cubicBezTo>
                    <a:pt x="163148" y="0"/>
                    <a:pt x="162787" y="0"/>
                    <a:pt x="162246" y="0"/>
                  </a:cubicBezTo>
                  <a:cubicBezTo>
                    <a:pt x="161704" y="0"/>
                    <a:pt x="161343" y="0"/>
                    <a:pt x="160982" y="0"/>
                  </a:cubicBezTo>
                  <a:cubicBezTo>
                    <a:pt x="160622" y="0"/>
                    <a:pt x="160261" y="0"/>
                    <a:pt x="159900" y="0"/>
                  </a:cubicBezTo>
                  <a:cubicBezTo>
                    <a:pt x="159358" y="0"/>
                    <a:pt x="158817" y="181"/>
                    <a:pt x="158275" y="181"/>
                  </a:cubicBezTo>
                  <a:cubicBezTo>
                    <a:pt x="158095" y="181"/>
                    <a:pt x="157734" y="181"/>
                    <a:pt x="157553" y="181"/>
                  </a:cubicBezTo>
                  <a:cubicBezTo>
                    <a:pt x="157012" y="181"/>
                    <a:pt x="156471" y="361"/>
                    <a:pt x="155749" y="541"/>
                  </a:cubicBezTo>
                  <a:cubicBezTo>
                    <a:pt x="155568" y="541"/>
                    <a:pt x="155388" y="541"/>
                    <a:pt x="155207" y="722"/>
                  </a:cubicBezTo>
                  <a:cubicBezTo>
                    <a:pt x="154485" y="902"/>
                    <a:pt x="153944" y="902"/>
                    <a:pt x="153403" y="1083"/>
                  </a:cubicBezTo>
                  <a:cubicBezTo>
                    <a:pt x="153222" y="1083"/>
                    <a:pt x="153222" y="1083"/>
                    <a:pt x="153042" y="1083"/>
                  </a:cubicBezTo>
                  <a:cubicBezTo>
                    <a:pt x="152320" y="1263"/>
                    <a:pt x="151598" y="1444"/>
                    <a:pt x="151056" y="1624"/>
                  </a:cubicBezTo>
                  <a:cubicBezTo>
                    <a:pt x="151056" y="1624"/>
                    <a:pt x="150876" y="1624"/>
                    <a:pt x="150876" y="1624"/>
                  </a:cubicBezTo>
                  <a:cubicBezTo>
                    <a:pt x="150154" y="1805"/>
                    <a:pt x="149432" y="1985"/>
                    <a:pt x="148710" y="2166"/>
                  </a:cubicBezTo>
                  <a:cubicBezTo>
                    <a:pt x="148710" y="2166"/>
                    <a:pt x="148710" y="2166"/>
                    <a:pt x="148710" y="2166"/>
                  </a:cubicBezTo>
                  <a:cubicBezTo>
                    <a:pt x="128858" y="14618"/>
                    <a:pt x="109006" y="27793"/>
                    <a:pt x="87891" y="38260"/>
                  </a:cubicBezTo>
                  <a:cubicBezTo>
                    <a:pt x="64429" y="50172"/>
                    <a:pt x="39704" y="58834"/>
                    <a:pt x="14438" y="65512"/>
                  </a:cubicBezTo>
                  <a:close/>
                </a:path>
              </a:pathLst>
            </a:custGeom>
            <a:solidFill>
              <a:srgbClr val="FFFFFF"/>
            </a:solidFill>
            <a:ln w="1804" cap="flat">
              <a:noFill/>
              <a:prstDash val="solid"/>
              <a:miter/>
            </a:ln>
          </p:spPr>
          <p:txBody>
            <a:bodyPr rtlCol="0" anchor="ctr"/>
            <a:lstStyle/>
            <a:p>
              <a:endParaRPr lang="en-US"/>
            </a:p>
          </p:txBody>
        </p:sp>
        <p:sp>
          <p:nvSpPr>
            <p:cNvPr id="146" name="Freeform 527">
              <a:extLst>
                <a:ext uri="{FF2B5EF4-FFF2-40B4-BE49-F238E27FC236}">
                  <a16:creationId xmlns:a16="http://schemas.microsoft.com/office/drawing/2014/main" id="{3C09FC56-D895-737E-1B90-129E42EA4802}"/>
                </a:ext>
              </a:extLst>
            </p:cNvPr>
            <p:cNvSpPr/>
            <p:nvPr/>
          </p:nvSpPr>
          <p:spPr>
            <a:xfrm>
              <a:off x="4747139" y="1087534"/>
              <a:ext cx="248873" cy="51602"/>
            </a:xfrm>
            <a:custGeom>
              <a:avLst/>
              <a:gdLst>
                <a:gd name="connsiteX0" fmla="*/ 0 w 248873"/>
                <a:gd name="connsiteY0" fmla="*/ 0 h 51602"/>
                <a:gd name="connsiteX1" fmla="*/ 180 w 248873"/>
                <a:gd name="connsiteY1" fmla="*/ 181 h 51602"/>
                <a:gd name="connsiteX2" fmla="*/ 3068 w 248873"/>
                <a:gd name="connsiteY2" fmla="*/ 2527 h 51602"/>
                <a:gd name="connsiteX3" fmla="*/ 4692 w 248873"/>
                <a:gd name="connsiteY3" fmla="*/ 3790 h 51602"/>
                <a:gd name="connsiteX4" fmla="*/ 6678 w 248873"/>
                <a:gd name="connsiteY4" fmla="*/ 5414 h 51602"/>
                <a:gd name="connsiteX5" fmla="*/ 8302 w 248873"/>
                <a:gd name="connsiteY5" fmla="*/ 6678 h 51602"/>
                <a:gd name="connsiteX6" fmla="*/ 11370 w 248873"/>
                <a:gd name="connsiteY6" fmla="*/ 9024 h 51602"/>
                <a:gd name="connsiteX7" fmla="*/ 12814 w 248873"/>
                <a:gd name="connsiteY7" fmla="*/ 10107 h 51602"/>
                <a:gd name="connsiteX8" fmla="*/ 14979 w 248873"/>
                <a:gd name="connsiteY8" fmla="*/ 11731 h 51602"/>
                <a:gd name="connsiteX9" fmla="*/ 16423 w 248873"/>
                <a:gd name="connsiteY9" fmla="*/ 12814 h 51602"/>
                <a:gd name="connsiteX10" fmla="*/ 19491 w 248873"/>
                <a:gd name="connsiteY10" fmla="*/ 15160 h 51602"/>
                <a:gd name="connsiteX11" fmla="*/ 20935 w 248873"/>
                <a:gd name="connsiteY11" fmla="*/ 16243 h 51602"/>
                <a:gd name="connsiteX12" fmla="*/ 23101 w 248873"/>
                <a:gd name="connsiteY12" fmla="*/ 17867 h 51602"/>
                <a:gd name="connsiteX13" fmla="*/ 24544 w 248873"/>
                <a:gd name="connsiteY13" fmla="*/ 18950 h 51602"/>
                <a:gd name="connsiteX14" fmla="*/ 27613 w 248873"/>
                <a:gd name="connsiteY14" fmla="*/ 21296 h 51602"/>
                <a:gd name="connsiteX15" fmla="*/ 28876 w 248873"/>
                <a:gd name="connsiteY15" fmla="*/ 22198 h 51602"/>
                <a:gd name="connsiteX16" fmla="*/ 31042 w 248873"/>
                <a:gd name="connsiteY16" fmla="*/ 23823 h 51602"/>
                <a:gd name="connsiteX17" fmla="*/ 32305 w 248873"/>
                <a:gd name="connsiteY17" fmla="*/ 24905 h 51602"/>
                <a:gd name="connsiteX18" fmla="*/ 35012 w 248873"/>
                <a:gd name="connsiteY18" fmla="*/ 26891 h 51602"/>
                <a:gd name="connsiteX19" fmla="*/ 36095 w 248873"/>
                <a:gd name="connsiteY19" fmla="*/ 27613 h 51602"/>
                <a:gd name="connsiteX20" fmla="*/ 38621 w 248873"/>
                <a:gd name="connsiteY20" fmla="*/ 29417 h 51602"/>
                <a:gd name="connsiteX21" fmla="*/ 39704 w 248873"/>
                <a:gd name="connsiteY21" fmla="*/ 30139 h 51602"/>
                <a:gd name="connsiteX22" fmla="*/ 42231 w 248873"/>
                <a:gd name="connsiteY22" fmla="*/ 31944 h 51602"/>
                <a:gd name="connsiteX23" fmla="*/ 42772 w 248873"/>
                <a:gd name="connsiteY23" fmla="*/ 32305 h 51602"/>
                <a:gd name="connsiteX24" fmla="*/ 45660 w 248873"/>
                <a:gd name="connsiteY24" fmla="*/ 34290 h 51602"/>
                <a:gd name="connsiteX25" fmla="*/ 46562 w 248873"/>
                <a:gd name="connsiteY25" fmla="*/ 35012 h 51602"/>
                <a:gd name="connsiteX26" fmla="*/ 48728 w 248873"/>
                <a:gd name="connsiteY26" fmla="*/ 36636 h 51602"/>
                <a:gd name="connsiteX27" fmla="*/ 49269 w 248873"/>
                <a:gd name="connsiteY27" fmla="*/ 36997 h 51602"/>
                <a:gd name="connsiteX28" fmla="*/ 51977 w 248873"/>
                <a:gd name="connsiteY28" fmla="*/ 38802 h 51602"/>
                <a:gd name="connsiteX29" fmla="*/ 52698 w 248873"/>
                <a:gd name="connsiteY29" fmla="*/ 39343 h 51602"/>
                <a:gd name="connsiteX30" fmla="*/ 54684 w 248873"/>
                <a:gd name="connsiteY30" fmla="*/ 40787 h 51602"/>
                <a:gd name="connsiteX31" fmla="*/ 55225 w 248873"/>
                <a:gd name="connsiteY31" fmla="*/ 41148 h 51602"/>
                <a:gd name="connsiteX32" fmla="*/ 57571 w 248873"/>
                <a:gd name="connsiteY32" fmla="*/ 42772 h 51602"/>
                <a:gd name="connsiteX33" fmla="*/ 58113 w 248873"/>
                <a:gd name="connsiteY33" fmla="*/ 43133 h 51602"/>
                <a:gd name="connsiteX34" fmla="*/ 59917 w 248873"/>
                <a:gd name="connsiteY34" fmla="*/ 44216 h 51602"/>
                <a:gd name="connsiteX35" fmla="*/ 60459 w 248873"/>
                <a:gd name="connsiteY35" fmla="*/ 44577 h 51602"/>
                <a:gd name="connsiteX36" fmla="*/ 62263 w 248873"/>
                <a:gd name="connsiteY36" fmla="*/ 45840 h 51602"/>
                <a:gd name="connsiteX37" fmla="*/ 62625 w 248873"/>
                <a:gd name="connsiteY37" fmla="*/ 46021 h 51602"/>
                <a:gd name="connsiteX38" fmla="*/ 64068 w 248873"/>
                <a:gd name="connsiteY38" fmla="*/ 46923 h 51602"/>
                <a:gd name="connsiteX39" fmla="*/ 64429 w 248873"/>
                <a:gd name="connsiteY39" fmla="*/ 47104 h 51602"/>
                <a:gd name="connsiteX40" fmla="*/ 65873 w 248873"/>
                <a:gd name="connsiteY40" fmla="*/ 47826 h 51602"/>
                <a:gd name="connsiteX41" fmla="*/ 66053 w 248873"/>
                <a:gd name="connsiteY41" fmla="*/ 47826 h 51602"/>
                <a:gd name="connsiteX42" fmla="*/ 66956 w 248873"/>
                <a:gd name="connsiteY42" fmla="*/ 48367 h 51602"/>
                <a:gd name="connsiteX43" fmla="*/ 67136 w 248873"/>
                <a:gd name="connsiteY43" fmla="*/ 48547 h 51602"/>
                <a:gd name="connsiteX44" fmla="*/ 68039 w 248873"/>
                <a:gd name="connsiteY44" fmla="*/ 48908 h 51602"/>
                <a:gd name="connsiteX45" fmla="*/ 229563 w 248873"/>
                <a:gd name="connsiteY45" fmla="*/ 49450 h 51602"/>
                <a:gd name="connsiteX46" fmla="*/ 242557 w 248873"/>
                <a:gd name="connsiteY46" fmla="*/ 38080 h 51602"/>
                <a:gd name="connsiteX47" fmla="*/ 244361 w 248873"/>
                <a:gd name="connsiteY47" fmla="*/ 34110 h 51602"/>
                <a:gd name="connsiteX48" fmla="*/ 245083 w 248873"/>
                <a:gd name="connsiteY48" fmla="*/ 32666 h 51602"/>
                <a:gd name="connsiteX49" fmla="*/ 246166 w 248873"/>
                <a:gd name="connsiteY49" fmla="*/ 30500 h 51602"/>
                <a:gd name="connsiteX50" fmla="*/ 248873 w 248873"/>
                <a:gd name="connsiteY50" fmla="*/ 25808 h 51602"/>
                <a:gd name="connsiteX51" fmla="*/ 122542 w 248873"/>
                <a:gd name="connsiteY51" fmla="*/ 18228 h 51602"/>
                <a:gd name="connsiteX52" fmla="*/ 0 w 248873"/>
                <a:gd name="connsiteY52" fmla="*/ 0 h 5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8873" h="51602">
                  <a:moveTo>
                    <a:pt x="0" y="0"/>
                  </a:moveTo>
                  <a:cubicBezTo>
                    <a:pt x="0" y="0"/>
                    <a:pt x="180" y="181"/>
                    <a:pt x="180" y="181"/>
                  </a:cubicBezTo>
                  <a:cubicBezTo>
                    <a:pt x="1083" y="902"/>
                    <a:pt x="2166" y="1805"/>
                    <a:pt x="3068" y="2527"/>
                  </a:cubicBezTo>
                  <a:cubicBezTo>
                    <a:pt x="3609" y="2888"/>
                    <a:pt x="4151" y="3429"/>
                    <a:pt x="4692" y="3790"/>
                  </a:cubicBezTo>
                  <a:cubicBezTo>
                    <a:pt x="5414" y="4331"/>
                    <a:pt x="5956" y="4873"/>
                    <a:pt x="6678" y="5414"/>
                  </a:cubicBezTo>
                  <a:cubicBezTo>
                    <a:pt x="7219" y="5775"/>
                    <a:pt x="7760" y="6136"/>
                    <a:pt x="8302" y="6678"/>
                  </a:cubicBezTo>
                  <a:cubicBezTo>
                    <a:pt x="9385" y="7399"/>
                    <a:pt x="10468" y="8302"/>
                    <a:pt x="11370" y="9024"/>
                  </a:cubicBezTo>
                  <a:cubicBezTo>
                    <a:pt x="11911" y="9385"/>
                    <a:pt x="12272" y="9746"/>
                    <a:pt x="12814" y="10107"/>
                  </a:cubicBezTo>
                  <a:cubicBezTo>
                    <a:pt x="13536" y="10648"/>
                    <a:pt x="14257" y="11189"/>
                    <a:pt x="14979" y="11731"/>
                  </a:cubicBezTo>
                  <a:cubicBezTo>
                    <a:pt x="15521" y="12092"/>
                    <a:pt x="16062" y="12453"/>
                    <a:pt x="16423" y="12814"/>
                  </a:cubicBezTo>
                  <a:cubicBezTo>
                    <a:pt x="17506" y="13536"/>
                    <a:pt x="18589" y="14438"/>
                    <a:pt x="19491" y="15160"/>
                  </a:cubicBezTo>
                  <a:cubicBezTo>
                    <a:pt x="20033" y="15521"/>
                    <a:pt x="20394" y="15882"/>
                    <a:pt x="20935" y="16243"/>
                  </a:cubicBezTo>
                  <a:cubicBezTo>
                    <a:pt x="21657" y="16784"/>
                    <a:pt x="22379" y="17326"/>
                    <a:pt x="23101" y="17867"/>
                  </a:cubicBezTo>
                  <a:cubicBezTo>
                    <a:pt x="23642" y="18228"/>
                    <a:pt x="24003" y="18589"/>
                    <a:pt x="24544" y="18950"/>
                  </a:cubicBezTo>
                  <a:cubicBezTo>
                    <a:pt x="25627" y="19672"/>
                    <a:pt x="26710" y="20574"/>
                    <a:pt x="27613" y="21296"/>
                  </a:cubicBezTo>
                  <a:cubicBezTo>
                    <a:pt x="27973" y="21657"/>
                    <a:pt x="28515" y="21837"/>
                    <a:pt x="28876" y="22198"/>
                  </a:cubicBezTo>
                  <a:cubicBezTo>
                    <a:pt x="29598" y="22740"/>
                    <a:pt x="30320" y="23281"/>
                    <a:pt x="31042" y="23823"/>
                  </a:cubicBezTo>
                  <a:cubicBezTo>
                    <a:pt x="31402" y="24184"/>
                    <a:pt x="31944" y="24544"/>
                    <a:pt x="32305" y="24905"/>
                  </a:cubicBezTo>
                  <a:cubicBezTo>
                    <a:pt x="33207" y="25627"/>
                    <a:pt x="34110" y="26169"/>
                    <a:pt x="35012" y="26891"/>
                  </a:cubicBezTo>
                  <a:cubicBezTo>
                    <a:pt x="35373" y="27252"/>
                    <a:pt x="35734" y="27432"/>
                    <a:pt x="36095" y="27613"/>
                  </a:cubicBezTo>
                  <a:cubicBezTo>
                    <a:pt x="36997" y="28154"/>
                    <a:pt x="37719" y="28876"/>
                    <a:pt x="38621" y="29417"/>
                  </a:cubicBezTo>
                  <a:cubicBezTo>
                    <a:pt x="38982" y="29778"/>
                    <a:pt x="39343" y="29959"/>
                    <a:pt x="39704" y="30139"/>
                  </a:cubicBezTo>
                  <a:cubicBezTo>
                    <a:pt x="40607" y="30681"/>
                    <a:pt x="41329" y="31402"/>
                    <a:pt x="42231" y="31944"/>
                  </a:cubicBezTo>
                  <a:cubicBezTo>
                    <a:pt x="42411" y="32124"/>
                    <a:pt x="42592" y="32305"/>
                    <a:pt x="42772" y="32305"/>
                  </a:cubicBezTo>
                  <a:cubicBezTo>
                    <a:pt x="43675" y="33027"/>
                    <a:pt x="44758" y="33749"/>
                    <a:pt x="45660" y="34290"/>
                  </a:cubicBezTo>
                  <a:cubicBezTo>
                    <a:pt x="46021" y="34471"/>
                    <a:pt x="46201" y="34651"/>
                    <a:pt x="46562" y="35012"/>
                  </a:cubicBezTo>
                  <a:cubicBezTo>
                    <a:pt x="47284" y="35553"/>
                    <a:pt x="48006" y="36095"/>
                    <a:pt x="48728" y="36636"/>
                  </a:cubicBezTo>
                  <a:cubicBezTo>
                    <a:pt x="48908" y="36817"/>
                    <a:pt x="49089" y="36997"/>
                    <a:pt x="49269" y="36997"/>
                  </a:cubicBezTo>
                  <a:cubicBezTo>
                    <a:pt x="50172" y="37539"/>
                    <a:pt x="51074" y="38260"/>
                    <a:pt x="51977" y="38802"/>
                  </a:cubicBezTo>
                  <a:cubicBezTo>
                    <a:pt x="52157" y="38982"/>
                    <a:pt x="52518" y="39163"/>
                    <a:pt x="52698" y="39343"/>
                  </a:cubicBezTo>
                  <a:cubicBezTo>
                    <a:pt x="53420" y="39885"/>
                    <a:pt x="54142" y="40246"/>
                    <a:pt x="54684" y="40787"/>
                  </a:cubicBezTo>
                  <a:cubicBezTo>
                    <a:pt x="54864" y="40968"/>
                    <a:pt x="55044" y="40968"/>
                    <a:pt x="55225" y="41148"/>
                  </a:cubicBezTo>
                  <a:cubicBezTo>
                    <a:pt x="55947" y="41689"/>
                    <a:pt x="56849" y="42231"/>
                    <a:pt x="57571" y="42772"/>
                  </a:cubicBezTo>
                  <a:cubicBezTo>
                    <a:pt x="57752" y="42953"/>
                    <a:pt x="57932" y="42953"/>
                    <a:pt x="58113" y="43133"/>
                  </a:cubicBezTo>
                  <a:cubicBezTo>
                    <a:pt x="58654" y="43494"/>
                    <a:pt x="59195" y="43855"/>
                    <a:pt x="59917" y="44216"/>
                  </a:cubicBezTo>
                  <a:cubicBezTo>
                    <a:pt x="60098" y="44397"/>
                    <a:pt x="60278" y="44397"/>
                    <a:pt x="60459" y="44577"/>
                  </a:cubicBezTo>
                  <a:cubicBezTo>
                    <a:pt x="61181" y="44938"/>
                    <a:pt x="61722" y="45479"/>
                    <a:pt x="62263" y="45840"/>
                  </a:cubicBezTo>
                  <a:cubicBezTo>
                    <a:pt x="62444" y="45840"/>
                    <a:pt x="62444" y="46021"/>
                    <a:pt x="62625" y="46021"/>
                  </a:cubicBezTo>
                  <a:cubicBezTo>
                    <a:pt x="63166" y="46382"/>
                    <a:pt x="63527" y="46562"/>
                    <a:pt x="64068" y="46923"/>
                  </a:cubicBezTo>
                  <a:cubicBezTo>
                    <a:pt x="64249" y="46923"/>
                    <a:pt x="64249" y="47104"/>
                    <a:pt x="64429" y="47104"/>
                  </a:cubicBezTo>
                  <a:cubicBezTo>
                    <a:pt x="64971" y="47465"/>
                    <a:pt x="65332" y="47645"/>
                    <a:pt x="65873" y="47826"/>
                  </a:cubicBezTo>
                  <a:cubicBezTo>
                    <a:pt x="65873" y="47826"/>
                    <a:pt x="66053" y="47826"/>
                    <a:pt x="66053" y="47826"/>
                  </a:cubicBezTo>
                  <a:cubicBezTo>
                    <a:pt x="66414" y="48006"/>
                    <a:pt x="66775" y="48186"/>
                    <a:pt x="66956" y="48367"/>
                  </a:cubicBezTo>
                  <a:cubicBezTo>
                    <a:pt x="66956" y="48367"/>
                    <a:pt x="67136" y="48367"/>
                    <a:pt x="67136" y="48547"/>
                  </a:cubicBezTo>
                  <a:cubicBezTo>
                    <a:pt x="67497" y="48728"/>
                    <a:pt x="67678" y="48908"/>
                    <a:pt x="68039" y="48908"/>
                  </a:cubicBezTo>
                  <a:cubicBezTo>
                    <a:pt x="132829" y="53601"/>
                    <a:pt x="173796" y="51074"/>
                    <a:pt x="229563" y="49450"/>
                  </a:cubicBezTo>
                  <a:cubicBezTo>
                    <a:pt x="235518" y="49269"/>
                    <a:pt x="240391" y="43133"/>
                    <a:pt x="242557" y="38080"/>
                  </a:cubicBezTo>
                  <a:cubicBezTo>
                    <a:pt x="243098" y="36636"/>
                    <a:pt x="243820" y="35373"/>
                    <a:pt x="244361" y="34110"/>
                  </a:cubicBezTo>
                  <a:cubicBezTo>
                    <a:pt x="244542" y="33568"/>
                    <a:pt x="244903" y="33027"/>
                    <a:pt x="245083" y="32666"/>
                  </a:cubicBezTo>
                  <a:cubicBezTo>
                    <a:pt x="245444" y="31944"/>
                    <a:pt x="245805" y="31222"/>
                    <a:pt x="246166" y="30500"/>
                  </a:cubicBezTo>
                  <a:cubicBezTo>
                    <a:pt x="247069" y="28876"/>
                    <a:pt x="247971" y="27432"/>
                    <a:pt x="248873" y="25808"/>
                  </a:cubicBezTo>
                  <a:cubicBezTo>
                    <a:pt x="206823" y="25086"/>
                    <a:pt x="164411" y="22198"/>
                    <a:pt x="122542" y="18228"/>
                  </a:cubicBezTo>
                  <a:cubicBezTo>
                    <a:pt x="81935" y="14257"/>
                    <a:pt x="40426" y="9024"/>
                    <a:pt x="0" y="0"/>
                  </a:cubicBezTo>
                  <a:close/>
                </a:path>
              </a:pathLst>
            </a:custGeom>
            <a:solidFill>
              <a:srgbClr val="FFFFFF"/>
            </a:solidFill>
            <a:ln w="1804" cap="flat">
              <a:noFill/>
              <a:prstDash val="solid"/>
              <a:miter/>
            </a:ln>
          </p:spPr>
          <p:txBody>
            <a:bodyPr rtlCol="0" anchor="ctr"/>
            <a:lstStyle/>
            <a:p>
              <a:endParaRPr lang="en-US"/>
            </a:p>
          </p:txBody>
        </p:sp>
        <p:sp>
          <p:nvSpPr>
            <p:cNvPr id="147" name="Freeform 528">
              <a:extLst>
                <a:ext uri="{FF2B5EF4-FFF2-40B4-BE49-F238E27FC236}">
                  <a16:creationId xmlns:a16="http://schemas.microsoft.com/office/drawing/2014/main" id="{CE032CAB-8F8B-FAFA-1AE7-F0BD1AA4C46C}"/>
                </a:ext>
              </a:extLst>
            </p:cNvPr>
            <p:cNvSpPr/>
            <p:nvPr/>
          </p:nvSpPr>
          <p:spPr>
            <a:xfrm>
              <a:off x="4840444" y="845338"/>
              <a:ext cx="355988" cy="60670"/>
            </a:xfrm>
            <a:custGeom>
              <a:avLst/>
              <a:gdLst>
                <a:gd name="connsiteX0" fmla="*/ 84101 w 355988"/>
                <a:gd name="connsiteY0" fmla="*/ 60639 h 60670"/>
                <a:gd name="connsiteX1" fmla="*/ 331711 w 355988"/>
                <a:gd name="connsiteY1" fmla="*/ 57391 h 60670"/>
                <a:gd name="connsiteX2" fmla="*/ 350660 w 355988"/>
                <a:gd name="connsiteY2" fmla="*/ 50713 h 60670"/>
                <a:gd name="connsiteX3" fmla="*/ 353909 w 355988"/>
                <a:gd name="connsiteY3" fmla="*/ 9926 h 60670"/>
                <a:gd name="connsiteX4" fmla="*/ 353006 w 355988"/>
                <a:gd name="connsiteY4" fmla="*/ 7760 h 60670"/>
                <a:gd name="connsiteX5" fmla="*/ 352826 w 355988"/>
                <a:gd name="connsiteY5" fmla="*/ 7580 h 60670"/>
                <a:gd name="connsiteX6" fmla="*/ 351924 w 355988"/>
                <a:gd name="connsiteY6" fmla="*/ 5956 h 60670"/>
                <a:gd name="connsiteX7" fmla="*/ 351743 w 355988"/>
                <a:gd name="connsiteY7" fmla="*/ 5595 h 60670"/>
                <a:gd name="connsiteX8" fmla="*/ 350660 w 355988"/>
                <a:gd name="connsiteY8" fmla="*/ 4331 h 60670"/>
                <a:gd name="connsiteX9" fmla="*/ 350480 w 355988"/>
                <a:gd name="connsiteY9" fmla="*/ 4151 h 60670"/>
                <a:gd name="connsiteX10" fmla="*/ 349397 w 355988"/>
                <a:gd name="connsiteY10" fmla="*/ 3068 h 60670"/>
                <a:gd name="connsiteX11" fmla="*/ 349217 w 355988"/>
                <a:gd name="connsiteY11" fmla="*/ 2888 h 60670"/>
                <a:gd name="connsiteX12" fmla="*/ 347953 w 355988"/>
                <a:gd name="connsiteY12" fmla="*/ 1985 h 60670"/>
                <a:gd name="connsiteX13" fmla="*/ 347773 w 355988"/>
                <a:gd name="connsiteY13" fmla="*/ 1985 h 60670"/>
                <a:gd name="connsiteX14" fmla="*/ 346509 w 355988"/>
                <a:gd name="connsiteY14" fmla="*/ 1263 h 60670"/>
                <a:gd name="connsiteX15" fmla="*/ 346329 w 355988"/>
                <a:gd name="connsiteY15" fmla="*/ 1083 h 60670"/>
                <a:gd name="connsiteX16" fmla="*/ 345066 w 355988"/>
                <a:gd name="connsiteY16" fmla="*/ 722 h 60670"/>
                <a:gd name="connsiteX17" fmla="*/ 344705 w 355988"/>
                <a:gd name="connsiteY17" fmla="*/ 541 h 60670"/>
                <a:gd name="connsiteX18" fmla="*/ 343441 w 355988"/>
                <a:gd name="connsiteY18" fmla="*/ 180 h 60670"/>
                <a:gd name="connsiteX19" fmla="*/ 343080 w 355988"/>
                <a:gd name="connsiteY19" fmla="*/ 180 h 60670"/>
                <a:gd name="connsiteX20" fmla="*/ 341637 w 355988"/>
                <a:gd name="connsiteY20" fmla="*/ 0 h 60670"/>
                <a:gd name="connsiteX21" fmla="*/ 184624 w 355988"/>
                <a:gd name="connsiteY21" fmla="*/ 41509 h 60670"/>
                <a:gd name="connsiteX22" fmla="*/ 95470 w 355988"/>
                <a:gd name="connsiteY22" fmla="*/ 41148 h 60670"/>
                <a:gd name="connsiteX23" fmla="*/ 0 w 355988"/>
                <a:gd name="connsiteY23" fmla="*/ 22559 h 60670"/>
                <a:gd name="connsiteX24" fmla="*/ 180 w 355988"/>
                <a:gd name="connsiteY24" fmla="*/ 24905 h 60670"/>
                <a:gd name="connsiteX25" fmla="*/ 180 w 355988"/>
                <a:gd name="connsiteY25" fmla="*/ 25266 h 60670"/>
                <a:gd name="connsiteX26" fmla="*/ 541 w 355988"/>
                <a:gd name="connsiteY26" fmla="*/ 27432 h 60670"/>
                <a:gd name="connsiteX27" fmla="*/ 541 w 355988"/>
                <a:gd name="connsiteY27" fmla="*/ 27613 h 60670"/>
                <a:gd name="connsiteX28" fmla="*/ 1083 w 355988"/>
                <a:gd name="connsiteY28" fmla="*/ 29959 h 60670"/>
                <a:gd name="connsiteX29" fmla="*/ 1263 w 355988"/>
                <a:gd name="connsiteY29" fmla="*/ 30320 h 60670"/>
                <a:gd name="connsiteX30" fmla="*/ 1805 w 355988"/>
                <a:gd name="connsiteY30" fmla="*/ 32305 h 60670"/>
                <a:gd name="connsiteX31" fmla="*/ 1985 w 355988"/>
                <a:gd name="connsiteY31" fmla="*/ 32666 h 60670"/>
                <a:gd name="connsiteX32" fmla="*/ 2888 w 355988"/>
                <a:gd name="connsiteY32" fmla="*/ 34831 h 60670"/>
                <a:gd name="connsiteX33" fmla="*/ 3068 w 355988"/>
                <a:gd name="connsiteY33" fmla="*/ 35012 h 60670"/>
                <a:gd name="connsiteX34" fmla="*/ 3970 w 355988"/>
                <a:gd name="connsiteY34" fmla="*/ 36817 h 60670"/>
                <a:gd name="connsiteX35" fmla="*/ 4151 w 355988"/>
                <a:gd name="connsiteY35" fmla="*/ 37178 h 60670"/>
                <a:gd name="connsiteX36" fmla="*/ 6677 w 355988"/>
                <a:gd name="connsiteY36" fmla="*/ 40968 h 60670"/>
                <a:gd name="connsiteX37" fmla="*/ 7038 w 355988"/>
                <a:gd name="connsiteY37" fmla="*/ 41328 h 60670"/>
                <a:gd name="connsiteX38" fmla="*/ 8302 w 355988"/>
                <a:gd name="connsiteY38" fmla="*/ 42953 h 60670"/>
                <a:gd name="connsiteX39" fmla="*/ 8482 w 355988"/>
                <a:gd name="connsiteY39" fmla="*/ 43133 h 60670"/>
                <a:gd name="connsiteX40" fmla="*/ 10106 w 355988"/>
                <a:gd name="connsiteY40" fmla="*/ 44758 h 60670"/>
                <a:gd name="connsiteX41" fmla="*/ 10467 w 355988"/>
                <a:gd name="connsiteY41" fmla="*/ 45118 h 60670"/>
                <a:gd name="connsiteX42" fmla="*/ 11911 w 355988"/>
                <a:gd name="connsiteY42" fmla="*/ 46382 h 60670"/>
                <a:gd name="connsiteX43" fmla="*/ 12272 w 355988"/>
                <a:gd name="connsiteY43" fmla="*/ 46743 h 60670"/>
                <a:gd name="connsiteX44" fmla="*/ 14077 w 355988"/>
                <a:gd name="connsiteY44" fmla="*/ 48006 h 60670"/>
                <a:gd name="connsiteX45" fmla="*/ 14438 w 355988"/>
                <a:gd name="connsiteY45" fmla="*/ 48186 h 60670"/>
                <a:gd name="connsiteX46" fmla="*/ 16062 w 355988"/>
                <a:gd name="connsiteY46" fmla="*/ 49089 h 60670"/>
                <a:gd name="connsiteX47" fmla="*/ 16603 w 355988"/>
                <a:gd name="connsiteY47" fmla="*/ 49269 h 60670"/>
                <a:gd name="connsiteX48" fmla="*/ 18589 w 355988"/>
                <a:gd name="connsiteY48" fmla="*/ 50172 h 60670"/>
                <a:gd name="connsiteX49" fmla="*/ 18950 w 355988"/>
                <a:gd name="connsiteY49" fmla="*/ 50352 h 60670"/>
                <a:gd name="connsiteX50" fmla="*/ 20754 w 355988"/>
                <a:gd name="connsiteY50" fmla="*/ 50894 h 60670"/>
                <a:gd name="connsiteX51" fmla="*/ 21296 w 355988"/>
                <a:gd name="connsiteY51" fmla="*/ 51074 h 60670"/>
                <a:gd name="connsiteX52" fmla="*/ 23462 w 355988"/>
                <a:gd name="connsiteY52" fmla="*/ 51435 h 60670"/>
                <a:gd name="connsiteX53" fmla="*/ 84101 w 355988"/>
                <a:gd name="connsiteY53" fmla="*/ 60639 h 6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5988" h="60670">
                  <a:moveTo>
                    <a:pt x="84101" y="60639"/>
                  </a:moveTo>
                  <a:cubicBezTo>
                    <a:pt x="148891" y="59195"/>
                    <a:pt x="314024" y="57752"/>
                    <a:pt x="331711" y="57391"/>
                  </a:cubicBezTo>
                  <a:cubicBezTo>
                    <a:pt x="336944" y="57210"/>
                    <a:pt x="346329" y="53059"/>
                    <a:pt x="350660" y="50713"/>
                  </a:cubicBezTo>
                  <a:cubicBezTo>
                    <a:pt x="356977" y="47104"/>
                    <a:pt x="357157" y="19672"/>
                    <a:pt x="353909" y="9926"/>
                  </a:cubicBezTo>
                  <a:cubicBezTo>
                    <a:pt x="353728" y="9204"/>
                    <a:pt x="353367" y="8482"/>
                    <a:pt x="353006" y="7760"/>
                  </a:cubicBezTo>
                  <a:cubicBezTo>
                    <a:pt x="353006" y="7760"/>
                    <a:pt x="353006" y="7580"/>
                    <a:pt x="352826" y="7580"/>
                  </a:cubicBezTo>
                  <a:cubicBezTo>
                    <a:pt x="352465" y="7038"/>
                    <a:pt x="352285" y="6497"/>
                    <a:pt x="351924" y="5956"/>
                  </a:cubicBezTo>
                  <a:cubicBezTo>
                    <a:pt x="351924" y="5775"/>
                    <a:pt x="351743" y="5775"/>
                    <a:pt x="351743" y="5595"/>
                  </a:cubicBezTo>
                  <a:cubicBezTo>
                    <a:pt x="351382" y="5053"/>
                    <a:pt x="351021" y="4692"/>
                    <a:pt x="350660" y="4331"/>
                  </a:cubicBezTo>
                  <a:cubicBezTo>
                    <a:pt x="350660" y="4331"/>
                    <a:pt x="350480" y="4151"/>
                    <a:pt x="350480" y="4151"/>
                  </a:cubicBezTo>
                  <a:cubicBezTo>
                    <a:pt x="350119" y="3790"/>
                    <a:pt x="349758" y="3429"/>
                    <a:pt x="349397" y="3068"/>
                  </a:cubicBezTo>
                  <a:cubicBezTo>
                    <a:pt x="349397" y="3068"/>
                    <a:pt x="349217" y="3068"/>
                    <a:pt x="349217" y="2888"/>
                  </a:cubicBezTo>
                  <a:cubicBezTo>
                    <a:pt x="348856" y="2527"/>
                    <a:pt x="348495" y="2346"/>
                    <a:pt x="347953" y="1985"/>
                  </a:cubicBezTo>
                  <a:cubicBezTo>
                    <a:pt x="347953" y="1985"/>
                    <a:pt x="347953" y="1985"/>
                    <a:pt x="347773" y="1985"/>
                  </a:cubicBezTo>
                  <a:cubicBezTo>
                    <a:pt x="347412" y="1805"/>
                    <a:pt x="346870" y="1444"/>
                    <a:pt x="346509" y="1263"/>
                  </a:cubicBezTo>
                  <a:cubicBezTo>
                    <a:pt x="346509" y="1263"/>
                    <a:pt x="346329" y="1263"/>
                    <a:pt x="346329" y="1083"/>
                  </a:cubicBezTo>
                  <a:cubicBezTo>
                    <a:pt x="345968" y="902"/>
                    <a:pt x="345426" y="722"/>
                    <a:pt x="345066" y="722"/>
                  </a:cubicBezTo>
                  <a:cubicBezTo>
                    <a:pt x="344885" y="722"/>
                    <a:pt x="344885" y="722"/>
                    <a:pt x="344705" y="541"/>
                  </a:cubicBezTo>
                  <a:cubicBezTo>
                    <a:pt x="344344" y="361"/>
                    <a:pt x="343802" y="361"/>
                    <a:pt x="343441" y="180"/>
                  </a:cubicBezTo>
                  <a:cubicBezTo>
                    <a:pt x="343261" y="180"/>
                    <a:pt x="343261" y="180"/>
                    <a:pt x="343080" y="180"/>
                  </a:cubicBezTo>
                  <a:cubicBezTo>
                    <a:pt x="342719" y="180"/>
                    <a:pt x="342178" y="0"/>
                    <a:pt x="341637" y="0"/>
                  </a:cubicBezTo>
                  <a:cubicBezTo>
                    <a:pt x="292006" y="22740"/>
                    <a:pt x="239669" y="37719"/>
                    <a:pt x="184624" y="41509"/>
                  </a:cubicBezTo>
                  <a:cubicBezTo>
                    <a:pt x="155207" y="43494"/>
                    <a:pt x="124888" y="43494"/>
                    <a:pt x="95470" y="41148"/>
                  </a:cubicBezTo>
                  <a:cubicBezTo>
                    <a:pt x="63166" y="38621"/>
                    <a:pt x="30319" y="34110"/>
                    <a:pt x="0" y="22559"/>
                  </a:cubicBezTo>
                  <a:cubicBezTo>
                    <a:pt x="0" y="23281"/>
                    <a:pt x="180" y="24183"/>
                    <a:pt x="180" y="24905"/>
                  </a:cubicBezTo>
                  <a:cubicBezTo>
                    <a:pt x="180" y="25086"/>
                    <a:pt x="180" y="25266"/>
                    <a:pt x="180" y="25266"/>
                  </a:cubicBezTo>
                  <a:cubicBezTo>
                    <a:pt x="180" y="25988"/>
                    <a:pt x="361" y="26710"/>
                    <a:pt x="541" y="27432"/>
                  </a:cubicBezTo>
                  <a:cubicBezTo>
                    <a:pt x="541" y="27432"/>
                    <a:pt x="541" y="27613"/>
                    <a:pt x="541" y="27613"/>
                  </a:cubicBezTo>
                  <a:cubicBezTo>
                    <a:pt x="722" y="28334"/>
                    <a:pt x="902" y="29237"/>
                    <a:pt x="1083" y="29959"/>
                  </a:cubicBezTo>
                  <a:cubicBezTo>
                    <a:pt x="1083" y="30139"/>
                    <a:pt x="1083" y="30139"/>
                    <a:pt x="1263" y="30320"/>
                  </a:cubicBezTo>
                  <a:cubicBezTo>
                    <a:pt x="1444" y="31041"/>
                    <a:pt x="1624" y="31583"/>
                    <a:pt x="1805" y="32305"/>
                  </a:cubicBezTo>
                  <a:cubicBezTo>
                    <a:pt x="1805" y="32485"/>
                    <a:pt x="1805" y="32485"/>
                    <a:pt x="1985" y="32666"/>
                  </a:cubicBezTo>
                  <a:cubicBezTo>
                    <a:pt x="2166" y="33388"/>
                    <a:pt x="2526" y="34110"/>
                    <a:pt x="2888" y="34831"/>
                  </a:cubicBezTo>
                  <a:cubicBezTo>
                    <a:pt x="2888" y="34831"/>
                    <a:pt x="2888" y="35012"/>
                    <a:pt x="3068" y="35012"/>
                  </a:cubicBezTo>
                  <a:cubicBezTo>
                    <a:pt x="3429" y="35734"/>
                    <a:pt x="3609" y="36275"/>
                    <a:pt x="3970" y="36817"/>
                  </a:cubicBezTo>
                  <a:cubicBezTo>
                    <a:pt x="3970" y="36997"/>
                    <a:pt x="4151" y="37178"/>
                    <a:pt x="4151" y="37178"/>
                  </a:cubicBezTo>
                  <a:cubicBezTo>
                    <a:pt x="4873" y="38441"/>
                    <a:pt x="5775" y="39885"/>
                    <a:pt x="6677" y="40968"/>
                  </a:cubicBezTo>
                  <a:cubicBezTo>
                    <a:pt x="6858" y="41148"/>
                    <a:pt x="6858" y="41328"/>
                    <a:pt x="7038" y="41328"/>
                  </a:cubicBezTo>
                  <a:cubicBezTo>
                    <a:pt x="7399" y="41870"/>
                    <a:pt x="7941" y="42411"/>
                    <a:pt x="8302" y="42953"/>
                  </a:cubicBezTo>
                  <a:cubicBezTo>
                    <a:pt x="8302" y="42953"/>
                    <a:pt x="8482" y="43133"/>
                    <a:pt x="8482" y="43133"/>
                  </a:cubicBezTo>
                  <a:cubicBezTo>
                    <a:pt x="9024" y="43675"/>
                    <a:pt x="9565" y="44216"/>
                    <a:pt x="10106" y="44758"/>
                  </a:cubicBezTo>
                  <a:cubicBezTo>
                    <a:pt x="10287" y="44938"/>
                    <a:pt x="10287" y="44938"/>
                    <a:pt x="10467" y="45118"/>
                  </a:cubicBezTo>
                  <a:cubicBezTo>
                    <a:pt x="11009" y="45479"/>
                    <a:pt x="11370" y="45840"/>
                    <a:pt x="11911" y="46382"/>
                  </a:cubicBezTo>
                  <a:cubicBezTo>
                    <a:pt x="12092" y="46562"/>
                    <a:pt x="12092" y="46562"/>
                    <a:pt x="12272" y="46743"/>
                  </a:cubicBezTo>
                  <a:cubicBezTo>
                    <a:pt x="12814" y="47104"/>
                    <a:pt x="13355" y="47645"/>
                    <a:pt x="14077" y="48006"/>
                  </a:cubicBezTo>
                  <a:cubicBezTo>
                    <a:pt x="14257" y="48006"/>
                    <a:pt x="14438" y="48186"/>
                    <a:pt x="14438" y="48186"/>
                  </a:cubicBezTo>
                  <a:cubicBezTo>
                    <a:pt x="14979" y="48547"/>
                    <a:pt x="15521" y="48728"/>
                    <a:pt x="16062" y="49089"/>
                  </a:cubicBezTo>
                  <a:cubicBezTo>
                    <a:pt x="16243" y="49089"/>
                    <a:pt x="16423" y="49269"/>
                    <a:pt x="16603" y="49269"/>
                  </a:cubicBezTo>
                  <a:cubicBezTo>
                    <a:pt x="17325" y="49630"/>
                    <a:pt x="17867" y="49811"/>
                    <a:pt x="18589" y="50172"/>
                  </a:cubicBezTo>
                  <a:cubicBezTo>
                    <a:pt x="18769" y="50172"/>
                    <a:pt x="18769" y="50172"/>
                    <a:pt x="18950" y="50352"/>
                  </a:cubicBezTo>
                  <a:cubicBezTo>
                    <a:pt x="19491" y="50533"/>
                    <a:pt x="20213" y="50713"/>
                    <a:pt x="20754" y="50894"/>
                  </a:cubicBezTo>
                  <a:cubicBezTo>
                    <a:pt x="20935" y="50894"/>
                    <a:pt x="21115" y="51074"/>
                    <a:pt x="21296" y="51074"/>
                  </a:cubicBezTo>
                  <a:cubicBezTo>
                    <a:pt x="22018" y="51255"/>
                    <a:pt x="22740" y="51435"/>
                    <a:pt x="23462" y="51435"/>
                  </a:cubicBezTo>
                  <a:cubicBezTo>
                    <a:pt x="43855" y="54503"/>
                    <a:pt x="63527" y="61181"/>
                    <a:pt x="84101" y="60639"/>
                  </a:cubicBezTo>
                  <a:close/>
                </a:path>
              </a:pathLst>
            </a:custGeom>
            <a:solidFill>
              <a:srgbClr val="F2A158"/>
            </a:solidFill>
            <a:ln w="1804" cap="flat">
              <a:noFill/>
              <a:prstDash val="solid"/>
              <a:miter/>
            </a:ln>
          </p:spPr>
          <p:txBody>
            <a:bodyPr rtlCol="0" anchor="ctr"/>
            <a:lstStyle/>
            <a:p>
              <a:endParaRPr lang="en-US"/>
            </a:p>
          </p:txBody>
        </p:sp>
        <p:sp>
          <p:nvSpPr>
            <p:cNvPr id="148" name="Freeform 529">
              <a:extLst>
                <a:ext uri="{FF2B5EF4-FFF2-40B4-BE49-F238E27FC236}">
                  <a16:creationId xmlns:a16="http://schemas.microsoft.com/office/drawing/2014/main" id="{4A7CC8C4-0D89-2993-DD10-ED7494991969}"/>
                </a:ext>
              </a:extLst>
            </p:cNvPr>
            <p:cNvSpPr/>
            <p:nvPr/>
          </p:nvSpPr>
          <p:spPr>
            <a:xfrm>
              <a:off x="4902888" y="769720"/>
              <a:ext cx="321495" cy="66698"/>
            </a:xfrm>
            <a:custGeom>
              <a:avLst/>
              <a:gdLst>
                <a:gd name="connsiteX0" fmla="*/ 321063 w 321495"/>
                <a:gd name="connsiteY0" fmla="*/ 0 h 66698"/>
                <a:gd name="connsiteX1" fmla="*/ 151237 w 321495"/>
                <a:gd name="connsiteY1" fmla="*/ 54684 h 66698"/>
                <a:gd name="connsiteX2" fmla="*/ 59556 w 321495"/>
                <a:gd name="connsiteY2" fmla="*/ 54864 h 66698"/>
                <a:gd name="connsiteX3" fmla="*/ 0 w 321495"/>
                <a:gd name="connsiteY3" fmla="*/ 52518 h 66698"/>
                <a:gd name="connsiteX4" fmla="*/ 0 w 321495"/>
                <a:gd name="connsiteY4" fmla="*/ 52518 h 66698"/>
                <a:gd name="connsiteX5" fmla="*/ 26349 w 321495"/>
                <a:gd name="connsiteY5" fmla="*/ 61722 h 66698"/>
                <a:gd name="connsiteX6" fmla="*/ 266018 w 321495"/>
                <a:gd name="connsiteY6" fmla="*/ 60278 h 66698"/>
                <a:gd name="connsiteX7" fmla="*/ 291826 w 321495"/>
                <a:gd name="connsiteY7" fmla="*/ 57752 h 66698"/>
                <a:gd name="connsiteX8" fmla="*/ 296157 w 321495"/>
                <a:gd name="connsiteY8" fmla="*/ 55766 h 66698"/>
                <a:gd name="connsiteX9" fmla="*/ 297601 w 321495"/>
                <a:gd name="connsiteY9" fmla="*/ 55044 h 66698"/>
                <a:gd name="connsiteX10" fmla="*/ 300128 w 321495"/>
                <a:gd name="connsiteY10" fmla="*/ 53601 h 66698"/>
                <a:gd name="connsiteX11" fmla="*/ 301752 w 321495"/>
                <a:gd name="connsiteY11" fmla="*/ 52518 h 66698"/>
                <a:gd name="connsiteX12" fmla="*/ 303737 w 321495"/>
                <a:gd name="connsiteY12" fmla="*/ 51074 h 66698"/>
                <a:gd name="connsiteX13" fmla="*/ 305361 w 321495"/>
                <a:gd name="connsiteY13" fmla="*/ 49811 h 66698"/>
                <a:gd name="connsiteX14" fmla="*/ 306986 w 321495"/>
                <a:gd name="connsiteY14" fmla="*/ 48367 h 66698"/>
                <a:gd name="connsiteX15" fmla="*/ 308610 w 321495"/>
                <a:gd name="connsiteY15" fmla="*/ 46743 h 66698"/>
                <a:gd name="connsiteX16" fmla="*/ 309873 w 321495"/>
                <a:gd name="connsiteY16" fmla="*/ 45299 h 66698"/>
                <a:gd name="connsiteX17" fmla="*/ 311317 w 321495"/>
                <a:gd name="connsiteY17" fmla="*/ 43494 h 66698"/>
                <a:gd name="connsiteX18" fmla="*/ 312400 w 321495"/>
                <a:gd name="connsiteY18" fmla="*/ 42050 h 66698"/>
                <a:gd name="connsiteX19" fmla="*/ 313844 w 321495"/>
                <a:gd name="connsiteY19" fmla="*/ 40065 h 66698"/>
                <a:gd name="connsiteX20" fmla="*/ 314566 w 321495"/>
                <a:gd name="connsiteY20" fmla="*/ 38802 h 66698"/>
                <a:gd name="connsiteX21" fmla="*/ 315829 w 321495"/>
                <a:gd name="connsiteY21" fmla="*/ 36456 h 66698"/>
                <a:gd name="connsiteX22" fmla="*/ 316370 w 321495"/>
                <a:gd name="connsiteY22" fmla="*/ 35373 h 66698"/>
                <a:gd name="connsiteX23" fmla="*/ 317634 w 321495"/>
                <a:gd name="connsiteY23" fmla="*/ 32485 h 66698"/>
                <a:gd name="connsiteX24" fmla="*/ 317814 w 321495"/>
                <a:gd name="connsiteY24" fmla="*/ 31763 h 66698"/>
                <a:gd name="connsiteX25" fmla="*/ 321063 w 321495"/>
                <a:gd name="connsiteY25" fmla="*/ 0 h 6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1495" h="66698">
                  <a:moveTo>
                    <a:pt x="321063" y="0"/>
                  </a:moveTo>
                  <a:cubicBezTo>
                    <a:pt x="269989" y="31583"/>
                    <a:pt x="210432" y="47645"/>
                    <a:pt x="151237" y="54684"/>
                  </a:cubicBezTo>
                  <a:cubicBezTo>
                    <a:pt x="120556" y="58293"/>
                    <a:pt x="90237" y="57391"/>
                    <a:pt x="59556" y="54864"/>
                  </a:cubicBezTo>
                  <a:cubicBezTo>
                    <a:pt x="39704" y="53240"/>
                    <a:pt x="19852" y="53240"/>
                    <a:pt x="0" y="52518"/>
                  </a:cubicBezTo>
                  <a:cubicBezTo>
                    <a:pt x="0" y="52518"/>
                    <a:pt x="0" y="52518"/>
                    <a:pt x="0" y="52518"/>
                  </a:cubicBezTo>
                  <a:cubicBezTo>
                    <a:pt x="7580" y="62624"/>
                    <a:pt x="17325" y="59556"/>
                    <a:pt x="26349" y="61722"/>
                  </a:cubicBezTo>
                  <a:cubicBezTo>
                    <a:pt x="64790" y="70926"/>
                    <a:pt x="192385" y="65512"/>
                    <a:pt x="266018" y="60278"/>
                  </a:cubicBezTo>
                  <a:cubicBezTo>
                    <a:pt x="274681" y="59737"/>
                    <a:pt x="283705" y="61000"/>
                    <a:pt x="291826" y="57752"/>
                  </a:cubicBezTo>
                  <a:cubicBezTo>
                    <a:pt x="293270" y="57210"/>
                    <a:pt x="294713" y="56488"/>
                    <a:pt x="296157" y="55766"/>
                  </a:cubicBezTo>
                  <a:cubicBezTo>
                    <a:pt x="296699" y="55586"/>
                    <a:pt x="297060" y="55225"/>
                    <a:pt x="297601" y="55044"/>
                  </a:cubicBezTo>
                  <a:cubicBezTo>
                    <a:pt x="298504" y="54503"/>
                    <a:pt x="299406" y="54142"/>
                    <a:pt x="300128" y="53601"/>
                  </a:cubicBezTo>
                  <a:cubicBezTo>
                    <a:pt x="300669" y="53240"/>
                    <a:pt x="301211" y="52879"/>
                    <a:pt x="301752" y="52518"/>
                  </a:cubicBezTo>
                  <a:cubicBezTo>
                    <a:pt x="302474" y="51976"/>
                    <a:pt x="303196" y="51615"/>
                    <a:pt x="303737" y="51074"/>
                  </a:cubicBezTo>
                  <a:cubicBezTo>
                    <a:pt x="304279" y="50713"/>
                    <a:pt x="304820" y="50172"/>
                    <a:pt x="305361" y="49811"/>
                  </a:cubicBezTo>
                  <a:cubicBezTo>
                    <a:pt x="305903" y="49269"/>
                    <a:pt x="306444" y="48908"/>
                    <a:pt x="306986" y="48367"/>
                  </a:cubicBezTo>
                  <a:cubicBezTo>
                    <a:pt x="307527" y="47826"/>
                    <a:pt x="308069" y="47284"/>
                    <a:pt x="308610" y="46743"/>
                  </a:cubicBezTo>
                  <a:cubicBezTo>
                    <a:pt x="309151" y="46201"/>
                    <a:pt x="309512" y="45840"/>
                    <a:pt x="309873" y="45299"/>
                  </a:cubicBezTo>
                  <a:cubicBezTo>
                    <a:pt x="310415" y="44757"/>
                    <a:pt x="310956" y="44036"/>
                    <a:pt x="311317" y="43494"/>
                  </a:cubicBezTo>
                  <a:cubicBezTo>
                    <a:pt x="311678" y="42953"/>
                    <a:pt x="312039" y="42592"/>
                    <a:pt x="312400" y="42050"/>
                  </a:cubicBezTo>
                  <a:cubicBezTo>
                    <a:pt x="312941" y="41328"/>
                    <a:pt x="313302" y="40607"/>
                    <a:pt x="313844" y="40065"/>
                  </a:cubicBezTo>
                  <a:cubicBezTo>
                    <a:pt x="314205" y="39704"/>
                    <a:pt x="314385" y="39163"/>
                    <a:pt x="314566" y="38802"/>
                  </a:cubicBezTo>
                  <a:cubicBezTo>
                    <a:pt x="315107" y="38080"/>
                    <a:pt x="315468" y="37178"/>
                    <a:pt x="315829" y="36456"/>
                  </a:cubicBezTo>
                  <a:cubicBezTo>
                    <a:pt x="316009" y="36095"/>
                    <a:pt x="316190" y="35734"/>
                    <a:pt x="316370" y="35373"/>
                  </a:cubicBezTo>
                  <a:cubicBezTo>
                    <a:pt x="316731" y="34470"/>
                    <a:pt x="317273" y="33568"/>
                    <a:pt x="317634" y="32485"/>
                  </a:cubicBezTo>
                  <a:cubicBezTo>
                    <a:pt x="317634" y="32305"/>
                    <a:pt x="317814" y="32124"/>
                    <a:pt x="317814" y="31763"/>
                  </a:cubicBezTo>
                  <a:cubicBezTo>
                    <a:pt x="321243" y="22920"/>
                    <a:pt x="322146" y="12092"/>
                    <a:pt x="321063" y="0"/>
                  </a:cubicBezTo>
                  <a:close/>
                </a:path>
              </a:pathLst>
            </a:custGeom>
            <a:solidFill>
              <a:srgbClr val="FFFFFF"/>
            </a:solidFill>
            <a:ln w="1804" cap="flat">
              <a:noFill/>
              <a:prstDash val="solid"/>
              <a:miter/>
            </a:ln>
          </p:spPr>
          <p:txBody>
            <a:bodyPr rtlCol="0" anchor="ctr"/>
            <a:lstStyle/>
            <a:p>
              <a:endParaRPr lang="en-US"/>
            </a:p>
          </p:txBody>
        </p:sp>
        <p:sp>
          <p:nvSpPr>
            <p:cNvPr id="149" name="Freeform 530">
              <a:extLst>
                <a:ext uri="{FF2B5EF4-FFF2-40B4-BE49-F238E27FC236}">
                  <a16:creationId xmlns:a16="http://schemas.microsoft.com/office/drawing/2014/main" id="{F9992177-064A-E3E6-E909-DCFD8EC404AE}"/>
                </a:ext>
              </a:extLst>
            </p:cNvPr>
            <p:cNvSpPr/>
            <p:nvPr/>
          </p:nvSpPr>
          <p:spPr>
            <a:xfrm>
              <a:off x="4730174" y="1015834"/>
              <a:ext cx="111532" cy="30449"/>
            </a:xfrm>
            <a:custGeom>
              <a:avLst/>
              <a:gdLst>
                <a:gd name="connsiteX0" fmla="*/ 111533 w 111532"/>
                <a:gd name="connsiteY0" fmla="*/ 28747 h 30449"/>
                <a:gd name="connsiteX1" fmla="*/ 95290 w 111532"/>
                <a:gd name="connsiteY1" fmla="*/ 2217 h 30449"/>
                <a:gd name="connsiteX2" fmla="*/ 0 w 111532"/>
                <a:gd name="connsiteY2" fmla="*/ 29649 h 30449"/>
                <a:gd name="connsiteX3" fmla="*/ 111533 w 111532"/>
                <a:gd name="connsiteY3" fmla="*/ 28747 h 30449"/>
              </a:gdLst>
              <a:ahLst/>
              <a:cxnLst>
                <a:cxn ang="0">
                  <a:pos x="connsiteX0" y="connsiteY0"/>
                </a:cxn>
                <a:cxn ang="0">
                  <a:pos x="connsiteX1" y="connsiteY1"/>
                </a:cxn>
                <a:cxn ang="0">
                  <a:pos x="connsiteX2" y="connsiteY2"/>
                </a:cxn>
                <a:cxn ang="0">
                  <a:pos x="connsiteX3" y="connsiteY3"/>
                </a:cxn>
              </a:cxnLst>
              <a:rect l="l" t="t" r="r" b="b"/>
              <a:pathLst>
                <a:path w="111532" h="30449">
                  <a:moveTo>
                    <a:pt x="111533" y="28747"/>
                  </a:moveTo>
                  <a:cubicBezTo>
                    <a:pt x="108826" y="14670"/>
                    <a:pt x="111894" y="4925"/>
                    <a:pt x="95290" y="2217"/>
                  </a:cubicBezTo>
                  <a:cubicBezTo>
                    <a:pt x="41509" y="-6806"/>
                    <a:pt x="25627" y="13587"/>
                    <a:pt x="0" y="29649"/>
                  </a:cubicBezTo>
                  <a:cubicBezTo>
                    <a:pt x="32485" y="32898"/>
                    <a:pt x="77423" y="24957"/>
                    <a:pt x="111533" y="28747"/>
                  </a:cubicBezTo>
                  <a:close/>
                </a:path>
              </a:pathLst>
            </a:custGeom>
            <a:solidFill>
              <a:srgbClr val="FFFFFF"/>
            </a:solidFill>
            <a:ln w="1804" cap="flat">
              <a:noFill/>
              <a:prstDash val="solid"/>
              <a:miter/>
            </a:ln>
          </p:spPr>
          <p:txBody>
            <a:bodyPr rtlCol="0" anchor="ctr"/>
            <a:lstStyle/>
            <a:p>
              <a:endParaRPr lang="en-US"/>
            </a:p>
          </p:txBody>
        </p:sp>
        <p:sp>
          <p:nvSpPr>
            <p:cNvPr id="150" name="Freeform 531">
              <a:extLst>
                <a:ext uri="{FF2B5EF4-FFF2-40B4-BE49-F238E27FC236}">
                  <a16:creationId xmlns:a16="http://schemas.microsoft.com/office/drawing/2014/main" id="{DC529089-4CA1-D2C1-A3BB-B5119A868918}"/>
                </a:ext>
              </a:extLst>
            </p:cNvPr>
            <p:cNvSpPr/>
            <p:nvPr/>
          </p:nvSpPr>
          <p:spPr>
            <a:xfrm>
              <a:off x="4288769" y="1020994"/>
              <a:ext cx="180259" cy="143331"/>
            </a:xfrm>
            <a:custGeom>
              <a:avLst/>
              <a:gdLst>
                <a:gd name="connsiteX0" fmla="*/ 123952 w 180259"/>
                <a:gd name="connsiteY0" fmla="*/ 1389 h 143331"/>
                <a:gd name="connsiteX1" fmla="*/ 108251 w 180259"/>
                <a:gd name="connsiteY1" fmla="*/ 15827 h 143331"/>
                <a:gd name="connsiteX2" fmla="*/ 78834 w 180259"/>
                <a:gd name="connsiteY2" fmla="*/ 53365 h 143331"/>
                <a:gd name="connsiteX3" fmla="*/ 12780 w 180259"/>
                <a:gd name="connsiteY3" fmla="*/ 87114 h 143331"/>
                <a:gd name="connsiteX4" fmla="*/ 328 w 180259"/>
                <a:gd name="connsiteY4" fmla="*/ 104800 h 143331"/>
                <a:gd name="connsiteX5" fmla="*/ 63493 w 180259"/>
                <a:gd name="connsiteY5" fmla="*/ 137646 h 143331"/>
                <a:gd name="connsiteX6" fmla="*/ 180260 w 180259"/>
                <a:gd name="connsiteY6" fmla="*/ 7344 h 143331"/>
                <a:gd name="connsiteX7" fmla="*/ 123952 w 180259"/>
                <a:gd name="connsiteY7" fmla="*/ 1389 h 14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259" h="143331">
                  <a:moveTo>
                    <a:pt x="123952" y="1389"/>
                  </a:moveTo>
                  <a:cubicBezTo>
                    <a:pt x="114567" y="2832"/>
                    <a:pt x="108792" y="6261"/>
                    <a:pt x="108251" y="15827"/>
                  </a:cubicBezTo>
                  <a:cubicBezTo>
                    <a:pt x="107168" y="35498"/>
                    <a:pt x="93632" y="44161"/>
                    <a:pt x="78834" y="53365"/>
                  </a:cubicBezTo>
                  <a:cubicBezTo>
                    <a:pt x="57718" y="66540"/>
                    <a:pt x="34618" y="75563"/>
                    <a:pt x="12780" y="87114"/>
                  </a:cubicBezTo>
                  <a:cubicBezTo>
                    <a:pt x="5742" y="90904"/>
                    <a:pt x="-1658" y="94152"/>
                    <a:pt x="328" y="104800"/>
                  </a:cubicBezTo>
                  <a:cubicBezTo>
                    <a:pt x="6103" y="136744"/>
                    <a:pt x="34978" y="152626"/>
                    <a:pt x="63493" y="137646"/>
                  </a:cubicBezTo>
                  <a:cubicBezTo>
                    <a:pt x="117636" y="109131"/>
                    <a:pt x="160047" y="69608"/>
                    <a:pt x="180260" y="7344"/>
                  </a:cubicBezTo>
                  <a:cubicBezTo>
                    <a:pt x="160949" y="-55"/>
                    <a:pt x="142902" y="-1499"/>
                    <a:pt x="123952" y="1389"/>
                  </a:cubicBezTo>
                  <a:close/>
                </a:path>
              </a:pathLst>
            </a:custGeom>
            <a:solidFill>
              <a:srgbClr val="FFFFFF"/>
            </a:solidFill>
            <a:ln w="1804" cap="flat">
              <a:noFill/>
              <a:prstDash val="solid"/>
              <a:miter/>
            </a:ln>
          </p:spPr>
          <p:txBody>
            <a:bodyPr rtlCol="0" anchor="ctr"/>
            <a:lstStyle/>
            <a:p>
              <a:endParaRPr lang="en-US"/>
            </a:p>
          </p:txBody>
        </p:sp>
        <p:sp>
          <p:nvSpPr>
            <p:cNvPr id="151" name="Freeform 532">
              <a:extLst>
                <a:ext uri="{FF2B5EF4-FFF2-40B4-BE49-F238E27FC236}">
                  <a16:creationId xmlns:a16="http://schemas.microsoft.com/office/drawing/2014/main" id="{A74ACE44-0A43-D99F-914C-3A387196ECAC}"/>
                </a:ext>
              </a:extLst>
            </p:cNvPr>
            <p:cNvSpPr/>
            <p:nvPr/>
          </p:nvSpPr>
          <p:spPr>
            <a:xfrm>
              <a:off x="4348602" y="717239"/>
              <a:ext cx="352121" cy="314400"/>
            </a:xfrm>
            <a:custGeom>
              <a:avLst/>
              <a:gdLst>
                <a:gd name="connsiteX0" fmla="*/ 67367 w 352121"/>
                <a:gd name="connsiteY0" fmla="*/ 291247 h 314400"/>
                <a:gd name="connsiteX1" fmla="*/ 87219 w 352121"/>
                <a:gd name="connsiteY1" fmla="*/ 257679 h 314400"/>
                <a:gd name="connsiteX2" fmla="*/ 72781 w 352121"/>
                <a:gd name="connsiteY2" fmla="*/ 215087 h 314400"/>
                <a:gd name="connsiteX3" fmla="*/ 63397 w 352121"/>
                <a:gd name="connsiteY3" fmla="*/ 169066 h 314400"/>
                <a:gd name="connsiteX4" fmla="*/ 108154 w 352121"/>
                <a:gd name="connsiteY4" fmla="*/ 100486 h 314400"/>
                <a:gd name="connsiteX5" fmla="*/ 117539 w 352121"/>
                <a:gd name="connsiteY5" fmla="*/ 99042 h 314400"/>
                <a:gd name="connsiteX6" fmla="*/ 119163 w 352121"/>
                <a:gd name="connsiteY6" fmla="*/ 110773 h 314400"/>
                <a:gd name="connsiteX7" fmla="*/ 101296 w 352121"/>
                <a:gd name="connsiteY7" fmla="*/ 130264 h 314400"/>
                <a:gd name="connsiteX8" fmla="*/ 89205 w 352121"/>
                <a:gd name="connsiteY8" fmla="*/ 219238 h 314400"/>
                <a:gd name="connsiteX9" fmla="*/ 100935 w 352121"/>
                <a:gd name="connsiteY9" fmla="*/ 275004 h 314400"/>
                <a:gd name="connsiteX10" fmla="*/ 110861 w 352121"/>
                <a:gd name="connsiteY10" fmla="*/ 290164 h 314400"/>
                <a:gd name="connsiteX11" fmla="*/ 142986 w 352121"/>
                <a:gd name="connsiteY11" fmla="*/ 277892 h 314400"/>
                <a:gd name="connsiteX12" fmla="*/ 151829 w 352121"/>
                <a:gd name="connsiteY12" fmla="*/ 261469 h 314400"/>
                <a:gd name="connsiteX13" fmla="*/ 168794 w 352121"/>
                <a:gd name="connsiteY13" fmla="*/ 251543 h 314400"/>
                <a:gd name="connsiteX14" fmla="*/ 182870 w 352121"/>
                <a:gd name="connsiteY14" fmla="*/ 265800 h 314400"/>
                <a:gd name="connsiteX15" fmla="*/ 190992 w 352121"/>
                <a:gd name="connsiteY15" fmla="*/ 302978 h 314400"/>
                <a:gd name="connsiteX16" fmla="*/ 237374 w 352121"/>
                <a:gd name="connsiteY16" fmla="*/ 314348 h 314400"/>
                <a:gd name="connsiteX17" fmla="*/ 237374 w 352121"/>
                <a:gd name="connsiteY17" fmla="*/ 291969 h 314400"/>
                <a:gd name="connsiteX18" fmla="*/ 231779 w 352121"/>
                <a:gd name="connsiteY18" fmla="*/ 185489 h 314400"/>
                <a:gd name="connsiteX19" fmla="*/ 231779 w 352121"/>
                <a:gd name="connsiteY19" fmla="*/ 121421 h 314400"/>
                <a:gd name="connsiteX20" fmla="*/ 233223 w 352121"/>
                <a:gd name="connsiteY20" fmla="*/ 100125 h 314400"/>
                <a:gd name="connsiteX21" fmla="*/ 241344 w 352121"/>
                <a:gd name="connsiteY21" fmla="*/ 94711 h 314400"/>
                <a:gd name="connsiteX22" fmla="*/ 248382 w 352121"/>
                <a:gd name="connsiteY22" fmla="*/ 101028 h 314400"/>
                <a:gd name="connsiteX23" fmla="*/ 248021 w 352121"/>
                <a:gd name="connsiteY23" fmla="*/ 119617 h 314400"/>
                <a:gd name="connsiteX24" fmla="*/ 247480 w 352121"/>
                <a:gd name="connsiteY24" fmla="*/ 196859 h 314400"/>
                <a:gd name="connsiteX25" fmla="*/ 254699 w 352121"/>
                <a:gd name="connsiteY25" fmla="*/ 221945 h 314400"/>
                <a:gd name="connsiteX26" fmla="*/ 313353 w 352121"/>
                <a:gd name="connsiteY26" fmla="*/ 267244 h 314400"/>
                <a:gd name="connsiteX27" fmla="*/ 344936 w 352121"/>
                <a:gd name="connsiteY27" fmla="*/ 262913 h 314400"/>
                <a:gd name="connsiteX28" fmla="*/ 346560 w 352121"/>
                <a:gd name="connsiteY28" fmla="*/ 230788 h 314400"/>
                <a:gd name="connsiteX29" fmla="*/ 276175 w 352121"/>
                <a:gd name="connsiteY29" fmla="*/ 114022 h 314400"/>
                <a:gd name="connsiteX30" fmla="*/ 260655 w 352121"/>
                <a:gd name="connsiteY30" fmla="*/ 36960 h 314400"/>
                <a:gd name="connsiteX31" fmla="*/ 228891 w 352121"/>
                <a:gd name="connsiteY31" fmla="*/ 4113 h 314400"/>
                <a:gd name="connsiteX32" fmla="*/ 146234 w 352121"/>
                <a:gd name="connsiteY32" fmla="*/ 504 h 314400"/>
                <a:gd name="connsiteX33" fmla="*/ 83069 w 352121"/>
                <a:gd name="connsiteY33" fmla="*/ 19454 h 314400"/>
                <a:gd name="connsiteX34" fmla="*/ 11601 w 352121"/>
                <a:gd name="connsiteY34" fmla="*/ 131708 h 314400"/>
                <a:gd name="connsiteX35" fmla="*/ 51 w 352121"/>
                <a:gd name="connsiteY35" fmla="*/ 177368 h 314400"/>
                <a:gd name="connsiteX36" fmla="*/ 32716 w 352121"/>
                <a:gd name="connsiteY36" fmla="*/ 276268 h 314400"/>
                <a:gd name="connsiteX37" fmla="*/ 67367 w 352121"/>
                <a:gd name="connsiteY37" fmla="*/ 291247 h 3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121" h="314400">
                  <a:moveTo>
                    <a:pt x="67367" y="291247"/>
                  </a:moveTo>
                  <a:cubicBezTo>
                    <a:pt x="80181" y="287096"/>
                    <a:pt x="87580" y="273922"/>
                    <a:pt x="87219" y="257679"/>
                  </a:cubicBezTo>
                  <a:cubicBezTo>
                    <a:pt x="86859" y="241797"/>
                    <a:pt x="78737" y="228984"/>
                    <a:pt x="72781" y="215087"/>
                  </a:cubicBezTo>
                  <a:cubicBezTo>
                    <a:pt x="66465" y="200288"/>
                    <a:pt x="58344" y="184767"/>
                    <a:pt x="63397" y="169066"/>
                  </a:cubicBezTo>
                  <a:cubicBezTo>
                    <a:pt x="71879" y="142537"/>
                    <a:pt x="88483" y="120158"/>
                    <a:pt x="108154" y="100486"/>
                  </a:cubicBezTo>
                  <a:cubicBezTo>
                    <a:pt x="111042" y="97599"/>
                    <a:pt x="114471" y="96696"/>
                    <a:pt x="117539" y="99042"/>
                  </a:cubicBezTo>
                  <a:cubicBezTo>
                    <a:pt x="121509" y="102111"/>
                    <a:pt x="122412" y="106983"/>
                    <a:pt x="119163" y="110773"/>
                  </a:cubicBezTo>
                  <a:cubicBezTo>
                    <a:pt x="113569" y="117631"/>
                    <a:pt x="107071" y="123587"/>
                    <a:pt x="101296" y="130264"/>
                  </a:cubicBezTo>
                  <a:cubicBezTo>
                    <a:pt x="77835" y="157155"/>
                    <a:pt x="66465" y="185128"/>
                    <a:pt x="89205" y="219238"/>
                  </a:cubicBezTo>
                  <a:cubicBezTo>
                    <a:pt x="99853" y="235481"/>
                    <a:pt x="106711" y="254430"/>
                    <a:pt x="100935" y="275004"/>
                  </a:cubicBezTo>
                  <a:cubicBezTo>
                    <a:pt x="98409" y="283848"/>
                    <a:pt x="102560" y="287638"/>
                    <a:pt x="110861" y="290164"/>
                  </a:cubicBezTo>
                  <a:cubicBezTo>
                    <a:pt x="129089" y="295939"/>
                    <a:pt x="133421" y="294495"/>
                    <a:pt x="142986" y="277892"/>
                  </a:cubicBezTo>
                  <a:cubicBezTo>
                    <a:pt x="146054" y="272478"/>
                    <a:pt x="148580" y="266703"/>
                    <a:pt x="151829" y="261469"/>
                  </a:cubicBezTo>
                  <a:cubicBezTo>
                    <a:pt x="155619" y="255333"/>
                    <a:pt x="159950" y="249738"/>
                    <a:pt x="168794" y="251543"/>
                  </a:cubicBezTo>
                  <a:cubicBezTo>
                    <a:pt x="176734" y="253167"/>
                    <a:pt x="181066" y="258401"/>
                    <a:pt x="182870" y="265800"/>
                  </a:cubicBezTo>
                  <a:cubicBezTo>
                    <a:pt x="185758" y="276990"/>
                    <a:pt x="187563" y="291969"/>
                    <a:pt x="190992" y="302978"/>
                  </a:cubicBezTo>
                  <a:cubicBezTo>
                    <a:pt x="194060" y="312904"/>
                    <a:pt x="224019" y="312182"/>
                    <a:pt x="237374" y="314348"/>
                  </a:cubicBezTo>
                  <a:cubicBezTo>
                    <a:pt x="244051" y="315430"/>
                    <a:pt x="237915" y="299729"/>
                    <a:pt x="237374" y="291969"/>
                  </a:cubicBezTo>
                  <a:cubicBezTo>
                    <a:pt x="234667" y="256596"/>
                    <a:pt x="230696" y="221223"/>
                    <a:pt x="231779" y="185489"/>
                  </a:cubicBezTo>
                  <a:cubicBezTo>
                    <a:pt x="231779" y="164194"/>
                    <a:pt x="231598" y="142898"/>
                    <a:pt x="231779" y="121421"/>
                  </a:cubicBezTo>
                  <a:cubicBezTo>
                    <a:pt x="231779" y="114383"/>
                    <a:pt x="232140" y="107164"/>
                    <a:pt x="233223" y="100125"/>
                  </a:cubicBezTo>
                  <a:cubicBezTo>
                    <a:pt x="233764" y="96696"/>
                    <a:pt x="237554" y="94711"/>
                    <a:pt x="241344" y="94711"/>
                  </a:cubicBezTo>
                  <a:cubicBezTo>
                    <a:pt x="245314" y="94892"/>
                    <a:pt x="248202" y="97238"/>
                    <a:pt x="248382" y="101028"/>
                  </a:cubicBezTo>
                  <a:cubicBezTo>
                    <a:pt x="248743" y="107164"/>
                    <a:pt x="248382" y="113480"/>
                    <a:pt x="248021" y="119617"/>
                  </a:cubicBezTo>
                  <a:cubicBezTo>
                    <a:pt x="246578" y="145424"/>
                    <a:pt x="246397" y="171052"/>
                    <a:pt x="247480" y="196859"/>
                  </a:cubicBezTo>
                  <a:cubicBezTo>
                    <a:pt x="247841" y="206063"/>
                    <a:pt x="249285" y="214726"/>
                    <a:pt x="254699" y="221945"/>
                  </a:cubicBezTo>
                  <a:cubicBezTo>
                    <a:pt x="270220" y="242158"/>
                    <a:pt x="291877" y="254611"/>
                    <a:pt x="313353" y="267244"/>
                  </a:cubicBezTo>
                  <a:cubicBezTo>
                    <a:pt x="321294" y="271936"/>
                    <a:pt x="338258" y="270673"/>
                    <a:pt x="344936" y="262913"/>
                  </a:cubicBezTo>
                  <a:cubicBezTo>
                    <a:pt x="351072" y="255694"/>
                    <a:pt x="356667" y="238549"/>
                    <a:pt x="346560" y="230788"/>
                  </a:cubicBezTo>
                  <a:cubicBezTo>
                    <a:pt x="318587" y="208951"/>
                    <a:pt x="284116" y="154809"/>
                    <a:pt x="276175" y="114022"/>
                  </a:cubicBezTo>
                  <a:cubicBezTo>
                    <a:pt x="271122" y="88034"/>
                    <a:pt x="271303" y="61865"/>
                    <a:pt x="260655" y="36960"/>
                  </a:cubicBezTo>
                  <a:cubicBezTo>
                    <a:pt x="253616" y="20356"/>
                    <a:pt x="246939" y="9347"/>
                    <a:pt x="228891" y="4113"/>
                  </a:cubicBezTo>
                  <a:cubicBezTo>
                    <a:pt x="204527" y="-2925"/>
                    <a:pt x="170959" y="1406"/>
                    <a:pt x="146234" y="504"/>
                  </a:cubicBezTo>
                  <a:cubicBezTo>
                    <a:pt x="122412" y="-398"/>
                    <a:pt x="97867" y="2489"/>
                    <a:pt x="83069" y="19454"/>
                  </a:cubicBezTo>
                  <a:cubicBezTo>
                    <a:pt x="53110" y="53563"/>
                    <a:pt x="33799" y="91824"/>
                    <a:pt x="11601" y="131708"/>
                  </a:cubicBezTo>
                  <a:cubicBezTo>
                    <a:pt x="3299" y="146507"/>
                    <a:pt x="-491" y="161306"/>
                    <a:pt x="51" y="177368"/>
                  </a:cubicBezTo>
                  <a:cubicBezTo>
                    <a:pt x="1494" y="213643"/>
                    <a:pt x="10699" y="247031"/>
                    <a:pt x="32716" y="276268"/>
                  </a:cubicBezTo>
                  <a:cubicBezTo>
                    <a:pt x="38491" y="284750"/>
                    <a:pt x="52569" y="296120"/>
                    <a:pt x="67367" y="291247"/>
                  </a:cubicBezTo>
                  <a:close/>
                </a:path>
              </a:pathLst>
            </a:custGeom>
            <a:solidFill>
              <a:srgbClr val="E96751"/>
            </a:solidFill>
            <a:ln w="1804" cap="flat">
              <a:noFill/>
              <a:prstDash val="solid"/>
              <a:miter/>
            </a:ln>
          </p:spPr>
          <p:txBody>
            <a:bodyPr rtlCol="0" anchor="ctr"/>
            <a:lstStyle/>
            <a:p>
              <a:endParaRPr lang="en-US" dirty="0"/>
            </a:p>
          </p:txBody>
        </p:sp>
        <p:sp>
          <p:nvSpPr>
            <p:cNvPr id="152" name="Freeform 533">
              <a:extLst>
                <a:ext uri="{FF2B5EF4-FFF2-40B4-BE49-F238E27FC236}">
                  <a16:creationId xmlns:a16="http://schemas.microsoft.com/office/drawing/2014/main" id="{1B9A8205-9344-5DCB-4B76-6B4E11C62D7D}"/>
                </a:ext>
              </a:extLst>
            </p:cNvPr>
            <p:cNvSpPr/>
            <p:nvPr/>
          </p:nvSpPr>
          <p:spPr>
            <a:xfrm>
              <a:off x="4430479" y="519420"/>
              <a:ext cx="185980" cy="182757"/>
            </a:xfrm>
            <a:custGeom>
              <a:avLst/>
              <a:gdLst>
                <a:gd name="connsiteX0" fmla="*/ 100091 w 185980"/>
                <a:gd name="connsiteY0" fmla="*/ 182623 h 182757"/>
                <a:gd name="connsiteX1" fmla="*/ 179319 w 185980"/>
                <a:gd name="connsiteY1" fmla="*/ 127037 h 182757"/>
                <a:gd name="connsiteX2" fmla="*/ 168852 w 185980"/>
                <a:gd name="connsiteY2" fmla="*/ 33010 h 182757"/>
                <a:gd name="connsiteX3" fmla="*/ 48476 w 185980"/>
                <a:gd name="connsiteY3" fmla="*/ 8465 h 182757"/>
                <a:gd name="connsiteX4" fmla="*/ 24112 w 185980"/>
                <a:gd name="connsiteY4" fmla="*/ 152483 h 182757"/>
                <a:gd name="connsiteX5" fmla="*/ 100091 w 185980"/>
                <a:gd name="connsiteY5" fmla="*/ 182623 h 18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980" h="182757">
                  <a:moveTo>
                    <a:pt x="100091" y="182623"/>
                  </a:moveTo>
                  <a:cubicBezTo>
                    <a:pt x="143044" y="182803"/>
                    <a:pt x="168671" y="156093"/>
                    <a:pt x="179319" y="127037"/>
                  </a:cubicBezTo>
                  <a:cubicBezTo>
                    <a:pt x="189787" y="98161"/>
                    <a:pt x="189065" y="57374"/>
                    <a:pt x="168852" y="33010"/>
                  </a:cubicBezTo>
                  <a:cubicBezTo>
                    <a:pt x="153331" y="14421"/>
                    <a:pt x="113627" y="-14455"/>
                    <a:pt x="48476" y="8465"/>
                  </a:cubicBezTo>
                  <a:cubicBezTo>
                    <a:pt x="3899" y="23084"/>
                    <a:pt x="-21548" y="106643"/>
                    <a:pt x="24112" y="152483"/>
                  </a:cubicBezTo>
                  <a:cubicBezTo>
                    <a:pt x="42520" y="171072"/>
                    <a:pt x="72118" y="184247"/>
                    <a:pt x="100091" y="182623"/>
                  </a:cubicBezTo>
                  <a:close/>
                </a:path>
              </a:pathLst>
            </a:custGeom>
            <a:solidFill>
              <a:srgbClr val="FFFFFF"/>
            </a:solidFill>
            <a:ln w="1804" cap="flat">
              <a:noFill/>
              <a:prstDash val="solid"/>
              <a:miter/>
            </a:ln>
          </p:spPr>
          <p:txBody>
            <a:bodyPr rtlCol="0" anchor="ctr"/>
            <a:lstStyle/>
            <a:p>
              <a:endParaRPr lang="en-US"/>
            </a:p>
          </p:txBody>
        </p:sp>
        <p:sp>
          <p:nvSpPr>
            <p:cNvPr id="153" name="Freeform 534">
              <a:extLst>
                <a:ext uri="{FF2B5EF4-FFF2-40B4-BE49-F238E27FC236}">
                  <a16:creationId xmlns:a16="http://schemas.microsoft.com/office/drawing/2014/main" id="{BEFED701-8D7E-5CB7-20BD-D8B7575EAF74}"/>
                </a:ext>
              </a:extLst>
            </p:cNvPr>
            <p:cNvSpPr/>
            <p:nvPr/>
          </p:nvSpPr>
          <p:spPr>
            <a:xfrm>
              <a:off x="4902692" y="783550"/>
              <a:ext cx="62098" cy="18113"/>
            </a:xfrm>
            <a:custGeom>
              <a:avLst/>
              <a:gdLst>
                <a:gd name="connsiteX0" fmla="*/ 8677 w 62098"/>
                <a:gd name="connsiteY0" fmla="*/ 18113 h 18113"/>
                <a:gd name="connsiteX1" fmla="*/ 62098 w 62098"/>
                <a:gd name="connsiteY1" fmla="*/ 4036 h 18113"/>
                <a:gd name="connsiteX2" fmla="*/ 37192 w 62098"/>
                <a:gd name="connsiteY2" fmla="*/ 66 h 18113"/>
                <a:gd name="connsiteX3" fmla="*/ 5970 w 62098"/>
                <a:gd name="connsiteY3" fmla="*/ 66 h 18113"/>
                <a:gd name="connsiteX4" fmla="*/ 15 w 62098"/>
                <a:gd name="connsiteY4" fmla="*/ 5300 h 18113"/>
                <a:gd name="connsiteX5" fmla="*/ 8677 w 62098"/>
                <a:gd name="connsiteY5" fmla="*/ 18113 h 1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98" h="18113">
                  <a:moveTo>
                    <a:pt x="8677" y="18113"/>
                  </a:moveTo>
                  <a:cubicBezTo>
                    <a:pt x="8677" y="18113"/>
                    <a:pt x="62278" y="8909"/>
                    <a:pt x="62098" y="4036"/>
                  </a:cubicBezTo>
                  <a:cubicBezTo>
                    <a:pt x="61917" y="-836"/>
                    <a:pt x="42245" y="66"/>
                    <a:pt x="37192" y="66"/>
                  </a:cubicBezTo>
                  <a:lnTo>
                    <a:pt x="5970" y="66"/>
                  </a:lnTo>
                  <a:cubicBezTo>
                    <a:pt x="1278" y="66"/>
                    <a:pt x="-166" y="427"/>
                    <a:pt x="15" y="5300"/>
                  </a:cubicBezTo>
                  <a:cubicBezTo>
                    <a:pt x="376" y="10353"/>
                    <a:pt x="3624" y="18113"/>
                    <a:pt x="8677" y="18113"/>
                  </a:cubicBezTo>
                  <a:close/>
                </a:path>
              </a:pathLst>
            </a:custGeom>
            <a:solidFill>
              <a:srgbClr val="FFFFFF"/>
            </a:solidFill>
            <a:ln w="1804" cap="flat">
              <a:noFill/>
              <a:prstDash val="solid"/>
              <a:miter/>
            </a:ln>
          </p:spPr>
          <p:txBody>
            <a:bodyPr rtlCol="0" anchor="ctr"/>
            <a:lstStyle/>
            <a:p>
              <a:endParaRPr lang="en-US"/>
            </a:p>
          </p:txBody>
        </p:sp>
        <p:sp>
          <p:nvSpPr>
            <p:cNvPr id="154" name="Freeform 535">
              <a:extLst>
                <a:ext uri="{FF2B5EF4-FFF2-40B4-BE49-F238E27FC236}">
                  <a16:creationId xmlns:a16="http://schemas.microsoft.com/office/drawing/2014/main" id="{78B27447-F9EB-D044-0774-613E238661CB}"/>
                </a:ext>
              </a:extLst>
            </p:cNvPr>
            <p:cNvSpPr/>
            <p:nvPr/>
          </p:nvSpPr>
          <p:spPr>
            <a:xfrm>
              <a:off x="4852582" y="850339"/>
              <a:ext cx="70338" cy="22260"/>
            </a:xfrm>
            <a:custGeom>
              <a:avLst/>
              <a:gdLst>
                <a:gd name="connsiteX0" fmla="*/ 7353 w 70338"/>
                <a:gd name="connsiteY0" fmla="*/ 22251 h 22260"/>
                <a:gd name="connsiteX1" fmla="*/ 70338 w 70338"/>
                <a:gd name="connsiteY1" fmla="*/ 7091 h 22260"/>
                <a:gd name="connsiteX2" fmla="*/ 43628 w 70338"/>
                <a:gd name="connsiteY2" fmla="*/ 4023 h 22260"/>
                <a:gd name="connsiteX3" fmla="*/ 10240 w 70338"/>
                <a:gd name="connsiteY3" fmla="*/ 53 h 22260"/>
                <a:gd name="connsiteX4" fmla="*/ 7353 w 70338"/>
                <a:gd name="connsiteY4" fmla="*/ 22251 h 2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8" h="22260">
                  <a:moveTo>
                    <a:pt x="7353" y="22251"/>
                  </a:moveTo>
                  <a:cubicBezTo>
                    <a:pt x="15655" y="21890"/>
                    <a:pt x="70338" y="11784"/>
                    <a:pt x="70338" y="7091"/>
                  </a:cubicBezTo>
                  <a:cubicBezTo>
                    <a:pt x="70338" y="1857"/>
                    <a:pt x="48501" y="4384"/>
                    <a:pt x="43628" y="4023"/>
                  </a:cubicBezTo>
                  <a:cubicBezTo>
                    <a:pt x="35326" y="3301"/>
                    <a:pt x="18542" y="-489"/>
                    <a:pt x="10240" y="53"/>
                  </a:cubicBezTo>
                  <a:cubicBezTo>
                    <a:pt x="-1310" y="594"/>
                    <a:pt x="-4197" y="22792"/>
                    <a:pt x="7353" y="22251"/>
                  </a:cubicBezTo>
                  <a:close/>
                </a:path>
              </a:pathLst>
            </a:custGeom>
            <a:solidFill>
              <a:srgbClr val="FFFFFF"/>
            </a:solidFill>
            <a:ln w="1804" cap="flat">
              <a:noFill/>
              <a:prstDash val="solid"/>
              <a:miter/>
            </a:ln>
          </p:spPr>
          <p:txBody>
            <a:bodyPr rtlCol="0" anchor="ctr"/>
            <a:lstStyle/>
            <a:p>
              <a:endParaRPr lang="en-US"/>
            </a:p>
          </p:txBody>
        </p:sp>
        <p:sp>
          <p:nvSpPr>
            <p:cNvPr id="155" name="Freeform 536">
              <a:extLst>
                <a:ext uri="{FF2B5EF4-FFF2-40B4-BE49-F238E27FC236}">
                  <a16:creationId xmlns:a16="http://schemas.microsoft.com/office/drawing/2014/main" id="{0C46444F-E260-7F15-1738-6669B5C7D9FA}"/>
                </a:ext>
              </a:extLst>
            </p:cNvPr>
            <p:cNvSpPr/>
            <p:nvPr/>
          </p:nvSpPr>
          <p:spPr>
            <a:xfrm>
              <a:off x="4894417" y="929335"/>
              <a:ext cx="63957" cy="19786"/>
            </a:xfrm>
            <a:custGeom>
              <a:avLst/>
              <a:gdLst>
                <a:gd name="connsiteX0" fmla="*/ 45467 w 63957"/>
                <a:gd name="connsiteY0" fmla="*/ 104 h 19786"/>
                <a:gd name="connsiteX1" fmla="*/ 8290 w 63957"/>
                <a:gd name="connsiteY1" fmla="*/ 104 h 19786"/>
                <a:gd name="connsiteX2" fmla="*/ 9192 w 63957"/>
                <a:gd name="connsiteY2" fmla="*/ 19776 h 19786"/>
                <a:gd name="connsiteX3" fmla="*/ 59544 w 63957"/>
                <a:gd name="connsiteY3" fmla="*/ 9850 h 19786"/>
                <a:gd name="connsiteX4" fmla="*/ 45467 w 63957"/>
                <a:gd name="connsiteY4" fmla="*/ 104 h 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57" h="19786">
                  <a:moveTo>
                    <a:pt x="45467" y="104"/>
                  </a:moveTo>
                  <a:cubicBezTo>
                    <a:pt x="37346" y="465"/>
                    <a:pt x="16592" y="-257"/>
                    <a:pt x="8290" y="104"/>
                  </a:cubicBezTo>
                  <a:cubicBezTo>
                    <a:pt x="-3260" y="646"/>
                    <a:pt x="-2539" y="20317"/>
                    <a:pt x="9192" y="19776"/>
                  </a:cubicBezTo>
                  <a:cubicBezTo>
                    <a:pt x="17314" y="19415"/>
                    <a:pt x="51423" y="10211"/>
                    <a:pt x="59544" y="9850"/>
                  </a:cubicBezTo>
                  <a:cubicBezTo>
                    <a:pt x="71275" y="9489"/>
                    <a:pt x="57198" y="-437"/>
                    <a:pt x="45467" y="104"/>
                  </a:cubicBezTo>
                  <a:close/>
                </a:path>
              </a:pathLst>
            </a:custGeom>
            <a:solidFill>
              <a:srgbClr val="FFFFFF"/>
            </a:solidFill>
            <a:ln w="1804" cap="flat">
              <a:noFill/>
              <a:prstDash val="solid"/>
              <a:miter/>
            </a:ln>
          </p:spPr>
          <p:txBody>
            <a:bodyPr rtlCol="0" anchor="ctr"/>
            <a:lstStyle/>
            <a:p>
              <a:endParaRPr lang="en-US"/>
            </a:p>
          </p:txBody>
        </p:sp>
        <p:sp>
          <p:nvSpPr>
            <p:cNvPr id="156" name="Freeform 537">
              <a:extLst>
                <a:ext uri="{FF2B5EF4-FFF2-40B4-BE49-F238E27FC236}">
                  <a16:creationId xmlns:a16="http://schemas.microsoft.com/office/drawing/2014/main" id="{98A47713-513A-7D39-7005-454F4BD19878}"/>
                </a:ext>
              </a:extLst>
            </p:cNvPr>
            <p:cNvSpPr/>
            <p:nvPr/>
          </p:nvSpPr>
          <p:spPr>
            <a:xfrm>
              <a:off x="4861038" y="1003071"/>
              <a:ext cx="57125" cy="17868"/>
            </a:xfrm>
            <a:custGeom>
              <a:avLst/>
              <a:gdLst>
                <a:gd name="connsiteX0" fmla="*/ 10808 w 57125"/>
                <a:gd name="connsiteY0" fmla="*/ 17868 h 17868"/>
                <a:gd name="connsiteX1" fmla="*/ 47805 w 57125"/>
                <a:gd name="connsiteY1" fmla="*/ 11371 h 17868"/>
                <a:gd name="connsiteX2" fmla="*/ 49068 w 57125"/>
                <a:gd name="connsiteY2" fmla="*/ 1626 h 17868"/>
                <a:gd name="connsiteX3" fmla="*/ 7198 w 57125"/>
                <a:gd name="connsiteY3" fmla="*/ 1 h 17868"/>
                <a:gd name="connsiteX4" fmla="*/ 10808 w 57125"/>
                <a:gd name="connsiteY4" fmla="*/ 17868 h 17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25" h="17868">
                  <a:moveTo>
                    <a:pt x="10808" y="17868"/>
                  </a:moveTo>
                  <a:lnTo>
                    <a:pt x="47805" y="11371"/>
                  </a:lnTo>
                  <a:cubicBezTo>
                    <a:pt x="59355" y="11371"/>
                    <a:pt x="60619" y="1626"/>
                    <a:pt x="49068" y="1626"/>
                  </a:cubicBezTo>
                  <a:lnTo>
                    <a:pt x="7198" y="1"/>
                  </a:lnTo>
                  <a:cubicBezTo>
                    <a:pt x="-4532" y="-179"/>
                    <a:pt x="-923" y="17868"/>
                    <a:pt x="10808" y="17868"/>
                  </a:cubicBezTo>
                  <a:close/>
                </a:path>
              </a:pathLst>
            </a:custGeom>
            <a:solidFill>
              <a:srgbClr val="FFFFFF"/>
            </a:solidFill>
            <a:ln w="1804" cap="flat">
              <a:noFill/>
              <a:prstDash val="solid"/>
              <a:miter/>
            </a:ln>
          </p:spPr>
          <p:txBody>
            <a:bodyPr rtlCol="0" anchor="ctr"/>
            <a:lstStyle/>
            <a:p>
              <a:endParaRPr lang="en-US"/>
            </a:p>
          </p:txBody>
        </p:sp>
        <p:sp>
          <p:nvSpPr>
            <p:cNvPr id="157" name="Freeform 538">
              <a:extLst>
                <a:ext uri="{FF2B5EF4-FFF2-40B4-BE49-F238E27FC236}">
                  <a16:creationId xmlns:a16="http://schemas.microsoft.com/office/drawing/2014/main" id="{CB1CF583-0E1A-4B9E-80C6-70E8D3A50702}"/>
                </a:ext>
              </a:extLst>
            </p:cNvPr>
            <p:cNvSpPr/>
            <p:nvPr/>
          </p:nvSpPr>
          <p:spPr>
            <a:xfrm>
              <a:off x="4912786" y="735760"/>
              <a:ext cx="52062" cy="16273"/>
            </a:xfrm>
            <a:custGeom>
              <a:avLst/>
              <a:gdLst>
                <a:gd name="connsiteX0" fmla="*/ 14826 w 52062"/>
                <a:gd name="connsiteY0" fmla="*/ 16274 h 16273"/>
                <a:gd name="connsiteX1" fmla="*/ 52004 w 52062"/>
                <a:gd name="connsiteY1" fmla="*/ 211 h 16273"/>
                <a:gd name="connsiteX2" fmla="*/ 27 w 52062"/>
                <a:gd name="connsiteY2" fmla="*/ 10859 h 16273"/>
                <a:gd name="connsiteX3" fmla="*/ 14826 w 52062"/>
                <a:gd name="connsiteY3" fmla="*/ 16274 h 16273"/>
              </a:gdLst>
              <a:ahLst/>
              <a:cxnLst>
                <a:cxn ang="0">
                  <a:pos x="connsiteX0" y="connsiteY0"/>
                </a:cxn>
                <a:cxn ang="0">
                  <a:pos x="connsiteX1" y="connsiteY1"/>
                </a:cxn>
                <a:cxn ang="0">
                  <a:pos x="connsiteX2" y="connsiteY2"/>
                </a:cxn>
                <a:cxn ang="0">
                  <a:pos x="connsiteX3" y="connsiteY3"/>
                </a:cxn>
              </a:cxnLst>
              <a:rect l="l" t="t" r="r" b="b"/>
              <a:pathLst>
                <a:path w="52062" h="16273">
                  <a:moveTo>
                    <a:pt x="14826" y="16274"/>
                  </a:moveTo>
                  <a:cubicBezTo>
                    <a:pt x="34137" y="16274"/>
                    <a:pt x="53267" y="2377"/>
                    <a:pt x="52004" y="211"/>
                  </a:cubicBezTo>
                  <a:cubicBezTo>
                    <a:pt x="50740" y="-1593"/>
                    <a:pt x="388" y="8694"/>
                    <a:pt x="27" y="10859"/>
                  </a:cubicBezTo>
                  <a:cubicBezTo>
                    <a:pt x="-514" y="13205"/>
                    <a:pt x="7066" y="16274"/>
                    <a:pt x="14826" y="16274"/>
                  </a:cubicBezTo>
                  <a:close/>
                </a:path>
              </a:pathLst>
            </a:custGeom>
            <a:solidFill>
              <a:srgbClr val="FFFFFF"/>
            </a:solidFill>
            <a:ln w="1804" cap="flat">
              <a:noFill/>
              <a:prstDash val="solid"/>
              <a:miter/>
            </a:ln>
          </p:spPr>
          <p:txBody>
            <a:bodyPr rtlCol="0" anchor="ctr"/>
            <a:lstStyle/>
            <a:p>
              <a:endParaRPr lang="en-US"/>
            </a:p>
          </p:txBody>
        </p:sp>
        <p:sp>
          <p:nvSpPr>
            <p:cNvPr id="158" name="Freeform 539">
              <a:extLst>
                <a:ext uri="{FF2B5EF4-FFF2-40B4-BE49-F238E27FC236}">
                  <a16:creationId xmlns:a16="http://schemas.microsoft.com/office/drawing/2014/main" id="{1965C917-F2E3-64D9-23AD-EDB8370EB7F1}"/>
                </a:ext>
              </a:extLst>
            </p:cNvPr>
            <p:cNvSpPr/>
            <p:nvPr/>
          </p:nvSpPr>
          <p:spPr>
            <a:xfrm>
              <a:off x="4270858" y="504942"/>
              <a:ext cx="1056167" cy="741973"/>
            </a:xfrm>
            <a:custGeom>
              <a:avLst/>
              <a:gdLst>
                <a:gd name="connsiteX0" fmla="*/ 99993 w 1056167"/>
                <a:gd name="connsiteY0" fmla="*/ 549385 h 741973"/>
                <a:gd name="connsiteX1" fmla="*/ 82306 w 1056167"/>
                <a:gd name="connsiteY1" fmla="*/ 561116 h 741973"/>
                <a:gd name="connsiteX2" fmla="*/ 17516 w 1056167"/>
                <a:gd name="connsiteY2" fmla="*/ 592338 h 741973"/>
                <a:gd name="connsiteX3" fmla="*/ 10 w 1056167"/>
                <a:gd name="connsiteY3" fmla="*/ 613273 h 741973"/>
                <a:gd name="connsiteX4" fmla="*/ 82487 w 1056167"/>
                <a:gd name="connsiteY4" fmla="*/ 668317 h 741973"/>
                <a:gd name="connsiteX5" fmla="*/ 204126 w 1056167"/>
                <a:gd name="connsiteY5" fmla="*/ 550829 h 741973"/>
                <a:gd name="connsiteX6" fmla="*/ 207555 w 1056167"/>
                <a:gd name="connsiteY6" fmla="*/ 543610 h 741973"/>
                <a:gd name="connsiteX7" fmla="*/ 236250 w 1056167"/>
                <a:gd name="connsiteY7" fmla="*/ 531338 h 741973"/>
                <a:gd name="connsiteX8" fmla="*/ 258449 w 1056167"/>
                <a:gd name="connsiteY8" fmla="*/ 538557 h 741973"/>
                <a:gd name="connsiteX9" fmla="*/ 249605 w 1056167"/>
                <a:gd name="connsiteY9" fmla="*/ 591977 h 741973"/>
                <a:gd name="connsiteX10" fmla="*/ 220008 w 1056167"/>
                <a:gd name="connsiteY10" fmla="*/ 660557 h 741973"/>
                <a:gd name="connsiteX11" fmla="*/ 203765 w 1056167"/>
                <a:gd name="connsiteY11" fmla="*/ 697012 h 741973"/>
                <a:gd name="connsiteX12" fmla="*/ 204487 w 1056167"/>
                <a:gd name="connsiteY12" fmla="*/ 722640 h 741973"/>
                <a:gd name="connsiteX13" fmla="*/ 275774 w 1056167"/>
                <a:gd name="connsiteY13" fmla="*/ 724625 h 741973"/>
                <a:gd name="connsiteX14" fmla="*/ 333345 w 1056167"/>
                <a:gd name="connsiteY14" fmla="*/ 560033 h 741973"/>
                <a:gd name="connsiteX15" fmla="*/ 349227 w 1056167"/>
                <a:gd name="connsiteY15" fmla="*/ 545415 h 741973"/>
                <a:gd name="connsiteX16" fmla="*/ 410227 w 1056167"/>
                <a:gd name="connsiteY16" fmla="*/ 552273 h 741973"/>
                <a:gd name="connsiteX17" fmla="*/ 425387 w 1056167"/>
                <a:gd name="connsiteY17" fmla="*/ 561477 h 741973"/>
                <a:gd name="connsiteX18" fmla="*/ 508946 w 1056167"/>
                <a:gd name="connsiteY18" fmla="*/ 622838 h 741973"/>
                <a:gd name="connsiteX19" fmla="*/ 587994 w 1056167"/>
                <a:gd name="connsiteY19" fmla="*/ 645216 h 741973"/>
                <a:gd name="connsiteX20" fmla="*/ 689420 w 1056167"/>
                <a:gd name="connsiteY20" fmla="*/ 645216 h 741973"/>
                <a:gd name="connsiteX21" fmla="*/ 713242 w 1056167"/>
                <a:gd name="connsiteY21" fmla="*/ 665249 h 741973"/>
                <a:gd name="connsiteX22" fmla="*/ 804562 w 1056167"/>
                <a:gd name="connsiteY22" fmla="*/ 741950 h 741973"/>
                <a:gd name="connsiteX23" fmla="*/ 896423 w 1056167"/>
                <a:gd name="connsiteY23" fmla="*/ 654240 h 741973"/>
                <a:gd name="connsiteX24" fmla="*/ 902018 w 1056167"/>
                <a:gd name="connsiteY24" fmla="*/ 640524 h 741973"/>
                <a:gd name="connsiteX25" fmla="*/ 989187 w 1056167"/>
                <a:gd name="connsiteY25" fmla="*/ 579524 h 741973"/>
                <a:gd name="connsiteX26" fmla="*/ 1048562 w 1056167"/>
                <a:gd name="connsiteY26" fmla="*/ 526465 h 741973"/>
                <a:gd name="connsiteX27" fmla="*/ 1037373 w 1056167"/>
                <a:gd name="connsiteY27" fmla="*/ 489829 h 741973"/>
                <a:gd name="connsiteX28" fmla="*/ 1000556 w 1056167"/>
                <a:gd name="connsiteY28" fmla="*/ 484053 h 741973"/>
                <a:gd name="connsiteX29" fmla="*/ 955799 w 1056167"/>
                <a:gd name="connsiteY29" fmla="*/ 478820 h 741973"/>
                <a:gd name="connsiteX30" fmla="*/ 943346 w 1056167"/>
                <a:gd name="connsiteY30" fmla="*/ 393275 h 741973"/>
                <a:gd name="connsiteX31" fmla="*/ 937571 w 1056167"/>
                <a:gd name="connsiteY31" fmla="*/ 349601 h 741973"/>
                <a:gd name="connsiteX32" fmla="*/ 949663 w 1056167"/>
                <a:gd name="connsiteY32" fmla="*/ 325417 h 741973"/>
                <a:gd name="connsiteX33" fmla="*/ 967530 w 1056167"/>
                <a:gd name="connsiteY33" fmla="*/ 265680 h 741973"/>
                <a:gd name="connsiteX34" fmla="*/ 939556 w 1056167"/>
                <a:gd name="connsiteY34" fmla="*/ 217674 h 741973"/>
                <a:gd name="connsiteX35" fmla="*/ 895521 w 1056167"/>
                <a:gd name="connsiteY35" fmla="*/ 207026 h 741973"/>
                <a:gd name="connsiteX36" fmla="*/ 635639 w 1056167"/>
                <a:gd name="connsiteY36" fmla="*/ 220021 h 741973"/>
                <a:gd name="connsiteX37" fmla="*/ 607304 w 1056167"/>
                <a:gd name="connsiteY37" fmla="*/ 245828 h 741973"/>
                <a:gd name="connsiteX38" fmla="*/ 613801 w 1056167"/>
                <a:gd name="connsiteY38" fmla="*/ 320364 h 741973"/>
                <a:gd name="connsiteX39" fmla="*/ 569946 w 1056167"/>
                <a:gd name="connsiteY39" fmla="*/ 326680 h 741973"/>
                <a:gd name="connsiteX40" fmla="*/ 556050 w 1056167"/>
                <a:gd name="connsiteY40" fmla="*/ 346713 h 741973"/>
                <a:gd name="connsiteX41" fmla="*/ 588355 w 1056167"/>
                <a:gd name="connsiteY41" fmla="*/ 403743 h 741973"/>
                <a:gd name="connsiteX42" fmla="*/ 600627 w 1056167"/>
                <a:gd name="connsiteY42" fmla="*/ 407172 h 741973"/>
                <a:gd name="connsiteX43" fmla="*/ 596656 w 1056167"/>
                <a:gd name="connsiteY43" fmla="*/ 462216 h 741973"/>
                <a:gd name="connsiteX44" fmla="*/ 565615 w 1056167"/>
                <a:gd name="connsiteY44" fmla="*/ 491814 h 741973"/>
                <a:gd name="connsiteX45" fmla="*/ 556591 w 1056167"/>
                <a:gd name="connsiteY45" fmla="*/ 499574 h 741973"/>
                <a:gd name="connsiteX46" fmla="*/ 490899 w 1056167"/>
                <a:gd name="connsiteY46" fmla="*/ 493438 h 741973"/>
                <a:gd name="connsiteX47" fmla="*/ 451194 w 1056167"/>
                <a:gd name="connsiteY47" fmla="*/ 479361 h 741973"/>
                <a:gd name="connsiteX48" fmla="*/ 441449 w 1056167"/>
                <a:gd name="connsiteY48" fmla="*/ 458426 h 741973"/>
                <a:gd name="connsiteX49" fmla="*/ 423402 w 1056167"/>
                <a:gd name="connsiteY49" fmla="*/ 425580 h 741973"/>
                <a:gd name="connsiteX50" fmla="*/ 369260 w 1056167"/>
                <a:gd name="connsiteY50" fmla="*/ 329027 h 741973"/>
                <a:gd name="connsiteX51" fmla="*/ 362221 w 1056167"/>
                <a:gd name="connsiteY51" fmla="*/ 288961 h 741973"/>
                <a:gd name="connsiteX52" fmla="*/ 299416 w 1056167"/>
                <a:gd name="connsiteY52" fmla="*/ 201793 h 741973"/>
                <a:gd name="connsiteX53" fmla="*/ 326126 w 1056167"/>
                <a:gd name="connsiteY53" fmla="*/ 26372 h 741973"/>
                <a:gd name="connsiteX54" fmla="*/ 203765 w 1056167"/>
                <a:gd name="connsiteY54" fmla="*/ 11393 h 741973"/>
                <a:gd name="connsiteX55" fmla="*/ 144389 w 1056167"/>
                <a:gd name="connsiteY55" fmla="*/ 102171 h 741973"/>
                <a:gd name="connsiteX56" fmla="*/ 216759 w 1056167"/>
                <a:gd name="connsiteY56" fmla="*/ 200168 h 741973"/>
                <a:gd name="connsiteX57" fmla="*/ 156842 w 1056167"/>
                <a:gd name="connsiteY57" fmla="*/ 219118 h 741973"/>
                <a:gd name="connsiteX58" fmla="*/ 75629 w 1056167"/>
                <a:gd name="connsiteY58" fmla="*/ 333719 h 741973"/>
                <a:gd name="connsiteX59" fmla="*/ 62996 w 1056167"/>
                <a:gd name="connsiteY59" fmla="*/ 379198 h 741973"/>
                <a:gd name="connsiteX60" fmla="*/ 104866 w 1056167"/>
                <a:gd name="connsiteY60" fmla="*/ 505349 h 741973"/>
                <a:gd name="connsiteX61" fmla="*/ 99993 w 1056167"/>
                <a:gd name="connsiteY61" fmla="*/ 549385 h 741973"/>
                <a:gd name="connsiteX62" fmla="*/ 81585 w 1056167"/>
                <a:gd name="connsiteY62" fmla="*/ 653338 h 741973"/>
                <a:gd name="connsiteX63" fmla="*/ 18419 w 1056167"/>
                <a:gd name="connsiteY63" fmla="*/ 620492 h 741973"/>
                <a:gd name="connsiteX64" fmla="*/ 30871 w 1056167"/>
                <a:gd name="connsiteY64" fmla="*/ 602805 h 741973"/>
                <a:gd name="connsiteX65" fmla="*/ 96925 w 1056167"/>
                <a:gd name="connsiteY65" fmla="*/ 569057 h 741973"/>
                <a:gd name="connsiteX66" fmla="*/ 126342 w 1056167"/>
                <a:gd name="connsiteY66" fmla="*/ 531518 h 741973"/>
                <a:gd name="connsiteX67" fmla="*/ 142043 w 1056167"/>
                <a:gd name="connsiteY67" fmla="*/ 517080 h 741973"/>
                <a:gd name="connsiteX68" fmla="*/ 198531 w 1056167"/>
                <a:gd name="connsiteY68" fmla="*/ 522855 h 741973"/>
                <a:gd name="connsiteX69" fmla="*/ 81585 w 1056167"/>
                <a:gd name="connsiteY69" fmla="*/ 653338 h 741973"/>
                <a:gd name="connsiteX70" fmla="*/ 251230 w 1056167"/>
                <a:gd name="connsiteY70" fmla="*/ 514914 h 741973"/>
                <a:gd name="connsiteX71" fmla="*/ 233724 w 1056167"/>
                <a:gd name="connsiteY71" fmla="*/ 512207 h 741973"/>
                <a:gd name="connsiteX72" fmla="*/ 243108 w 1056167"/>
                <a:gd name="connsiteY72" fmla="*/ 488746 h 741973"/>
                <a:gd name="connsiteX73" fmla="*/ 251230 w 1056167"/>
                <a:gd name="connsiteY73" fmla="*/ 514914 h 741973"/>
                <a:gd name="connsiteX74" fmla="*/ 310606 w 1056167"/>
                <a:gd name="connsiteY74" fmla="*/ 606234 h 741973"/>
                <a:gd name="connsiteX75" fmla="*/ 271262 w 1056167"/>
                <a:gd name="connsiteY75" fmla="*/ 705314 h 741973"/>
                <a:gd name="connsiteX76" fmla="*/ 238777 w 1056167"/>
                <a:gd name="connsiteY76" fmla="*/ 727693 h 741973"/>
                <a:gd name="connsiteX77" fmla="*/ 217481 w 1056167"/>
                <a:gd name="connsiteY77" fmla="*/ 698276 h 741973"/>
                <a:gd name="connsiteX78" fmla="*/ 246538 w 1056167"/>
                <a:gd name="connsiteY78" fmla="*/ 639802 h 741973"/>
                <a:gd name="connsiteX79" fmla="*/ 273789 w 1056167"/>
                <a:gd name="connsiteY79" fmla="*/ 551551 h 741973"/>
                <a:gd name="connsiteX80" fmla="*/ 287685 w 1056167"/>
                <a:gd name="connsiteY80" fmla="*/ 541083 h 741973"/>
                <a:gd name="connsiteX81" fmla="*/ 295626 w 1056167"/>
                <a:gd name="connsiteY81" fmla="*/ 542166 h 741973"/>
                <a:gd name="connsiteX82" fmla="*/ 318907 w 1056167"/>
                <a:gd name="connsiteY82" fmla="*/ 567613 h 741973"/>
                <a:gd name="connsiteX83" fmla="*/ 310606 w 1056167"/>
                <a:gd name="connsiteY83" fmla="*/ 606234 h 741973"/>
                <a:gd name="connsiteX84" fmla="*/ 868089 w 1056167"/>
                <a:gd name="connsiteY84" fmla="*/ 697915 h 741973"/>
                <a:gd name="connsiteX85" fmla="*/ 731651 w 1056167"/>
                <a:gd name="connsiteY85" fmla="*/ 680409 h 741973"/>
                <a:gd name="connsiteX86" fmla="*/ 730929 w 1056167"/>
                <a:gd name="connsiteY86" fmla="*/ 678785 h 741973"/>
                <a:gd name="connsiteX87" fmla="*/ 730568 w 1056167"/>
                <a:gd name="connsiteY87" fmla="*/ 678063 h 741973"/>
                <a:gd name="connsiteX88" fmla="*/ 730207 w 1056167"/>
                <a:gd name="connsiteY88" fmla="*/ 677160 h 741973"/>
                <a:gd name="connsiteX89" fmla="*/ 729846 w 1056167"/>
                <a:gd name="connsiteY89" fmla="*/ 676078 h 741973"/>
                <a:gd name="connsiteX90" fmla="*/ 729665 w 1056167"/>
                <a:gd name="connsiteY90" fmla="*/ 675356 h 741973"/>
                <a:gd name="connsiteX91" fmla="*/ 729305 w 1056167"/>
                <a:gd name="connsiteY91" fmla="*/ 674092 h 741973"/>
                <a:gd name="connsiteX92" fmla="*/ 729305 w 1056167"/>
                <a:gd name="connsiteY92" fmla="*/ 674092 h 741973"/>
                <a:gd name="connsiteX93" fmla="*/ 752766 w 1056167"/>
                <a:gd name="connsiteY93" fmla="*/ 598474 h 741973"/>
                <a:gd name="connsiteX94" fmla="*/ 841920 w 1056167"/>
                <a:gd name="connsiteY94" fmla="*/ 589270 h 741973"/>
                <a:gd name="connsiteX95" fmla="*/ 874044 w 1056167"/>
                <a:gd name="connsiteY95" fmla="*/ 621033 h 741973"/>
                <a:gd name="connsiteX96" fmla="*/ 874044 w 1056167"/>
                <a:gd name="connsiteY96" fmla="*/ 621033 h 741973"/>
                <a:gd name="connsiteX97" fmla="*/ 879098 w 1056167"/>
                <a:gd name="connsiteY97" fmla="*/ 636915 h 741973"/>
                <a:gd name="connsiteX98" fmla="*/ 879459 w 1056167"/>
                <a:gd name="connsiteY98" fmla="*/ 638539 h 741973"/>
                <a:gd name="connsiteX99" fmla="*/ 880000 w 1056167"/>
                <a:gd name="connsiteY99" fmla="*/ 641427 h 741973"/>
                <a:gd name="connsiteX100" fmla="*/ 880361 w 1056167"/>
                <a:gd name="connsiteY100" fmla="*/ 643773 h 741973"/>
                <a:gd name="connsiteX101" fmla="*/ 880722 w 1056167"/>
                <a:gd name="connsiteY101" fmla="*/ 646299 h 741973"/>
                <a:gd name="connsiteX102" fmla="*/ 880903 w 1056167"/>
                <a:gd name="connsiteY102" fmla="*/ 649548 h 741973"/>
                <a:gd name="connsiteX103" fmla="*/ 881083 w 1056167"/>
                <a:gd name="connsiteY103" fmla="*/ 651533 h 741973"/>
                <a:gd name="connsiteX104" fmla="*/ 881263 w 1056167"/>
                <a:gd name="connsiteY104" fmla="*/ 656947 h 741973"/>
                <a:gd name="connsiteX105" fmla="*/ 868089 w 1056167"/>
                <a:gd name="connsiteY105" fmla="*/ 697915 h 741973"/>
                <a:gd name="connsiteX106" fmla="*/ 965725 w 1056167"/>
                <a:gd name="connsiteY106" fmla="*/ 498311 h 741973"/>
                <a:gd name="connsiteX107" fmla="*/ 1034486 w 1056167"/>
                <a:gd name="connsiteY107" fmla="*/ 505169 h 741973"/>
                <a:gd name="connsiteX108" fmla="*/ 962837 w 1056167"/>
                <a:gd name="connsiteY108" fmla="*/ 527728 h 741973"/>
                <a:gd name="connsiteX109" fmla="*/ 952009 w 1056167"/>
                <a:gd name="connsiteY109" fmla="*/ 519065 h 741973"/>
                <a:gd name="connsiteX110" fmla="*/ 965725 w 1056167"/>
                <a:gd name="connsiteY110" fmla="*/ 498311 h 741973"/>
                <a:gd name="connsiteX111" fmla="*/ 950385 w 1056167"/>
                <a:gd name="connsiteY111" fmla="*/ 417459 h 741973"/>
                <a:gd name="connsiteX112" fmla="*/ 951287 w 1056167"/>
                <a:gd name="connsiteY112" fmla="*/ 418722 h 741973"/>
                <a:gd name="connsiteX113" fmla="*/ 951829 w 1056167"/>
                <a:gd name="connsiteY113" fmla="*/ 419624 h 741973"/>
                <a:gd name="connsiteX114" fmla="*/ 952550 w 1056167"/>
                <a:gd name="connsiteY114" fmla="*/ 420888 h 741973"/>
                <a:gd name="connsiteX115" fmla="*/ 953092 w 1056167"/>
                <a:gd name="connsiteY115" fmla="*/ 421970 h 741973"/>
                <a:gd name="connsiteX116" fmla="*/ 953633 w 1056167"/>
                <a:gd name="connsiteY116" fmla="*/ 423414 h 741973"/>
                <a:gd name="connsiteX117" fmla="*/ 953994 w 1056167"/>
                <a:gd name="connsiteY117" fmla="*/ 424678 h 741973"/>
                <a:gd name="connsiteX118" fmla="*/ 954536 w 1056167"/>
                <a:gd name="connsiteY118" fmla="*/ 426302 h 741973"/>
                <a:gd name="connsiteX119" fmla="*/ 954897 w 1056167"/>
                <a:gd name="connsiteY119" fmla="*/ 427565 h 741973"/>
                <a:gd name="connsiteX120" fmla="*/ 955258 w 1056167"/>
                <a:gd name="connsiteY120" fmla="*/ 429370 h 741973"/>
                <a:gd name="connsiteX121" fmla="*/ 955438 w 1056167"/>
                <a:gd name="connsiteY121" fmla="*/ 430633 h 741973"/>
                <a:gd name="connsiteX122" fmla="*/ 955799 w 1056167"/>
                <a:gd name="connsiteY122" fmla="*/ 432979 h 741973"/>
                <a:gd name="connsiteX123" fmla="*/ 955980 w 1056167"/>
                <a:gd name="connsiteY123" fmla="*/ 434062 h 741973"/>
                <a:gd name="connsiteX124" fmla="*/ 956340 w 1056167"/>
                <a:gd name="connsiteY124" fmla="*/ 437852 h 741973"/>
                <a:gd name="connsiteX125" fmla="*/ 926382 w 1056167"/>
                <a:gd name="connsiteY125" fmla="*/ 467450 h 741973"/>
                <a:gd name="connsiteX126" fmla="*/ 641775 w 1056167"/>
                <a:gd name="connsiteY126" fmla="*/ 474127 h 741973"/>
                <a:gd name="connsiteX127" fmla="*/ 637985 w 1056167"/>
                <a:gd name="connsiteY127" fmla="*/ 474127 h 741973"/>
                <a:gd name="connsiteX128" fmla="*/ 636722 w 1056167"/>
                <a:gd name="connsiteY128" fmla="*/ 473947 h 741973"/>
                <a:gd name="connsiteX129" fmla="*/ 634375 w 1056167"/>
                <a:gd name="connsiteY129" fmla="*/ 473766 h 741973"/>
                <a:gd name="connsiteX130" fmla="*/ 632932 w 1056167"/>
                <a:gd name="connsiteY130" fmla="*/ 473586 h 741973"/>
                <a:gd name="connsiteX131" fmla="*/ 631127 w 1056167"/>
                <a:gd name="connsiteY131" fmla="*/ 473225 h 741973"/>
                <a:gd name="connsiteX132" fmla="*/ 629683 w 1056167"/>
                <a:gd name="connsiteY132" fmla="*/ 472864 h 741973"/>
                <a:gd name="connsiteX133" fmla="*/ 628059 w 1056167"/>
                <a:gd name="connsiteY133" fmla="*/ 472503 h 741973"/>
                <a:gd name="connsiteX134" fmla="*/ 626615 w 1056167"/>
                <a:gd name="connsiteY134" fmla="*/ 471962 h 741973"/>
                <a:gd name="connsiteX135" fmla="*/ 625352 w 1056167"/>
                <a:gd name="connsiteY135" fmla="*/ 471420 h 741973"/>
                <a:gd name="connsiteX136" fmla="*/ 623908 w 1056167"/>
                <a:gd name="connsiteY136" fmla="*/ 470879 h 741973"/>
                <a:gd name="connsiteX137" fmla="*/ 622825 w 1056167"/>
                <a:gd name="connsiteY137" fmla="*/ 470338 h 741973"/>
                <a:gd name="connsiteX138" fmla="*/ 621381 w 1056167"/>
                <a:gd name="connsiteY138" fmla="*/ 469616 h 741973"/>
                <a:gd name="connsiteX139" fmla="*/ 620479 w 1056167"/>
                <a:gd name="connsiteY139" fmla="*/ 469074 h 741973"/>
                <a:gd name="connsiteX140" fmla="*/ 619035 w 1056167"/>
                <a:gd name="connsiteY140" fmla="*/ 467991 h 741973"/>
                <a:gd name="connsiteX141" fmla="*/ 618674 w 1056167"/>
                <a:gd name="connsiteY141" fmla="*/ 467811 h 741973"/>
                <a:gd name="connsiteX142" fmla="*/ 613982 w 1056167"/>
                <a:gd name="connsiteY142" fmla="*/ 462577 h 741973"/>
                <a:gd name="connsiteX143" fmla="*/ 613801 w 1056167"/>
                <a:gd name="connsiteY143" fmla="*/ 462397 h 741973"/>
                <a:gd name="connsiteX144" fmla="*/ 612718 w 1056167"/>
                <a:gd name="connsiteY144" fmla="*/ 460411 h 741973"/>
                <a:gd name="connsiteX145" fmla="*/ 612538 w 1056167"/>
                <a:gd name="connsiteY145" fmla="*/ 460051 h 741973"/>
                <a:gd name="connsiteX146" fmla="*/ 611636 w 1056167"/>
                <a:gd name="connsiteY146" fmla="*/ 457885 h 741973"/>
                <a:gd name="connsiteX147" fmla="*/ 611455 w 1056167"/>
                <a:gd name="connsiteY147" fmla="*/ 457343 h 741973"/>
                <a:gd name="connsiteX148" fmla="*/ 610733 w 1056167"/>
                <a:gd name="connsiteY148" fmla="*/ 454997 h 741973"/>
                <a:gd name="connsiteX149" fmla="*/ 610553 w 1056167"/>
                <a:gd name="connsiteY149" fmla="*/ 454456 h 741973"/>
                <a:gd name="connsiteX150" fmla="*/ 610011 w 1056167"/>
                <a:gd name="connsiteY150" fmla="*/ 451929 h 741973"/>
                <a:gd name="connsiteX151" fmla="*/ 610011 w 1056167"/>
                <a:gd name="connsiteY151" fmla="*/ 451568 h 741973"/>
                <a:gd name="connsiteX152" fmla="*/ 609470 w 1056167"/>
                <a:gd name="connsiteY152" fmla="*/ 448681 h 741973"/>
                <a:gd name="connsiteX153" fmla="*/ 609470 w 1056167"/>
                <a:gd name="connsiteY153" fmla="*/ 448681 h 741973"/>
                <a:gd name="connsiteX154" fmla="*/ 608929 w 1056167"/>
                <a:gd name="connsiteY154" fmla="*/ 442003 h 741973"/>
                <a:gd name="connsiteX155" fmla="*/ 634917 w 1056167"/>
                <a:gd name="connsiteY155" fmla="*/ 414932 h 741973"/>
                <a:gd name="connsiteX156" fmla="*/ 698805 w 1056167"/>
                <a:gd name="connsiteY156" fmla="*/ 416917 h 741973"/>
                <a:gd name="connsiteX157" fmla="*/ 925840 w 1056167"/>
                <a:gd name="connsiteY157" fmla="*/ 410240 h 741973"/>
                <a:gd name="connsiteX158" fmla="*/ 950385 w 1056167"/>
                <a:gd name="connsiteY158" fmla="*/ 417459 h 741973"/>
                <a:gd name="connsiteX159" fmla="*/ 626254 w 1056167"/>
                <a:gd name="connsiteY159" fmla="*/ 240234 h 741973"/>
                <a:gd name="connsiteX160" fmla="*/ 914290 w 1056167"/>
                <a:gd name="connsiteY160" fmla="*/ 224893 h 741973"/>
                <a:gd name="connsiteX161" fmla="*/ 915373 w 1056167"/>
                <a:gd name="connsiteY161" fmla="*/ 225074 h 741973"/>
                <a:gd name="connsiteX162" fmla="*/ 918621 w 1056167"/>
                <a:gd name="connsiteY162" fmla="*/ 225976 h 741973"/>
                <a:gd name="connsiteX163" fmla="*/ 920065 w 1056167"/>
                <a:gd name="connsiteY163" fmla="*/ 226337 h 741973"/>
                <a:gd name="connsiteX164" fmla="*/ 921870 w 1056167"/>
                <a:gd name="connsiteY164" fmla="*/ 226878 h 741973"/>
                <a:gd name="connsiteX165" fmla="*/ 924397 w 1056167"/>
                <a:gd name="connsiteY165" fmla="*/ 227600 h 741973"/>
                <a:gd name="connsiteX166" fmla="*/ 925840 w 1056167"/>
                <a:gd name="connsiteY166" fmla="*/ 227961 h 741973"/>
                <a:gd name="connsiteX167" fmla="*/ 928367 w 1056167"/>
                <a:gd name="connsiteY167" fmla="*/ 228864 h 741973"/>
                <a:gd name="connsiteX168" fmla="*/ 929269 w 1056167"/>
                <a:gd name="connsiteY168" fmla="*/ 229225 h 741973"/>
                <a:gd name="connsiteX169" fmla="*/ 931616 w 1056167"/>
                <a:gd name="connsiteY169" fmla="*/ 230127 h 741973"/>
                <a:gd name="connsiteX170" fmla="*/ 932338 w 1056167"/>
                <a:gd name="connsiteY170" fmla="*/ 230488 h 741973"/>
                <a:gd name="connsiteX171" fmla="*/ 934864 w 1056167"/>
                <a:gd name="connsiteY171" fmla="*/ 231571 h 741973"/>
                <a:gd name="connsiteX172" fmla="*/ 935405 w 1056167"/>
                <a:gd name="connsiteY172" fmla="*/ 231932 h 741973"/>
                <a:gd name="connsiteX173" fmla="*/ 937752 w 1056167"/>
                <a:gd name="connsiteY173" fmla="*/ 233195 h 741973"/>
                <a:gd name="connsiteX174" fmla="*/ 938113 w 1056167"/>
                <a:gd name="connsiteY174" fmla="*/ 233376 h 741973"/>
                <a:gd name="connsiteX175" fmla="*/ 940459 w 1056167"/>
                <a:gd name="connsiteY175" fmla="*/ 234819 h 741973"/>
                <a:gd name="connsiteX176" fmla="*/ 913207 w 1056167"/>
                <a:gd name="connsiteY176" fmla="*/ 246731 h 741973"/>
                <a:gd name="connsiteX177" fmla="*/ 767204 w 1056167"/>
                <a:gd name="connsiteY177" fmla="*/ 254491 h 741973"/>
                <a:gd name="connsiteX178" fmla="*/ 735260 w 1056167"/>
                <a:gd name="connsiteY178" fmla="*/ 254311 h 741973"/>
                <a:gd name="connsiteX179" fmla="*/ 732733 w 1056167"/>
                <a:gd name="connsiteY179" fmla="*/ 254311 h 741973"/>
                <a:gd name="connsiteX180" fmla="*/ 701512 w 1056167"/>
                <a:gd name="connsiteY180" fmla="*/ 254311 h 741973"/>
                <a:gd name="connsiteX181" fmla="*/ 668665 w 1056167"/>
                <a:gd name="connsiteY181" fmla="*/ 254491 h 741973"/>
                <a:gd name="connsiteX182" fmla="*/ 663251 w 1056167"/>
                <a:gd name="connsiteY182" fmla="*/ 254491 h 741973"/>
                <a:gd name="connsiteX183" fmla="*/ 661627 w 1056167"/>
                <a:gd name="connsiteY183" fmla="*/ 254491 h 741973"/>
                <a:gd name="connsiteX184" fmla="*/ 661266 w 1056167"/>
                <a:gd name="connsiteY184" fmla="*/ 254491 h 741973"/>
                <a:gd name="connsiteX185" fmla="*/ 659822 w 1056167"/>
                <a:gd name="connsiteY185" fmla="*/ 254491 h 741973"/>
                <a:gd name="connsiteX186" fmla="*/ 659461 w 1056167"/>
                <a:gd name="connsiteY186" fmla="*/ 254491 h 741973"/>
                <a:gd name="connsiteX187" fmla="*/ 657656 w 1056167"/>
                <a:gd name="connsiteY187" fmla="*/ 254491 h 741973"/>
                <a:gd name="connsiteX188" fmla="*/ 657296 w 1056167"/>
                <a:gd name="connsiteY188" fmla="*/ 254491 h 741973"/>
                <a:gd name="connsiteX189" fmla="*/ 655491 w 1056167"/>
                <a:gd name="connsiteY189" fmla="*/ 254491 h 741973"/>
                <a:gd name="connsiteX190" fmla="*/ 655130 w 1056167"/>
                <a:gd name="connsiteY190" fmla="*/ 254491 h 741973"/>
                <a:gd name="connsiteX191" fmla="*/ 650979 w 1056167"/>
                <a:gd name="connsiteY191" fmla="*/ 254130 h 741973"/>
                <a:gd name="connsiteX192" fmla="*/ 650799 w 1056167"/>
                <a:gd name="connsiteY192" fmla="*/ 254130 h 741973"/>
                <a:gd name="connsiteX193" fmla="*/ 646467 w 1056167"/>
                <a:gd name="connsiteY193" fmla="*/ 253589 h 741973"/>
                <a:gd name="connsiteX194" fmla="*/ 646467 w 1056167"/>
                <a:gd name="connsiteY194" fmla="*/ 253589 h 741973"/>
                <a:gd name="connsiteX195" fmla="*/ 626254 w 1056167"/>
                <a:gd name="connsiteY195" fmla="*/ 240234 h 741973"/>
                <a:gd name="connsiteX196" fmla="*/ 616328 w 1056167"/>
                <a:gd name="connsiteY196" fmla="*/ 275967 h 741973"/>
                <a:gd name="connsiteX197" fmla="*/ 630946 w 1056167"/>
                <a:gd name="connsiteY197" fmla="*/ 265680 h 741973"/>
                <a:gd name="connsiteX198" fmla="*/ 897145 w 1056167"/>
                <a:gd name="connsiteY198" fmla="*/ 264958 h 741973"/>
                <a:gd name="connsiteX199" fmla="*/ 952009 w 1056167"/>
                <a:gd name="connsiteY199" fmla="*/ 256476 h 741973"/>
                <a:gd name="connsiteX200" fmla="*/ 950024 w 1056167"/>
                <a:gd name="connsiteY200" fmla="*/ 296722 h 741973"/>
                <a:gd name="connsiteX201" fmla="*/ 949843 w 1056167"/>
                <a:gd name="connsiteY201" fmla="*/ 297444 h 741973"/>
                <a:gd name="connsiteX202" fmla="*/ 948580 w 1056167"/>
                <a:gd name="connsiteY202" fmla="*/ 300331 h 741973"/>
                <a:gd name="connsiteX203" fmla="*/ 948039 w 1056167"/>
                <a:gd name="connsiteY203" fmla="*/ 301414 h 741973"/>
                <a:gd name="connsiteX204" fmla="*/ 946775 w 1056167"/>
                <a:gd name="connsiteY204" fmla="*/ 303760 h 741973"/>
                <a:gd name="connsiteX205" fmla="*/ 946053 w 1056167"/>
                <a:gd name="connsiteY205" fmla="*/ 305024 h 741973"/>
                <a:gd name="connsiteX206" fmla="*/ 944610 w 1056167"/>
                <a:gd name="connsiteY206" fmla="*/ 307009 h 741973"/>
                <a:gd name="connsiteX207" fmla="*/ 943527 w 1056167"/>
                <a:gd name="connsiteY207" fmla="*/ 308453 h 741973"/>
                <a:gd name="connsiteX208" fmla="*/ 942083 w 1056167"/>
                <a:gd name="connsiteY208" fmla="*/ 310257 h 741973"/>
                <a:gd name="connsiteX209" fmla="*/ 940820 w 1056167"/>
                <a:gd name="connsiteY209" fmla="*/ 311701 h 741973"/>
                <a:gd name="connsiteX210" fmla="*/ 939195 w 1056167"/>
                <a:gd name="connsiteY210" fmla="*/ 313325 h 741973"/>
                <a:gd name="connsiteX211" fmla="*/ 937571 w 1056167"/>
                <a:gd name="connsiteY211" fmla="*/ 314769 h 741973"/>
                <a:gd name="connsiteX212" fmla="*/ 935947 w 1056167"/>
                <a:gd name="connsiteY212" fmla="*/ 316032 h 741973"/>
                <a:gd name="connsiteX213" fmla="*/ 933962 w 1056167"/>
                <a:gd name="connsiteY213" fmla="*/ 317476 h 741973"/>
                <a:gd name="connsiteX214" fmla="*/ 932338 w 1056167"/>
                <a:gd name="connsiteY214" fmla="*/ 318559 h 741973"/>
                <a:gd name="connsiteX215" fmla="*/ 929811 w 1056167"/>
                <a:gd name="connsiteY215" fmla="*/ 320003 h 741973"/>
                <a:gd name="connsiteX216" fmla="*/ 928367 w 1056167"/>
                <a:gd name="connsiteY216" fmla="*/ 320725 h 741973"/>
                <a:gd name="connsiteX217" fmla="*/ 924036 w 1056167"/>
                <a:gd name="connsiteY217" fmla="*/ 322710 h 741973"/>
                <a:gd name="connsiteX218" fmla="*/ 898228 w 1056167"/>
                <a:gd name="connsiteY218" fmla="*/ 325237 h 741973"/>
                <a:gd name="connsiteX219" fmla="*/ 658559 w 1056167"/>
                <a:gd name="connsiteY219" fmla="*/ 326680 h 741973"/>
                <a:gd name="connsiteX220" fmla="*/ 632210 w 1056167"/>
                <a:gd name="connsiteY220" fmla="*/ 317476 h 741973"/>
                <a:gd name="connsiteX221" fmla="*/ 632210 w 1056167"/>
                <a:gd name="connsiteY221" fmla="*/ 317476 h 741973"/>
                <a:gd name="connsiteX222" fmla="*/ 632210 w 1056167"/>
                <a:gd name="connsiteY222" fmla="*/ 317476 h 741973"/>
                <a:gd name="connsiteX223" fmla="*/ 616328 w 1056167"/>
                <a:gd name="connsiteY223" fmla="*/ 275967 h 741973"/>
                <a:gd name="connsiteX224" fmla="*/ 593227 w 1056167"/>
                <a:gd name="connsiteY224" fmla="*/ 392373 h 741973"/>
                <a:gd name="connsiteX225" fmla="*/ 591062 w 1056167"/>
                <a:gd name="connsiteY225" fmla="*/ 392012 h 741973"/>
                <a:gd name="connsiteX226" fmla="*/ 590520 w 1056167"/>
                <a:gd name="connsiteY226" fmla="*/ 391831 h 741973"/>
                <a:gd name="connsiteX227" fmla="*/ 588716 w 1056167"/>
                <a:gd name="connsiteY227" fmla="*/ 391290 h 741973"/>
                <a:gd name="connsiteX228" fmla="*/ 588355 w 1056167"/>
                <a:gd name="connsiteY228" fmla="*/ 391110 h 741973"/>
                <a:gd name="connsiteX229" fmla="*/ 586369 w 1056167"/>
                <a:gd name="connsiteY229" fmla="*/ 390207 h 741973"/>
                <a:gd name="connsiteX230" fmla="*/ 585828 w 1056167"/>
                <a:gd name="connsiteY230" fmla="*/ 390027 h 741973"/>
                <a:gd name="connsiteX231" fmla="*/ 584204 w 1056167"/>
                <a:gd name="connsiteY231" fmla="*/ 389124 h 741973"/>
                <a:gd name="connsiteX232" fmla="*/ 583843 w 1056167"/>
                <a:gd name="connsiteY232" fmla="*/ 388944 h 741973"/>
                <a:gd name="connsiteX233" fmla="*/ 582038 w 1056167"/>
                <a:gd name="connsiteY233" fmla="*/ 387681 h 741973"/>
                <a:gd name="connsiteX234" fmla="*/ 581677 w 1056167"/>
                <a:gd name="connsiteY234" fmla="*/ 387320 h 741973"/>
                <a:gd name="connsiteX235" fmla="*/ 580233 w 1056167"/>
                <a:gd name="connsiteY235" fmla="*/ 386056 h 741973"/>
                <a:gd name="connsiteX236" fmla="*/ 579872 w 1056167"/>
                <a:gd name="connsiteY236" fmla="*/ 385695 h 741973"/>
                <a:gd name="connsiteX237" fmla="*/ 578248 w 1056167"/>
                <a:gd name="connsiteY237" fmla="*/ 384071 h 741973"/>
                <a:gd name="connsiteX238" fmla="*/ 578068 w 1056167"/>
                <a:gd name="connsiteY238" fmla="*/ 383891 h 741973"/>
                <a:gd name="connsiteX239" fmla="*/ 576804 w 1056167"/>
                <a:gd name="connsiteY239" fmla="*/ 382266 h 741973"/>
                <a:gd name="connsiteX240" fmla="*/ 576443 w 1056167"/>
                <a:gd name="connsiteY240" fmla="*/ 381905 h 741973"/>
                <a:gd name="connsiteX241" fmla="*/ 573917 w 1056167"/>
                <a:gd name="connsiteY241" fmla="*/ 378115 h 741973"/>
                <a:gd name="connsiteX242" fmla="*/ 573736 w 1056167"/>
                <a:gd name="connsiteY242" fmla="*/ 377754 h 741973"/>
                <a:gd name="connsiteX243" fmla="*/ 572834 w 1056167"/>
                <a:gd name="connsiteY243" fmla="*/ 375950 h 741973"/>
                <a:gd name="connsiteX244" fmla="*/ 572653 w 1056167"/>
                <a:gd name="connsiteY244" fmla="*/ 375769 h 741973"/>
                <a:gd name="connsiteX245" fmla="*/ 571751 w 1056167"/>
                <a:gd name="connsiteY245" fmla="*/ 373604 h 741973"/>
                <a:gd name="connsiteX246" fmla="*/ 571571 w 1056167"/>
                <a:gd name="connsiteY246" fmla="*/ 373243 h 741973"/>
                <a:gd name="connsiteX247" fmla="*/ 571029 w 1056167"/>
                <a:gd name="connsiteY247" fmla="*/ 371257 h 741973"/>
                <a:gd name="connsiteX248" fmla="*/ 570849 w 1056167"/>
                <a:gd name="connsiteY248" fmla="*/ 370896 h 741973"/>
                <a:gd name="connsiteX249" fmla="*/ 570307 w 1056167"/>
                <a:gd name="connsiteY249" fmla="*/ 368550 h 741973"/>
                <a:gd name="connsiteX250" fmla="*/ 570307 w 1056167"/>
                <a:gd name="connsiteY250" fmla="*/ 368370 h 741973"/>
                <a:gd name="connsiteX251" fmla="*/ 569946 w 1056167"/>
                <a:gd name="connsiteY251" fmla="*/ 366204 h 741973"/>
                <a:gd name="connsiteX252" fmla="*/ 569946 w 1056167"/>
                <a:gd name="connsiteY252" fmla="*/ 365843 h 741973"/>
                <a:gd name="connsiteX253" fmla="*/ 573195 w 1056167"/>
                <a:gd name="connsiteY253" fmla="*/ 348157 h 741973"/>
                <a:gd name="connsiteX254" fmla="*/ 592866 w 1056167"/>
                <a:gd name="connsiteY254" fmla="*/ 337870 h 741973"/>
                <a:gd name="connsiteX255" fmla="*/ 898769 w 1056167"/>
                <a:gd name="connsiteY255" fmla="*/ 341299 h 741973"/>
                <a:gd name="connsiteX256" fmla="*/ 911402 w 1056167"/>
                <a:gd name="connsiteY256" fmla="*/ 340577 h 741973"/>
                <a:gd name="connsiteX257" fmla="*/ 912846 w 1056167"/>
                <a:gd name="connsiteY257" fmla="*/ 340757 h 741973"/>
                <a:gd name="connsiteX258" fmla="*/ 913207 w 1056167"/>
                <a:gd name="connsiteY258" fmla="*/ 340757 h 741973"/>
                <a:gd name="connsiteX259" fmla="*/ 914471 w 1056167"/>
                <a:gd name="connsiteY259" fmla="*/ 341118 h 741973"/>
                <a:gd name="connsiteX260" fmla="*/ 914831 w 1056167"/>
                <a:gd name="connsiteY260" fmla="*/ 341299 h 741973"/>
                <a:gd name="connsiteX261" fmla="*/ 916095 w 1056167"/>
                <a:gd name="connsiteY261" fmla="*/ 341660 h 741973"/>
                <a:gd name="connsiteX262" fmla="*/ 916275 w 1056167"/>
                <a:gd name="connsiteY262" fmla="*/ 341840 h 741973"/>
                <a:gd name="connsiteX263" fmla="*/ 917539 w 1056167"/>
                <a:gd name="connsiteY263" fmla="*/ 342562 h 741973"/>
                <a:gd name="connsiteX264" fmla="*/ 917719 w 1056167"/>
                <a:gd name="connsiteY264" fmla="*/ 342562 h 741973"/>
                <a:gd name="connsiteX265" fmla="*/ 918982 w 1056167"/>
                <a:gd name="connsiteY265" fmla="*/ 343464 h 741973"/>
                <a:gd name="connsiteX266" fmla="*/ 919163 w 1056167"/>
                <a:gd name="connsiteY266" fmla="*/ 343645 h 741973"/>
                <a:gd name="connsiteX267" fmla="*/ 920246 w 1056167"/>
                <a:gd name="connsiteY267" fmla="*/ 344728 h 741973"/>
                <a:gd name="connsiteX268" fmla="*/ 920426 w 1056167"/>
                <a:gd name="connsiteY268" fmla="*/ 344908 h 741973"/>
                <a:gd name="connsiteX269" fmla="*/ 921509 w 1056167"/>
                <a:gd name="connsiteY269" fmla="*/ 346172 h 741973"/>
                <a:gd name="connsiteX270" fmla="*/ 921690 w 1056167"/>
                <a:gd name="connsiteY270" fmla="*/ 346533 h 741973"/>
                <a:gd name="connsiteX271" fmla="*/ 922592 w 1056167"/>
                <a:gd name="connsiteY271" fmla="*/ 348157 h 741973"/>
                <a:gd name="connsiteX272" fmla="*/ 922772 w 1056167"/>
                <a:gd name="connsiteY272" fmla="*/ 348337 h 741973"/>
                <a:gd name="connsiteX273" fmla="*/ 923675 w 1056167"/>
                <a:gd name="connsiteY273" fmla="*/ 350503 h 741973"/>
                <a:gd name="connsiteX274" fmla="*/ 920426 w 1056167"/>
                <a:gd name="connsiteY274" fmla="*/ 391290 h 741973"/>
                <a:gd name="connsiteX275" fmla="*/ 901476 w 1056167"/>
                <a:gd name="connsiteY275" fmla="*/ 397968 h 741973"/>
                <a:gd name="connsiteX276" fmla="*/ 653867 w 1056167"/>
                <a:gd name="connsiteY276" fmla="*/ 401216 h 741973"/>
                <a:gd name="connsiteX277" fmla="*/ 593227 w 1056167"/>
                <a:gd name="connsiteY277" fmla="*/ 392373 h 741973"/>
                <a:gd name="connsiteX278" fmla="*/ 608207 w 1056167"/>
                <a:gd name="connsiteY278" fmla="*/ 487302 h 741973"/>
                <a:gd name="connsiteX279" fmla="*/ 742479 w 1056167"/>
                <a:gd name="connsiteY279" fmla="*/ 489107 h 741973"/>
                <a:gd name="connsiteX280" fmla="*/ 912124 w 1056167"/>
                <a:gd name="connsiteY280" fmla="*/ 483332 h 741973"/>
                <a:gd name="connsiteX281" fmla="*/ 937932 w 1056167"/>
                <a:gd name="connsiteY281" fmla="*/ 493258 h 741973"/>
                <a:gd name="connsiteX282" fmla="*/ 937932 w 1056167"/>
                <a:gd name="connsiteY282" fmla="*/ 493438 h 741973"/>
                <a:gd name="connsiteX283" fmla="*/ 938654 w 1056167"/>
                <a:gd name="connsiteY283" fmla="*/ 495423 h 741973"/>
                <a:gd name="connsiteX284" fmla="*/ 938835 w 1056167"/>
                <a:gd name="connsiteY284" fmla="*/ 495784 h 741973"/>
                <a:gd name="connsiteX285" fmla="*/ 939376 w 1056167"/>
                <a:gd name="connsiteY285" fmla="*/ 497769 h 741973"/>
                <a:gd name="connsiteX286" fmla="*/ 939556 w 1056167"/>
                <a:gd name="connsiteY286" fmla="*/ 498311 h 741973"/>
                <a:gd name="connsiteX287" fmla="*/ 939917 w 1056167"/>
                <a:gd name="connsiteY287" fmla="*/ 500838 h 741973"/>
                <a:gd name="connsiteX288" fmla="*/ 927284 w 1056167"/>
                <a:gd name="connsiteY288" fmla="*/ 534406 h 741973"/>
                <a:gd name="connsiteX289" fmla="*/ 852568 w 1056167"/>
                <a:gd name="connsiteY289" fmla="*/ 536932 h 741973"/>
                <a:gd name="connsiteX290" fmla="*/ 615245 w 1056167"/>
                <a:gd name="connsiteY290" fmla="*/ 539639 h 741973"/>
                <a:gd name="connsiteX291" fmla="*/ 612358 w 1056167"/>
                <a:gd name="connsiteY291" fmla="*/ 540000 h 741973"/>
                <a:gd name="connsiteX292" fmla="*/ 611636 w 1056167"/>
                <a:gd name="connsiteY292" fmla="*/ 540000 h 741973"/>
                <a:gd name="connsiteX293" fmla="*/ 608929 w 1056167"/>
                <a:gd name="connsiteY293" fmla="*/ 540361 h 741973"/>
                <a:gd name="connsiteX294" fmla="*/ 608568 w 1056167"/>
                <a:gd name="connsiteY294" fmla="*/ 540361 h 741973"/>
                <a:gd name="connsiteX295" fmla="*/ 606402 w 1056167"/>
                <a:gd name="connsiteY295" fmla="*/ 540542 h 741973"/>
                <a:gd name="connsiteX296" fmla="*/ 605861 w 1056167"/>
                <a:gd name="connsiteY296" fmla="*/ 540542 h 741973"/>
                <a:gd name="connsiteX297" fmla="*/ 603514 w 1056167"/>
                <a:gd name="connsiteY297" fmla="*/ 540542 h 741973"/>
                <a:gd name="connsiteX298" fmla="*/ 603153 w 1056167"/>
                <a:gd name="connsiteY298" fmla="*/ 540542 h 741973"/>
                <a:gd name="connsiteX299" fmla="*/ 601168 w 1056167"/>
                <a:gd name="connsiteY299" fmla="*/ 540542 h 741973"/>
                <a:gd name="connsiteX300" fmla="*/ 600807 w 1056167"/>
                <a:gd name="connsiteY300" fmla="*/ 540542 h 741973"/>
                <a:gd name="connsiteX301" fmla="*/ 598822 w 1056167"/>
                <a:gd name="connsiteY301" fmla="*/ 540361 h 741973"/>
                <a:gd name="connsiteX302" fmla="*/ 598461 w 1056167"/>
                <a:gd name="connsiteY302" fmla="*/ 540361 h 741973"/>
                <a:gd name="connsiteX303" fmla="*/ 596656 w 1056167"/>
                <a:gd name="connsiteY303" fmla="*/ 540000 h 741973"/>
                <a:gd name="connsiteX304" fmla="*/ 596476 w 1056167"/>
                <a:gd name="connsiteY304" fmla="*/ 540000 h 741973"/>
                <a:gd name="connsiteX305" fmla="*/ 594852 w 1056167"/>
                <a:gd name="connsiteY305" fmla="*/ 539459 h 741973"/>
                <a:gd name="connsiteX306" fmla="*/ 594491 w 1056167"/>
                <a:gd name="connsiteY306" fmla="*/ 539278 h 741973"/>
                <a:gd name="connsiteX307" fmla="*/ 592866 w 1056167"/>
                <a:gd name="connsiteY307" fmla="*/ 538557 h 741973"/>
                <a:gd name="connsiteX308" fmla="*/ 592686 w 1056167"/>
                <a:gd name="connsiteY308" fmla="*/ 538557 h 741973"/>
                <a:gd name="connsiteX309" fmla="*/ 591423 w 1056167"/>
                <a:gd name="connsiteY309" fmla="*/ 537835 h 741973"/>
                <a:gd name="connsiteX310" fmla="*/ 591062 w 1056167"/>
                <a:gd name="connsiteY310" fmla="*/ 537654 h 741973"/>
                <a:gd name="connsiteX311" fmla="*/ 589798 w 1056167"/>
                <a:gd name="connsiteY311" fmla="*/ 536752 h 741973"/>
                <a:gd name="connsiteX312" fmla="*/ 589618 w 1056167"/>
                <a:gd name="connsiteY312" fmla="*/ 536571 h 741973"/>
                <a:gd name="connsiteX313" fmla="*/ 588535 w 1056167"/>
                <a:gd name="connsiteY313" fmla="*/ 535489 h 741973"/>
                <a:gd name="connsiteX314" fmla="*/ 588355 w 1056167"/>
                <a:gd name="connsiteY314" fmla="*/ 535308 h 741973"/>
                <a:gd name="connsiteX315" fmla="*/ 587272 w 1056167"/>
                <a:gd name="connsiteY315" fmla="*/ 534045 h 741973"/>
                <a:gd name="connsiteX316" fmla="*/ 587091 w 1056167"/>
                <a:gd name="connsiteY316" fmla="*/ 533684 h 741973"/>
                <a:gd name="connsiteX317" fmla="*/ 586189 w 1056167"/>
                <a:gd name="connsiteY317" fmla="*/ 532240 h 741973"/>
                <a:gd name="connsiteX318" fmla="*/ 586008 w 1056167"/>
                <a:gd name="connsiteY318" fmla="*/ 532059 h 741973"/>
                <a:gd name="connsiteX319" fmla="*/ 585106 w 1056167"/>
                <a:gd name="connsiteY319" fmla="*/ 530255 h 741973"/>
                <a:gd name="connsiteX320" fmla="*/ 584926 w 1056167"/>
                <a:gd name="connsiteY320" fmla="*/ 529894 h 741973"/>
                <a:gd name="connsiteX321" fmla="*/ 584204 w 1056167"/>
                <a:gd name="connsiteY321" fmla="*/ 527909 h 741973"/>
                <a:gd name="connsiteX322" fmla="*/ 584204 w 1056167"/>
                <a:gd name="connsiteY322" fmla="*/ 527909 h 741973"/>
                <a:gd name="connsiteX323" fmla="*/ 581316 w 1056167"/>
                <a:gd name="connsiteY323" fmla="*/ 515275 h 741973"/>
                <a:gd name="connsiteX324" fmla="*/ 608207 w 1056167"/>
                <a:gd name="connsiteY324" fmla="*/ 487302 h 741973"/>
                <a:gd name="connsiteX325" fmla="*/ 647911 w 1056167"/>
                <a:gd name="connsiteY325" fmla="*/ 552994 h 741973"/>
                <a:gd name="connsiteX326" fmla="*/ 722447 w 1056167"/>
                <a:gd name="connsiteY326" fmla="*/ 552092 h 741973"/>
                <a:gd name="connsiteX327" fmla="*/ 925119 w 1056167"/>
                <a:gd name="connsiteY327" fmla="*/ 548483 h 741973"/>
                <a:gd name="connsiteX328" fmla="*/ 997308 w 1056167"/>
                <a:gd name="connsiteY328" fmla="*/ 530255 h 741973"/>
                <a:gd name="connsiteX329" fmla="*/ 1015175 w 1056167"/>
                <a:gd name="connsiteY329" fmla="*/ 524119 h 741973"/>
                <a:gd name="connsiteX330" fmla="*/ 1015175 w 1056167"/>
                <a:gd name="connsiteY330" fmla="*/ 524119 h 741973"/>
                <a:gd name="connsiteX331" fmla="*/ 1017341 w 1056167"/>
                <a:gd name="connsiteY331" fmla="*/ 523577 h 741973"/>
                <a:gd name="connsiteX332" fmla="*/ 1017521 w 1056167"/>
                <a:gd name="connsiteY332" fmla="*/ 523577 h 741973"/>
                <a:gd name="connsiteX333" fmla="*/ 1019506 w 1056167"/>
                <a:gd name="connsiteY333" fmla="*/ 523036 h 741973"/>
                <a:gd name="connsiteX334" fmla="*/ 1019867 w 1056167"/>
                <a:gd name="connsiteY334" fmla="*/ 523036 h 741973"/>
                <a:gd name="connsiteX335" fmla="*/ 1021672 w 1056167"/>
                <a:gd name="connsiteY335" fmla="*/ 522675 h 741973"/>
                <a:gd name="connsiteX336" fmla="*/ 1022213 w 1056167"/>
                <a:gd name="connsiteY336" fmla="*/ 522494 h 741973"/>
                <a:gd name="connsiteX337" fmla="*/ 1024018 w 1056167"/>
                <a:gd name="connsiteY337" fmla="*/ 522133 h 741973"/>
                <a:gd name="connsiteX338" fmla="*/ 1024740 w 1056167"/>
                <a:gd name="connsiteY338" fmla="*/ 522133 h 741973"/>
                <a:gd name="connsiteX339" fmla="*/ 1026364 w 1056167"/>
                <a:gd name="connsiteY339" fmla="*/ 521953 h 741973"/>
                <a:gd name="connsiteX340" fmla="*/ 1027447 w 1056167"/>
                <a:gd name="connsiteY340" fmla="*/ 521953 h 741973"/>
                <a:gd name="connsiteX341" fmla="*/ 1028710 w 1056167"/>
                <a:gd name="connsiteY341" fmla="*/ 521953 h 741973"/>
                <a:gd name="connsiteX342" fmla="*/ 1030154 w 1056167"/>
                <a:gd name="connsiteY342" fmla="*/ 521953 h 741973"/>
                <a:gd name="connsiteX343" fmla="*/ 1031237 w 1056167"/>
                <a:gd name="connsiteY343" fmla="*/ 521953 h 741973"/>
                <a:gd name="connsiteX344" fmla="*/ 1033764 w 1056167"/>
                <a:gd name="connsiteY344" fmla="*/ 522133 h 741973"/>
                <a:gd name="connsiteX345" fmla="*/ 1017521 w 1056167"/>
                <a:gd name="connsiteY345" fmla="*/ 543249 h 741973"/>
                <a:gd name="connsiteX346" fmla="*/ 926923 w 1056167"/>
                <a:gd name="connsiteY346" fmla="*/ 609122 h 741973"/>
                <a:gd name="connsiteX347" fmla="*/ 913568 w 1056167"/>
                <a:gd name="connsiteY347" fmla="*/ 617784 h 741973"/>
                <a:gd name="connsiteX348" fmla="*/ 884331 w 1056167"/>
                <a:gd name="connsiteY348" fmla="*/ 611107 h 741973"/>
                <a:gd name="connsiteX349" fmla="*/ 881985 w 1056167"/>
                <a:gd name="connsiteY349" fmla="*/ 607858 h 741973"/>
                <a:gd name="connsiteX350" fmla="*/ 881083 w 1056167"/>
                <a:gd name="connsiteY350" fmla="*/ 606595 h 741973"/>
                <a:gd name="connsiteX351" fmla="*/ 879639 w 1056167"/>
                <a:gd name="connsiteY351" fmla="*/ 604790 h 741973"/>
                <a:gd name="connsiteX352" fmla="*/ 878376 w 1056167"/>
                <a:gd name="connsiteY352" fmla="*/ 603347 h 741973"/>
                <a:gd name="connsiteX353" fmla="*/ 877293 w 1056167"/>
                <a:gd name="connsiteY353" fmla="*/ 602083 h 741973"/>
                <a:gd name="connsiteX354" fmla="*/ 875849 w 1056167"/>
                <a:gd name="connsiteY354" fmla="*/ 600459 h 741973"/>
                <a:gd name="connsiteX355" fmla="*/ 875127 w 1056167"/>
                <a:gd name="connsiteY355" fmla="*/ 599737 h 741973"/>
                <a:gd name="connsiteX356" fmla="*/ 866465 w 1056167"/>
                <a:gd name="connsiteY356" fmla="*/ 591074 h 741973"/>
                <a:gd name="connsiteX357" fmla="*/ 771355 w 1056167"/>
                <a:gd name="connsiteY357" fmla="*/ 574651 h 741973"/>
                <a:gd name="connsiteX358" fmla="*/ 725515 w 1056167"/>
                <a:gd name="connsiteY358" fmla="*/ 608941 h 741973"/>
                <a:gd name="connsiteX359" fmla="*/ 722807 w 1056167"/>
                <a:gd name="connsiteY359" fmla="*/ 613634 h 741973"/>
                <a:gd name="connsiteX360" fmla="*/ 721725 w 1056167"/>
                <a:gd name="connsiteY360" fmla="*/ 615799 h 741973"/>
                <a:gd name="connsiteX361" fmla="*/ 721003 w 1056167"/>
                <a:gd name="connsiteY361" fmla="*/ 617243 h 741973"/>
                <a:gd name="connsiteX362" fmla="*/ 719198 w 1056167"/>
                <a:gd name="connsiteY362" fmla="*/ 621214 h 741973"/>
                <a:gd name="connsiteX363" fmla="*/ 706204 w 1056167"/>
                <a:gd name="connsiteY363" fmla="*/ 632583 h 741973"/>
                <a:gd name="connsiteX364" fmla="*/ 544680 w 1056167"/>
                <a:gd name="connsiteY364" fmla="*/ 632042 h 741973"/>
                <a:gd name="connsiteX365" fmla="*/ 543778 w 1056167"/>
                <a:gd name="connsiteY365" fmla="*/ 631681 h 741973"/>
                <a:gd name="connsiteX366" fmla="*/ 543597 w 1056167"/>
                <a:gd name="connsiteY366" fmla="*/ 631501 h 741973"/>
                <a:gd name="connsiteX367" fmla="*/ 542695 w 1056167"/>
                <a:gd name="connsiteY367" fmla="*/ 630959 h 741973"/>
                <a:gd name="connsiteX368" fmla="*/ 542514 w 1056167"/>
                <a:gd name="connsiteY368" fmla="*/ 630959 h 741973"/>
                <a:gd name="connsiteX369" fmla="*/ 541070 w 1056167"/>
                <a:gd name="connsiteY369" fmla="*/ 630237 h 741973"/>
                <a:gd name="connsiteX370" fmla="*/ 540710 w 1056167"/>
                <a:gd name="connsiteY370" fmla="*/ 630057 h 741973"/>
                <a:gd name="connsiteX371" fmla="*/ 539266 w 1056167"/>
                <a:gd name="connsiteY371" fmla="*/ 629154 h 741973"/>
                <a:gd name="connsiteX372" fmla="*/ 538905 w 1056167"/>
                <a:gd name="connsiteY372" fmla="*/ 628974 h 741973"/>
                <a:gd name="connsiteX373" fmla="*/ 537100 w 1056167"/>
                <a:gd name="connsiteY373" fmla="*/ 627711 h 741973"/>
                <a:gd name="connsiteX374" fmla="*/ 536559 w 1056167"/>
                <a:gd name="connsiteY374" fmla="*/ 627350 h 741973"/>
                <a:gd name="connsiteX375" fmla="*/ 534754 w 1056167"/>
                <a:gd name="connsiteY375" fmla="*/ 626267 h 741973"/>
                <a:gd name="connsiteX376" fmla="*/ 534212 w 1056167"/>
                <a:gd name="connsiteY376" fmla="*/ 625906 h 741973"/>
                <a:gd name="connsiteX377" fmla="*/ 531866 w 1056167"/>
                <a:gd name="connsiteY377" fmla="*/ 624282 h 741973"/>
                <a:gd name="connsiteX378" fmla="*/ 531325 w 1056167"/>
                <a:gd name="connsiteY378" fmla="*/ 623921 h 741973"/>
                <a:gd name="connsiteX379" fmla="*/ 529340 w 1056167"/>
                <a:gd name="connsiteY379" fmla="*/ 622477 h 741973"/>
                <a:gd name="connsiteX380" fmla="*/ 528618 w 1056167"/>
                <a:gd name="connsiteY380" fmla="*/ 621935 h 741973"/>
                <a:gd name="connsiteX381" fmla="*/ 525911 w 1056167"/>
                <a:gd name="connsiteY381" fmla="*/ 620131 h 741973"/>
                <a:gd name="connsiteX382" fmla="*/ 525369 w 1056167"/>
                <a:gd name="connsiteY382" fmla="*/ 619770 h 741973"/>
                <a:gd name="connsiteX383" fmla="*/ 523204 w 1056167"/>
                <a:gd name="connsiteY383" fmla="*/ 618145 h 741973"/>
                <a:gd name="connsiteX384" fmla="*/ 522301 w 1056167"/>
                <a:gd name="connsiteY384" fmla="*/ 617424 h 741973"/>
                <a:gd name="connsiteX385" fmla="*/ 519414 w 1056167"/>
                <a:gd name="connsiteY385" fmla="*/ 615438 h 741973"/>
                <a:gd name="connsiteX386" fmla="*/ 518872 w 1056167"/>
                <a:gd name="connsiteY386" fmla="*/ 615077 h 741973"/>
                <a:gd name="connsiteX387" fmla="*/ 516346 w 1056167"/>
                <a:gd name="connsiteY387" fmla="*/ 613273 h 741973"/>
                <a:gd name="connsiteX388" fmla="*/ 515263 w 1056167"/>
                <a:gd name="connsiteY388" fmla="*/ 612551 h 741973"/>
                <a:gd name="connsiteX389" fmla="*/ 512736 w 1056167"/>
                <a:gd name="connsiteY389" fmla="*/ 610746 h 741973"/>
                <a:gd name="connsiteX390" fmla="*/ 511653 w 1056167"/>
                <a:gd name="connsiteY390" fmla="*/ 610024 h 741973"/>
                <a:gd name="connsiteX391" fmla="*/ 508946 w 1056167"/>
                <a:gd name="connsiteY391" fmla="*/ 608039 h 741973"/>
                <a:gd name="connsiteX392" fmla="*/ 507683 w 1056167"/>
                <a:gd name="connsiteY392" fmla="*/ 606956 h 741973"/>
                <a:gd name="connsiteX393" fmla="*/ 505517 w 1056167"/>
                <a:gd name="connsiteY393" fmla="*/ 605332 h 741973"/>
                <a:gd name="connsiteX394" fmla="*/ 504254 w 1056167"/>
                <a:gd name="connsiteY394" fmla="*/ 604429 h 741973"/>
                <a:gd name="connsiteX395" fmla="*/ 501186 w 1056167"/>
                <a:gd name="connsiteY395" fmla="*/ 602083 h 741973"/>
                <a:gd name="connsiteX396" fmla="*/ 499742 w 1056167"/>
                <a:gd name="connsiteY396" fmla="*/ 601000 h 741973"/>
                <a:gd name="connsiteX397" fmla="*/ 497576 w 1056167"/>
                <a:gd name="connsiteY397" fmla="*/ 599376 h 741973"/>
                <a:gd name="connsiteX398" fmla="*/ 496132 w 1056167"/>
                <a:gd name="connsiteY398" fmla="*/ 598293 h 741973"/>
                <a:gd name="connsiteX399" fmla="*/ 493065 w 1056167"/>
                <a:gd name="connsiteY399" fmla="*/ 595947 h 741973"/>
                <a:gd name="connsiteX400" fmla="*/ 491621 w 1056167"/>
                <a:gd name="connsiteY400" fmla="*/ 594864 h 741973"/>
                <a:gd name="connsiteX401" fmla="*/ 489455 w 1056167"/>
                <a:gd name="connsiteY401" fmla="*/ 593240 h 741973"/>
                <a:gd name="connsiteX402" fmla="*/ 488011 w 1056167"/>
                <a:gd name="connsiteY402" fmla="*/ 592157 h 741973"/>
                <a:gd name="connsiteX403" fmla="*/ 484943 w 1056167"/>
                <a:gd name="connsiteY403" fmla="*/ 589811 h 741973"/>
                <a:gd name="connsiteX404" fmla="*/ 483319 w 1056167"/>
                <a:gd name="connsiteY404" fmla="*/ 588548 h 741973"/>
                <a:gd name="connsiteX405" fmla="*/ 481334 w 1056167"/>
                <a:gd name="connsiteY405" fmla="*/ 586924 h 741973"/>
                <a:gd name="connsiteX406" fmla="*/ 479709 w 1056167"/>
                <a:gd name="connsiteY406" fmla="*/ 585660 h 741973"/>
                <a:gd name="connsiteX407" fmla="*/ 476822 w 1056167"/>
                <a:gd name="connsiteY407" fmla="*/ 583314 h 741973"/>
                <a:gd name="connsiteX408" fmla="*/ 441268 w 1056167"/>
                <a:gd name="connsiteY408" fmla="*/ 553897 h 741973"/>
                <a:gd name="connsiteX409" fmla="*/ 647911 w 1056167"/>
                <a:gd name="connsiteY409" fmla="*/ 552994 h 741973"/>
                <a:gd name="connsiteX410" fmla="*/ 554606 w 1056167"/>
                <a:gd name="connsiteY410" fmla="*/ 513110 h 741973"/>
                <a:gd name="connsiteX411" fmla="*/ 570849 w 1056167"/>
                <a:gd name="connsiteY411" fmla="*/ 539639 h 741973"/>
                <a:gd name="connsiteX412" fmla="*/ 459316 w 1056167"/>
                <a:gd name="connsiteY412" fmla="*/ 540542 h 741973"/>
                <a:gd name="connsiteX413" fmla="*/ 554606 w 1056167"/>
                <a:gd name="connsiteY413" fmla="*/ 513110 h 741973"/>
                <a:gd name="connsiteX414" fmla="*/ 480431 w 1056167"/>
                <a:gd name="connsiteY414" fmla="*/ 507335 h 741973"/>
                <a:gd name="connsiteX415" fmla="*/ 467257 w 1056167"/>
                <a:gd name="connsiteY415" fmla="*/ 519246 h 741973"/>
                <a:gd name="connsiteX416" fmla="*/ 348505 w 1056167"/>
                <a:gd name="connsiteY416" fmla="*/ 530796 h 741973"/>
                <a:gd name="connsiteX417" fmla="*/ 334248 w 1056167"/>
                <a:gd name="connsiteY417" fmla="*/ 521412 h 741973"/>
                <a:gd name="connsiteX418" fmla="*/ 328112 w 1056167"/>
                <a:gd name="connsiteY418" fmla="*/ 453914 h 741973"/>
                <a:gd name="connsiteX419" fmla="*/ 374132 w 1056167"/>
                <a:gd name="connsiteY419" fmla="*/ 484414 h 741973"/>
                <a:gd name="connsiteX420" fmla="*/ 423943 w 1056167"/>
                <a:gd name="connsiteY420" fmla="*/ 492175 h 741973"/>
                <a:gd name="connsiteX421" fmla="*/ 480431 w 1056167"/>
                <a:gd name="connsiteY421" fmla="*/ 507335 h 741973"/>
                <a:gd name="connsiteX422" fmla="*/ 183552 w 1056167"/>
                <a:gd name="connsiteY422" fmla="*/ 167142 h 741973"/>
                <a:gd name="connsiteX423" fmla="*/ 207916 w 1056167"/>
                <a:gd name="connsiteY423" fmla="*/ 23124 h 741973"/>
                <a:gd name="connsiteX424" fmla="*/ 328292 w 1056167"/>
                <a:gd name="connsiteY424" fmla="*/ 47668 h 741973"/>
                <a:gd name="connsiteX425" fmla="*/ 338760 w 1056167"/>
                <a:gd name="connsiteY425" fmla="*/ 141695 h 741973"/>
                <a:gd name="connsiteX426" fmla="*/ 259532 w 1056167"/>
                <a:gd name="connsiteY426" fmla="*/ 197281 h 741973"/>
                <a:gd name="connsiteX427" fmla="*/ 183552 w 1056167"/>
                <a:gd name="connsiteY427" fmla="*/ 167142 h 741973"/>
                <a:gd name="connsiteX428" fmla="*/ 89345 w 1056167"/>
                <a:gd name="connsiteY428" fmla="*/ 344908 h 741973"/>
                <a:gd name="connsiteX429" fmla="*/ 160813 w 1056167"/>
                <a:gd name="connsiteY429" fmla="*/ 232654 h 741973"/>
                <a:gd name="connsiteX430" fmla="*/ 223978 w 1056167"/>
                <a:gd name="connsiteY430" fmla="*/ 213704 h 741973"/>
                <a:gd name="connsiteX431" fmla="*/ 306635 w 1056167"/>
                <a:gd name="connsiteY431" fmla="*/ 217313 h 741973"/>
                <a:gd name="connsiteX432" fmla="*/ 338398 w 1056167"/>
                <a:gd name="connsiteY432" fmla="*/ 250160 h 741973"/>
                <a:gd name="connsiteX433" fmla="*/ 353919 w 1056167"/>
                <a:gd name="connsiteY433" fmla="*/ 327222 h 741973"/>
                <a:gd name="connsiteX434" fmla="*/ 424304 w 1056167"/>
                <a:gd name="connsiteY434" fmla="*/ 443988 h 741973"/>
                <a:gd name="connsiteX435" fmla="*/ 422680 w 1056167"/>
                <a:gd name="connsiteY435" fmla="*/ 476113 h 741973"/>
                <a:gd name="connsiteX436" fmla="*/ 391097 w 1056167"/>
                <a:gd name="connsiteY436" fmla="*/ 480444 h 741973"/>
                <a:gd name="connsiteX437" fmla="*/ 332443 w 1056167"/>
                <a:gd name="connsiteY437" fmla="*/ 435145 h 741973"/>
                <a:gd name="connsiteX438" fmla="*/ 325224 w 1056167"/>
                <a:gd name="connsiteY438" fmla="*/ 410059 h 741973"/>
                <a:gd name="connsiteX439" fmla="*/ 325765 w 1056167"/>
                <a:gd name="connsiteY439" fmla="*/ 332817 h 741973"/>
                <a:gd name="connsiteX440" fmla="*/ 326126 w 1056167"/>
                <a:gd name="connsiteY440" fmla="*/ 314228 h 741973"/>
                <a:gd name="connsiteX441" fmla="*/ 319088 w 1056167"/>
                <a:gd name="connsiteY441" fmla="*/ 307911 h 741973"/>
                <a:gd name="connsiteX442" fmla="*/ 310967 w 1056167"/>
                <a:gd name="connsiteY442" fmla="*/ 313325 h 741973"/>
                <a:gd name="connsiteX443" fmla="*/ 309523 w 1056167"/>
                <a:gd name="connsiteY443" fmla="*/ 334621 h 741973"/>
                <a:gd name="connsiteX444" fmla="*/ 309523 w 1056167"/>
                <a:gd name="connsiteY444" fmla="*/ 398689 h 741973"/>
                <a:gd name="connsiteX445" fmla="*/ 315118 w 1056167"/>
                <a:gd name="connsiteY445" fmla="*/ 505169 h 741973"/>
                <a:gd name="connsiteX446" fmla="*/ 315118 w 1056167"/>
                <a:gd name="connsiteY446" fmla="*/ 527548 h 741973"/>
                <a:gd name="connsiteX447" fmla="*/ 268736 w 1056167"/>
                <a:gd name="connsiteY447" fmla="*/ 516178 h 741973"/>
                <a:gd name="connsiteX448" fmla="*/ 260614 w 1056167"/>
                <a:gd name="connsiteY448" fmla="*/ 479000 h 741973"/>
                <a:gd name="connsiteX449" fmla="*/ 246538 w 1056167"/>
                <a:gd name="connsiteY449" fmla="*/ 464743 h 741973"/>
                <a:gd name="connsiteX450" fmla="*/ 229573 w 1056167"/>
                <a:gd name="connsiteY450" fmla="*/ 474669 h 741973"/>
                <a:gd name="connsiteX451" fmla="*/ 220730 w 1056167"/>
                <a:gd name="connsiteY451" fmla="*/ 491092 h 741973"/>
                <a:gd name="connsiteX452" fmla="*/ 188605 w 1056167"/>
                <a:gd name="connsiteY452" fmla="*/ 503364 h 741973"/>
                <a:gd name="connsiteX453" fmla="*/ 178679 w 1056167"/>
                <a:gd name="connsiteY453" fmla="*/ 488204 h 741973"/>
                <a:gd name="connsiteX454" fmla="*/ 166948 w 1056167"/>
                <a:gd name="connsiteY454" fmla="*/ 432438 h 741973"/>
                <a:gd name="connsiteX455" fmla="*/ 179040 w 1056167"/>
                <a:gd name="connsiteY455" fmla="*/ 343464 h 741973"/>
                <a:gd name="connsiteX456" fmla="*/ 196907 w 1056167"/>
                <a:gd name="connsiteY456" fmla="*/ 323973 h 741973"/>
                <a:gd name="connsiteX457" fmla="*/ 195283 w 1056167"/>
                <a:gd name="connsiteY457" fmla="*/ 312243 h 741973"/>
                <a:gd name="connsiteX458" fmla="*/ 185898 w 1056167"/>
                <a:gd name="connsiteY458" fmla="*/ 313686 h 741973"/>
                <a:gd name="connsiteX459" fmla="*/ 141141 w 1056167"/>
                <a:gd name="connsiteY459" fmla="*/ 382266 h 741973"/>
                <a:gd name="connsiteX460" fmla="*/ 150525 w 1056167"/>
                <a:gd name="connsiteY460" fmla="*/ 428287 h 741973"/>
                <a:gd name="connsiteX461" fmla="*/ 164963 w 1056167"/>
                <a:gd name="connsiteY461" fmla="*/ 470879 h 741973"/>
                <a:gd name="connsiteX462" fmla="*/ 145111 w 1056167"/>
                <a:gd name="connsiteY462" fmla="*/ 504447 h 741973"/>
                <a:gd name="connsiteX463" fmla="*/ 110460 w 1056167"/>
                <a:gd name="connsiteY463" fmla="*/ 490190 h 741973"/>
                <a:gd name="connsiteX464" fmla="*/ 77795 w 1056167"/>
                <a:gd name="connsiteY464" fmla="*/ 391290 h 741973"/>
                <a:gd name="connsiteX465" fmla="*/ 89345 w 1056167"/>
                <a:gd name="connsiteY465" fmla="*/ 344908 h 74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Lst>
              <a:rect l="l" t="t" r="r" b="b"/>
              <a:pathLst>
                <a:path w="1056167" h="741973">
                  <a:moveTo>
                    <a:pt x="99993" y="549385"/>
                  </a:moveTo>
                  <a:cubicBezTo>
                    <a:pt x="94759" y="554077"/>
                    <a:pt x="88623" y="558048"/>
                    <a:pt x="82306" y="561116"/>
                  </a:cubicBezTo>
                  <a:cubicBezTo>
                    <a:pt x="60830" y="571764"/>
                    <a:pt x="38993" y="581690"/>
                    <a:pt x="17516" y="592338"/>
                  </a:cubicBezTo>
                  <a:cubicBezTo>
                    <a:pt x="8854" y="596669"/>
                    <a:pt x="-351" y="601000"/>
                    <a:pt x="10" y="613273"/>
                  </a:cubicBezTo>
                  <a:cubicBezTo>
                    <a:pt x="1274" y="649187"/>
                    <a:pt x="43685" y="689974"/>
                    <a:pt x="82487" y="668317"/>
                  </a:cubicBezTo>
                  <a:cubicBezTo>
                    <a:pt x="134102" y="639622"/>
                    <a:pt x="181747" y="608761"/>
                    <a:pt x="204126" y="550829"/>
                  </a:cubicBezTo>
                  <a:cubicBezTo>
                    <a:pt x="205029" y="548302"/>
                    <a:pt x="206292" y="545956"/>
                    <a:pt x="207555" y="543610"/>
                  </a:cubicBezTo>
                  <a:cubicBezTo>
                    <a:pt x="216579" y="526284"/>
                    <a:pt x="216579" y="526284"/>
                    <a:pt x="236250" y="531338"/>
                  </a:cubicBezTo>
                  <a:cubicBezTo>
                    <a:pt x="255742" y="536210"/>
                    <a:pt x="258629" y="536391"/>
                    <a:pt x="258449" y="538557"/>
                  </a:cubicBezTo>
                  <a:cubicBezTo>
                    <a:pt x="258268" y="551190"/>
                    <a:pt x="254298" y="580426"/>
                    <a:pt x="249605" y="591977"/>
                  </a:cubicBezTo>
                  <a:cubicBezTo>
                    <a:pt x="240221" y="615077"/>
                    <a:pt x="230114" y="637637"/>
                    <a:pt x="220008" y="660557"/>
                  </a:cubicBezTo>
                  <a:cubicBezTo>
                    <a:pt x="214594" y="672829"/>
                    <a:pt x="208457" y="684740"/>
                    <a:pt x="203765" y="697012"/>
                  </a:cubicBezTo>
                  <a:cubicBezTo>
                    <a:pt x="200517" y="705314"/>
                    <a:pt x="198351" y="714879"/>
                    <a:pt x="204487" y="722640"/>
                  </a:cubicBezTo>
                  <a:cubicBezTo>
                    <a:pt x="222174" y="745379"/>
                    <a:pt x="262600" y="747184"/>
                    <a:pt x="275774" y="724625"/>
                  </a:cubicBezTo>
                  <a:cubicBezTo>
                    <a:pt x="305913" y="673009"/>
                    <a:pt x="327209" y="620853"/>
                    <a:pt x="333345" y="560033"/>
                  </a:cubicBezTo>
                  <a:cubicBezTo>
                    <a:pt x="334248" y="550648"/>
                    <a:pt x="338579" y="544332"/>
                    <a:pt x="349227" y="545415"/>
                  </a:cubicBezTo>
                  <a:cubicBezTo>
                    <a:pt x="369620" y="547580"/>
                    <a:pt x="389833" y="549926"/>
                    <a:pt x="410227" y="552273"/>
                  </a:cubicBezTo>
                  <a:cubicBezTo>
                    <a:pt x="416724" y="552994"/>
                    <a:pt x="421958" y="555160"/>
                    <a:pt x="425387" y="561477"/>
                  </a:cubicBezTo>
                  <a:cubicBezTo>
                    <a:pt x="430079" y="570500"/>
                    <a:pt x="497576" y="611107"/>
                    <a:pt x="508946" y="622838"/>
                  </a:cubicBezTo>
                  <a:cubicBezTo>
                    <a:pt x="542334" y="650089"/>
                    <a:pt x="550636" y="645036"/>
                    <a:pt x="587994" y="645216"/>
                  </a:cubicBezTo>
                  <a:cubicBezTo>
                    <a:pt x="621742" y="645397"/>
                    <a:pt x="655671" y="645577"/>
                    <a:pt x="689420" y="645216"/>
                  </a:cubicBezTo>
                  <a:cubicBezTo>
                    <a:pt x="704760" y="645036"/>
                    <a:pt x="710174" y="645577"/>
                    <a:pt x="713242" y="665249"/>
                  </a:cubicBezTo>
                  <a:cubicBezTo>
                    <a:pt x="719198" y="704412"/>
                    <a:pt x="750781" y="743033"/>
                    <a:pt x="804562" y="741950"/>
                  </a:cubicBezTo>
                  <a:cubicBezTo>
                    <a:pt x="862133" y="743033"/>
                    <a:pt x="889565" y="705314"/>
                    <a:pt x="896423" y="654240"/>
                  </a:cubicBezTo>
                  <a:cubicBezTo>
                    <a:pt x="897145" y="649187"/>
                    <a:pt x="895701" y="643412"/>
                    <a:pt x="902018" y="640524"/>
                  </a:cubicBezTo>
                  <a:cubicBezTo>
                    <a:pt x="935045" y="626086"/>
                    <a:pt x="958867" y="598113"/>
                    <a:pt x="989187" y="579524"/>
                  </a:cubicBezTo>
                  <a:cubicBezTo>
                    <a:pt x="1012107" y="565447"/>
                    <a:pt x="1032500" y="548302"/>
                    <a:pt x="1048562" y="526465"/>
                  </a:cubicBezTo>
                  <a:cubicBezTo>
                    <a:pt x="1061557" y="508778"/>
                    <a:pt x="1057947" y="497409"/>
                    <a:pt x="1037373" y="489829"/>
                  </a:cubicBezTo>
                  <a:cubicBezTo>
                    <a:pt x="1025642" y="485497"/>
                    <a:pt x="1013009" y="485317"/>
                    <a:pt x="1000556" y="484053"/>
                  </a:cubicBezTo>
                  <a:cubicBezTo>
                    <a:pt x="985938" y="482790"/>
                    <a:pt x="970778" y="484053"/>
                    <a:pt x="955799" y="478820"/>
                  </a:cubicBezTo>
                  <a:cubicBezTo>
                    <a:pt x="976734" y="451388"/>
                    <a:pt x="981607" y="409879"/>
                    <a:pt x="943346" y="393275"/>
                  </a:cubicBezTo>
                  <a:cubicBezTo>
                    <a:pt x="938113" y="394719"/>
                    <a:pt x="939195" y="373062"/>
                    <a:pt x="937571" y="349601"/>
                  </a:cubicBezTo>
                  <a:cubicBezTo>
                    <a:pt x="936488" y="333358"/>
                    <a:pt x="935947" y="332095"/>
                    <a:pt x="949663" y="325417"/>
                  </a:cubicBezTo>
                  <a:cubicBezTo>
                    <a:pt x="966086" y="317476"/>
                    <a:pt x="967530" y="270192"/>
                    <a:pt x="967530" y="265680"/>
                  </a:cubicBezTo>
                  <a:cubicBezTo>
                    <a:pt x="967710" y="238970"/>
                    <a:pt x="965003" y="227600"/>
                    <a:pt x="939556" y="217674"/>
                  </a:cubicBezTo>
                  <a:cubicBezTo>
                    <a:pt x="925299" y="212260"/>
                    <a:pt x="910500" y="209192"/>
                    <a:pt x="895521" y="207026"/>
                  </a:cubicBezTo>
                  <a:cubicBezTo>
                    <a:pt x="839754" y="198544"/>
                    <a:pt x="715047" y="201973"/>
                    <a:pt x="635639" y="220021"/>
                  </a:cubicBezTo>
                  <a:cubicBezTo>
                    <a:pt x="619937" y="222728"/>
                    <a:pt x="611816" y="230307"/>
                    <a:pt x="607304" y="245828"/>
                  </a:cubicBezTo>
                  <a:cubicBezTo>
                    <a:pt x="599544" y="271816"/>
                    <a:pt x="599905" y="296180"/>
                    <a:pt x="613801" y="320364"/>
                  </a:cubicBezTo>
                  <a:cubicBezTo>
                    <a:pt x="607304" y="323793"/>
                    <a:pt x="579150" y="315852"/>
                    <a:pt x="569946" y="326680"/>
                  </a:cubicBezTo>
                  <a:cubicBezTo>
                    <a:pt x="563449" y="334260"/>
                    <a:pt x="558035" y="336967"/>
                    <a:pt x="556050" y="346713"/>
                  </a:cubicBezTo>
                  <a:cubicBezTo>
                    <a:pt x="550636" y="372882"/>
                    <a:pt x="558396" y="399772"/>
                    <a:pt x="588355" y="403743"/>
                  </a:cubicBezTo>
                  <a:cubicBezTo>
                    <a:pt x="591784" y="404104"/>
                    <a:pt x="595032" y="405547"/>
                    <a:pt x="600627" y="407172"/>
                  </a:cubicBezTo>
                  <a:cubicBezTo>
                    <a:pt x="593769" y="425580"/>
                    <a:pt x="588355" y="443447"/>
                    <a:pt x="596656" y="462216"/>
                  </a:cubicBezTo>
                  <a:cubicBezTo>
                    <a:pt x="579692" y="466187"/>
                    <a:pt x="568322" y="474849"/>
                    <a:pt x="565615" y="491814"/>
                  </a:cubicBezTo>
                  <a:cubicBezTo>
                    <a:pt x="564713" y="496867"/>
                    <a:pt x="562005" y="499574"/>
                    <a:pt x="556591" y="499574"/>
                  </a:cubicBezTo>
                  <a:cubicBezTo>
                    <a:pt x="534573" y="499033"/>
                    <a:pt x="512195" y="504267"/>
                    <a:pt x="490899" y="493438"/>
                  </a:cubicBezTo>
                  <a:cubicBezTo>
                    <a:pt x="479890" y="487843"/>
                    <a:pt x="462925" y="482971"/>
                    <a:pt x="451194" y="479361"/>
                  </a:cubicBezTo>
                  <a:cubicBezTo>
                    <a:pt x="440366" y="475932"/>
                    <a:pt x="438922" y="470338"/>
                    <a:pt x="441449" y="458426"/>
                  </a:cubicBezTo>
                  <a:cubicBezTo>
                    <a:pt x="444156" y="445432"/>
                    <a:pt x="431342" y="435326"/>
                    <a:pt x="423402" y="425580"/>
                  </a:cubicBezTo>
                  <a:cubicBezTo>
                    <a:pt x="397955" y="394178"/>
                    <a:pt x="376839" y="369633"/>
                    <a:pt x="369260" y="329027"/>
                  </a:cubicBezTo>
                  <a:cubicBezTo>
                    <a:pt x="367274" y="318559"/>
                    <a:pt x="364928" y="299068"/>
                    <a:pt x="362221" y="288961"/>
                  </a:cubicBezTo>
                  <a:cubicBezTo>
                    <a:pt x="351754" y="249979"/>
                    <a:pt x="349768" y="211899"/>
                    <a:pt x="299416" y="201793"/>
                  </a:cubicBezTo>
                  <a:cubicBezTo>
                    <a:pt x="357529" y="179955"/>
                    <a:pt x="386765" y="72573"/>
                    <a:pt x="326126" y="26372"/>
                  </a:cubicBezTo>
                  <a:cubicBezTo>
                    <a:pt x="288768" y="-1962"/>
                    <a:pt x="246176" y="-8279"/>
                    <a:pt x="203765" y="11393"/>
                  </a:cubicBezTo>
                  <a:cubicBezTo>
                    <a:pt x="166588" y="28538"/>
                    <a:pt x="145653" y="62647"/>
                    <a:pt x="144389" y="102171"/>
                  </a:cubicBezTo>
                  <a:cubicBezTo>
                    <a:pt x="143306" y="137724"/>
                    <a:pt x="157564" y="180677"/>
                    <a:pt x="216759" y="200168"/>
                  </a:cubicBezTo>
                  <a:cubicBezTo>
                    <a:pt x="190591" y="199988"/>
                    <a:pt x="171641" y="202334"/>
                    <a:pt x="156842" y="219118"/>
                  </a:cubicBezTo>
                  <a:cubicBezTo>
                    <a:pt x="127425" y="252506"/>
                    <a:pt x="98730" y="295458"/>
                    <a:pt x="75629" y="333719"/>
                  </a:cubicBezTo>
                  <a:cubicBezTo>
                    <a:pt x="67327" y="347615"/>
                    <a:pt x="63898" y="362595"/>
                    <a:pt x="62996" y="379198"/>
                  </a:cubicBezTo>
                  <a:cubicBezTo>
                    <a:pt x="60469" y="427204"/>
                    <a:pt x="76351" y="467991"/>
                    <a:pt x="104866" y="505349"/>
                  </a:cubicBezTo>
                  <a:cubicBezTo>
                    <a:pt x="116777" y="521592"/>
                    <a:pt x="115333" y="535849"/>
                    <a:pt x="99993" y="549385"/>
                  </a:cubicBezTo>
                  <a:close/>
                  <a:moveTo>
                    <a:pt x="81585" y="653338"/>
                  </a:moveTo>
                  <a:cubicBezTo>
                    <a:pt x="53070" y="668317"/>
                    <a:pt x="24013" y="652435"/>
                    <a:pt x="18419" y="620492"/>
                  </a:cubicBezTo>
                  <a:cubicBezTo>
                    <a:pt x="16434" y="609844"/>
                    <a:pt x="23833" y="606595"/>
                    <a:pt x="30871" y="602805"/>
                  </a:cubicBezTo>
                  <a:cubicBezTo>
                    <a:pt x="52709" y="591255"/>
                    <a:pt x="75809" y="582051"/>
                    <a:pt x="96925" y="569057"/>
                  </a:cubicBezTo>
                  <a:cubicBezTo>
                    <a:pt x="111724" y="559852"/>
                    <a:pt x="125259" y="551190"/>
                    <a:pt x="126342" y="531518"/>
                  </a:cubicBezTo>
                  <a:cubicBezTo>
                    <a:pt x="126883" y="522133"/>
                    <a:pt x="132478" y="518524"/>
                    <a:pt x="142043" y="517080"/>
                  </a:cubicBezTo>
                  <a:cubicBezTo>
                    <a:pt x="160813" y="514193"/>
                    <a:pt x="178860" y="515636"/>
                    <a:pt x="198531" y="522855"/>
                  </a:cubicBezTo>
                  <a:cubicBezTo>
                    <a:pt x="178138" y="585299"/>
                    <a:pt x="135727" y="625003"/>
                    <a:pt x="81585" y="653338"/>
                  </a:cubicBezTo>
                  <a:close/>
                  <a:moveTo>
                    <a:pt x="251230" y="514914"/>
                  </a:moveTo>
                  <a:cubicBezTo>
                    <a:pt x="246898" y="516539"/>
                    <a:pt x="237153" y="514914"/>
                    <a:pt x="233724" y="512207"/>
                  </a:cubicBezTo>
                  <a:cubicBezTo>
                    <a:pt x="223978" y="508598"/>
                    <a:pt x="236972" y="490550"/>
                    <a:pt x="243108" y="488746"/>
                  </a:cubicBezTo>
                  <a:cubicBezTo>
                    <a:pt x="250147" y="482971"/>
                    <a:pt x="258629" y="515997"/>
                    <a:pt x="251230" y="514914"/>
                  </a:cubicBezTo>
                  <a:close/>
                  <a:moveTo>
                    <a:pt x="310606" y="606234"/>
                  </a:moveTo>
                  <a:cubicBezTo>
                    <a:pt x="299597" y="641066"/>
                    <a:pt x="288407" y="673370"/>
                    <a:pt x="271262" y="705314"/>
                  </a:cubicBezTo>
                  <a:cubicBezTo>
                    <a:pt x="265307" y="716143"/>
                    <a:pt x="254117" y="730220"/>
                    <a:pt x="238777" y="727693"/>
                  </a:cubicBezTo>
                  <a:cubicBezTo>
                    <a:pt x="222895" y="725166"/>
                    <a:pt x="211706" y="713436"/>
                    <a:pt x="217481" y="698276"/>
                  </a:cubicBezTo>
                  <a:cubicBezTo>
                    <a:pt x="225242" y="678424"/>
                    <a:pt x="238416" y="659474"/>
                    <a:pt x="246538" y="639802"/>
                  </a:cubicBezTo>
                  <a:cubicBezTo>
                    <a:pt x="258449" y="611287"/>
                    <a:pt x="272706" y="583314"/>
                    <a:pt x="273789" y="551551"/>
                  </a:cubicBezTo>
                  <a:cubicBezTo>
                    <a:pt x="274150" y="542346"/>
                    <a:pt x="278662" y="538918"/>
                    <a:pt x="287685" y="541083"/>
                  </a:cubicBezTo>
                  <a:cubicBezTo>
                    <a:pt x="290212" y="541625"/>
                    <a:pt x="292919" y="541805"/>
                    <a:pt x="295626" y="542166"/>
                  </a:cubicBezTo>
                  <a:cubicBezTo>
                    <a:pt x="319088" y="545054"/>
                    <a:pt x="319088" y="545054"/>
                    <a:pt x="318907" y="567613"/>
                  </a:cubicBezTo>
                  <a:cubicBezTo>
                    <a:pt x="319810" y="581148"/>
                    <a:pt x="314756" y="593601"/>
                    <a:pt x="310606" y="606234"/>
                  </a:cubicBezTo>
                  <a:close/>
                  <a:moveTo>
                    <a:pt x="868089" y="697915"/>
                  </a:moveTo>
                  <a:cubicBezTo>
                    <a:pt x="831633" y="740687"/>
                    <a:pt x="768287" y="743936"/>
                    <a:pt x="731651" y="680409"/>
                  </a:cubicBezTo>
                  <a:cubicBezTo>
                    <a:pt x="731290" y="679867"/>
                    <a:pt x="731109" y="679326"/>
                    <a:pt x="730929" y="678785"/>
                  </a:cubicBezTo>
                  <a:cubicBezTo>
                    <a:pt x="730748" y="678604"/>
                    <a:pt x="730748" y="678243"/>
                    <a:pt x="730568" y="678063"/>
                  </a:cubicBezTo>
                  <a:cubicBezTo>
                    <a:pt x="730387" y="677702"/>
                    <a:pt x="730387" y="677341"/>
                    <a:pt x="730207" y="677160"/>
                  </a:cubicBezTo>
                  <a:cubicBezTo>
                    <a:pt x="730026" y="676799"/>
                    <a:pt x="730026" y="676438"/>
                    <a:pt x="729846" y="676078"/>
                  </a:cubicBezTo>
                  <a:cubicBezTo>
                    <a:pt x="729846" y="675897"/>
                    <a:pt x="729665" y="675536"/>
                    <a:pt x="729665" y="675356"/>
                  </a:cubicBezTo>
                  <a:cubicBezTo>
                    <a:pt x="729485" y="674995"/>
                    <a:pt x="729485" y="674453"/>
                    <a:pt x="729305" y="674092"/>
                  </a:cubicBezTo>
                  <a:cubicBezTo>
                    <a:pt x="729305" y="674092"/>
                    <a:pt x="729305" y="674092"/>
                    <a:pt x="729305" y="674092"/>
                  </a:cubicBezTo>
                  <a:cubicBezTo>
                    <a:pt x="724071" y="652616"/>
                    <a:pt x="733997" y="610385"/>
                    <a:pt x="752766" y="598474"/>
                  </a:cubicBezTo>
                  <a:cubicBezTo>
                    <a:pt x="778574" y="581870"/>
                    <a:pt x="810337" y="577178"/>
                    <a:pt x="841920" y="589270"/>
                  </a:cubicBezTo>
                  <a:cubicBezTo>
                    <a:pt x="856719" y="595045"/>
                    <a:pt x="867547" y="606415"/>
                    <a:pt x="874044" y="621033"/>
                  </a:cubicBezTo>
                  <a:cubicBezTo>
                    <a:pt x="874044" y="621033"/>
                    <a:pt x="874044" y="621033"/>
                    <a:pt x="874044" y="621033"/>
                  </a:cubicBezTo>
                  <a:cubicBezTo>
                    <a:pt x="876210" y="625906"/>
                    <a:pt x="877834" y="631320"/>
                    <a:pt x="879098" y="636915"/>
                  </a:cubicBezTo>
                  <a:cubicBezTo>
                    <a:pt x="879278" y="637456"/>
                    <a:pt x="879278" y="637998"/>
                    <a:pt x="879459" y="638539"/>
                  </a:cubicBezTo>
                  <a:cubicBezTo>
                    <a:pt x="879639" y="639441"/>
                    <a:pt x="879820" y="640524"/>
                    <a:pt x="880000" y="641427"/>
                  </a:cubicBezTo>
                  <a:cubicBezTo>
                    <a:pt x="880181" y="642148"/>
                    <a:pt x="880181" y="643051"/>
                    <a:pt x="880361" y="643773"/>
                  </a:cubicBezTo>
                  <a:cubicBezTo>
                    <a:pt x="880541" y="644675"/>
                    <a:pt x="880541" y="645397"/>
                    <a:pt x="880722" y="646299"/>
                  </a:cubicBezTo>
                  <a:cubicBezTo>
                    <a:pt x="880903" y="647382"/>
                    <a:pt x="880903" y="648465"/>
                    <a:pt x="880903" y="649548"/>
                  </a:cubicBezTo>
                  <a:cubicBezTo>
                    <a:pt x="880903" y="650270"/>
                    <a:pt x="881083" y="650811"/>
                    <a:pt x="881083" y="651533"/>
                  </a:cubicBezTo>
                  <a:cubicBezTo>
                    <a:pt x="881083" y="653338"/>
                    <a:pt x="881263" y="655143"/>
                    <a:pt x="881263" y="656947"/>
                  </a:cubicBezTo>
                  <a:cubicBezTo>
                    <a:pt x="880181" y="667234"/>
                    <a:pt x="878015" y="687628"/>
                    <a:pt x="868089" y="697915"/>
                  </a:cubicBezTo>
                  <a:close/>
                  <a:moveTo>
                    <a:pt x="965725" y="498311"/>
                  </a:moveTo>
                  <a:cubicBezTo>
                    <a:pt x="981246" y="498852"/>
                    <a:pt x="1018784" y="494882"/>
                    <a:pt x="1034486" y="505169"/>
                  </a:cubicBezTo>
                  <a:cubicBezTo>
                    <a:pt x="1019687" y="510403"/>
                    <a:pt x="977817" y="523216"/>
                    <a:pt x="962837" y="527728"/>
                  </a:cubicBezTo>
                  <a:cubicBezTo>
                    <a:pt x="957062" y="529533"/>
                    <a:pt x="953814" y="531518"/>
                    <a:pt x="952009" y="519065"/>
                  </a:cubicBezTo>
                  <a:cubicBezTo>
                    <a:pt x="950385" y="507154"/>
                    <a:pt x="955980" y="497950"/>
                    <a:pt x="965725" y="498311"/>
                  </a:cubicBezTo>
                  <a:close/>
                  <a:moveTo>
                    <a:pt x="950385" y="417459"/>
                  </a:moveTo>
                  <a:cubicBezTo>
                    <a:pt x="950746" y="417820"/>
                    <a:pt x="950926" y="418181"/>
                    <a:pt x="951287" y="418722"/>
                  </a:cubicBezTo>
                  <a:cubicBezTo>
                    <a:pt x="951468" y="419083"/>
                    <a:pt x="951648" y="419263"/>
                    <a:pt x="951829" y="419624"/>
                  </a:cubicBezTo>
                  <a:cubicBezTo>
                    <a:pt x="952009" y="419985"/>
                    <a:pt x="952370" y="420346"/>
                    <a:pt x="952550" y="420888"/>
                  </a:cubicBezTo>
                  <a:cubicBezTo>
                    <a:pt x="952731" y="421249"/>
                    <a:pt x="952911" y="421610"/>
                    <a:pt x="953092" y="421970"/>
                  </a:cubicBezTo>
                  <a:cubicBezTo>
                    <a:pt x="953272" y="422331"/>
                    <a:pt x="953453" y="422873"/>
                    <a:pt x="953633" y="423414"/>
                  </a:cubicBezTo>
                  <a:cubicBezTo>
                    <a:pt x="953814" y="423775"/>
                    <a:pt x="953994" y="424136"/>
                    <a:pt x="953994" y="424678"/>
                  </a:cubicBezTo>
                  <a:cubicBezTo>
                    <a:pt x="954175" y="425219"/>
                    <a:pt x="954355" y="425761"/>
                    <a:pt x="954536" y="426302"/>
                  </a:cubicBezTo>
                  <a:cubicBezTo>
                    <a:pt x="954716" y="426663"/>
                    <a:pt x="954716" y="427204"/>
                    <a:pt x="954897" y="427565"/>
                  </a:cubicBezTo>
                  <a:cubicBezTo>
                    <a:pt x="955077" y="428107"/>
                    <a:pt x="955077" y="428829"/>
                    <a:pt x="955258" y="429370"/>
                  </a:cubicBezTo>
                  <a:cubicBezTo>
                    <a:pt x="955258" y="429731"/>
                    <a:pt x="955438" y="430272"/>
                    <a:pt x="955438" y="430633"/>
                  </a:cubicBezTo>
                  <a:cubicBezTo>
                    <a:pt x="955618" y="431355"/>
                    <a:pt x="955618" y="432077"/>
                    <a:pt x="955799" y="432979"/>
                  </a:cubicBezTo>
                  <a:cubicBezTo>
                    <a:pt x="955799" y="433340"/>
                    <a:pt x="955980" y="433701"/>
                    <a:pt x="955980" y="434062"/>
                  </a:cubicBezTo>
                  <a:cubicBezTo>
                    <a:pt x="956160" y="435326"/>
                    <a:pt x="956160" y="436589"/>
                    <a:pt x="956340" y="437852"/>
                  </a:cubicBezTo>
                  <a:cubicBezTo>
                    <a:pt x="957604" y="454636"/>
                    <a:pt x="946053" y="466006"/>
                    <a:pt x="926382" y="467450"/>
                  </a:cubicBezTo>
                  <a:cubicBezTo>
                    <a:pt x="831633" y="474488"/>
                    <a:pt x="736704" y="473405"/>
                    <a:pt x="641775" y="474127"/>
                  </a:cubicBezTo>
                  <a:cubicBezTo>
                    <a:pt x="640511" y="474127"/>
                    <a:pt x="639248" y="474127"/>
                    <a:pt x="637985" y="474127"/>
                  </a:cubicBezTo>
                  <a:cubicBezTo>
                    <a:pt x="637624" y="474127"/>
                    <a:pt x="637263" y="474127"/>
                    <a:pt x="636722" y="473947"/>
                  </a:cubicBezTo>
                  <a:cubicBezTo>
                    <a:pt x="636000" y="473947"/>
                    <a:pt x="635097" y="473766"/>
                    <a:pt x="634375" y="473766"/>
                  </a:cubicBezTo>
                  <a:cubicBezTo>
                    <a:pt x="633834" y="473766"/>
                    <a:pt x="633473" y="473586"/>
                    <a:pt x="632932" y="473586"/>
                  </a:cubicBezTo>
                  <a:cubicBezTo>
                    <a:pt x="632390" y="473405"/>
                    <a:pt x="631668" y="473405"/>
                    <a:pt x="631127" y="473225"/>
                  </a:cubicBezTo>
                  <a:cubicBezTo>
                    <a:pt x="630585" y="473045"/>
                    <a:pt x="630225" y="473045"/>
                    <a:pt x="629683" y="472864"/>
                  </a:cubicBezTo>
                  <a:cubicBezTo>
                    <a:pt x="629142" y="472684"/>
                    <a:pt x="628600" y="472684"/>
                    <a:pt x="628059" y="472503"/>
                  </a:cubicBezTo>
                  <a:cubicBezTo>
                    <a:pt x="627517" y="472323"/>
                    <a:pt x="627156" y="472142"/>
                    <a:pt x="626615" y="471962"/>
                  </a:cubicBezTo>
                  <a:cubicBezTo>
                    <a:pt x="626254" y="471781"/>
                    <a:pt x="625713" y="471601"/>
                    <a:pt x="625352" y="471420"/>
                  </a:cubicBezTo>
                  <a:cubicBezTo>
                    <a:pt x="624810" y="471240"/>
                    <a:pt x="624449" y="471059"/>
                    <a:pt x="623908" y="470879"/>
                  </a:cubicBezTo>
                  <a:cubicBezTo>
                    <a:pt x="623547" y="470698"/>
                    <a:pt x="623186" y="470518"/>
                    <a:pt x="622825" y="470338"/>
                  </a:cubicBezTo>
                  <a:cubicBezTo>
                    <a:pt x="622284" y="470157"/>
                    <a:pt x="621923" y="469796"/>
                    <a:pt x="621381" y="469616"/>
                  </a:cubicBezTo>
                  <a:cubicBezTo>
                    <a:pt x="621020" y="469435"/>
                    <a:pt x="620840" y="469255"/>
                    <a:pt x="620479" y="469074"/>
                  </a:cubicBezTo>
                  <a:cubicBezTo>
                    <a:pt x="619937" y="468713"/>
                    <a:pt x="619577" y="468352"/>
                    <a:pt x="619035" y="467991"/>
                  </a:cubicBezTo>
                  <a:cubicBezTo>
                    <a:pt x="618855" y="467991"/>
                    <a:pt x="618855" y="467811"/>
                    <a:pt x="618674" y="467811"/>
                  </a:cubicBezTo>
                  <a:cubicBezTo>
                    <a:pt x="616869" y="466367"/>
                    <a:pt x="615426" y="464562"/>
                    <a:pt x="613982" y="462577"/>
                  </a:cubicBezTo>
                  <a:cubicBezTo>
                    <a:pt x="613982" y="462577"/>
                    <a:pt x="613982" y="462397"/>
                    <a:pt x="613801" y="462397"/>
                  </a:cubicBezTo>
                  <a:cubicBezTo>
                    <a:pt x="613440" y="461855"/>
                    <a:pt x="613080" y="461133"/>
                    <a:pt x="612718" y="460411"/>
                  </a:cubicBezTo>
                  <a:cubicBezTo>
                    <a:pt x="612718" y="460231"/>
                    <a:pt x="612538" y="460051"/>
                    <a:pt x="612538" y="460051"/>
                  </a:cubicBezTo>
                  <a:cubicBezTo>
                    <a:pt x="612177" y="459329"/>
                    <a:pt x="611997" y="458607"/>
                    <a:pt x="611636" y="457885"/>
                  </a:cubicBezTo>
                  <a:cubicBezTo>
                    <a:pt x="611636" y="457704"/>
                    <a:pt x="611455" y="457524"/>
                    <a:pt x="611455" y="457343"/>
                  </a:cubicBezTo>
                  <a:cubicBezTo>
                    <a:pt x="611094" y="456621"/>
                    <a:pt x="610914" y="455900"/>
                    <a:pt x="610733" y="454997"/>
                  </a:cubicBezTo>
                  <a:cubicBezTo>
                    <a:pt x="610733" y="454817"/>
                    <a:pt x="610553" y="454636"/>
                    <a:pt x="610553" y="454456"/>
                  </a:cubicBezTo>
                  <a:cubicBezTo>
                    <a:pt x="610372" y="453553"/>
                    <a:pt x="610192" y="452832"/>
                    <a:pt x="610011" y="451929"/>
                  </a:cubicBezTo>
                  <a:cubicBezTo>
                    <a:pt x="610011" y="451749"/>
                    <a:pt x="610011" y="451749"/>
                    <a:pt x="610011" y="451568"/>
                  </a:cubicBezTo>
                  <a:cubicBezTo>
                    <a:pt x="609831" y="450666"/>
                    <a:pt x="609650" y="449763"/>
                    <a:pt x="609470" y="448681"/>
                  </a:cubicBezTo>
                  <a:lnTo>
                    <a:pt x="609470" y="448681"/>
                  </a:lnTo>
                  <a:cubicBezTo>
                    <a:pt x="609109" y="446515"/>
                    <a:pt x="608929" y="444349"/>
                    <a:pt x="608929" y="442003"/>
                  </a:cubicBezTo>
                  <a:cubicBezTo>
                    <a:pt x="608207" y="421429"/>
                    <a:pt x="613801" y="414391"/>
                    <a:pt x="634917" y="414932"/>
                  </a:cubicBezTo>
                  <a:cubicBezTo>
                    <a:pt x="656213" y="415473"/>
                    <a:pt x="677509" y="416917"/>
                    <a:pt x="698805" y="416917"/>
                  </a:cubicBezTo>
                  <a:cubicBezTo>
                    <a:pt x="698805" y="417278"/>
                    <a:pt x="851305" y="414210"/>
                    <a:pt x="925840" y="410240"/>
                  </a:cubicBezTo>
                  <a:cubicBezTo>
                    <a:pt x="938113" y="409518"/>
                    <a:pt x="945692" y="411323"/>
                    <a:pt x="950385" y="417459"/>
                  </a:cubicBezTo>
                  <a:close/>
                  <a:moveTo>
                    <a:pt x="626254" y="240234"/>
                  </a:moveTo>
                  <a:cubicBezTo>
                    <a:pt x="631488" y="221645"/>
                    <a:pt x="831814" y="205583"/>
                    <a:pt x="914290" y="224893"/>
                  </a:cubicBezTo>
                  <a:cubicBezTo>
                    <a:pt x="914651" y="224893"/>
                    <a:pt x="915012" y="225074"/>
                    <a:pt x="915373" y="225074"/>
                  </a:cubicBezTo>
                  <a:cubicBezTo>
                    <a:pt x="916456" y="225435"/>
                    <a:pt x="917539" y="225615"/>
                    <a:pt x="918621" y="225976"/>
                  </a:cubicBezTo>
                  <a:cubicBezTo>
                    <a:pt x="919163" y="226157"/>
                    <a:pt x="919524" y="226157"/>
                    <a:pt x="920065" y="226337"/>
                  </a:cubicBezTo>
                  <a:cubicBezTo>
                    <a:pt x="920607" y="226518"/>
                    <a:pt x="921328" y="226698"/>
                    <a:pt x="921870" y="226878"/>
                  </a:cubicBezTo>
                  <a:cubicBezTo>
                    <a:pt x="922772" y="227059"/>
                    <a:pt x="923675" y="227420"/>
                    <a:pt x="924397" y="227600"/>
                  </a:cubicBezTo>
                  <a:cubicBezTo>
                    <a:pt x="924938" y="227781"/>
                    <a:pt x="925299" y="227961"/>
                    <a:pt x="925840" y="227961"/>
                  </a:cubicBezTo>
                  <a:cubicBezTo>
                    <a:pt x="926743" y="228322"/>
                    <a:pt x="927465" y="228503"/>
                    <a:pt x="928367" y="228864"/>
                  </a:cubicBezTo>
                  <a:cubicBezTo>
                    <a:pt x="928728" y="229044"/>
                    <a:pt x="929089" y="229044"/>
                    <a:pt x="929269" y="229225"/>
                  </a:cubicBezTo>
                  <a:cubicBezTo>
                    <a:pt x="929991" y="229586"/>
                    <a:pt x="930713" y="229766"/>
                    <a:pt x="931616" y="230127"/>
                  </a:cubicBezTo>
                  <a:cubicBezTo>
                    <a:pt x="931796" y="230307"/>
                    <a:pt x="932157" y="230307"/>
                    <a:pt x="932338" y="230488"/>
                  </a:cubicBezTo>
                  <a:cubicBezTo>
                    <a:pt x="933240" y="230849"/>
                    <a:pt x="934142" y="231210"/>
                    <a:pt x="934864" y="231571"/>
                  </a:cubicBezTo>
                  <a:cubicBezTo>
                    <a:pt x="935045" y="231751"/>
                    <a:pt x="935225" y="231751"/>
                    <a:pt x="935405" y="231932"/>
                  </a:cubicBezTo>
                  <a:cubicBezTo>
                    <a:pt x="936308" y="232293"/>
                    <a:pt x="937030" y="232654"/>
                    <a:pt x="937752" y="233195"/>
                  </a:cubicBezTo>
                  <a:cubicBezTo>
                    <a:pt x="937932" y="233195"/>
                    <a:pt x="938113" y="233376"/>
                    <a:pt x="938113" y="233376"/>
                  </a:cubicBezTo>
                  <a:cubicBezTo>
                    <a:pt x="938835" y="233736"/>
                    <a:pt x="939737" y="234278"/>
                    <a:pt x="940459" y="234819"/>
                  </a:cubicBezTo>
                  <a:cubicBezTo>
                    <a:pt x="949302" y="246370"/>
                    <a:pt x="922231" y="246009"/>
                    <a:pt x="913207" y="246731"/>
                  </a:cubicBezTo>
                  <a:cubicBezTo>
                    <a:pt x="864660" y="251062"/>
                    <a:pt x="815932" y="255032"/>
                    <a:pt x="767204" y="254491"/>
                  </a:cubicBezTo>
                  <a:cubicBezTo>
                    <a:pt x="756556" y="254311"/>
                    <a:pt x="745908" y="254311"/>
                    <a:pt x="735260" y="254311"/>
                  </a:cubicBezTo>
                  <a:cubicBezTo>
                    <a:pt x="734358" y="254311"/>
                    <a:pt x="733636" y="254311"/>
                    <a:pt x="732733" y="254311"/>
                  </a:cubicBezTo>
                  <a:cubicBezTo>
                    <a:pt x="722266" y="254311"/>
                    <a:pt x="711979" y="254311"/>
                    <a:pt x="701512" y="254311"/>
                  </a:cubicBezTo>
                  <a:cubicBezTo>
                    <a:pt x="690503" y="254311"/>
                    <a:pt x="679674" y="254311"/>
                    <a:pt x="668665" y="254491"/>
                  </a:cubicBezTo>
                  <a:cubicBezTo>
                    <a:pt x="666861" y="254491"/>
                    <a:pt x="665056" y="254491"/>
                    <a:pt x="663251" y="254491"/>
                  </a:cubicBezTo>
                  <a:cubicBezTo>
                    <a:pt x="662710" y="254491"/>
                    <a:pt x="662168" y="254491"/>
                    <a:pt x="661627" y="254491"/>
                  </a:cubicBezTo>
                  <a:cubicBezTo>
                    <a:pt x="661446" y="254491"/>
                    <a:pt x="661266" y="254491"/>
                    <a:pt x="661266" y="254491"/>
                  </a:cubicBezTo>
                  <a:cubicBezTo>
                    <a:pt x="660725" y="254491"/>
                    <a:pt x="660364" y="254491"/>
                    <a:pt x="659822" y="254491"/>
                  </a:cubicBezTo>
                  <a:cubicBezTo>
                    <a:pt x="659642" y="254491"/>
                    <a:pt x="659642" y="254491"/>
                    <a:pt x="659461" y="254491"/>
                  </a:cubicBezTo>
                  <a:cubicBezTo>
                    <a:pt x="658920" y="254491"/>
                    <a:pt x="658198" y="254491"/>
                    <a:pt x="657656" y="254491"/>
                  </a:cubicBezTo>
                  <a:cubicBezTo>
                    <a:pt x="657476" y="254491"/>
                    <a:pt x="657476" y="254491"/>
                    <a:pt x="657296" y="254491"/>
                  </a:cubicBezTo>
                  <a:cubicBezTo>
                    <a:pt x="656754" y="254491"/>
                    <a:pt x="656213" y="254491"/>
                    <a:pt x="655491" y="254491"/>
                  </a:cubicBezTo>
                  <a:cubicBezTo>
                    <a:pt x="655310" y="254491"/>
                    <a:pt x="655310" y="254491"/>
                    <a:pt x="655130" y="254491"/>
                  </a:cubicBezTo>
                  <a:cubicBezTo>
                    <a:pt x="653686" y="254491"/>
                    <a:pt x="652423" y="254311"/>
                    <a:pt x="650979" y="254130"/>
                  </a:cubicBezTo>
                  <a:cubicBezTo>
                    <a:pt x="650979" y="254130"/>
                    <a:pt x="650799" y="254130"/>
                    <a:pt x="650799" y="254130"/>
                  </a:cubicBezTo>
                  <a:cubicBezTo>
                    <a:pt x="649355" y="253950"/>
                    <a:pt x="647911" y="253769"/>
                    <a:pt x="646467" y="253589"/>
                  </a:cubicBezTo>
                  <a:cubicBezTo>
                    <a:pt x="646467" y="253589"/>
                    <a:pt x="646467" y="253589"/>
                    <a:pt x="646467" y="253589"/>
                  </a:cubicBezTo>
                  <a:cubicBezTo>
                    <a:pt x="635639" y="251964"/>
                    <a:pt x="625532" y="248355"/>
                    <a:pt x="626254" y="240234"/>
                  </a:cubicBezTo>
                  <a:close/>
                  <a:moveTo>
                    <a:pt x="616328" y="275967"/>
                  </a:moveTo>
                  <a:cubicBezTo>
                    <a:pt x="616869" y="267485"/>
                    <a:pt x="621562" y="264778"/>
                    <a:pt x="630946" y="265680"/>
                  </a:cubicBezTo>
                  <a:cubicBezTo>
                    <a:pt x="719739" y="273982"/>
                    <a:pt x="808352" y="270914"/>
                    <a:pt x="897145" y="264958"/>
                  </a:cubicBezTo>
                  <a:cubicBezTo>
                    <a:pt x="915553" y="263695"/>
                    <a:pt x="933962" y="259364"/>
                    <a:pt x="952009" y="256476"/>
                  </a:cubicBezTo>
                  <a:cubicBezTo>
                    <a:pt x="954536" y="272177"/>
                    <a:pt x="953994" y="285713"/>
                    <a:pt x="950024" y="296722"/>
                  </a:cubicBezTo>
                  <a:cubicBezTo>
                    <a:pt x="950024" y="296902"/>
                    <a:pt x="949843" y="297083"/>
                    <a:pt x="949843" y="297444"/>
                  </a:cubicBezTo>
                  <a:cubicBezTo>
                    <a:pt x="949483" y="298346"/>
                    <a:pt x="949121" y="299429"/>
                    <a:pt x="948580" y="300331"/>
                  </a:cubicBezTo>
                  <a:cubicBezTo>
                    <a:pt x="948400" y="300692"/>
                    <a:pt x="948219" y="301053"/>
                    <a:pt x="948039" y="301414"/>
                  </a:cubicBezTo>
                  <a:cubicBezTo>
                    <a:pt x="947678" y="302316"/>
                    <a:pt x="947136" y="303038"/>
                    <a:pt x="946775" y="303760"/>
                  </a:cubicBezTo>
                  <a:cubicBezTo>
                    <a:pt x="946595" y="304302"/>
                    <a:pt x="946234" y="304663"/>
                    <a:pt x="946053" y="305024"/>
                  </a:cubicBezTo>
                  <a:cubicBezTo>
                    <a:pt x="945692" y="305746"/>
                    <a:pt x="945151" y="306467"/>
                    <a:pt x="944610" y="307009"/>
                  </a:cubicBezTo>
                  <a:cubicBezTo>
                    <a:pt x="944249" y="307550"/>
                    <a:pt x="943888" y="307911"/>
                    <a:pt x="943527" y="308453"/>
                  </a:cubicBezTo>
                  <a:cubicBezTo>
                    <a:pt x="942985" y="308994"/>
                    <a:pt x="942624" y="309716"/>
                    <a:pt x="942083" y="310257"/>
                  </a:cubicBezTo>
                  <a:cubicBezTo>
                    <a:pt x="941722" y="310799"/>
                    <a:pt x="941181" y="311160"/>
                    <a:pt x="940820" y="311701"/>
                  </a:cubicBezTo>
                  <a:cubicBezTo>
                    <a:pt x="940278" y="312243"/>
                    <a:pt x="939737" y="312784"/>
                    <a:pt x="939195" y="313325"/>
                  </a:cubicBezTo>
                  <a:cubicBezTo>
                    <a:pt x="938654" y="313867"/>
                    <a:pt x="938113" y="314228"/>
                    <a:pt x="937571" y="314769"/>
                  </a:cubicBezTo>
                  <a:cubicBezTo>
                    <a:pt x="937030" y="315130"/>
                    <a:pt x="936488" y="315672"/>
                    <a:pt x="935947" y="316032"/>
                  </a:cubicBezTo>
                  <a:cubicBezTo>
                    <a:pt x="935225" y="316574"/>
                    <a:pt x="934684" y="316935"/>
                    <a:pt x="933962" y="317476"/>
                  </a:cubicBezTo>
                  <a:cubicBezTo>
                    <a:pt x="933420" y="317837"/>
                    <a:pt x="932879" y="318198"/>
                    <a:pt x="932338" y="318559"/>
                  </a:cubicBezTo>
                  <a:cubicBezTo>
                    <a:pt x="931435" y="319101"/>
                    <a:pt x="930713" y="319461"/>
                    <a:pt x="929811" y="320003"/>
                  </a:cubicBezTo>
                  <a:cubicBezTo>
                    <a:pt x="929269" y="320183"/>
                    <a:pt x="928908" y="320544"/>
                    <a:pt x="928367" y="320725"/>
                  </a:cubicBezTo>
                  <a:cubicBezTo>
                    <a:pt x="926923" y="321447"/>
                    <a:pt x="925479" y="321988"/>
                    <a:pt x="924036" y="322710"/>
                  </a:cubicBezTo>
                  <a:cubicBezTo>
                    <a:pt x="915914" y="325959"/>
                    <a:pt x="906891" y="324515"/>
                    <a:pt x="898228" y="325237"/>
                  </a:cubicBezTo>
                  <a:cubicBezTo>
                    <a:pt x="824595" y="330470"/>
                    <a:pt x="697000" y="336065"/>
                    <a:pt x="658559" y="326680"/>
                  </a:cubicBezTo>
                  <a:cubicBezTo>
                    <a:pt x="649355" y="324515"/>
                    <a:pt x="639609" y="327583"/>
                    <a:pt x="632210" y="317476"/>
                  </a:cubicBezTo>
                  <a:cubicBezTo>
                    <a:pt x="632210" y="317476"/>
                    <a:pt x="632210" y="317476"/>
                    <a:pt x="632210" y="317476"/>
                  </a:cubicBezTo>
                  <a:cubicBezTo>
                    <a:pt x="632210" y="317476"/>
                    <a:pt x="632210" y="317476"/>
                    <a:pt x="632210" y="317476"/>
                  </a:cubicBezTo>
                  <a:cubicBezTo>
                    <a:pt x="622645" y="304843"/>
                    <a:pt x="615426" y="291849"/>
                    <a:pt x="616328" y="275967"/>
                  </a:cubicBezTo>
                  <a:close/>
                  <a:moveTo>
                    <a:pt x="593227" y="392373"/>
                  </a:moveTo>
                  <a:cubicBezTo>
                    <a:pt x="592505" y="392192"/>
                    <a:pt x="591784" y="392192"/>
                    <a:pt x="591062" y="392012"/>
                  </a:cubicBezTo>
                  <a:cubicBezTo>
                    <a:pt x="590881" y="392012"/>
                    <a:pt x="590701" y="391831"/>
                    <a:pt x="590520" y="391831"/>
                  </a:cubicBezTo>
                  <a:cubicBezTo>
                    <a:pt x="589979" y="391651"/>
                    <a:pt x="589257" y="391471"/>
                    <a:pt x="588716" y="391290"/>
                  </a:cubicBezTo>
                  <a:cubicBezTo>
                    <a:pt x="588535" y="391290"/>
                    <a:pt x="588535" y="391290"/>
                    <a:pt x="588355" y="391110"/>
                  </a:cubicBezTo>
                  <a:cubicBezTo>
                    <a:pt x="587633" y="390929"/>
                    <a:pt x="587091" y="390568"/>
                    <a:pt x="586369" y="390207"/>
                  </a:cubicBezTo>
                  <a:cubicBezTo>
                    <a:pt x="586189" y="390207"/>
                    <a:pt x="586008" y="390027"/>
                    <a:pt x="585828" y="390027"/>
                  </a:cubicBezTo>
                  <a:cubicBezTo>
                    <a:pt x="585287" y="389846"/>
                    <a:pt x="584745" y="389485"/>
                    <a:pt x="584204" y="389124"/>
                  </a:cubicBezTo>
                  <a:cubicBezTo>
                    <a:pt x="584023" y="389124"/>
                    <a:pt x="583843" y="388944"/>
                    <a:pt x="583843" y="388944"/>
                  </a:cubicBezTo>
                  <a:cubicBezTo>
                    <a:pt x="583301" y="388583"/>
                    <a:pt x="582579" y="388222"/>
                    <a:pt x="582038" y="387681"/>
                  </a:cubicBezTo>
                  <a:cubicBezTo>
                    <a:pt x="581858" y="387681"/>
                    <a:pt x="581858" y="387500"/>
                    <a:pt x="581677" y="387320"/>
                  </a:cubicBezTo>
                  <a:cubicBezTo>
                    <a:pt x="581136" y="386959"/>
                    <a:pt x="580775" y="386598"/>
                    <a:pt x="580233" y="386056"/>
                  </a:cubicBezTo>
                  <a:cubicBezTo>
                    <a:pt x="580053" y="385876"/>
                    <a:pt x="580053" y="385876"/>
                    <a:pt x="579872" y="385695"/>
                  </a:cubicBezTo>
                  <a:cubicBezTo>
                    <a:pt x="579331" y="385154"/>
                    <a:pt x="578790" y="384612"/>
                    <a:pt x="578248" y="384071"/>
                  </a:cubicBezTo>
                  <a:cubicBezTo>
                    <a:pt x="578248" y="384071"/>
                    <a:pt x="578068" y="383891"/>
                    <a:pt x="578068" y="383891"/>
                  </a:cubicBezTo>
                  <a:cubicBezTo>
                    <a:pt x="577526" y="383349"/>
                    <a:pt x="577165" y="382808"/>
                    <a:pt x="576804" y="382266"/>
                  </a:cubicBezTo>
                  <a:cubicBezTo>
                    <a:pt x="576624" y="382086"/>
                    <a:pt x="576624" y="381905"/>
                    <a:pt x="576443" y="381905"/>
                  </a:cubicBezTo>
                  <a:cubicBezTo>
                    <a:pt x="575541" y="380642"/>
                    <a:pt x="574639" y="379379"/>
                    <a:pt x="573917" y="378115"/>
                  </a:cubicBezTo>
                  <a:cubicBezTo>
                    <a:pt x="573917" y="377935"/>
                    <a:pt x="573736" y="377754"/>
                    <a:pt x="573736" y="377754"/>
                  </a:cubicBezTo>
                  <a:cubicBezTo>
                    <a:pt x="573375" y="377213"/>
                    <a:pt x="573014" y="376491"/>
                    <a:pt x="572834" y="375950"/>
                  </a:cubicBezTo>
                  <a:cubicBezTo>
                    <a:pt x="572834" y="375950"/>
                    <a:pt x="572834" y="375769"/>
                    <a:pt x="572653" y="375769"/>
                  </a:cubicBezTo>
                  <a:cubicBezTo>
                    <a:pt x="572293" y="375047"/>
                    <a:pt x="572112" y="374326"/>
                    <a:pt x="571751" y="373604"/>
                  </a:cubicBezTo>
                  <a:cubicBezTo>
                    <a:pt x="571751" y="373423"/>
                    <a:pt x="571751" y="373423"/>
                    <a:pt x="571571" y="373243"/>
                  </a:cubicBezTo>
                  <a:cubicBezTo>
                    <a:pt x="571390" y="372521"/>
                    <a:pt x="571210" y="371979"/>
                    <a:pt x="571029" y="371257"/>
                  </a:cubicBezTo>
                  <a:cubicBezTo>
                    <a:pt x="571029" y="371077"/>
                    <a:pt x="571029" y="371077"/>
                    <a:pt x="570849" y="370896"/>
                  </a:cubicBezTo>
                  <a:cubicBezTo>
                    <a:pt x="570668" y="370175"/>
                    <a:pt x="570488" y="369272"/>
                    <a:pt x="570307" y="368550"/>
                  </a:cubicBezTo>
                  <a:cubicBezTo>
                    <a:pt x="570307" y="368550"/>
                    <a:pt x="570307" y="368370"/>
                    <a:pt x="570307" y="368370"/>
                  </a:cubicBezTo>
                  <a:cubicBezTo>
                    <a:pt x="570127" y="367648"/>
                    <a:pt x="570127" y="366926"/>
                    <a:pt x="569946" y="366204"/>
                  </a:cubicBezTo>
                  <a:cubicBezTo>
                    <a:pt x="569946" y="366024"/>
                    <a:pt x="569946" y="365843"/>
                    <a:pt x="569946" y="365843"/>
                  </a:cubicBezTo>
                  <a:cubicBezTo>
                    <a:pt x="569224" y="359707"/>
                    <a:pt x="570127" y="353571"/>
                    <a:pt x="573195" y="348157"/>
                  </a:cubicBezTo>
                  <a:cubicBezTo>
                    <a:pt x="577165" y="340938"/>
                    <a:pt x="583121" y="336967"/>
                    <a:pt x="592866" y="337870"/>
                  </a:cubicBezTo>
                  <a:cubicBezTo>
                    <a:pt x="694654" y="347976"/>
                    <a:pt x="796802" y="345269"/>
                    <a:pt x="898769" y="341299"/>
                  </a:cubicBezTo>
                  <a:cubicBezTo>
                    <a:pt x="902920" y="341118"/>
                    <a:pt x="907252" y="340396"/>
                    <a:pt x="911402" y="340577"/>
                  </a:cubicBezTo>
                  <a:cubicBezTo>
                    <a:pt x="911944" y="340577"/>
                    <a:pt x="912305" y="340577"/>
                    <a:pt x="912846" y="340757"/>
                  </a:cubicBezTo>
                  <a:cubicBezTo>
                    <a:pt x="913027" y="340757"/>
                    <a:pt x="913027" y="340757"/>
                    <a:pt x="913207" y="340757"/>
                  </a:cubicBezTo>
                  <a:cubicBezTo>
                    <a:pt x="913568" y="340757"/>
                    <a:pt x="914110" y="340938"/>
                    <a:pt x="914471" y="341118"/>
                  </a:cubicBezTo>
                  <a:cubicBezTo>
                    <a:pt x="914651" y="341118"/>
                    <a:pt x="914651" y="341118"/>
                    <a:pt x="914831" y="341299"/>
                  </a:cubicBezTo>
                  <a:cubicBezTo>
                    <a:pt x="915193" y="341479"/>
                    <a:pt x="915734" y="341479"/>
                    <a:pt x="916095" y="341660"/>
                  </a:cubicBezTo>
                  <a:cubicBezTo>
                    <a:pt x="916095" y="341660"/>
                    <a:pt x="916275" y="341660"/>
                    <a:pt x="916275" y="341840"/>
                  </a:cubicBezTo>
                  <a:cubicBezTo>
                    <a:pt x="916636" y="342021"/>
                    <a:pt x="917178" y="342201"/>
                    <a:pt x="917539" y="342562"/>
                  </a:cubicBezTo>
                  <a:cubicBezTo>
                    <a:pt x="917539" y="342562"/>
                    <a:pt x="917539" y="342562"/>
                    <a:pt x="917719" y="342562"/>
                  </a:cubicBezTo>
                  <a:cubicBezTo>
                    <a:pt x="918080" y="342743"/>
                    <a:pt x="918441" y="343104"/>
                    <a:pt x="918982" y="343464"/>
                  </a:cubicBezTo>
                  <a:cubicBezTo>
                    <a:pt x="918982" y="343464"/>
                    <a:pt x="919163" y="343464"/>
                    <a:pt x="919163" y="343645"/>
                  </a:cubicBezTo>
                  <a:cubicBezTo>
                    <a:pt x="919524" y="344006"/>
                    <a:pt x="919885" y="344367"/>
                    <a:pt x="920246" y="344728"/>
                  </a:cubicBezTo>
                  <a:cubicBezTo>
                    <a:pt x="920246" y="344728"/>
                    <a:pt x="920426" y="344908"/>
                    <a:pt x="920426" y="344908"/>
                  </a:cubicBezTo>
                  <a:cubicBezTo>
                    <a:pt x="920787" y="345269"/>
                    <a:pt x="921148" y="345811"/>
                    <a:pt x="921509" y="346172"/>
                  </a:cubicBezTo>
                  <a:cubicBezTo>
                    <a:pt x="921509" y="346172"/>
                    <a:pt x="921690" y="346352"/>
                    <a:pt x="921690" y="346533"/>
                  </a:cubicBezTo>
                  <a:cubicBezTo>
                    <a:pt x="922050" y="347074"/>
                    <a:pt x="922411" y="347615"/>
                    <a:pt x="922592" y="348157"/>
                  </a:cubicBezTo>
                  <a:cubicBezTo>
                    <a:pt x="922592" y="348157"/>
                    <a:pt x="922592" y="348337"/>
                    <a:pt x="922772" y="348337"/>
                  </a:cubicBezTo>
                  <a:cubicBezTo>
                    <a:pt x="923133" y="349059"/>
                    <a:pt x="923314" y="349601"/>
                    <a:pt x="923675" y="350503"/>
                  </a:cubicBezTo>
                  <a:cubicBezTo>
                    <a:pt x="927104" y="360249"/>
                    <a:pt x="926923" y="387681"/>
                    <a:pt x="920426" y="391290"/>
                  </a:cubicBezTo>
                  <a:cubicBezTo>
                    <a:pt x="916095" y="393636"/>
                    <a:pt x="906530" y="397968"/>
                    <a:pt x="901476" y="397968"/>
                  </a:cubicBezTo>
                  <a:cubicBezTo>
                    <a:pt x="883790" y="398328"/>
                    <a:pt x="718657" y="399772"/>
                    <a:pt x="653867" y="401216"/>
                  </a:cubicBezTo>
                  <a:cubicBezTo>
                    <a:pt x="633112" y="401577"/>
                    <a:pt x="613440" y="394899"/>
                    <a:pt x="593227" y="392373"/>
                  </a:cubicBezTo>
                  <a:close/>
                  <a:moveTo>
                    <a:pt x="608207" y="487302"/>
                  </a:moveTo>
                  <a:cubicBezTo>
                    <a:pt x="653506" y="492536"/>
                    <a:pt x="698805" y="487302"/>
                    <a:pt x="742479" y="489107"/>
                  </a:cubicBezTo>
                  <a:cubicBezTo>
                    <a:pt x="800050" y="483693"/>
                    <a:pt x="856177" y="489287"/>
                    <a:pt x="912124" y="483332"/>
                  </a:cubicBezTo>
                  <a:cubicBezTo>
                    <a:pt x="926562" y="481888"/>
                    <a:pt x="934503" y="485497"/>
                    <a:pt x="937932" y="493258"/>
                  </a:cubicBezTo>
                  <a:cubicBezTo>
                    <a:pt x="937932" y="493258"/>
                    <a:pt x="937932" y="493438"/>
                    <a:pt x="937932" y="493438"/>
                  </a:cubicBezTo>
                  <a:cubicBezTo>
                    <a:pt x="938113" y="493980"/>
                    <a:pt x="938473" y="494701"/>
                    <a:pt x="938654" y="495423"/>
                  </a:cubicBezTo>
                  <a:cubicBezTo>
                    <a:pt x="938654" y="495604"/>
                    <a:pt x="938654" y="495604"/>
                    <a:pt x="938835" y="495784"/>
                  </a:cubicBezTo>
                  <a:cubicBezTo>
                    <a:pt x="939015" y="496506"/>
                    <a:pt x="939195" y="497048"/>
                    <a:pt x="939376" y="497769"/>
                  </a:cubicBezTo>
                  <a:cubicBezTo>
                    <a:pt x="939376" y="497950"/>
                    <a:pt x="939376" y="498130"/>
                    <a:pt x="939556" y="498311"/>
                  </a:cubicBezTo>
                  <a:cubicBezTo>
                    <a:pt x="939737" y="499213"/>
                    <a:pt x="939737" y="499935"/>
                    <a:pt x="939917" y="500838"/>
                  </a:cubicBezTo>
                  <a:cubicBezTo>
                    <a:pt x="941181" y="515997"/>
                    <a:pt x="941361" y="531879"/>
                    <a:pt x="927284" y="534406"/>
                  </a:cubicBezTo>
                  <a:cubicBezTo>
                    <a:pt x="906169" y="538376"/>
                    <a:pt x="873864" y="536752"/>
                    <a:pt x="852568" y="536932"/>
                  </a:cubicBezTo>
                  <a:cubicBezTo>
                    <a:pt x="789402" y="537654"/>
                    <a:pt x="631127" y="537293"/>
                    <a:pt x="615245" y="539639"/>
                  </a:cubicBezTo>
                  <a:cubicBezTo>
                    <a:pt x="614343" y="539820"/>
                    <a:pt x="613260" y="540000"/>
                    <a:pt x="612358" y="540000"/>
                  </a:cubicBezTo>
                  <a:cubicBezTo>
                    <a:pt x="612177" y="540000"/>
                    <a:pt x="611997" y="540000"/>
                    <a:pt x="611636" y="540000"/>
                  </a:cubicBezTo>
                  <a:cubicBezTo>
                    <a:pt x="610733" y="540181"/>
                    <a:pt x="609831" y="540181"/>
                    <a:pt x="608929" y="540361"/>
                  </a:cubicBezTo>
                  <a:cubicBezTo>
                    <a:pt x="608748" y="540361"/>
                    <a:pt x="608748" y="540361"/>
                    <a:pt x="608568" y="540361"/>
                  </a:cubicBezTo>
                  <a:cubicBezTo>
                    <a:pt x="607846" y="540361"/>
                    <a:pt x="607124" y="540542"/>
                    <a:pt x="606402" y="540542"/>
                  </a:cubicBezTo>
                  <a:cubicBezTo>
                    <a:pt x="606221" y="540542"/>
                    <a:pt x="606041" y="540542"/>
                    <a:pt x="605861" y="540542"/>
                  </a:cubicBezTo>
                  <a:cubicBezTo>
                    <a:pt x="605139" y="540542"/>
                    <a:pt x="604236" y="540542"/>
                    <a:pt x="603514" y="540542"/>
                  </a:cubicBezTo>
                  <a:cubicBezTo>
                    <a:pt x="603334" y="540542"/>
                    <a:pt x="603153" y="540542"/>
                    <a:pt x="603153" y="540542"/>
                  </a:cubicBezTo>
                  <a:cubicBezTo>
                    <a:pt x="602432" y="540542"/>
                    <a:pt x="601890" y="540542"/>
                    <a:pt x="601168" y="540542"/>
                  </a:cubicBezTo>
                  <a:cubicBezTo>
                    <a:pt x="600988" y="540542"/>
                    <a:pt x="600988" y="540542"/>
                    <a:pt x="600807" y="540542"/>
                  </a:cubicBezTo>
                  <a:cubicBezTo>
                    <a:pt x="600085" y="540542"/>
                    <a:pt x="599544" y="540361"/>
                    <a:pt x="598822" y="540361"/>
                  </a:cubicBezTo>
                  <a:cubicBezTo>
                    <a:pt x="598642" y="540361"/>
                    <a:pt x="598461" y="540361"/>
                    <a:pt x="598461" y="540361"/>
                  </a:cubicBezTo>
                  <a:cubicBezTo>
                    <a:pt x="597920" y="540361"/>
                    <a:pt x="597198" y="540181"/>
                    <a:pt x="596656" y="540000"/>
                  </a:cubicBezTo>
                  <a:cubicBezTo>
                    <a:pt x="596656" y="540000"/>
                    <a:pt x="596656" y="540000"/>
                    <a:pt x="596476" y="540000"/>
                  </a:cubicBezTo>
                  <a:cubicBezTo>
                    <a:pt x="595935" y="539820"/>
                    <a:pt x="595393" y="539639"/>
                    <a:pt x="594852" y="539459"/>
                  </a:cubicBezTo>
                  <a:cubicBezTo>
                    <a:pt x="594671" y="539459"/>
                    <a:pt x="594671" y="539459"/>
                    <a:pt x="594491" y="539278"/>
                  </a:cubicBezTo>
                  <a:cubicBezTo>
                    <a:pt x="593949" y="539098"/>
                    <a:pt x="593408" y="538918"/>
                    <a:pt x="592866" y="538557"/>
                  </a:cubicBezTo>
                  <a:cubicBezTo>
                    <a:pt x="592866" y="538557"/>
                    <a:pt x="592866" y="538557"/>
                    <a:pt x="592686" y="538557"/>
                  </a:cubicBezTo>
                  <a:cubicBezTo>
                    <a:pt x="592145" y="538376"/>
                    <a:pt x="591784" y="538015"/>
                    <a:pt x="591423" y="537835"/>
                  </a:cubicBezTo>
                  <a:cubicBezTo>
                    <a:pt x="591242" y="537835"/>
                    <a:pt x="591242" y="537654"/>
                    <a:pt x="591062" y="537654"/>
                  </a:cubicBezTo>
                  <a:cubicBezTo>
                    <a:pt x="590701" y="537293"/>
                    <a:pt x="590159" y="537113"/>
                    <a:pt x="589798" y="536752"/>
                  </a:cubicBezTo>
                  <a:cubicBezTo>
                    <a:pt x="589798" y="536752"/>
                    <a:pt x="589618" y="536571"/>
                    <a:pt x="589618" y="536571"/>
                  </a:cubicBezTo>
                  <a:cubicBezTo>
                    <a:pt x="589257" y="536210"/>
                    <a:pt x="588896" y="535849"/>
                    <a:pt x="588535" y="535489"/>
                  </a:cubicBezTo>
                  <a:cubicBezTo>
                    <a:pt x="588535" y="535489"/>
                    <a:pt x="588355" y="535308"/>
                    <a:pt x="588355" y="535308"/>
                  </a:cubicBezTo>
                  <a:cubicBezTo>
                    <a:pt x="587994" y="534947"/>
                    <a:pt x="587633" y="534406"/>
                    <a:pt x="587272" y="534045"/>
                  </a:cubicBezTo>
                  <a:cubicBezTo>
                    <a:pt x="587272" y="533864"/>
                    <a:pt x="587091" y="533864"/>
                    <a:pt x="587091" y="533684"/>
                  </a:cubicBezTo>
                  <a:cubicBezTo>
                    <a:pt x="586730" y="533323"/>
                    <a:pt x="586550" y="532781"/>
                    <a:pt x="586189" y="532240"/>
                  </a:cubicBezTo>
                  <a:cubicBezTo>
                    <a:pt x="586189" y="532240"/>
                    <a:pt x="586189" y="532059"/>
                    <a:pt x="586008" y="532059"/>
                  </a:cubicBezTo>
                  <a:cubicBezTo>
                    <a:pt x="585647" y="531518"/>
                    <a:pt x="585467" y="530977"/>
                    <a:pt x="585106" y="530255"/>
                  </a:cubicBezTo>
                  <a:cubicBezTo>
                    <a:pt x="585106" y="530074"/>
                    <a:pt x="584926" y="530074"/>
                    <a:pt x="584926" y="529894"/>
                  </a:cubicBezTo>
                  <a:cubicBezTo>
                    <a:pt x="584745" y="529352"/>
                    <a:pt x="584384" y="528631"/>
                    <a:pt x="584204" y="527909"/>
                  </a:cubicBezTo>
                  <a:cubicBezTo>
                    <a:pt x="584204" y="527909"/>
                    <a:pt x="584204" y="527909"/>
                    <a:pt x="584204" y="527909"/>
                  </a:cubicBezTo>
                  <a:cubicBezTo>
                    <a:pt x="582940" y="524480"/>
                    <a:pt x="582038" y="520329"/>
                    <a:pt x="581316" y="515275"/>
                  </a:cubicBezTo>
                  <a:cubicBezTo>
                    <a:pt x="577887" y="491453"/>
                    <a:pt x="584023" y="484414"/>
                    <a:pt x="608207" y="487302"/>
                  </a:cubicBezTo>
                  <a:close/>
                  <a:moveTo>
                    <a:pt x="647911" y="552994"/>
                  </a:moveTo>
                  <a:cubicBezTo>
                    <a:pt x="672816" y="551551"/>
                    <a:pt x="697541" y="551912"/>
                    <a:pt x="722447" y="552092"/>
                  </a:cubicBezTo>
                  <a:cubicBezTo>
                    <a:pt x="789944" y="552273"/>
                    <a:pt x="857621" y="550468"/>
                    <a:pt x="925119" y="548483"/>
                  </a:cubicBezTo>
                  <a:cubicBezTo>
                    <a:pt x="950204" y="547761"/>
                    <a:pt x="973485" y="537474"/>
                    <a:pt x="997308" y="530255"/>
                  </a:cubicBezTo>
                  <a:cubicBezTo>
                    <a:pt x="1003264" y="528450"/>
                    <a:pt x="1009039" y="525923"/>
                    <a:pt x="1015175" y="524119"/>
                  </a:cubicBezTo>
                  <a:cubicBezTo>
                    <a:pt x="1015175" y="524119"/>
                    <a:pt x="1015175" y="524119"/>
                    <a:pt x="1015175" y="524119"/>
                  </a:cubicBezTo>
                  <a:cubicBezTo>
                    <a:pt x="1015897" y="523938"/>
                    <a:pt x="1016619" y="523758"/>
                    <a:pt x="1017341" y="523577"/>
                  </a:cubicBezTo>
                  <a:cubicBezTo>
                    <a:pt x="1017341" y="523577"/>
                    <a:pt x="1017521" y="523577"/>
                    <a:pt x="1017521" y="523577"/>
                  </a:cubicBezTo>
                  <a:cubicBezTo>
                    <a:pt x="1018243" y="523397"/>
                    <a:pt x="1018965" y="523216"/>
                    <a:pt x="1019506" y="523036"/>
                  </a:cubicBezTo>
                  <a:cubicBezTo>
                    <a:pt x="1019687" y="523036"/>
                    <a:pt x="1019687" y="523036"/>
                    <a:pt x="1019867" y="523036"/>
                  </a:cubicBezTo>
                  <a:cubicBezTo>
                    <a:pt x="1020409" y="522855"/>
                    <a:pt x="1021130" y="522675"/>
                    <a:pt x="1021672" y="522675"/>
                  </a:cubicBezTo>
                  <a:cubicBezTo>
                    <a:pt x="1021852" y="522675"/>
                    <a:pt x="1022033" y="522675"/>
                    <a:pt x="1022213" y="522494"/>
                  </a:cubicBezTo>
                  <a:cubicBezTo>
                    <a:pt x="1022755" y="522314"/>
                    <a:pt x="1023296" y="522314"/>
                    <a:pt x="1024018" y="522133"/>
                  </a:cubicBezTo>
                  <a:cubicBezTo>
                    <a:pt x="1024198" y="522133"/>
                    <a:pt x="1024560" y="522133"/>
                    <a:pt x="1024740" y="522133"/>
                  </a:cubicBezTo>
                  <a:cubicBezTo>
                    <a:pt x="1025281" y="522133"/>
                    <a:pt x="1025823" y="521953"/>
                    <a:pt x="1026364" y="521953"/>
                  </a:cubicBezTo>
                  <a:cubicBezTo>
                    <a:pt x="1026725" y="521953"/>
                    <a:pt x="1027086" y="521953"/>
                    <a:pt x="1027447" y="521953"/>
                  </a:cubicBezTo>
                  <a:cubicBezTo>
                    <a:pt x="1027808" y="521953"/>
                    <a:pt x="1028349" y="521953"/>
                    <a:pt x="1028710" y="521953"/>
                  </a:cubicBezTo>
                  <a:cubicBezTo>
                    <a:pt x="1029252" y="521953"/>
                    <a:pt x="1029613" y="521953"/>
                    <a:pt x="1030154" y="521953"/>
                  </a:cubicBezTo>
                  <a:cubicBezTo>
                    <a:pt x="1030515" y="521953"/>
                    <a:pt x="1030876" y="521953"/>
                    <a:pt x="1031237" y="521953"/>
                  </a:cubicBezTo>
                  <a:cubicBezTo>
                    <a:pt x="1032139" y="521953"/>
                    <a:pt x="1032861" y="521953"/>
                    <a:pt x="1033764" y="522133"/>
                  </a:cubicBezTo>
                  <a:cubicBezTo>
                    <a:pt x="1031778" y="532601"/>
                    <a:pt x="1024560" y="538737"/>
                    <a:pt x="1017521" y="543249"/>
                  </a:cubicBezTo>
                  <a:cubicBezTo>
                    <a:pt x="985938" y="563281"/>
                    <a:pt x="957784" y="588006"/>
                    <a:pt x="926923" y="609122"/>
                  </a:cubicBezTo>
                  <a:cubicBezTo>
                    <a:pt x="922592" y="612190"/>
                    <a:pt x="918080" y="615258"/>
                    <a:pt x="913568" y="617784"/>
                  </a:cubicBezTo>
                  <a:cubicBezTo>
                    <a:pt x="896062" y="627350"/>
                    <a:pt x="896062" y="627350"/>
                    <a:pt x="884331" y="611107"/>
                  </a:cubicBezTo>
                  <a:cubicBezTo>
                    <a:pt x="883610" y="610024"/>
                    <a:pt x="882707" y="608941"/>
                    <a:pt x="881985" y="607858"/>
                  </a:cubicBezTo>
                  <a:cubicBezTo>
                    <a:pt x="881624" y="607498"/>
                    <a:pt x="881444" y="607137"/>
                    <a:pt x="881083" y="606595"/>
                  </a:cubicBezTo>
                  <a:cubicBezTo>
                    <a:pt x="880541" y="606054"/>
                    <a:pt x="880181" y="605332"/>
                    <a:pt x="879639" y="604790"/>
                  </a:cubicBezTo>
                  <a:cubicBezTo>
                    <a:pt x="879278" y="604249"/>
                    <a:pt x="878917" y="603708"/>
                    <a:pt x="878376" y="603347"/>
                  </a:cubicBezTo>
                  <a:cubicBezTo>
                    <a:pt x="878015" y="602986"/>
                    <a:pt x="877654" y="602444"/>
                    <a:pt x="877293" y="602083"/>
                  </a:cubicBezTo>
                  <a:cubicBezTo>
                    <a:pt x="876752" y="601542"/>
                    <a:pt x="876391" y="601000"/>
                    <a:pt x="875849" y="600459"/>
                  </a:cubicBezTo>
                  <a:cubicBezTo>
                    <a:pt x="875669" y="600279"/>
                    <a:pt x="875488" y="599918"/>
                    <a:pt x="875127" y="599737"/>
                  </a:cubicBezTo>
                  <a:cubicBezTo>
                    <a:pt x="872420" y="596669"/>
                    <a:pt x="869533" y="593781"/>
                    <a:pt x="866465" y="591074"/>
                  </a:cubicBezTo>
                  <a:cubicBezTo>
                    <a:pt x="842281" y="569418"/>
                    <a:pt x="812683" y="563823"/>
                    <a:pt x="771355" y="574651"/>
                  </a:cubicBezTo>
                  <a:cubicBezTo>
                    <a:pt x="751503" y="581690"/>
                    <a:pt x="736524" y="591616"/>
                    <a:pt x="725515" y="608941"/>
                  </a:cubicBezTo>
                  <a:cubicBezTo>
                    <a:pt x="724612" y="610385"/>
                    <a:pt x="723710" y="612009"/>
                    <a:pt x="722807" y="613634"/>
                  </a:cubicBezTo>
                  <a:cubicBezTo>
                    <a:pt x="722447" y="614356"/>
                    <a:pt x="722086" y="615077"/>
                    <a:pt x="721725" y="615799"/>
                  </a:cubicBezTo>
                  <a:cubicBezTo>
                    <a:pt x="721544" y="616341"/>
                    <a:pt x="721183" y="616882"/>
                    <a:pt x="721003" y="617243"/>
                  </a:cubicBezTo>
                  <a:cubicBezTo>
                    <a:pt x="720281" y="618506"/>
                    <a:pt x="719739" y="619770"/>
                    <a:pt x="719198" y="621214"/>
                  </a:cubicBezTo>
                  <a:cubicBezTo>
                    <a:pt x="716852" y="626267"/>
                    <a:pt x="711979" y="632403"/>
                    <a:pt x="706204" y="632583"/>
                  </a:cubicBezTo>
                  <a:cubicBezTo>
                    <a:pt x="650257" y="634208"/>
                    <a:pt x="609290" y="636734"/>
                    <a:pt x="544680" y="632042"/>
                  </a:cubicBezTo>
                  <a:cubicBezTo>
                    <a:pt x="544500" y="632042"/>
                    <a:pt x="544138" y="631861"/>
                    <a:pt x="543778" y="631681"/>
                  </a:cubicBezTo>
                  <a:cubicBezTo>
                    <a:pt x="543778" y="631681"/>
                    <a:pt x="543597" y="631681"/>
                    <a:pt x="543597" y="631501"/>
                  </a:cubicBezTo>
                  <a:cubicBezTo>
                    <a:pt x="543236" y="631320"/>
                    <a:pt x="543056" y="631140"/>
                    <a:pt x="542695" y="630959"/>
                  </a:cubicBezTo>
                  <a:cubicBezTo>
                    <a:pt x="542695" y="630959"/>
                    <a:pt x="542514" y="630959"/>
                    <a:pt x="542514" y="630959"/>
                  </a:cubicBezTo>
                  <a:cubicBezTo>
                    <a:pt x="542153" y="630779"/>
                    <a:pt x="541612" y="630418"/>
                    <a:pt x="541070" y="630237"/>
                  </a:cubicBezTo>
                  <a:cubicBezTo>
                    <a:pt x="540890" y="630237"/>
                    <a:pt x="540890" y="630057"/>
                    <a:pt x="540710" y="630057"/>
                  </a:cubicBezTo>
                  <a:cubicBezTo>
                    <a:pt x="540349" y="629876"/>
                    <a:pt x="539807" y="629515"/>
                    <a:pt x="539266" y="629154"/>
                  </a:cubicBezTo>
                  <a:cubicBezTo>
                    <a:pt x="539085" y="629154"/>
                    <a:pt x="539085" y="628974"/>
                    <a:pt x="538905" y="628974"/>
                  </a:cubicBezTo>
                  <a:cubicBezTo>
                    <a:pt x="538363" y="628613"/>
                    <a:pt x="537641" y="628252"/>
                    <a:pt x="537100" y="627711"/>
                  </a:cubicBezTo>
                  <a:cubicBezTo>
                    <a:pt x="536920" y="627530"/>
                    <a:pt x="536739" y="627530"/>
                    <a:pt x="536559" y="627350"/>
                  </a:cubicBezTo>
                  <a:cubicBezTo>
                    <a:pt x="536017" y="626989"/>
                    <a:pt x="535476" y="626628"/>
                    <a:pt x="534754" y="626267"/>
                  </a:cubicBezTo>
                  <a:cubicBezTo>
                    <a:pt x="534573" y="626086"/>
                    <a:pt x="534393" y="626086"/>
                    <a:pt x="534212" y="625906"/>
                  </a:cubicBezTo>
                  <a:cubicBezTo>
                    <a:pt x="533491" y="625364"/>
                    <a:pt x="532769" y="624823"/>
                    <a:pt x="531866" y="624282"/>
                  </a:cubicBezTo>
                  <a:cubicBezTo>
                    <a:pt x="531686" y="624101"/>
                    <a:pt x="531505" y="624101"/>
                    <a:pt x="531325" y="623921"/>
                  </a:cubicBezTo>
                  <a:cubicBezTo>
                    <a:pt x="530603" y="623379"/>
                    <a:pt x="530062" y="623018"/>
                    <a:pt x="529340" y="622477"/>
                  </a:cubicBezTo>
                  <a:cubicBezTo>
                    <a:pt x="529159" y="622296"/>
                    <a:pt x="528798" y="622116"/>
                    <a:pt x="528618" y="621935"/>
                  </a:cubicBezTo>
                  <a:cubicBezTo>
                    <a:pt x="527715" y="621394"/>
                    <a:pt x="526813" y="620672"/>
                    <a:pt x="525911" y="620131"/>
                  </a:cubicBezTo>
                  <a:cubicBezTo>
                    <a:pt x="525730" y="619950"/>
                    <a:pt x="525550" y="619770"/>
                    <a:pt x="525369" y="619770"/>
                  </a:cubicBezTo>
                  <a:cubicBezTo>
                    <a:pt x="524647" y="619228"/>
                    <a:pt x="523925" y="618687"/>
                    <a:pt x="523204" y="618145"/>
                  </a:cubicBezTo>
                  <a:cubicBezTo>
                    <a:pt x="522843" y="617965"/>
                    <a:pt x="522662" y="617784"/>
                    <a:pt x="522301" y="617424"/>
                  </a:cubicBezTo>
                  <a:cubicBezTo>
                    <a:pt x="521399" y="616702"/>
                    <a:pt x="520316" y="616160"/>
                    <a:pt x="519414" y="615438"/>
                  </a:cubicBezTo>
                  <a:cubicBezTo>
                    <a:pt x="519233" y="615258"/>
                    <a:pt x="519053" y="615077"/>
                    <a:pt x="518872" y="615077"/>
                  </a:cubicBezTo>
                  <a:cubicBezTo>
                    <a:pt x="517970" y="614536"/>
                    <a:pt x="517248" y="613814"/>
                    <a:pt x="516346" y="613273"/>
                  </a:cubicBezTo>
                  <a:cubicBezTo>
                    <a:pt x="515985" y="613092"/>
                    <a:pt x="515624" y="612731"/>
                    <a:pt x="515263" y="612551"/>
                  </a:cubicBezTo>
                  <a:cubicBezTo>
                    <a:pt x="514360" y="612009"/>
                    <a:pt x="513639" y="611287"/>
                    <a:pt x="512736" y="610746"/>
                  </a:cubicBezTo>
                  <a:cubicBezTo>
                    <a:pt x="512375" y="610566"/>
                    <a:pt x="512014" y="610205"/>
                    <a:pt x="511653" y="610024"/>
                  </a:cubicBezTo>
                  <a:cubicBezTo>
                    <a:pt x="510751" y="609302"/>
                    <a:pt x="509848" y="608761"/>
                    <a:pt x="508946" y="608039"/>
                  </a:cubicBezTo>
                  <a:cubicBezTo>
                    <a:pt x="508585" y="607678"/>
                    <a:pt x="508044" y="607317"/>
                    <a:pt x="507683" y="606956"/>
                  </a:cubicBezTo>
                  <a:cubicBezTo>
                    <a:pt x="506961" y="606415"/>
                    <a:pt x="506239" y="605873"/>
                    <a:pt x="505517" y="605332"/>
                  </a:cubicBezTo>
                  <a:cubicBezTo>
                    <a:pt x="505156" y="604971"/>
                    <a:pt x="504615" y="604790"/>
                    <a:pt x="504254" y="604429"/>
                  </a:cubicBezTo>
                  <a:cubicBezTo>
                    <a:pt x="503171" y="603708"/>
                    <a:pt x="502269" y="602805"/>
                    <a:pt x="501186" y="602083"/>
                  </a:cubicBezTo>
                  <a:cubicBezTo>
                    <a:pt x="500644" y="601722"/>
                    <a:pt x="500283" y="601361"/>
                    <a:pt x="499742" y="601000"/>
                  </a:cubicBezTo>
                  <a:cubicBezTo>
                    <a:pt x="499020" y="600459"/>
                    <a:pt x="498298" y="599918"/>
                    <a:pt x="497576" y="599376"/>
                  </a:cubicBezTo>
                  <a:cubicBezTo>
                    <a:pt x="497035" y="599015"/>
                    <a:pt x="496674" y="598654"/>
                    <a:pt x="496132" y="598293"/>
                  </a:cubicBezTo>
                  <a:cubicBezTo>
                    <a:pt x="495050" y="597571"/>
                    <a:pt x="493967" y="596669"/>
                    <a:pt x="493065" y="595947"/>
                  </a:cubicBezTo>
                  <a:cubicBezTo>
                    <a:pt x="492523" y="595586"/>
                    <a:pt x="491982" y="595225"/>
                    <a:pt x="491621" y="594864"/>
                  </a:cubicBezTo>
                  <a:cubicBezTo>
                    <a:pt x="490899" y="594323"/>
                    <a:pt x="490177" y="593781"/>
                    <a:pt x="489455" y="593240"/>
                  </a:cubicBezTo>
                  <a:cubicBezTo>
                    <a:pt x="488914" y="592879"/>
                    <a:pt x="488553" y="592518"/>
                    <a:pt x="488011" y="592157"/>
                  </a:cubicBezTo>
                  <a:cubicBezTo>
                    <a:pt x="486928" y="591435"/>
                    <a:pt x="485846" y="590533"/>
                    <a:pt x="484943" y="589811"/>
                  </a:cubicBezTo>
                  <a:cubicBezTo>
                    <a:pt x="484402" y="589450"/>
                    <a:pt x="483860" y="589089"/>
                    <a:pt x="483319" y="588548"/>
                  </a:cubicBezTo>
                  <a:cubicBezTo>
                    <a:pt x="482597" y="588006"/>
                    <a:pt x="482056" y="587465"/>
                    <a:pt x="481334" y="586924"/>
                  </a:cubicBezTo>
                  <a:cubicBezTo>
                    <a:pt x="480792" y="586563"/>
                    <a:pt x="480251" y="586021"/>
                    <a:pt x="479709" y="585660"/>
                  </a:cubicBezTo>
                  <a:cubicBezTo>
                    <a:pt x="478807" y="584938"/>
                    <a:pt x="477724" y="584036"/>
                    <a:pt x="476822" y="583314"/>
                  </a:cubicBezTo>
                  <a:cubicBezTo>
                    <a:pt x="463106" y="572666"/>
                    <a:pt x="450292" y="562018"/>
                    <a:pt x="441268" y="553897"/>
                  </a:cubicBezTo>
                  <a:cubicBezTo>
                    <a:pt x="480431" y="549565"/>
                    <a:pt x="618674" y="554799"/>
                    <a:pt x="647911" y="552994"/>
                  </a:cubicBezTo>
                  <a:close/>
                  <a:moveTo>
                    <a:pt x="554606" y="513110"/>
                  </a:moveTo>
                  <a:cubicBezTo>
                    <a:pt x="571210" y="515997"/>
                    <a:pt x="568142" y="525562"/>
                    <a:pt x="570849" y="539639"/>
                  </a:cubicBezTo>
                  <a:cubicBezTo>
                    <a:pt x="536739" y="535849"/>
                    <a:pt x="491801" y="543790"/>
                    <a:pt x="459316" y="540542"/>
                  </a:cubicBezTo>
                  <a:cubicBezTo>
                    <a:pt x="484943" y="524299"/>
                    <a:pt x="500825" y="503906"/>
                    <a:pt x="554606" y="513110"/>
                  </a:cubicBezTo>
                  <a:close/>
                  <a:moveTo>
                    <a:pt x="480431" y="507335"/>
                  </a:moveTo>
                  <a:cubicBezTo>
                    <a:pt x="479349" y="516178"/>
                    <a:pt x="472310" y="516719"/>
                    <a:pt x="467257" y="519246"/>
                  </a:cubicBezTo>
                  <a:cubicBezTo>
                    <a:pt x="429177" y="538376"/>
                    <a:pt x="389292" y="538737"/>
                    <a:pt x="348505" y="530796"/>
                  </a:cubicBezTo>
                  <a:cubicBezTo>
                    <a:pt x="342369" y="529533"/>
                    <a:pt x="334789" y="529172"/>
                    <a:pt x="334248" y="521412"/>
                  </a:cubicBezTo>
                  <a:cubicBezTo>
                    <a:pt x="332804" y="500838"/>
                    <a:pt x="325946" y="478459"/>
                    <a:pt x="328112" y="453914"/>
                  </a:cubicBezTo>
                  <a:cubicBezTo>
                    <a:pt x="344715" y="464562"/>
                    <a:pt x="360597" y="475030"/>
                    <a:pt x="374132" y="484414"/>
                  </a:cubicBezTo>
                  <a:cubicBezTo>
                    <a:pt x="389653" y="495062"/>
                    <a:pt x="404993" y="499394"/>
                    <a:pt x="423943" y="492175"/>
                  </a:cubicBezTo>
                  <a:cubicBezTo>
                    <a:pt x="445419" y="483873"/>
                    <a:pt x="462204" y="499574"/>
                    <a:pt x="480431" y="507335"/>
                  </a:cubicBezTo>
                  <a:close/>
                  <a:moveTo>
                    <a:pt x="183552" y="167142"/>
                  </a:moveTo>
                  <a:cubicBezTo>
                    <a:pt x="137892" y="121121"/>
                    <a:pt x="163339" y="37742"/>
                    <a:pt x="207916" y="23124"/>
                  </a:cubicBezTo>
                  <a:cubicBezTo>
                    <a:pt x="273247" y="204"/>
                    <a:pt x="312952" y="29079"/>
                    <a:pt x="328292" y="47668"/>
                  </a:cubicBezTo>
                  <a:cubicBezTo>
                    <a:pt x="348505" y="72032"/>
                    <a:pt x="349227" y="112819"/>
                    <a:pt x="338760" y="141695"/>
                  </a:cubicBezTo>
                  <a:cubicBezTo>
                    <a:pt x="328112" y="170751"/>
                    <a:pt x="302484" y="197461"/>
                    <a:pt x="259532" y="197281"/>
                  </a:cubicBezTo>
                  <a:cubicBezTo>
                    <a:pt x="231739" y="198725"/>
                    <a:pt x="202141" y="185550"/>
                    <a:pt x="183552" y="167142"/>
                  </a:cubicBezTo>
                  <a:close/>
                  <a:moveTo>
                    <a:pt x="89345" y="344908"/>
                  </a:moveTo>
                  <a:cubicBezTo>
                    <a:pt x="111543" y="305024"/>
                    <a:pt x="130854" y="266763"/>
                    <a:pt x="160813" y="232654"/>
                  </a:cubicBezTo>
                  <a:cubicBezTo>
                    <a:pt x="175792" y="215689"/>
                    <a:pt x="200336" y="212802"/>
                    <a:pt x="223978" y="213704"/>
                  </a:cubicBezTo>
                  <a:cubicBezTo>
                    <a:pt x="248884" y="214606"/>
                    <a:pt x="282271" y="210094"/>
                    <a:pt x="306635" y="217313"/>
                  </a:cubicBezTo>
                  <a:cubicBezTo>
                    <a:pt x="324682" y="222547"/>
                    <a:pt x="331360" y="233556"/>
                    <a:pt x="338398" y="250160"/>
                  </a:cubicBezTo>
                  <a:cubicBezTo>
                    <a:pt x="349046" y="274884"/>
                    <a:pt x="348866" y="301234"/>
                    <a:pt x="353919" y="327222"/>
                  </a:cubicBezTo>
                  <a:cubicBezTo>
                    <a:pt x="361680" y="368009"/>
                    <a:pt x="396331" y="422151"/>
                    <a:pt x="424304" y="443988"/>
                  </a:cubicBezTo>
                  <a:cubicBezTo>
                    <a:pt x="434411" y="451568"/>
                    <a:pt x="428816" y="468713"/>
                    <a:pt x="422680" y="476113"/>
                  </a:cubicBezTo>
                  <a:cubicBezTo>
                    <a:pt x="416002" y="484053"/>
                    <a:pt x="399218" y="485136"/>
                    <a:pt x="391097" y="480444"/>
                  </a:cubicBezTo>
                  <a:cubicBezTo>
                    <a:pt x="369620" y="467991"/>
                    <a:pt x="347964" y="455358"/>
                    <a:pt x="332443" y="435145"/>
                  </a:cubicBezTo>
                  <a:cubicBezTo>
                    <a:pt x="326848" y="427926"/>
                    <a:pt x="325585" y="419263"/>
                    <a:pt x="325224" y="410059"/>
                  </a:cubicBezTo>
                  <a:cubicBezTo>
                    <a:pt x="324141" y="384252"/>
                    <a:pt x="324322" y="358444"/>
                    <a:pt x="325765" y="332817"/>
                  </a:cubicBezTo>
                  <a:cubicBezTo>
                    <a:pt x="326126" y="326680"/>
                    <a:pt x="326487" y="320364"/>
                    <a:pt x="326126" y="314228"/>
                  </a:cubicBezTo>
                  <a:cubicBezTo>
                    <a:pt x="325946" y="310438"/>
                    <a:pt x="323058" y="307911"/>
                    <a:pt x="319088" y="307911"/>
                  </a:cubicBezTo>
                  <a:cubicBezTo>
                    <a:pt x="315298" y="307731"/>
                    <a:pt x="311508" y="309716"/>
                    <a:pt x="310967" y="313325"/>
                  </a:cubicBezTo>
                  <a:cubicBezTo>
                    <a:pt x="309703" y="320364"/>
                    <a:pt x="309523" y="327402"/>
                    <a:pt x="309523" y="334621"/>
                  </a:cubicBezTo>
                  <a:cubicBezTo>
                    <a:pt x="309342" y="355917"/>
                    <a:pt x="309523" y="377213"/>
                    <a:pt x="309523" y="398689"/>
                  </a:cubicBezTo>
                  <a:cubicBezTo>
                    <a:pt x="308440" y="434243"/>
                    <a:pt x="312410" y="469616"/>
                    <a:pt x="315118" y="505169"/>
                  </a:cubicBezTo>
                  <a:cubicBezTo>
                    <a:pt x="315659" y="512749"/>
                    <a:pt x="321795" y="528631"/>
                    <a:pt x="315118" y="527548"/>
                  </a:cubicBezTo>
                  <a:cubicBezTo>
                    <a:pt x="301762" y="525201"/>
                    <a:pt x="271804" y="525923"/>
                    <a:pt x="268736" y="516178"/>
                  </a:cubicBezTo>
                  <a:cubicBezTo>
                    <a:pt x="265307" y="505169"/>
                    <a:pt x="263502" y="490190"/>
                    <a:pt x="260614" y="479000"/>
                  </a:cubicBezTo>
                  <a:cubicBezTo>
                    <a:pt x="258810" y="471601"/>
                    <a:pt x="254478" y="466548"/>
                    <a:pt x="246538" y="464743"/>
                  </a:cubicBezTo>
                  <a:cubicBezTo>
                    <a:pt x="237694" y="462938"/>
                    <a:pt x="233363" y="468533"/>
                    <a:pt x="229573" y="474669"/>
                  </a:cubicBezTo>
                  <a:cubicBezTo>
                    <a:pt x="226324" y="479903"/>
                    <a:pt x="223798" y="485678"/>
                    <a:pt x="220730" y="491092"/>
                  </a:cubicBezTo>
                  <a:cubicBezTo>
                    <a:pt x="211164" y="507876"/>
                    <a:pt x="206833" y="509139"/>
                    <a:pt x="188605" y="503364"/>
                  </a:cubicBezTo>
                  <a:cubicBezTo>
                    <a:pt x="180484" y="500838"/>
                    <a:pt x="176333" y="497048"/>
                    <a:pt x="178679" y="488204"/>
                  </a:cubicBezTo>
                  <a:cubicBezTo>
                    <a:pt x="184455" y="467630"/>
                    <a:pt x="177596" y="448500"/>
                    <a:pt x="166948" y="432438"/>
                  </a:cubicBezTo>
                  <a:cubicBezTo>
                    <a:pt x="144389" y="398328"/>
                    <a:pt x="155579" y="370355"/>
                    <a:pt x="179040" y="343464"/>
                  </a:cubicBezTo>
                  <a:cubicBezTo>
                    <a:pt x="184815" y="336787"/>
                    <a:pt x="191493" y="330831"/>
                    <a:pt x="196907" y="323973"/>
                  </a:cubicBezTo>
                  <a:cubicBezTo>
                    <a:pt x="199975" y="320183"/>
                    <a:pt x="199253" y="315311"/>
                    <a:pt x="195283" y="312243"/>
                  </a:cubicBezTo>
                  <a:cubicBezTo>
                    <a:pt x="192215" y="309896"/>
                    <a:pt x="188966" y="310799"/>
                    <a:pt x="185898" y="313686"/>
                  </a:cubicBezTo>
                  <a:cubicBezTo>
                    <a:pt x="166227" y="333358"/>
                    <a:pt x="149623" y="355737"/>
                    <a:pt x="141141" y="382266"/>
                  </a:cubicBezTo>
                  <a:cubicBezTo>
                    <a:pt x="136087" y="398148"/>
                    <a:pt x="144209" y="413669"/>
                    <a:pt x="150525" y="428287"/>
                  </a:cubicBezTo>
                  <a:cubicBezTo>
                    <a:pt x="156481" y="442003"/>
                    <a:pt x="164602" y="454997"/>
                    <a:pt x="164963" y="470879"/>
                  </a:cubicBezTo>
                  <a:cubicBezTo>
                    <a:pt x="165324" y="487122"/>
                    <a:pt x="157925" y="500296"/>
                    <a:pt x="145111" y="504447"/>
                  </a:cubicBezTo>
                  <a:cubicBezTo>
                    <a:pt x="130132" y="509320"/>
                    <a:pt x="116235" y="497950"/>
                    <a:pt x="110460" y="490190"/>
                  </a:cubicBezTo>
                  <a:cubicBezTo>
                    <a:pt x="88442" y="460953"/>
                    <a:pt x="79238" y="427565"/>
                    <a:pt x="77795" y="391290"/>
                  </a:cubicBezTo>
                  <a:cubicBezTo>
                    <a:pt x="77253" y="374506"/>
                    <a:pt x="81043" y="359707"/>
                    <a:pt x="89345" y="344908"/>
                  </a:cubicBezTo>
                  <a:close/>
                </a:path>
              </a:pathLst>
            </a:custGeom>
            <a:solidFill>
              <a:srgbClr val="000000"/>
            </a:solidFill>
            <a:ln w="1804" cap="flat">
              <a:noFill/>
              <a:prstDash val="solid"/>
              <a:miter/>
            </a:ln>
          </p:spPr>
          <p:txBody>
            <a:bodyPr rtlCol="0" anchor="ctr"/>
            <a:lstStyle/>
            <a:p>
              <a:endParaRPr lang="en-US"/>
            </a:p>
          </p:txBody>
        </p:sp>
        <p:sp>
          <p:nvSpPr>
            <p:cNvPr id="159" name="Freeform 540">
              <a:extLst>
                <a:ext uri="{FF2B5EF4-FFF2-40B4-BE49-F238E27FC236}">
                  <a16:creationId xmlns:a16="http://schemas.microsoft.com/office/drawing/2014/main" id="{35AA08AD-D9C2-64DD-CAAA-C916F0EE0D0D}"/>
                </a:ext>
              </a:extLst>
            </p:cNvPr>
            <p:cNvSpPr/>
            <p:nvPr/>
          </p:nvSpPr>
          <p:spPr>
            <a:xfrm>
              <a:off x="4239935" y="804147"/>
              <a:ext cx="50774" cy="130345"/>
            </a:xfrm>
            <a:custGeom>
              <a:avLst/>
              <a:gdLst>
                <a:gd name="connsiteX0" fmla="*/ 28768 w 50774"/>
                <a:gd name="connsiteY0" fmla="*/ 130345 h 130345"/>
                <a:gd name="connsiteX1" fmla="*/ 31114 w 50774"/>
                <a:gd name="connsiteY1" fmla="*/ 31445 h 130345"/>
                <a:gd name="connsiteX2" fmla="*/ 46996 w 50774"/>
                <a:gd name="connsiteY2" fmla="*/ 13579 h 130345"/>
                <a:gd name="connsiteX3" fmla="*/ 48620 w 50774"/>
                <a:gd name="connsiteY3" fmla="*/ 2209 h 130345"/>
                <a:gd name="connsiteX4" fmla="*/ 37070 w 50774"/>
                <a:gd name="connsiteY4" fmla="*/ 3653 h 130345"/>
                <a:gd name="connsiteX5" fmla="*/ 73 w 50774"/>
                <a:gd name="connsiteY5" fmla="*/ 79993 h 130345"/>
                <a:gd name="connsiteX6" fmla="*/ 28768 w 50774"/>
                <a:gd name="connsiteY6" fmla="*/ 130345 h 13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74" h="130345">
                  <a:moveTo>
                    <a:pt x="28768" y="130345"/>
                  </a:moveTo>
                  <a:cubicBezTo>
                    <a:pt x="9999" y="86851"/>
                    <a:pt x="10721" y="61043"/>
                    <a:pt x="31114" y="31445"/>
                  </a:cubicBezTo>
                  <a:cubicBezTo>
                    <a:pt x="35626" y="24948"/>
                    <a:pt x="41762" y="19534"/>
                    <a:pt x="46996" y="13579"/>
                  </a:cubicBezTo>
                  <a:cubicBezTo>
                    <a:pt x="49883" y="10150"/>
                    <a:pt x="52951" y="6540"/>
                    <a:pt x="48620" y="2209"/>
                  </a:cubicBezTo>
                  <a:cubicBezTo>
                    <a:pt x="44289" y="-2123"/>
                    <a:pt x="40318" y="765"/>
                    <a:pt x="37070" y="3653"/>
                  </a:cubicBezTo>
                  <a:cubicBezTo>
                    <a:pt x="14150" y="24046"/>
                    <a:pt x="-1191" y="48590"/>
                    <a:pt x="73" y="79993"/>
                  </a:cubicBezTo>
                  <a:cubicBezTo>
                    <a:pt x="614" y="99123"/>
                    <a:pt x="2960" y="119336"/>
                    <a:pt x="28768" y="130345"/>
                  </a:cubicBezTo>
                  <a:close/>
                </a:path>
              </a:pathLst>
            </a:custGeom>
            <a:solidFill>
              <a:srgbClr val="000000"/>
            </a:solidFill>
            <a:ln w="1804" cap="flat">
              <a:noFill/>
              <a:prstDash val="solid"/>
              <a:miter/>
            </a:ln>
          </p:spPr>
          <p:txBody>
            <a:bodyPr rtlCol="0" anchor="ctr"/>
            <a:lstStyle/>
            <a:p>
              <a:endParaRPr lang="en-US"/>
            </a:p>
          </p:txBody>
        </p:sp>
        <p:sp>
          <p:nvSpPr>
            <p:cNvPr id="160" name="Freeform 541">
              <a:extLst>
                <a:ext uri="{FF2B5EF4-FFF2-40B4-BE49-F238E27FC236}">
                  <a16:creationId xmlns:a16="http://schemas.microsoft.com/office/drawing/2014/main" id="{D37F97C7-1849-B1EC-C83D-D14FD873D17A}"/>
                </a:ext>
              </a:extLst>
            </p:cNvPr>
            <p:cNvSpPr/>
            <p:nvPr/>
          </p:nvSpPr>
          <p:spPr>
            <a:xfrm>
              <a:off x="5373743" y="964836"/>
              <a:ext cx="38597" cy="114396"/>
            </a:xfrm>
            <a:custGeom>
              <a:avLst/>
              <a:gdLst>
                <a:gd name="connsiteX0" fmla="*/ 20213 w 38597"/>
                <a:gd name="connsiteY0" fmla="*/ 102485 h 114396"/>
                <a:gd name="connsiteX1" fmla="*/ 35914 w 38597"/>
                <a:gd name="connsiteY1" fmla="*/ 19648 h 114396"/>
                <a:gd name="connsiteX2" fmla="*/ 23822 w 38597"/>
                <a:gd name="connsiteY2" fmla="*/ 337 h 114396"/>
                <a:gd name="connsiteX3" fmla="*/ 21657 w 38597"/>
                <a:gd name="connsiteY3" fmla="*/ 22896 h 114396"/>
                <a:gd name="connsiteX4" fmla="*/ 3970 w 38597"/>
                <a:gd name="connsiteY4" fmla="*/ 104831 h 114396"/>
                <a:gd name="connsiteX5" fmla="*/ 0 w 38597"/>
                <a:gd name="connsiteY5" fmla="*/ 114396 h 114396"/>
                <a:gd name="connsiteX6" fmla="*/ 20213 w 38597"/>
                <a:gd name="connsiteY6" fmla="*/ 102485 h 11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97" h="114396">
                  <a:moveTo>
                    <a:pt x="20213" y="102485"/>
                  </a:moveTo>
                  <a:cubicBezTo>
                    <a:pt x="39704" y="77580"/>
                    <a:pt x="41328" y="49245"/>
                    <a:pt x="35914" y="19648"/>
                  </a:cubicBezTo>
                  <a:cubicBezTo>
                    <a:pt x="34470" y="11887"/>
                    <a:pt x="35012" y="-2370"/>
                    <a:pt x="23822" y="337"/>
                  </a:cubicBezTo>
                  <a:cubicBezTo>
                    <a:pt x="12633" y="3044"/>
                    <a:pt x="20213" y="15136"/>
                    <a:pt x="21657" y="22896"/>
                  </a:cubicBezTo>
                  <a:cubicBezTo>
                    <a:pt x="27071" y="52855"/>
                    <a:pt x="25447" y="80828"/>
                    <a:pt x="3970" y="104831"/>
                  </a:cubicBezTo>
                  <a:cubicBezTo>
                    <a:pt x="2346" y="106636"/>
                    <a:pt x="2166" y="109343"/>
                    <a:pt x="0" y="114396"/>
                  </a:cubicBezTo>
                  <a:cubicBezTo>
                    <a:pt x="11009" y="112953"/>
                    <a:pt x="15882" y="108080"/>
                    <a:pt x="20213" y="102485"/>
                  </a:cubicBezTo>
                  <a:close/>
                </a:path>
              </a:pathLst>
            </a:custGeom>
            <a:solidFill>
              <a:srgbClr val="000000"/>
            </a:solidFill>
            <a:ln w="1804" cap="flat">
              <a:noFill/>
              <a:prstDash val="solid"/>
              <a:miter/>
            </a:ln>
          </p:spPr>
          <p:txBody>
            <a:bodyPr rtlCol="0" anchor="ctr"/>
            <a:lstStyle/>
            <a:p>
              <a:endParaRPr lang="en-US"/>
            </a:p>
          </p:txBody>
        </p:sp>
        <p:sp>
          <p:nvSpPr>
            <p:cNvPr id="161" name="Freeform 542">
              <a:extLst>
                <a:ext uri="{FF2B5EF4-FFF2-40B4-BE49-F238E27FC236}">
                  <a16:creationId xmlns:a16="http://schemas.microsoft.com/office/drawing/2014/main" id="{5A88B0E4-AC95-DF2C-514D-29DCAA3565C7}"/>
                </a:ext>
              </a:extLst>
            </p:cNvPr>
            <p:cNvSpPr/>
            <p:nvPr/>
          </p:nvSpPr>
          <p:spPr>
            <a:xfrm>
              <a:off x="4875636" y="1230404"/>
              <a:ext cx="131926" cy="14093"/>
            </a:xfrm>
            <a:custGeom>
              <a:avLst/>
              <a:gdLst>
                <a:gd name="connsiteX0" fmla="*/ 0 w 131926"/>
                <a:gd name="connsiteY0" fmla="*/ 6743 h 14093"/>
                <a:gd name="connsiteX1" fmla="*/ 131926 w 131926"/>
                <a:gd name="connsiteY1" fmla="*/ 4757 h 14093"/>
                <a:gd name="connsiteX2" fmla="*/ 0 w 131926"/>
                <a:gd name="connsiteY2" fmla="*/ 6743 h 14093"/>
              </a:gdLst>
              <a:ahLst/>
              <a:cxnLst>
                <a:cxn ang="0">
                  <a:pos x="connsiteX0" y="connsiteY0"/>
                </a:cxn>
                <a:cxn ang="0">
                  <a:pos x="connsiteX1" y="connsiteY1"/>
                </a:cxn>
                <a:cxn ang="0">
                  <a:pos x="connsiteX2" y="connsiteY2"/>
                </a:cxn>
              </a:cxnLst>
              <a:rect l="l" t="t" r="r" b="b"/>
              <a:pathLst>
                <a:path w="131926" h="14093">
                  <a:moveTo>
                    <a:pt x="0" y="6743"/>
                  </a:moveTo>
                  <a:cubicBezTo>
                    <a:pt x="47464" y="21000"/>
                    <a:pt x="89695" y="11254"/>
                    <a:pt x="131926" y="4757"/>
                  </a:cubicBezTo>
                  <a:cubicBezTo>
                    <a:pt x="91139" y="-2462"/>
                    <a:pt x="21296" y="-1198"/>
                    <a:pt x="0" y="6743"/>
                  </a:cubicBezTo>
                  <a:close/>
                </a:path>
              </a:pathLst>
            </a:custGeom>
            <a:solidFill>
              <a:srgbClr val="000000"/>
            </a:solidFill>
            <a:ln w="1804" cap="flat">
              <a:noFill/>
              <a:prstDash val="solid"/>
              <a:miter/>
            </a:ln>
          </p:spPr>
          <p:txBody>
            <a:bodyPr rtlCol="0" anchor="ctr"/>
            <a:lstStyle/>
            <a:p>
              <a:endParaRPr lang="en-US"/>
            </a:p>
          </p:txBody>
        </p:sp>
        <p:sp>
          <p:nvSpPr>
            <p:cNvPr id="162" name="Freeform 543">
              <a:extLst>
                <a:ext uri="{FF2B5EF4-FFF2-40B4-BE49-F238E27FC236}">
                  <a16:creationId xmlns:a16="http://schemas.microsoft.com/office/drawing/2014/main" id="{152CFF87-801A-7AB6-2046-F35D80E2A07F}"/>
                </a:ext>
              </a:extLst>
            </p:cNvPr>
            <p:cNvSpPr/>
            <p:nvPr/>
          </p:nvSpPr>
          <p:spPr>
            <a:xfrm>
              <a:off x="4343239" y="1237175"/>
              <a:ext cx="109367" cy="13845"/>
            </a:xfrm>
            <a:custGeom>
              <a:avLst/>
              <a:gdLst>
                <a:gd name="connsiteX0" fmla="*/ 0 w 109367"/>
                <a:gd name="connsiteY0" fmla="*/ 9536 h 13845"/>
                <a:gd name="connsiteX1" fmla="*/ 109367 w 109367"/>
                <a:gd name="connsiteY1" fmla="*/ 6649 h 13845"/>
                <a:gd name="connsiteX2" fmla="*/ 0 w 109367"/>
                <a:gd name="connsiteY2" fmla="*/ 9536 h 13845"/>
              </a:gdLst>
              <a:ahLst/>
              <a:cxnLst>
                <a:cxn ang="0">
                  <a:pos x="connsiteX0" y="connsiteY0"/>
                </a:cxn>
                <a:cxn ang="0">
                  <a:pos x="connsiteX1" y="connsiteY1"/>
                </a:cxn>
                <a:cxn ang="0">
                  <a:pos x="connsiteX2" y="connsiteY2"/>
                </a:cxn>
              </a:cxnLst>
              <a:rect l="l" t="t" r="r" b="b"/>
              <a:pathLst>
                <a:path w="109367" h="13845">
                  <a:moveTo>
                    <a:pt x="0" y="9536"/>
                  </a:moveTo>
                  <a:cubicBezTo>
                    <a:pt x="35553" y="14409"/>
                    <a:pt x="70926" y="17116"/>
                    <a:pt x="109367" y="6649"/>
                  </a:cubicBezTo>
                  <a:cubicBezTo>
                    <a:pt x="70565" y="-4180"/>
                    <a:pt x="35373" y="-751"/>
                    <a:pt x="0" y="9536"/>
                  </a:cubicBezTo>
                  <a:close/>
                </a:path>
              </a:pathLst>
            </a:custGeom>
            <a:solidFill>
              <a:srgbClr val="000000"/>
            </a:solidFill>
            <a:ln w="1804" cap="flat">
              <a:noFill/>
              <a:prstDash val="solid"/>
              <a:miter/>
            </a:ln>
          </p:spPr>
          <p:txBody>
            <a:bodyPr rtlCol="0" anchor="ctr"/>
            <a:lstStyle/>
            <a:p>
              <a:endParaRPr lang="en-US"/>
            </a:p>
          </p:txBody>
        </p:sp>
        <p:sp>
          <p:nvSpPr>
            <p:cNvPr id="163" name="Freeform 544">
              <a:extLst>
                <a:ext uri="{FF2B5EF4-FFF2-40B4-BE49-F238E27FC236}">
                  <a16:creationId xmlns:a16="http://schemas.microsoft.com/office/drawing/2014/main" id="{D21E5937-7AE1-DC73-65DD-C40B5A8F8454}"/>
                </a:ext>
              </a:extLst>
            </p:cNvPr>
            <p:cNvSpPr/>
            <p:nvPr/>
          </p:nvSpPr>
          <p:spPr>
            <a:xfrm>
              <a:off x="5168003" y="1231908"/>
              <a:ext cx="53961" cy="12520"/>
            </a:xfrm>
            <a:custGeom>
              <a:avLst/>
              <a:gdLst>
                <a:gd name="connsiteX0" fmla="*/ 53961 w 53961"/>
                <a:gd name="connsiteY0" fmla="*/ 9390 h 12520"/>
                <a:gd name="connsiteX1" fmla="*/ 0 w 53961"/>
                <a:gd name="connsiteY1" fmla="*/ 1990 h 12520"/>
                <a:gd name="connsiteX2" fmla="*/ 53961 w 53961"/>
                <a:gd name="connsiteY2" fmla="*/ 9390 h 12520"/>
              </a:gdLst>
              <a:ahLst/>
              <a:cxnLst>
                <a:cxn ang="0">
                  <a:pos x="connsiteX0" y="connsiteY0"/>
                </a:cxn>
                <a:cxn ang="0">
                  <a:pos x="connsiteX1" y="connsiteY1"/>
                </a:cxn>
                <a:cxn ang="0">
                  <a:pos x="connsiteX2" y="connsiteY2"/>
                </a:cxn>
              </a:cxnLst>
              <a:rect l="l" t="t" r="r" b="b"/>
              <a:pathLst>
                <a:path w="53961" h="12520">
                  <a:moveTo>
                    <a:pt x="53961" y="9390"/>
                  </a:moveTo>
                  <a:cubicBezTo>
                    <a:pt x="36636" y="1810"/>
                    <a:pt x="18950" y="-2883"/>
                    <a:pt x="0" y="1990"/>
                  </a:cubicBezTo>
                  <a:cubicBezTo>
                    <a:pt x="16603" y="13721"/>
                    <a:pt x="34831" y="14804"/>
                    <a:pt x="53961" y="9390"/>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1074619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6B231-6598-A20A-4AB9-4D20A5D12D30}"/>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5F81EBC8-3DA9-037B-295D-60DB9F8337CC}"/>
              </a:ext>
            </a:extLst>
          </p:cNvPr>
          <p:cNvSpPr>
            <a:spLocks noGrp="1"/>
          </p:cNvSpPr>
          <p:nvPr>
            <p:ph type="body" sz="quarter" idx="18"/>
          </p:nvPr>
        </p:nvSpPr>
        <p:spPr>
          <a:xfrm>
            <a:off x="221728" y="629576"/>
            <a:ext cx="2984778" cy="1049221"/>
          </a:xfrm>
        </p:spPr>
        <p:txBody>
          <a:bodyPr/>
          <a:lstStyle/>
          <a:p>
            <a:pPr>
              <a:lnSpc>
                <a:spcPct val="100000"/>
              </a:lnSpc>
            </a:pPr>
            <a:r>
              <a:rPr lang="en-US" dirty="0"/>
              <a:t>Hvað styrktaraðilar og fjárfestar leita að</a:t>
            </a:r>
          </a:p>
        </p:txBody>
      </p:sp>
      <p:sp>
        <p:nvSpPr>
          <p:cNvPr id="11" name="Text Placeholder 10">
            <a:extLst>
              <a:ext uri="{FF2B5EF4-FFF2-40B4-BE49-F238E27FC236}">
                <a16:creationId xmlns:a16="http://schemas.microsoft.com/office/drawing/2014/main" id="{E410E673-2358-9734-F4E1-AE03425A5318}"/>
              </a:ext>
            </a:extLst>
          </p:cNvPr>
          <p:cNvSpPr>
            <a:spLocks noGrp="1"/>
          </p:cNvSpPr>
          <p:nvPr>
            <p:ph type="body" sz="quarter" idx="19"/>
          </p:nvPr>
        </p:nvSpPr>
        <p:spPr>
          <a:xfrm>
            <a:off x="221728" y="1829808"/>
            <a:ext cx="2984778" cy="385564"/>
          </a:xfrm>
        </p:spPr>
        <p:txBody>
          <a:bodyPr/>
          <a:lstStyle/>
          <a:p>
            <a:r>
              <a:rPr lang="en-IE" sz="2800" dirty="0"/>
              <a:t>Reynsla og geta </a:t>
            </a:r>
          </a:p>
        </p:txBody>
      </p:sp>
      <p:sp>
        <p:nvSpPr>
          <p:cNvPr id="6" name="Text Placeholder 5">
            <a:extLst>
              <a:ext uri="{FF2B5EF4-FFF2-40B4-BE49-F238E27FC236}">
                <a16:creationId xmlns:a16="http://schemas.microsoft.com/office/drawing/2014/main" id="{13269989-5BFB-7D76-CD99-94E657D81E42}"/>
              </a:ext>
            </a:extLst>
          </p:cNvPr>
          <p:cNvSpPr>
            <a:spLocks noGrp="1"/>
          </p:cNvSpPr>
          <p:nvPr>
            <p:ph type="body" sz="quarter" idx="21"/>
          </p:nvPr>
        </p:nvSpPr>
        <p:spPr>
          <a:xfrm>
            <a:off x="4369593" y="614542"/>
            <a:ext cx="6734175"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Reynsla og framkvæmdageta</a:t>
            </a:r>
          </a:p>
          <a:p>
            <a:pPr marL="457200" indent="-457200">
              <a:spcAft>
                <a:spcPts val="1200"/>
              </a:spcAft>
              <a:buFont typeface="Wingdings" panose="05000000000000000000" pitchFamily="2" charset="2"/>
              <a:buChar char="Ø"/>
            </a:pPr>
            <a:endParaRPr lang="en-US" sz="2800" b="1" dirty="0">
              <a:solidFill>
                <a:srgbClr val="E96751"/>
              </a:solidFill>
            </a:endParaRPr>
          </a:p>
          <a:p>
            <a:pPr>
              <a:spcAft>
                <a:spcPts val="1200"/>
              </a:spcAft>
            </a:pPr>
            <a:r>
              <a:rPr lang="en-US" sz="2400" dirty="0"/>
              <a:t>Fjárfestar spyrja: </a:t>
            </a:r>
            <a:r>
              <a:rPr lang="en-US" sz="2400" b="1" i="1" dirty="0"/>
              <a:t>Getur þessi einstaklingur/hópur framkvæmt áætlunina? </a:t>
            </a:r>
            <a:r>
              <a:rPr lang="en-US" sz="2400" dirty="0"/>
              <a:t>Jafnvel þó þú sért nýr í ferðaþjónustu, þá eykur það traust að sýna rétta hugsun, stuðning eða vilja til að læra. Leggðu áherslu á alla viðeigandi reynslu — gestamóttöku, byggingariðnaði, verkefnastjórnun.</a:t>
            </a:r>
          </a:p>
          <a:p>
            <a:pPr>
              <a:spcAft>
                <a:spcPts val="1200"/>
              </a:spcAft>
            </a:pPr>
            <a:endParaRPr lang="en-US" sz="2400" dirty="0"/>
          </a:p>
          <a:p>
            <a:pPr>
              <a:spcAft>
                <a:spcPts val="1200"/>
              </a:spcAft>
            </a:pPr>
            <a:r>
              <a:rPr lang="en-US" sz="2400" b="1" dirty="0"/>
              <a:t>Þarftu að læra meira? </a:t>
            </a:r>
            <a:r>
              <a:rPr lang="en-US" sz="2400" dirty="0"/>
              <a:t>Útskýrðu hvernig þú fyllir í eyðurnar, til dæmis með því að nefna leiðbeinanda eða að þú hafir lokið þjálfunarnámskeiði. Ef þér skortir reynslu úr gestamennsku, sýndu að þú sért að læra (til dæmis með því að nefna heimsóknir á aðra glamping-staði eða þátttöku í ferðaþjónustunámskeiðum).</a:t>
            </a:r>
          </a:p>
        </p:txBody>
      </p:sp>
      <p:grpSp>
        <p:nvGrpSpPr>
          <p:cNvPr id="3" name="Graphic 2">
            <a:extLst>
              <a:ext uri="{FF2B5EF4-FFF2-40B4-BE49-F238E27FC236}">
                <a16:creationId xmlns:a16="http://schemas.microsoft.com/office/drawing/2014/main" id="{5AD6AEA4-F1A2-E257-3001-DE68A871A7FB}"/>
              </a:ext>
            </a:extLst>
          </p:cNvPr>
          <p:cNvGrpSpPr/>
          <p:nvPr/>
        </p:nvGrpSpPr>
        <p:grpSpPr>
          <a:xfrm>
            <a:off x="1203176" y="4846057"/>
            <a:ext cx="2153033" cy="1693207"/>
            <a:chOff x="7903196" y="4237101"/>
            <a:chExt cx="1261886" cy="1055032"/>
          </a:xfrm>
        </p:grpSpPr>
        <p:sp>
          <p:nvSpPr>
            <p:cNvPr id="4" name="Freeform 926">
              <a:extLst>
                <a:ext uri="{FF2B5EF4-FFF2-40B4-BE49-F238E27FC236}">
                  <a16:creationId xmlns:a16="http://schemas.microsoft.com/office/drawing/2014/main" id="{5A4BC6F8-2ECC-9B59-D7FB-F0F993BE8B7E}"/>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5" name="Freeform 927">
              <a:extLst>
                <a:ext uri="{FF2B5EF4-FFF2-40B4-BE49-F238E27FC236}">
                  <a16:creationId xmlns:a16="http://schemas.microsoft.com/office/drawing/2014/main" id="{C6D5D17B-5D00-C548-CB60-E224E8F267DA}"/>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7" name="Freeform 928">
              <a:extLst>
                <a:ext uri="{FF2B5EF4-FFF2-40B4-BE49-F238E27FC236}">
                  <a16:creationId xmlns:a16="http://schemas.microsoft.com/office/drawing/2014/main" id="{E9E05DC5-509C-D97D-72BF-5B46C0B22577}"/>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8" name="Freeform 929">
              <a:extLst>
                <a:ext uri="{FF2B5EF4-FFF2-40B4-BE49-F238E27FC236}">
                  <a16:creationId xmlns:a16="http://schemas.microsoft.com/office/drawing/2014/main" id="{4F3A952E-B3E3-A02E-323C-A7ADCF9AF5D0}"/>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9" name="Freeform 930">
              <a:extLst>
                <a:ext uri="{FF2B5EF4-FFF2-40B4-BE49-F238E27FC236}">
                  <a16:creationId xmlns:a16="http://schemas.microsoft.com/office/drawing/2014/main" id="{2DE93143-FD23-C2A2-AEC8-BFF4B4AF1DA6}"/>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2" name="Freeform 931">
              <a:extLst>
                <a:ext uri="{FF2B5EF4-FFF2-40B4-BE49-F238E27FC236}">
                  <a16:creationId xmlns:a16="http://schemas.microsoft.com/office/drawing/2014/main" id="{16C5AD64-A0AB-6A8E-AEA9-4E2A05804F30}"/>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3" name="Freeform 932">
              <a:extLst>
                <a:ext uri="{FF2B5EF4-FFF2-40B4-BE49-F238E27FC236}">
                  <a16:creationId xmlns:a16="http://schemas.microsoft.com/office/drawing/2014/main" id="{D5FD2AAD-6A15-001B-5926-DF144A6AC1FF}"/>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4" name="Freeform 933">
              <a:extLst>
                <a:ext uri="{FF2B5EF4-FFF2-40B4-BE49-F238E27FC236}">
                  <a16:creationId xmlns:a16="http://schemas.microsoft.com/office/drawing/2014/main" id="{D0BC7D0B-40F7-E241-0E82-FEFFF779070B}"/>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5" name="Freeform 934">
              <a:extLst>
                <a:ext uri="{FF2B5EF4-FFF2-40B4-BE49-F238E27FC236}">
                  <a16:creationId xmlns:a16="http://schemas.microsoft.com/office/drawing/2014/main" id="{6507265D-4703-BA00-F91F-6BC06199AE0D}"/>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5">
              <a:extLst>
                <a:ext uri="{FF2B5EF4-FFF2-40B4-BE49-F238E27FC236}">
                  <a16:creationId xmlns:a16="http://schemas.microsoft.com/office/drawing/2014/main" id="{9077F68F-4771-5265-35F0-ACD4CCF7A8E3}"/>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2A158"/>
            </a:solidFill>
            <a:ln w="2286" cap="flat">
              <a:noFill/>
              <a:prstDash val="solid"/>
              <a:miter/>
            </a:ln>
          </p:spPr>
          <p:txBody>
            <a:bodyPr rtlCol="0" anchor="ctr"/>
            <a:lstStyle/>
            <a:p>
              <a:endParaRPr lang="en-US" dirty="0"/>
            </a:p>
          </p:txBody>
        </p:sp>
        <p:sp>
          <p:nvSpPr>
            <p:cNvPr id="17" name="Freeform 936">
              <a:extLst>
                <a:ext uri="{FF2B5EF4-FFF2-40B4-BE49-F238E27FC236}">
                  <a16:creationId xmlns:a16="http://schemas.microsoft.com/office/drawing/2014/main" id="{07BCF7DB-BCF5-C7C5-7EC5-BEAA005EC532}"/>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7">
              <a:extLst>
                <a:ext uri="{FF2B5EF4-FFF2-40B4-BE49-F238E27FC236}">
                  <a16:creationId xmlns:a16="http://schemas.microsoft.com/office/drawing/2014/main" id="{D598B02E-A65F-3ED6-3E68-EC7C193E8518}"/>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19" name="Freeform 938">
              <a:extLst>
                <a:ext uri="{FF2B5EF4-FFF2-40B4-BE49-F238E27FC236}">
                  <a16:creationId xmlns:a16="http://schemas.microsoft.com/office/drawing/2014/main" id="{3E9BAB44-6754-C8A2-737F-AC53A0B9BFEF}"/>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9">
              <a:extLst>
                <a:ext uri="{FF2B5EF4-FFF2-40B4-BE49-F238E27FC236}">
                  <a16:creationId xmlns:a16="http://schemas.microsoft.com/office/drawing/2014/main" id="{8E49F73B-BA20-5E05-B4F9-7EB0A44E748B}"/>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1" name="Freeform 940">
              <a:extLst>
                <a:ext uri="{FF2B5EF4-FFF2-40B4-BE49-F238E27FC236}">
                  <a16:creationId xmlns:a16="http://schemas.microsoft.com/office/drawing/2014/main" id="{87905C25-70B6-3CC5-703F-301019A57F66}"/>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41">
              <a:extLst>
                <a:ext uri="{FF2B5EF4-FFF2-40B4-BE49-F238E27FC236}">
                  <a16:creationId xmlns:a16="http://schemas.microsoft.com/office/drawing/2014/main" id="{9C44918C-D255-2432-D04A-F5389AFC8ABD}"/>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2">
              <a:extLst>
                <a:ext uri="{FF2B5EF4-FFF2-40B4-BE49-F238E27FC236}">
                  <a16:creationId xmlns:a16="http://schemas.microsoft.com/office/drawing/2014/main" id="{CB4BC55E-DC6F-F365-5BA4-DB6774295192}"/>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3">
              <a:extLst>
                <a:ext uri="{FF2B5EF4-FFF2-40B4-BE49-F238E27FC236}">
                  <a16:creationId xmlns:a16="http://schemas.microsoft.com/office/drawing/2014/main" id="{BF7A6AC9-9F1C-C68C-7EF5-78FD48038C7A}"/>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4">
              <a:extLst>
                <a:ext uri="{FF2B5EF4-FFF2-40B4-BE49-F238E27FC236}">
                  <a16:creationId xmlns:a16="http://schemas.microsoft.com/office/drawing/2014/main" id="{15950646-D38C-B30F-9EC2-1FF199B70F50}"/>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5">
              <a:extLst>
                <a:ext uri="{FF2B5EF4-FFF2-40B4-BE49-F238E27FC236}">
                  <a16:creationId xmlns:a16="http://schemas.microsoft.com/office/drawing/2014/main" id="{AC5DDA3A-ABF1-6D11-028B-A045994C1A54}"/>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6">
              <a:extLst>
                <a:ext uri="{FF2B5EF4-FFF2-40B4-BE49-F238E27FC236}">
                  <a16:creationId xmlns:a16="http://schemas.microsoft.com/office/drawing/2014/main" id="{A0A4D045-CF62-3869-9110-B3D5BF004F59}"/>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7">
              <a:extLst>
                <a:ext uri="{FF2B5EF4-FFF2-40B4-BE49-F238E27FC236}">
                  <a16:creationId xmlns:a16="http://schemas.microsoft.com/office/drawing/2014/main" id="{2E960775-0219-7BA9-7BB3-E8D3DCFA3DB2}"/>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8">
              <a:extLst>
                <a:ext uri="{FF2B5EF4-FFF2-40B4-BE49-F238E27FC236}">
                  <a16:creationId xmlns:a16="http://schemas.microsoft.com/office/drawing/2014/main" id="{C1F949F9-0477-1F42-2D2D-8A7A271AE2B9}"/>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0" name="Freeform 949">
              <a:extLst>
                <a:ext uri="{FF2B5EF4-FFF2-40B4-BE49-F238E27FC236}">
                  <a16:creationId xmlns:a16="http://schemas.microsoft.com/office/drawing/2014/main" id="{3FF4FD43-0C71-188E-C927-305DE9D024E0}"/>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1" name="Freeform 950">
              <a:extLst>
                <a:ext uri="{FF2B5EF4-FFF2-40B4-BE49-F238E27FC236}">
                  <a16:creationId xmlns:a16="http://schemas.microsoft.com/office/drawing/2014/main" id="{591FA323-C61C-E434-04A6-4D9B11E32976}"/>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2" name="Freeform 951">
              <a:extLst>
                <a:ext uri="{FF2B5EF4-FFF2-40B4-BE49-F238E27FC236}">
                  <a16:creationId xmlns:a16="http://schemas.microsoft.com/office/drawing/2014/main" id="{D14BB568-C2FA-B975-9C38-306047C243B6}"/>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3" name="Freeform 952">
              <a:extLst>
                <a:ext uri="{FF2B5EF4-FFF2-40B4-BE49-F238E27FC236}">
                  <a16:creationId xmlns:a16="http://schemas.microsoft.com/office/drawing/2014/main" id="{6E85DABF-1D24-8AD2-BE15-5173690D577A}"/>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4" name="Freeform 953">
              <a:extLst>
                <a:ext uri="{FF2B5EF4-FFF2-40B4-BE49-F238E27FC236}">
                  <a16:creationId xmlns:a16="http://schemas.microsoft.com/office/drawing/2014/main" id="{2538BE87-35FF-1BD9-36BE-BEF34F2DED9E}"/>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5" name="Freeform 954">
              <a:extLst>
                <a:ext uri="{FF2B5EF4-FFF2-40B4-BE49-F238E27FC236}">
                  <a16:creationId xmlns:a16="http://schemas.microsoft.com/office/drawing/2014/main" id="{450BAA06-09E8-6F73-7121-B47103BE549B}"/>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6" name="Freeform 955">
              <a:extLst>
                <a:ext uri="{FF2B5EF4-FFF2-40B4-BE49-F238E27FC236}">
                  <a16:creationId xmlns:a16="http://schemas.microsoft.com/office/drawing/2014/main" id="{D8038C7F-6617-9D3C-540E-FF0B221BA51A}"/>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00B0F0"/>
            </a:solidFill>
            <a:ln w="2286" cap="flat">
              <a:noFill/>
              <a:prstDash val="solid"/>
              <a:miter/>
            </a:ln>
          </p:spPr>
          <p:txBody>
            <a:bodyPr rtlCol="0" anchor="ctr"/>
            <a:lstStyle/>
            <a:p>
              <a:endParaRPr lang="en-US"/>
            </a:p>
          </p:txBody>
        </p:sp>
        <p:sp>
          <p:nvSpPr>
            <p:cNvPr id="37" name="Freeform 956">
              <a:extLst>
                <a:ext uri="{FF2B5EF4-FFF2-40B4-BE49-F238E27FC236}">
                  <a16:creationId xmlns:a16="http://schemas.microsoft.com/office/drawing/2014/main" id="{8A206E60-8F96-E4BC-DC57-544E733EA74E}"/>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38" name="Freeform 957">
              <a:extLst>
                <a:ext uri="{FF2B5EF4-FFF2-40B4-BE49-F238E27FC236}">
                  <a16:creationId xmlns:a16="http://schemas.microsoft.com/office/drawing/2014/main" id="{0B20B252-0308-8027-0FEE-034C25C72DFD}"/>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39" name="Freeform 958">
              <a:extLst>
                <a:ext uri="{FF2B5EF4-FFF2-40B4-BE49-F238E27FC236}">
                  <a16:creationId xmlns:a16="http://schemas.microsoft.com/office/drawing/2014/main" id="{67ECF715-9623-F70A-EA72-8659B39DC0FB}"/>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0" name="Freeform 959">
              <a:extLst>
                <a:ext uri="{FF2B5EF4-FFF2-40B4-BE49-F238E27FC236}">
                  <a16:creationId xmlns:a16="http://schemas.microsoft.com/office/drawing/2014/main" id="{1B1F04F6-D1CC-FA71-6611-6625EFAC95FC}"/>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1" name="Freeform 960">
              <a:extLst>
                <a:ext uri="{FF2B5EF4-FFF2-40B4-BE49-F238E27FC236}">
                  <a16:creationId xmlns:a16="http://schemas.microsoft.com/office/drawing/2014/main" id="{18AA204C-D47D-45AB-39F3-D033ED320EEF}"/>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61">
              <a:extLst>
                <a:ext uri="{FF2B5EF4-FFF2-40B4-BE49-F238E27FC236}">
                  <a16:creationId xmlns:a16="http://schemas.microsoft.com/office/drawing/2014/main" id="{375F2D2E-622C-6DD1-C3B2-8F87D0AE8547}"/>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2">
              <a:extLst>
                <a:ext uri="{FF2B5EF4-FFF2-40B4-BE49-F238E27FC236}">
                  <a16:creationId xmlns:a16="http://schemas.microsoft.com/office/drawing/2014/main" id="{0114D755-9271-0012-5CCC-2108C331D269}"/>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3">
              <a:extLst>
                <a:ext uri="{FF2B5EF4-FFF2-40B4-BE49-F238E27FC236}">
                  <a16:creationId xmlns:a16="http://schemas.microsoft.com/office/drawing/2014/main" id="{B6514765-25E0-EE47-9E90-4D50291EEEA9}"/>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4">
              <a:extLst>
                <a:ext uri="{FF2B5EF4-FFF2-40B4-BE49-F238E27FC236}">
                  <a16:creationId xmlns:a16="http://schemas.microsoft.com/office/drawing/2014/main" id="{82C93ED7-2F50-3649-689B-3D9B82B6C2EA}"/>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6" name="Freeform 965">
              <a:extLst>
                <a:ext uri="{FF2B5EF4-FFF2-40B4-BE49-F238E27FC236}">
                  <a16:creationId xmlns:a16="http://schemas.microsoft.com/office/drawing/2014/main" id="{D20F9C79-4C48-F570-B602-3FFFBCCC2B48}"/>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6">
              <a:extLst>
                <a:ext uri="{FF2B5EF4-FFF2-40B4-BE49-F238E27FC236}">
                  <a16:creationId xmlns:a16="http://schemas.microsoft.com/office/drawing/2014/main" id="{509149FD-D8D0-FD83-A4F8-FF198D8F3B27}"/>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8" name="Freeform 967">
              <a:extLst>
                <a:ext uri="{FF2B5EF4-FFF2-40B4-BE49-F238E27FC236}">
                  <a16:creationId xmlns:a16="http://schemas.microsoft.com/office/drawing/2014/main" id="{82102773-26B4-B821-09DF-26DABBB59866}"/>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49" name="Freeform 968">
              <a:extLst>
                <a:ext uri="{FF2B5EF4-FFF2-40B4-BE49-F238E27FC236}">
                  <a16:creationId xmlns:a16="http://schemas.microsoft.com/office/drawing/2014/main" id="{679008C6-2E3C-8735-41B9-8E28F0BEA3BF}"/>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9">
              <a:extLst>
                <a:ext uri="{FF2B5EF4-FFF2-40B4-BE49-F238E27FC236}">
                  <a16:creationId xmlns:a16="http://schemas.microsoft.com/office/drawing/2014/main" id="{7032DC8A-D325-EE03-37D7-8892A40A4D1A}"/>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1" name="Freeform 970">
              <a:extLst>
                <a:ext uri="{FF2B5EF4-FFF2-40B4-BE49-F238E27FC236}">
                  <a16:creationId xmlns:a16="http://schemas.microsoft.com/office/drawing/2014/main" id="{87B5F902-920E-BF61-9E99-CBE1B34A5DD4}"/>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2" name="Freeform 971">
              <a:extLst>
                <a:ext uri="{FF2B5EF4-FFF2-40B4-BE49-F238E27FC236}">
                  <a16:creationId xmlns:a16="http://schemas.microsoft.com/office/drawing/2014/main" id="{A22396AA-E9B7-CC9B-5482-79D9AC089A09}"/>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3" name="Freeform 972">
              <a:extLst>
                <a:ext uri="{FF2B5EF4-FFF2-40B4-BE49-F238E27FC236}">
                  <a16:creationId xmlns:a16="http://schemas.microsoft.com/office/drawing/2014/main" id="{D1115C9C-7AB5-80FD-A87E-2C5EC2BAA509}"/>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4" name="Freeform 973">
              <a:extLst>
                <a:ext uri="{FF2B5EF4-FFF2-40B4-BE49-F238E27FC236}">
                  <a16:creationId xmlns:a16="http://schemas.microsoft.com/office/drawing/2014/main" id="{7400A1A5-5391-AD39-CA99-D0CBEF99B8F9}"/>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5" name="Freeform 974">
              <a:extLst>
                <a:ext uri="{FF2B5EF4-FFF2-40B4-BE49-F238E27FC236}">
                  <a16:creationId xmlns:a16="http://schemas.microsoft.com/office/drawing/2014/main" id="{3B10F176-7E1D-081A-D851-CDEBE97673C6}"/>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6" name="Freeform 975">
              <a:extLst>
                <a:ext uri="{FF2B5EF4-FFF2-40B4-BE49-F238E27FC236}">
                  <a16:creationId xmlns:a16="http://schemas.microsoft.com/office/drawing/2014/main" id="{E31B2CB5-CDF7-2495-853C-97000BD3F602}"/>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7" name="Freeform 976">
              <a:extLst>
                <a:ext uri="{FF2B5EF4-FFF2-40B4-BE49-F238E27FC236}">
                  <a16:creationId xmlns:a16="http://schemas.microsoft.com/office/drawing/2014/main" id="{A18F1710-19BA-2921-108C-2EA864484A41}"/>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58" name="Freeform 977">
              <a:extLst>
                <a:ext uri="{FF2B5EF4-FFF2-40B4-BE49-F238E27FC236}">
                  <a16:creationId xmlns:a16="http://schemas.microsoft.com/office/drawing/2014/main" id="{C2434241-A03C-8827-AD24-344B6B7BA318}"/>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59" name="Freeform 978">
              <a:extLst>
                <a:ext uri="{FF2B5EF4-FFF2-40B4-BE49-F238E27FC236}">
                  <a16:creationId xmlns:a16="http://schemas.microsoft.com/office/drawing/2014/main" id="{055F7C8A-4447-6109-7887-BC11EFA59A0B}"/>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0" name="Freeform 979">
              <a:extLst>
                <a:ext uri="{FF2B5EF4-FFF2-40B4-BE49-F238E27FC236}">
                  <a16:creationId xmlns:a16="http://schemas.microsoft.com/office/drawing/2014/main" id="{5F51FC2B-EB84-A35C-1416-EB36F192181D}"/>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1" name="Freeform 980">
              <a:extLst>
                <a:ext uri="{FF2B5EF4-FFF2-40B4-BE49-F238E27FC236}">
                  <a16:creationId xmlns:a16="http://schemas.microsoft.com/office/drawing/2014/main" id="{5AE415AD-3E9E-EF03-CD35-2130431DB381}"/>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2" name="Freeform 981">
              <a:extLst>
                <a:ext uri="{FF2B5EF4-FFF2-40B4-BE49-F238E27FC236}">
                  <a16:creationId xmlns:a16="http://schemas.microsoft.com/office/drawing/2014/main" id="{6E55CEE2-5A77-5DF9-7540-1D641FA0741A}"/>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3" name="Freeform 982">
              <a:extLst>
                <a:ext uri="{FF2B5EF4-FFF2-40B4-BE49-F238E27FC236}">
                  <a16:creationId xmlns:a16="http://schemas.microsoft.com/office/drawing/2014/main" id="{4854C754-5DA9-6862-8BE2-FA6C968CE6F2}"/>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1533785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526C4-C142-9E61-BE24-237D2B7D22F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2D080F-F42F-8885-9E95-39EEEE77996E}"/>
              </a:ext>
            </a:extLst>
          </p:cNvPr>
          <p:cNvSpPr/>
          <p:nvPr/>
        </p:nvSpPr>
        <p:spPr>
          <a:xfrm>
            <a:off x="4007525" y="3155447"/>
            <a:ext cx="7893369" cy="3272950"/>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E776BD26-9D59-C3EC-4455-5C893CBA50A8}"/>
              </a:ext>
            </a:extLst>
          </p:cNvPr>
          <p:cNvSpPr>
            <a:spLocks noGrp="1"/>
          </p:cNvSpPr>
          <p:nvPr>
            <p:ph type="body" sz="quarter" idx="18"/>
          </p:nvPr>
        </p:nvSpPr>
        <p:spPr>
          <a:xfrm>
            <a:off x="221728" y="629576"/>
            <a:ext cx="2984778" cy="1049221"/>
          </a:xfrm>
        </p:spPr>
        <p:txBody>
          <a:bodyPr/>
          <a:lstStyle/>
          <a:p>
            <a:pPr>
              <a:lnSpc>
                <a:spcPct val="100000"/>
              </a:lnSpc>
            </a:pPr>
            <a:r>
              <a:rPr lang="en-US" dirty="0"/>
              <a:t>Hvað styrktaraðilar og fjárfestar leita að</a:t>
            </a:r>
          </a:p>
        </p:txBody>
      </p:sp>
      <p:sp>
        <p:nvSpPr>
          <p:cNvPr id="11" name="Text Placeholder 10">
            <a:extLst>
              <a:ext uri="{FF2B5EF4-FFF2-40B4-BE49-F238E27FC236}">
                <a16:creationId xmlns:a16="http://schemas.microsoft.com/office/drawing/2014/main" id="{33EEF231-44EB-C015-1AA2-2570D157ECE1}"/>
              </a:ext>
            </a:extLst>
          </p:cNvPr>
          <p:cNvSpPr>
            <a:spLocks noGrp="1"/>
          </p:cNvSpPr>
          <p:nvPr>
            <p:ph type="body" sz="quarter" idx="19"/>
          </p:nvPr>
        </p:nvSpPr>
        <p:spPr>
          <a:xfrm>
            <a:off x="221728" y="1829808"/>
            <a:ext cx="2984778" cy="385564"/>
          </a:xfrm>
        </p:spPr>
        <p:txBody>
          <a:bodyPr/>
          <a:lstStyle/>
          <a:p>
            <a:r>
              <a:rPr lang="en-IE" sz="2800" dirty="0"/>
              <a:t>Reynsla og geta </a:t>
            </a:r>
          </a:p>
        </p:txBody>
      </p:sp>
      <p:sp>
        <p:nvSpPr>
          <p:cNvPr id="6" name="Text Placeholder 5">
            <a:extLst>
              <a:ext uri="{FF2B5EF4-FFF2-40B4-BE49-F238E27FC236}">
                <a16:creationId xmlns:a16="http://schemas.microsoft.com/office/drawing/2014/main" id="{D7E46256-D141-988D-34F6-E45FDF50A59B}"/>
              </a:ext>
            </a:extLst>
          </p:cNvPr>
          <p:cNvSpPr>
            <a:spLocks noGrp="1"/>
          </p:cNvSpPr>
          <p:nvPr>
            <p:ph type="body" sz="quarter" idx="21"/>
          </p:nvPr>
        </p:nvSpPr>
        <p:spPr>
          <a:xfrm>
            <a:off x="4369593" y="614542"/>
            <a:ext cx="6734175"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Reynsla og framkvæmdageta</a:t>
            </a:r>
          </a:p>
          <a:p>
            <a:pPr>
              <a:spcAft>
                <a:spcPts val="1200"/>
              </a:spcAft>
            </a:pPr>
            <a:r>
              <a:rPr lang="en-US" sz="2400" b="1" dirty="0"/>
              <a:t>Skortir beina reynslu? </a:t>
            </a:r>
            <a:r>
              <a:rPr lang="en-US" sz="2400" dirty="0"/>
              <a:t>Sýndu fram á lærdóm og frumkvæði. Nefndu aðgerðir eins og þátttöku í ferðaþjónustunámskeiðum, að fylgjast með öðrum fyrirtækjarekstraraðilum eða að ljúka staðbundnu frumkvöðlanámskeiði. </a:t>
            </a:r>
          </a:p>
          <a:p>
            <a:pPr>
              <a:spcAft>
                <a:spcPts val="1200"/>
              </a:spcAft>
            </a:pPr>
            <a:endParaRPr lang="en-US" sz="2400" dirty="0"/>
          </a:p>
          <a:p>
            <a:pPr>
              <a:spcAft>
                <a:spcPts val="1200"/>
              </a:spcAft>
            </a:pPr>
            <a:r>
              <a:rPr lang="en-US" sz="2400" b="1" dirty="0">
                <a:solidFill>
                  <a:schemeClr val="bg1"/>
                </a:solidFill>
              </a:rPr>
              <a:t>Ábending: </a:t>
            </a:r>
            <a:r>
              <a:rPr lang="en-US" sz="2400" dirty="0">
                <a:solidFill>
                  <a:schemeClr val="bg1"/>
                </a:solidFill>
              </a:rPr>
              <a:t>Sjálfstraust í framkvæmd má styrkja með litlum tilraunaverkefnum – </a:t>
            </a:r>
          </a:p>
          <a:p>
            <a:pPr>
              <a:spcAft>
                <a:spcPts val="1200"/>
              </a:spcAft>
            </a:pPr>
            <a:r>
              <a:rPr lang="en-US" sz="2400" dirty="0">
                <a:solidFill>
                  <a:schemeClr val="bg1"/>
                </a:solidFill>
              </a:rPr>
              <a:t>t.d. </a:t>
            </a:r>
            <a:r>
              <a:rPr lang="en-US" sz="2400" b="1" i="1" dirty="0">
                <a:solidFill>
                  <a:schemeClr val="bg1"/>
                </a:solidFill>
              </a:rPr>
              <a:t>"Í síðasta sumar prófuðum við hugmyndina með því að leigja út eina skálann á Airbnb, ná 80% nýtingu og frábærum umsögnum." </a:t>
            </a:r>
          </a:p>
          <a:p>
            <a:pPr>
              <a:spcAft>
                <a:spcPts val="1200"/>
              </a:spcAft>
            </a:pPr>
            <a:r>
              <a:rPr lang="en-US" sz="2400" dirty="0">
                <a:solidFill>
                  <a:schemeClr val="bg1"/>
                </a:solidFill>
              </a:rPr>
              <a:t>Þetta konar sönnunargögn hjálpa fjármögnuðum að trúa því að þú hafir getu til að hrinda hugmyndinni í framkvæmd.</a:t>
            </a:r>
            <a:endParaRPr lang="en-IE" sz="2400" dirty="0">
              <a:solidFill>
                <a:schemeClr val="bg1"/>
              </a:solidFill>
            </a:endParaRPr>
          </a:p>
        </p:txBody>
      </p:sp>
      <p:grpSp>
        <p:nvGrpSpPr>
          <p:cNvPr id="3" name="Graphic 2">
            <a:extLst>
              <a:ext uri="{FF2B5EF4-FFF2-40B4-BE49-F238E27FC236}">
                <a16:creationId xmlns:a16="http://schemas.microsoft.com/office/drawing/2014/main" id="{9608D759-52F8-1F11-CDAC-864B171E5987}"/>
              </a:ext>
            </a:extLst>
          </p:cNvPr>
          <p:cNvGrpSpPr/>
          <p:nvPr/>
        </p:nvGrpSpPr>
        <p:grpSpPr>
          <a:xfrm>
            <a:off x="1203176" y="4846057"/>
            <a:ext cx="2153033" cy="1693207"/>
            <a:chOff x="7903196" y="4237101"/>
            <a:chExt cx="1261886" cy="1055032"/>
          </a:xfrm>
        </p:grpSpPr>
        <p:sp>
          <p:nvSpPr>
            <p:cNvPr id="4" name="Freeform 926">
              <a:extLst>
                <a:ext uri="{FF2B5EF4-FFF2-40B4-BE49-F238E27FC236}">
                  <a16:creationId xmlns:a16="http://schemas.microsoft.com/office/drawing/2014/main" id="{85EF6E2D-5925-DEA5-7B9C-79461D29F8E5}"/>
                </a:ext>
              </a:extLst>
            </p:cNvPr>
            <p:cNvSpPr/>
            <p:nvPr/>
          </p:nvSpPr>
          <p:spPr>
            <a:xfrm>
              <a:off x="8778292" y="5010683"/>
              <a:ext cx="228" cy="2971"/>
            </a:xfrm>
            <a:custGeom>
              <a:avLst/>
              <a:gdLst>
                <a:gd name="connsiteX0" fmla="*/ 229 w 228"/>
                <a:gd name="connsiteY0" fmla="*/ 0 h 2971"/>
                <a:gd name="connsiteX1" fmla="*/ 0 w 228"/>
                <a:gd name="connsiteY1" fmla="*/ 2972 h 2971"/>
                <a:gd name="connsiteX2" fmla="*/ 229 w 228"/>
                <a:gd name="connsiteY2" fmla="*/ 0 h 2971"/>
              </a:gdLst>
              <a:ahLst/>
              <a:cxnLst>
                <a:cxn ang="0">
                  <a:pos x="connsiteX0" y="connsiteY0"/>
                </a:cxn>
                <a:cxn ang="0">
                  <a:pos x="connsiteX1" y="connsiteY1"/>
                </a:cxn>
                <a:cxn ang="0">
                  <a:pos x="connsiteX2" y="connsiteY2"/>
                </a:cxn>
              </a:cxnLst>
              <a:rect l="l" t="t" r="r" b="b"/>
              <a:pathLst>
                <a:path w="228" h="2971">
                  <a:moveTo>
                    <a:pt x="229" y="0"/>
                  </a:moveTo>
                  <a:cubicBezTo>
                    <a:pt x="229" y="915"/>
                    <a:pt x="0" y="2058"/>
                    <a:pt x="0" y="2972"/>
                  </a:cubicBezTo>
                  <a:cubicBezTo>
                    <a:pt x="229" y="2058"/>
                    <a:pt x="229" y="1143"/>
                    <a:pt x="229" y="0"/>
                  </a:cubicBezTo>
                  <a:close/>
                </a:path>
              </a:pathLst>
            </a:custGeom>
            <a:solidFill>
              <a:srgbClr val="FFFFFF"/>
            </a:solidFill>
            <a:ln w="2286" cap="flat">
              <a:noFill/>
              <a:prstDash val="solid"/>
              <a:miter/>
            </a:ln>
          </p:spPr>
          <p:txBody>
            <a:bodyPr rtlCol="0" anchor="ctr"/>
            <a:lstStyle/>
            <a:p>
              <a:endParaRPr lang="en-US"/>
            </a:p>
          </p:txBody>
        </p:sp>
        <p:sp>
          <p:nvSpPr>
            <p:cNvPr id="5" name="Freeform 927">
              <a:extLst>
                <a:ext uri="{FF2B5EF4-FFF2-40B4-BE49-F238E27FC236}">
                  <a16:creationId xmlns:a16="http://schemas.microsoft.com/office/drawing/2014/main" id="{C2F88366-C608-C0EF-3992-0360C6C81B9D}"/>
                </a:ext>
              </a:extLst>
            </p:cNvPr>
            <p:cNvSpPr/>
            <p:nvPr/>
          </p:nvSpPr>
          <p:spPr>
            <a:xfrm>
              <a:off x="8686623" y="5046573"/>
              <a:ext cx="2971" cy="36804"/>
            </a:xfrm>
            <a:custGeom>
              <a:avLst/>
              <a:gdLst>
                <a:gd name="connsiteX0" fmla="*/ 2971 w 2971"/>
                <a:gd name="connsiteY0" fmla="*/ 36804 h 36804"/>
                <a:gd name="connsiteX1" fmla="*/ 0 w 2971"/>
                <a:gd name="connsiteY1" fmla="*/ 0 h 36804"/>
                <a:gd name="connsiteX2" fmla="*/ 2971 w 2971"/>
                <a:gd name="connsiteY2" fmla="*/ 36804 h 36804"/>
              </a:gdLst>
              <a:ahLst/>
              <a:cxnLst>
                <a:cxn ang="0">
                  <a:pos x="connsiteX0" y="connsiteY0"/>
                </a:cxn>
                <a:cxn ang="0">
                  <a:pos x="connsiteX1" y="connsiteY1"/>
                </a:cxn>
                <a:cxn ang="0">
                  <a:pos x="connsiteX2" y="connsiteY2"/>
                </a:cxn>
              </a:cxnLst>
              <a:rect l="l" t="t" r="r" b="b"/>
              <a:pathLst>
                <a:path w="2971" h="36804">
                  <a:moveTo>
                    <a:pt x="2971" y="36804"/>
                  </a:moveTo>
                  <a:cubicBezTo>
                    <a:pt x="1828" y="24460"/>
                    <a:pt x="914" y="12115"/>
                    <a:pt x="0" y="0"/>
                  </a:cubicBezTo>
                  <a:cubicBezTo>
                    <a:pt x="914" y="12115"/>
                    <a:pt x="1828" y="24460"/>
                    <a:pt x="2971" y="36804"/>
                  </a:cubicBezTo>
                  <a:close/>
                </a:path>
              </a:pathLst>
            </a:custGeom>
            <a:solidFill>
              <a:srgbClr val="FFFFFF"/>
            </a:solidFill>
            <a:ln w="2286" cap="flat">
              <a:noFill/>
              <a:prstDash val="solid"/>
              <a:miter/>
            </a:ln>
          </p:spPr>
          <p:txBody>
            <a:bodyPr rtlCol="0" anchor="ctr"/>
            <a:lstStyle/>
            <a:p>
              <a:endParaRPr lang="en-US"/>
            </a:p>
          </p:txBody>
        </p:sp>
        <p:sp>
          <p:nvSpPr>
            <p:cNvPr id="7" name="Freeform 928">
              <a:extLst>
                <a:ext uri="{FF2B5EF4-FFF2-40B4-BE49-F238E27FC236}">
                  <a16:creationId xmlns:a16="http://schemas.microsoft.com/office/drawing/2014/main" id="{5CA6E0A3-3A00-FDE7-3CAF-FAF8F0426779}"/>
                </a:ext>
              </a:extLst>
            </p:cNvPr>
            <p:cNvSpPr/>
            <p:nvPr/>
          </p:nvSpPr>
          <p:spPr>
            <a:xfrm>
              <a:off x="8779435" y="500062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0" y="1143"/>
                    <a:pt x="0" y="1600"/>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8" name="Freeform 929">
              <a:extLst>
                <a:ext uri="{FF2B5EF4-FFF2-40B4-BE49-F238E27FC236}">
                  <a16:creationId xmlns:a16="http://schemas.microsoft.com/office/drawing/2014/main" id="{F1D1CAD2-8B8D-FFBA-A301-162702999737}"/>
                </a:ext>
              </a:extLst>
            </p:cNvPr>
            <p:cNvSpPr/>
            <p:nvPr/>
          </p:nvSpPr>
          <p:spPr>
            <a:xfrm>
              <a:off x="8683194" y="5004054"/>
              <a:ext cx="2514" cy="31775"/>
            </a:xfrm>
            <a:custGeom>
              <a:avLst/>
              <a:gdLst>
                <a:gd name="connsiteX0" fmla="*/ 2514 w 2514"/>
                <a:gd name="connsiteY0" fmla="*/ 31775 h 31775"/>
                <a:gd name="connsiteX1" fmla="*/ 0 w 2514"/>
                <a:gd name="connsiteY1" fmla="*/ 0 h 31775"/>
                <a:gd name="connsiteX2" fmla="*/ 2514 w 2514"/>
                <a:gd name="connsiteY2" fmla="*/ 31775 h 31775"/>
              </a:gdLst>
              <a:ahLst/>
              <a:cxnLst>
                <a:cxn ang="0">
                  <a:pos x="connsiteX0" y="connsiteY0"/>
                </a:cxn>
                <a:cxn ang="0">
                  <a:pos x="connsiteX1" y="connsiteY1"/>
                </a:cxn>
                <a:cxn ang="0">
                  <a:pos x="connsiteX2" y="connsiteY2"/>
                </a:cxn>
              </a:cxnLst>
              <a:rect l="l" t="t" r="r" b="b"/>
              <a:pathLst>
                <a:path w="2514" h="31775">
                  <a:moveTo>
                    <a:pt x="2514" y="31775"/>
                  </a:moveTo>
                  <a:cubicBezTo>
                    <a:pt x="1600" y="21260"/>
                    <a:pt x="914" y="10516"/>
                    <a:pt x="0" y="0"/>
                  </a:cubicBezTo>
                  <a:cubicBezTo>
                    <a:pt x="914" y="10516"/>
                    <a:pt x="1600" y="21260"/>
                    <a:pt x="2514" y="31775"/>
                  </a:cubicBezTo>
                  <a:close/>
                </a:path>
              </a:pathLst>
            </a:custGeom>
            <a:solidFill>
              <a:srgbClr val="FFFFFF"/>
            </a:solidFill>
            <a:ln w="2286" cap="flat">
              <a:noFill/>
              <a:prstDash val="solid"/>
              <a:miter/>
            </a:ln>
          </p:spPr>
          <p:txBody>
            <a:bodyPr rtlCol="0" anchor="ctr"/>
            <a:lstStyle/>
            <a:p>
              <a:endParaRPr lang="en-US"/>
            </a:p>
          </p:txBody>
        </p:sp>
        <p:sp>
          <p:nvSpPr>
            <p:cNvPr id="9" name="Freeform 930">
              <a:extLst>
                <a:ext uri="{FF2B5EF4-FFF2-40B4-BE49-F238E27FC236}">
                  <a16:creationId xmlns:a16="http://schemas.microsoft.com/office/drawing/2014/main" id="{D989ED24-3988-1E17-45CA-91E39053C0E7}"/>
                </a:ext>
              </a:extLst>
            </p:cNvPr>
            <p:cNvSpPr/>
            <p:nvPr/>
          </p:nvSpPr>
          <p:spPr>
            <a:xfrm>
              <a:off x="8642734" y="4809429"/>
              <a:ext cx="210286" cy="195195"/>
            </a:xfrm>
            <a:custGeom>
              <a:avLst/>
              <a:gdLst>
                <a:gd name="connsiteX0" fmla="*/ 74979 w 210286"/>
                <a:gd name="connsiteY0" fmla="*/ 194167 h 195195"/>
                <a:gd name="connsiteX1" fmla="*/ 133500 w 210286"/>
                <a:gd name="connsiteY1" fmla="*/ 182280 h 195195"/>
                <a:gd name="connsiteX2" fmla="*/ 138072 w 210286"/>
                <a:gd name="connsiteY2" fmla="*/ 180451 h 195195"/>
                <a:gd name="connsiteX3" fmla="*/ 150874 w 210286"/>
                <a:gd name="connsiteY3" fmla="*/ 85582 h 195195"/>
                <a:gd name="connsiteX4" fmla="*/ 167105 w 210286"/>
                <a:gd name="connsiteY4" fmla="*/ 58378 h 195195"/>
                <a:gd name="connsiteX5" fmla="*/ 202309 w 210286"/>
                <a:gd name="connsiteY5" fmla="*/ 28660 h 195195"/>
                <a:gd name="connsiteX6" fmla="*/ 208481 w 210286"/>
                <a:gd name="connsiteY6" fmla="*/ 9687 h 195195"/>
                <a:gd name="connsiteX7" fmla="*/ 184935 w 210286"/>
                <a:gd name="connsiteY7" fmla="*/ 2600 h 195195"/>
                <a:gd name="connsiteX8" fmla="*/ 162304 w 210286"/>
                <a:gd name="connsiteY8" fmla="*/ 15630 h 195195"/>
                <a:gd name="connsiteX9" fmla="*/ 69035 w 210286"/>
                <a:gd name="connsiteY9" fmla="*/ 21117 h 195195"/>
                <a:gd name="connsiteX10" fmla="*/ 61491 w 210286"/>
                <a:gd name="connsiteY10" fmla="*/ 16545 h 195195"/>
                <a:gd name="connsiteX11" fmla="*/ 16000 w 210286"/>
                <a:gd name="connsiteY11" fmla="*/ 543 h 195195"/>
                <a:gd name="connsiteX12" fmla="*/ 2055 w 210286"/>
                <a:gd name="connsiteY12" fmla="*/ 17459 h 195195"/>
                <a:gd name="connsiteX13" fmla="*/ 23087 w 210286"/>
                <a:gd name="connsiteY13" fmla="*/ 50377 h 195195"/>
                <a:gd name="connsiteX14" fmla="*/ 30859 w 210286"/>
                <a:gd name="connsiteY14" fmla="*/ 67751 h 195195"/>
                <a:gd name="connsiteX15" fmla="*/ 37488 w 210286"/>
                <a:gd name="connsiteY15" fmla="*/ 155305 h 195195"/>
                <a:gd name="connsiteX16" fmla="*/ 40460 w 210286"/>
                <a:gd name="connsiteY16" fmla="*/ 194167 h 195195"/>
                <a:gd name="connsiteX17" fmla="*/ 74979 w 210286"/>
                <a:gd name="connsiteY17" fmla="*/ 194167 h 19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286" h="195195">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w="2286" cap="flat">
              <a:noFill/>
              <a:prstDash val="solid"/>
              <a:miter/>
            </a:ln>
          </p:spPr>
          <p:txBody>
            <a:bodyPr rtlCol="0" anchor="ctr"/>
            <a:lstStyle/>
            <a:p>
              <a:endParaRPr lang="en-US"/>
            </a:p>
          </p:txBody>
        </p:sp>
        <p:sp>
          <p:nvSpPr>
            <p:cNvPr id="12" name="Freeform 931">
              <a:extLst>
                <a:ext uri="{FF2B5EF4-FFF2-40B4-BE49-F238E27FC236}">
                  <a16:creationId xmlns:a16="http://schemas.microsoft.com/office/drawing/2014/main" id="{976980FE-02C7-294D-B4F8-4DAF91153586}"/>
                </a:ext>
              </a:extLst>
            </p:cNvPr>
            <p:cNvSpPr/>
            <p:nvPr/>
          </p:nvSpPr>
          <p:spPr>
            <a:xfrm>
              <a:off x="8777377" y="5021199"/>
              <a:ext cx="228" cy="2971"/>
            </a:xfrm>
            <a:custGeom>
              <a:avLst/>
              <a:gdLst>
                <a:gd name="connsiteX0" fmla="*/ 228 w 228"/>
                <a:gd name="connsiteY0" fmla="*/ 0 h 2971"/>
                <a:gd name="connsiteX1" fmla="*/ 0 w 228"/>
                <a:gd name="connsiteY1" fmla="*/ 2972 h 2971"/>
                <a:gd name="connsiteX2" fmla="*/ 228 w 228"/>
                <a:gd name="connsiteY2" fmla="*/ 0 h 2971"/>
              </a:gdLst>
              <a:ahLst/>
              <a:cxnLst>
                <a:cxn ang="0">
                  <a:pos x="connsiteX0" y="connsiteY0"/>
                </a:cxn>
                <a:cxn ang="0">
                  <a:pos x="connsiteX1" y="connsiteY1"/>
                </a:cxn>
                <a:cxn ang="0">
                  <a:pos x="connsiteX2" y="connsiteY2"/>
                </a:cxn>
              </a:cxnLst>
              <a:rect l="l" t="t" r="r" b="b"/>
              <a:pathLst>
                <a:path w="228" h="2971">
                  <a:moveTo>
                    <a:pt x="228" y="0"/>
                  </a:moveTo>
                  <a:cubicBezTo>
                    <a:pt x="228" y="914"/>
                    <a:pt x="0" y="2057"/>
                    <a:pt x="0" y="2972"/>
                  </a:cubicBezTo>
                  <a:cubicBezTo>
                    <a:pt x="0" y="2057"/>
                    <a:pt x="228" y="1143"/>
                    <a:pt x="228" y="0"/>
                  </a:cubicBezTo>
                  <a:close/>
                </a:path>
              </a:pathLst>
            </a:custGeom>
            <a:solidFill>
              <a:srgbClr val="FFFFFF"/>
            </a:solidFill>
            <a:ln w="2286" cap="flat">
              <a:noFill/>
              <a:prstDash val="solid"/>
              <a:miter/>
            </a:ln>
          </p:spPr>
          <p:txBody>
            <a:bodyPr rtlCol="0" anchor="ctr"/>
            <a:lstStyle/>
            <a:p>
              <a:endParaRPr lang="en-US"/>
            </a:p>
          </p:txBody>
        </p:sp>
        <p:sp>
          <p:nvSpPr>
            <p:cNvPr id="13" name="Freeform 932">
              <a:extLst>
                <a:ext uri="{FF2B5EF4-FFF2-40B4-BE49-F238E27FC236}">
                  <a16:creationId xmlns:a16="http://schemas.microsoft.com/office/drawing/2014/main" id="{2DBD9D95-D3C7-0940-8AD7-0CE4E15F4450}"/>
                </a:ext>
              </a:extLst>
            </p:cNvPr>
            <p:cNvSpPr/>
            <p:nvPr/>
          </p:nvSpPr>
          <p:spPr>
            <a:xfrm>
              <a:off x="8673593" y="5052517"/>
              <a:ext cx="457" cy="5715"/>
            </a:xfrm>
            <a:custGeom>
              <a:avLst/>
              <a:gdLst>
                <a:gd name="connsiteX0" fmla="*/ 0 w 457"/>
                <a:gd name="connsiteY0" fmla="*/ 0 h 5715"/>
                <a:gd name="connsiteX1" fmla="*/ 458 w 457"/>
                <a:gd name="connsiteY1" fmla="*/ 5715 h 5715"/>
                <a:gd name="connsiteX2" fmla="*/ 0 w 457"/>
                <a:gd name="connsiteY2" fmla="*/ 0 h 5715"/>
              </a:gdLst>
              <a:ahLst/>
              <a:cxnLst>
                <a:cxn ang="0">
                  <a:pos x="connsiteX0" y="connsiteY0"/>
                </a:cxn>
                <a:cxn ang="0">
                  <a:pos x="connsiteX1" y="connsiteY1"/>
                </a:cxn>
                <a:cxn ang="0">
                  <a:pos x="connsiteX2" y="connsiteY2"/>
                </a:cxn>
              </a:cxnLst>
              <a:rect l="l" t="t" r="r" b="b"/>
              <a:pathLst>
                <a:path w="457" h="5715">
                  <a:moveTo>
                    <a:pt x="0" y="0"/>
                  </a:moveTo>
                  <a:cubicBezTo>
                    <a:pt x="229" y="1829"/>
                    <a:pt x="229" y="3886"/>
                    <a:pt x="458" y="5715"/>
                  </a:cubicBezTo>
                  <a:cubicBezTo>
                    <a:pt x="229" y="3886"/>
                    <a:pt x="0" y="1829"/>
                    <a:pt x="0" y="0"/>
                  </a:cubicBezTo>
                  <a:close/>
                </a:path>
              </a:pathLst>
            </a:custGeom>
            <a:solidFill>
              <a:srgbClr val="FFFFFF"/>
            </a:solidFill>
            <a:ln w="2286" cap="flat">
              <a:noFill/>
              <a:prstDash val="solid"/>
              <a:miter/>
            </a:ln>
          </p:spPr>
          <p:txBody>
            <a:bodyPr rtlCol="0" anchor="ctr"/>
            <a:lstStyle/>
            <a:p>
              <a:endParaRPr lang="en-US"/>
            </a:p>
          </p:txBody>
        </p:sp>
        <p:sp>
          <p:nvSpPr>
            <p:cNvPr id="14" name="Freeform 933">
              <a:extLst>
                <a:ext uri="{FF2B5EF4-FFF2-40B4-BE49-F238E27FC236}">
                  <a16:creationId xmlns:a16="http://schemas.microsoft.com/office/drawing/2014/main" id="{3D4D7B32-5C9A-B8D3-0EC5-A63F4FC2ADA6}"/>
                </a:ext>
              </a:extLst>
            </p:cNvPr>
            <p:cNvSpPr/>
            <p:nvPr/>
          </p:nvSpPr>
          <p:spPr>
            <a:xfrm>
              <a:off x="8583296" y="4987137"/>
              <a:ext cx="1371" cy="1828"/>
            </a:xfrm>
            <a:custGeom>
              <a:avLst/>
              <a:gdLst>
                <a:gd name="connsiteX0" fmla="*/ 1372 w 1371"/>
                <a:gd name="connsiteY0" fmla="*/ 1828 h 1828"/>
                <a:gd name="connsiteX1" fmla="*/ 0 w 1371"/>
                <a:gd name="connsiteY1" fmla="*/ 0 h 1828"/>
                <a:gd name="connsiteX2" fmla="*/ 1372 w 1371"/>
                <a:gd name="connsiteY2" fmla="*/ 1828 h 1828"/>
              </a:gdLst>
              <a:ahLst/>
              <a:cxnLst>
                <a:cxn ang="0">
                  <a:pos x="connsiteX0" y="connsiteY0"/>
                </a:cxn>
                <a:cxn ang="0">
                  <a:pos x="connsiteX1" y="connsiteY1"/>
                </a:cxn>
                <a:cxn ang="0">
                  <a:pos x="connsiteX2" y="connsiteY2"/>
                </a:cxn>
              </a:cxnLst>
              <a:rect l="l" t="t" r="r" b="b"/>
              <a:pathLst>
                <a:path w="1371" h="1828">
                  <a:moveTo>
                    <a:pt x="1372" y="1828"/>
                  </a:moveTo>
                  <a:cubicBezTo>
                    <a:pt x="915" y="1143"/>
                    <a:pt x="458" y="457"/>
                    <a:pt x="0" y="0"/>
                  </a:cubicBezTo>
                  <a:cubicBezTo>
                    <a:pt x="686" y="457"/>
                    <a:pt x="915" y="1143"/>
                    <a:pt x="1372" y="1828"/>
                  </a:cubicBezTo>
                  <a:close/>
                </a:path>
              </a:pathLst>
            </a:custGeom>
            <a:solidFill>
              <a:srgbClr val="FFFFFF"/>
            </a:solidFill>
            <a:ln w="2286" cap="flat">
              <a:noFill/>
              <a:prstDash val="solid"/>
              <a:miter/>
            </a:ln>
          </p:spPr>
          <p:txBody>
            <a:bodyPr rtlCol="0" anchor="ctr"/>
            <a:lstStyle/>
            <a:p>
              <a:endParaRPr lang="en-US"/>
            </a:p>
          </p:txBody>
        </p:sp>
        <p:sp>
          <p:nvSpPr>
            <p:cNvPr id="15" name="Freeform 934">
              <a:extLst>
                <a:ext uri="{FF2B5EF4-FFF2-40B4-BE49-F238E27FC236}">
                  <a16:creationId xmlns:a16="http://schemas.microsoft.com/office/drawing/2014/main" id="{6820E888-660B-57F0-6395-C23EC5950F4A}"/>
                </a:ext>
              </a:extLst>
            </p:cNvPr>
            <p:cNvSpPr/>
            <p:nvPr/>
          </p:nvSpPr>
          <p:spPr>
            <a:xfrm>
              <a:off x="8674279" y="5065318"/>
              <a:ext cx="228" cy="5257"/>
            </a:xfrm>
            <a:custGeom>
              <a:avLst/>
              <a:gdLst>
                <a:gd name="connsiteX0" fmla="*/ 0 w 228"/>
                <a:gd name="connsiteY0" fmla="*/ 0 h 5257"/>
                <a:gd name="connsiteX1" fmla="*/ 229 w 228"/>
                <a:gd name="connsiteY1" fmla="*/ 5258 h 5257"/>
                <a:gd name="connsiteX2" fmla="*/ 0 w 228"/>
                <a:gd name="connsiteY2" fmla="*/ 0 h 5257"/>
              </a:gdLst>
              <a:ahLst/>
              <a:cxnLst>
                <a:cxn ang="0">
                  <a:pos x="connsiteX0" y="connsiteY0"/>
                </a:cxn>
                <a:cxn ang="0">
                  <a:pos x="connsiteX1" y="connsiteY1"/>
                </a:cxn>
                <a:cxn ang="0">
                  <a:pos x="connsiteX2" y="connsiteY2"/>
                </a:cxn>
              </a:cxnLst>
              <a:rect l="l" t="t" r="r" b="b"/>
              <a:pathLst>
                <a:path w="228" h="5257">
                  <a:moveTo>
                    <a:pt x="0" y="0"/>
                  </a:moveTo>
                  <a:cubicBezTo>
                    <a:pt x="0" y="1829"/>
                    <a:pt x="229" y="3429"/>
                    <a:pt x="229" y="5258"/>
                  </a:cubicBezTo>
                  <a:cubicBezTo>
                    <a:pt x="229" y="3429"/>
                    <a:pt x="229" y="1829"/>
                    <a:pt x="0" y="0"/>
                  </a:cubicBezTo>
                  <a:close/>
                </a:path>
              </a:pathLst>
            </a:custGeom>
            <a:solidFill>
              <a:srgbClr val="FFFFFF"/>
            </a:solidFill>
            <a:ln w="2286" cap="flat">
              <a:noFill/>
              <a:prstDash val="solid"/>
              <a:miter/>
            </a:ln>
          </p:spPr>
          <p:txBody>
            <a:bodyPr rtlCol="0" anchor="ctr"/>
            <a:lstStyle/>
            <a:p>
              <a:endParaRPr lang="en-US"/>
            </a:p>
          </p:txBody>
        </p:sp>
        <p:sp>
          <p:nvSpPr>
            <p:cNvPr id="16" name="Freeform 935">
              <a:extLst>
                <a:ext uri="{FF2B5EF4-FFF2-40B4-BE49-F238E27FC236}">
                  <a16:creationId xmlns:a16="http://schemas.microsoft.com/office/drawing/2014/main" id="{EF44BB98-1C1F-82F1-62D6-B6E49EC7CB78}"/>
                </a:ext>
              </a:extLst>
            </p:cNvPr>
            <p:cNvSpPr/>
            <p:nvPr/>
          </p:nvSpPr>
          <p:spPr>
            <a:xfrm>
              <a:off x="8442765" y="4341700"/>
              <a:ext cx="560645" cy="668982"/>
            </a:xfrm>
            <a:custGeom>
              <a:avLst/>
              <a:gdLst>
                <a:gd name="connsiteX0" fmla="*/ 118129 w 560645"/>
                <a:gd name="connsiteY0" fmla="*/ 605204 h 668982"/>
                <a:gd name="connsiteX1" fmla="*/ 163620 w 560645"/>
                <a:gd name="connsiteY1" fmla="*/ 638351 h 668982"/>
                <a:gd name="connsiteX2" fmla="*/ 227171 w 560645"/>
                <a:gd name="connsiteY2" fmla="*/ 660297 h 668982"/>
                <a:gd name="connsiteX3" fmla="*/ 227857 w 560645"/>
                <a:gd name="connsiteY3" fmla="*/ 668983 h 668982"/>
                <a:gd name="connsiteX4" fmla="*/ 217570 w 560645"/>
                <a:gd name="connsiteY4" fmla="*/ 545311 h 668982"/>
                <a:gd name="connsiteX5" fmla="*/ 186023 w 560645"/>
                <a:gd name="connsiteY5" fmla="*/ 486332 h 668982"/>
                <a:gd name="connsiteX6" fmla="*/ 211397 w 560645"/>
                <a:gd name="connsiteY6" fmla="*/ 456157 h 668982"/>
                <a:gd name="connsiteX7" fmla="*/ 281349 w 560645"/>
                <a:gd name="connsiteY7" fmla="*/ 481074 h 668982"/>
                <a:gd name="connsiteX8" fmla="*/ 322954 w 560645"/>
                <a:gd name="connsiteY8" fmla="*/ 485646 h 668982"/>
                <a:gd name="connsiteX9" fmla="*/ 386048 w 560645"/>
                <a:gd name="connsiteY9" fmla="*/ 456157 h 668982"/>
                <a:gd name="connsiteX10" fmla="*/ 420338 w 560645"/>
                <a:gd name="connsiteY10" fmla="*/ 471016 h 668982"/>
                <a:gd name="connsiteX11" fmla="*/ 413480 w 560645"/>
                <a:gd name="connsiteY11" fmla="*/ 503020 h 668982"/>
                <a:gd name="connsiteX12" fmla="*/ 391077 w 560645"/>
                <a:gd name="connsiteY12" fmla="*/ 524051 h 668982"/>
                <a:gd name="connsiteX13" fmla="*/ 360216 w 560645"/>
                <a:gd name="connsiteY13" fmla="*/ 582115 h 668982"/>
                <a:gd name="connsiteX14" fmla="*/ 351529 w 560645"/>
                <a:gd name="connsiteY14" fmla="*/ 642923 h 668982"/>
                <a:gd name="connsiteX15" fmla="*/ 385591 w 560645"/>
                <a:gd name="connsiteY15" fmla="*/ 624864 h 668982"/>
                <a:gd name="connsiteX16" fmla="*/ 430396 w 560645"/>
                <a:gd name="connsiteY16" fmla="*/ 588288 h 668982"/>
                <a:gd name="connsiteX17" fmla="*/ 467201 w 560645"/>
                <a:gd name="connsiteY17" fmla="*/ 542568 h 668982"/>
                <a:gd name="connsiteX18" fmla="*/ 535781 w 560645"/>
                <a:gd name="connsiteY18" fmla="*/ 392149 h 668982"/>
                <a:gd name="connsiteX19" fmla="*/ 559098 w 560645"/>
                <a:gd name="connsiteY19" fmla="*/ 280363 h 668982"/>
                <a:gd name="connsiteX20" fmla="*/ 552469 w 560645"/>
                <a:gd name="connsiteY20" fmla="*/ 174979 h 668982"/>
                <a:gd name="connsiteX21" fmla="*/ 514521 w 560645"/>
                <a:gd name="connsiteY21" fmla="*/ 72794 h 668982"/>
                <a:gd name="connsiteX22" fmla="*/ 502405 w 560645"/>
                <a:gd name="connsiteY22" fmla="*/ 50620 h 668982"/>
                <a:gd name="connsiteX23" fmla="*/ 241344 w 560645"/>
                <a:gd name="connsiteY23" fmla="*/ 6272 h 668982"/>
                <a:gd name="connsiteX24" fmla="*/ 72637 w 560645"/>
                <a:gd name="connsiteY24" fmla="*/ 100912 h 668982"/>
                <a:gd name="connsiteX25" fmla="*/ 7943 w 560645"/>
                <a:gd name="connsiteY25" fmla="*/ 365631 h 668982"/>
                <a:gd name="connsiteX26" fmla="*/ 81324 w 560645"/>
                <a:gd name="connsiteY26" fmla="*/ 550340 h 668982"/>
                <a:gd name="connsiteX27" fmla="*/ 132073 w 560645"/>
                <a:gd name="connsiteY27" fmla="*/ 631722 h 668982"/>
                <a:gd name="connsiteX28" fmla="*/ 109213 w 560645"/>
                <a:gd name="connsiteY28" fmla="*/ 596746 h 668982"/>
                <a:gd name="connsiteX29" fmla="*/ 118129 w 560645"/>
                <a:gd name="connsiteY29" fmla="*/ 605204 h 668982"/>
                <a:gd name="connsiteX30" fmla="*/ 23717 w 560645"/>
                <a:gd name="connsiteY30" fmla="*/ 301623 h 668982"/>
                <a:gd name="connsiteX31" fmla="*/ 147847 w 560645"/>
                <a:gd name="connsiteY31" fmla="*/ 57707 h 668982"/>
                <a:gd name="connsiteX32" fmla="*/ 213912 w 560645"/>
                <a:gd name="connsiteY32" fmla="*/ 32104 h 668982"/>
                <a:gd name="connsiteX33" fmla="*/ 87496 w 560645"/>
                <a:gd name="connsiteY33" fmla="*/ 156691 h 668982"/>
                <a:gd name="connsiteX34" fmla="*/ 23717 w 560645"/>
                <a:gd name="connsiteY34" fmla="*/ 301623 h 66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0645" h="668982">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2A158"/>
            </a:solidFill>
            <a:ln w="2286" cap="flat">
              <a:noFill/>
              <a:prstDash val="solid"/>
              <a:miter/>
            </a:ln>
          </p:spPr>
          <p:txBody>
            <a:bodyPr rtlCol="0" anchor="ctr"/>
            <a:lstStyle/>
            <a:p>
              <a:endParaRPr lang="en-US" dirty="0"/>
            </a:p>
          </p:txBody>
        </p:sp>
        <p:sp>
          <p:nvSpPr>
            <p:cNvPr id="17" name="Freeform 936">
              <a:extLst>
                <a:ext uri="{FF2B5EF4-FFF2-40B4-BE49-F238E27FC236}">
                  <a16:creationId xmlns:a16="http://schemas.microsoft.com/office/drawing/2014/main" id="{488DDA19-4A3F-6CCF-BA5C-196D48FADA40}"/>
                </a:ext>
              </a:extLst>
            </p:cNvPr>
            <p:cNvSpPr/>
            <p:nvPr/>
          </p:nvSpPr>
          <p:spPr>
            <a:xfrm>
              <a:off x="8674965" y="507857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1"/>
                    <a:pt x="229" y="2971"/>
                    <a:pt x="229" y="4343"/>
                  </a:cubicBezTo>
                  <a:cubicBezTo>
                    <a:pt x="229" y="2971"/>
                    <a:pt x="0" y="1371"/>
                    <a:pt x="0" y="0"/>
                  </a:cubicBezTo>
                  <a:close/>
                </a:path>
              </a:pathLst>
            </a:custGeom>
            <a:solidFill>
              <a:srgbClr val="FFFFFF"/>
            </a:solidFill>
            <a:ln w="2286" cap="flat">
              <a:noFill/>
              <a:prstDash val="solid"/>
              <a:miter/>
            </a:ln>
          </p:spPr>
          <p:txBody>
            <a:bodyPr rtlCol="0" anchor="ctr"/>
            <a:lstStyle/>
            <a:p>
              <a:endParaRPr lang="en-US"/>
            </a:p>
          </p:txBody>
        </p:sp>
        <p:sp>
          <p:nvSpPr>
            <p:cNvPr id="18" name="Freeform 937">
              <a:extLst>
                <a:ext uri="{FF2B5EF4-FFF2-40B4-BE49-F238E27FC236}">
                  <a16:creationId xmlns:a16="http://schemas.microsoft.com/office/drawing/2014/main" id="{DE88FE41-701C-8F6D-6EDE-5DDD466FC5D3}"/>
                </a:ext>
              </a:extLst>
            </p:cNvPr>
            <p:cNvSpPr/>
            <p:nvPr/>
          </p:nvSpPr>
          <p:spPr>
            <a:xfrm>
              <a:off x="8672679" y="5039715"/>
              <a:ext cx="457" cy="6172"/>
            </a:xfrm>
            <a:custGeom>
              <a:avLst/>
              <a:gdLst>
                <a:gd name="connsiteX0" fmla="*/ 0 w 457"/>
                <a:gd name="connsiteY0" fmla="*/ 0 h 6172"/>
                <a:gd name="connsiteX1" fmla="*/ 457 w 457"/>
                <a:gd name="connsiteY1" fmla="*/ 6172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7"/>
                    <a:pt x="229" y="4114"/>
                    <a:pt x="457" y="6172"/>
                  </a:cubicBezTo>
                  <a:cubicBezTo>
                    <a:pt x="457" y="4114"/>
                    <a:pt x="229" y="2057"/>
                    <a:pt x="0" y="0"/>
                  </a:cubicBezTo>
                  <a:close/>
                </a:path>
              </a:pathLst>
            </a:custGeom>
            <a:solidFill>
              <a:srgbClr val="FFFFFF"/>
            </a:solidFill>
            <a:ln w="2286" cap="flat">
              <a:noFill/>
              <a:prstDash val="solid"/>
              <a:miter/>
            </a:ln>
          </p:spPr>
          <p:txBody>
            <a:bodyPr rtlCol="0" anchor="ctr"/>
            <a:lstStyle/>
            <a:p>
              <a:endParaRPr lang="en-US"/>
            </a:p>
          </p:txBody>
        </p:sp>
        <p:sp>
          <p:nvSpPr>
            <p:cNvPr id="19" name="Freeform 938">
              <a:extLst>
                <a:ext uri="{FF2B5EF4-FFF2-40B4-BE49-F238E27FC236}">
                  <a16:creationId xmlns:a16="http://schemas.microsoft.com/office/drawing/2014/main" id="{1CE6DD01-330C-8261-46C2-30823590E844}"/>
                </a:ext>
              </a:extLst>
            </p:cNvPr>
            <p:cNvSpPr/>
            <p:nvPr/>
          </p:nvSpPr>
          <p:spPr>
            <a:xfrm>
              <a:off x="8959800" y="4402150"/>
              <a:ext cx="6858" cy="5029"/>
            </a:xfrm>
            <a:custGeom>
              <a:avLst/>
              <a:gdLst>
                <a:gd name="connsiteX0" fmla="*/ 0 w 6858"/>
                <a:gd name="connsiteY0" fmla="*/ 0 h 5029"/>
                <a:gd name="connsiteX1" fmla="*/ 6858 w 6858"/>
                <a:gd name="connsiteY1" fmla="*/ 5029 h 5029"/>
                <a:gd name="connsiteX2" fmla="*/ 0 w 6858"/>
                <a:gd name="connsiteY2" fmla="*/ 0 h 5029"/>
              </a:gdLst>
              <a:ahLst/>
              <a:cxnLst>
                <a:cxn ang="0">
                  <a:pos x="connsiteX0" y="connsiteY0"/>
                </a:cxn>
                <a:cxn ang="0">
                  <a:pos x="connsiteX1" y="connsiteY1"/>
                </a:cxn>
                <a:cxn ang="0">
                  <a:pos x="connsiteX2" y="connsiteY2"/>
                </a:cxn>
              </a:cxnLst>
              <a:rect l="l" t="t" r="r" b="b"/>
              <a:pathLst>
                <a:path w="6858" h="5029">
                  <a:moveTo>
                    <a:pt x="0" y="0"/>
                  </a:moveTo>
                  <a:cubicBezTo>
                    <a:pt x="2286" y="1600"/>
                    <a:pt x="4572" y="3200"/>
                    <a:pt x="6858" y="5029"/>
                  </a:cubicBezTo>
                  <a:cubicBezTo>
                    <a:pt x="4572" y="3200"/>
                    <a:pt x="2286" y="1600"/>
                    <a:pt x="0" y="0"/>
                  </a:cubicBezTo>
                  <a:close/>
                </a:path>
              </a:pathLst>
            </a:custGeom>
            <a:solidFill>
              <a:srgbClr val="FFFFFF"/>
            </a:solidFill>
            <a:ln w="2286" cap="flat">
              <a:noFill/>
              <a:prstDash val="solid"/>
              <a:miter/>
            </a:ln>
          </p:spPr>
          <p:txBody>
            <a:bodyPr rtlCol="0" anchor="ctr"/>
            <a:lstStyle/>
            <a:p>
              <a:endParaRPr lang="en-US"/>
            </a:p>
          </p:txBody>
        </p:sp>
        <p:sp>
          <p:nvSpPr>
            <p:cNvPr id="20" name="Freeform 939">
              <a:extLst>
                <a:ext uri="{FF2B5EF4-FFF2-40B4-BE49-F238E27FC236}">
                  <a16:creationId xmlns:a16="http://schemas.microsoft.com/office/drawing/2014/main" id="{15311273-9F5A-0B93-EC6E-1103F0F4575B}"/>
                </a:ext>
              </a:extLst>
            </p:cNvPr>
            <p:cNvSpPr/>
            <p:nvPr/>
          </p:nvSpPr>
          <p:spPr>
            <a:xfrm>
              <a:off x="8967344" y="4407865"/>
              <a:ext cx="6629" cy="5257"/>
            </a:xfrm>
            <a:custGeom>
              <a:avLst/>
              <a:gdLst>
                <a:gd name="connsiteX0" fmla="*/ 0 w 6629"/>
                <a:gd name="connsiteY0" fmla="*/ 0 h 5257"/>
                <a:gd name="connsiteX1" fmla="*/ 6630 w 6629"/>
                <a:gd name="connsiteY1" fmla="*/ 5258 h 5257"/>
                <a:gd name="connsiteX2" fmla="*/ 0 w 6629"/>
                <a:gd name="connsiteY2" fmla="*/ 0 h 5257"/>
              </a:gdLst>
              <a:ahLst/>
              <a:cxnLst>
                <a:cxn ang="0">
                  <a:pos x="connsiteX0" y="connsiteY0"/>
                </a:cxn>
                <a:cxn ang="0">
                  <a:pos x="connsiteX1" y="connsiteY1"/>
                </a:cxn>
                <a:cxn ang="0">
                  <a:pos x="connsiteX2" y="connsiteY2"/>
                </a:cxn>
              </a:cxnLst>
              <a:rect l="l" t="t" r="r" b="b"/>
              <a:pathLst>
                <a:path w="6629" h="5257">
                  <a:moveTo>
                    <a:pt x="0" y="0"/>
                  </a:moveTo>
                  <a:cubicBezTo>
                    <a:pt x="2286" y="1829"/>
                    <a:pt x="4572" y="3429"/>
                    <a:pt x="6630" y="5258"/>
                  </a:cubicBezTo>
                  <a:cubicBezTo>
                    <a:pt x="4572" y="3429"/>
                    <a:pt x="2286" y="1600"/>
                    <a:pt x="0" y="0"/>
                  </a:cubicBezTo>
                  <a:close/>
                </a:path>
              </a:pathLst>
            </a:custGeom>
            <a:solidFill>
              <a:srgbClr val="FFFFFF"/>
            </a:solidFill>
            <a:ln w="2286" cap="flat">
              <a:noFill/>
              <a:prstDash val="solid"/>
              <a:miter/>
            </a:ln>
          </p:spPr>
          <p:txBody>
            <a:bodyPr rtlCol="0" anchor="ctr"/>
            <a:lstStyle/>
            <a:p>
              <a:endParaRPr lang="en-US"/>
            </a:p>
          </p:txBody>
        </p:sp>
        <p:sp>
          <p:nvSpPr>
            <p:cNvPr id="21" name="Freeform 940">
              <a:extLst>
                <a:ext uri="{FF2B5EF4-FFF2-40B4-BE49-F238E27FC236}">
                  <a16:creationId xmlns:a16="http://schemas.microsoft.com/office/drawing/2014/main" id="{F9F0C191-BEC5-7C98-D7CE-4B725CDADADD}"/>
                </a:ext>
              </a:extLst>
            </p:cNvPr>
            <p:cNvSpPr/>
            <p:nvPr/>
          </p:nvSpPr>
          <p:spPr>
            <a:xfrm>
              <a:off x="8952485" y="4397121"/>
              <a:ext cx="7315" cy="5029"/>
            </a:xfrm>
            <a:custGeom>
              <a:avLst/>
              <a:gdLst>
                <a:gd name="connsiteX0" fmla="*/ 0 w 7315"/>
                <a:gd name="connsiteY0" fmla="*/ 0 h 5029"/>
                <a:gd name="connsiteX1" fmla="*/ 7316 w 7315"/>
                <a:gd name="connsiteY1" fmla="*/ 5029 h 5029"/>
                <a:gd name="connsiteX2" fmla="*/ 0 w 7315"/>
                <a:gd name="connsiteY2" fmla="*/ 0 h 5029"/>
              </a:gdLst>
              <a:ahLst/>
              <a:cxnLst>
                <a:cxn ang="0">
                  <a:pos x="connsiteX0" y="connsiteY0"/>
                </a:cxn>
                <a:cxn ang="0">
                  <a:pos x="connsiteX1" y="connsiteY1"/>
                </a:cxn>
                <a:cxn ang="0">
                  <a:pos x="connsiteX2" y="connsiteY2"/>
                </a:cxn>
              </a:cxnLst>
              <a:rect l="l" t="t" r="r" b="b"/>
              <a:pathLst>
                <a:path w="7315" h="5029">
                  <a:moveTo>
                    <a:pt x="0" y="0"/>
                  </a:moveTo>
                  <a:cubicBezTo>
                    <a:pt x="2515" y="1600"/>
                    <a:pt x="4801" y="3200"/>
                    <a:pt x="7316" y="5029"/>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2" name="Freeform 941">
              <a:extLst>
                <a:ext uri="{FF2B5EF4-FFF2-40B4-BE49-F238E27FC236}">
                  <a16:creationId xmlns:a16="http://schemas.microsoft.com/office/drawing/2014/main" id="{1A67B95B-D439-9C93-F540-EBEF509043D3}"/>
                </a:ext>
              </a:extLst>
            </p:cNvPr>
            <p:cNvSpPr/>
            <p:nvPr/>
          </p:nvSpPr>
          <p:spPr>
            <a:xfrm>
              <a:off x="8671764" y="5027142"/>
              <a:ext cx="457" cy="6629"/>
            </a:xfrm>
            <a:custGeom>
              <a:avLst/>
              <a:gdLst>
                <a:gd name="connsiteX0" fmla="*/ 0 w 457"/>
                <a:gd name="connsiteY0" fmla="*/ 0 h 6629"/>
                <a:gd name="connsiteX1" fmla="*/ 457 w 457"/>
                <a:gd name="connsiteY1" fmla="*/ 6629 h 6629"/>
                <a:gd name="connsiteX2" fmla="*/ 0 w 457"/>
                <a:gd name="connsiteY2" fmla="*/ 0 h 6629"/>
              </a:gdLst>
              <a:ahLst/>
              <a:cxnLst>
                <a:cxn ang="0">
                  <a:pos x="connsiteX0" y="connsiteY0"/>
                </a:cxn>
                <a:cxn ang="0">
                  <a:pos x="connsiteX1" y="connsiteY1"/>
                </a:cxn>
                <a:cxn ang="0">
                  <a:pos x="connsiteX2" y="connsiteY2"/>
                </a:cxn>
              </a:cxnLst>
              <a:rect l="l" t="t" r="r" b="b"/>
              <a:pathLst>
                <a:path w="457" h="6629">
                  <a:moveTo>
                    <a:pt x="0" y="0"/>
                  </a:moveTo>
                  <a:cubicBezTo>
                    <a:pt x="228" y="2286"/>
                    <a:pt x="228" y="4572"/>
                    <a:pt x="457" y="6629"/>
                  </a:cubicBezTo>
                  <a:cubicBezTo>
                    <a:pt x="457" y="4572"/>
                    <a:pt x="228" y="2286"/>
                    <a:pt x="0" y="0"/>
                  </a:cubicBezTo>
                  <a:close/>
                </a:path>
              </a:pathLst>
            </a:custGeom>
            <a:solidFill>
              <a:srgbClr val="FFFFFF"/>
            </a:solidFill>
            <a:ln w="2286" cap="flat">
              <a:noFill/>
              <a:prstDash val="solid"/>
              <a:miter/>
            </a:ln>
          </p:spPr>
          <p:txBody>
            <a:bodyPr rtlCol="0" anchor="ctr"/>
            <a:lstStyle/>
            <a:p>
              <a:endParaRPr lang="en-US"/>
            </a:p>
          </p:txBody>
        </p:sp>
        <p:sp>
          <p:nvSpPr>
            <p:cNvPr id="23" name="Freeform 942">
              <a:extLst>
                <a:ext uri="{FF2B5EF4-FFF2-40B4-BE49-F238E27FC236}">
                  <a16:creationId xmlns:a16="http://schemas.microsoft.com/office/drawing/2014/main" id="{7B6637E6-000A-EC1B-4469-5EDCA5453EB1}"/>
                </a:ext>
              </a:extLst>
            </p:cNvPr>
            <p:cNvSpPr/>
            <p:nvPr/>
          </p:nvSpPr>
          <p:spPr>
            <a:xfrm>
              <a:off x="8944713" y="4392091"/>
              <a:ext cx="7315" cy="4572"/>
            </a:xfrm>
            <a:custGeom>
              <a:avLst/>
              <a:gdLst>
                <a:gd name="connsiteX0" fmla="*/ 0 w 7315"/>
                <a:gd name="connsiteY0" fmla="*/ 0 h 4572"/>
                <a:gd name="connsiteX1" fmla="*/ 7315 w 7315"/>
                <a:gd name="connsiteY1" fmla="*/ 4572 h 4572"/>
                <a:gd name="connsiteX2" fmla="*/ 0 w 7315"/>
                <a:gd name="connsiteY2" fmla="*/ 0 h 4572"/>
              </a:gdLst>
              <a:ahLst/>
              <a:cxnLst>
                <a:cxn ang="0">
                  <a:pos x="connsiteX0" y="connsiteY0"/>
                </a:cxn>
                <a:cxn ang="0">
                  <a:pos x="connsiteX1" y="connsiteY1"/>
                </a:cxn>
                <a:cxn ang="0">
                  <a:pos x="connsiteX2" y="connsiteY2"/>
                </a:cxn>
              </a:cxnLst>
              <a:rect l="l" t="t" r="r" b="b"/>
              <a:pathLst>
                <a:path w="7315" h="4572">
                  <a:moveTo>
                    <a:pt x="0" y="0"/>
                  </a:moveTo>
                  <a:cubicBezTo>
                    <a:pt x="2515" y="1600"/>
                    <a:pt x="4801" y="2972"/>
                    <a:pt x="7315" y="4572"/>
                  </a:cubicBezTo>
                  <a:cubicBezTo>
                    <a:pt x="4801" y="3200"/>
                    <a:pt x="2515" y="1600"/>
                    <a:pt x="0" y="0"/>
                  </a:cubicBezTo>
                  <a:close/>
                </a:path>
              </a:pathLst>
            </a:custGeom>
            <a:solidFill>
              <a:srgbClr val="FFFFFF"/>
            </a:solidFill>
            <a:ln w="2286" cap="flat">
              <a:noFill/>
              <a:prstDash val="solid"/>
              <a:miter/>
            </a:ln>
          </p:spPr>
          <p:txBody>
            <a:bodyPr rtlCol="0" anchor="ctr"/>
            <a:lstStyle/>
            <a:p>
              <a:endParaRPr lang="en-US"/>
            </a:p>
          </p:txBody>
        </p:sp>
        <p:sp>
          <p:nvSpPr>
            <p:cNvPr id="24" name="Freeform 943">
              <a:extLst>
                <a:ext uri="{FF2B5EF4-FFF2-40B4-BE49-F238E27FC236}">
                  <a16:creationId xmlns:a16="http://schemas.microsoft.com/office/drawing/2014/main" id="{BB1D0FF6-3F79-60D9-AD15-C22B82B7E8AD}"/>
                </a:ext>
              </a:extLst>
            </p:cNvPr>
            <p:cNvSpPr/>
            <p:nvPr/>
          </p:nvSpPr>
          <p:spPr>
            <a:xfrm>
              <a:off x="8995462" y="4432554"/>
              <a:ext cx="5715" cy="6172"/>
            </a:xfrm>
            <a:custGeom>
              <a:avLst/>
              <a:gdLst>
                <a:gd name="connsiteX0" fmla="*/ 0 w 5715"/>
                <a:gd name="connsiteY0" fmla="*/ 0 h 6172"/>
                <a:gd name="connsiteX1" fmla="*/ 5715 w 5715"/>
                <a:gd name="connsiteY1" fmla="*/ 6172 h 6172"/>
                <a:gd name="connsiteX2" fmla="*/ 0 w 5715"/>
                <a:gd name="connsiteY2" fmla="*/ 0 h 6172"/>
              </a:gdLst>
              <a:ahLst/>
              <a:cxnLst>
                <a:cxn ang="0">
                  <a:pos x="connsiteX0" y="connsiteY0"/>
                </a:cxn>
                <a:cxn ang="0">
                  <a:pos x="connsiteX1" y="connsiteY1"/>
                </a:cxn>
                <a:cxn ang="0">
                  <a:pos x="connsiteX2" y="connsiteY2"/>
                </a:cxn>
              </a:cxnLst>
              <a:rect l="l" t="t" r="r" b="b"/>
              <a:pathLst>
                <a:path w="5715" h="6172">
                  <a:moveTo>
                    <a:pt x="0" y="0"/>
                  </a:moveTo>
                  <a:cubicBezTo>
                    <a:pt x="2058" y="2057"/>
                    <a:pt x="3886" y="4115"/>
                    <a:pt x="5715" y="6172"/>
                  </a:cubicBezTo>
                  <a:cubicBezTo>
                    <a:pt x="3886" y="4115"/>
                    <a:pt x="2058" y="2057"/>
                    <a:pt x="0" y="0"/>
                  </a:cubicBezTo>
                  <a:close/>
                </a:path>
              </a:pathLst>
            </a:custGeom>
            <a:solidFill>
              <a:srgbClr val="FFFFFF"/>
            </a:solidFill>
            <a:ln w="2286" cap="flat">
              <a:noFill/>
              <a:prstDash val="solid"/>
              <a:miter/>
            </a:ln>
          </p:spPr>
          <p:txBody>
            <a:bodyPr rtlCol="0" anchor="ctr"/>
            <a:lstStyle/>
            <a:p>
              <a:endParaRPr lang="en-US"/>
            </a:p>
          </p:txBody>
        </p:sp>
        <p:sp>
          <p:nvSpPr>
            <p:cNvPr id="25" name="Freeform 944">
              <a:extLst>
                <a:ext uri="{FF2B5EF4-FFF2-40B4-BE49-F238E27FC236}">
                  <a16:creationId xmlns:a16="http://schemas.microsoft.com/office/drawing/2014/main" id="{584D1AB2-3CC8-E933-7885-CE9B124D8441}"/>
                </a:ext>
              </a:extLst>
            </p:cNvPr>
            <p:cNvSpPr/>
            <p:nvPr/>
          </p:nvSpPr>
          <p:spPr>
            <a:xfrm>
              <a:off x="8670850" y="5014569"/>
              <a:ext cx="457" cy="7543"/>
            </a:xfrm>
            <a:custGeom>
              <a:avLst/>
              <a:gdLst>
                <a:gd name="connsiteX0" fmla="*/ 0 w 457"/>
                <a:gd name="connsiteY0" fmla="*/ 0 h 7543"/>
                <a:gd name="connsiteX1" fmla="*/ 457 w 457"/>
                <a:gd name="connsiteY1" fmla="*/ 7543 h 7543"/>
                <a:gd name="connsiteX2" fmla="*/ 0 w 457"/>
                <a:gd name="connsiteY2" fmla="*/ 0 h 7543"/>
              </a:gdLst>
              <a:ahLst/>
              <a:cxnLst>
                <a:cxn ang="0">
                  <a:pos x="connsiteX0" y="connsiteY0"/>
                </a:cxn>
                <a:cxn ang="0">
                  <a:pos x="connsiteX1" y="connsiteY1"/>
                </a:cxn>
                <a:cxn ang="0">
                  <a:pos x="connsiteX2" y="connsiteY2"/>
                </a:cxn>
              </a:cxnLst>
              <a:rect l="l" t="t" r="r" b="b"/>
              <a:pathLst>
                <a:path w="457" h="7543">
                  <a:moveTo>
                    <a:pt x="0" y="0"/>
                  </a:moveTo>
                  <a:cubicBezTo>
                    <a:pt x="229" y="2514"/>
                    <a:pt x="457" y="5029"/>
                    <a:pt x="457" y="7543"/>
                  </a:cubicBezTo>
                  <a:cubicBezTo>
                    <a:pt x="457" y="5029"/>
                    <a:pt x="229" y="2514"/>
                    <a:pt x="0" y="0"/>
                  </a:cubicBezTo>
                  <a:close/>
                </a:path>
              </a:pathLst>
            </a:custGeom>
            <a:solidFill>
              <a:srgbClr val="FFFFFF"/>
            </a:solidFill>
            <a:ln w="2286" cap="flat">
              <a:noFill/>
              <a:prstDash val="solid"/>
              <a:miter/>
            </a:ln>
          </p:spPr>
          <p:txBody>
            <a:bodyPr rtlCol="0" anchor="ctr"/>
            <a:lstStyle/>
            <a:p>
              <a:endParaRPr lang="en-US"/>
            </a:p>
          </p:txBody>
        </p:sp>
        <p:sp>
          <p:nvSpPr>
            <p:cNvPr id="26" name="Freeform 945">
              <a:extLst>
                <a:ext uri="{FF2B5EF4-FFF2-40B4-BE49-F238E27FC236}">
                  <a16:creationId xmlns:a16="http://schemas.microsoft.com/office/drawing/2014/main" id="{8CCE742D-5D6E-41E6-0B5F-BB2650FF0547}"/>
                </a:ext>
              </a:extLst>
            </p:cNvPr>
            <p:cNvSpPr/>
            <p:nvPr/>
          </p:nvSpPr>
          <p:spPr>
            <a:xfrm>
              <a:off x="8988375" y="4425696"/>
              <a:ext cx="5715" cy="5486"/>
            </a:xfrm>
            <a:custGeom>
              <a:avLst/>
              <a:gdLst>
                <a:gd name="connsiteX0" fmla="*/ 0 w 5715"/>
                <a:gd name="connsiteY0" fmla="*/ 0 h 5486"/>
                <a:gd name="connsiteX1" fmla="*/ 5715 w 5715"/>
                <a:gd name="connsiteY1" fmla="*/ 5486 h 5486"/>
                <a:gd name="connsiteX2" fmla="*/ 0 w 5715"/>
                <a:gd name="connsiteY2" fmla="*/ 0 h 5486"/>
              </a:gdLst>
              <a:ahLst/>
              <a:cxnLst>
                <a:cxn ang="0">
                  <a:pos x="connsiteX0" y="connsiteY0"/>
                </a:cxn>
                <a:cxn ang="0">
                  <a:pos x="connsiteX1" y="connsiteY1"/>
                </a:cxn>
                <a:cxn ang="0">
                  <a:pos x="connsiteX2" y="connsiteY2"/>
                </a:cxn>
              </a:cxnLst>
              <a:rect l="l" t="t" r="r" b="b"/>
              <a:pathLst>
                <a:path w="5715" h="5486">
                  <a:moveTo>
                    <a:pt x="0" y="0"/>
                  </a:moveTo>
                  <a:cubicBezTo>
                    <a:pt x="1828" y="1829"/>
                    <a:pt x="3886" y="3658"/>
                    <a:pt x="5715" y="5486"/>
                  </a:cubicBezTo>
                  <a:cubicBezTo>
                    <a:pt x="3657" y="3658"/>
                    <a:pt x="1828" y="1600"/>
                    <a:pt x="0" y="0"/>
                  </a:cubicBezTo>
                  <a:close/>
                </a:path>
              </a:pathLst>
            </a:custGeom>
            <a:solidFill>
              <a:srgbClr val="FFFFFF"/>
            </a:solidFill>
            <a:ln w="2286" cap="flat">
              <a:noFill/>
              <a:prstDash val="solid"/>
              <a:miter/>
            </a:ln>
          </p:spPr>
          <p:txBody>
            <a:bodyPr rtlCol="0" anchor="ctr"/>
            <a:lstStyle/>
            <a:p>
              <a:endParaRPr lang="en-US"/>
            </a:p>
          </p:txBody>
        </p:sp>
        <p:sp>
          <p:nvSpPr>
            <p:cNvPr id="27" name="Freeform 946">
              <a:extLst>
                <a:ext uri="{FF2B5EF4-FFF2-40B4-BE49-F238E27FC236}">
                  <a16:creationId xmlns:a16="http://schemas.microsoft.com/office/drawing/2014/main" id="{4AE067EC-4673-1493-E568-99F1BBED8880}"/>
                </a:ext>
              </a:extLst>
            </p:cNvPr>
            <p:cNvSpPr/>
            <p:nvPr/>
          </p:nvSpPr>
          <p:spPr>
            <a:xfrm>
              <a:off x="8981746" y="4419752"/>
              <a:ext cx="6172" cy="5715"/>
            </a:xfrm>
            <a:custGeom>
              <a:avLst/>
              <a:gdLst>
                <a:gd name="connsiteX0" fmla="*/ 0 w 6172"/>
                <a:gd name="connsiteY0" fmla="*/ 0 h 5715"/>
                <a:gd name="connsiteX1" fmla="*/ 6172 w 6172"/>
                <a:gd name="connsiteY1" fmla="*/ 5715 h 5715"/>
                <a:gd name="connsiteX2" fmla="*/ 0 w 6172"/>
                <a:gd name="connsiteY2" fmla="*/ 0 h 5715"/>
              </a:gdLst>
              <a:ahLst/>
              <a:cxnLst>
                <a:cxn ang="0">
                  <a:pos x="connsiteX0" y="connsiteY0"/>
                </a:cxn>
                <a:cxn ang="0">
                  <a:pos x="connsiteX1" y="connsiteY1"/>
                </a:cxn>
                <a:cxn ang="0">
                  <a:pos x="connsiteX2" y="connsiteY2"/>
                </a:cxn>
              </a:cxnLst>
              <a:rect l="l" t="t" r="r" b="b"/>
              <a:pathLst>
                <a:path w="6172" h="5715">
                  <a:moveTo>
                    <a:pt x="0" y="0"/>
                  </a:moveTo>
                  <a:cubicBezTo>
                    <a:pt x="2058" y="1829"/>
                    <a:pt x="4115" y="3658"/>
                    <a:pt x="6172" y="5715"/>
                  </a:cubicBezTo>
                  <a:cubicBezTo>
                    <a:pt x="4344" y="3658"/>
                    <a:pt x="2286" y="1829"/>
                    <a:pt x="0" y="0"/>
                  </a:cubicBezTo>
                  <a:close/>
                </a:path>
              </a:pathLst>
            </a:custGeom>
            <a:solidFill>
              <a:srgbClr val="FFFFFF"/>
            </a:solidFill>
            <a:ln w="2286" cap="flat">
              <a:noFill/>
              <a:prstDash val="solid"/>
              <a:miter/>
            </a:ln>
          </p:spPr>
          <p:txBody>
            <a:bodyPr rtlCol="0" anchor="ctr"/>
            <a:lstStyle/>
            <a:p>
              <a:endParaRPr lang="en-US"/>
            </a:p>
          </p:txBody>
        </p:sp>
        <p:sp>
          <p:nvSpPr>
            <p:cNvPr id="28" name="Freeform 947">
              <a:extLst>
                <a:ext uri="{FF2B5EF4-FFF2-40B4-BE49-F238E27FC236}">
                  <a16:creationId xmlns:a16="http://schemas.microsoft.com/office/drawing/2014/main" id="{533CA516-6BB2-3AD9-693A-FE860E33A3C6}"/>
                </a:ext>
              </a:extLst>
            </p:cNvPr>
            <p:cNvSpPr/>
            <p:nvPr/>
          </p:nvSpPr>
          <p:spPr>
            <a:xfrm>
              <a:off x="8974431" y="4413351"/>
              <a:ext cx="6172" cy="5257"/>
            </a:xfrm>
            <a:custGeom>
              <a:avLst/>
              <a:gdLst>
                <a:gd name="connsiteX0" fmla="*/ 0 w 6172"/>
                <a:gd name="connsiteY0" fmla="*/ 0 h 5257"/>
                <a:gd name="connsiteX1" fmla="*/ 6172 w 6172"/>
                <a:gd name="connsiteY1" fmla="*/ 5258 h 5257"/>
                <a:gd name="connsiteX2" fmla="*/ 0 w 6172"/>
                <a:gd name="connsiteY2" fmla="*/ 0 h 5257"/>
              </a:gdLst>
              <a:ahLst/>
              <a:cxnLst>
                <a:cxn ang="0">
                  <a:pos x="connsiteX0" y="connsiteY0"/>
                </a:cxn>
                <a:cxn ang="0">
                  <a:pos x="connsiteX1" y="connsiteY1"/>
                </a:cxn>
                <a:cxn ang="0">
                  <a:pos x="connsiteX2" y="connsiteY2"/>
                </a:cxn>
              </a:cxnLst>
              <a:rect l="l" t="t" r="r" b="b"/>
              <a:pathLst>
                <a:path w="6172" h="5257">
                  <a:moveTo>
                    <a:pt x="0" y="0"/>
                  </a:moveTo>
                  <a:cubicBezTo>
                    <a:pt x="2057" y="1600"/>
                    <a:pt x="4115" y="3429"/>
                    <a:pt x="6172" y="5258"/>
                  </a:cubicBezTo>
                  <a:cubicBezTo>
                    <a:pt x="4115" y="3429"/>
                    <a:pt x="2057" y="1600"/>
                    <a:pt x="0" y="0"/>
                  </a:cubicBezTo>
                  <a:close/>
                </a:path>
              </a:pathLst>
            </a:custGeom>
            <a:solidFill>
              <a:srgbClr val="FFFFFF"/>
            </a:solidFill>
            <a:ln w="2286" cap="flat">
              <a:noFill/>
              <a:prstDash val="solid"/>
              <a:miter/>
            </a:ln>
          </p:spPr>
          <p:txBody>
            <a:bodyPr rtlCol="0" anchor="ctr"/>
            <a:lstStyle/>
            <a:p>
              <a:endParaRPr lang="en-US"/>
            </a:p>
          </p:txBody>
        </p:sp>
        <p:sp>
          <p:nvSpPr>
            <p:cNvPr id="29" name="Freeform 948">
              <a:extLst>
                <a:ext uri="{FF2B5EF4-FFF2-40B4-BE49-F238E27FC236}">
                  <a16:creationId xmlns:a16="http://schemas.microsoft.com/office/drawing/2014/main" id="{3AF1CDA9-8B87-FE66-0CD9-EB1075508A56}"/>
                </a:ext>
              </a:extLst>
            </p:cNvPr>
            <p:cNvSpPr/>
            <p:nvPr/>
          </p:nvSpPr>
          <p:spPr>
            <a:xfrm>
              <a:off x="8682508" y="4990338"/>
              <a:ext cx="97612" cy="119661"/>
            </a:xfrm>
            <a:custGeom>
              <a:avLst/>
              <a:gdLst>
                <a:gd name="connsiteX0" fmla="*/ 80010 w 97612"/>
                <a:gd name="connsiteY0" fmla="*/ 117500 h 119661"/>
                <a:gd name="connsiteX1" fmla="*/ 80010 w 97612"/>
                <a:gd name="connsiteY1" fmla="*/ 117500 h 119661"/>
                <a:gd name="connsiteX2" fmla="*/ 80924 w 97612"/>
                <a:gd name="connsiteY2" fmla="*/ 117043 h 119661"/>
                <a:gd name="connsiteX3" fmla="*/ 80924 w 97612"/>
                <a:gd name="connsiteY3" fmla="*/ 117043 h 119661"/>
                <a:gd name="connsiteX4" fmla="*/ 81610 w 97612"/>
                <a:gd name="connsiteY4" fmla="*/ 116586 h 119661"/>
                <a:gd name="connsiteX5" fmla="*/ 81610 w 97612"/>
                <a:gd name="connsiteY5" fmla="*/ 116586 h 119661"/>
                <a:gd name="connsiteX6" fmla="*/ 83439 w 97612"/>
                <a:gd name="connsiteY6" fmla="*/ 114300 h 119661"/>
                <a:gd name="connsiteX7" fmla="*/ 83439 w 97612"/>
                <a:gd name="connsiteY7" fmla="*/ 114300 h 119661"/>
                <a:gd name="connsiteX8" fmla="*/ 83896 w 97612"/>
                <a:gd name="connsiteY8" fmla="*/ 113386 h 119661"/>
                <a:gd name="connsiteX9" fmla="*/ 83896 w 97612"/>
                <a:gd name="connsiteY9" fmla="*/ 113157 h 119661"/>
                <a:gd name="connsiteX10" fmla="*/ 84353 w 97612"/>
                <a:gd name="connsiteY10" fmla="*/ 112243 h 119661"/>
                <a:gd name="connsiteX11" fmla="*/ 84353 w 97612"/>
                <a:gd name="connsiteY11" fmla="*/ 112014 h 119661"/>
                <a:gd name="connsiteX12" fmla="*/ 84810 w 97612"/>
                <a:gd name="connsiteY12" fmla="*/ 111100 h 119661"/>
                <a:gd name="connsiteX13" fmla="*/ 84810 w 97612"/>
                <a:gd name="connsiteY13" fmla="*/ 110871 h 119661"/>
                <a:gd name="connsiteX14" fmla="*/ 85496 w 97612"/>
                <a:gd name="connsiteY14" fmla="*/ 108128 h 119661"/>
                <a:gd name="connsiteX15" fmla="*/ 85496 w 97612"/>
                <a:gd name="connsiteY15" fmla="*/ 107899 h 119661"/>
                <a:gd name="connsiteX16" fmla="*/ 85725 w 97612"/>
                <a:gd name="connsiteY16" fmla="*/ 106528 h 119661"/>
                <a:gd name="connsiteX17" fmla="*/ 85725 w 97612"/>
                <a:gd name="connsiteY17" fmla="*/ 106070 h 119661"/>
                <a:gd name="connsiteX18" fmla="*/ 85953 w 97612"/>
                <a:gd name="connsiteY18" fmla="*/ 104927 h 119661"/>
                <a:gd name="connsiteX19" fmla="*/ 85953 w 97612"/>
                <a:gd name="connsiteY19" fmla="*/ 104470 h 119661"/>
                <a:gd name="connsiteX20" fmla="*/ 86182 w 97612"/>
                <a:gd name="connsiteY20" fmla="*/ 103327 h 119661"/>
                <a:gd name="connsiteX21" fmla="*/ 86182 w 97612"/>
                <a:gd name="connsiteY21" fmla="*/ 102870 h 119661"/>
                <a:gd name="connsiteX22" fmla="*/ 86411 w 97612"/>
                <a:gd name="connsiteY22" fmla="*/ 101498 h 119661"/>
                <a:gd name="connsiteX23" fmla="*/ 86411 w 97612"/>
                <a:gd name="connsiteY23" fmla="*/ 101041 h 119661"/>
                <a:gd name="connsiteX24" fmla="*/ 86639 w 97612"/>
                <a:gd name="connsiteY24" fmla="*/ 98984 h 119661"/>
                <a:gd name="connsiteX25" fmla="*/ 93497 w 97612"/>
                <a:gd name="connsiteY25" fmla="*/ 44577 h 119661"/>
                <a:gd name="connsiteX26" fmla="*/ 94183 w 97612"/>
                <a:gd name="connsiteY26" fmla="*/ 34290 h 119661"/>
                <a:gd name="connsiteX27" fmla="*/ 94412 w 97612"/>
                <a:gd name="connsiteY27" fmla="*/ 31318 h 119661"/>
                <a:gd name="connsiteX28" fmla="*/ 95097 w 97612"/>
                <a:gd name="connsiteY28" fmla="*/ 23774 h 119661"/>
                <a:gd name="connsiteX29" fmla="*/ 95326 w 97612"/>
                <a:gd name="connsiteY29" fmla="*/ 20803 h 119661"/>
                <a:gd name="connsiteX30" fmla="*/ 96240 w 97612"/>
                <a:gd name="connsiteY30" fmla="*/ 12344 h 119661"/>
                <a:gd name="connsiteX31" fmla="*/ 96469 w 97612"/>
                <a:gd name="connsiteY31" fmla="*/ 10744 h 119661"/>
                <a:gd name="connsiteX32" fmla="*/ 97612 w 97612"/>
                <a:gd name="connsiteY32" fmla="*/ 0 h 119661"/>
                <a:gd name="connsiteX33" fmla="*/ 93040 w 97612"/>
                <a:gd name="connsiteY33" fmla="*/ 1829 h 119661"/>
                <a:gd name="connsiteX34" fmla="*/ 34518 w 97612"/>
                <a:gd name="connsiteY34" fmla="*/ 13716 h 119661"/>
                <a:gd name="connsiteX35" fmla="*/ 0 w 97612"/>
                <a:gd name="connsiteY35" fmla="*/ 13945 h 119661"/>
                <a:gd name="connsiteX36" fmla="*/ 0 w 97612"/>
                <a:gd name="connsiteY36" fmla="*/ 14173 h 119661"/>
                <a:gd name="connsiteX37" fmla="*/ 2514 w 97612"/>
                <a:gd name="connsiteY37" fmla="*/ 45949 h 119661"/>
                <a:gd name="connsiteX38" fmla="*/ 3429 w 97612"/>
                <a:gd name="connsiteY38" fmla="*/ 56464 h 119661"/>
                <a:gd name="connsiteX39" fmla="*/ 6401 w 97612"/>
                <a:gd name="connsiteY39" fmla="*/ 93269 h 119661"/>
                <a:gd name="connsiteX40" fmla="*/ 14859 w 97612"/>
                <a:gd name="connsiteY40" fmla="*/ 114071 h 119661"/>
                <a:gd name="connsiteX41" fmla="*/ 30404 w 97612"/>
                <a:gd name="connsiteY41" fmla="*/ 117958 h 119661"/>
                <a:gd name="connsiteX42" fmla="*/ 52349 w 97612"/>
                <a:gd name="connsiteY42" fmla="*/ 119101 h 119661"/>
                <a:gd name="connsiteX43" fmla="*/ 52349 w 97612"/>
                <a:gd name="connsiteY43" fmla="*/ 118872 h 119661"/>
                <a:gd name="connsiteX44" fmla="*/ 61036 w 97612"/>
                <a:gd name="connsiteY44" fmla="*/ 119558 h 119661"/>
                <a:gd name="connsiteX45" fmla="*/ 78410 w 97612"/>
                <a:gd name="connsiteY45" fmla="*/ 117958 h 119661"/>
                <a:gd name="connsiteX46" fmla="*/ 78410 w 97612"/>
                <a:gd name="connsiteY46" fmla="*/ 117958 h 119661"/>
                <a:gd name="connsiteX47" fmla="*/ 80010 w 97612"/>
                <a:gd name="connsiteY47" fmla="*/ 117500 h 11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7612" h="119661">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w="2286" cap="flat">
              <a:noFill/>
              <a:prstDash val="solid"/>
              <a:miter/>
            </a:ln>
          </p:spPr>
          <p:txBody>
            <a:bodyPr rtlCol="0" anchor="ctr"/>
            <a:lstStyle/>
            <a:p>
              <a:endParaRPr lang="en-US"/>
            </a:p>
          </p:txBody>
        </p:sp>
        <p:sp>
          <p:nvSpPr>
            <p:cNvPr id="30" name="Freeform 949">
              <a:extLst>
                <a:ext uri="{FF2B5EF4-FFF2-40B4-BE49-F238E27FC236}">
                  <a16:creationId xmlns:a16="http://schemas.microsoft.com/office/drawing/2014/main" id="{1D316B44-4C39-DA72-9A9E-579FD7E6B771}"/>
                </a:ext>
              </a:extLst>
            </p:cNvPr>
            <p:cNvSpPr/>
            <p:nvPr/>
          </p:nvSpPr>
          <p:spPr>
            <a:xfrm>
              <a:off x="8627761" y="5162702"/>
              <a:ext cx="224826" cy="64355"/>
            </a:xfrm>
            <a:custGeom>
              <a:avLst/>
              <a:gdLst>
                <a:gd name="connsiteX0" fmla="*/ 222540 w 224826"/>
                <a:gd name="connsiteY0" fmla="*/ 0 h 64355"/>
                <a:gd name="connsiteX1" fmla="*/ 212025 w 224826"/>
                <a:gd name="connsiteY1" fmla="*/ 1372 h 64355"/>
                <a:gd name="connsiteX2" fmla="*/ 199680 w 224826"/>
                <a:gd name="connsiteY2" fmla="*/ 5944 h 64355"/>
                <a:gd name="connsiteX3" fmla="*/ 44004 w 224826"/>
                <a:gd name="connsiteY3" fmla="*/ 13716 h 64355"/>
                <a:gd name="connsiteX4" fmla="*/ 1713 w 224826"/>
                <a:gd name="connsiteY4" fmla="*/ 5487 h 64355"/>
                <a:gd name="connsiteX5" fmla="*/ 35545 w 224826"/>
                <a:gd name="connsiteY5" fmla="*/ 55779 h 64355"/>
                <a:gd name="connsiteX6" fmla="*/ 178878 w 224826"/>
                <a:gd name="connsiteY6" fmla="*/ 58522 h 64355"/>
                <a:gd name="connsiteX7" fmla="*/ 224826 w 224826"/>
                <a:gd name="connsiteY7" fmla="*/ 4572 h 64355"/>
                <a:gd name="connsiteX8" fmla="*/ 222540 w 224826"/>
                <a:gd name="connsiteY8" fmla="*/ 0 h 6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26" h="64355">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w="2286" cap="flat">
              <a:noFill/>
              <a:prstDash val="solid"/>
              <a:miter/>
            </a:ln>
          </p:spPr>
          <p:txBody>
            <a:bodyPr rtlCol="0" anchor="ctr"/>
            <a:lstStyle/>
            <a:p>
              <a:endParaRPr lang="en-US"/>
            </a:p>
          </p:txBody>
        </p:sp>
        <p:sp>
          <p:nvSpPr>
            <p:cNvPr id="31" name="Freeform 950">
              <a:extLst>
                <a:ext uri="{FF2B5EF4-FFF2-40B4-BE49-F238E27FC236}">
                  <a16:creationId xmlns:a16="http://schemas.microsoft.com/office/drawing/2014/main" id="{DF941168-834A-1689-2A61-A67FBDF1CB58}"/>
                </a:ext>
              </a:extLst>
            </p:cNvPr>
            <p:cNvSpPr/>
            <p:nvPr/>
          </p:nvSpPr>
          <p:spPr>
            <a:xfrm>
              <a:off x="8622158" y="5103089"/>
              <a:ext cx="233716" cy="73070"/>
            </a:xfrm>
            <a:custGeom>
              <a:avLst/>
              <a:gdLst>
                <a:gd name="connsiteX0" fmla="*/ 204597 w 233716"/>
                <a:gd name="connsiteY0" fmla="*/ 6121 h 73070"/>
                <a:gd name="connsiteX1" fmla="*/ 181966 w 233716"/>
                <a:gd name="connsiteY1" fmla="*/ 14351 h 73070"/>
                <a:gd name="connsiteX2" fmla="*/ 147676 w 233716"/>
                <a:gd name="connsiteY2" fmla="*/ 21209 h 73070"/>
                <a:gd name="connsiteX3" fmla="*/ 24003 w 233716"/>
                <a:gd name="connsiteY3" fmla="*/ 7264 h 73070"/>
                <a:gd name="connsiteX4" fmla="*/ 0 w 233716"/>
                <a:gd name="connsiteY4" fmla="*/ 26466 h 73070"/>
                <a:gd name="connsiteX5" fmla="*/ 22860 w 233716"/>
                <a:gd name="connsiteY5" fmla="*/ 55956 h 73070"/>
                <a:gd name="connsiteX6" fmla="*/ 84811 w 233716"/>
                <a:gd name="connsiteY6" fmla="*/ 70129 h 73070"/>
                <a:gd name="connsiteX7" fmla="*/ 216942 w 233716"/>
                <a:gd name="connsiteY7" fmla="*/ 50241 h 73070"/>
                <a:gd name="connsiteX8" fmla="*/ 225400 w 233716"/>
                <a:gd name="connsiteY8" fmla="*/ 43611 h 73070"/>
                <a:gd name="connsiteX9" fmla="*/ 229743 w 233716"/>
                <a:gd name="connsiteY9" fmla="*/ 5435 h 73070"/>
                <a:gd name="connsiteX10" fmla="*/ 204597 w 233716"/>
                <a:gd name="connsiteY10" fmla="*/ 6121 h 7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716" h="73070">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w="2286" cap="flat">
              <a:noFill/>
              <a:prstDash val="solid"/>
              <a:miter/>
            </a:ln>
          </p:spPr>
          <p:txBody>
            <a:bodyPr rtlCol="0" anchor="ctr"/>
            <a:lstStyle/>
            <a:p>
              <a:endParaRPr lang="en-US"/>
            </a:p>
          </p:txBody>
        </p:sp>
        <p:sp>
          <p:nvSpPr>
            <p:cNvPr id="32" name="Freeform 951">
              <a:extLst>
                <a:ext uri="{FF2B5EF4-FFF2-40B4-BE49-F238E27FC236}">
                  <a16:creationId xmlns:a16="http://schemas.microsoft.com/office/drawing/2014/main" id="{D7EF21B2-BDF1-1540-6881-FFCFDF7D491E}"/>
                </a:ext>
              </a:extLst>
            </p:cNvPr>
            <p:cNvSpPr/>
            <p:nvPr/>
          </p:nvSpPr>
          <p:spPr>
            <a:xfrm>
              <a:off x="8781695" y="4391863"/>
              <a:ext cx="283983" cy="715060"/>
            </a:xfrm>
            <a:custGeom>
              <a:avLst/>
              <a:gdLst>
                <a:gd name="connsiteX0" fmla="*/ 219710 w 283983"/>
                <a:gd name="connsiteY0" fmla="*/ 46863 h 715060"/>
                <a:gd name="connsiteX1" fmla="*/ 213995 w 283983"/>
                <a:gd name="connsiteY1" fmla="*/ 40691 h 715060"/>
                <a:gd name="connsiteX2" fmla="*/ 212623 w 283983"/>
                <a:gd name="connsiteY2" fmla="*/ 39091 h 715060"/>
                <a:gd name="connsiteX3" fmla="*/ 206908 w 283983"/>
                <a:gd name="connsiteY3" fmla="*/ 33604 h 715060"/>
                <a:gd name="connsiteX4" fmla="*/ 206680 w 283983"/>
                <a:gd name="connsiteY4" fmla="*/ 33376 h 715060"/>
                <a:gd name="connsiteX5" fmla="*/ 200508 w 283983"/>
                <a:gd name="connsiteY5" fmla="*/ 27661 h 715060"/>
                <a:gd name="connsiteX6" fmla="*/ 199136 w 283983"/>
                <a:gd name="connsiteY6" fmla="*/ 26518 h 715060"/>
                <a:gd name="connsiteX7" fmla="*/ 192964 w 283983"/>
                <a:gd name="connsiteY7" fmla="*/ 21260 h 715060"/>
                <a:gd name="connsiteX8" fmla="*/ 192735 w 283983"/>
                <a:gd name="connsiteY8" fmla="*/ 21031 h 715060"/>
                <a:gd name="connsiteX9" fmla="*/ 186106 w 283983"/>
                <a:gd name="connsiteY9" fmla="*/ 15773 h 715060"/>
                <a:gd name="connsiteX10" fmla="*/ 185191 w 283983"/>
                <a:gd name="connsiteY10" fmla="*/ 15088 h 715060"/>
                <a:gd name="connsiteX11" fmla="*/ 178333 w 283983"/>
                <a:gd name="connsiteY11" fmla="*/ 10058 h 715060"/>
                <a:gd name="connsiteX12" fmla="*/ 178333 w 283983"/>
                <a:gd name="connsiteY12" fmla="*/ 10058 h 715060"/>
                <a:gd name="connsiteX13" fmla="*/ 171018 w 283983"/>
                <a:gd name="connsiteY13" fmla="*/ 5029 h 715060"/>
                <a:gd name="connsiteX14" fmla="*/ 170561 w 283983"/>
                <a:gd name="connsiteY14" fmla="*/ 4572 h 715060"/>
                <a:gd name="connsiteX15" fmla="*/ 163246 w 283983"/>
                <a:gd name="connsiteY15" fmla="*/ 0 h 715060"/>
                <a:gd name="connsiteX16" fmla="*/ 163246 w 283983"/>
                <a:gd name="connsiteY16" fmla="*/ 0 h 715060"/>
                <a:gd name="connsiteX17" fmla="*/ 175362 w 283983"/>
                <a:gd name="connsiteY17" fmla="*/ 22174 h 715060"/>
                <a:gd name="connsiteX18" fmla="*/ 213309 w 283983"/>
                <a:gd name="connsiteY18" fmla="*/ 124358 h 715060"/>
                <a:gd name="connsiteX19" fmla="*/ 219939 w 283983"/>
                <a:gd name="connsiteY19" fmla="*/ 229743 h 715060"/>
                <a:gd name="connsiteX20" fmla="*/ 196621 w 283983"/>
                <a:gd name="connsiteY20" fmla="*/ 341529 h 715060"/>
                <a:gd name="connsiteX21" fmla="*/ 128041 w 283983"/>
                <a:gd name="connsiteY21" fmla="*/ 491947 h 715060"/>
                <a:gd name="connsiteX22" fmla="*/ 91237 w 283983"/>
                <a:gd name="connsiteY22" fmla="*/ 537667 h 715060"/>
                <a:gd name="connsiteX23" fmla="*/ 46431 w 283983"/>
                <a:gd name="connsiteY23" fmla="*/ 574243 h 715060"/>
                <a:gd name="connsiteX24" fmla="*/ 12370 w 283983"/>
                <a:gd name="connsiteY24" fmla="*/ 592303 h 715060"/>
                <a:gd name="connsiteX25" fmla="*/ 10312 w 283983"/>
                <a:gd name="connsiteY25" fmla="*/ 607619 h 715060"/>
                <a:gd name="connsiteX26" fmla="*/ 25 w 283983"/>
                <a:gd name="connsiteY26" fmla="*/ 703631 h 715060"/>
                <a:gd name="connsiteX27" fmla="*/ 1626 w 283983"/>
                <a:gd name="connsiteY27" fmla="*/ 713918 h 715060"/>
                <a:gd name="connsiteX28" fmla="*/ 12370 w 283983"/>
                <a:gd name="connsiteY28" fmla="*/ 714147 h 715060"/>
                <a:gd name="connsiteX29" fmla="*/ 66777 w 283983"/>
                <a:gd name="connsiteY29" fmla="*/ 677113 h 715060"/>
                <a:gd name="connsiteX30" fmla="*/ 148158 w 283983"/>
                <a:gd name="connsiteY30" fmla="*/ 551841 h 715060"/>
                <a:gd name="connsiteX31" fmla="*/ 243942 w 283983"/>
                <a:gd name="connsiteY31" fmla="*/ 391821 h 715060"/>
                <a:gd name="connsiteX32" fmla="*/ 280975 w 283983"/>
                <a:gd name="connsiteY32" fmla="*/ 187681 h 715060"/>
                <a:gd name="connsiteX33" fmla="*/ 219710 w 283983"/>
                <a:gd name="connsiteY33" fmla="*/ 46863 h 71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983" h="715060">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w="2286" cap="flat">
              <a:noFill/>
              <a:prstDash val="solid"/>
              <a:miter/>
            </a:ln>
          </p:spPr>
          <p:txBody>
            <a:bodyPr rtlCol="0" anchor="ctr"/>
            <a:lstStyle/>
            <a:p>
              <a:endParaRPr lang="en-US"/>
            </a:p>
          </p:txBody>
        </p:sp>
        <p:sp>
          <p:nvSpPr>
            <p:cNvPr id="33" name="Freeform 952">
              <a:extLst>
                <a:ext uri="{FF2B5EF4-FFF2-40B4-BE49-F238E27FC236}">
                  <a16:creationId xmlns:a16="http://schemas.microsoft.com/office/drawing/2014/main" id="{8E1A5820-8DFE-F736-BF9E-C0555EAA7EA0}"/>
                </a:ext>
              </a:extLst>
            </p:cNvPr>
            <p:cNvSpPr/>
            <p:nvPr/>
          </p:nvSpPr>
          <p:spPr>
            <a:xfrm>
              <a:off x="8551063" y="4938445"/>
              <a:ext cx="124452" cy="163924"/>
            </a:xfrm>
            <a:custGeom>
              <a:avLst/>
              <a:gdLst>
                <a:gd name="connsiteX0" fmla="*/ 124130 w 124452"/>
                <a:gd name="connsiteY0" fmla="*/ 144475 h 163924"/>
                <a:gd name="connsiteX1" fmla="*/ 123901 w 124452"/>
                <a:gd name="connsiteY1" fmla="*/ 140132 h 163924"/>
                <a:gd name="connsiteX2" fmla="*/ 123444 w 124452"/>
                <a:gd name="connsiteY2" fmla="*/ 132131 h 163924"/>
                <a:gd name="connsiteX3" fmla="*/ 123215 w 124452"/>
                <a:gd name="connsiteY3" fmla="*/ 126873 h 163924"/>
                <a:gd name="connsiteX4" fmla="*/ 122758 w 124452"/>
                <a:gd name="connsiteY4" fmla="*/ 119786 h 163924"/>
                <a:gd name="connsiteX5" fmla="*/ 122301 w 124452"/>
                <a:gd name="connsiteY5" fmla="*/ 114071 h 163924"/>
                <a:gd name="connsiteX6" fmla="*/ 121844 w 124452"/>
                <a:gd name="connsiteY6" fmla="*/ 107670 h 163924"/>
                <a:gd name="connsiteX7" fmla="*/ 121386 w 124452"/>
                <a:gd name="connsiteY7" fmla="*/ 101498 h 163924"/>
                <a:gd name="connsiteX8" fmla="*/ 120929 w 124452"/>
                <a:gd name="connsiteY8" fmla="*/ 95555 h 163924"/>
                <a:gd name="connsiteX9" fmla="*/ 120472 w 124452"/>
                <a:gd name="connsiteY9" fmla="*/ 88925 h 163924"/>
                <a:gd name="connsiteX10" fmla="*/ 120015 w 124452"/>
                <a:gd name="connsiteY10" fmla="*/ 83896 h 163924"/>
                <a:gd name="connsiteX11" fmla="*/ 119558 w 124452"/>
                <a:gd name="connsiteY11" fmla="*/ 76352 h 163924"/>
                <a:gd name="connsiteX12" fmla="*/ 119329 w 124452"/>
                <a:gd name="connsiteY12" fmla="*/ 72695 h 163924"/>
                <a:gd name="connsiteX13" fmla="*/ 118643 w 124452"/>
                <a:gd name="connsiteY13" fmla="*/ 64008 h 163924"/>
                <a:gd name="connsiteX14" fmla="*/ 55092 w 124452"/>
                <a:gd name="connsiteY14" fmla="*/ 42062 h 163924"/>
                <a:gd name="connsiteX15" fmla="*/ 9601 w 124452"/>
                <a:gd name="connsiteY15" fmla="*/ 8915 h 163924"/>
                <a:gd name="connsiteX16" fmla="*/ 0 w 124452"/>
                <a:gd name="connsiteY16" fmla="*/ 0 h 163924"/>
                <a:gd name="connsiteX17" fmla="*/ 22860 w 124452"/>
                <a:gd name="connsiteY17" fmla="*/ 34976 h 163924"/>
                <a:gd name="connsiteX18" fmla="*/ 32004 w 124452"/>
                <a:gd name="connsiteY18" fmla="*/ 48920 h 163924"/>
                <a:gd name="connsiteX19" fmla="*/ 33375 w 124452"/>
                <a:gd name="connsiteY19" fmla="*/ 50749 h 163924"/>
                <a:gd name="connsiteX20" fmla="*/ 43891 w 124452"/>
                <a:gd name="connsiteY20" fmla="*/ 66980 h 163924"/>
                <a:gd name="connsiteX21" fmla="*/ 77724 w 124452"/>
                <a:gd name="connsiteY21" fmla="*/ 130988 h 163924"/>
                <a:gd name="connsiteX22" fmla="*/ 122758 w 124452"/>
                <a:gd name="connsiteY22" fmla="*/ 163449 h 163924"/>
                <a:gd name="connsiteX23" fmla="*/ 124358 w 124452"/>
                <a:gd name="connsiteY23" fmla="*/ 157277 h 163924"/>
                <a:gd name="connsiteX24" fmla="*/ 124130 w 124452"/>
                <a:gd name="connsiteY24" fmla="*/ 144475 h 16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452" h="163924">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w="2286" cap="flat">
              <a:noFill/>
              <a:prstDash val="solid"/>
              <a:miter/>
            </a:ln>
          </p:spPr>
          <p:txBody>
            <a:bodyPr rtlCol="0" anchor="ctr"/>
            <a:lstStyle/>
            <a:p>
              <a:endParaRPr lang="en-US"/>
            </a:p>
          </p:txBody>
        </p:sp>
        <p:sp>
          <p:nvSpPr>
            <p:cNvPr id="34" name="Freeform 953">
              <a:extLst>
                <a:ext uri="{FF2B5EF4-FFF2-40B4-BE49-F238E27FC236}">
                  <a16:creationId xmlns:a16="http://schemas.microsoft.com/office/drawing/2014/main" id="{84B5D4DB-114A-E93C-B08C-334F757CFF02}"/>
                </a:ext>
              </a:extLst>
            </p:cNvPr>
            <p:cNvSpPr/>
            <p:nvPr/>
          </p:nvSpPr>
          <p:spPr>
            <a:xfrm>
              <a:off x="8053969" y="4612547"/>
              <a:ext cx="150328" cy="146779"/>
            </a:xfrm>
            <a:custGeom>
              <a:avLst/>
              <a:gdLst>
                <a:gd name="connsiteX0" fmla="*/ 82185 w 150328"/>
                <a:gd name="connsiteY0" fmla="*/ 145990 h 146779"/>
                <a:gd name="connsiteX1" fmla="*/ 134991 w 150328"/>
                <a:gd name="connsiteY1" fmla="*/ 117643 h 146779"/>
                <a:gd name="connsiteX2" fmla="*/ 126305 w 150328"/>
                <a:gd name="connsiteY2" fmla="*/ 17288 h 146779"/>
                <a:gd name="connsiteX3" fmla="*/ 26406 w 150328"/>
                <a:gd name="connsiteY3" fmla="*/ 18202 h 146779"/>
                <a:gd name="connsiteX4" fmla="*/ 8804 w 150328"/>
                <a:gd name="connsiteY4" fmla="*/ 105527 h 146779"/>
                <a:gd name="connsiteX5" fmla="*/ 82185 w 150328"/>
                <a:gd name="connsiteY5" fmla="*/ 145990 h 14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28" h="146779">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w="2286" cap="flat">
              <a:noFill/>
              <a:prstDash val="solid"/>
              <a:miter/>
            </a:ln>
          </p:spPr>
          <p:txBody>
            <a:bodyPr rtlCol="0" anchor="ctr"/>
            <a:lstStyle/>
            <a:p>
              <a:endParaRPr lang="en-US"/>
            </a:p>
          </p:txBody>
        </p:sp>
        <p:sp>
          <p:nvSpPr>
            <p:cNvPr id="35" name="Freeform 954">
              <a:extLst>
                <a:ext uri="{FF2B5EF4-FFF2-40B4-BE49-F238E27FC236}">
                  <a16:creationId xmlns:a16="http://schemas.microsoft.com/office/drawing/2014/main" id="{13E9E0A6-B567-B3EF-F6E5-33714EA8984C}"/>
                </a:ext>
              </a:extLst>
            </p:cNvPr>
            <p:cNvSpPr/>
            <p:nvPr/>
          </p:nvSpPr>
          <p:spPr>
            <a:xfrm>
              <a:off x="8633359" y="5223052"/>
              <a:ext cx="210769" cy="55978"/>
            </a:xfrm>
            <a:custGeom>
              <a:avLst/>
              <a:gdLst>
                <a:gd name="connsiteX0" fmla="*/ 0 w 210769"/>
                <a:gd name="connsiteY0" fmla="*/ 0 h 55978"/>
                <a:gd name="connsiteX1" fmla="*/ 11201 w 210769"/>
                <a:gd name="connsiteY1" fmla="*/ 36347 h 55978"/>
                <a:gd name="connsiteX2" fmla="*/ 61036 w 210769"/>
                <a:gd name="connsiteY2" fmla="*/ 53721 h 55978"/>
                <a:gd name="connsiteX3" fmla="*/ 158648 w 210769"/>
                <a:gd name="connsiteY3" fmla="*/ 53721 h 55978"/>
                <a:gd name="connsiteX4" fmla="*/ 210769 w 210769"/>
                <a:gd name="connsiteY4" fmla="*/ 1371 h 55978"/>
                <a:gd name="connsiteX5" fmla="*/ 105384 w 210769"/>
                <a:gd name="connsiteY5" fmla="*/ 15773 h 55978"/>
                <a:gd name="connsiteX6" fmla="*/ 0 w 210769"/>
                <a:gd name="connsiteY6" fmla="*/ 0 h 5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69" h="55978">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w="2286" cap="flat">
              <a:noFill/>
              <a:prstDash val="solid"/>
              <a:miter/>
            </a:ln>
          </p:spPr>
          <p:txBody>
            <a:bodyPr rtlCol="0" anchor="ctr"/>
            <a:lstStyle/>
            <a:p>
              <a:endParaRPr lang="en-US"/>
            </a:p>
          </p:txBody>
        </p:sp>
        <p:sp>
          <p:nvSpPr>
            <p:cNvPr id="36" name="Freeform 955">
              <a:extLst>
                <a:ext uri="{FF2B5EF4-FFF2-40B4-BE49-F238E27FC236}">
                  <a16:creationId xmlns:a16="http://schemas.microsoft.com/office/drawing/2014/main" id="{30D706EB-4D35-4470-CC3B-DC43E5BCF175}"/>
                </a:ext>
              </a:extLst>
            </p:cNvPr>
            <p:cNvSpPr/>
            <p:nvPr/>
          </p:nvSpPr>
          <p:spPr>
            <a:xfrm>
              <a:off x="8014648" y="4768617"/>
              <a:ext cx="271771" cy="468507"/>
            </a:xfrm>
            <a:custGeom>
              <a:avLst/>
              <a:gdLst>
                <a:gd name="connsiteX0" fmla="*/ 170883 w 271771"/>
                <a:gd name="connsiteY0" fmla="*/ 19180 h 468507"/>
                <a:gd name="connsiteX1" fmla="*/ 107333 w 271771"/>
                <a:gd name="connsiteY1" fmla="*/ 1350 h 468507"/>
                <a:gd name="connsiteX2" fmla="*/ 33952 w 271771"/>
                <a:gd name="connsiteY2" fmla="*/ 55071 h 468507"/>
                <a:gd name="connsiteX3" fmla="*/ 22979 w 271771"/>
                <a:gd name="connsiteY3" fmla="*/ 95304 h 468507"/>
                <a:gd name="connsiteX4" fmla="*/ 119 w 271771"/>
                <a:gd name="connsiteY4" fmla="*/ 240008 h 468507"/>
                <a:gd name="connsiteX5" fmla="*/ 15207 w 271771"/>
                <a:gd name="connsiteY5" fmla="*/ 268126 h 468507"/>
                <a:gd name="connsiteX6" fmla="*/ 27323 w 271771"/>
                <a:gd name="connsiteY6" fmla="*/ 262182 h 468507"/>
                <a:gd name="connsiteX7" fmla="*/ 41039 w 271771"/>
                <a:gd name="connsiteY7" fmla="*/ 135538 h 468507"/>
                <a:gd name="connsiteX8" fmla="*/ 41953 w 271771"/>
                <a:gd name="connsiteY8" fmla="*/ 117936 h 468507"/>
                <a:gd name="connsiteX9" fmla="*/ 48582 w 271771"/>
                <a:gd name="connsiteY9" fmla="*/ 111078 h 468507"/>
                <a:gd name="connsiteX10" fmla="*/ 52697 w 271771"/>
                <a:gd name="connsiteY10" fmla="*/ 117936 h 468507"/>
                <a:gd name="connsiteX11" fmla="*/ 51326 w 271771"/>
                <a:gd name="connsiteY11" fmla="*/ 141939 h 468507"/>
                <a:gd name="connsiteX12" fmla="*/ 41267 w 271771"/>
                <a:gd name="connsiteY12" fmla="*/ 233607 h 468507"/>
                <a:gd name="connsiteX13" fmla="*/ 29380 w 271771"/>
                <a:gd name="connsiteY13" fmla="*/ 367110 h 468507"/>
                <a:gd name="connsiteX14" fmla="*/ 20465 w 271771"/>
                <a:gd name="connsiteY14" fmla="*/ 443691 h 468507"/>
                <a:gd name="connsiteX15" fmla="*/ 43096 w 271771"/>
                <a:gd name="connsiteY15" fmla="*/ 468151 h 468507"/>
                <a:gd name="connsiteX16" fmla="*/ 68699 w 271771"/>
                <a:gd name="connsiteY16" fmla="*/ 448034 h 468507"/>
                <a:gd name="connsiteX17" fmla="*/ 104361 w 271771"/>
                <a:gd name="connsiteY17" fmla="*/ 275670 h 468507"/>
                <a:gd name="connsiteX18" fmla="*/ 121049 w 271771"/>
                <a:gd name="connsiteY18" fmla="*/ 260353 h 468507"/>
                <a:gd name="connsiteX19" fmla="*/ 132479 w 271771"/>
                <a:gd name="connsiteY19" fmla="*/ 274069 h 468507"/>
                <a:gd name="connsiteX20" fmla="*/ 148023 w 271771"/>
                <a:gd name="connsiteY20" fmla="*/ 431118 h 468507"/>
                <a:gd name="connsiteX21" fmla="*/ 190314 w 271771"/>
                <a:gd name="connsiteY21" fmla="*/ 464950 h 468507"/>
                <a:gd name="connsiteX22" fmla="*/ 203345 w 271771"/>
                <a:gd name="connsiteY22" fmla="*/ 446205 h 468507"/>
                <a:gd name="connsiteX23" fmla="*/ 201744 w 271771"/>
                <a:gd name="connsiteY23" fmla="*/ 408943 h 468507"/>
                <a:gd name="connsiteX24" fmla="*/ 188486 w 271771"/>
                <a:gd name="connsiteY24" fmla="*/ 185830 h 468507"/>
                <a:gd name="connsiteX25" fmla="*/ 179799 w 271771"/>
                <a:gd name="connsiteY25" fmla="*/ 104905 h 468507"/>
                <a:gd name="connsiteX26" fmla="*/ 206774 w 271771"/>
                <a:gd name="connsiteY26" fmla="*/ 147425 h 468507"/>
                <a:gd name="connsiteX27" fmla="*/ 240149 w 271771"/>
                <a:gd name="connsiteY27" fmla="*/ 232236 h 468507"/>
                <a:gd name="connsiteX28" fmla="*/ 243578 w 271771"/>
                <a:gd name="connsiteY28" fmla="*/ 240237 h 468507"/>
                <a:gd name="connsiteX29" fmla="*/ 267810 w 271771"/>
                <a:gd name="connsiteY29" fmla="*/ 241608 h 468507"/>
                <a:gd name="connsiteX30" fmla="*/ 269639 w 271771"/>
                <a:gd name="connsiteY30" fmla="*/ 214405 h 468507"/>
                <a:gd name="connsiteX31" fmla="*/ 170883 w 271771"/>
                <a:gd name="connsiteY31" fmla="*/ 19180 h 46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1771" h="468507">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00B0F0"/>
            </a:solidFill>
            <a:ln w="2286" cap="flat">
              <a:noFill/>
              <a:prstDash val="solid"/>
              <a:miter/>
            </a:ln>
          </p:spPr>
          <p:txBody>
            <a:bodyPr rtlCol="0" anchor="ctr"/>
            <a:lstStyle/>
            <a:p>
              <a:endParaRPr lang="en-US"/>
            </a:p>
          </p:txBody>
        </p:sp>
        <p:sp>
          <p:nvSpPr>
            <p:cNvPr id="37" name="Freeform 956">
              <a:extLst>
                <a:ext uri="{FF2B5EF4-FFF2-40B4-BE49-F238E27FC236}">
                  <a16:creationId xmlns:a16="http://schemas.microsoft.com/office/drawing/2014/main" id="{BB1A11FF-8EF8-C973-24C6-BEEC573B4519}"/>
                </a:ext>
              </a:extLst>
            </p:cNvPr>
            <p:cNvSpPr/>
            <p:nvPr/>
          </p:nvSpPr>
          <p:spPr>
            <a:xfrm>
              <a:off x="8466054" y="4373038"/>
              <a:ext cx="191301" cy="271405"/>
            </a:xfrm>
            <a:custGeom>
              <a:avLst/>
              <a:gdLst>
                <a:gd name="connsiteX0" fmla="*/ 190394 w 191301"/>
                <a:gd name="connsiteY0" fmla="*/ 766 h 271405"/>
                <a:gd name="connsiteX1" fmla="*/ 124329 w 191301"/>
                <a:gd name="connsiteY1" fmla="*/ 26369 h 271405"/>
                <a:gd name="connsiteX2" fmla="*/ 199 w 191301"/>
                <a:gd name="connsiteY2" fmla="*/ 270285 h 271405"/>
                <a:gd name="connsiteX3" fmla="*/ 63750 w 191301"/>
                <a:gd name="connsiteY3" fmla="*/ 125353 h 271405"/>
                <a:gd name="connsiteX4" fmla="*/ 190394 w 191301"/>
                <a:gd name="connsiteY4" fmla="*/ 766 h 27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01" h="271405">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w="2286" cap="flat">
              <a:noFill/>
              <a:prstDash val="solid"/>
              <a:miter/>
            </a:ln>
          </p:spPr>
          <p:txBody>
            <a:bodyPr rtlCol="0" anchor="ctr"/>
            <a:lstStyle/>
            <a:p>
              <a:endParaRPr lang="en-US"/>
            </a:p>
          </p:txBody>
        </p:sp>
        <p:sp>
          <p:nvSpPr>
            <p:cNvPr id="38" name="Freeform 957">
              <a:extLst>
                <a:ext uri="{FF2B5EF4-FFF2-40B4-BE49-F238E27FC236}">
                  <a16:creationId xmlns:a16="http://schemas.microsoft.com/office/drawing/2014/main" id="{3448481B-4F83-CBA0-0139-272784550A48}"/>
                </a:ext>
              </a:extLst>
            </p:cNvPr>
            <p:cNvSpPr/>
            <p:nvPr/>
          </p:nvSpPr>
          <p:spPr>
            <a:xfrm>
              <a:off x="8768919" y="5094351"/>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457"/>
                    <a:pt x="0" y="229"/>
                    <a:pt x="0" y="0"/>
                  </a:cubicBezTo>
                  <a:close/>
                </a:path>
              </a:pathLst>
            </a:custGeom>
            <a:solidFill>
              <a:srgbClr val="000000"/>
            </a:solidFill>
            <a:ln w="2286" cap="flat">
              <a:noFill/>
              <a:prstDash val="solid"/>
              <a:miter/>
            </a:ln>
          </p:spPr>
          <p:txBody>
            <a:bodyPr rtlCol="0" anchor="ctr"/>
            <a:lstStyle/>
            <a:p>
              <a:endParaRPr lang="en-US"/>
            </a:p>
          </p:txBody>
        </p:sp>
        <p:sp>
          <p:nvSpPr>
            <p:cNvPr id="39" name="Freeform 958">
              <a:extLst>
                <a:ext uri="{FF2B5EF4-FFF2-40B4-BE49-F238E27FC236}">
                  <a16:creationId xmlns:a16="http://schemas.microsoft.com/office/drawing/2014/main" id="{0A280D32-7AC5-0440-71B1-3726E708E9F8}"/>
                </a:ext>
              </a:extLst>
            </p:cNvPr>
            <p:cNvSpPr/>
            <p:nvPr/>
          </p:nvSpPr>
          <p:spPr>
            <a:xfrm>
              <a:off x="8768233" y="509800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0" name="Freeform 959">
              <a:extLst>
                <a:ext uri="{FF2B5EF4-FFF2-40B4-BE49-F238E27FC236}">
                  <a16:creationId xmlns:a16="http://schemas.microsoft.com/office/drawing/2014/main" id="{B1C3938B-122C-E21C-2265-FE12F9BF2907}"/>
                </a:ext>
              </a:extLst>
            </p:cNvPr>
            <p:cNvSpPr/>
            <p:nvPr/>
          </p:nvSpPr>
          <p:spPr>
            <a:xfrm>
              <a:off x="8767548" y="510075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1" name="Freeform 960">
              <a:extLst>
                <a:ext uri="{FF2B5EF4-FFF2-40B4-BE49-F238E27FC236}">
                  <a16:creationId xmlns:a16="http://schemas.microsoft.com/office/drawing/2014/main" id="{5F3714BE-FB4A-5BA6-6FE1-F682D5156B9B}"/>
                </a:ext>
              </a:extLst>
            </p:cNvPr>
            <p:cNvSpPr/>
            <p:nvPr/>
          </p:nvSpPr>
          <p:spPr>
            <a:xfrm>
              <a:off x="8769376" y="5090922"/>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9"/>
                    <a:pt x="0" y="457"/>
                    <a:pt x="0" y="457"/>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2" name="Freeform 961">
              <a:extLst>
                <a:ext uri="{FF2B5EF4-FFF2-40B4-BE49-F238E27FC236}">
                  <a16:creationId xmlns:a16="http://schemas.microsoft.com/office/drawing/2014/main" id="{7F1008A9-6569-CADB-AECA-A764CD8639DF}"/>
                </a:ext>
              </a:extLst>
            </p:cNvPr>
            <p:cNvSpPr/>
            <p:nvPr/>
          </p:nvSpPr>
          <p:spPr>
            <a:xfrm>
              <a:off x="8766176" y="5103952"/>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000000"/>
            </a:solidFill>
            <a:ln w="2286" cap="flat">
              <a:noFill/>
              <a:prstDash val="solid"/>
              <a:miter/>
            </a:ln>
          </p:spPr>
          <p:txBody>
            <a:bodyPr rtlCol="0" anchor="ctr"/>
            <a:lstStyle/>
            <a:p>
              <a:endParaRPr lang="en-US"/>
            </a:p>
          </p:txBody>
        </p:sp>
        <p:sp>
          <p:nvSpPr>
            <p:cNvPr id="43" name="Freeform 962">
              <a:extLst>
                <a:ext uri="{FF2B5EF4-FFF2-40B4-BE49-F238E27FC236}">
                  <a16:creationId xmlns:a16="http://schemas.microsoft.com/office/drawing/2014/main" id="{4280D408-4E47-BB98-F640-07B9800C8AA1}"/>
                </a:ext>
              </a:extLst>
            </p:cNvPr>
            <p:cNvSpPr/>
            <p:nvPr/>
          </p:nvSpPr>
          <p:spPr>
            <a:xfrm>
              <a:off x="8769148" y="5092750"/>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457"/>
                    <a:pt x="0" y="457"/>
                  </a:cubicBezTo>
                  <a:cubicBezTo>
                    <a:pt x="0" y="228"/>
                    <a:pt x="0" y="228"/>
                    <a:pt x="0" y="0"/>
                  </a:cubicBezTo>
                  <a:close/>
                </a:path>
              </a:pathLst>
            </a:custGeom>
            <a:solidFill>
              <a:srgbClr val="000000"/>
            </a:solidFill>
            <a:ln w="2286" cap="flat">
              <a:noFill/>
              <a:prstDash val="solid"/>
              <a:miter/>
            </a:ln>
          </p:spPr>
          <p:txBody>
            <a:bodyPr rtlCol="0" anchor="ctr"/>
            <a:lstStyle/>
            <a:p>
              <a:endParaRPr lang="en-US"/>
            </a:p>
          </p:txBody>
        </p:sp>
        <p:sp>
          <p:nvSpPr>
            <p:cNvPr id="44" name="Freeform 963">
              <a:extLst>
                <a:ext uri="{FF2B5EF4-FFF2-40B4-BE49-F238E27FC236}">
                  <a16:creationId xmlns:a16="http://schemas.microsoft.com/office/drawing/2014/main" id="{04D2AF53-6F38-58A6-C419-7E8A936D07EB}"/>
                </a:ext>
              </a:extLst>
            </p:cNvPr>
            <p:cNvSpPr/>
            <p:nvPr/>
          </p:nvSpPr>
          <p:spPr>
            <a:xfrm>
              <a:off x="8767090" y="5101894"/>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8"/>
                    <a:pt x="0" y="0"/>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5" name="Freeform 964">
              <a:extLst>
                <a:ext uri="{FF2B5EF4-FFF2-40B4-BE49-F238E27FC236}">
                  <a16:creationId xmlns:a16="http://schemas.microsoft.com/office/drawing/2014/main" id="{27545F7A-F131-09AB-2E23-82545CA37E6C}"/>
                </a:ext>
              </a:extLst>
            </p:cNvPr>
            <p:cNvSpPr/>
            <p:nvPr/>
          </p:nvSpPr>
          <p:spPr>
            <a:xfrm>
              <a:off x="8764176" y="5106466"/>
              <a:ext cx="171" cy="2286"/>
            </a:xfrm>
            <a:custGeom>
              <a:avLst/>
              <a:gdLst>
                <a:gd name="connsiteX0" fmla="*/ 172 w 171"/>
                <a:gd name="connsiteY0" fmla="*/ 0 h 2286"/>
                <a:gd name="connsiteX1" fmla="*/ 172 w 171"/>
                <a:gd name="connsiteY1" fmla="*/ 0 h 2286"/>
                <a:gd name="connsiteX2" fmla="*/ 172 w 171"/>
                <a:gd name="connsiteY2" fmla="*/ 0 h 2286"/>
              </a:gdLst>
              <a:ahLst/>
              <a:cxnLst>
                <a:cxn ang="0">
                  <a:pos x="connsiteX0" y="connsiteY0"/>
                </a:cxn>
                <a:cxn ang="0">
                  <a:pos x="connsiteX1" y="connsiteY1"/>
                </a:cxn>
                <a:cxn ang="0">
                  <a:pos x="connsiteX2" y="connsiteY2"/>
                </a:cxn>
              </a:cxnLst>
              <a:rect l="l" t="t" r="r" b="b"/>
              <a:pathLst>
                <a:path w="171" h="2286">
                  <a:moveTo>
                    <a:pt x="172" y="0"/>
                  </a:moveTo>
                  <a:cubicBezTo>
                    <a:pt x="-57" y="0"/>
                    <a:pt x="-57" y="0"/>
                    <a:pt x="172" y="0"/>
                  </a:cubicBezTo>
                  <a:cubicBezTo>
                    <a:pt x="-57" y="0"/>
                    <a:pt x="-57" y="0"/>
                    <a:pt x="172" y="0"/>
                  </a:cubicBezTo>
                  <a:close/>
                </a:path>
              </a:pathLst>
            </a:custGeom>
            <a:solidFill>
              <a:srgbClr val="000000"/>
            </a:solidFill>
            <a:ln w="2286" cap="flat">
              <a:noFill/>
              <a:prstDash val="solid"/>
              <a:miter/>
            </a:ln>
          </p:spPr>
          <p:txBody>
            <a:bodyPr rtlCol="0" anchor="ctr"/>
            <a:lstStyle/>
            <a:p>
              <a:endParaRPr lang="en-US"/>
            </a:p>
          </p:txBody>
        </p:sp>
        <p:sp>
          <p:nvSpPr>
            <p:cNvPr id="46" name="Freeform 965">
              <a:extLst>
                <a:ext uri="{FF2B5EF4-FFF2-40B4-BE49-F238E27FC236}">
                  <a16:creationId xmlns:a16="http://schemas.microsoft.com/office/drawing/2014/main" id="{8FEC2327-2BAE-564A-1452-7A1BE37CAC49}"/>
                </a:ext>
              </a:extLst>
            </p:cNvPr>
            <p:cNvSpPr/>
            <p:nvPr/>
          </p:nvSpPr>
          <p:spPr>
            <a:xfrm>
              <a:off x="8768462" y="5096179"/>
              <a:ext cx="2286" cy="457"/>
            </a:xfrm>
            <a:custGeom>
              <a:avLst/>
              <a:gdLst>
                <a:gd name="connsiteX0" fmla="*/ 0 w 2286"/>
                <a:gd name="connsiteY0" fmla="*/ 0 h 457"/>
                <a:gd name="connsiteX1" fmla="*/ 0 w 2286"/>
                <a:gd name="connsiteY1" fmla="*/ 457 h 457"/>
                <a:gd name="connsiteX2" fmla="*/ 0 w 2286"/>
                <a:gd name="connsiteY2" fmla="*/ 0 h 457"/>
              </a:gdLst>
              <a:ahLst/>
              <a:cxnLst>
                <a:cxn ang="0">
                  <a:pos x="connsiteX0" y="connsiteY0"/>
                </a:cxn>
                <a:cxn ang="0">
                  <a:pos x="connsiteX1" y="connsiteY1"/>
                </a:cxn>
                <a:cxn ang="0">
                  <a:pos x="connsiteX2" y="connsiteY2"/>
                </a:cxn>
              </a:cxnLst>
              <a:rect l="l" t="t" r="r" b="b"/>
              <a:pathLst>
                <a:path w="2286" h="457">
                  <a:moveTo>
                    <a:pt x="0" y="0"/>
                  </a:moveTo>
                  <a:cubicBezTo>
                    <a:pt x="0" y="228"/>
                    <a:pt x="0" y="228"/>
                    <a:pt x="0" y="457"/>
                  </a:cubicBezTo>
                  <a:cubicBezTo>
                    <a:pt x="0" y="228"/>
                    <a:pt x="0" y="0"/>
                    <a:pt x="0" y="0"/>
                  </a:cubicBezTo>
                  <a:close/>
                </a:path>
              </a:pathLst>
            </a:custGeom>
            <a:solidFill>
              <a:srgbClr val="000000"/>
            </a:solidFill>
            <a:ln w="2286" cap="flat">
              <a:noFill/>
              <a:prstDash val="solid"/>
              <a:miter/>
            </a:ln>
          </p:spPr>
          <p:txBody>
            <a:bodyPr rtlCol="0" anchor="ctr"/>
            <a:lstStyle/>
            <a:p>
              <a:endParaRPr lang="en-US"/>
            </a:p>
          </p:txBody>
        </p:sp>
        <p:sp>
          <p:nvSpPr>
            <p:cNvPr id="47" name="Freeform 966">
              <a:extLst>
                <a:ext uri="{FF2B5EF4-FFF2-40B4-BE49-F238E27FC236}">
                  <a16:creationId xmlns:a16="http://schemas.microsoft.com/office/drawing/2014/main" id="{C37632A0-DBC2-4495-9BE1-49049F90FBA1}"/>
                </a:ext>
              </a:extLst>
            </p:cNvPr>
            <p:cNvSpPr/>
            <p:nvPr/>
          </p:nvSpPr>
          <p:spPr>
            <a:xfrm>
              <a:off x="8763433" y="5107152"/>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48" name="Freeform 967">
              <a:extLst>
                <a:ext uri="{FF2B5EF4-FFF2-40B4-BE49-F238E27FC236}">
                  <a16:creationId xmlns:a16="http://schemas.microsoft.com/office/drawing/2014/main" id="{23E1BBB7-1313-CFED-E1B0-CB64433EEE7A}"/>
                </a:ext>
              </a:extLst>
            </p:cNvPr>
            <p:cNvSpPr/>
            <p:nvPr/>
          </p:nvSpPr>
          <p:spPr>
            <a:xfrm>
              <a:off x="8004037" y="4330236"/>
              <a:ext cx="1072653" cy="961897"/>
            </a:xfrm>
            <a:custGeom>
              <a:avLst/>
              <a:gdLst>
                <a:gd name="connsiteX0" fmla="*/ 928559 w 1072653"/>
                <a:gd name="connsiteY0" fmla="*/ 39909 h 961897"/>
                <a:gd name="connsiteX1" fmla="*/ 710704 w 1072653"/>
                <a:gd name="connsiteY1" fmla="*/ 1505 h 961897"/>
                <a:gd name="connsiteX2" fmla="*/ 510679 w 1072653"/>
                <a:gd name="connsiteY2" fmla="*/ 91344 h 961897"/>
                <a:gd name="connsiteX3" fmla="*/ 433412 w 1072653"/>
                <a:gd name="connsiteY3" fmla="*/ 388296 h 961897"/>
                <a:gd name="connsiteX4" fmla="*/ 489876 w 1072653"/>
                <a:gd name="connsiteY4" fmla="*/ 535514 h 961897"/>
                <a:gd name="connsiteX5" fmla="*/ 571943 w 1072653"/>
                <a:gd name="connsiteY5" fmla="*/ 668102 h 961897"/>
                <a:gd name="connsiteX6" fmla="*/ 614920 w 1072653"/>
                <a:gd name="connsiteY6" fmla="*/ 749712 h 961897"/>
                <a:gd name="connsiteX7" fmla="*/ 612177 w 1072653"/>
                <a:gd name="connsiteY7" fmla="*/ 766857 h 961897"/>
                <a:gd name="connsiteX8" fmla="*/ 605319 w 1072653"/>
                <a:gd name="connsiteY8" fmla="*/ 786974 h 961897"/>
                <a:gd name="connsiteX9" fmla="*/ 608062 w 1072653"/>
                <a:gd name="connsiteY9" fmla="*/ 832923 h 961897"/>
                <a:gd name="connsiteX10" fmla="*/ 621092 w 1072653"/>
                <a:gd name="connsiteY10" fmla="*/ 925963 h 961897"/>
                <a:gd name="connsiteX11" fmla="*/ 473645 w 1072653"/>
                <a:gd name="connsiteY11" fmla="*/ 892587 h 961897"/>
                <a:gd name="connsiteX12" fmla="*/ 438441 w 1072653"/>
                <a:gd name="connsiteY12" fmla="*/ 840009 h 961897"/>
                <a:gd name="connsiteX13" fmla="*/ 373747 w 1072653"/>
                <a:gd name="connsiteY13" fmla="*/ 845724 h 961897"/>
                <a:gd name="connsiteX14" fmla="*/ 350659 w 1072653"/>
                <a:gd name="connsiteY14" fmla="*/ 872470 h 961897"/>
                <a:gd name="connsiteX15" fmla="*/ 371233 w 1072653"/>
                <a:gd name="connsiteY15" fmla="*/ 903789 h 961897"/>
                <a:gd name="connsiteX16" fmla="*/ 421982 w 1072653"/>
                <a:gd name="connsiteY16" fmla="*/ 911104 h 961897"/>
                <a:gd name="connsiteX17" fmla="*/ 338543 w 1072653"/>
                <a:gd name="connsiteY17" fmla="*/ 924363 h 961897"/>
                <a:gd name="connsiteX18" fmla="*/ 290308 w 1072653"/>
                <a:gd name="connsiteY18" fmla="*/ 863555 h 961897"/>
                <a:gd name="connsiteX19" fmla="*/ 321855 w 1072653"/>
                <a:gd name="connsiteY19" fmla="*/ 784231 h 961897"/>
                <a:gd name="connsiteX20" fmla="*/ 337171 w 1072653"/>
                <a:gd name="connsiteY20" fmla="*/ 711765 h 961897"/>
                <a:gd name="connsiteX21" fmla="*/ 307225 w 1072653"/>
                <a:gd name="connsiteY21" fmla="*/ 668102 h 961897"/>
                <a:gd name="connsiteX22" fmla="*/ 291908 w 1072653"/>
                <a:gd name="connsiteY22" fmla="*/ 649585 h 961897"/>
                <a:gd name="connsiteX23" fmla="*/ 289394 w 1072653"/>
                <a:gd name="connsiteY23" fmla="*/ 634498 h 961897"/>
                <a:gd name="connsiteX24" fmla="*/ 188581 w 1072653"/>
                <a:gd name="connsiteY24" fmla="*/ 449332 h 961897"/>
                <a:gd name="connsiteX25" fmla="*/ 170979 w 1072653"/>
                <a:gd name="connsiteY25" fmla="*/ 427843 h 961897"/>
                <a:gd name="connsiteX26" fmla="*/ 209841 w 1072653"/>
                <a:gd name="connsiteY26" fmla="*/ 367722 h 961897"/>
                <a:gd name="connsiteX27" fmla="*/ 182866 w 1072653"/>
                <a:gd name="connsiteY27" fmla="*/ 291598 h 961897"/>
                <a:gd name="connsiteX28" fmla="*/ 77482 w 1072653"/>
                <a:gd name="connsiteY28" fmla="*/ 286797 h 961897"/>
                <a:gd name="connsiteX29" fmla="*/ 56679 w 1072653"/>
                <a:gd name="connsiteY29" fmla="*/ 407041 h 961897"/>
                <a:gd name="connsiteX30" fmla="*/ 80453 w 1072653"/>
                <a:gd name="connsiteY30" fmla="*/ 428301 h 961897"/>
                <a:gd name="connsiteX31" fmla="*/ 72224 w 1072653"/>
                <a:gd name="connsiteY31" fmla="*/ 435844 h 961897"/>
                <a:gd name="connsiteX32" fmla="*/ 29933 w 1072653"/>
                <a:gd name="connsiteY32" fmla="*/ 492766 h 961897"/>
                <a:gd name="connsiteX33" fmla="*/ 6387 w 1072653"/>
                <a:gd name="connsiteY33" fmla="*/ 633355 h 961897"/>
                <a:gd name="connsiteX34" fmla="*/ 215 w 1072653"/>
                <a:gd name="connsiteY34" fmla="*/ 679075 h 961897"/>
                <a:gd name="connsiteX35" fmla="*/ 22618 w 1072653"/>
                <a:gd name="connsiteY35" fmla="*/ 716565 h 961897"/>
                <a:gd name="connsiteX36" fmla="*/ 34276 w 1072653"/>
                <a:gd name="connsiteY36" fmla="*/ 736911 h 961897"/>
                <a:gd name="connsiteX37" fmla="*/ 18960 w 1072653"/>
                <a:gd name="connsiteY37" fmla="*/ 885501 h 961897"/>
                <a:gd name="connsiteX38" fmla="*/ 38620 w 1072653"/>
                <a:gd name="connsiteY38" fmla="*/ 916362 h 961897"/>
                <a:gd name="connsiteX39" fmla="*/ 90283 w 1072653"/>
                <a:gd name="connsiteY39" fmla="*/ 890530 h 961897"/>
                <a:gd name="connsiteX40" fmla="*/ 131203 w 1072653"/>
                <a:gd name="connsiteY40" fmla="*/ 717708 h 961897"/>
                <a:gd name="connsiteX41" fmla="*/ 141718 w 1072653"/>
                <a:gd name="connsiteY41" fmla="*/ 806176 h 961897"/>
                <a:gd name="connsiteX42" fmla="*/ 169379 w 1072653"/>
                <a:gd name="connsiteY42" fmla="*/ 915219 h 961897"/>
                <a:gd name="connsiteX43" fmla="*/ 200011 w 1072653"/>
                <a:gd name="connsiteY43" fmla="*/ 914304 h 961897"/>
                <a:gd name="connsiteX44" fmla="*/ 225614 w 1072653"/>
                <a:gd name="connsiteY44" fmla="*/ 876814 h 961897"/>
                <a:gd name="connsiteX45" fmla="*/ 202754 w 1072653"/>
                <a:gd name="connsiteY45" fmla="*/ 581691 h 961897"/>
                <a:gd name="connsiteX46" fmla="*/ 235216 w 1072653"/>
                <a:gd name="connsiteY46" fmla="*/ 667645 h 961897"/>
                <a:gd name="connsiteX47" fmla="*/ 254418 w 1072653"/>
                <a:gd name="connsiteY47" fmla="*/ 699192 h 961897"/>
                <a:gd name="connsiteX48" fmla="*/ 292366 w 1072653"/>
                <a:gd name="connsiteY48" fmla="*/ 683418 h 961897"/>
                <a:gd name="connsiteX49" fmla="*/ 308825 w 1072653"/>
                <a:gd name="connsiteY49" fmla="*/ 680904 h 961897"/>
                <a:gd name="connsiteX50" fmla="*/ 324370 w 1072653"/>
                <a:gd name="connsiteY50" fmla="*/ 712679 h 961897"/>
                <a:gd name="connsiteX51" fmla="*/ 298766 w 1072653"/>
                <a:gd name="connsiteY51" fmla="*/ 802519 h 961897"/>
                <a:gd name="connsiteX52" fmla="*/ 273392 w 1072653"/>
                <a:gd name="connsiteY52" fmla="*/ 885729 h 961897"/>
                <a:gd name="connsiteX53" fmla="*/ 281621 w 1072653"/>
                <a:gd name="connsiteY53" fmla="*/ 909961 h 961897"/>
                <a:gd name="connsiteX54" fmla="*/ 335800 w 1072653"/>
                <a:gd name="connsiteY54" fmla="*/ 935107 h 961897"/>
                <a:gd name="connsiteX55" fmla="*/ 435012 w 1072653"/>
                <a:gd name="connsiteY55" fmla="*/ 919105 h 961897"/>
                <a:gd name="connsiteX56" fmla="*/ 514565 w 1072653"/>
                <a:gd name="connsiteY56" fmla="*/ 914076 h 961897"/>
                <a:gd name="connsiteX57" fmla="*/ 632980 w 1072653"/>
                <a:gd name="connsiteY57" fmla="*/ 946994 h 961897"/>
                <a:gd name="connsiteX58" fmla="*/ 786142 w 1072653"/>
                <a:gd name="connsiteY58" fmla="*/ 959567 h 961897"/>
                <a:gd name="connsiteX59" fmla="*/ 849464 w 1072653"/>
                <a:gd name="connsiteY59" fmla="*/ 911332 h 961897"/>
                <a:gd name="connsiteX60" fmla="*/ 864323 w 1072653"/>
                <a:gd name="connsiteY60" fmla="*/ 787431 h 961897"/>
                <a:gd name="connsiteX61" fmla="*/ 859065 w 1072653"/>
                <a:gd name="connsiteY61" fmla="*/ 769143 h 961897"/>
                <a:gd name="connsiteX62" fmla="*/ 856779 w 1072653"/>
                <a:gd name="connsiteY62" fmla="*/ 739882 h 961897"/>
                <a:gd name="connsiteX63" fmla="*/ 871867 w 1072653"/>
                <a:gd name="connsiteY63" fmla="*/ 715651 h 961897"/>
                <a:gd name="connsiteX64" fmla="*/ 1019999 w 1072653"/>
                <a:gd name="connsiteY64" fmla="*/ 481793 h 961897"/>
                <a:gd name="connsiteX65" fmla="*/ 1070520 w 1072653"/>
                <a:gd name="connsiteY65" fmla="*/ 335489 h 961897"/>
                <a:gd name="connsiteX66" fmla="*/ 1059319 w 1072653"/>
                <a:gd name="connsiteY66" fmla="*/ 198558 h 961897"/>
                <a:gd name="connsiteX67" fmla="*/ 928559 w 1072653"/>
                <a:gd name="connsiteY67" fmla="*/ 39909 h 961897"/>
                <a:gd name="connsiteX68" fmla="*/ 58736 w 1072653"/>
                <a:gd name="connsiteY68" fmla="*/ 388067 h 961897"/>
                <a:gd name="connsiteX69" fmla="*/ 76339 w 1072653"/>
                <a:gd name="connsiteY69" fmla="*/ 300742 h 961897"/>
                <a:gd name="connsiteX70" fmla="*/ 176237 w 1072653"/>
                <a:gd name="connsiteY70" fmla="*/ 299828 h 961897"/>
                <a:gd name="connsiteX71" fmla="*/ 184924 w 1072653"/>
                <a:gd name="connsiteY71" fmla="*/ 400183 h 961897"/>
                <a:gd name="connsiteX72" fmla="*/ 132117 w 1072653"/>
                <a:gd name="connsiteY72" fmla="*/ 428529 h 961897"/>
                <a:gd name="connsiteX73" fmla="*/ 58736 w 1072653"/>
                <a:gd name="connsiteY73" fmla="*/ 388067 h 961897"/>
                <a:gd name="connsiteX74" fmla="*/ 278421 w 1072653"/>
                <a:gd name="connsiteY74" fmla="*/ 680446 h 961897"/>
                <a:gd name="connsiteX75" fmla="*/ 254189 w 1072653"/>
                <a:gd name="connsiteY75" fmla="*/ 679075 h 961897"/>
                <a:gd name="connsiteX76" fmla="*/ 250760 w 1072653"/>
                <a:gd name="connsiteY76" fmla="*/ 671074 h 961897"/>
                <a:gd name="connsiteX77" fmla="*/ 217385 w 1072653"/>
                <a:gd name="connsiteY77" fmla="*/ 586263 h 961897"/>
                <a:gd name="connsiteX78" fmla="*/ 190410 w 1072653"/>
                <a:gd name="connsiteY78" fmla="*/ 543744 h 961897"/>
                <a:gd name="connsiteX79" fmla="*/ 199097 w 1072653"/>
                <a:gd name="connsiteY79" fmla="*/ 624668 h 961897"/>
                <a:gd name="connsiteX80" fmla="*/ 212356 w 1072653"/>
                <a:gd name="connsiteY80" fmla="*/ 847782 h 961897"/>
                <a:gd name="connsiteX81" fmla="*/ 213956 w 1072653"/>
                <a:gd name="connsiteY81" fmla="*/ 885043 h 961897"/>
                <a:gd name="connsiteX82" fmla="*/ 200926 w 1072653"/>
                <a:gd name="connsiteY82" fmla="*/ 903789 h 961897"/>
                <a:gd name="connsiteX83" fmla="*/ 158635 w 1072653"/>
                <a:gd name="connsiteY83" fmla="*/ 869956 h 961897"/>
                <a:gd name="connsiteX84" fmla="*/ 143090 w 1072653"/>
                <a:gd name="connsiteY84" fmla="*/ 712908 h 961897"/>
                <a:gd name="connsiteX85" fmla="*/ 131660 w 1072653"/>
                <a:gd name="connsiteY85" fmla="*/ 699192 h 961897"/>
                <a:gd name="connsiteX86" fmla="*/ 114972 w 1072653"/>
                <a:gd name="connsiteY86" fmla="*/ 714508 h 961897"/>
                <a:gd name="connsiteX87" fmla="*/ 79310 w 1072653"/>
                <a:gd name="connsiteY87" fmla="*/ 886872 h 961897"/>
                <a:gd name="connsiteX88" fmla="*/ 53707 w 1072653"/>
                <a:gd name="connsiteY88" fmla="*/ 906989 h 961897"/>
                <a:gd name="connsiteX89" fmla="*/ 31076 w 1072653"/>
                <a:gd name="connsiteY89" fmla="*/ 882529 h 961897"/>
                <a:gd name="connsiteX90" fmla="*/ 39991 w 1072653"/>
                <a:gd name="connsiteY90" fmla="*/ 805948 h 961897"/>
                <a:gd name="connsiteX91" fmla="*/ 51878 w 1072653"/>
                <a:gd name="connsiteY91" fmla="*/ 672445 h 961897"/>
                <a:gd name="connsiteX92" fmla="*/ 61937 w 1072653"/>
                <a:gd name="connsiteY92" fmla="*/ 580777 h 961897"/>
                <a:gd name="connsiteX93" fmla="*/ 63308 w 1072653"/>
                <a:gd name="connsiteY93" fmla="*/ 556774 h 961897"/>
                <a:gd name="connsiteX94" fmla="*/ 59194 w 1072653"/>
                <a:gd name="connsiteY94" fmla="*/ 549916 h 961897"/>
                <a:gd name="connsiteX95" fmla="*/ 52564 w 1072653"/>
                <a:gd name="connsiteY95" fmla="*/ 556774 h 961897"/>
                <a:gd name="connsiteX96" fmla="*/ 51650 w 1072653"/>
                <a:gd name="connsiteY96" fmla="*/ 574376 h 961897"/>
                <a:gd name="connsiteX97" fmla="*/ 37934 w 1072653"/>
                <a:gd name="connsiteY97" fmla="*/ 701020 h 961897"/>
                <a:gd name="connsiteX98" fmla="*/ 25818 w 1072653"/>
                <a:gd name="connsiteY98" fmla="*/ 706964 h 961897"/>
                <a:gd name="connsiteX99" fmla="*/ 10730 w 1072653"/>
                <a:gd name="connsiteY99" fmla="*/ 678846 h 961897"/>
                <a:gd name="connsiteX100" fmla="*/ 33590 w 1072653"/>
                <a:gd name="connsiteY100" fmla="*/ 534142 h 961897"/>
                <a:gd name="connsiteX101" fmla="*/ 44563 w 1072653"/>
                <a:gd name="connsiteY101" fmla="*/ 493909 h 961897"/>
                <a:gd name="connsiteX102" fmla="*/ 117944 w 1072653"/>
                <a:gd name="connsiteY102" fmla="*/ 440188 h 961897"/>
                <a:gd name="connsiteX103" fmla="*/ 181495 w 1072653"/>
                <a:gd name="connsiteY103" fmla="*/ 458019 h 961897"/>
                <a:gd name="connsiteX104" fmla="*/ 280250 w 1072653"/>
                <a:gd name="connsiteY104" fmla="*/ 653700 h 961897"/>
                <a:gd name="connsiteX105" fmla="*/ 278421 w 1072653"/>
                <a:gd name="connsiteY105" fmla="*/ 680446 h 961897"/>
                <a:gd name="connsiteX106" fmla="*/ 445299 w 1072653"/>
                <a:gd name="connsiteY106" fmla="*/ 900588 h 961897"/>
                <a:gd name="connsiteX107" fmla="*/ 425411 w 1072653"/>
                <a:gd name="connsiteY107" fmla="*/ 901731 h 961897"/>
                <a:gd name="connsiteX108" fmla="*/ 386777 w 1072653"/>
                <a:gd name="connsiteY108" fmla="*/ 897616 h 961897"/>
                <a:gd name="connsiteX109" fmla="*/ 366203 w 1072653"/>
                <a:gd name="connsiteY109" fmla="*/ 875214 h 961897"/>
                <a:gd name="connsiteX110" fmla="*/ 386777 w 1072653"/>
                <a:gd name="connsiteY110" fmla="*/ 855325 h 961897"/>
                <a:gd name="connsiteX111" fmla="*/ 461301 w 1072653"/>
                <a:gd name="connsiteY111" fmla="*/ 871099 h 961897"/>
                <a:gd name="connsiteX112" fmla="*/ 445299 w 1072653"/>
                <a:gd name="connsiteY112" fmla="*/ 900588 h 961897"/>
                <a:gd name="connsiteX113" fmla="*/ 787742 w 1072653"/>
                <a:gd name="connsiteY113" fmla="*/ 946308 h 961897"/>
                <a:gd name="connsiteX114" fmla="*/ 690130 w 1072653"/>
                <a:gd name="connsiteY114" fmla="*/ 946308 h 961897"/>
                <a:gd name="connsiteX115" fmla="*/ 640295 w 1072653"/>
                <a:gd name="connsiteY115" fmla="*/ 928935 h 961897"/>
                <a:gd name="connsiteX116" fmla="*/ 629093 w 1072653"/>
                <a:gd name="connsiteY116" fmla="*/ 892587 h 961897"/>
                <a:gd name="connsiteX117" fmla="*/ 734249 w 1072653"/>
                <a:gd name="connsiteY117" fmla="*/ 908361 h 961897"/>
                <a:gd name="connsiteX118" fmla="*/ 839634 w 1072653"/>
                <a:gd name="connsiteY118" fmla="*/ 893959 h 961897"/>
                <a:gd name="connsiteX119" fmla="*/ 787742 w 1072653"/>
                <a:gd name="connsiteY119" fmla="*/ 946308 h 961897"/>
                <a:gd name="connsiteX120" fmla="*/ 802829 w 1072653"/>
                <a:gd name="connsiteY120" fmla="*/ 890758 h 961897"/>
                <a:gd name="connsiteX121" fmla="*/ 659497 w 1072653"/>
                <a:gd name="connsiteY121" fmla="*/ 888015 h 961897"/>
                <a:gd name="connsiteX122" fmla="*/ 625664 w 1072653"/>
                <a:gd name="connsiteY122" fmla="*/ 837723 h 961897"/>
                <a:gd name="connsiteX123" fmla="*/ 667955 w 1072653"/>
                <a:gd name="connsiteY123" fmla="*/ 845953 h 961897"/>
                <a:gd name="connsiteX124" fmla="*/ 823632 w 1072653"/>
                <a:gd name="connsiteY124" fmla="*/ 838180 h 961897"/>
                <a:gd name="connsiteX125" fmla="*/ 835976 w 1072653"/>
                <a:gd name="connsiteY125" fmla="*/ 833608 h 961897"/>
                <a:gd name="connsiteX126" fmla="*/ 846492 w 1072653"/>
                <a:gd name="connsiteY126" fmla="*/ 832237 h 961897"/>
                <a:gd name="connsiteX127" fmla="*/ 848778 w 1072653"/>
                <a:gd name="connsiteY127" fmla="*/ 836580 h 961897"/>
                <a:gd name="connsiteX128" fmla="*/ 802829 w 1072653"/>
                <a:gd name="connsiteY128" fmla="*/ 890758 h 961897"/>
                <a:gd name="connsiteX129" fmla="*/ 843749 w 1072653"/>
                <a:gd name="connsiteY129" fmla="*/ 816006 h 961897"/>
                <a:gd name="connsiteX130" fmla="*/ 835291 w 1072653"/>
                <a:gd name="connsiteY130" fmla="*/ 822636 h 961897"/>
                <a:gd name="connsiteX131" fmla="*/ 703160 w 1072653"/>
                <a:gd name="connsiteY131" fmla="*/ 842524 h 961897"/>
                <a:gd name="connsiteX132" fmla="*/ 641209 w 1072653"/>
                <a:gd name="connsiteY132" fmla="*/ 828351 h 961897"/>
                <a:gd name="connsiteX133" fmla="*/ 618349 w 1072653"/>
                <a:gd name="connsiteY133" fmla="*/ 798861 h 961897"/>
                <a:gd name="connsiteX134" fmla="*/ 642352 w 1072653"/>
                <a:gd name="connsiteY134" fmla="*/ 779659 h 961897"/>
                <a:gd name="connsiteX135" fmla="*/ 766025 w 1072653"/>
                <a:gd name="connsiteY135" fmla="*/ 793603 h 961897"/>
                <a:gd name="connsiteX136" fmla="*/ 800315 w 1072653"/>
                <a:gd name="connsiteY136" fmla="*/ 786745 h 961897"/>
                <a:gd name="connsiteX137" fmla="*/ 822946 w 1072653"/>
                <a:gd name="connsiteY137" fmla="*/ 778516 h 961897"/>
                <a:gd name="connsiteX138" fmla="*/ 848321 w 1072653"/>
                <a:gd name="connsiteY138" fmla="*/ 777601 h 961897"/>
                <a:gd name="connsiteX139" fmla="*/ 843749 w 1072653"/>
                <a:gd name="connsiteY139" fmla="*/ 816006 h 961897"/>
                <a:gd name="connsiteX140" fmla="*/ 1021828 w 1072653"/>
                <a:gd name="connsiteY140" fmla="*/ 454361 h 961897"/>
                <a:gd name="connsiteX141" fmla="*/ 926045 w 1072653"/>
                <a:gd name="connsiteY141" fmla="*/ 614381 h 961897"/>
                <a:gd name="connsiteX142" fmla="*/ 844663 w 1072653"/>
                <a:gd name="connsiteY142" fmla="*/ 739654 h 961897"/>
                <a:gd name="connsiteX143" fmla="*/ 790256 w 1072653"/>
                <a:gd name="connsiteY143" fmla="*/ 776687 h 961897"/>
                <a:gd name="connsiteX144" fmla="*/ 779512 w 1072653"/>
                <a:gd name="connsiteY144" fmla="*/ 776458 h 961897"/>
                <a:gd name="connsiteX145" fmla="*/ 779741 w 1072653"/>
                <a:gd name="connsiteY145" fmla="*/ 777144 h 961897"/>
                <a:gd name="connsiteX146" fmla="*/ 763053 w 1072653"/>
                <a:gd name="connsiteY146" fmla="*/ 778059 h 961897"/>
                <a:gd name="connsiteX147" fmla="*/ 758024 w 1072653"/>
                <a:gd name="connsiteY147" fmla="*/ 778287 h 961897"/>
                <a:gd name="connsiteX148" fmla="*/ 740650 w 1072653"/>
                <a:gd name="connsiteY148" fmla="*/ 779887 h 961897"/>
                <a:gd name="connsiteX149" fmla="*/ 731963 w 1072653"/>
                <a:gd name="connsiteY149" fmla="*/ 779202 h 961897"/>
                <a:gd name="connsiteX150" fmla="*/ 731963 w 1072653"/>
                <a:gd name="connsiteY150" fmla="*/ 779430 h 961897"/>
                <a:gd name="connsiteX151" fmla="*/ 710018 w 1072653"/>
                <a:gd name="connsiteY151" fmla="*/ 778287 h 961897"/>
                <a:gd name="connsiteX152" fmla="*/ 694473 w 1072653"/>
                <a:gd name="connsiteY152" fmla="*/ 774401 h 961897"/>
                <a:gd name="connsiteX153" fmla="*/ 695616 w 1072653"/>
                <a:gd name="connsiteY153" fmla="*/ 776001 h 961897"/>
                <a:gd name="connsiteX154" fmla="*/ 670241 w 1072653"/>
                <a:gd name="connsiteY154" fmla="*/ 772801 h 961897"/>
                <a:gd name="connsiteX155" fmla="*/ 670470 w 1072653"/>
                <a:gd name="connsiteY155" fmla="*/ 771658 h 961897"/>
                <a:gd name="connsiteX156" fmla="*/ 625436 w 1072653"/>
                <a:gd name="connsiteY156" fmla="*/ 739197 h 961897"/>
                <a:gd name="connsiteX157" fmla="*/ 591603 w 1072653"/>
                <a:gd name="connsiteY157" fmla="*/ 675189 h 961897"/>
                <a:gd name="connsiteX158" fmla="*/ 581087 w 1072653"/>
                <a:gd name="connsiteY158" fmla="*/ 658958 h 961897"/>
                <a:gd name="connsiteX159" fmla="*/ 579716 w 1072653"/>
                <a:gd name="connsiteY159" fmla="*/ 657129 h 961897"/>
                <a:gd name="connsiteX160" fmla="*/ 570572 w 1072653"/>
                <a:gd name="connsiteY160" fmla="*/ 643185 h 961897"/>
                <a:gd name="connsiteX161" fmla="*/ 519823 w 1072653"/>
                <a:gd name="connsiteY161" fmla="*/ 561803 h 961897"/>
                <a:gd name="connsiteX162" fmla="*/ 446442 w 1072653"/>
                <a:gd name="connsiteY162" fmla="*/ 377094 h 961897"/>
                <a:gd name="connsiteX163" fmla="*/ 511136 w 1072653"/>
                <a:gd name="connsiteY163" fmla="*/ 112376 h 961897"/>
                <a:gd name="connsiteX164" fmla="*/ 679843 w 1072653"/>
                <a:gd name="connsiteY164" fmla="*/ 17735 h 961897"/>
                <a:gd name="connsiteX165" fmla="*/ 940904 w 1072653"/>
                <a:gd name="connsiteY165" fmla="*/ 62084 h 961897"/>
                <a:gd name="connsiteX166" fmla="*/ 940904 w 1072653"/>
                <a:gd name="connsiteY166" fmla="*/ 62084 h 961897"/>
                <a:gd name="connsiteX167" fmla="*/ 948219 w 1072653"/>
                <a:gd name="connsiteY167" fmla="*/ 66656 h 961897"/>
                <a:gd name="connsiteX168" fmla="*/ 948676 w 1072653"/>
                <a:gd name="connsiteY168" fmla="*/ 67113 h 961897"/>
                <a:gd name="connsiteX169" fmla="*/ 955991 w 1072653"/>
                <a:gd name="connsiteY169" fmla="*/ 72142 h 961897"/>
                <a:gd name="connsiteX170" fmla="*/ 955991 w 1072653"/>
                <a:gd name="connsiteY170" fmla="*/ 72142 h 961897"/>
                <a:gd name="connsiteX171" fmla="*/ 962849 w 1072653"/>
                <a:gd name="connsiteY171" fmla="*/ 77171 h 961897"/>
                <a:gd name="connsiteX172" fmla="*/ 963764 w 1072653"/>
                <a:gd name="connsiteY172" fmla="*/ 77857 h 961897"/>
                <a:gd name="connsiteX173" fmla="*/ 970393 w 1072653"/>
                <a:gd name="connsiteY173" fmla="*/ 83115 h 961897"/>
                <a:gd name="connsiteX174" fmla="*/ 970622 w 1072653"/>
                <a:gd name="connsiteY174" fmla="*/ 83343 h 961897"/>
                <a:gd name="connsiteX175" fmla="*/ 976794 w 1072653"/>
                <a:gd name="connsiteY175" fmla="*/ 88601 h 961897"/>
                <a:gd name="connsiteX176" fmla="*/ 978166 w 1072653"/>
                <a:gd name="connsiteY176" fmla="*/ 89744 h 961897"/>
                <a:gd name="connsiteX177" fmla="*/ 984338 w 1072653"/>
                <a:gd name="connsiteY177" fmla="*/ 95459 h 961897"/>
                <a:gd name="connsiteX178" fmla="*/ 984566 w 1072653"/>
                <a:gd name="connsiteY178" fmla="*/ 95688 h 961897"/>
                <a:gd name="connsiteX179" fmla="*/ 990281 w 1072653"/>
                <a:gd name="connsiteY179" fmla="*/ 101174 h 961897"/>
                <a:gd name="connsiteX180" fmla="*/ 991653 w 1072653"/>
                <a:gd name="connsiteY180" fmla="*/ 102774 h 961897"/>
                <a:gd name="connsiteX181" fmla="*/ 997368 w 1072653"/>
                <a:gd name="connsiteY181" fmla="*/ 108947 h 961897"/>
                <a:gd name="connsiteX182" fmla="*/ 1058862 w 1072653"/>
                <a:gd name="connsiteY182" fmla="*/ 250679 h 961897"/>
                <a:gd name="connsiteX183" fmla="*/ 1021828 w 1072653"/>
                <a:gd name="connsiteY183" fmla="*/ 454361 h 96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072653" h="961897">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w="2286" cap="flat">
              <a:noFill/>
              <a:prstDash val="solid"/>
              <a:miter/>
            </a:ln>
          </p:spPr>
          <p:txBody>
            <a:bodyPr rtlCol="0" anchor="ctr"/>
            <a:lstStyle/>
            <a:p>
              <a:endParaRPr lang="en-US"/>
            </a:p>
          </p:txBody>
        </p:sp>
        <p:sp>
          <p:nvSpPr>
            <p:cNvPr id="49" name="Freeform 968">
              <a:extLst>
                <a:ext uri="{FF2B5EF4-FFF2-40B4-BE49-F238E27FC236}">
                  <a16:creationId xmlns:a16="http://schemas.microsoft.com/office/drawing/2014/main" id="{B309C3C2-71F5-94FE-5BAC-D0BD26A8C546}"/>
                </a:ext>
              </a:extLst>
            </p:cNvPr>
            <p:cNvSpPr/>
            <p:nvPr/>
          </p:nvSpPr>
          <p:spPr>
            <a:xfrm>
              <a:off x="8766633" y="510303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0" name="Freeform 969">
              <a:extLst>
                <a:ext uri="{FF2B5EF4-FFF2-40B4-BE49-F238E27FC236}">
                  <a16:creationId xmlns:a16="http://schemas.microsoft.com/office/drawing/2014/main" id="{C64BD23C-D771-BEE3-E60E-9F35A8AF3562}"/>
                </a:ext>
              </a:extLst>
            </p:cNvPr>
            <p:cNvSpPr/>
            <p:nvPr/>
          </p:nvSpPr>
          <p:spPr>
            <a:xfrm>
              <a:off x="8762747" y="5107609"/>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1" name="Freeform 970">
              <a:extLst>
                <a:ext uri="{FF2B5EF4-FFF2-40B4-BE49-F238E27FC236}">
                  <a16:creationId xmlns:a16="http://schemas.microsoft.com/office/drawing/2014/main" id="{FA0A24DC-AB24-1F25-78E6-F8E86288343B}"/>
                </a:ext>
              </a:extLst>
            </p:cNvPr>
            <p:cNvSpPr/>
            <p:nvPr/>
          </p:nvSpPr>
          <p:spPr>
            <a:xfrm>
              <a:off x="8862848" y="5255971"/>
              <a:ext cx="139014" cy="13180"/>
            </a:xfrm>
            <a:custGeom>
              <a:avLst/>
              <a:gdLst>
                <a:gd name="connsiteX0" fmla="*/ 120270 w 139014"/>
                <a:gd name="connsiteY0" fmla="*/ 1143 h 13180"/>
                <a:gd name="connsiteX1" fmla="*/ 48261 w 139014"/>
                <a:gd name="connsiteY1" fmla="*/ 0 h 13180"/>
                <a:gd name="connsiteX2" fmla="*/ 9170 w 139014"/>
                <a:gd name="connsiteY2" fmla="*/ 686 h 13180"/>
                <a:gd name="connsiteX3" fmla="*/ 26 w 139014"/>
                <a:gd name="connsiteY3" fmla="*/ 7544 h 13180"/>
                <a:gd name="connsiteX4" fmla="*/ 8256 w 139014"/>
                <a:gd name="connsiteY4" fmla="*/ 12802 h 13180"/>
                <a:gd name="connsiteX5" fmla="*/ 23572 w 139014"/>
                <a:gd name="connsiteY5" fmla="*/ 13030 h 13180"/>
                <a:gd name="connsiteX6" fmla="*/ 95581 w 139014"/>
                <a:gd name="connsiteY6" fmla="*/ 11659 h 13180"/>
                <a:gd name="connsiteX7" fmla="*/ 139015 w 139014"/>
                <a:gd name="connsiteY7" fmla="*/ 9830 h 13180"/>
                <a:gd name="connsiteX8" fmla="*/ 120270 w 139014"/>
                <a:gd name="connsiteY8" fmla="*/ 1143 h 1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14" h="13180">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w="2286" cap="flat">
              <a:noFill/>
              <a:prstDash val="solid"/>
              <a:miter/>
            </a:ln>
          </p:spPr>
          <p:txBody>
            <a:bodyPr rtlCol="0" anchor="ctr"/>
            <a:lstStyle/>
            <a:p>
              <a:endParaRPr lang="en-US"/>
            </a:p>
          </p:txBody>
        </p:sp>
        <p:sp>
          <p:nvSpPr>
            <p:cNvPr id="52" name="Freeform 971">
              <a:extLst>
                <a:ext uri="{FF2B5EF4-FFF2-40B4-BE49-F238E27FC236}">
                  <a16:creationId xmlns:a16="http://schemas.microsoft.com/office/drawing/2014/main" id="{09B8B2EF-551B-0F4C-7685-EF0C0D4722B1}"/>
                </a:ext>
              </a:extLst>
            </p:cNvPr>
            <p:cNvSpPr/>
            <p:nvPr/>
          </p:nvSpPr>
          <p:spPr>
            <a:xfrm>
              <a:off x="8281222" y="4830303"/>
              <a:ext cx="57015" cy="109742"/>
            </a:xfrm>
            <a:custGeom>
              <a:avLst/>
              <a:gdLst>
                <a:gd name="connsiteX0" fmla="*/ 3980 w 57015"/>
                <a:gd name="connsiteY0" fmla="*/ 11902 h 109742"/>
                <a:gd name="connsiteX1" fmla="*/ 45128 w 57015"/>
                <a:gd name="connsiteY1" fmla="*/ 89854 h 109742"/>
                <a:gd name="connsiteX2" fmla="*/ 57015 w 57015"/>
                <a:gd name="connsiteY2" fmla="*/ 109742 h 109742"/>
                <a:gd name="connsiteX3" fmla="*/ 26154 w 57015"/>
                <a:gd name="connsiteY3" fmla="*/ 14416 h 109742"/>
                <a:gd name="connsiteX4" fmla="*/ 11295 w 57015"/>
                <a:gd name="connsiteY4" fmla="*/ 1615 h 109742"/>
                <a:gd name="connsiteX5" fmla="*/ 1237 w 57015"/>
                <a:gd name="connsiteY5" fmla="*/ 2529 h 109742"/>
                <a:gd name="connsiteX6" fmla="*/ 3980 w 57015"/>
                <a:gd name="connsiteY6" fmla="*/ 11902 h 10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15" h="109742">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w="2286" cap="flat">
              <a:noFill/>
              <a:prstDash val="solid"/>
              <a:miter/>
            </a:ln>
          </p:spPr>
          <p:txBody>
            <a:bodyPr rtlCol="0" anchor="ctr"/>
            <a:lstStyle/>
            <a:p>
              <a:endParaRPr lang="en-US"/>
            </a:p>
          </p:txBody>
        </p:sp>
        <p:sp>
          <p:nvSpPr>
            <p:cNvPr id="53" name="Freeform 972">
              <a:extLst>
                <a:ext uri="{FF2B5EF4-FFF2-40B4-BE49-F238E27FC236}">
                  <a16:creationId xmlns:a16="http://schemas.microsoft.com/office/drawing/2014/main" id="{A4AEAB38-E43E-6F38-EA04-D192EA0E31D7}"/>
                </a:ext>
              </a:extLst>
            </p:cNvPr>
            <p:cNvSpPr/>
            <p:nvPr/>
          </p:nvSpPr>
          <p:spPr>
            <a:xfrm>
              <a:off x="7903196" y="5238826"/>
              <a:ext cx="123687" cy="14259"/>
            </a:xfrm>
            <a:custGeom>
              <a:avLst/>
              <a:gdLst>
                <a:gd name="connsiteX0" fmla="*/ 38191 w 123687"/>
                <a:gd name="connsiteY0" fmla="*/ 1372 h 14259"/>
                <a:gd name="connsiteX1" fmla="*/ 5501 w 123687"/>
                <a:gd name="connsiteY1" fmla="*/ 0 h 14259"/>
                <a:gd name="connsiteX2" fmla="*/ 14 w 123687"/>
                <a:gd name="connsiteY2" fmla="*/ 5487 h 14259"/>
                <a:gd name="connsiteX3" fmla="*/ 3672 w 123687"/>
                <a:gd name="connsiteY3" fmla="*/ 10287 h 14259"/>
                <a:gd name="connsiteX4" fmla="*/ 14188 w 123687"/>
                <a:gd name="connsiteY4" fmla="*/ 12573 h 14259"/>
                <a:gd name="connsiteX5" fmla="*/ 123687 w 123687"/>
                <a:gd name="connsiteY5" fmla="*/ 10059 h 14259"/>
                <a:gd name="connsiteX6" fmla="*/ 109971 w 123687"/>
                <a:gd name="connsiteY6" fmla="*/ 2286 h 14259"/>
                <a:gd name="connsiteX7" fmla="*/ 38191 w 123687"/>
                <a:gd name="connsiteY7" fmla="*/ 1372 h 1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87" h="14259">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w="2286" cap="flat">
              <a:noFill/>
              <a:prstDash val="solid"/>
              <a:miter/>
            </a:ln>
          </p:spPr>
          <p:txBody>
            <a:bodyPr rtlCol="0" anchor="ctr"/>
            <a:lstStyle/>
            <a:p>
              <a:endParaRPr lang="en-US"/>
            </a:p>
          </p:txBody>
        </p:sp>
        <p:sp>
          <p:nvSpPr>
            <p:cNvPr id="54" name="Freeform 973">
              <a:extLst>
                <a:ext uri="{FF2B5EF4-FFF2-40B4-BE49-F238E27FC236}">
                  <a16:creationId xmlns:a16="http://schemas.microsoft.com/office/drawing/2014/main" id="{9976F5AE-CE42-D1B3-4291-5D47A5128EB0}"/>
                </a:ext>
              </a:extLst>
            </p:cNvPr>
            <p:cNvSpPr/>
            <p:nvPr/>
          </p:nvSpPr>
          <p:spPr>
            <a:xfrm>
              <a:off x="8906628" y="5100760"/>
              <a:ext cx="20954" cy="97831"/>
            </a:xfrm>
            <a:custGeom>
              <a:avLst/>
              <a:gdLst>
                <a:gd name="connsiteX0" fmla="*/ 1280 w 20954"/>
                <a:gd name="connsiteY0" fmla="*/ 97832 h 97831"/>
                <a:gd name="connsiteX1" fmla="*/ 20254 w 20954"/>
                <a:gd name="connsiteY1" fmla="*/ 43196 h 97831"/>
                <a:gd name="connsiteX2" fmla="*/ 15682 w 20954"/>
                <a:gd name="connsiteY2" fmla="*/ 6620 h 97831"/>
                <a:gd name="connsiteX3" fmla="*/ 6081 w 20954"/>
                <a:gd name="connsiteY3" fmla="*/ 677 h 97831"/>
                <a:gd name="connsiteX4" fmla="*/ 3338 w 20954"/>
                <a:gd name="connsiteY4" fmla="*/ 11878 h 97831"/>
                <a:gd name="connsiteX5" fmla="*/ 4024 w 20954"/>
                <a:gd name="connsiteY5" fmla="*/ 70171 h 97831"/>
                <a:gd name="connsiteX6" fmla="*/ 1280 w 20954"/>
                <a:gd name="connsiteY6" fmla="*/ 97832 h 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4" h="97831">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w="2286" cap="flat">
              <a:noFill/>
              <a:prstDash val="solid"/>
              <a:miter/>
            </a:ln>
          </p:spPr>
          <p:txBody>
            <a:bodyPr rtlCol="0" anchor="ctr"/>
            <a:lstStyle/>
            <a:p>
              <a:endParaRPr lang="en-US"/>
            </a:p>
          </p:txBody>
        </p:sp>
        <p:sp>
          <p:nvSpPr>
            <p:cNvPr id="55" name="Freeform 974">
              <a:extLst>
                <a:ext uri="{FF2B5EF4-FFF2-40B4-BE49-F238E27FC236}">
                  <a16:creationId xmlns:a16="http://schemas.microsoft.com/office/drawing/2014/main" id="{886B3E05-2AAC-06D9-D44E-61087F80E28D}"/>
                </a:ext>
              </a:extLst>
            </p:cNvPr>
            <p:cNvSpPr/>
            <p:nvPr/>
          </p:nvSpPr>
          <p:spPr>
            <a:xfrm>
              <a:off x="9083647" y="4498485"/>
              <a:ext cx="81435" cy="22385"/>
            </a:xfrm>
            <a:custGeom>
              <a:avLst/>
              <a:gdLst>
                <a:gd name="connsiteX0" fmla="*/ 67948 w 81435"/>
                <a:gd name="connsiteY0" fmla="*/ 591 h 22385"/>
                <a:gd name="connsiteX1" fmla="*/ 5997 w 81435"/>
                <a:gd name="connsiteY1" fmla="*/ 8592 h 22385"/>
                <a:gd name="connsiteX2" fmla="*/ 54 w 81435"/>
                <a:gd name="connsiteY2" fmla="*/ 13392 h 22385"/>
                <a:gd name="connsiteX3" fmla="*/ 4626 w 81435"/>
                <a:gd name="connsiteY3" fmla="*/ 20022 h 22385"/>
                <a:gd name="connsiteX4" fmla="*/ 45317 w 81435"/>
                <a:gd name="connsiteY4" fmla="*/ 17736 h 22385"/>
                <a:gd name="connsiteX5" fmla="*/ 81435 w 81435"/>
                <a:gd name="connsiteY5" fmla="*/ 4248 h 22385"/>
                <a:gd name="connsiteX6" fmla="*/ 67948 w 81435"/>
                <a:gd name="connsiteY6" fmla="*/ 591 h 2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5" h="2238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w="2286" cap="flat">
              <a:noFill/>
              <a:prstDash val="solid"/>
              <a:miter/>
            </a:ln>
          </p:spPr>
          <p:txBody>
            <a:bodyPr rtlCol="0" anchor="ctr"/>
            <a:lstStyle/>
            <a:p>
              <a:endParaRPr lang="en-US"/>
            </a:p>
          </p:txBody>
        </p:sp>
        <p:sp>
          <p:nvSpPr>
            <p:cNvPr id="56" name="Freeform 975">
              <a:extLst>
                <a:ext uri="{FF2B5EF4-FFF2-40B4-BE49-F238E27FC236}">
                  <a16:creationId xmlns:a16="http://schemas.microsoft.com/office/drawing/2014/main" id="{D49CE97C-B5B8-2175-0DE9-1EEEDF96C718}"/>
                </a:ext>
              </a:extLst>
            </p:cNvPr>
            <p:cNvSpPr/>
            <p:nvPr/>
          </p:nvSpPr>
          <p:spPr>
            <a:xfrm>
              <a:off x="8423047" y="4348286"/>
              <a:ext cx="74178" cy="51239"/>
            </a:xfrm>
            <a:custGeom>
              <a:avLst/>
              <a:gdLst>
                <a:gd name="connsiteX0" fmla="*/ 24231 w 74178"/>
                <a:gd name="connsiteY0" fmla="*/ 8144 h 51239"/>
                <a:gd name="connsiteX1" fmla="*/ 0 w 74178"/>
                <a:gd name="connsiteY1" fmla="*/ 600 h 51239"/>
                <a:gd name="connsiteX2" fmla="*/ 49377 w 74178"/>
                <a:gd name="connsiteY2" fmla="*/ 40148 h 51239"/>
                <a:gd name="connsiteX3" fmla="*/ 65837 w 74178"/>
                <a:gd name="connsiteY3" fmla="*/ 50664 h 51239"/>
                <a:gd name="connsiteX4" fmla="*/ 73380 w 74178"/>
                <a:gd name="connsiteY4" fmla="*/ 47920 h 51239"/>
                <a:gd name="connsiteX5" fmla="*/ 70637 w 74178"/>
                <a:gd name="connsiteY5" fmla="*/ 40834 h 51239"/>
                <a:gd name="connsiteX6" fmla="*/ 24231 w 74178"/>
                <a:gd name="connsiteY6" fmla="*/ 8144 h 5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78" h="51239">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w="2286" cap="flat">
              <a:noFill/>
              <a:prstDash val="solid"/>
              <a:miter/>
            </a:ln>
          </p:spPr>
          <p:txBody>
            <a:bodyPr rtlCol="0" anchor="ctr"/>
            <a:lstStyle/>
            <a:p>
              <a:endParaRPr lang="en-US"/>
            </a:p>
          </p:txBody>
        </p:sp>
        <p:sp>
          <p:nvSpPr>
            <p:cNvPr id="57" name="Freeform 976">
              <a:extLst>
                <a:ext uri="{FF2B5EF4-FFF2-40B4-BE49-F238E27FC236}">
                  <a16:creationId xmlns:a16="http://schemas.microsoft.com/office/drawing/2014/main" id="{0F71B202-F43C-3C92-666E-9800F6DBBCAA}"/>
                </a:ext>
              </a:extLst>
            </p:cNvPr>
            <p:cNvSpPr/>
            <p:nvPr/>
          </p:nvSpPr>
          <p:spPr>
            <a:xfrm>
              <a:off x="8303032" y="4584748"/>
              <a:ext cx="91668" cy="16741"/>
            </a:xfrm>
            <a:custGeom>
              <a:avLst/>
              <a:gdLst>
                <a:gd name="connsiteX0" fmla="*/ 0 w 91668"/>
                <a:gd name="connsiteY0" fmla="*/ 2797 h 16741"/>
                <a:gd name="connsiteX1" fmla="*/ 91668 w 91668"/>
                <a:gd name="connsiteY1" fmla="*/ 16741 h 16741"/>
                <a:gd name="connsiteX2" fmla="*/ 0 w 91668"/>
                <a:gd name="connsiteY2" fmla="*/ 2797 h 16741"/>
              </a:gdLst>
              <a:ahLst/>
              <a:cxnLst>
                <a:cxn ang="0">
                  <a:pos x="connsiteX0" y="connsiteY0"/>
                </a:cxn>
                <a:cxn ang="0">
                  <a:pos x="connsiteX1" y="connsiteY1"/>
                </a:cxn>
                <a:cxn ang="0">
                  <a:pos x="connsiteX2" y="connsiteY2"/>
                </a:cxn>
              </a:cxnLst>
              <a:rect l="l" t="t" r="r" b="b"/>
              <a:pathLst>
                <a:path w="91668" h="16741">
                  <a:moveTo>
                    <a:pt x="0" y="2797"/>
                  </a:moveTo>
                  <a:cubicBezTo>
                    <a:pt x="30632" y="7369"/>
                    <a:pt x="58979" y="11712"/>
                    <a:pt x="91668" y="16741"/>
                  </a:cubicBezTo>
                  <a:cubicBezTo>
                    <a:pt x="76124" y="2111"/>
                    <a:pt x="31089" y="-4061"/>
                    <a:pt x="0" y="2797"/>
                  </a:cubicBezTo>
                  <a:close/>
                </a:path>
              </a:pathLst>
            </a:custGeom>
            <a:solidFill>
              <a:srgbClr val="000000"/>
            </a:solidFill>
            <a:ln w="2286" cap="flat">
              <a:noFill/>
              <a:prstDash val="solid"/>
              <a:miter/>
            </a:ln>
          </p:spPr>
          <p:txBody>
            <a:bodyPr rtlCol="0" anchor="ctr"/>
            <a:lstStyle/>
            <a:p>
              <a:endParaRPr lang="en-US"/>
            </a:p>
          </p:txBody>
        </p:sp>
        <p:sp>
          <p:nvSpPr>
            <p:cNvPr id="58" name="Freeform 977">
              <a:extLst>
                <a:ext uri="{FF2B5EF4-FFF2-40B4-BE49-F238E27FC236}">
                  <a16:creationId xmlns:a16="http://schemas.microsoft.com/office/drawing/2014/main" id="{63C21E5B-51CB-44E7-8F86-C0FB58BA0703}"/>
                </a:ext>
              </a:extLst>
            </p:cNvPr>
            <p:cNvSpPr/>
            <p:nvPr/>
          </p:nvSpPr>
          <p:spPr>
            <a:xfrm>
              <a:off x="8374584" y="4825288"/>
              <a:ext cx="70180" cy="34518"/>
            </a:xfrm>
            <a:custGeom>
              <a:avLst/>
              <a:gdLst>
                <a:gd name="connsiteX0" fmla="*/ 70180 w 70180"/>
                <a:gd name="connsiteY0" fmla="*/ 0 h 34518"/>
                <a:gd name="connsiteX1" fmla="*/ 0 w 70180"/>
                <a:gd name="connsiteY1" fmla="*/ 34518 h 34518"/>
                <a:gd name="connsiteX2" fmla="*/ 70180 w 70180"/>
                <a:gd name="connsiteY2" fmla="*/ 0 h 34518"/>
              </a:gdLst>
              <a:ahLst/>
              <a:cxnLst>
                <a:cxn ang="0">
                  <a:pos x="connsiteX0" y="connsiteY0"/>
                </a:cxn>
                <a:cxn ang="0">
                  <a:pos x="connsiteX1" y="connsiteY1"/>
                </a:cxn>
                <a:cxn ang="0">
                  <a:pos x="connsiteX2" y="connsiteY2"/>
                </a:cxn>
              </a:cxnLst>
              <a:rect l="l" t="t" r="r" b="b"/>
              <a:pathLst>
                <a:path w="70180" h="34518">
                  <a:moveTo>
                    <a:pt x="70180" y="0"/>
                  </a:moveTo>
                  <a:cubicBezTo>
                    <a:pt x="51435" y="2057"/>
                    <a:pt x="5486" y="25374"/>
                    <a:pt x="0" y="34518"/>
                  </a:cubicBezTo>
                  <a:cubicBezTo>
                    <a:pt x="23774" y="23317"/>
                    <a:pt x="52806" y="23774"/>
                    <a:pt x="70180" y="0"/>
                  </a:cubicBezTo>
                  <a:close/>
                </a:path>
              </a:pathLst>
            </a:custGeom>
            <a:solidFill>
              <a:srgbClr val="000000"/>
            </a:solidFill>
            <a:ln w="2286" cap="flat">
              <a:noFill/>
              <a:prstDash val="solid"/>
              <a:miter/>
            </a:ln>
          </p:spPr>
          <p:txBody>
            <a:bodyPr rtlCol="0" anchor="ctr"/>
            <a:lstStyle/>
            <a:p>
              <a:endParaRPr lang="en-US"/>
            </a:p>
          </p:txBody>
        </p:sp>
        <p:sp>
          <p:nvSpPr>
            <p:cNvPr id="59" name="Freeform 978">
              <a:extLst>
                <a:ext uri="{FF2B5EF4-FFF2-40B4-BE49-F238E27FC236}">
                  <a16:creationId xmlns:a16="http://schemas.microsoft.com/office/drawing/2014/main" id="{D6A9C491-0140-8D68-26F8-4DA18FF7A0D8}"/>
                </a:ext>
              </a:extLst>
            </p:cNvPr>
            <p:cNvSpPr/>
            <p:nvPr/>
          </p:nvSpPr>
          <p:spPr>
            <a:xfrm>
              <a:off x="8946054" y="4295622"/>
              <a:ext cx="45750" cy="51426"/>
            </a:xfrm>
            <a:custGeom>
              <a:avLst/>
              <a:gdLst>
                <a:gd name="connsiteX0" fmla="*/ 10545 w 45750"/>
                <a:gd name="connsiteY0" fmla="*/ 47549 h 51426"/>
                <a:gd name="connsiteX1" fmla="*/ 33177 w 45750"/>
                <a:gd name="connsiteY1" fmla="*/ 18517 h 51426"/>
                <a:gd name="connsiteX2" fmla="*/ 45750 w 45750"/>
                <a:gd name="connsiteY2" fmla="*/ 0 h 51426"/>
                <a:gd name="connsiteX3" fmla="*/ 1401 w 45750"/>
                <a:gd name="connsiteY3" fmla="*/ 42062 h 51426"/>
                <a:gd name="connsiteX4" fmla="*/ 1858 w 45750"/>
                <a:gd name="connsiteY4" fmla="*/ 49835 h 51426"/>
                <a:gd name="connsiteX5" fmla="*/ 10545 w 45750"/>
                <a:gd name="connsiteY5" fmla="*/ 47549 h 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0" h="51426">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w="2286" cap="flat">
              <a:noFill/>
              <a:prstDash val="solid"/>
              <a:miter/>
            </a:ln>
          </p:spPr>
          <p:txBody>
            <a:bodyPr rtlCol="0" anchor="ctr"/>
            <a:lstStyle/>
            <a:p>
              <a:endParaRPr lang="en-US"/>
            </a:p>
          </p:txBody>
        </p:sp>
        <p:sp>
          <p:nvSpPr>
            <p:cNvPr id="60" name="Freeform 979">
              <a:extLst>
                <a:ext uri="{FF2B5EF4-FFF2-40B4-BE49-F238E27FC236}">
                  <a16:creationId xmlns:a16="http://schemas.microsoft.com/office/drawing/2014/main" id="{3DE49C97-0914-5BCF-8779-1E32E0E90CB0}"/>
                </a:ext>
              </a:extLst>
            </p:cNvPr>
            <p:cNvSpPr/>
            <p:nvPr/>
          </p:nvSpPr>
          <p:spPr>
            <a:xfrm>
              <a:off x="9098517" y="4694046"/>
              <a:ext cx="61765" cy="24232"/>
            </a:xfrm>
            <a:custGeom>
              <a:avLst/>
              <a:gdLst>
                <a:gd name="connsiteX0" fmla="*/ 8273 w 61765"/>
                <a:gd name="connsiteY0" fmla="*/ 254 h 24232"/>
                <a:gd name="connsiteX1" fmla="*/ 44 w 61765"/>
                <a:gd name="connsiteY1" fmla="*/ 4369 h 24232"/>
                <a:gd name="connsiteX2" fmla="*/ 6673 w 61765"/>
                <a:gd name="connsiteY2" fmla="*/ 11455 h 24232"/>
                <a:gd name="connsiteX3" fmla="*/ 40049 w 61765"/>
                <a:gd name="connsiteY3" fmla="*/ 21514 h 24232"/>
                <a:gd name="connsiteX4" fmla="*/ 61766 w 61765"/>
                <a:gd name="connsiteY4" fmla="*/ 21285 h 24232"/>
                <a:gd name="connsiteX5" fmla="*/ 33419 w 61765"/>
                <a:gd name="connsiteY5" fmla="*/ 7569 h 24232"/>
                <a:gd name="connsiteX6" fmla="*/ 8273 w 61765"/>
                <a:gd name="connsiteY6" fmla="*/ 254 h 2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5" h="24232">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w="2286" cap="flat">
              <a:noFill/>
              <a:prstDash val="solid"/>
              <a:miter/>
            </a:ln>
          </p:spPr>
          <p:txBody>
            <a:bodyPr rtlCol="0" anchor="ctr"/>
            <a:lstStyle/>
            <a:p>
              <a:endParaRPr lang="en-US"/>
            </a:p>
          </p:txBody>
        </p:sp>
        <p:sp>
          <p:nvSpPr>
            <p:cNvPr id="61" name="Freeform 980">
              <a:extLst>
                <a:ext uri="{FF2B5EF4-FFF2-40B4-BE49-F238E27FC236}">
                  <a16:creationId xmlns:a16="http://schemas.microsoft.com/office/drawing/2014/main" id="{B421AC1C-D5E3-8EBF-5573-B5CC74A5D2C9}"/>
                </a:ext>
              </a:extLst>
            </p:cNvPr>
            <p:cNvSpPr/>
            <p:nvPr/>
          </p:nvSpPr>
          <p:spPr>
            <a:xfrm>
              <a:off x="8705399" y="4237101"/>
              <a:ext cx="13897" cy="70016"/>
            </a:xfrm>
            <a:custGeom>
              <a:avLst/>
              <a:gdLst>
                <a:gd name="connsiteX0" fmla="*/ 2256 w 13897"/>
                <a:gd name="connsiteY0" fmla="*/ 64465 h 70016"/>
                <a:gd name="connsiteX1" fmla="*/ 10028 w 13897"/>
                <a:gd name="connsiteY1" fmla="*/ 69723 h 70016"/>
                <a:gd name="connsiteX2" fmla="*/ 13686 w 13897"/>
                <a:gd name="connsiteY2" fmla="*/ 62865 h 70016"/>
                <a:gd name="connsiteX3" fmla="*/ 3170 w 13897"/>
                <a:gd name="connsiteY3" fmla="*/ 0 h 70016"/>
                <a:gd name="connsiteX4" fmla="*/ 2256 w 13897"/>
                <a:gd name="connsiteY4" fmla="*/ 64465 h 7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97" h="70016">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w="2286" cap="flat">
              <a:noFill/>
              <a:prstDash val="solid"/>
              <a:miter/>
            </a:ln>
          </p:spPr>
          <p:txBody>
            <a:bodyPr rtlCol="0" anchor="ctr"/>
            <a:lstStyle/>
            <a:p>
              <a:endParaRPr lang="en-US"/>
            </a:p>
          </p:txBody>
        </p:sp>
        <p:sp>
          <p:nvSpPr>
            <p:cNvPr id="62" name="Freeform 981">
              <a:extLst>
                <a:ext uri="{FF2B5EF4-FFF2-40B4-BE49-F238E27FC236}">
                  <a16:creationId xmlns:a16="http://schemas.microsoft.com/office/drawing/2014/main" id="{FC812CA6-52AB-3D7C-F1E4-DCFF2DC43037}"/>
                </a:ext>
              </a:extLst>
            </p:cNvPr>
            <p:cNvSpPr/>
            <p:nvPr/>
          </p:nvSpPr>
          <p:spPr>
            <a:xfrm>
              <a:off x="9009414" y="4882112"/>
              <a:ext cx="39415" cy="37588"/>
            </a:xfrm>
            <a:custGeom>
              <a:avLst/>
              <a:gdLst>
                <a:gd name="connsiteX0" fmla="*/ 9594 w 39415"/>
                <a:gd name="connsiteY0" fmla="*/ 2155 h 37588"/>
                <a:gd name="connsiteX1" fmla="*/ 1822 w 39415"/>
                <a:gd name="connsiteY1" fmla="*/ 1240 h 37588"/>
                <a:gd name="connsiteX2" fmla="*/ 3193 w 39415"/>
                <a:gd name="connsiteY2" fmla="*/ 10613 h 37588"/>
                <a:gd name="connsiteX3" fmla="*/ 35426 w 39415"/>
                <a:gd name="connsiteY3" fmla="*/ 37588 h 37588"/>
                <a:gd name="connsiteX4" fmla="*/ 38855 w 39415"/>
                <a:gd name="connsiteY4" fmla="*/ 30730 h 37588"/>
                <a:gd name="connsiteX5" fmla="*/ 9594 w 39415"/>
                <a:gd name="connsiteY5" fmla="*/ 2155 h 3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15" h="37588">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w="2286" cap="flat">
              <a:noFill/>
              <a:prstDash val="solid"/>
              <a:miter/>
            </a:ln>
          </p:spPr>
          <p:txBody>
            <a:bodyPr rtlCol="0" anchor="ctr"/>
            <a:lstStyle/>
            <a:p>
              <a:endParaRPr lang="en-US"/>
            </a:p>
          </p:txBody>
        </p:sp>
        <p:sp>
          <p:nvSpPr>
            <p:cNvPr id="63" name="Freeform 982">
              <a:extLst>
                <a:ext uri="{FF2B5EF4-FFF2-40B4-BE49-F238E27FC236}">
                  <a16:creationId xmlns:a16="http://schemas.microsoft.com/office/drawing/2014/main" id="{AEAE7864-023F-ECE5-A580-5F657A84248E}"/>
                </a:ext>
              </a:extLst>
            </p:cNvPr>
            <p:cNvSpPr/>
            <p:nvPr/>
          </p:nvSpPr>
          <p:spPr>
            <a:xfrm>
              <a:off x="8626785" y="4797491"/>
              <a:ext cx="238837" cy="310575"/>
            </a:xfrm>
            <a:custGeom>
              <a:avLst/>
              <a:gdLst>
                <a:gd name="connsiteX0" fmla="*/ 154936 w 238837"/>
                <a:gd name="connsiteY0" fmla="*/ 298688 h 310575"/>
                <a:gd name="connsiteX1" fmla="*/ 165223 w 238837"/>
                <a:gd name="connsiteY1" fmla="*/ 202676 h 310575"/>
                <a:gd name="connsiteX2" fmla="*/ 167280 w 238837"/>
                <a:gd name="connsiteY2" fmla="*/ 187360 h 310575"/>
                <a:gd name="connsiteX3" fmla="*/ 175967 w 238837"/>
                <a:gd name="connsiteY3" fmla="*/ 126552 h 310575"/>
                <a:gd name="connsiteX4" fmla="*/ 206828 w 238837"/>
                <a:gd name="connsiteY4" fmla="*/ 68488 h 310575"/>
                <a:gd name="connsiteX5" fmla="*/ 229231 w 238837"/>
                <a:gd name="connsiteY5" fmla="*/ 47457 h 310575"/>
                <a:gd name="connsiteX6" fmla="*/ 236089 w 238837"/>
                <a:gd name="connsiteY6" fmla="*/ 15453 h 310575"/>
                <a:gd name="connsiteX7" fmla="*/ 201799 w 238837"/>
                <a:gd name="connsiteY7" fmla="*/ 594 h 310575"/>
                <a:gd name="connsiteX8" fmla="*/ 138705 w 238837"/>
                <a:gd name="connsiteY8" fmla="*/ 30083 h 310575"/>
                <a:gd name="connsiteX9" fmla="*/ 97100 w 238837"/>
                <a:gd name="connsiteY9" fmla="*/ 25511 h 310575"/>
                <a:gd name="connsiteX10" fmla="*/ 27149 w 238837"/>
                <a:gd name="connsiteY10" fmla="*/ 594 h 310575"/>
                <a:gd name="connsiteX11" fmla="*/ 1774 w 238837"/>
                <a:gd name="connsiteY11" fmla="*/ 30769 h 310575"/>
                <a:gd name="connsiteX12" fmla="*/ 33321 w 238837"/>
                <a:gd name="connsiteY12" fmla="*/ 89748 h 310575"/>
                <a:gd name="connsiteX13" fmla="*/ 43608 w 238837"/>
                <a:gd name="connsiteY13" fmla="*/ 213420 h 310575"/>
                <a:gd name="connsiteX14" fmla="*/ 43836 w 238837"/>
                <a:gd name="connsiteY14" fmla="*/ 217078 h 310575"/>
                <a:gd name="connsiteX15" fmla="*/ 44294 w 238837"/>
                <a:gd name="connsiteY15" fmla="*/ 224622 h 310575"/>
                <a:gd name="connsiteX16" fmla="*/ 44751 w 238837"/>
                <a:gd name="connsiteY16" fmla="*/ 229651 h 310575"/>
                <a:gd name="connsiteX17" fmla="*/ 45208 w 238837"/>
                <a:gd name="connsiteY17" fmla="*/ 236280 h 310575"/>
                <a:gd name="connsiteX18" fmla="*/ 45665 w 238837"/>
                <a:gd name="connsiteY18" fmla="*/ 242224 h 310575"/>
                <a:gd name="connsiteX19" fmla="*/ 46122 w 238837"/>
                <a:gd name="connsiteY19" fmla="*/ 248396 h 310575"/>
                <a:gd name="connsiteX20" fmla="*/ 46580 w 238837"/>
                <a:gd name="connsiteY20" fmla="*/ 254797 h 310575"/>
                <a:gd name="connsiteX21" fmla="*/ 47037 w 238837"/>
                <a:gd name="connsiteY21" fmla="*/ 260512 h 310575"/>
                <a:gd name="connsiteX22" fmla="*/ 47494 w 238837"/>
                <a:gd name="connsiteY22" fmla="*/ 267599 h 310575"/>
                <a:gd name="connsiteX23" fmla="*/ 47723 w 238837"/>
                <a:gd name="connsiteY23" fmla="*/ 272856 h 310575"/>
                <a:gd name="connsiteX24" fmla="*/ 48180 w 238837"/>
                <a:gd name="connsiteY24" fmla="*/ 280857 h 310575"/>
                <a:gd name="connsiteX25" fmla="*/ 48408 w 238837"/>
                <a:gd name="connsiteY25" fmla="*/ 285201 h 310575"/>
                <a:gd name="connsiteX26" fmla="*/ 48866 w 238837"/>
                <a:gd name="connsiteY26" fmla="*/ 297545 h 310575"/>
                <a:gd name="connsiteX27" fmla="*/ 47265 w 238837"/>
                <a:gd name="connsiteY27" fmla="*/ 303717 h 310575"/>
                <a:gd name="connsiteX28" fmla="*/ 47037 w 238837"/>
                <a:gd name="connsiteY28" fmla="*/ 304860 h 310575"/>
                <a:gd name="connsiteX29" fmla="*/ 72411 w 238837"/>
                <a:gd name="connsiteY29" fmla="*/ 308061 h 310575"/>
                <a:gd name="connsiteX30" fmla="*/ 71268 w 238837"/>
                <a:gd name="connsiteY30" fmla="*/ 306461 h 310575"/>
                <a:gd name="connsiteX31" fmla="*/ 62810 w 238837"/>
                <a:gd name="connsiteY31" fmla="*/ 285658 h 310575"/>
                <a:gd name="connsiteX32" fmla="*/ 59838 w 238837"/>
                <a:gd name="connsiteY32" fmla="*/ 248853 h 310575"/>
                <a:gd name="connsiteX33" fmla="*/ 58924 w 238837"/>
                <a:gd name="connsiteY33" fmla="*/ 238338 h 310575"/>
                <a:gd name="connsiteX34" fmla="*/ 56409 w 238837"/>
                <a:gd name="connsiteY34" fmla="*/ 206562 h 310575"/>
                <a:gd name="connsiteX35" fmla="*/ 56409 w 238837"/>
                <a:gd name="connsiteY35" fmla="*/ 206334 h 310575"/>
                <a:gd name="connsiteX36" fmla="*/ 53438 w 238837"/>
                <a:gd name="connsiteY36" fmla="*/ 167472 h 310575"/>
                <a:gd name="connsiteX37" fmla="*/ 46808 w 238837"/>
                <a:gd name="connsiteY37" fmla="*/ 79918 h 310575"/>
                <a:gd name="connsiteX38" fmla="*/ 39036 w 238837"/>
                <a:gd name="connsiteY38" fmla="*/ 62544 h 310575"/>
                <a:gd name="connsiteX39" fmla="*/ 18005 w 238837"/>
                <a:gd name="connsiteY39" fmla="*/ 29626 h 310575"/>
                <a:gd name="connsiteX40" fmla="*/ 31949 w 238837"/>
                <a:gd name="connsiteY40" fmla="*/ 12710 h 310575"/>
                <a:gd name="connsiteX41" fmla="*/ 77441 w 238837"/>
                <a:gd name="connsiteY41" fmla="*/ 28712 h 310575"/>
                <a:gd name="connsiteX42" fmla="*/ 84984 w 238837"/>
                <a:gd name="connsiteY42" fmla="*/ 33284 h 310575"/>
                <a:gd name="connsiteX43" fmla="*/ 178253 w 238837"/>
                <a:gd name="connsiteY43" fmla="*/ 27797 h 310575"/>
                <a:gd name="connsiteX44" fmla="*/ 200885 w 238837"/>
                <a:gd name="connsiteY44" fmla="*/ 14767 h 310575"/>
                <a:gd name="connsiteX45" fmla="*/ 224430 w 238837"/>
                <a:gd name="connsiteY45" fmla="*/ 21854 h 310575"/>
                <a:gd name="connsiteX46" fmla="*/ 218258 w 238837"/>
                <a:gd name="connsiteY46" fmla="*/ 40827 h 310575"/>
                <a:gd name="connsiteX47" fmla="*/ 183054 w 238837"/>
                <a:gd name="connsiteY47" fmla="*/ 70545 h 310575"/>
                <a:gd name="connsiteX48" fmla="*/ 166823 w 238837"/>
                <a:gd name="connsiteY48" fmla="*/ 97749 h 310575"/>
                <a:gd name="connsiteX49" fmla="*/ 154022 w 238837"/>
                <a:gd name="connsiteY49" fmla="*/ 192618 h 310575"/>
                <a:gd name="connsiteX50" fmla="*/ 152879 w 238837"/>
                <a:gd name="connsiteY50" fmla="*/ 203362 h 310575"/>
                <a:gd name="connsiteX51" fmla="*/ 152650 w 238837"/>
                <a:gd name="connsiteY51" fmla="*/ 204962 h 310575"/>
                <a:gd name="connsiteX52" fmla="*/ 151736 w 238837"/>
                <a:gd name="connsiteY52" fmla="*/ 213420 h 310575"/>
                <a:gd name="connsiteX53" fmla="*/ 151507 w 238837"/>
                <a:gd name="connsiteY53" fmla="*/ 216392 h 310575"/>
                <a:gd name="connsiteX54" fmla="*/ 150821 w 238837"/>
                <a:gd name="connsiteY54" fmla="*/ 223936 h 310575"/>
                <a:gd name="connsiteX55" fmla="*/ 150593 w 238837"/>
                <a:gd name="connsiteY55" fmla="*/ 226908 h 310575"/>
                <a:gd name="connsiteX56" fmla="*/ 149907 w 238837"/>
                <a:gd name="connsiteY56" fmla="*/ 237195 h 310575"/>
                <a:gd name="connsiteX57" fmla="*/ 143049 w 238837"/>
                <a:gd name="connsiteY57" fmla="*/ 291602 h 310575"/>
                <a:gd name="connsiteX58" fmla="*/ 142820 w 238837"/>
                <a:gd name="connsiteY58" fmla="*/ 293659 h 310575"/>
                <a:gd name="connsiteX59" fmla="*/ 142820 w 238837"/>
                <a:gd name="connsiteY59" fmla="*/ 294116 h 310575"/>
                <a:gd name="connsiteX60" fmla="*/ 142592 w 238837"/>
                <a:gd name="connsiteY60" fmla="*/ 295488 h 310575"/>
                <a:gd name="connsiteX61" fmla="*/ 142592 w 238837"/>
                <a:gd name="connsiteY61" fmla="*/ 295945 h 310575"/>
                <a:gd name="connsiteX62" fmla="*/ 142363 w 238837"/>
                <a:gd name="connsiteY62" fmla="*/ 297088 h 310575"/>
                <a:gd name="connsiteX63" fmla="*/ 142363 w 238837"/>
                <a:gd name="connsiteY63" fmla="*/ 297545 h 310575"/>
                <a:gd name="connsiteX64" fmla="*/ 142134 w 238837"/>
                <a:gd name="connsiteY64" fmla="*/ 298688 h 310575"/>
                <a:gd name="connsiteX65" fmla="*/ 142134 w 238837"/>
                <a:gd name="connsiteY65" fmla="*/ 299145 h 310575"/>
                <a:gd name="connsiteX66" fmla="*/ 141906 w 238837"/>
                <a:gd name="connsiteY66" fmla="*/ 300517 h 310575"/>
                <a:gd name="connsiteX67" fmla="*/ 141906 w 238837"/>
                <a:gd name="connsiteY67" fmla="*/ 300746 h 310575"/>
                <a:gd name="connsiteX68" fmla="*/ 141220 w 238837"/>
                <a:gd name="connsiteY68" fmla="*/ 303489 h 310575"/>
                <a:gd name="connsiteX69" fmla="*/ 141220 w 238837"/>
                <a:gd name="connsiteY69" fmla="*/ 303717 h 310575"/>
                <a:gd name="connsiteX70" fmla="*/ 140763 w 238837"/>
                <a:gd name="connsiteY70" fmla="*/ 304632 h 310575"/>
                <a:gd name="connsiteX71" fmla="*/ 140763 w 238837"/>
                <a:gd name="connsiteY71" fmla="*/ 304860 h 310575"/>
                <a:gd name="connsiteX72" fmla="*/ 140306 w 238837"/>
                <a:gd name="connsiteY72" fmla="*/ 305775 h 310575"/>
                <a:gd name="connsiteX73" fmla="*/ 140306 w 238837"/>
                <a:gd name="connsiteY73" fmla="*/ 306003 h 310575"/>
                <a:gd name="connsiteX74" fmla="*/ 139848 w 238837"/>
                <a:gd name="connsiteY74" fmla="*/ 306918 h 310575"/>
                <a:gd name="connsiteX75" fmla="*/ 139848 w 238837"/>
                <a:gd name="connsiteY75" fmla="*/ 306918 h 310575"/>
                <a:gd name="connsiteX76" fmla="*/ 138020 w 238837"/>
                <a:gd name="connsiteY76" fmla="*/ 309204 h 310575"/>
                <a:gd name="connsiteX77" fmla="*/ 138020 w 238837"/>
                <a:gd name="connsiteY77" fmla="*/ 309204 h 310575"/>
                <a:gd name="connsiteX78" fmla="*/ 137334 w 238837"/>
                <a:gd name="connsiteY78" fmla="*/ 309661 h 310575"/>
                <a:gd name="connsiteX79" fmla="*/ 137334 w 238837"/>
                <a:gd name="connsiteY79" fmla="*/ 309661 h 310575"/>
                <a:gd name="connsiteX80" fmla="*/ 136648 w 238837"/>
                <a:gd name="connsiteY80" fmla="*/ 310118 h 310575"/>
                <a:gd name="connsiteX81" fmla="*/ 136648 w 238837"/>
                <a:gd name="connsiteY81" fmla="*/ 310118 h 310575"/>
                <a:gd name="connsiteX82" fmla="*/ 135734 w 238837"/>
                <a:gd name="connsiteY82" fmla="*/ 310575 h 310575"/>
                <a:gd name="connsiteX83" fmla="*/ 135734 w 238837"/>
                <a:gd name="connsiteY83" fmla="*/ 310575 h 310575"/>
                <a:gd name="connsiteX84" fmla="*/ 140763 w 238837"/>
                <a:gd name="connsiteY84" fmla="*/ 310347 h 310575"/>
                <a:gd name="connsiteX85" fmla="*/ 157451 w 238837"/>
                <a:gd name="connsiteY85" fmla="*/ 309432 h 310575"/>
                <a:gd name="connsiteX86" fmla="*/ 157222 w 238837"/>
                <a:gd name="connsiteY86" fmla="*/ 308747 h 310575"/>
                <a:gd name="connsiteX87" fmla="*/ 154936 w 238837"/>
                <a:gd name="connsiteY87" fmla="*/ 298688 h 3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38837" h="310575">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088501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1186F-B81E-1278-58BD-977E4CB3F5E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D2C7844-90FF-A172-A847-755CF68CBB21}"/>
              </a:ext>
            </a:extLst>
          </p:cNvPr>
          <p:cNvSpPr/>
          <p:nvPr/>
        </p:nvSpPr>
        <p:spPr>
          <a:xfrm>
            <a:off x="3841330" y="3406518"/>
            <a:ext cx="8453438" cy="2581558"/>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7C513206-F2C1-E80F-0B9F-2E3FEAC8293E}"/>
              </a:ext>
            </a:extLst>
          </p:cNvPr>
          <p:cNvSpPr>
            <a:spLocks noGrp="1"/>
          </p:cNvSpPr>
          <p:nvPr>
            <p:ph type="body" sz="quarter" idx="18"/>
          </p:nvPr>
        </p:nvSpPr>
        <p:spPr>
          <a:xfrm>
            <a:off x="221728" y="629576"/>
            <a:ext cx="2984778" cy="1049221"/>
          </a:xfrm>
        </p:spPr>
        <p:txBody>
          <a:bodyPr/>
          <a:lstStyle/>
          <a:p>
            <a:pPr>
              <a:lnSpc>
                <a:spcPct val="100000"/>
              </a:lnSpc>
            </a:pPr>
            <a:r>
              <a:rPr lang="en-US" dirty="0"/>
              <a:t>Hvað styrktaraðilar og fjárfestar leita að</a:t>
            </a:r>
          </a:p>
        </p:txBody>
      </p:sp>
      <p:sp>
        <p:nvSpPr>
          <p:cNvPr id="11" name="Text Placeholder 10">
            <a:extLst>
              <a:ext uri="{FF2B5EF4-FFF2-40B4-BE49-F238E27FC236}">
                <a16:creationId xmlns:a16="http://schemas.microsoft.com/office/drawing/2014/main" id="{A87B1336-DCAB-C80E-9CC2-284ADBFE5000}"/>
              </a:ext>
            </a:extLst>
          </p:cNvPr>
          <p:cNvSpPr>
            <a:spLocks noGrp="1"/>
          </p:cNvSpPr>
          <p:nvPr>
            <p:ph type="body" sz="quarter" idx="19"/>
          </p:nvPr>
        </p:nvSpPr>
        <p:spPr>
          <a:xfrm>
            <a:off x="221728" y="1829808"/>
            <a:ext cx="2984778" cy="385564"/>
          </a:xfrm>
        </p:spPr>
        <p:txBody>
          <a:bodyPr/>
          <a:lstStyle/>
          <a:p>
            <a:r>
              <a:rPr lang="en-IE" sz="2800" dirty="0"/>
              <a:t>Nýsköpun og einstæðni</a:t>
            </a:r>
          </a:p>
        </p:txBody>
      </p:sp>
      <p:sp>
        <p:nvSpPr>
          <p:cNvPr id="6" name="Text Placeholder 5">
            <a:extLst>
              <a:ext uri="{FF2B5EF4-FFF2-40B4-BE49-F238E27FC236}">
                <a16:creationId xmlns:a16="http://schemas.microsoft.com/office/drawing/2014/main" id="{9A36A10A-28D7-A505-3A46-B37464ACF3C4}"/>
              </a:ext>
            </a:extLst>
          </p:cNvPr>
          <p:cNvSpPr>
            <a:spLocks noGrp="1"/>
          </p:cNvSpPr>
          <p:nvPr>
            <p:ph type="body" sz="quarter" idx="21"/>
          </p:nvPr>
        </p:nvSpPr>
        <p:spPr>
          <a:xfrm>
            <a:off x="4514850" y="465780"/>
            <a:ext cx="6728159"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Nýsköpun eða einstæðni</a:t>
            </a:r>
          </a:p>
          <a:p>
            <a:pPr>
              <a:spcAft>
                <a:spcPts val="1200"/>
              </a:spcAft>
            </a:pPr>
            <a:r>
              <a:rPr lang="en-US" sz="2400" dirty="0"/>
              <a:t>Fjármögnunaraðilar—sérstaklega styrktarsjóðir og hlutaféfjárfestar—eru oft dregnir að verkefnum sem bjóða upp á eitthvað </a:t>
            </a:r>
            <a:r>
              <a:rPr lang="en-US" sz="2400" b="1" dirty="0"/>
              <a:t>nýtt, frumlegt eða áhrifamikið</a:t>
            </a:r>
            <a:r>
              <a:rPr lang="en-US" sz="2400" dirty="0"/>
              <a:t>. Nýsköpun þýðir ekki alltaf hátækni; hún getur falist í </a:t>
            </a:r>
            <a:r>
              <a:rPr lang="en-US" sz="2400" b="1" dirty="0"/>
              <a:t>upplifuninni</a:t>
            </a:r>
            <a:r>
              <a:rPr lang="en-US" sz="2400" dirty="0"/>
              <a:t> sem </a:t>
            </a:r>
            <a:r>
              <a:rPr lang="en-US" sz="2400" b="1" dirty="0"/>
              <a:t>þú býður upp á.</a:t>
            </a:r>
          </a:p>
          <a:p>
            <a:pPr>
              <a:spcAft>
                <a:spcPts val="1200"/>
              </a:spcAft>
            </a:pPr>
            <a:endParaRPr lang="en-US" sz="2400" b="1" dirty="0"/>
          </a:p>
          <a:p>
            <a:pPr>
              <a:spcAft>
                <a:spcPts val="1200"/>
              </a:spcAft>
            </a:pPr>
            <a:r>
              <a:rPr lang="en-US" sz="2400" b="1" dirty="0">
                <a:solidFill>
                  <a:schemeClr val="bg1"/>
                </a:solidFill>
              </a:rPr>
              <a:t>Dæmi: </a:t>
            </a:r>
            <a:r>
              <a:rPr lang="en-US" sz="2400" dirty="0">
                <a:solidFill>
                  <a:schemeClr val="bg1"/>
                </a:solidFill>
              </a:rPr>
              <a:t>fyrsta glamping-svæðið á þínu svæði, dvöl með þema byggðu á staðbundnum þjóðsögum, sjálfbærnistefna (utan rafmagnskerfis, kolefnishlutlausar skálar), eða viðskiptalíkanið þitt (samfélagslega í eigu, undir forystu kvenna, eða skapandi samsetning enduruppbyggjandi landbúnaðar og ferðaþjónustu).</a:t>
            </a:r>
          </a:p>
          <a:p>
            <a:pPr>
              <a:spcAft>
                <a:spcPts val="1200"/>
              </a:spcAft>
            </a:pPr>
            <a:endParaRPr lang="en-IE" dirty="0"/>
          </a:p>
        </p:txBody>
      </p:sp>
      <p:grpSp>
        <p:nvGrpSpPr>
          <p:cNvPr id="3" name="Graphic 2">
            <a:extLst>
              <a:ext uri="{FF2B5EF4-FFF2-40B4-BE49-F238E27FC236}">
                <a16:creationId xmlns:a16="http://schemas.microsoft.com/office/drawing/2014/main" id="{E47F13EA-735F-1458-FEB7-F5070DE04350}"/>
              </a:ext>
            </a:extLst>
          </p:cNvPr>
          <p:cNvGrpSpPr/>
          <p:nvPr/>
        </p:nvGrpSpPr>
        <p:grpSpPr>
          <a:xfrm>
            <a:off x="886645" y="3738562"/>
            <a:ext cx="2567905" cy="1618493"/>
            <a:chOff x="2512125" y="312514"/>
            <a:chExt cx="1252858" cy="826141"/>
          </a:xfrm>
        </p:grpSpPr>
        <p:sp>
          <p:nvSpPr>
            <p:cNvPr id="4" name="Freeform 866">
              <a:extLst>
                <a:ext uri="{FF2B5EF4-FFF2-40B4-BE49-F238E27FC236}">
                  <a16:creationId xmlns:a16="http://schemas.microsoft.com/office/drawing/2014/main" id="{EB893441-E8C6-054C-E76C-36E4B9A3453A}"/>
                </a:ext>
              </a:extLst>
            </p:cNvPr>
            <p:cNvSpPr/>
            <p:nvPr/>
          </p:nvSpPr>
          <p:spPr>
            <a:xfrm>
              <a:off x="2783257" y="394563"/>
              <a:ext cx="1371" cy="2743"/>
            </a:xfrm>
            <a:custGeom>
              <a:avLst/>
              <a:gdLst>
                <a:gd name="connsiteX0" fmla="*/ 0 w 1371"/>
                <a:gd name="connsiteY0" fmla="*/ 2743 h 2743"/>
                <a:gd name="connsiteX1" fmla="*/ 1372 w 1371"/>
                <a:gd name="connsiteY1" fmla="*/ 0 h 2743"/>
                <a:gd name="connsiteX2" fmla="*/ 0 w 1371"/>
                <a:gd name="connsiteY2" fmla="*/ 2743 h 2743"/>
              </a:gdLst>
              <a:ahLst/>
              <a:cxnLst>
                <a:cxn ang="0">
                  <a:pos x="connsiteX0" y="connsiteY0"/>
                </a:cxn>
                <a:cxn ang="0">
                  <a:pos x="connsiteX1" y="connsiteY1"/>
                </a:cxn>
                <a:cxn ang="0">
                  <a:pos x="connsiteX2" y="connsiteY2"/>
                </a:cxn>
              </a:cxnLst>
              <a:rect l="l" t="t" r="r" b="b"/>
              <a:pathLst>
                <a:path w="1371" h="2743">
                  <a:moveTo>
                    <a:pt x="0" y="2743"/>
                  </a:moveTo>
                  <a:cubicBezTo>
                    <a:pt x="457" y="1829"/>
                    <a:pt x="914" y="914"/>
                    <a:pt x="1372" y="0"/>
                  </a:cubicBezTo>
                  <a:cubicBezTo>
                    <a:pt x="914" y="914"/>
                    <a:pt x="457" y="1829"/>
                    <a:pt x="0" y="2743"/>
                  </a:cubicBezTo>
                  <a:close/>
                </a:path>
              </a:pathLst>
            </a:custGeom>
            <a:solidFill>
              <a:srgbClr val="FFFFFF"/>
            </a:solidFill>
            <a:ln w="2286" cap="flat">
              <a:noFill/>
              <a:prstDash val="solid"/>
              <a:miter/>
            </a:ln>
          </p:spPr>
          <p:txBody>
            <a:bodyPr rtlCol="0" anchor="ctr"/>
            <a:lstStyle/>
            <a:p>
              <a:endParaRPr lang="en-US"/>
            </a:p>
          </p:txBody>
        </p:sp>
        <p:sp>
          <p:nvSpPr>
            <p:cNvPr id="5" name="Freeform 867">
              <a:extLst>
                <a:ext uri="{FF2B5EF4-FFF2-40B4-BE49-F238E27FC236}">
                  <a16:creationId xmlns:a16="http://schemas.microsoft.com/office/drawing/2014/main" id="{4E75E237-D94A-24A9-4FAD-0A3C27E47393}"/>
                </a:ext>
              </a:extLst>
            </p:cNvPr>
            <p:cNvSpPr/>
            <p:nvPr/>
          </p:nvSpPr>
          <p:spPr>
            <a:xfrm>
              <a:off x="2662785" y="397078"/>
              <a:ext cx="156267" cy="605561"/>
            </a:xfrm>
            <a:custGeom>
              <a:avLst/>
              <a:gdLst>
                <a:gd name="connsiteX0" fmla="*/ 48006 w 156267"/>
                <a:gd name="connsiteY0" fmla="*/ 583844 h 605561"/>
                <a:gd name="connsiteX1" fmla="*/ 107671 w 156267"/>
                <a:gd name="connsiteY1" fmla="*/ 551612 h 605561"/>
                <a:gd name="connsiteX2" fmla="*/ 152248 w 156267"/>
                <a:gd name="connsiteY2" fmla="*/ 468859 h 605561"/>
                <a:gd name="connsiteX3" fmla="*/ 156134 w 156267"/>
                <a:gd name="connsiteY3" fmla="*/ 419024 h 605561"/>
                <a:gd name="connsiteX4" fmla="*/ 150419 w 156267"/>
                <a:gd name="connsiteY4" fmla="*/ 370561 h 605561"/>
                <a:gd name="connsiteX5" fmla="*/ 120701 w 156267"/>
                <a:gd name="connsiteY5" fmla="*/ 0 h 605561"/>
                <a:gd name="connsiteX6" fmla="*/ 114757 w 156267"/>
                <a:gd name="connsiteY6" fmla="*/ 19431 h 605561"/>
                <a:gd name="connsiteX7" fmla="*/ 85268 w 156267"/>
                <a:gd name="connsiteY7" fmla="*/ 170307 h 605561"/>
                <a:gd name="connsiteX8" fmla="*/ 20117 w 156267"/>
                <a:gd name="connsiteY8" fmla="*/ 491033 h 605561"/>
                <a:gd name="connsiteX9" fmla="*/ 0 w 156267"/>
                <a:gd name="connsiteY9" fmla="*/ 605561 h 605561"/>
                <a:gd name="connsiteX10" fmla="*/ 2743 w 156267"/>
                <a:gd name="connsiteY10" fmla="*/ 590017 h 605561"/>
                <a:gd name="connsiteX11" fmla="*/ 48006 w 156267"/>
                <a:gd name="connsiteY11" fmla="*/ 583844 h 60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267" h="605561">
                  <a:moveTo>
                    <a:pt x="48006" y="583844"/>
                  </a:moveTo>
                  <a:cubicBezTo>
                    <a:pt x="70866" y="577901"/>
                    <a:pt x="89840" y="566699"/>
                    <a:pt x="107671" y="551612"/>
                  </a:cubicBezTo>
                  <a:cubicBezTo>
                    <a:pt x="131445" y="531724"/>
                    <a:pt x="147676" y="499491"/>
                    <a:pt x="152248" y="468859"/>
                  </a:cubicBezTo>
                  <a:cubicBezTo>
                    <a:pt x="154762" y="452171"/>
                    <a:pt x="156820" y="435940"/>
                    <a:pt x="156134" y="419024"/>
                  </a:cubicBezTo>
                  <a:cubicBezTo>
                    <a:pt x="155448" y="402793"/>
                    <a:pt x="152933" y="386563"/>
                    <a:pt x="150419" y="370561"/>
                  </a:cubicBezTo>
                  <a:cubicBezTo>
                    <a:pt x="143789" y="320269"/>
                    <a:pt x="122758" y="25603"/>
                    <a:pt x="120701" y="0"/>
                  </a:cubicBezTo>
                  <a:cubicBezTo>
                    <a:pt x="117958" y="6172"/>
                    <a:pt x="116357" y="12802"/>
                    <a:pt x="114757" y="19431"/>
                  </a:cubicBezTo>
                  <a:cubicBezTo>
                    <a:pt x="103327" y="69494"/>
                    <a:pt x="93726" y="119786"/>
                    <a:pt x="85268" y="170307"/>
                  </a:cubicBezTo>
                  <a:cubicBezTo>
                    <a:pt x="67437" y="277978"/>
                    <a:pt x="38862" y="383591"/>
                    <a:pt x="20117" y="491033"/>
                  </a:cubicBezTo>
                  <a:cubicBezTo>
                    <a:pt x="13487" y="529209"/>
                    <a:pt x="6401" y="567385"/>
                    <a:pt x="0" y="605561"/>
                  </a:cubicBezTo>
                  <a:cubicBezTo>
                    <a:pt x="914" y="600304"/>
                    <a:pt x="1829" y="595274"/>
                    <a:pt x="2743" y="590017"/>
                  </a:cubicBezTo>
                  <a:cubicBezTo>
                    <a:pt x="17831" y="590017"/>
                    <a:pt x="33376" y="587731"/>
                    <a:pt x="48006" y="583844"/>
                  </a:cubicBezTo>
                  <a:close/>
                </a:path>
              </a:pathLst>
            </a:custGeom>
            <a:solidFill>
              <a:srgbClr val="FFFFFF"/>
            </a:solidFill>
            <a:ln w="2286" cap="flat">
              <a:noFill/>
              <a:prstDash val="solid"/>
              <a:miter/>
            </a:ln>
          </p:spPr>
          <p:txBody>
            <a:bodyPr rtlCol="0" anchor="ctr"/>
            <a:lstStyle/>
            <a:p>
              <a:endParaRPr lang="en-US"/>
            </a:p>
          </p:txBody>
        </p:sp>
        <p:sp>
          <p:nvSpPr>
            <p:cNvPr id="7" name="Freeform 868">
              <a:extLst>
                <a:ext uri="{FF2B5EF4-FFF2-40B4-BE49-F238E27FC236}">
                  <a16:creationId xmlns:a16="http://schemas.microsoft.com/office/drawing/2014/main" id="{DA2B50BE-9988-3075-85B5-4BA410EB4748}"/>
                </a:ext>
              </a:extLst>
            </p:cNvPr>
            <p:cNvSpPr/>
            <p:nvPr/>
          </p:nvSpPr>
          <p:spPr>
            <a:xfrm>
              <a:off x="3232913" y="929487"/>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8" name="Freeform 869">
              <a:extLst>
                <a:ext uri="{FF2B5EF4-FFF2-40B4-BE49-F238E27FC236}">
                  <a16:creationId xmlns:a16="http://schemas.microsoft.com/office/drawing/2014/main" id="{09470A00-80DE-2D97-294F-51D9EE7D0C36}"/>
                </a:ext>
              </a:extLst>
            </p:cNvPr>
            <p:cNvSpPr/>
            <p:nvPr/>
          </p:nvSpPr>
          <p:spPr>
            <a:xfrm>
              <a:off x="3290520" y="929259"/>
              <a:ext cx="15316" cy="2286"/>
            </a:xfrm>
            <a:custGeom>
              <a:avLst/>
              <a:gdLst>
                <a:gd name="connsiteX0" fmla="*/ 0 w 15316"/>
                <a:gd name="connsiteY0" fmla="*/ 0 h 2286"/>
                <a:gd name="connsiteX1" fmla="*/ 15316 w 15316"/>
                <a:gd name="connsiteY1" fmla="*/ 0 h 2286"/>
                <a:gd name="connsiteX2" fmla="*/ 0 w 15316"/>
                <a:gd name="connsiteY2" fmla="*/ 0 h 2286"/>
              </a:gdLst>
              <a:ahLst/>
              <a:cxnLst>
                <a:cxn ang="0">
                  <a:pos x="connsiteX0" y="connsiteY0"/>
                </a:cxn>
                <a:cxn ang="0">
                  <a:pos x="connsiteX1" y="connsiteY1"/>
                </a:cxn>
                <a:cxn ang="0">
                  <a:pos x="connsiteX2" y="connsiteY2"/>
                </a:cxn>
              </a:cxnLst>
              <a:rect l="l" t="t" r="r" b="b"/>
              <a:pathLst>
                <a:path w="15316" h="2286">
                  <a:moveTo>
                    <a:pt x="0" y="0"/>
                  </a:moveTo>
                  <a:cubicBezTo>
                    <a:pt x="5029" y="0"/>
                    <a:pt x="10287" y="0"/>
                    <a:pt x="15316" y="0"/>
                  </a:cubicBezTo>
                  <a:cubicBezTo>
                    <a:pt x="10287" y="0"/>
                    <a:pt x="5029" y="0"/>
                    <a:pt x="0" y="0"/>
                  </a:cubicBezTo>
                  <a:close/>
                </a:path>
              </a:pathLst>
            </a:custGeom>
            <a:solidFill>
              <a:srgbClr val="FFFFFF"/>
            </a:solidFill>
            <a:ln w="2286" cap="flat">
              <a:noFill/>
              <a:prstDash val="solid"/>
              <a:miter/>
            </a:ln>
          </p:spPr>
          <p:txBody>
            <a:bodyPr rtlCol="0" anchor="ctr"/>
            <a:lstStyle/>
            <a:p>
              <a:endParaRPr lang="en-US"/>
            </a:p>
          </p:txBody>
        </p:sp>
        <p:sp>
          <p:nvSpPr>
            <p:cNvPr id="9" name="Freeform 870">
              <a:extLst>
                <a:ext uri="{FF2B5EF4-FFF2-40B4-BE49-F238E27FC236}">
                  <a16:creationId xmlns:a16="http://schemas.microsoft.com/office/drawing/2014/main" id="{943542B9-83D3-5D32-A2DE-059B508C9A7C}"/>
                </a:ext>
              </a:extLst>
            </p:cNvPr>
            <p:cNvSpPr/>
            <p:nvPr/>
          </p:nvSpPr>
          <p:spPr>
            <a:xfrm>
              <a:off x="3290520" y="943889"/>
              <a:ext cx="18059" cy="457"/>
            </a:xfrm>
            <a:custGeom>
              <a:avLst/>
              <a:gdLst>
                <a:gd name="connsiteX0" fmla="*/ 18059 w 18059"/>
                <a:gd name="connsiteY0" fmla="*/ 457 h 457"/>
                <a:gd name="connsiteX1" fmla="*/ 0 w 18059"/>
                <a:gd name="connsiteY1" fmla="*/ 0 h 457"/>
                <a:gd name="connsiteX2" fmla="*/ 18059 w 18059"/>
                <a:gd name="connsiteY2" fmla="*/ 457 h 457"/>
              </a:gdLst>
              <a:ahLst/>
              <a:cxnLst>
                <a:cxn ang="0">
                  <a:pos x="connsiteX0" y="connsiteY0"/>
                </a:cxn>
                <a:cxn ang="0">
                  <a:pos x="connsiteX1" y="connsiteY1"/>
                </a:cxn>
                <a:cxn ang="0">
                  <a:pos x="connsiteX2" y="connsiteY2"/>
                </a:cxn>
              </a:cxnLst>
              <a:rect l="l" t="t" r="r" b="b"/>
              <a:pathLst>
                <a:path w="18059" h="457">
                  <a:moveTo>
                    <a:pt x="18059" y="457"/>
                  </a:moveTo>
                  <a:cubicBezTo>
                    <a:pt x="12116" y="229"/>
                    <a:pt x="6172" y="0"/>
                    <a:pt x="0" y="0"/>
                  </a:cubicBezTo>
                  <a:cubicBezTo>
                    <a:pt x="6172" y="0"/>
                    <a:pt x="12116" y="229"/>
                    <a:pt x="18059" y="457"/>
                  </a:cubicBezTo>
                  <a:close/>
                </a:path>
              </a:pathLst>
            </a:custGeom>
            <a:solidFill>
              <a:srgbClr val="FFFFFF"/>
            </a:solidFill>
            <a:ln w="2286" cap="flat">
              <a:noFill/>
              <a:prstDash val="solid"/>
              <a:miter/>
            </a:ln>
          </p:spPr>
          <p:txBody>
            <a:bodyPr rtlCol="0" anchor="ctr"/>
            <a:lstStyle/>
            <a:p>
              <a:endParaRPr lang="en-US"/>
            </a:p>
          </p:txBody>
        </p:sp>
        <p:sp>
          <p:nvSpPr>
            <p:cNvPr id="12" name="Freeform 871">
              <a:extLst>
                <a:ext uri="{FF2B5EF4-FFF2-40B4-BE49-F238E27FC236}">
                  <a16:creationId xmlns:a16="http://schemas.microsoft.com/office/drawing/2014/main" id="{7AD7AFB0-2C52-9836-F3F9-17D9BFA5AD0C}"/>
                </a:ext>
              </a:extLst>
            </p:cNvPr>
            <p:cNvSpPr/>
            <p:nvPr/>
          </p:nvSpPr>
          <p:spPr>
            <a:xfrm>
              <a:off x="2932075" y="1039444"/>
              <a:ext cx="1143" cy="6400"/>
            </a:xfrm>
            <a:custGeom>
              <a:avLst/>
              <a:gdLst>
                <a:gd name="connsiteX0" fmla="*/ 1143 w 1143"/>
                <a:gd name="connsiteY0" fmla="*/ 6401 h 6400"/>
                <a:gd name="connsiteX1" fmla="*/ 0 w 1143"/>
                <a:gd name="connsiteY1" fmla="*/ 0 h 6400"/>
                <a:gd name="connsiteX2" fmla="*/ 1143 w 1143"/>
                <a:gd name="connsiteY2" fmla="*/ 6401 h 6400"/>
              </a:gdLst>
              <a:ahLst/>
              <a:cxnLst>
                <a:cxn ang="0">
                  <a:pos x="connsiteX0" y="connsiteY0"/>
                </a:cxn>
                <a:cxn ang="0">
                  <a:pos x="connsiteX1" y="connsiteY1"/>
                </a:cxn>
                <a:cxn ang="0">
                  <a:pos x="connsiteX2" y="connsiteY2"/>
                </a:cxn>
              </a:cxnLst>
              <a:rect l="l" t="t" r="r" b="b"/>
              <a:pathLst>
                <a:path w="1143" h="6400">
                  <a:moveTo>
                    <a:pt x="1143" y="6401"/>
                  </a:moveTo>
                  <a:cubicBezTo>
                    <a:pt x="686" y="4343"/>
                    <a:pt x="457" y="2286"/>
                    <a:pt x="0" y="0"/>
                  </a:cubicBezTo>
                  <a:cubicBezTo>
                    <a:pt x="457" y="2286"/>
                    <a:pt x="914" y="4343"/>
                    <a:pt x="1143" y="6401"/>
                  </a:cubicBezTo>
                  <a:close/>
                </a:path>
              </a:pathLst>
            </a:custGeom>
            <a:solidFill>
              <a:srgbClr val="FFFFFF"/>
            </a:solidFill>
            <a:ln w="2286" cap="flat">
              <a:noFill/>
              <a:prstDash val="solid"/>
              <a:miter/>
            </a:ln>
          </p:spPr>
          <p:txBody>
            <a:bodyPr rtlCol="0" anchor="ctr"/>
            <a:lstStyle/>
            <a:p>
              <a:endParaRPr lang="en-US"/>
            </a:p>
          </p:txBody>
        </p:sp>
        <p:sp>
          <p:nvSpPr>
            <p:cNvPr id="13" name="Freeform 872">
              <a:extLst>
                <a:ext uri="{FF2B5EF4-FFF2-40B4-BE49-F238E27FC236}">
                  <a16:creationId xmlns:a16="http://schemas.microsoft.com/office/drawing/2014/main" id="{521D99AA-85D3-E2E3-730D-E9BAB05D2245}"/>
                </a:ext>
              </a:extLst>
            </p:cNvPr>
            <p:cNvSpPr/>
            <p:nvPr/>
          </p:nvSpPr>
          <p:spPr>
            <a:xfrm>
              <a:off x="3308808" y="929087"/>
              <a:ext cx="16916" cy="171"/>
            </a:xfrm>
            <a:custGeom>
              <a:avLst/>
              <a:gdLst>
                <a:gd name="connsiteX0" fmla="*/ 0 w 16916"/>
                <a:gd name="connsiteY0" fmla="*/ 171 h 171"/>
                <a:gd name="connsiteX1" fmla="*/ 16916 w 16916"/>
                <a:gd name="connsiteY1" fmla="*/ 171 h 171"/>
                <a:gd name="connsiteX2" fmla="*/ 0 w 16916"/>
                <a:gd name="connsiteY2" fmla="*/ 171 h 171"/>
              </a:gdLst>
              <a:ahLst/>
              <a:cxnLst>
                <a:cxn ang="0">
                  <a:pos x="connsiteX0" y="connsiteY0"/>
                </a:cxn>
                <a:cxn ang="0">
                  <a:pos x="connsiteX1" y="connsiteY1"/>
                </a:cxn>
                <a:cxn ang="0">
                  <a:pos x="connsiteX2" y="connsiteY2"/>
                </a:cxn>
              </a:cxnLst>
              <a:rect l="l" t="t" r="r" b="b"/>
              <a:pathLst>
                <a:path w="16916" h="171">
                  <a:moveTo>
                    <a:pt x="0" y="171"/>
                  </a:moveTo>
                  <a:cubicBezTo>
                    <a:pt x="5715" y="171"/>
                    <a:pt x="11430" y="171"/>
                    <a:pt x="16916" y="171"/>
                  </a:cubicBezTo>
                  <a:cubicBezTo>
                    <a:pt x="11430" y="-57"/>
                    <a:pt x="5715" y="-57"/>
                    <a:pt x="0" y="171"/>
                  </a:cubicBezTo>
                  <a:close/>
                </a:path>
              </a:pathLst>
            </a:custGeom>
            <a:solidFill>
              <a:srgbClr val="FFFFFF"/>
            </a:solidFill>
            <a:ln w="2286" cap="flat">
              <a:noFill/>
              <a:prstDash val="solid"/>
              <a:miter/>
            </a:ln>
          </p:spPr>
          <p:txBody>
            <a:bodyPr rtlCol="0" anchor="ctr"/>
            <a:lstStyle/>
            <a:p>
              <a:endParaRPr lang="en-US"/>
            </a:p>
          </p:txBody>
        </p:sp>
        <p:sp>
          <p:nvSpPr>
            <p:cNvPr id="14" name="Freeform 873">
              <a:extLst>
                <a:ext uri="{FF2B5EF4-FFF2-40B4-BE49-F238E27FC236}">
                  <a16:creationId xmlns:a16="http://schemas.microsoft.com/office/drawing/2014/main" id="{5B97DF93-1978-6C39-26DD-90E577061840}"/>
                </a:ext>
              </a:extLst>
            </p:cNvPr>
            <p:cNvSpPr/>
            <p:nvPr/>
          </p:nvSpPr>
          <p:spPr>
            <a:xfrm>
              <a:off x="3335783" y="793470"/>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7"/>
                    <a:pt x="1143" y="229"/>
                    <a:pt x="1600"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15" name="Freeform 874">
              <a:extLst>
                <a:ext uri="{FF2B5EF4-FFF2-40B4-BE49-F238E27FC236}">
                  <a16:creationId xmlns:a16="http://schemas.microsoft.com/office/drawing/2014/main" id="{36F6AFA3-8CDC-9743-A604-588550BA0D94}"/>
                </a:ext>
              </a:extLst>
            </p:cNvPr>
            <p:cNvSpPr/>
            <p:nvPr/>
          </p:nvSpPr>
          <p:spPr>
            <a:xfrm>
              <a:off x="3330754" y="795299"/>
              <a:ext cx="1143" cy="457"/>
            </a:xfrm>
            <a:custGeom>
              <a:avLst/>
              <a:gdLst>
                <a:gd name="connsiteX0" fmla="*/ 0 w 1143"/>
                <a:gd name="connsiteY0" fmla="*/ 457 h 457"/>
                <a:gd name="connsiteX1" fmla="*/ 1143 w 1143"/>
                <a:gd name="connsiteY1" fmla="*/ 0 h 457"/>
                <a:gd name="connsiteX2" fmla="*/ 0 w 1143"/>
                <a:gd name="connsiteY2" fmla="*/ 457 h 457"/>
              </a:gdLst>
              <a:ahLst/>
              <a:cxnLst>
                <a:cxn ang="0">
                  <a:pos x="connsiteX0" y="connsiteY0"/>
                </a:cxn>
                <a:cxn ang="0">
                  <a:pos x="connsiteX1" y="connsiteY1"/>
                </a:cxn>
                <a:cxn ang="0">
                  <a:pos x="connsiteX2" y="connsiteY2"/>
                </a:cxn>
              </a:cxnLst>
              <a:rect l="l" t="t" r="r" b="b"/>
              <a:pathLst>
                <a:path w="1143" h="457">
                  <a:moveTo>
                    <a:pt x="0" y="457"/>
                  </a:moveTo>
                  <a:cubicBezTo>
                    <a:pt x="457" y="229"/>
                    <a:pt x="914" y="229"/>
                    <a:pt x="1143" y="0"/>
                  </a:cubicBezTo>
                  <a:cubicBezTo>
                    <a:pt x="686" y="229"/>
                    <a:pt x="229" y="229"/>
                    <a:pt x="0" y="457"/>
                  </a:cubicBezTo>
                  <a:close/>
                </a:path>
              </a:pathLst>
            </a:custGeom>
            <a:solidFill>
              <a:srgbClr val="FFFFFF"/>
            </a:solidFill>
            <a:ln w="2286" cap="flat">
              <a:noFill/>
              <a:prstDash val="solid"/>
              <a:miter/>
            </a:ln>
          </p:spPr>
          <p:txBody>
            <a:bodyPr rtlCol="0" anchor="ctr"/>
            <a:lstStyle/>
            <a:p>
              <a:endParaRPr lang="en-US"/>
            </a:p>
          </p:txBody>
        </p:sp>
        <p:sp>
          <p:nvSpPr>
            <p:cNvPr id="16" name="Freeform 875">
              <a:extLst>
                <a:ext uri="{FF2B5EF4-FFF2-40B4-BE49-F238E27FC236}">
                  <a16:creationId xmlns:a16="http://schemas.microsoft.com/office/drawing/2014/main" id="{ACD39FA6-3A00-99F0-80FE-C0F56497E413}"/>
                </a:ext>
              </a:extLst>
            </p:cNvPr>
            <p:cNvSpPr/>
            <p:nvPr/>
          </p:nvSpPr>
          <p:spPr>
            <a:xfrm>
              <a:off x="3328239" y="795985"/>
              <a:ext cx="1143" cy="228"/>
            </a:xfrm>
            <a:custGeom>
              <a:avLst/>
              <a:gdLst>
                <a:gd name="connsiteX0" fmla="*/ 0 w 1143"/>
                <a:gd name="connsiteY0" fmla="*/ 229 h 228"/>
                <a:gd name="connsiteX1" fmla="*/ 1143 w 1143"/>
                <a:gd name="connsiteY1" fmla="*/ 0 h 228"/>
                <a:gd name="connsiteX2" fmla="*/ 0 w 1143"/>
                <a:gd name="connsiteY2" fmla="*/ 229 h 228"/>
              </a:gdLst>
              <a:ahLst/>
              <a:cxnLst>
                <a:cxn ang="0">
                  <a:pos x="connsiteX0" y="connsiteY0"/>
                </a:cxn>
                <a:cxn ang="0">
                  <a:pos x="connsiteX1" y="connsiteY1"/>
                </a:cxn>
                <a:cxn ang="0">
                  <a:pos x="connsiteX2" y="connsiteY2"/>
                </a:cxn>
              </a:cxnLst>
              <a:rect l="l" t="t" r="r" b="b"/>
              <a:pathLst>
                <a:path w="1143" h="228">
                  <a:moveTo>
                    <a:pt x="0" y="229"/>
                  </a:moveTo>
                  <a:cubicBezTo>
                    <a:pt x="457" y="229"/>
                    <a:pt x="686" y="0"/>
                    <a:pt x="1143" y="0"/>
                  </a:cubicBezTo>
                  <a:cubicBezTo>
                    <a:pt x="686" y="229"/>
                    <a:pt x="457" y="229"/>
                    <a:pt x="0" y="229"/>
                  </a:cubicBezTo>
                  <a:close/>
                </a:path>
              </a:pathLst>
            </a:custGeom>
            <a:solidFill>
              <a:srgbClr val="FFFFFF"/>
            </a:solidFill>
            <a:ln w="2286" cap="flat">
              <a:noFill/>
              <a:prstDash val="solid"/>
              <a:miter/>
            </a:ln>
          </p:spPr>
          <p:txBody>
            <a:bodyPr rtlCol="0" anchor="ctr"/>
            <a:lstStyle/>
            <a:p>
              <a:endParaRPr lang="en-US"/>
            </a:p>
          </p:txBody>
        </p:sp>
        <p:sp>
          <p:nvSpPr>
            <p:cNvPr id="17" name="Freeform 876">
              <a:extLst>
                <a:ext uri="{FF2B5EF4-FFF2-40B4-BE49-F238E27FC236}">
                  <a16:creationId xmlns:a16="http://schemas.microsoft.com/office/drawing/2014/main" id="{4DD361D8-3F15-A3E0-941C-89985AD69D0C}"/>
                </a:ext>
              </a:extLst>
            </p:cNvPr>
            <p:cNvSpPr/>
            <p:nvPr/>
          </p:nvSpPr>
          <p:spPr>
            <a:xfrm>
              <a:off x="3338298" y="791870"/>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829" y="457"/>
                    <a:pt x="2515" y="0"/>
                  </a:cubicBezTo>
                  <a:cubicBezTo>
                    <a:pt x="1600" y="457"/>
                    <a:pt x="914" y="686"/>
                    <a:pt x="0" y="1143"/>
                  </a:cubicBezTo>
                  <a:close/>
                </a:path>
              </a:pathLst>
            </a:custGeom>
            <a:solidFill>
              <a:srgbClr val="FFFFFF"/>
            </a:solidFill>
            <a:ln w="2286" cap="flat">
              <a:noFill/>
              <a:prstDash val="solid"/>
              <a:miter/>
            </a:ln>
          </p:spPr>
          <p:txBody>
            <a:bodyPr rtlCol="0" anchor="ctr"/>
            <a:lstStyle/>
            <a:p>
              <a:endParaRPr lang="en-US"/>
            </a:p>
          </p:txBody>
        </p:sp>
        <p:sp>
          <p:nvSpPr>
            <p:cNvPr id="18" name="Freeform 877">
              <a:extLst>
                <a:ext uri="{FF2B5EF4-FFF2-40B4-BE49-F238E27FC236}">
                  <a16:creationId xmlns:a16="http://schemas.microsoft.com/office/drawing/2014/main" id="{51646B65-2D75-6406-F872-F0F614DC3153}"/>
                </a:ext>
              </a:extLst>
            </p:cNvPr>
            <p:cNvSpPr/>
            <p:nvPr/>
          </p:nvSpPr>
          <p:spPr>
            <a:xfrm>
              <a:off x="3314980" y="796899"/>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229" y="0"/>
                    <a:pt x="229" y="0"/>
                    <a:pt x="0" y="0"/>
                  </a:cubicBezTo>
                  <a:close/>
                </a:path>
              </a:pathLst>
            </a:custGeom>
            <a:solidFill>
              <a:srgbClr val="FFFFFF"/>
            </a:solidFill>
            <a:ln w="2286" cap="flat">
              <a:noFill/>
              <a:prstDash val="solid"/>
              <a:miter/>
            </a:ln>
          </p:spPr>
          <p:txBody>
            <a:bodyPr rtlCol="0" anchor="ctr"/>
            <a:lstStyle/>
            <a:p>
              <a:endParaRPr lang="en-US"/>
            </a:p>
          </p:txBody>
        </p:sp>
        <p:sp>
          <p:nvSpPr>
            <p:cNvPr id="19" name="Freeform 878">
              <a:extLst>
                <a:ext uri="{FF2B5EF4-FFF2-40B4-BE49-F238E27FC236}">
                  <a16:creationId xmlns:a16="http://schemas.microsoft.com/office/drawing/2014/main" id="{D1C8C282-3B85-0DD9-3A16-E8B4632FE6B3}"/>
                </a:ext>
              </a:extLst>
            </p:cNvPr>
            <p:cNvSpPr/>
            <p:nvPr/>
          </p:nvSpPr>
          <p:spPr>
            <a:xfrm>
              <a:off x="3385389" y="634822"/>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9" y="229"/>
                    <a:pt x="0" y="0"/>
                  </a:cubicBezTo>
                  <a:cubicBezTo>
                    <a:pt x="457" y="229"/>
                    <a:pt x="686" y="457"/>
                    <a:pt x="914" y="914"/>
                  </a:cubicBezTo>
                  <a:close/>
                </a:path>
              </a:pathLst>
            </a:custGeom>
            <a:solidFill>
              <a:srgbClr val="FFFFFF"/>
            </a:solidFill>
            <a:ln w="2286" cap="flat">
              <a:noFill/>
              <a:prstDash val="solid"/>
              <a:miter/>
            </a:ln>
          </p:spPr>
          <p:txBody>
            <a:bodyPr rtlCol="0" anchor="ctr"/>
            <a:lstStyle/>
            <a:p>
              <a:endParaRPr lang="en-US"/>
            </a:p>
          </p:txBody>
        </p:sp>
        <p:sp>
          <p:nvSpPr>
            <p:cNvPr id="20" name="Freeform 879">
              <a:extLst>
                <a:ext uri="{FF2B5EF4-FFF2-40B4-BE49-F238E27FC236}">
                  <a16:creationId xmlns:a16="http://schemas.microsoft.com/office/drawing/2014/main" id="{A6B7D469-07B6-6DC2-6216-6435D4212E03}"/>
                </a:ext>
              </a:extLst>
            </p:cNvPr>
            <p:cNvSpPr/>
            <p:nvPr/>
          </p:nvSpPr>
          <p:spPr>
            <a:xfrm>
              <a:off x="3272461" y="943432"/>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0"/>
                    <a:pt x="4343" y="0"/>
                    <a:pt x="0" y="0"/>
                  </a:cubicBezTo>
                  <a:cubicBezTo>
                    <a:pt x="4343" y="0"/>
                    <a:pt x="8687" y="229"/>
                    <a:pt x="13030" y="229"/>
                  </a:cubicBezTo>
                  <a:close/>
                </a:path>
              </a:pathLst>
            </a:custGeom>
            <a:solidFill>
              <a:srgbClr val="FFFFFF"/>
            </a:solidFill>
            <a:ln w="2286" cap="flat">
              <a:noFill/>
              <a:prstDash val="solid"/>
              <a:miter/>
            </a:ln>
          </p:spPr>
          <p:txBody>
            <a:bodyPr rtlCol="0" anchor="ctr"/>
            <a:lstStyle/>
            <a:p>
              <a:endParaRPr lang="en-US"/>
            </a:p>
          </p:txBody>
        </p:sp>
        <p:sp>
          <p:nvSpPr>
            <p:cNvPr id="21" name="Freeform 880">
              <a:extLst>
                <a:ext uri="{FF2B5EF4-FFF2-40B4-BE49-F238E27FC236}">
                  <a16:creationId xmlns:a16="http://schemas.microsoft.com/office/drawing/2014/main" id="{8132C71C-323F-3715-43E9-E7D170B5A1C5}"/>
                </a:ext>
              </a:extLst>
            </p:cNvPr>
            <p:cNvSpPr/>
            <p:nvPr/>
          </p:nvSpPr>
          <p:spPr>
            <a:xfrm>
              <a:off x="3317266" y="797128"/>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2" name="Freeform 881">
              <a:extLst>
                <a:ext uri="{FF2B5EF4-FFF2-40B4-BE49-F238E27FC236}">
                  <a16:creationId xmlns:a16="http://schemas.microsoft.com/office/drawing/2014/main" id="{7D85FD6B-B260-7FBC-6493-16D8AA166BAD}"/>
                </a:ext>
              </a:extLst>
            </p:cNvPr>
            <p:cNvSpPr/>
            <p:nvPr/>
          </p:nvSpPr>
          <p:spPr>
            <a:xfrm>
              <a:off x="3214168" y="929716"/>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686"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3" name="Freeform 882">
              <a:extLst>
                <a:ext uri="{FF2B5EF4-FFF2-40B4-BE49-F238E27FC236}">
                  <a16:creationId xmlns:a16="http://schemas.microsoft.com/office/drawing/2014/main" id="{A606777F-993E-697D-80B1-DB7E979F8BFB}"/>
                </a:ext>
              </a:extLst>
            </p:cNvPr>
            <p:cNvSpPr/>
            <p:nvPr/>
          </p:nvSpPr>
          <p:spPr>
            <a:xfrm>
              <a:off x="3333268" y="794385"/>
              <a:ext cx="1371" cy="457"/>
            </a:xfrm>
            <a:custGeom>
              <a:avLst/>
              <a:gdLst>
                <a:gd name="connsiteX0" fmla="*/ 0 w 1371"/>
                <a:gd name="connsiteY0" fmla="*/ 457 h 457"/>
                <a:gd name="connsiteX1" fmla="*/ 1372 w 1371"/>
                <a:gd name="connsiteY1" fmla="*/ 0 h 457"/>
                <a:gd name="connsiteX2" fmla="*/ 0 w 1371"/>
                <a:gd name="connsiteY2" fmla="*/ 457 h 457"/>
              </a:gdLst>
              <a:ahLst/>
              <a:cxnLst>
                <a:cxn ang="0">
                  <a:pos x="connsiteX0" y="connsiteY0"/>
                </a:cxn>
                <a:cxn ang="0">
                  <a:pos x="connsiteX1" y="connsiteY1"/>
                </a:cxn>
                <a:cxn ang="0">
                  <a:pos x="connsiteX2" y="connsiteY2"/>
                </a:cxn>
              </a:cxnLst>
              <a:rect l="l" t="t" r="r" b="b"/>
              <a:pathLst>
                <a:path w="1371" h="457">
                  <a:moveTo>
                    <a:pt x="0" y="457"/>
                  </a:moveTo>
                  <a:cubicBezTo>
                    <a:pt x="457" y="229"/>
                    <a:pt x="914" y="229"/>
                    <a:pt x="1372" y="0"/>
                  </a:cubicBezTo>
                  <a:cubicBezTo>
                    <a:pt x="914" y="229"/>
                    <a:pt x="457" y="457"/>
                    <a:pt x="0" y="457"/>
                  </a:cubicBezTo>
                  <a:close/>
                </a:path>
              </a:pathLst>
            </a:custGeom>
            <a:solidFill>
              <a:srgbClr val="FFFFFF"/>
            </a:solidFill>
            <a:ln w="2286" cap="flat">
              <a:noFill/>
              <a:prstDash val="solid"/>
              <a:miter/>
            </a:ln>
          </p:spPr>
          <p:txBody>
            <a:bodyPr rtlCol="0" anchor="ctr"/>
            <a:lstStyle/>
            <a:p>
              <a:endParaRPr lang="en-US"/>
            </a:p>
          </p:txBody>
        </p:sp>
        <p:sp>
          <p:nvSpPr>
            <p:cNvPr id="24" name="Freeform 883">
              <a:extLst>
                <a:ext uri="{FF2B5EF4-FFF2-40B4-BE49-F238E27FC236}">
                  <a16:creationId xmlns:a16="http://schemas.microsoft.com/office/drawing/2014/main" id="{4BA426BE-D8D8-DE77-D8C9-47B92C119864}"/>
                </a:ext>
              </a:extLst>
            </p:cNvPr>
            <p:cNvSpPr/>
            <p:nvPr/>
          </p:nvSpPr>
          <p:spPr>
            <a:xfrm>
              <a:off x="3326182" y="79667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5" name="Freeform 884">
              <a:extLst>
                <a:ext uri="{FF2B5EF4-FFF2-40B4-BE49-F238E27FC236}">
                  <a16:creationId xmlns:a16="http://schemas.microsoft.com/office/drawing/2014/main" id="{F799149A-6E97-E9DF-D60B-955AA08B1CED}"/>
                </a:ext>
              </a:extLst>
            </p:cNvPr>
            <p:cNvSpPr/>
            <p:nvPr/>
          </p:nvSpPr>
          <p:spPr>
            <a:xfrm>
              <a:off x="3385618" y="642594"/>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457" y="229"/>
                    <a:pt x="229" y="457"/>
                    <a:pt x="0" y="686"/>
                  </a:cubicBezTo>
                  <a:cubicBezTo>
                    <a:pt x="229"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6" name="Freeform 885">
              <a:extLst>
                <a:ext uri="{FF2B5EF4-FFF2-40B4-BE49-F238E27FC236}">
                  <a16:creationId xmlns:a16="http://schemas.microsoft.com/office/drawing/2014/main" id="{277A15C7-4B68-4881-3CE0-BF9C28B7EF5A}"/>
                </a:ext>
              </a:extLst>
            </p:cNvPr>
            <p:cNvSpPr/>
            <p:nvPr/>
          </p:nvSpPr>
          <p:spPr>
            <a:xfrm>
              <a:off x="3381732" y="645566"/>
              <a:ext cx="914" cy="914"/>
            </a:xfrm>
            <a:custGeom>
              <a:avLst/>
              <a:gdLst>
                <a:gd name="connsiteX0" fmla="*/ 914 w 914"/>
                <a:gd name="connsiteY0" fmla="*/ 0 h 914"/>
                <a:gd name="connsiteX1" fmla="*/ 0 w 914"/>
                <a:gd name="connsiteY1" fmla="*/ 914 h 914"/>
                <a:gd name="connsiteX2" fmla="*/ 914 w 914"/>
                <a:gd name="connsiteY2" fmla="*/ 0 h 914"/>
              </a:gdLst>
              <a:ahLst/>
              <a:cxnLst>
                <a:cxn ang="0">
                  <a:pos x="connsiteX0" y="connsiteY0"/>
                </a:cxn>
                <a:cxn ang="0">
                  <a:pos x="connsiteX1" y="connsiteY1"/>
                </a:cxn>
                <a:cxn ang="0">
                  <a:pos x="connsiteX2" y="connsiteY2"/>
                </a:cxn>
              </a:cxnLst>
              <a:rect l="l" t="t" r="r" b="b"/>
              <a:pathLst>
                <a:path w="914" h="914">
                  <a:moveTo>
                    <a:pt x="914" y="0"/>
                  </a:moveTo>
                  <a:cubicBezTo>
                    <a:pt x="686" y="229"/>
                    <a:pt x="229" y="457"/>
                    <a:pt x="0" y="914"/>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7" name="Freeform 886">
              <a:extLst>
                <a:ext uri="{FF2B5EF4-FFF2-40B4-BE49-F238E27FC236}">
                  <a16:creationId xmlns:a16="http://schemas.microsoft.com/office/drawing/2014/main" id="{C011B900-A894-672B-DDE9-41B66F8B3EE0}"/>
                </a:ext>
              </a:extLst>
            </p:cNvPr>
            <p:cNvSpPr/>
            <p:nvPr/>
          </p:nvSpPr>
          <p:spPr>
            <a:xfrm>
              <a:off x="3378074" y="648538"/>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686" y="229"/>
                    <a:pt x="457" y="457"/>
                    <a:pt x="0" y="686"/>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8" name="Freeform 887">
              <a:extLst>
                <a:ext uri="{FF2B5EF4-FFF2-40B4-BE49-F238E27FC236}">
                  <a16:creationId xmlns:a16="http://schemas.microsoft.com/office/drawing/2014/main" id="{51B25CD5-B638-99AF-5E6A-8FCCA1F842BF}"/>
                </a:ext>
              </a:extLst>
            </p:cNvPr>
            <p:cNvSpPr/>
            <p:nvPr/>
          </p:nvSpPr>
          <p:spPr>
            <a:xfrm>
              <a:off x="3254401" y="942975"/>
              <a:ext cx="12801" cy="228"/>
            </a:xfrm>
            <a:custGeom>
              <a:avLst/>
              <a:gdLst>
                <a:gd name="connsiteX0" fmla="*/ 12802 w 12801"/>
                <a:gd name="connsiteY0" fmla="*/ 229 h 228"/>
                <a:gd name="connsiteX1" fmla="*/ 0 w 12801"/>
                <a:gd name="connsiteY1" fmla="*/ 0 h 228"/>
                <a:gd name="connsiteX2" fmla="*/ 12802 w 12801"/>
                <a:gd name="connsiteY2" fmla="*/ 229 h 228"/>
              </a:gdLst>
              <a:ahLst/>
              <a:cxnLst>
                <a:cxn ang="0">
                  <a:pos x="connsiteX0" y="connsiteY0"/>
                </a:cxn>
                <a:cxn ang="0">
                  <a:pos x="connsiteX1" y="connsiteY1"/>
                </a:cxn>
                <a:cxn ang="0">
                  <a:pos x="connsiteX2" y="connsiteY2"/>
                </a:cxn>
              </a:cxnLst>
              <a:rect l="l" t="t" r="r" b="b"/>
              <a:pathLst>
                <a:path w="12801" h="228">
                  <a:moveTo>
                    <a:pt x="12802" y="229"/>
                  </a:moveTo>
                  <a:cubicBezTo>
                    <a:pt x="8458" y="229"/>
                    <a:pt x="4343" y="0"/>
                    <a:pt x="0" y="0"/>
                  </a:cubicBezTo>
                  <a:cubicBezTo>
                    <a:pt x="4343" y="0"/>
                    <a:pt x="8687" y="229"/>
                    <a:pt x="12802" y="229"/>
                  </a:cubicBezTo>
                  <a:close/>
                </a:path>
              </a:pathLst>
            </a:custGeom>
            <a:solidFill>
              <a:srgbClr val="FFFFFF"/>
            </a:solidFill>
            <a:ln w="2286" cap="flat">
              <a:noFill/>
              <a:prstDash val="solid"/>
              <a:miter/>
            </a:ln>
          </p:spPr>
          <p:txBody>
            <a:bodyPr rtlCol="0" anchor="ctr"/>
            <a:lstStyle/>
            <a:p>
              <a:endParaRPr lang="en-US"/>
            </a:p>
          </p:txBody>
        </p:sp>
        <p:sp>
          <p:nvSpPr>
            <p:cNvPr id="29" name="Freeform 888">
              <a:extLst>
                <a:ext uri="{FF2B5EF4-FFF2-40B4-BE49-F238E27FC236}">
                  <a16:creationId xmlns:a16="http://schemas.microsoft.com/office/drawing/2014/main" id="{60BAA71D-759A-3369-338F-7714F8C2FEF0}"/>
                </a:ext>
              </a:extLst>
            </p:cNvPr>
            <p:cNvSpPr/>
            <p:nvPr/>
          </p:nvSpPr>
          <p:spPr>
            <a:xfrm>
              <a:off x="3374874" y="651738"/>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30" name="Freeform 889">
              <a:extLst>
                <a:ext uri="{FF2B5EF4-FFF2-40B4-BE49-F238E27FC236}">
                  <a16:creationId xmlns:a16="http://schemas.microsoft.com/office/drawing/2014/main" id="{03664D55-6D3F-1178-61B6-FA81839AC565}"/>
                </a:ext>
              </a:extLst>
            </p:cNvPr>
            <p:cNvSpPr/>
            <p:nvPr/>
          </p:nvSpPr>
          <p:spPr>
            <a:xfrm>
              <a:off x="2821373" y="362118"/>
              <a:ext cx="553042" cy="654466"/>
            </a:xfrm>
            <a:custGeom>
              <a:avLst/>
              <a:gdLst>
                <a:gd name="connsiteX0" fmla="*/ 16519 w 553042"/>
                <a:gd name="connsiteY0" fmla="*/ 56220 h 654466"/>
                <a:gd name="connsiteX1" fmla="*/ 47837 w 553042"/>
                <a:gd name="connsiteY1" fmla="*/ 213268 h 654466"/>
                <a:gd name="connsiteX2" fmla="*/ 75269 w 553042"/>
                <a:gd name="connsiteY2" fmla="*/ 386776 h 654466"/>
                <a:gd name="connsiteX3" fmla="*/ 102015 w 553042"/>
                <a:gd name="connsiteY3" fmla="*/ 602803 h 654466"/>
                <a:gd name="connsiteX4" fmla="*/ 107273 w 553042"/>
                <a:gd name="connsiteY4" fmla="*/ 654466 h 654466"/>
                <a:gd name="connsiteX5" fmla="*/ 106130 w 553042"/>
                <a:gd name="connsiteY5" fmla="*/ 646237 h 654466"/>
                <a:gd name="connsiteX6" fmla="*/ 123961 w 553042"/>
                <a:gd name="connsiteY6" fmla="*/ 647151 h 654466"/>
                <a:gd name="connsiteX7" fmla="*/ 175853 w 553042"/>
                <a:gd name="connsiteY7" fmla="*/ 647380 h 654466"/>
                <a:gd name="connsiteX8" fmla="*/ 241461 w 553042"/>
                <a:gd name="connsiteY8" fmla="*/ 637778 h 654466"/>
                <a:gd name="connsiteX9" fmla="*/ 341588 w 553042"/>
                <a:gd name="connsiteY9" fmla="*/ 580400 h 654466"/>
                <a:gd name="connsiteX10" fmla="*/ 358733 w 553042"/>
                <a:gd name="connsiteY10" fmla="*/ 580400 h 654466"/>
                <a:gd name="connsiteX11" fmla="*/ 203742 w 553042"/>
                <a:gd name="connsiteY11" fmla="*/ 581086 h 654466"/>
                <a:gd name="connsiteX12" fmla="*/ 184083 w 553042"/>
                <a:gd name="connsiteY12" fmla="*/ 579943 h 654466"/>
                <a:gd name="connsiteX13" fmla="*/ 168766 w 553042"/>
                <a:gd name="connsiteY13" fmla="*/ 562340 h 654466"/>
                <a:gd name="connsiteX14" fmla="*/ 167166 w 553042"/>
                <a:gd name="connsiteY14" fmla="*/ 536051 h 654466"/>
                <a:gd name="connsiteX15" fmla="*/ 121675 w 553042"/>
                <a:gd name="connsiteY15" fmla="*/ 184236 h 654466"/>
                <a:gd name="connsiteX16" fmla="*/ 104987 w 553042"/>
                <a:gd name="connsiteY16" fmla="*/ 232242 h 654466"/>
                <a:gd name="connsiteX17" fmla="*/ 101558 w 553042"/>
                <a:gd name="connsiteY17" fmla="*/ 223327 h 654466"/>
                <a:gd name="connsiteX18" fmla="*/ 116417 w 553042"/>
                <a:gd name="connsiteY18" fmla="*/ 159090 h 654466"/>
                <a:gd name="connsiteX19" fmla="*/ 127390 w 553042"/>
                <a:gd name="connsiteY19" fmla="*/ 151546 h 654466"/>
                <a:gd name="connsiteX20" fmla="*/ 155965 w 553042"/>
                <a:gd name="connsiteY20" fmla="*/ 209839 h 654466"/>
                <a:gd name="connsiteX21" fmla="*/ 158708 w 553042"/>
                <a:gd name="connsiteY21" fmla="*/ 224927 h 654466"/>
                <a:gd name="connsiteX22" fmla="*/ 130819 w 553042"/>
                <a:gd name="connsiteY22" fmla="*/ 182864 h 654466"/>
                <a:gd name="connsiteX23" fmla="*/ 180196 w 553042"/>
                <a:gd name="connsiteY23" fmla="*/ 531708 h 654466"/>
                <a:gd name="connsiteX24" fmla="*/ 182940 w 553042"/>
                <a:gd name="connsiteY24" fmla="*/ 539938 h 654466"/>
                <a:gd name="connsiteX25" fmla="*/ 184083 w 553042"/>
                <a:gd name="connsiteY25" fmla="*/ 538109 h 654466"/>
                <a:gd name="connsiteX26" fmla="*/ 221802 w 553042"/>
                <a:gd name="connsiteY26" fmla="*/ 447126 h 654466"/>
                <a:gd name="connsiteX27" fmla="*/ 243747 w 553042"/>
                <a:gd name="connsiteY27" fmla="*/ 429981 h 654466"/>
                <a:gd name="connsiteX28" fmla="*/ 318499 w 553042"/>
                <a:gd name="connsiteY28" fmla="*/ 430438 h 654466"/>
                <a:gd name="connsiteX29" fmla="*/ 360562 w 553042"/>
                <a:gd name="connsiteY29" fmla="*/ 408721 h 654466"/>
                <a:gd name="connsiteX30" fmla="*/ 374735 w 553042"/>
                <a:gd name="connsiteY30" fmla="*/ 384718 h 654466"/>
                <a:gd name="connsiteX31" fmla="*/ 382050 w 553042"/>
                <a:gd name="connsiteY31" fmla="*/ 363916 h 654466"/>
                <a:gd name="connsiteX32" fmla="*/ 379993 w 553042"/>
                <a:gd name="connsiteY32" fmla="*/ 352028 h 654466"/>
                <a:gd name="connsiteX33" fmla="*/ 397366 w 553042"/>
                <a:gd name="connsiteY33" fmla="*/ 306994 h 654466"/>
                <a:gd name="connsiteX34" fmla="*/ 413368 w 553042"/>
                <a:gd name="connsiteY34" fmla="*/ 289392 h 654466"/>
                <a:gd name="connsiteX35" fmla="*/ 430513 w 553042"/>
                <a:gd name="connsiteY35" fmla="*/ 249844 h 654466"/>
                <a:gd name="connsiteX36" fmla="*/ 446744 w 553042"/>
                <a:gd name="connsiteY36" fmla="*/ 236357 h 654466"/>
                <a:gd name="connsiteX37" fmla="*/ 474405 w 553042"/>
                <a:gd name="connsiteY37" fmla="*/ 216011 h 654466"/>
                <a:gd name="connsiteX38" fmla="*/ 480348 w 553042"/>
                <a:gd name="connsiteY38" fmla="*/ 190865 h 654466"/>
                <a:gd name="connsiteX39" fmla="*/ 487435 w 553042"/>
                <a:gd name="connsiteY39" fmla="*/ 180807 h 654466"/>
                <a:gd name="connsiteX40" fmla="*/ 492921 w 553042"/>
                <a:gd name="connsiteY40" fmla="*/ 192923 h 654466"/>
                <a:gd name="connsiteX41" fmla="*/ 484463 w 553042"/>
                <a:gd name="connsiteY41" fmla="*/ 229270 h 654466"/>
                <a:gd name="connsiteX42" fmla="*/ 466175 w 553042"/>
                <a:gd name="connsiteY42" fmla="*/ 246187 h 654466"/>
                <a:gd name="connsiteX43" fmla="*/ 444915 w 553042"/>
                <a:gd name="connsiteY43" fmla="*/ 250759 h 654466"/>
                <a:gd name="connsiteX44" fmla="*/ 422741 w 553042"/>
                <a:gd name="connsiteY44" fmla="*/ 307680 h 654466"/>
                <a:gd name="connsiteX45" fmla="*/ 421827 w 553042"/>
                <a:gd name="connsiteY45" fmla="*/ 307223 h 654466"/>
                <a:gd name="connsiteX46" fmla="*/ 421827 w 553042"/>
                <a:gd name="connsiteY46" fmla="*/ 307451 h 654466"/>
                <a:gd name="connsiteX47" fmla="*/ 490178 w 553042"/>
                <a:gd name="connsiteY47" fmla="*/ 340598 h 654466"/>
                <a:gd name="connsiteX48" fmla="*/ 521725 w 553042"/>
                <a:gd name="connsiteY48" fmla="*/ 331912 h 654466"/>
                <a:gd name="connsiteX49" fmla="*/ 541842 w 553042"/>
                <a:gd name="connsiteY49" fmla="*/ 303794 h 654466"/>
                <a:gd name="connsiteX50" fmla="*/ 553043 w 553042"/>
                <a:gd name="connsiteY50" fmla="*/ 259217 h 654466"/>
                <a:gd name="connsiteX51" fmla="*/ 553043 w 553042"/>
                <a:gd name="connsiteY51" fmla="*/ 259217 h 654466"/>
                <a:gd name="connsiteX52" fmla="*/ 545728 w 553042"/>
                <a:gd name="connsiteY52" fmla="*/ 168234 h 654466"/>
                <a:gd name="connsiteX53" fmla="*/ 545956 w 553042"/>
                <a:gd name="connsiteY53" fmla="*/ 153375 h 654466"/>
                <a:gd name="connsiteX54" fmla="*/ 516010 w 553042"/>
                <a:gd name="connsiteY54" fmla="*/ 41361 h 654466"/>
                <a:gd name="connsiteX55" fmla="*/ 476691 w 553042"/>
                <a:gd name="connsiteY55" fmla="*/ 5471 h 654466"/>
                <a:gd name="connsiteX56" fmla="*/ 468461 w 553042"/>
                <a:gd name="connsiteY56" fmla="*/ 25359 h 654466"/>
                <a:gd name="connsiteX57" fmla="*/ 412454 w 553042"/>
                <a:gd name="connsiteY57" fmla="*/ 44790 h 654466"/>
                <a:gd name="connsiteX58" fmla="*/ 404224 w 553042"/>
                <a:gd name="connsiteY58" fmla="*/ 29245 h 654466"/>
                <a:gd name="connsiteX59" fmla="*/ 417026 w 553042"/>
                <a:gd name="connsiteY59" fmla="*/ 31988 h 654466"/>
                <a:gd name="connsiteX60" fmla="*/ 457945 w 553042"/>
                <a:gd name="connsiteY60" fmla="*/ 7757 h 654466"/>
                <a:gd name="connsiteX61" fmla="*/ 436914 w 553042"/>
                <a:gd name="connsiteY61" fmla="*/ 213 h 654466"/>
                <a:gd name="connsiteX62" fmla="*/ 355533 w 553042"/>
                <a:gd name="connsiteY62" fmla="*/ 1813 h 654466"/>
                <a:gd name="connsiteX63" fmla="*/ 324443 w 553042"/>
                <a:gd name="connsiteY63" fmla="*/ 8214 h 654466"/>
                <a:gd name="connsiteX64" fmla="*/ 306384 w 553042"/>
                <a:gd name="connsiteY64" fmla="*/ 34732 h 654466"/>
                <a:gd name="connsiteX65" fmla="*/ 248091 w 553042"/>
                <a:gd name="connsiteY65" fmla="*/ 36332 h 654466"/>
                <a:gd name="connsiteX66" fmla="*/ 246490 w 553042"/>
                <a:gd name="connsiteY66" fmla="*/ 24445 h 654466"/>
                <a:gd name="connsiteX67" fmla="*/ 257920 w 553042"/>
                <a:gd name="connsiteY67" fmla="*/ 25130 h 654466"/>
                <a:gd name="connsiteX68" fmla="*/ 277351 w 553042"/>
                <a:gd name="connsiteY68" fmla="*/ 33131 h 654466"/>
                <a:gd name="connsiteX69" fmla="*/ 302269 w 553042"/>
                <a:gd name="connsiteY69" fmla="*/ 5014 h 654466"/>
                <a:gd name="connsiteX70" fmla="*/ 163280 w 553042"/>
                <a:gd name="connsiteY70" fmla="*/ 3642 h 654466"/>
                <a:gd name="connsiteX71" fmla="*/ 153907 w 553042"/>
                <a:gd name="connsiteY71" fmla="*/ 13472 h 654466"/>
                <a:gd name="connsiteX72" fmla="*/ 143163 w 553042"/>
                <a:gd name="connsiteY72" fmla="*/ 39532 h 654466"/>
                <a:gd name="connsiteX73" fmla="*/ 84184 w 553042"/>
                <a:gd name="connsiteY73" fmla="*/ 51648 h 654466"/>
                <a:gd name="connsiteX74" fmla="*/ 79612 w 553042"/>
                <a:gd name="connsiteY74" fmla="*/ 35189 h 654466"/>
                <a:gd name="connsiteX75" fmla="*/ 93100 w 553042"/>
                <a:gd name="connsiteY75" fmla="*/ 36789 h 654466"/>
                <a:gd name="connsiteX76" fmla="*/ 136534 w 553042"/>
                <a:gd name="connsiteY76" fmla="*/ 18730 h 654466"/>
                <a:gd name="connsiteX77" fmla="*/ 127161 w 553042"/>
                <a:gd name="connsiteY77" fmla="*/ 4328 h 654466"/>
                <a:gd name="connsiteX78" fmla="*/ 85327 w 553042"/>
                <a:gd name="connsiteY78" fmla="*/ 3642 h 654466"/>
                <a:gd name="connsiteX79" fmla="*/ 10804 w 553042"/>
                <a:gd name="connsiteY79" fmla="*/ 4328 h 654466"/>
                <a:gd name="connsiteX80" fmla="*/ 2117 w 553042"/>
                <a:gd name="connsiteY80" fmla="*/ 18272 h 654466"/>
                <a:gd name="connsiteX81" fmla="*/ 16519 w 553042"/>
                <a:gd name="connsiteY81" fmla="*/ 56220 h 6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53042" h="654466">
                  <a:moveTo>
                    <a:pt x="16519" y="56220"/>
                  </a:moveTo>
                  <a:cubicBezTo>
                    <a:pt x="30463" y="107884"/>
                    <a:pt x="40065" y="160233"/>
                    <a:pt x="47837" y="213268"/>
                  </a:cubicBezTo>
                  <a:cubicBezTo>
                    <a:pt x="56524" y="271104"/>
                    <a:pt x="68868" y="328483"/>
                    <a:pt x="75269" y="386776"/>
                  </a:cubicBezTo>
                  <a:cubicBezTo>
                    <a:pt x="83270" y="458785"/>
                    <a:pt x="97215" y="530108"/>
                    <a:pt x="102015" y="602803"/>
                  </a:cubicBezTo>
                  <a:cubicBezTo>
                    <a:pt x="103158" y="620176"/>
                    <a:pt x="104987" y="637321"/>
                    <a:pt x="107273" y="654466"/>
                  </a:cubicBezTo>
                  <a:cubicBezTo>
                    <a:pt x="106816" y="651723"/>
                    <a:pt x="106587" y="648980"/>
                    <a:pt x="106130" y="646237"/>
                  </a:cubicBezTo>
                  <a:cubicBezTo>
                    <a:pt x="112074" y="646465"/>
                    <a:pt x="118017" y="646922"/>
                    <a:pt x="123961" y="647151"/>
                  </a:cubicBezTo>
                  <a:cubicBezTo>
                    <a:pt x="141334" y="647837"/>
                    <a:pt x="158479" y="648294"/>
                    <a:pt x="175853" y="647380"/>
                  </a:cubicBezTo>
                  <a:cubicBezTo>
                    <a:pt x="197799" y="646465"/>
                    <a:pt x="220430" y="644636"/>
                    <a:pt x="241461" y="637778"/>
                  </a:cubicBezTo>
                  <a:cubicBezTo>
                    <a:pt x="279180" y="625205"/>
                    <a:pt x="311184" y="604860"/>
                    <a:pt x="341588" y="580400"/>
                  </a:cubicBezTo>
                  <a:cubicBezTo>
                    <a:pt x="347303" y="580400"/>
                    <a:pt x="353018" y="580400"/>
                    <a:pt x="358733" y="580400"/>
                  </a:cubicBezTo>
                  <a:cubicBezTo>
                    <a:pt x="307069" y="580400"/>
                    <a:pt x="255406" y="581086"/>
                    <a:pt x="203742" y="581086"/>
                  </a:cubicBezTo>
                  <a:cubicBezTo>
                    <a:pt x="197113" y="581086"/>
                    <a:pt x="190483" y="580628"/>
                    <a:pt x="184083" y="579943"/>
                  </a:cubicBezTo>
                  <a:cubicBezTo>
                    <a:pt x="173796" y="578800"/>
                    <a:pt x="168538" y="573313"/>
                    <a:pt x="168766" y="562340"/>
                  </a:cubicBezTo>
                  <a:cubicBezTo>
                    <a:pt x="168766" y="553654"/>
                    <a:pt x="168538" y="544738"/>
                    <a:pt x="167166" y="536051"/>
                  </a:cubicBezTo>
                  <a:cubicBezTo>
                    <a:pt x="156879" y="464957"/>
                    <a:pt x="127618" y="221269"/>
                    <a:pt x="121675" y="184236"/>
                  </a:cubicBezTo>
                  <a:cubicBezTo>
                    <a:pt x="115503" y="195666"/>
                    <a:pt x="109559" y="233614"/>
                    <a:pt x="104987" y="232242"/>
                  </a:cubicBezTo>
                  <a:cubicBezTo>
                    <a:pt x="100644" y="230870"/>
                    <a:pt x="100415" y="226984"/>
                    <a:pt x="101558" y="223327"/>
                  </a:cubicBezTo>
                  <a:cubicBezTo>
                    <a:pt x="107273" y="204124"/>
                    <a:pt x="115045" y="162519"/>
                    <a:pt x="116417" y="159090"/>
                  </a:cubicBezTo>
                  <a:cubicBezTo>
                    <a:pt x="120303" y="149032"/>
                    <a:pt x="120760" y="142859"/>
                    <a:pt x="127390" y="151546"/>
                  </a:cubicBezTo>
                  <a:cubicBezTo>
                    <a:pt x="132419" y="158176"/>
                    <a:pt x="152307" y="204353"/>
                    <a:pt x="155965" y="209839"/>
                  </a:cubicBezTo>
                  <a:cubicBezTo>
                    <a:pt x="159394" y="215097"/>
                    <a:pt x="165566" y="220812"/>
                    <a:pt x="158708" y="224927"/>
                  </a:cubicBezTo>
                  <a:cubicBezTo>
                    <a:pt x="152993" y="228356"/>
                    <a:pt x="138820" y="197038"/>
                    <a:pt x="130819" y="182864"/>
                  </a:cubicBezTo>
                  <a:cubicBezTo>
                    <a:pt x="146821" y="286877"/>
                    <a:pt x="170367" y="428152"/>
                    <a:pt x="180196" y="531708"/>
                  </a:cubicBezTo>
                  <a:cubicBezTo>
                    <a:pt x="179739" y="541538"/>
                    <a:pt x="181568" y="541538"/>
                    <a:pt x="182940" y="539938"/>
                  </a:cubicBezTo>
                  <a:cubicBezTo>
                    <a:pt x="183397" y="539480"/>
                    <a:pt x="183854" y="538566"/>
                    <a:pt x="184083" y="538109"/>
                  </a:cubicBezTo>
                  <a:cubicBezTo>
                    <a:pt x="194827" y="510905"/>
                    <a:pt x="214029" y="475701"/>
                    <a:pt x="221802" y="447126"/>
                  </a:cubicBezTo>
                  <a:cubicBezTo>
                    <a:pt x="226374" y="430210"/>
                    <a:pt x="226602" y="429981"/>
                    <a:pt x="243747" y="429981"/>
                  </a:cubicBezTo>
                  <a:cubicBezTo>
                    <a:pt x="268665" y="429981"/>
                    <a:pt x="293582" y="427924"/>
                    <a:pt x="318499" y="430438"/>
                  </a:cubicBezTo>
                  <a:cubicBezTo>
                    <a:pt x="337702" y="432267"/>
                    <a:pt x="346846" y="430210"/>
                    <a:pt x="360562" y="408721"/>
                  </a:cubicBezTo>
                  <a:cubicBezTo>
                    <a:pt x="365134" y="401406"/>
                    <a:pt x="369934" y="392262"/>
                    <a:pt x="374735" y="384718"/>
                  </a:cubicBezTo>
                  <a:cubicBezTo>
                    <a:pt x="377250" y="380832"/>
                    <a:pt x="380221" y="370316"/>
                    <a:pt x="382050" y="363916"/>
                  </a:cubicBezTo>
                  <a:cubicBezTo>
                    <a:pt x="382050" y="360258"/>
                    <a:pt x="381364" y="356372"/>
                    <a:pt x="379993" y="352028"/>
                  </a:cubicBezTo>
                  <a:cubicBezTo>
                    <a:pt x="373592" y="334198"/>
                    <a:pt x="381364" y="316824"/>
                    <a:pt x="397366" y="306994"/>
                  </a:cubicBezTo>
                  <a:cubicBezTo>
                    <a:pt x="404682" y="302651"/>
                    <a:pt x="409711" y="296936"/>
                    <a:pt x="413368" y="289392"/>
                  </a:cubicBezTo>
                  <a:cubicBezTo>
                    <a:pt x="419541" y="276819"/>
                    <a:pt x="424113" y="266761"/>
                    <a:pt x="430513" y="249844"/>
                  </a:cubicBezTo>
                  <a:cubicBezTo>
                    <a:pt x="436914" y="237957"/>
                    <a:pt x="437600" y="236128"/>
                    <a:pt x="446744" y="236357"/>
                  </a:cubicBezTo>
                  <a:cubicBezTo>
                    <a:pt x="471204" y="237043"/>
                    <a:pt x="471661" y="234071"/>
                    <a:pt x="474405" y="216011"/>
                  </a:cubicBezTo>
                  <a:cubicBezTo>
                    <a:pt x="474862" y="212354"/>
                    <a:pt x="479891" y="194523"/>
                    <a:pt x="480348" y="190865"/>
                  </a:cubicBezTo>
                  <a:cubicBezTo>
                    <a:pt x="481034" y="185379"/>
                    <a:pt x="480805" y="179893"/>
                    <a:pt x="487435" y="180807"/>
                  </a:cubicBezTo>
                  <a:cubicBezTo>
                    <a:pt x="493836" y="181950"/>
                    <a:pt x="494293" y="187436"/>
                    <a:pt x="492921" y="192923"/>
                  </a:cubicBezTo>
                  <a:cubicBezTo>
                    <a:pt x="489949" y="205039"/>
                    <a:pt x="485606" y="216926"/>
                    <a:pt x="484463" y="229270"/>
                  </a:cubicBezTo>
                  <a:cubicBezTo>
                    <a:pt x="483091" y="241386"/>
                    <a:pt x="477605" y="245958"/>
                    <a:pt x="466175" y="246187"/>
                  </a:cubicBezTo>
                  <a:cubicBezTo>
                    <a:pt x="458860" y="246187"/>
                    <a:pt x="448573" y="243672"/>
                    <a:pt x="444915" y="250759"/>
                  </a:cubicBezTo>
                  <a:cubicBezTo>
                    <a:pt x="436914" y="267218"/>
                    <a:pt x="428227" y="289163"/>
                    <a:pt x="422741" y="307680"/>
                  </a:cubicBezTo>
                  <a:cubicBezTo>
                    <a:pt x="422512" y="307451"/>
                    <a:pt x="422055" y="307451"/>
                    <a:pt x="421827" y="307223"/>
                  </a:cubicBezTo>
                  <a:cubicBezTo>
                    <a:pt x="421827" y="307223"/>
                    <a:pt x="421827" y="307451"/>
                    <a:pt x="421827" y="307451"/>
                  </a:cubicBezTo>
                  <a:cubicBezTo>
                    <a:pt x="446973" y="315681"/>
                    <a:pt x="467547" y="330083"/>
                    <a:pt x="490178" y="340598"/>
                  </a:cubicBezTo>
                  <a:cubicBezTo>
                    <a:pt x="509152" y="349514"/>
                    <a:pt x="510295" y="349057"/>
                    <a:pt x="521725" y="331912"/>
                  </a:cubicBezTo>
                  <a:cubicBezTo>
                    <a:pt x="528126" y="322310"/>
                    <a:pt x="534526" y="312709"/>
                    <a:pt x="541842" y="303794"/>
                  </a:cubicBezTo>
                  <a:cubicBezTo>
                    <a:pt x="546185" y="289163"/>
                    <a:pt x="549614" y="274076"/>
                    <a:pt x="553043" y="259217"/>
                  </a:cubicBezTo>
                  <a:lnTo>
                    <a:pt x="553043" y="259217"/>
                  </a:lnTo>
                  <a:cubicBezTo>
                    <a:pt x="533383" y="232242"/>
                    <a:pt x="529269" y="202524"/>
                    <a:pt x="545728" y="168234"/>
                  </a:cubicBezTo>
                  <a:cubicBezTo>
                    <a:pt x="548014" y="163205"/>
                    <a:pt x="546642" y="158404"/>
                    <a:pt x="545956" y="153375"/>
                  </a:cubicBezTo>
                  <a:cubicBezTo>
                    <a:pt x="540470" y="114742"/>
                    <a:pt x="526297" y="78623"/>
                    <a:pt x="516010" y="41361"/>
                  </a:cubicBezTo>
                  <a:cubicBezTo>
                    <a:pt x="510295" y="20330"/>
                    <a:pt x="498179" y="8900"/>
                    <a:pt x="476691" y="5471"/>
                  </a:cubicBezTo>
                  <a:cubicBezTo>
                    <a:pt x="471433" y="10957"/>
                    <a:pt x="471661" y="18958"/>
                    <a:pt x="468461" y="25359"/>
                  </a:cubicBezTo>
                  <a:cubicBezTo>
                    <a:pt x="456802" y="49591"/>
                    <a:pt x="431885" y="58049"/>
                    <a:pt x="412454" y="44790"/>
                  </a:cubicBezTo>
                  <a:cubicBezTo>
                    <a:pt x="406968" y="40904"/>
                    <a:pt x="399652" y="36332"/>
                    <a:pt x="404224" y="29245"/>
                  </a:cubicBezTo>
                  <a:cubicBezTo>
                    <a:pt x="409711" y="20558"/>
                    <a:pt x="411768" y="28559"/>
                    <a:pt x="417026" y="31988"/>
                  </a:cubicBezTo>
                  <a:cubicBezTo>
                    <a:pt x="448344" y="49591"/>
                    <a:pt x="460689" y="15758"/>
                    <a:pt x="457945" y="7757"/>
                  </a:cubicBezTo>
                  <a:cubicBezTo>
                    <a:pt x="454745" y="-1159"/>
                    <a:pt x="444687" y="442"/>
                    <a:pt x="436914" y="213"/>
                  </a:cubicBezTo>
                  <a:cubicBezTo>
                    <a:pt x="409711" y="-930"/>
                    <a:pt x="382507" y="2956"/>
                    <a:pt x="355533" y="1813"/>
                  </a:cubicBezTo>
                  <a:cubicBezTo>
                    <a:pt x="332444" y="899"/>
                    <a:pt x="328101" y="5699"/>
                    <a:pt x="324443" y="8214"/>
                  </a:cubicBezTo>
                  <a:cubicBezTo>
                    <a:pt x="322614" y="9357"/>
                    <a:pt x="307755" y="32903"/>
                    <a:pt x="306384" y="34732"/>
                  </a:cubicBezTo>
                  <a:cubicBezTo>
                    <a:pt x="293353" y="51877"/>
                    <a:pt x="261807" y="52791"/>
                    <a:pt x="248091" y="36332"/>
                  </a:cubicBezTo>
                  <a:cubicBezTo>
                    <a:pt x="245119" y="32674"/>
                    <a:pt x="243290" y="28559"/>
                    <a:pt x="246490" y="24445"/>
                  </a:cubicBezTo>
                  <a:cubicBezTo>
                    <a:pt x="250377" y="19644"/>
                    <a:pt x="254263" y="22844"/>
                    <a:pt x="257920" y="25130"/>
                  </a:cubicBezTo>
                  <a:cubicBezTo>
                    <a:pt x="263864" y="29017"/>
                    <a:pt x="268436" y="34503"/>
                    <a:pt x="277351" y="33131"/>
                  </a:cubicBezTo>
                  <a:cubicBezTo>
                    <a:pt x="293125" y="30388"/>
                    <a:pt x="298611" y="20101"/>
                    <a:pt x="302269" y="5014"/>
                  </a:cubicBezTo>
                  <a:cubicBezTo>
                    <a:pt x="254949" y="442"/>
                    <a:pt x="209229" y="3871"/>
                    <a:pt x="163280" y="3642"/>
                  </a:cubicBezTo>
                  <a:cubicBezTo>
                    <a:pt x="156879" y="3642"/>
                    <a:pt x="153907" y="7757"/>
                    <a:pt x="153907" y="13472"/>
                  </a:cubicBezTo>
                  <a:cubicBezTo>
                    <a:pt x="153907" y="23759"/>
                    <a:pt x="148421" y="31760"/>
                    <a:pt x="143163" y="39532"/>
                  </a:cubicBezTo>
                  <a:cubicBezTo>
                    <a:pt x="131047" y="57134"/>
                    <a:pt x="99501" y="63078"/>
                    <a:pt x="84184" y="51648"/>
                  </a:cubicBezTo>
                  <a:cubicBezTo>
                    <a:pt x="78012" y="47076"/>
                    <a:pt x="74583" y="41590"/>
                    <a:pt x="79612" y="35189"/>
                  </a:cubicBezTo>
                  <a:cubicBezTo>
                    <a:pt x="83727" y="29931"/>
                    <a:pt x="88756" y="34274"/>
                    <a:pt x="93100" y="36789"/>
                  </a:cubicBezTo>
                  <a:cubicBezTo>
                    <a:pt x="113217" y="47762"/>
                    <a:pt x="130362" y="40675"/>
                    <a:pt x="136534" y="18730"/>
                  </a:cubicBezTo>
                  <a:cubicBezTo>
                    <a:pt x="139506" y="8443"/>
                    <a:pt x="137905" y="5014"/>
                    <a:pt x="127161" y="4328"/>
                  </a:cubicBezTo>
                  <a:cubicBezTo>
                    <a:pt x="113217" y="3413"/>
                    <a:pt x="99272" y="3413"/>
                    <a:pt x="85327" y="3642"/>
                  </a:cubicBezTo>
                  <a:cubicBezTo>
                    <a:pt x="60410" y="4099"/>
                    <a:pt x="35493" y="1585"/>
                    <a:pt x="10804" y="4328"/>
                  </a:cubicBezTo>
                  <a:cubicBezTo>
                    <a:pt x="-626" y="5471"/>
                    <a:pt x="-1998" y="7985"/>
                    <a:pt x="2117" y="18272"/>
                  </a:cubicBezTo>
                  <a:cubicBezTo>
                    <a:pt x="6460" y="30388"/>
                    <a:pt x="12861" y="42961"/>
                    <a:pt x="16519" y="56220"/>
                  </a:cubicBezTo>
                  <a:close/>
                </a:path>
              </a:pathLst>
            </a:custGeom>
            <a:solidFill>
              <a:srgbClr val="90D8CC"/>
            </a:solidFill>
            <a:ln w="2286" cap="flat">
              <a:noFill/>
              <a:prstDash val="solid"/>
              <a:miter/>
            </a:ln>
          </p:spPr>
          <p:txBody>
            <a:bodyPr rtlCol="0" anchor="ctr"/>
            <a:lstStyle/>
            <a:p>
              <a:endParaRPr lang="en-US"/>
            </a:p>
          </p:txBody>
        </p:sp>
        <p:sp>
          <p:nvSpPr>
            <p:cNvPr id="31" name="Freeform 890">
              <a:extLst>
                <a:ext uri="{FF2B5EF4-FFF2-40B4-BE49-F238E27FC236}">
                  <a16:creationId xmlns:a16="http://schemas.microsoft.com/office/drawing/2014/main" id="{3713929B-3FF8-A2A9-26F4-B0B3C008F2AF}"/>
                </a:ext>
              </a:extLst>
            </p:cNvPr>
            <p:cNvSpPr/>
            <p:nvPr/>
          </p:nvSpPr>
          <p:spPr>
            <a:xfrm>
              <a:off x="3368701" y="658596"/>
              <a:ext cx="228" cy="228"/>
            </a:xfrm>
            <a:custGeom>
              <a:avLst/>
              <a:gdLst>
                <a:gd name="connsiteX0" fmla="*/ 229 w 228"/>
                <a:gd name="connsiteY0" fmla="*/ 0 h 228"/>
                <a:gd name="connsiteX1" fmla="*/ 0 w 228"/>
                <a:gd name="connsiteY1" fmla="*/ 229 h 228"/>
                <a:gd name="connsiteX2" fmla="*/ 229 w 228"/>
                <a:gd name="connsiteY2" fmla="*/ 0 h 228"/>
              </a:gdLst>
              <a:ahLst/>
              <a:cxnLst>
                <a:cxn ang="0">
                  <a:pos x="connsiteX0" y="connsiteY0"/>
                </a:cxn>
                <a:cxn ang="0">
                  <a:pos x="connsiteX1" y="connsiteY1"/>
                </a:cxn>
                <a:cxn ang="0">
                  <a:pos x="connsiteX2" y="connsiteY2"/>
                </a:cxn>
              </a:cxnLst>
              <a:rect l="l" t="t" r="r" b="b"/>
              <a:pathLst>
                <a:path w="228" h="228">
                  <a:moveTo>
                    <a:pt x="229" y="0"/>
                  </a:moveTo>
                  <a:cubicBezTo>
                    <a:pt x="229" y="0"/>
                    <a:pt x="0" y="229"/>
                    <a:pt x="0" y="229"/>
                  </a:cubicBezTo>
                  <a:cubicBezTo>
                    <a:pt x="0" y="229"/>
                    <a:pt x="0" y="0"/>
                    <a:pt x="229" y="0"/>
                  </a:cubicBezTo>
                  <a:close/>
                </a:path>
              </a:pathLst>
            </a:custGeom>
            <a:solidFill>
              <a:srgbClr val="FFFFFF"/>
            </a:solidFill>
            <a:ln w="2286" cap="flat">
              <a:noFill/>
              <a:prstDash val="solid"/>
              <a:miter/>
            </a:ln>
          </p:spPr>
          <p:txBody>
            <a:bodyPr rtlCol="0" anchor="ctr"/>
            <a:lstStyle/>
            <a:p>
              <a:endParaRPr lang="en-US"/>
            </a:p>
          </p:txBody>
        </p:sp>
        <p:sp>
          <p:nvSpPr>
            <p:cNvPr id="32" name="Freeform 891">
              <a:extLst>
                <a:ext uri="{FF2B5EF4-FFF2-40B4-BE49-F238E27FC236}">
                  <a16:creationId xmlns:a16="http://schemas.microsoft.com/office/drawing/2014/main" id="{8C005A93-83FF-EE17-A238-27F34A861B17}"/>
                </a:ext>
              </a:extLst>
            </p:cNvPr>
            <p:cNvSpPr/>
            <p:nvPr/>
          </p:nvSpPr>
          <p:spPr>
            <a:xfrm>
              <a:off x="3377388" y="625678"/>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229" y="457"/>
                    <a:pt x="457" y="457"/>
                  </a:cubicBezTo>
                  <a:cubicBezTo>
                    <a:pt x="229"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33" name="Freeform 892">
              <a:extLst>
                <a:ext uri="{FF2B5EF4-FFF2-40B4-BE49-F238E27FC236}">
                  <a16:creationId xmlns:a16="http://schemas.microsoft.com/office/drawing/2014/main" id="{D3513711-93EC-DECE-9F20-370653C66974}"/>
                </a:ext>
              </a:extLst>
            </p:cNvPr>
            <p:cNvSpPr/>
            <p:nvPr/>
          </p:nvSpPr>
          <p:spPr>
            <a:xfrm>
              <a:off x="2934819" y="1054303"/>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2"/>
                    <a:pt x="457" y="1600"/>
                    <a:pt x="0" y="0"/>
                  </a:cubicBezTo>
                  <a:cubicBezTo>
                    <a:pt x="457"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34" name="Freeform 893">
              <a:extLst>
                <a:ext uri="{FF2B5EF4-FFF2-40B4-BE49-F238E27FC236}">
                  <a16:creationId xmlns:a16="http://schemas.microsoft.com/office/drawing/2014/main" id="{301F886B-FA41-3DAD-6237-82CF29DBD0A0}"/>
                </a:ext>
              </a:extLst>
            </p:cNvPr>
            <p:cNvSpPr/>
            <p:nvPr/>
          </p:nvSpPr>
          <p:spPr>
            <a:xfrm>
              <a:off x="3371673" y="655167"/>
              <a:ext cx="457" cy="457"/>
            </a:xfrm>
            <a:custGeom>
              <a:avLst/>
              <a:gdLst>
                <a:gd name="connsiteX0" fmla="*/ 0 w 457"/>
                <a:gd name="connsiteY0" fmla="*/ 457 h 457"/>
                <a:gd name="connsiteX1" fmla="*/ 457 w 457"/>
                <a:gd name="connsiteY1" fmla="*/ 0 h 457"/>
                <a:gd name="connsiteX2" fmla="*/ 0 w 457"/>
                <a:gd name="connsiteY2" fmla="*/ 457 h 457"/>
              </a:gdLst>
              <a:ahLst/>
              <a:cxnLst>
                <a:cxn ang="0">
                  <a:pos x="connsiteX0" y="connsiteY0"/>
                </a:cxn>
                <a:cxn ang="0">
                  <a:pos x="connsiteX1" y="connsiteY1"/>
                </a:cxn>
                <a:cxn ang="0">
                  <a:pos x="connsiteX2" y="connsiteY2"/>
                </a:cxn>
              </a:cxnLst>
              <a:rect l="l" t="t" r="r" b="b"/>
              <a:pathLst>
                <a:path w="457" h="457">
                  <a:moveTo>
                    <a:pt x="0" y="457"/>
                  </a:moveTo>
                  <a:cubicBezTo>
                    <a:pt x="229" y="229"/>
                    <a:pt x="229" y="229"/>
                    <a:pt x="457" y="0"/>
                  </a:cubicBezTo>
                  <a:cubicBezTo>
                    <a:pt x="229" y="0"/>
                    <a:pt x="229" y="229"/>
                    <a:pt x="0" y="457"/>
                  </a:cubicBezTo>
                  <a:close/>
                </a:path>
              </a:pathLst>
            </a:custGeom>
            <a:solidFill>
              <a:srgbClr val="FFFFFF"/>
            </a:solidFill>
            <a:ln w="2286" cap="flat">
              <a:noFill/>
              <a:prstDash val="solid"/>
              <a:miter/>
            </a:ln>
          </p:spPr>
          <p:txBody>
            <a:bodyPr rtlCol="0" anchor="ctr"/>
            <a:lstStyle/>
            <a:p>
              <a:endParaRPr lang="en-US"/>
            </a:p>
          </p:txBody>
        </p:sp>
        <p:sp>
          <p:nvSpPr>
            <p:cNvPr id="35" name="Freeform 894">
              <a:extLst>
                <a:ext uri="{FF2B5EF4-FFF2-40B4-BE49-F238E27FC236}">
                  <a16:creationId xmlns:a16="http://schemas.microsoft.com/office/drawing/2014/main" id="{43F52734-0856-9326-ACBE-6201C6340931}"/>
                </a:ext>
              </a:extLst>
            </p:cNvPr>
            <p:cNvSpPr/>
            <p:nvPr/>
          </p:nvSpPr>
          <p:spPr>
            <a:xfrm>
              <a:off x="3381503" y="63047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6" name="Freeform 895">
              <a:extLst>
                <a:ext uri="{FF2B5EF4-FFF2-40B4-BE49-F238E27FC236}">
                  <a16:creationId xmlns:a16="http://schemas.microsoft.com/office/drawing/2014/main" id="{E61ACF18-10A6-47D3-02FF-A864FEFCE0E2}"/>
                </a:ext>
              </a:extLst>
            </p:cNvPr>
            <p:cNvSpPr/>
            <p:nvPr/>
          </p:nvSpPr>
          <p:spPr>
            <a:xfrm>
              <a:off x="2938019" y="1071219"/>
              <a:ext cx="914" cy="3886"/>
            </a:xfrm>
            <a:custGeom>
              <a:avLst/>
              <a:gdLst>
                <a:gd name="connsiteX0" fmla="*/ 914 w 914"/>
                <a:gd name="connsiteY0" fmla="*/ 3886 h 3886"/>
                <a:gd name="connsiteX1" fmla="*/ 0 w 914"/>
                <a:gd name="connsiteY1" fmla="*/ 0 h 3886"/>
                <a:gd name="connsiteX2" fmla="*/ 914 w 914"/>
                <a:gd name="connsiteY2" fmla="*/ 3886 h 3886"/>
              </a:gdLst>
              <a:ahLst/>
              <a:cxnLst>
                <a:cxn ang="0">
                  <a:pos x="connsiteX0" y="connsiteY0"/>
                </a:cxn>
                <a:cxn ang="0">
                  <a:pos x="connsiteX1" y="connsiteY1"/>
                </a:cxn>
                <a:cxn ang="0">
                  <a:pos x="connsiteX2" y="connsiteY2"/>
                </a:cxn>
              </a:cxnLst>
              <a:rect l="l" t="t" r="r" b="b"/>
              <a:pathLst>
                <a:path w="914" h="3886">
                  <a:moveTo>
                    <a:pt x="914" y="3886"/>
                  </a:moveTo>
                  <a:cubicBezTo>
                    <a:pt x="686" y="2515"/>
                    <a:pt x="457" y="1372"/>
                    <a:pt x="0" y="0"/>
                  </a:cubicBezTo>
                  <a:cubicBezTo>
                    <a:pt x="457" y="1372"/>
                    <a:pt x="686" y="2515"/>
                    <a:pt x="914" y="3886"/>
                  </a:cubicBezTo>
                  <a:close/>
                </a:path>
              </a:pathLst>
            </a:custGeom>
            <a:solidFill>
              <a:srgbClr val="FFFFFF"/>
            </a:solidFill>
            <a:ln w="2286" cap="flat">
              <a:noFill/>
              <a:prstDash val="solid"/>
              <a:miter/>
            </a:ln>
          </p:spPr>
          <p:txBody>
            <a:bodyPr rtlCol="0" anchor="ctr"/>
            <a:lstStyle/>
            <a:p>
              <a:endParaRPr lang="en-US"/>
            </a:p>
          </p:txBody>
        </p:sp>
        <p:sp>
          <p:nvSpPr>
            <p:cNvPr id="37" name="Freeform 896">
              <a:extLst>
                <a:ext uri="{FF2B5EF4-FFF2-40B4-BE49-F238E27FC236}">
                  <a16:creationId xmlns:a16="http://schemas.microsoft.com/office/drawing/2014/main" id="{9582F9BA-26C7-A978-A0BB-B513AFDE5633}"/>
                </a:ext>
              </a:extLst>
            </p:cNvPr>
            <p:cNvSpPr/>
            <p:nvPr/>
          </p:nvSpPr>
          <p:spPr>
            <a:xfrm>
              <a:off x="3312923" y="7966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8" name="Freeform 897">
              <a:extLst>
                <a:ext uri="{FF2B5EF4-FFF2-40B4-BE49-F238E27FC236}">
                  <a16:creationId xmlns:a16="http://schemas.microsoft.com/office/drawing/2014/main" id="{4ABAAA7E-01EE-6FD1-ECA6-6861CCF150B3}"/>
                </a:ext>
              </a:extLst>
            </p:cNvPr>
            <p:cNvSpPr/>
            <p:nvPr/>
          </p:nvSpPr>
          <p:spPr>
            <a:xfrm>
              <a:off x="3236342" y="942746"/>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229"/>
                    <a:pt x="4343" y="0"/>
                    <a:pt x="0" y="0"/>
                  </a:cubicBezTo>
                  <a:cubicBezTo>
                    <a:pt x="4343" y="0"/>
                    <a:pt x="8687" y="0"/>
                    <a:pt x="13030" y="229"/>
                  </a:cubicBezTo>
                  <a:close/>
                </a:path>
              </a:pathLst>
            </a:custGeom>
            <a:solidFill>
              <a:srgbClr val="FFFFFF"/>
            </a:solidFill>
            <a:ln w="2286" cap="flat">
              <a:noFill/>
              <a:prstDash val="solid"/>
              <a:miter/>
            </a:ln>
          </p:spPr>
          <p:txBody>
            <a:bodyPr rtlCol="0" anchor="ctr"/>
            <a:lstStyle/>
            <a:p>
              <a:endParaRPr lang="en-US"/>
            </a:p>
          </p:txBody>
        </p:sp>
        <p:sp>
          <p:nvSpPr>
            <p:cNvPr id="39" name="Freeform 898">
              <a:extLst>
                <a:ext uri="{FF2B5EF4-FFF2-40B4-BE49-F238E27FC236}">
                  <a16:creationId xmlns:a16="http://schemas.microsoft.com/office/drawing/2014/main" id="{12FBB935-B05B-1F17-3A8F-F40BDE947961}"/>
                </a:ext>
              </a:extLst>
            </p:cNvPr>
            <p:cNvSpPr/>
            <p:nvPr/>
          </p:nvSpPr>
          <p:spPr>
            <a:xfrm>
              <a:off x="3218054" y="942517"/>
              <a:ext cx="13944" cy="228"/>
            </a:xfrm>
            <a:custGeom>
              <a:avLst/>
              <a:gdLst>
                <a:gd name="connsiteX0" fmla="*/ 13945 w 13944"/>
                <a:gd name="connsiteY0" fmla="*/ 229 h 228"/>
                <a:gd name="connsiteX1" fmla="*/ 0 w 13944"/>
                <a:gd name="connsiteY1" fmla="*/ 0 h 228"/>
                <a:gd name="connsiteX2" fmla="*/ 13945 w 13944"/>
                <a:gd name="connsiteY2" fmla="*/ 229 h 228"/>
              </a:gdLst>
              <a:ahLst/>
              <a:cxnLst>
                <a:cxn ang="0">
                  <a:pos x="connsiteX0" y="connsiteY0"/>
                </a:cxn>
                <a:cxn ang="0">
                  <a:pos x="connsiteX1" y="connsiteY1"/>
                </a:cxn>
                <a:cxn ang="0">
                  <a:pos x="connsiteX2" y="connsiteY2"/>
                </a:cxn>
              </a:cxnLst>
              <a:rect l="l" t="t" r="r" b="b"/>
              <a:pathLst>
                <a:path w="13944" h="228">
                  <a:moveTo>
                    <a:pt x="13945" y="229"/>
                  </a:moveTo>
                  <a:cubicBezTo>
                    <a:pt x="9373" y="229"/>
                    <a:pt x="4572" y="229"/>
                    <a:pt x="0" y="0"/>
                  </a:cubicBezTo>
                  <a:cubicBezTo>
                    <a:pt x="4801" y="0"/>
                    <a:pt x="9373" y="229"/>
                    <a:pt x="13945" y="229"/>
                  </a:cubicBezTo>
                  <a:close/>
                </a:path>
              </a:pathLst>
            </a:custGeom>
            <a:solidFill>
              <a:srgbClr val="FFFFFF"/>
            </a:solidFill>
            <a:ln w="2286" cap="flat">
              <a:noFill/>
              <a:prstDash val="solid"/>
              <a:miter/>
            </a:ln>
          </p:spPr>
          <p:txBody>
            <a:bodyPr rtlCol="0" anchor="ctr"/>
            <a:lstStyle/>
            <a:p>
              <a:endParaRPr lang="en-US"/>
            </a:p>
          </p:txBody>
        </p:sp>
        <p:sp>
          <p:nvSpPr>
            <p:cNvPr id="40" name="Freeform 899">
              <a:extLst>
                <a:ext uri="{FF2B5EF4-FFF2-40B4-BE49-F238E27FC236}">
                  <a16:creationId xmlns:a16="http://schemas.microsoft.com/office/drawing/2014/main" id="{219C85EA-F74D-8D32-5838-CD643F45CD45}"/>
                </a:ext>
              </a:extLst>
            </p:cNvPr>
            <p:cNvSpPr/>
            <p:nvPr/>
          </p:nvSpPr>
          <p:spPr>
            <a:xfrm>
              <a:off x="3199766" y="942517"/>
              <a:ext cx="14859" cy="2286"/>
            </a:xfrm>
            <a:custGeom>
              <a:avLst/>
              <a:gdLst>
                <a:gd name="connsiteX0" fmla="*/ 14859 w 14859"/>
                <a:gd name="connsiteY0" fmla="*/ 0 h 2286"/>
                <a:gd name="connsiteX1" fmla="*/ 0 w 14859"/>
                <a:gd name="connsiteY1" fmla="*/ 0 h 2286"/>
                <a:gd name="connsiteX2" fmla="*/ 14859 w 14859"/>
                <a:gd name="connsiteY2" fmla="*/ 0 h 2286"/>
              </a:gdLst>
              <a:ahLst/>
              <a:cxnLst>
                <a:cxn ang="0">
                  <a:pos x="connsiteX0" y="connsiteY0"/>
                </a:cxn>
                <a:cxn ang="0">
                  <a:pos x="connsiteX1" y="connsiteY1"/>
                </a:cxn>
                <a:cxn ang="0">
                  <a:pos x="connsiteX2" y="connsiteY2"/>
                </a:cxn>
              </a:cxnLst>
              <a:rect l="l" t="t" r="r" b="b"/>
              <a:pathLst>
                <a:path w="14859" h="2286">
                  <a:moveTo>
                    <a:pt x="14859" y="0"/>
                  </a:moveTo>
                  <a:cubicBezTo>
                    <a:pt x="9830" y="0"/>
                    <a:pt x="5029" y="0"/>
                    <a:pt x="0" y="0"/>
                  </a:cubicBezTo>
                  <a:cubicBezTo>
                    <a:pt x="5029" y="0"/>
                    <a:pt x="10058" y="0"/>
                    <a:pt x="14859" y="0"/>
                  </a:cubicBezTo>
                  <a:close/>
                </a:path>
              </a:pathLst>
            </a:custGeom>
            <a:solidFill>
              <a:srgbClr val="FFFFFF"/>
            </a:solidFill>
            <a:ln w="2286" cap="flat">
              <a:noFill/>
              <a:prstDash val="solid"/>
              <a:miter/>
            </a:ln>
          </p:spPr>
          <p:txBody>
            <a:bodyPr rtlCol="0" anchor="ctr"/>
            <a:lstStyle/>
            <a:p>
              <a:endParaRPr lang="en-US"/>
            </a:p>
          </p:txBody>
        </p:sp>
        <p:sp>
          <p:nvSpPr>
            <p:cNvPr id="41" name="Freeform 900">
              <a:extLst>
                <a:ext uri="{FF2B5EF4-FFF2-40B4-BE49-F238E27FC236}">
                  <a16:creationId xmlns:a16="http://schemas.microsoft.com/office/drawing/2014/main" id="{ECC96D25-382F-CC2E-C9E2-89A407C17EA9}"/>
                </a:ext>
              </a:extLst>
            </p:cNvPr>
            <p:cNvSpPr/>
            <p:nvPr/>
          </p:nvSpPr>
          <p:spPr>
            <a:xfrm>
              <a:off x="3181478" y="942517"/>
              <a:ext cx="15773" cy="2286"/>
            </a:xfrm>
            <a:custGeom>
              <a:avLst/>
              <a:gdLst>
                <a:gd name="connsiteX0" fmla="*/ 0 w 15773"/>
                <a:gd name="connsiteY0" fmla="*/ 0 h 2286"/>
                <a:gd name="connsiteX1" fmla="*/ 15773 w 15773"/>
                <a:gd name="connsiteY1" fmla="*/ 0 h 2286"/>
                <a:gd name="connsiteX2" fmla="*/ 0 w 15773"/>
                <a:gd name="connsiteY2" fmla="*/ 0 h 2286"/>
              </a:gdLst>
              <a:ahLst/>
              <a:cxnLst>
                <a:cxn ang="0">
                  <a:pos x="connsiteX0" y="connsiteY0"/>
                </a:cxn>
                <a:cxn ang="0">
                  <a:pos x="connsiteX1" y="connsiteY1"/>
                </a:cxn>
                <a:cxn ang="0">
                  <a:pos x="connsiteX2" y="connsiteY2"/>
                </a:cxn>
              </a:cxnLst>
              <a:rect l="l" t="t" r="r" b="b"/>
              <a:pathLst>
                <a:path w="15773" h="2286">
                  <a:moveTo>
                    <a:pt x="0" y="0"/>
                  </a:moveTo>
                  <a:cubicBezTo>
                    <a:pt x="5258" y="0"/>
                    <a:pt x="10516" y="0"/>
                    <a:pt x="15773" y="0"/>
                  </a:cubicBezTo>
                  <a:cubicBezTo>
                    <a:pt x="10516" y="0"/>
                    <a:pt x="5258" y="0"/>
                    <a:pt x="0" y="0"/>
                  </a:cubicBezTo>
                  <a:close/>
                </a:path>
              </a:pathLst>
            </a:custGeom>
            <a:solidFill>
              <a:srgbClr val="FFFFFF"/>
            </a:solidFill>
            <a:ln w="2286" cap="flat">
              <a:noFill/>
              <a:prstDash val="solid"/>
              <a:miter/>
            </a:ln>
          </p:spPr>
          <p:txBody>
            <a:bodyPr rtlCol="0" anchor="ctr"/>
            <a:lstStyle/>
            <a:p>
              <a:endParaRPr lang="en-US"/>
            </a:p>
          </p:txBody>
        </p:sp>
        <p:sp>
          <p:nvSpPr>
            <p:cNvPr id="42" name="Freeform 901">
              <a:extLst>
                <a:ext uri="{FF2B5EF4-FFF2-40B4-BE49-F238E27FC236}">
                  <a16:creationId xmlns:a16="http://schemas.microsoft.com/office/drawing/2014/main" id="{99B7E918-FA81-3CA7-2ECC-B4986CE50129}"/>
                </a:ext>
              </a:extLst>
            </p:cNvPr>
            <p:cNvSpPr/>
            <p:nvPr/>
          </p:nvSpPr>
          <p:spPr>
            <a:xfrm>
              <a:off x="2929332" y="1021156"/>
              <a:ext cx="1828" cy="11430"/>
            </a:xfrm>
            <a:custGeom>
              <a:avLst/>
              <a:gdLst>
                <a:gd name="connsiteX0" fmla="*/ 1829 w 1828"/>
                <a:gd name="connsiteY0" fmla="*/ 11430 h 11430"/>
                <a:gd name="connsiteX1" fmla="*/ 0 w 1828"/>
                <a:gd name="connsiteY1" fmla="*/ 0 h 11430"/>
                <a:gd name="connsiteX2" fmla="*/ 1829 w 1828"/>
                <a:gd name="connsiteY2" fmla="*/ 11430 h 11430"/>
              </a:gdLst>
              <a:ahLst/>
              <a:cxnLst>
                <a:cxn ang="0">
                  <a:pos x="connsiteX0" y="connsiteY0"/>
                </a:cxn>
                <a:cxn ang="0">
                  <a:pos x="connsiteX1" y="connsiteY1"/>
                </a:cxn>
                <a:cxn ang="0">
                  <a:pos x="connsiteX2" y="connsiteY2"/>
                </a:cxn>
              </a:cxnLst>
              <a:rect l="l" t="t" r="r" b="b"/>
              <a:pathLst>
                <a:path w="1828" h="11430">
                  <a:moveTo>
                    <a:pt x="1829" y="11430"/>
                  </a:moveTo>
                  <a:cubicBezTo>
                    <a:pt x="1143" y="7544"/>
                    <a:pt x="686" y="3886"/>
                    <a:pt x="0" y="0"/>
                  </a:cubicBezTo>
                  <a:cubicBezTo>
                    <a:pt x="686" y="3658"/>
                    <a:pt x="1143" y="7544"/>
                    <a:pt x="1829" y="11430"/>
                  </a:cubicBezTo>
                  <a:close/>
                </a:path>
              </a:pathLst>
            </a:custGeom>
            <a:solidFill>
              <a:srgbClr val="FFFFFF"/>
            </a:solidFill>
            <a:ln w="2286" cap="flat">
              <a:noFill/>
              <a:prstDash val="solid"/>
              <a:miter/>
            </a:ln>
          </p:spPr>
          <p:txBody>
            <a:bodyPr rtlCol="0" anchor="ctr"/>
            <a:lstStyle/>
            <a:p>
              <a:endParaRPr lang="en-US"/>
            </a:p>
          </p:txBody>
        </p:sp>
        <p:sp>
          <p:nvSpPr>
            <p:cNvPr id="43" name="Freeform 902">
              <a:extLst>
                <a:ext uri="{FF2B5EF4-FFF2-40B4-BE49-F238E27FC236}">
                  <a16:creationId xmlns:a16="http://schemas.microsoft.com/office/drawing/2014/main" id="{8AACED55-51E8-2F44-7D96-7AB28671047E}"/>
                </a:ext>
              </a:extLst>
            </p:cNvPr>
            <p:cNvSpPr/>
            <p:nvPr/>
          </p:nvSpPr>
          <p:spPr>
            <a:xfrm>
              <a:off x="3009740" y="738717"/>
              <a:ext cx="294724" cy="193310"/>
            </a:xfrm>
            <a:custGeom>
              <a:avLst/>
              <a:gdLst>
                <a:gd name="connsiteX0" fmla="*/ 203742 w 294724"/>
                <a:gd name="connsiteY0" fmla="*/ 2861 h 193310"/>
                <a:gd name="connsiteX1" fmla="*/ 203742 w 294724"/>
                <a:gd name="connsiteY1" fmla="*/ 2861 h 193310"/>
                <a:gd name="connsiteX2" fmla="*/ 203056 w 294724"/>
                <a:gd name="connsiteY2" fmla="*/ 3776 h 193310"/>
                <a:gd name="connsiteX3" fmla="*/ 203056 w 294724"/>
                <a:gd name="connsiteY3" fmla="*/ 3776 h 193310"/>
                <a:gd name="connsiteX4" fmla="*/ 202599 w 294724"/>
                <a:gd name="connsiteY4" fmla="*/ 4690 h 193310"/>
                <a:gd name="connsiteX5" fmla="*/ 202599 w 294724"/>
                <a:gd name="connsiteY5" fmla="*/ 4919 h 193310"/>
                <a:gd name="connsiteX6" fmla="*/ 202142 w 294724"/>
                <a:gd name="connsiteY6" fmla="*/ 5833 h 193310"/>
                <a:gd name="connsiteX7" fmla="*/ 202142 w 294724"/>
                <a:gd name="connsiteY7" fmla="*/ 6062 h 193310"/>
                <a:gd name="connsiteX8" fmla="*/ 201685 w 294724"/>
                <a:gd name="connsiteY8" fmla="*/ 7433 h 193310"/>
                <a:gd name="connsiteX9" fmla="*/ 171281 w 294724"/>
                <a:gd name="connsiteY9" fmla="*/ 53610 h 193310"/>
                <a:gd name="connsiteX10" fmla="*/ 145678 w 294724"/>
                <a:gd name="connsiteY10" fmla="*/ 65269 h 193310"/>
                <a:gd name="connsiteX11" fmla="*/ 75497 w 294724"/>
                <a:gd name="connsiteY11" fmla="*/ 64812 h 193310"/>
                <a:gd name="connsiteX12" fmla="*/ 43493 w 294724"/>
                <a:gd name="connsiteY12" fmla="*/ 85614 h 193310"/>
                <a:gd name="connsiteX13" fmla="*/ 25663 w 294724"/>
                <a:gd name="connsiteY13" fmla="*/ 125619 h 193310"/>
                <a:gd name="connsiteX14" fmla="*/ 1888 w 294724"/>
                <a:gd name="connsiteY14" fmla="*/ 177512 h 193310"/>
                <a:gd name="connsiteX15" fmla="*/ 974 w 294724"/>
                <a:gd name="connsiteY15" fmla="*/ 179798 h 193310"/>
                <a:gd name="connsiteX16" fmla="*/ 974 w 294724"/>
                <a:gd name="connsiteY16" fmla="*/ 180026 h 193310"/>
                <a:gd name="connsiteX17" fmla="*/ 59 w 294724"/>
                <a:gd name="connsiteY17" fmla="*/ 185284 h 193310"/>
                <a:gd name="connsiteX18" fmla="*/ 59 w 294724"/>
                <a:gd name="connsiteY18" fmla="*/ 185284 h 193310"/>
                <a:gd name="connsiteX19" fmla="*/ 11261 w 294724"/>
                <a:gd name="connsiteY19" fmla="*/ 190542 h 193310"/>
                <a:gd name="connsiteX20" fmla="*/ 44179 w 294724"/>
                <a:gd name="connsiteY20" fmla="*/ 189856 h 193310"/>
                <a:gd name="connsiteX21" fmla="*/ 145220 w 294724"/>
                <a:gd name="connsiteY21" fmla="*/ 192828 h 193310"/>
                <a:gd name="connsiteX22" fmla="*/ 168309 w 294724"/>
                <a:gd name="connsiteY22" fmla="*/ 191685 h 193310"/>
                <a:gd name="connsiteX23" fmla="*/ 168309 w 294724"/>
                <a:gd name="connsiteY23" fmla="*/ 191685 h 193310"/>
                <a:gd name="connsiteX24" fmla="*/ 235289 w 294724"/>
                <a:gd name="connsiteY24" fmla="*/ 129506 h 193310"/>
                <a:gd name="connsiteX25" fmla="*/ 294725 w 294724"/>
                <a:gd name="connsiteY25" fmla="*/ 54296 h 193310"/>
                <a:gd name="connsiteX26" fmla="*/ 294725 w 294724"/>
                <a:gd name="connsiteY26" fmla="*/ 54296 h 193310"/>
                <a:gd name="connsiteX27" fmla="*/ 288553 w 294724"/>
                <a:gd name="connsiteY27" fmla="*/ 50410 h 193310"/>
                <a:gd name="connsiteX28" fmla="*/ 214943 w 294724"/>
                <a:gd name="connsiteY28" fmla="*/ 2861 h 193310"/>
                <a:gd name="connsiteX29" fmla="*/ 207400 w 294724"/>
                <a:gd name="connsiteY29" fmla="*/ 347 h 193310"/>
                <a:gd name="connsiteX30" fmla="*/ 207400 w 294724"/>
                <a:gd name="connsiteY30" fmla="*/ 347 h 193310"/>
                <a:gd name="connsiteX31" fmla="*/ 203742 w 294724"/>
                <a:gd name="connsiteY31" fmla="*/ 2861 h 19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4724" h="193310">
                  <a:moveTo>
                    <a:pt x="203742" y="2861"/>
                  </a:moveTo>
                  <a:cubicBezTo>
                    <a:pt x="203742" y="3090"/>
                    <a:pt x="203742" y="3090"/>
                    <a:pt x="203742" y="2861"/>
                  </a:cubicBezTo>
                  <a:cubicBezTo>
                    <a:pt x="203513" y="3090"/>
                    <a:pt x="203285" y="3547"/>
                    <a:pt x="203056" y="3776"/>
                  </a:cubicBezTo>
                  <a:cubicBezTo>
                    <a:pt x="203056" y="3776"/>
                    <a:pt x="203056" y="3776"/>
                    <a:pt x="203056" y="3776"/>
                  </a:cubicBezTo>
                  <a:cubicBezTo>
                    <a:pt x="202828" y="4004"/>
                    <a:pt x="202599" y="4461"/>
                    <a:pt x="202599" y="4690"/>
                  </a:cubicBezTo>
                  <a:cubicBezTo>
                    <a:pt x="202599" y="4690"/>
                    <a:pt x="202599" y="4690"/>
                    <a:pt x="202599" y="4919"/>
                  </a:cubicBezTo>
                  <a:cubicBezTo>
                    <a:pt x="202370" y="5147"/>
                    <a:pt x="202370" y="5604"/>
                    <a:pt x="202142" y="5833"/>
                  </a:cubicBezTo>
                  <a:cubicBezTo>
                    <a:pt x="202142" y="5833"/>
                    <a:pt x="202142" y="6062"/>
                    <a:pt x="202142" y="6062"/>
                  </a:cubicBezTo>
                  <a:cubicBezTo>
                    <a:pt x="201913" y="6519"/>
                    <a:pt x="201685" y="6976"/>
                    <a:pt x="201685" y="7433"/>
                  </a:cubicBezTo>
                  <a:cubicBezTo>
                    <a:pt x="191626" y="22978"/>
                    <a:pt x="182939" y="36237"/>
                    <a:pt x="171281" y="53610"/>
                  </a:cubicBezTo>
                  <a:cubicBezTo>
                    <a:pt x="162137" y="64355"/>
                    <a:pt x="159851" y="65726"/>
                    <a:pt x="145678" y="65269"/>
                  </a:cubicBezTo>
                  <a:cubicBezTo>
                    <a:pt x="122360" y="64355"/>
                    <a:pt x="98815" y="65269"/>
                    <a:pt x="75497" y="64812"/>
                  </a:cubicBezTo>
                  <a:cubicBezTo>
                    <a:pt x="59953" y="64583"/>
                    <a:pt x="48980" y="69384"/>
                    <a:pt x="43493" y="85614"/>
                  </a:cubicBezTo>
                  <a:cubicBezTo>
                    <a:pt x="38921" y="99330"/>
                    <a:pt x="31606" y="112361"/>
                    <a:pt x="25663" y="125619"/>
                  </a:cubicBezTo>
                  <a:cubicBezTo>
                    <a:pt x="17662" y="142993"/>
                    <a:pt x="9203" y="160138"/>
                    <a:pt x="1888" y="177512"/>
                  </a:cubicBezTo>
                  <a:cubicBezTo>
                    <a:pt x="1660" y="178426"/>
                    <a:pt x="1202" y="179112"/>
                    <a:pt x="974" y="179798"/>
                  </a:cubicBezTo>
                  <a:cubicBezTo>
                    <a:pt x="974" y="179798"/>
                    <a:pt x="974" y="180026"/>
                    <a:pt x="974" y="180026"/>
                  </a:cubicBezTo>
                  <a:cubicBezTo>
                    <a:pt x="288" y="182084"/>
                    <a:pt x="-169" y="183912"/>
                    <a:pt x="59" y="185284"/>
                  </a:cubicBezTo>
                  <a:cubicBezTo>
                    <a:pt x="59" y="185284"/>
                    <a:pt x="59" y="185284"/>
                    <a:pt x="59" y="185284"/>
                  </a:cubicBezTo>
                  <a:cubicBezTo>
                    <a:pt x="288" y="189170"/>
                    <a:pt x="3717" y="190542"/>
                    <a:pt x="11261" y="190542"/>
                  </a:cubicBezTo>
                  <a:cubicBezTo>
                    <a:pt x="22234" y="190542"/>
                    <a:pt x="33206" y="189399"/>
                    <a:pt x="44179" y="189856"/>
                  </a:cubicBezTo>
                  <a:cubicBezTo>
                    <a:pt x="77783" y="190770"/>
                    <a:pt x="111616" y="194657"/>
                    <a:pt x="145220" y="192828"/>
                  </a:cubicBezTo>
                  <a:cubicBezTo>
                    <a:pt x="152993" y="192371"/>
                    <a:pt x="160537" y="192142"/>
                    <a:pt x="168309" y="191685"/>
                  </a:cubicBezTo>
                  <a:cubicBezTo>
                    <a:pt x="168309" y="191685"/>
                    <a:pt x="168309" y="191685"/>
                    <a:pt x="168309" y="191685"/>
                  </a:cubicBezTo>
                  <a:cubicBezTo>
                    <a:pt x="191626" y="172254"/>
                    <a:pt x="214258" y="151451"/>
                    <a:pt x="235289" y="129506"/>
                  </a:cubicBezTo>
                  <a:cubicBezTo>
                    <a:pt x="257234" y="106646"/>
                    <a:pt x="277123" y="81271"/>
                    <a:pt x="294725" y="54296"/>
                  </a:cubicBezTo>
                  <a:lnTo>
                    <a:pt x="294725" y="54296"/>
                  </a:lnTo>
                  <a:cubicBezTo>
                    <a:pt x="292667" y="53153"/>
                    <a:pt x="290610" y="52010"/>
                    <a:pt x="288553" y="50410"/>
                  </a:cubicBezTo>
                  <a:cubicBezTo>
                    <a:pt x="265235" y="32808"/>
                    <a:pt x="237118" y="22521"/>
                    <a:pt x="214943" y="2861"/>
                  </a:cubicBezTo>
                  <a:cubicBezTo>
                    <a:pt x="211972" y="347"/>
                    <a:pt x="209457" y="-568"/>
                    <a:pt x="207400" y="347"/>
                  </a:cubicBezTo>
                  <a:lnTo>
                    <a:pt x="207400" y="347"/>
                  </a:lnTo>
                  <a:cubicBezTo>
                    <a:pt x="205571" y="1032"/>
                    <a:pt x="204656" y="1718"/>
                    <a:pt x="203742" y="2861"/>
                  </a:cubicBezTo>
                  <a:close/>
                </a:path>
              </a:pathLst>
            </a:custGeom>
            <a:solidFill>
              <a:srgbClr val="FFFFFF"/>
            </a:solidFill>
            <a:ln w="2286" cap="flat">
              <a:noFill/>
              <a:prstDash val="solid"/>
              <a:miter/>
            </a:ln>
          </p:spPr>
          <p:txBody>
            <a:bodyPr rtlCol="0" anchor="ctr"/>
            <a:lstStyle/>
            <a:p>
              <a:endParaRPr lang="en-US"/>
            </a:p>
          </p:txBody>
        </p:sp>
        <p:sp>
          <p:nvSpPr>
            <p:cNvPr id="44" name="Freeform 903">
              <a:extLst>
                <a:ext uri="{FF2B5EF4-FFF2-40B4-BE49-F238E27FC236}">
                  <a16:creationId xmlns:a16="http://schemas.microsoft.com/office/drawing/2014/main" id="{4037DE56-F964-329E-4C2E-6AF57450A03F}"/>
                </a:ext>
              </a:extLst>
            </p:cNvPr>
            <p:cNvSpPr/>
            <p:nvPr/>
          </p:nvSpPr>
          <p:spPr>
            <a:xfrm>
              <a:off x="3365730" y="662025"/>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904">
              <a:extLst>
                <a:ext uri="{FF2B5EF4-FFF2-40B4-BE49-F238E27FC236}">
                  <a16:creationId xmlns:a16="http://schemas.microsoft.com/office/drawing/2014/main" id="{3088C593-F067-E843-DA7A-F30B3394CEF0}"/>
                </a:ext>
              </a:extLst>
            </p:cNvPr>
            <p:cNvSpPr/>
            <p:nvPr/>
          </p:nvSpPr>
          <p:spPr>
            <a:xfrm>
              <a:off x="3319552" y="797356"/>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229" y="0"/>
                    <a:pt x="0" y="0"/>
                  </a:cubicBezTo>
                  <a:cubicBezTo>
                    <a:pt x="229" y="0"/>
                    <a:pt x="457" y="0"/>
                    <a:pt x="457" y="0"/>
                  </a:cubicBezTo>
                  <a:close/>
                </a:path>
              </a:pathLst>
            </a:custGeom>
            <a:solidFill>
              <a:srgbClr val="FFFFFF"/>
            </a:solidFill>
            <a:ln w="2286" cap="flat">
              <a:noFill/>
              <a:prstDash val="solid"/>
              <a:miter/>
            </a:ln>
          </p:spPr>
          <p:txBody>
            <a:bodyPr rtlCol="0" anchor="ctr"/>
            <a:lstStyle/>
            <a:p>
              <a:endParaRPr lang="en-US"/>
            </a:p>
          </p:txBody>
        </p:sp>
        <p:sp>
          <p:nvSpPr>
            <p:cNvPr id="46" name="Freeform 905">
              <a:extLst>
                <a:ext uri="{FF2B5EF4-FFF2-40B4-BE49-F238E27FC236}">
                  <a16:creationId xmlns:a16="http://schemas.microsoft.com/office/drawing/2014/main" id="{D943558A-0496-5177-CEAB-C9D2A422517D}"/>
                </a:ext>
              </a:extLst>
            </p:cNvPr>
            <p:cNvSpPr/>
            <p:nvPr/>
          </p:nvSpPr>
          <p:spPr>
            <a:xfrm>
              <a:off x="2659987" y="379488"/>
              <a:ext cx="256095" cy="656328"/>
            </a:xfrm>
            <a:custGeom>
              <a:avLst/>
              <a:gdLst>
                <a:gd name="connsiteX0" fmla="*/ 31601 w 256095"/>
                <a:gd name="connsiteY0" fmla="*/ 656298 h 656328"/>
                <a:gd name="connsiteX1" fmla="*/ 180877 w 256095"/>
                <a:gd name="connsiteY1" fmla="*/ 653098 h 656328"/>
                <a:gd name="connsiteX2" fmla="*/ 242370 w 256095"/>
                <a:gd name="connsiteY2" fmla="*/ 653326 h 656328"/>
                <a:gd name="connsiteX3" fmla="*/ 255858 w 256095"/>
                <a:gd name="connsiteY3" fmla="*/ 639153 h 656328"/>
                <a:gd name="connsiteX4" fmla="*/ 241456 w 256095"/>
                <a:gd name="connsiteY4" fmla="*/ 517081 h 656328"/>
                <a:gd name="connsiteX5" fmla="*/ 211052 w 256095"/>
                <a:gd name="connsiteY5" fmla="*/ 299454 h 656328"/>
                <a:gd name="connsiteX6" fmla="*/ 192535 w 256095"/>
                <a:gd name="connsiteY6" fmla="*/ 180124 h 656328"/>
                <a:gd name="connsiteX7" fmla="*/ 171504 w 256095"/>
                <a:gd name="connsiteY7" fmla="*/ 65824 h 656328"/>
                <a:gd name="connsiteX8" fmla="*/ 154588 w 256095"/>
                <a:gd name="connsiteY8" fmla="*/ 11875 h 656328"/>
                <a:gd name="connsiteX9" fmla="*/ 125784 w 256095"/>
                <a:gd name="connsiteY9" fmla="*/ 12332 h 656328"/>
                <a:gd name="connsiteX10" fmla="*/ 124413 w 256095"/>
                <a:gd name="connsiteY10" fmla="*/ 15075 h 656328"/>
                <a:gd name="connsiteX11" fmla="*/ 123041 w 256095"/>
                <a:gd name="connsiteY11" fmla="*/ 17818 h 656328"/>
                <a:gd name="connsiteX12" fmla="*/ 123041 w 256095"/>
                <a:gd name="connsiteY12" fmla="*/ 17818 h 656328"/>
                <a:gd name="connsiteX13" fmla="*/ 152759 w 256095"/>
                <a:gd name="connsiteY13" fmla="*/ 388379 h 656328"/>
                <a:gd name="connsiteX14" fmla="*/ 158474 w 256095"/>
                <a:gd name="connsiteY14" fmla="*/ 436842 h 656328"/>
                <a:gd name="connsiteX15" fmla="*/ 154588 w 256095"/>
                <a:gd name="connsiteY15" fmla="*/ 486677 h 656328"/>
                <a:gd name="connsiteX16" fmla="*/ 110011 w 256095"/>
                <a:gd name="connsiteY16" fmla="*/ 569430 h 656328"/>
                <a:gd name="connsiteX17" fmla="*/ 50346 w 256095"/>
                <a:gd name="connsiteY17" fmla="*/ 601663 h 656328"/>
                <a:gd name="connsiteX18" fmla="*/ 4855 w 256095"/>
                <a:gd name="connsiteY18" fmla="*/ 608064 h 656328"/>
                <a:gd name="connsiteX19" fmla="*/ 2112 w 256095"/>
                <a:gd name="connsiteY19" fmla="*/ 623608 h 656328"/>
                <a:gd name="connsiteX20" fmla="*/ 31601 w 256095"/>
                <a:gd name="connsiteY20" fmla="*/ 656298 h 65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095" h="656328">
                  <a:moveTo>
                    <a:pt x="31601" y="656298"/>
                  </a:moveTo>
                  <a:cubicBezTo>
                    <a:pt x="81436" y="655841"/>
                    <a:pt x="180877" y="654241"/>
                    <a:pt x="180877" y="653098"/>
                  </a:cubicBezTo>
                  <a:cubicBezTo>
                    <a:pt x="201451" y="653098"/>
                    <a:pt x="222025" y="652869"/>
                    <a:pt x="242370" y="653326"/>
                  </a:cubicBezTo>
                  <a:cubicBezTo>
                    <a:pt x="252657" y="653555"/>
                    <a:pt x="257229" y="649897"/>
                    <a:pt x="255858" y="639153"/>
                  </a:cubicBezTo>
                  <a:cubicBezTo>
                    <a:pt x="251057" y="598462"/>
                    <a:pt x="246942" y="557772"/>
                    <a:pt x="241456" y="517081"/>
                  </a:cubicBezTo>
                  <a:cubicBezTo>
                    <a:pt x="231855" y="444386"/>
                    <a:pt x="221339" y="371920"/>
                    <a:pt x="211052" y="299454"/>
                  </a:cubicBezTo>
                  <a:cubicBezTo>
                    <a:pt x="205337" y="259677"/>
                    <a:pt x="198936" y="219901"/>
                    <a:pt x="192535" y="180124"/>
                  </a:cubicBezTo>
                  <a:cubicBezTo>
                    <a:pt x="186592" y="141948"/>
                    <a:pt x="178819" y="104001"/>
                    <a:pt x="171504" y="65824"/>
                  </a:cubicBezTo>
                  <a:cubicBezTo>
                    <a:pt x="168075" y="47308"/>
                    <a:pt x="163046" y="29020"/>
                    <a:pt x="154588" y="11875"/>
                  </a:cubicBezTo>
                  <a:cubicBezTo>
                    <a:pt x="145215" y="-6642"/>
                    <a:pt x="133785" y="-1155"/>
                    <a:pt x="125784" y="12332"/>
                  </a:cubicBezTo>
                  <a:cubicBezTo>
                    <a:pt x="125327" y="13246"/>
                    <a:pt x="124870" y="14161"/>
                    <a:pt x="124413" y="15075"/>
                  </a:cubicBezTo>
                  <a:cubicBezTo>
                    <a:pt x="123955" y="15990"/>
                    <a:pt x="123498" y="16904"/>
                    <a:pt x="123041" y="17818"/>
                  </a:cubicBezTo>
                  <a:cubicBezTo>
                    <a:pt x="123041" y="17818"/>
                    <a:pt x="123041" y="17818"/>
                    <a:pt x="123041" y="17818"/>
                  </a:cubicBezTo>
                  <a:cubicBezTo>
                    <a:pt x="125098" y="43422"/>
                    <a:pt x="146130" y="337858"/>
                    <a:pt x="152759" y="388379"/>
                  </a:cubicBezTo>
                  <a:cubicBezTo>
                    <a:pt x="155274" y="404381"/>
                    <a:pt x="157560" y="420612"/>
                    <a:pt x="158474" y="436842"/>
                  </a:cubicBezTo>
                  <a:cubicBezTo>
                    <a:pt x="159160" y="453759"/>
                    <a:pt x="157102" y="469761"/>
                    <a:pt x="154588" y="486677"/>
                  </a:cubicBezTo>
                  <a:cubicBezTo>
                    <a:pt x="150016" y="517081"/>
                    <a:pt x="134014" y="549313"/>
                    <a:pt x="110011" y="569430"/>
                  </a:cubicBezTo>
                  <a:cubicBezTo>
                    <a:pt x="92180" y="584518"/>
                    <a:pt x="73206" y="595719"/>
                    <a:pt x="50346" y="601663"/>
                  </a:cubicBezTo>
                  <a:cubicBezTo>
                    <a:pt x="35944" y="605320"/>
                    <a:pt x="20400" y="607606"/>
                    <a:pt x="4855" y="608064"/>
                  </a:cubicBezTo>
                  <a:cubicBezTo>
                    <a:pt x="3940" y="613321"/>
                    <a:pt x="3026" y="618351"/>
                    <a:pt x="2112" y="623608"/>
                  </a:cubicBezTo>
                  <a:cubicBezTo>
                    <a:pt x="-2918" y="656298"/>
                    <a:pt x="-1089" y="656527"/>
                    <a:pt x="31601" y="656298"/>
                  </a:cubicBezTo>
                  <a:close/>
                </a:path>
              </a:pathLst>
            </a:custGeom>
            <a:solidFill>
              <a:srgbClr val="FFFFFF"/>
            </a:solidFill>
            <a:ln w="2286" cap="flat">
              <a:noFill/>
              <a:prstDash val="solid"/>
              <a:miter/>
            </a:ln>
          </p:spPr>
          <p:txBody>
            <a:bodyPr rtlCol="0" anchor="ctr"/>
            <a:lstStyle/>
            <a:p>
              <a:endParaRPr lang="en-US"/>
            </a:p>
          </p:txBody>
        </p:sp>
        <p:sp>
          <p:nvSpPr>
            <p:cNvPr id="47" name="Freeform 906">
              <a:extLst>
                <a:ext uri="{FF2B5EF4-FFF2-40B4-BE49-F238E27FC236}">
                  <a16:creationId xmlns:a16="http://schemas.microsoft.com/office/drawing/2014/main" id="{0FED2D91-2EF0-576C-F3FE-BCDFBC795583}"/>
                </a:ext>
              </a:extLst>
            </p:cNvPr>
            <p:cNvSpPr/>
            <p:nvPr/>
          </p:nvSpPr>
          <p:spPr>
            <a:xfrm>
              <a:off x="3362529" y="621106"/>
              <a:ext cx="27660" cy="44577"/>
            </a:xfrm>
            <a:custGeom>
              <a:avLst/>
              <a:gdLst>
                <a:gd name="connsiteX0" fmla="*/ 0 w 27660"/>
                <a:gd name="connsiteY0" fmla="*/ 44577 h 44577"/>
                <a:gd name="connsiteX1" fmla="*/ 2972 w 27660"/>
                <a:gd name="connsiteY1" fmla="*/ 41148 h 44577"/>
                <a:gd name="connsiteX2" fmla="*/ 2972 w 27660"/>
                <a:gd name="connsiteY2" fmla="*/ 40919 h 44577"/>
                <a:gd name="connsiteX3" fmla="*/ 5944 w 27660"/>
                <a:gd name="connsiteY3" fmla="*/ 37719 h 44577"/>
                <a:gd name="connsiteX4" fmla="*/ 6172 w 27660"/>
                <a:gd name="connsiteY4" fmla="*/ 37490 h 44577"/>
                <a:gd name="connsiteX5" fmla="*/ 8915 w 27660"/>
                <a:gd name="connsiteY5" fmla="*/ 34519 h 44577"/>
                <a:gd name="connsiteX6" fmla="*/ 9373 w 27660"/>
                <a:gd name="connsiteY6" fmla="*/ 34061 h 44577"/>
                <a:gd name="connsiteX7" fmla="*/ 12116 w 27660"/>
                <a:gd name="connsiteY7" fmla="*/ 31318 h 44577"/>
                <a:gd name="connsiteX8" fmla="*/ 12802 w 27660"/>
                <a:gd name="connsiteY8" fmla="*/ 30632 h 44577"/>
                <a:gd name="connsiteX9" fmla="*/ 15545 w 27660"/>
                <a:gd name="connsiteY9" fmla="*/ 28118 h 44577"/>
                <a:gd name="connsiteX10" fmla="*/ 16459 w 27660"/>
                <a:gd name="connsiteY10" fmla="*/ 27432 h 44577"/>
                <a:gd name="connsiteX11" fmla="*/ 19202 w 27660"/>
                <a:gd name="connsiteY11" fmla="*/ 25146 h 44577"/>
                <a:gd name="connsiteX12" fmla="*/ 20117 w 27660"/>
                <a:gd name="connsiteY12" fmla="*/ 24232 h 44577"/>
                <a:gd name="connsiteX13" fmla="*/ 22860 w 27660"/>
                <a:gd name="connsiteY13" fmla="*/ 22174 h 44577"/>
                <a:gd name="connsiteX14" fmla="*/ 23774 w 27660"/>
                <a:gd name="connsiteY14" fmla="*/ 21488 h 44577"/>
                <a:gd name="connsiteX15" fmla="*/ 27661 w 27660"/>
                <a:gd name="connsiteY15" fmla="*/ 18745 h 44577"/>
                <a:gd name="connsiteX16" fmla="*/ 23546 w 27660"/>
                <a:gd name="connsiteY16" fmla="*/ 14630 h 44577"/>
                <a:gd name="connsiteX17" fmla="*/ 22631 w 27660"/>
                <a:gd name="connsiteY17" fmla="*/ 13716 h 44577"/>
                <a:gd name="connsiteX18" fmla="*/ 18745 w 27660"/>
                <a:gd name="connsiteY18" fmla="*/ 9373 h 44577"/>
                <a:gd name="connsiteX19" fmla="*/ 18745 w 27660"/>
                <a:gd name="connsiteY19" fmla="*/ 9373 h 44577"/>
                <a:gd name="connsiteX20" fmla="*/ 15088 w 27660"/>
                <a:gd name="connsiteY20" fmla="*/ 5029 h 44577"/>
                <a:gd name="connsiteX21" fmla="*/ 14630 w 27660"/>
                <a:gd name="connsiteY21" fmla="*/ 4572 h 44577"/>
                <a:gd name="connsiteX22" fmla="*/ 11201 w 27660"/>
                <a:gd name="connsiteY22" fmla="*/ 0 h 44577"/>
                <a:gd name="connsiteX23" fmla="*/ 11201 w 27660"/>
                <a:gd name="connsiteY23" fmla="*/ 0 h 44577"/>
                <a:gd name="connsiteX24" fmla="*/ 0 w 27660"/>
                <a:gd name="connsiteY24" fmla="*/ 44577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60" h="44577">
                  <a:moveTo>
                    <a:pt x="0" y="44577"/>
                  </a:moveTo>
                  <a:cubicBezTo>
                    <a:pt x="914" y="43434"/>
                    <a:pt x="2057" y="42291"/>
                    <a:pt x="2972" y="41148"/>
                  </a:cubicBezTo>
                  <a:cubicBezTo>
                    <a:pt x="2972" y="41148"/>
                    <a:pt x="2972" y="41148"/>
                    <a:pt x="2972" y="40919"/>
                  </a:cubicBezTo>
                  <a:cubicBezTo>
                    <a:pt x="3886" y="39776"/>
                    <a:pt x="4801" y="38633"/>
                    <a:pt x="5944" y="37719"/>
                  </a:cubicBezTo>
                  <a:cubicBezTo>
                    <a:pt x="5944" y="37719"/>
                    <a:pt x="6172" y="37490"/>
                    <a:pt x="6172" y="37490"/>
                  </a:cubicBezTo>
                  <a:cubicBezTo>
                    <a:pt x="7087" y="36576"/>
                    <a:pt x="8001" y="35433"/>
                    <a:pt x="8915" y="34519"/>
                  </a:cubicBezTo>
                  <a:cubicBezTo>
                    <a:pt x="9144" y="34290"/>
                    <a:pt x="9144" y="34290"/>
                    <a:pt x="9373" y="34061"/>
                  </a:cubicBezTo>
                  <a:cubicBezTo>
                    <a:pt x="10287" y="33147"/>
                    <a:pt x="11201" y="32233"/>
                    <a:pt x="12116" y="31318"/>
                  </a:cubicBezTo>
                  <a:cubicBezTo>
                    <a:pt x="12344" y="31090"/>
                    <a:pt x="12573" y="30861"/>
                    <a:pt x="12802" y="30632"/>
                  </a:cubicBezTo>
                  <a:cubicBezTo>
                    <a:pt x="13716" y="29718"/>
                    <a:pt x="14630" y="29032"/>
                    <a:pt x="15545" y="28118"/>
                  </a:cubicBezTo>
                  <a:cubicBezTo>
                    <a:pt x="15773" y="27889"/>
                    <a:pt x="16002" y="27661"/>
                    <a:pt x="16459" y="27432"/>
                  </a:cubicBezTo>
                  <a:cubicBezTo>
                    <a:pt x="17374" y="26746"/>
                    <a:pt x="18288" y="25832"/>
                    <a:pt x="19202" y="25146"/>
                  </a:cubicBezTo>
                  <a:cubicBezTo>
                    <a:pt x="19431" y="24917"/>
                    <a:pt x="19888" y="24689"/>
                    <a:pt x="20117" y="24232"/>
                  </a:cubicBezTo>
                  <a:cubicBezTo>
                    <a:pt x="21031" y="23546"/>
                    <a:pt x="21946" y="22860"/>
                    <a:pt x="22860" y="22174"/>
                  </a:cubicBezTo>
                  <a:cubicBezTo>
                    <a:pt x="23089" y="21946"/>
                    <a:pt x="23546" y="21717"/>
                    <a:pt x="23774" y="21488"/>
                  </a:cubicBezTo>
                  <a:cubicBezTo>
                    <a:pt x="25146" y="20574"/>
                    <a:pt x="26289" y="19660"/>
                    <a:pt x="27661" y="18745"/>
                  </a:cubicBezTo>
                  <a:cubicBezTo>
                    <a:pt x="26289" y="17374"/>
                    <a:pt x="24917" y="16002"/>
                    <a:pt x="23546" y="14630"/>
                  </a:cubicBezTo>
                  <a:cubicBezTo>
                    <a:pt x="23317" y="14402"/>
                    <a:pt x="22860" y="13945"/>
                    <a:pt x="22631" y="13716"/>
                  </a:cubicBezTo>
                  <a:cubicBezTo>
                    <a:pt x="21260" y="12344"/>
                    <a:pt x="19888" y="10973"/>
                    <a:pt x="18745" y="9373"/>
                  </a:cubicBezTo>
                  <a:cubicBezTo>
                    <a:pt x="18745" y="9373"/>
                    <a:pt x="18745" y="9373"/>
                    <a:pt x="18745" y="9373"/>
                  </a:cubicBezTo>
                  <a:cubicBezTo>
                    <a:pt x="17374" y="8001"/>
                    <a:pt x="16231" y="6401"/>
                    <a:pt x="15088" y="5029"/>
                  </a:cubicBezTo>
                  <a:cubicBezTo>
                    <a:pt x="14859" y="4801"/>
                    <a:pt x="14859" y="4572"/>
                    <a:pt x="14630" y="4572"/>
                  </a:cubicBezTo>
                  <a:cubicBezTo>
                    <a:pt x="13487" y="2972"/>
                    <a:pt x="12344" y="1600"/>
                    <a:pt x="11201" y="0"/>
                  </a:cubicBezTo>
                  <a:lnTo>
                    <a:pt x="11201" y="0"/>
                  </a:lnTo>
                  <a:cubicBezTo>
                    <a:pt x="8001" y="14859"/>
                    <a:pt x="4343" y="29947"/>
                    <a:pt x="0" y="44577"/>
                  </a:cubicBezTo>
                  <a:close/>
                </a:path>
              </a:pathLst>
            </a:custGeom>
            <a:solidFill>
              <a:srgbClr val="FFFFFF"/>
            </a:solidFill>
            <a:ln w="2286" cap="flat">
              <a:noFill/>
              <a:prstDash val="solid"/>
              <a:miter/>
            </a:ln>
          </p:spPr>
          <p:txBody>
            <a:bodyPr rtlCol="0" anchor="ctr"/>
            <a:lstStyle/>
            <a:p>
              <a:endParaRPr lang="en-US"/>
            </a:p>
          </p:txBody>
        </p:sp>
        <p:sp>
          <p:nvSpPr>
            <p:cNvPr id="48" name="Freeform 907">
              <a:extLst>
                <a:ext uri="{FF2B5EF4-FFF2-40B4-BE49-F238E27FC236}">
                  <a16:creationId xmlns:a16="http://schemas.microsoft.com/office/drawing/2014/main" id="{6515672B-00DC-DE0E-7694-DAC7F9662DA9}"/>
                </a:ext>
              </a:extLst>
            </p:cNvPr>
            <p:cNvSpPr/>
            <p:nvPr/>
          </p:nvSpPr>
          <p:spPr>
            <a:xfrm>
              <a:off x="2927046" y="778383"/>
              <a:ext cx="443026" cy="329285"/>
            </a:xfrm>
            <a:custGeom>
              <a:avLst/>
              <a:gdLst>
                <a:gd name="connsiteX0" fmla="*/ 317297 w 443026"/>
                <a:gd name="connsiteY0" fmla="*/ 90068 h 329285"/>
                <a:gd name="connsiteX1" fmla="*/ 250317 w 443026"/>
                <a:gd name="connsiteY1" fmla="*/ 152248 h 329285"/>
                <a:gd name="connsiteX2" fmla="*/ 250317 w 443026"/>
                <a:gd name="connsiteY2" fmla="*/ 152248 h 329285"/>
                <a:gd name="connsiteX3" fmla="*/ 286893 w 443026"/>
                <a:gd name="connsiteY3" fmla="*/ 151333 h 329285"/>
                <a:gd name="connsiteX4" fmla="*/ 287807 w 443026"/>
                <a:gd name="connsiteY4" fmla="*/ 151333 h 329285"/>
                <a:gd name="connsiteX5" fmla="*/ 305638 w 443026"/>
                <a:gd name="connsiteY5" fmla="*/ 151105 h 329285"/>
                <a:gd name="connsiteX6" fmla="*/ 306095 w 443026"/>
                <a:gd name="connsiteY6" fmla="*/ 151105 h 329285"/>
                <a:gd name="connsiteX7" fmla="*/ 363017 w 443026"/>
                <a:gd name="connsiteY7" fmla="*/ 150876 h 329285"/>
                <a:gd name="connsiteX8" fmla="*/ 378333 w 443026"/>
                <a:gd name="connsiteY8" fmla="*/ 150876 h 329285"/>
                <a:gd name="connsiteX9" fmla="*/ 381305 w 443026"/>
                <a:gd name="connsiteY9" fmla="*/ 150876 h 329285"/>
                <a:gd name="connsiteX10" fmla="*/ 398221 w 443026"/>
                <a:gd name="connsiteY10" fmla="*/ 150876 h 329285"/>
                <a:gd name="connsiteX11" fmla="*/ 411251 w 443026"/>
                <a:gd name="connsiteY11" fmla="*/ 151790 h 329285"/>
                <a:gd name="connsiteX12" fmla="*/ 415595 w 443026"/>
                <a:gd name="connsiteY12" fmla="*/ 158191 h 329285"/>
                <a:gd name="connsiteX13" fmla="*/ 411480 w 443026"/>
                <a:gd name="connsiteY13" fmla="*/ 162535 h 329285"/>
                <a:gd name="connsiteX14" fmla="*/ 381076 w 443026"/>
                <a:gd name="connsiteY14" fmla="*/ 166192 h 329285"/>
                <a:gd name="connsiteX15" fmla="*/ 363017 w 443026"/>
                <a:gd name="connsiteY15" fmla="*/ 165735 h 329285"/>
                <a:gd name="connsiteX16" fmla="*/ 357988 w 443026"/>
                <a:gd name="connsiteY16" fmla="*/ 165506 h 329285"/>
                <a:gd name="connsiteX17" fmla="*/ 344957 w 443026"/>
                <a:gd name="connsiteY17" fmla="*/ 165278 h 329285"/>
                <a:gd name="connsiteX18" fmla="*/ 339700 w 443026"/>
                <a:gd name="connsiteY18" fmla="*/ 165278 h 329285"/>
                <a:gd name="connsiteX19" fmla="*/ 326898 w 443026"/>
                <a:gd name="connsiteY19" fmla="*/ 165049 h 329285"/>
                <a:gd name="connsiteX20" fmla="*/ 321869 w 443026"/>
                <a:gd name="connsiteY20" fmla="*/ 165049 h 329285"/>
                <a:gd name="connsiteX21" fmla="*/ 308839 w 443026"/>
                <a:gd name="connsiteY21" fmla="*/ 164821 h 329285"/>
                <a:gd name="connsiteX22" fmla="*/ 304495 w 443026"/>
                <a:gd name="connsiteY22" fmla="*/ 164821 h 329285"/>
                <a:gd name="connsiteX23" fmla="*/ 290551 w 443026"/>
                <a:gd name="connsiteY23" fmla="*/ 164592 h 329285"/>
                <a:gd name="connsiteX24" fmla="*/ 287122 w 443026"/>
                <a:gd name="connsiteY24" fmla="*/ 164592 h 329285"/>
                <a:gd name="connsiteX25" fmla="*/ 272263 w 443026"/>
                <a:gd name="connsiteY25" fmla="*/ 164592 h 329285"/>
                <a:gd name="connsiteX26" fmla="*/ 269748 w 443026"/>
                <a:gd name="connsiteY26" fmla="*/ 164592 h 329285"/>
                <a:gd name="connsiteX27" fmla="*/ 253975 w 443026"/>
                <a:gd name="connsiteY27" fmla="*/ 164592 h 329285"/>
                <a:gd name="connsiteX28" fmla="*/ 252603 w 443026"/>
                <a:gd name="connsiteY28" fmla="*/ 164592 h 329285"/>
                <a:gd name="connsiteX29" fmla="*/ 235458 w 443026"/>
                <a:gd name="connsiteY29" fmla="*/ 164592 h 329285"/>
                <a:gd name="connsiteX30" fmla="*/ 135331 w 443026"/>
                <a:gd name="connsiteY30" fmla="*/ 221971 h 329285"/>
                <a:gd name="connsiteX31" fmla="*/ 69723 w 443026"/>
                <a:gd name="connsiteY31" fmla="*/ 231572 h 329285"/>
                <a:gd name="connsiteX32" fmla="*/ 17831 w 443026"/>
                <a:gd name="connsiteY32" fmla="*/ 231343 h 329285"/>
                <a:gd name="connsiteX33" fmla="*/ 0 w 443026"/>
                <a:gd name="connsiteY33" fmla="*/ 230429 h 329285"/>
                <a:gd name="connsiteX34" fmla="*/ 1143 w 443026"/>
                <a:gd name="connsiteY34" fmla="*/ 238658 h 329285"/>
                <a:gd name="connsiteX35" fmla="*/ 1829 w 443026"/>
                <a:gd name="connsiteY35" fmla="*/ 243230 h 329285"/>
                <a:gd name="connsiteX36" fmla="*/ 3658 w 443026"/>
                <a:gd name="connsiteY36" fmla="*/ 254660 h 329285"/>
                <a:gd name="connsiteX37" fmla="*/ 4801 w 443026"/>
                <a:gd name="connsiteY37" fmla="*/ 261747 h 329285"/>
                <a:gd name="connsiteX38" fmla="*/ 5944 w 443026"/>
                <a:gd name="connsiteY38" fmla="*/ 268148 h 329285"/>
                <a:gd name="connsiteX39" fmla="*/ 7544 w 443026"/>
                <a:gd name="connsiteY39" fmla="*/ 276835 h 329285"/>
                <a:gd name="connsiteX40" fmla="*/ 8458 w 443026"/>
                <a:gd name="connsiteY40" fmla="*/ 281407 h 329285"/>
                <a:gd name="connsiteX41" fmla="*/ 10973 w 443026"/>
                <a:gd name="connsiteY41" fmla="*/ 293751 h 329285"/>
                <a:gd name="connsiteX42" fmla="*/ 11887 w 443026"/>
                <a:gd name="connsiteY42" fmla="*/ 297637 h 329285"/>
                <a:gd name="connsiteX43" fmla="*/ 14859 w 443026"/>
                <a:gd name="connsiteY43" fmla="*/ 311125 h 329285"/>
                <a:gd name="connsiteX44" fmla="*/ 37490 w 443026"/>
                <a:gd name="connsiteY44" fmla="*/ 329184 h 329285"/>
                <a:gd name="connsiteX45" fmla="*/ 90297 w 443026"/>
                <a:gd name="connsiteY45" fmla="*/ 329184 h 329285"/>
                <a:gd name="connsiteX46" fmla="*/ 367360 w 443026"/>
                <a:gd name="connsiteY46" fmla="*/ 327812 h 329285"/>
                <a:gd name="connsiteX47" fmla="*/ 402336 w 443026"/>
                <a:gd name="connsiteY47" fmla="*/ 327812 h 329285"/>
                <a:gd name="connsiteX48" fmla="*/ 404165 w 443026"/>
                <a:gd name="connsiteY48" fmla="*/ 296951 h 329285"/>
                <a:gd name="connsiteX49" fmla="*/ 404622 w 443026"/>
                <a:gd name="connsiteY49" fmla="*/ 294894 h 329285"/>
                <a:gd name="connsiteX50" fmla="*/ 436397 w 443026"/>
                <a:gd name="connsiteY50" fmla="*/ 72923 h 329285"/>
                <a:gd name="connsiteX51" fmla="*/ 443027 w 443026"/>
                <a:gd name="connsiteY51" fmla="*/ 0 h 329285"/>
                <a:gd name="connsiteX52" fmla="*/ 413995 w 443026"/>
                <a:gd name="connsiteY52" fmla="*/ 14859 h 329285"/>
                <a:gd name="connsiteX53" fmla="*/ 411480 w 443026"/>
                <a:gd name="connsiteY53" fmla="*/ 16002 h 329285"/>
                <a:gd name="connsiteX54" fmla="*/ 410566 w 443026"/>
                <a:gd name="connsiteY54" fmla="*/ 16459 h 329285"/>
                <a:gd name="connsiteX55" fmla="*/ 408965 w 443026"/>
                <a:gd name="connsiteY55" fmla="*/ 17145 h 329285"/>
                <a:gd name="connsiteX56" fmla="*/ 407822 w 443026"/>
                <a:gd name="connsiteY56" fmla="*/ 17602 h 329285"/>
                <a:gd name="connsiteX57" fmla="*/ 406451 w 443026"/>
                <a:gd name="connsiteY57" fmla="*/ 18059 h 329285"/>
                <a:gd name="connsiteX58" fmla="*/ 405308 w 443026"/>
                <a:gd name="connsiteY58" fmla="*/ 18517 h 329285"/>
                <a:gd name="connsiteX59" fmla="*/ 404165 w 443026"/>
                <a:gd name="connsiteY59" fmla="*/ 18974 h 329285"/>
                <a:gd name="connsiteX60" fmla="*/ 402793 w 443026"/>
                <a:gd name="connsiteY60" fmla="*/ 19431 h 329285"/>
                <a:gd name="connsiteX61" fmla="*/ 401650 w 443026"/>
                <a:gd name="connsiteY61" fmla="*/ 19660 h 329285"/>
                <a:gd name="connsiteX62" fmla="*/ 400050 w 443026"/>
                <a:gd name="connsiteY62" fmla="*/ 19888 h 329285"/>
                <a:gd name="connsiteX63" fmla="*/ 399593 w 443026"/>
                <a:gd name="connsiteY63" fmla="*/ 19888 h 329285"/>
                <a:gd name="connsiteX64" fmla="*/ 393421 w 443026"/>
                <a:gd name="connsiteY64" fmla="*/ 20574 h 329285"/>
                <a:gd name="connsiteX65" fmla="*/ 392963 w 443026"/>
                <a:gd name="connsiteY65" fmla="*/ 20574 h 329285"/>
                <a:gd name="connsiteX66" fmla="*/ 391135 w 443026"/>
                <a:gd name="connsiteY66" fmla="*/ 20574 h 329285"/>
                <a:gd name="connsiteX67" fmla="*/ 390677 w 443026"/>
                <a:gd name="connsiteY67" fmla="*/ 20574 h 329285"/>
                <a:gd name="connsiteX68" fmla="*/ 388620 w 443026"/>
                <a:gd name="connsiteY68" fmla="*/ 20345 h 329285"/>
                <a:gd name="connsiteX69" fmla="*/ 388163 w 443026"/>
                <a:gd name="connsiteY69" fmla="*/ 20345 h 329285"/>
                <a:gd name="connsiteX70" fmla="*/ 386105 w 443026"/>
                <a:gd name="connsiteY70" fmla="*/ 19888 h 329285"/>
                <a:gd name="connsiteX71" fmla="*/ 386105 w 443026"/>
                <a:gd name="connsiteY71" fmla="*/ 19888 h 329285"/>
                <a:gd name="connsiteX72" fmla="*/ 376961 w 443026"/>
                <a:gd name="connsiteY72" fmla="*/ 16688 h 329285"/>
                <a:gd name="connsiteX73" fmla="*/ 376961 w 443026"/>
                <a:gd name="connsiteY73" fmla="*/ 16688 h 329285"/>
                <a:gd name="connsiteX74" fmla="*/ 317297 w 443026"/>
                <a:gd name="connsiteY74" fmla="*/ 90068 h 3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3026" h="329285">
                  <a:moveTo>
                    <a:pt x="317297" y="90068"/>
                  </a:moveTo>
                  <a:cubicBezTo>
                    <a:pt x="296266" y="112014"/>
                    <a:pt x="273634" y="132817"/>
                    <a:pt x="250317" y="152248"/>
                  </a:cubicBezTo>
                  <a:cubicBezTo>
                    <a:pt x="250317" y="152248"/>
                    <a:pt x="250317" y="152248"/>
                    <a:pt x="250317" y="152248"/>
                  </a:cubicBezTo>
                  <a:cubicBezTo>
                    <a:pt x="262433" y="151790"/>
                    <a:pt x="274777" y="151562"/>
                    <a:pt x="286893" y="151333"/>
                  </a:cubicBezTo>
                  <a:cubicBezTo>
                    <a:pt x="287122" y="151333"/>
                    <a:pt x="287579" y="151333"/>
                    <a:pt x="287807" y="151333"/>
                  </a:cubicBezTo>
                  <a:cubicBezTo>
                    <a:pt x="293751" y="151333"/>
                    <a:pt x="299695" y="151105"/>
                    <a:pt x="305638" y="151105"/>
                  </a:cubicBezTo>
                  <a:cubicBezTo>
                    <a:pt x="305867" y="151105"/>
                    <a:pt x="306095" y="151105"/>
                    <a:pt x="306095" y="151105"/>
                  </a:cubicBezTo>
                  <a:cubicBezTo>
                    <a:pt x="325069" y="150876"/>
                    <a:pt x="344043" y="150876"/>
                    <a:pt x="363017" y="150876"/>
                  </a:cubicBezTo>
                  <a:cubicBezTo>
                    <a:pt x="368046" y="150876"/>
                    <a:pt x="373304" y="150876"/>
                    <a:pt x="378333" y="150876"/>
                  </a:cubicBezTo>
                  <a:cubicBezTo>
                    <a:pt x="379247" y="150876"/>
                    <a:pt x="380390" y="150876"/>
                    <a:pt x="381305" y="150876"/>
                  </a:cubicBezTo>
                  <a:cubicBezTo>
                    <a:pt x="387020" y="150876"/>
                    <a:pt x="392735" y="150876"/>
                    <a:pt x="398221" y="150876"/>
                  </a:cubicBezTo>
                  <a:cubicBezTo>
                    <a:pt x="402565" y="150876"/>
                    <a:pt x="406908" y="150876"/>
                    <a:pt x="411251" y="151790"/>
                  </a:cubicBezTo>
                  <a:cubicBezTo>
                    <a:pt x="413995" y="152476"/>
                    <a:pt x="416509" y="154762"/>
                    <a:pt x="415595" y="158191"/>
                  </a:cubicBezTo>
                  <a:cubicBezTo>
                    <a:pt x="415138" y="160020"/>
                    <a:pt x="413080" y="162306"/>
                    <a:pt x="411480" y="162535"/>
                  </a:cubicBezTo>
                  <a:cubicBezTo>
                    <a:pt x="401422" y="164135"/>
                    <a:pt x="391135" y="166421"/>
                    <a:pt x="381076" y="166192"/>
                  </a:cubicBezTo>
                  <a:cubicBezTo>
                    <a:pt x="375133" y="165964"/>
                    <a:pt x="369189" y="165735"/>
                    <a:pt x="363017" y="165735"/>
                  </a:cubicBezTo>
                  <a:cubicBezTo>
                    <a:pt x="361417" y="165735"/>
                    <a:pt x="359588" y="165735"/>
                    <a:pt x="357988" y="165506"/>
                  </a:cubicBezTo>
                  <a:cubicBezTo>
                    <a:pt x="353644" y="165278"/>
                    <a:pt x="349301" y="165278"/>
                    <a:pt x="344957" y="165278"/>
                  </a:cubicBezTo>
                  <a:cubicBezTo>
                    <a:pt x="343129" y="165278"/>
                    <a:pt x="341528" y="165278"/>
                    <a:pt x="339700" y="165278"/>
                  </a:cubicBezTo>
                  <a:cubicBezTo>
                    <a:pt x="335356" y="165278"/>
                    <a:pt x="331241" y="165049"/>
                    <a:pt x="326898" y="165049"/>
                  </a:cubicBezTo>
                  <a:cubicBezTo>
                    <a:pt x="325298" y="165049"/>
                    <a:pt x="323469" y="165049"/>
                    <a:pt x="321869" y="165049"/>
                  </a:cubicBezTo>
                  <a:cubicBezTo>
                    <a:pt x="317525" y="165049"/>
                    <a:pt x="313182" y="164821"/>
                    <a:pt x="308839" y="164821"/>
                  </a:cubicBezTo>
                  <a:cubicBezTo>
                    <a:pt x="307467" y="164821"/>
                    <a:pt x="305867" y="164821"/>
                    <a:pt x="304495" y="164821"/>
                  </a:cubicBezTo>
                  <a:cubicBezTo>
                    <a:pt x="299923" y="164821"/>
                    <a:pt x="295123" y="164821"/>
                    <a:pt x="290551" y="164592"/>
                  </a:cubicBezTo>
                  <a:cubicBezTo>
                    <a:pt x="289408" y="164592"/>
                    <a:pt x="288265" y="164592"/>
                    <a:pt x="287122" y="164592"/>
                  </a:cubicBezTo>
                  <a:cubicBezTo>
                    <a:pt x="282092" y="164592"/>
                    <a:pt x="277292" y="164592"/>
                    <a:pt x="272263" y="164592"/>
                  </a:cubicBezTo>
                  <a:cubicBezTo>
                    <a:pt x="271348" y="164592"/>
                    <a:pt x="270662" y="164592"/>
                    <a:pt x="269748" y="164592"/>
                  </a:cubicBezTo>
                  <a:cubicBezTo>
                    <a:pt x="264490" y="164592"/>
                    <a:pt x="259232" y="164592"/>
                    <a:pt x="253975" y="164592"/>
                  </a:cubicBezTo>
                  <a:cubicBezTo>
                    <a:pt x="253517" y="164592"/>
                    <a:pt x="253060" y="164592"/>
                    <a:pt x="252603" y="164592"/>
                  </a:cubicBezTo>
                  <a:cubicBezTo>
                    <a:pt x="246888" y="164592"/>
                    <a:pt x="241173" y="164592"/>
                    <a:pt x="235458" y="164592"/>
                  </a:cubicBezTo>
                  <a:cubicBezTo>
                    <a:pt x="204826" y="188824"/>
                    <a:pt x="173050" y="209398"/>
                    <a:pt x="135331" y="221971"/>
                  </a:cubicBezTo>
                  <a:cubicBezTo>
                    <a:pt x="114529" y="228829"/>
                    <a:pt x="91669" y="230657"/>
                    <a:pt x="69723" y="231572"/>
                  </a:cubicBezTo>
                  <a:cubicBezTo>
                    <a:pt x="52349" y="232258"/>
                    <a:pt x="35204" y="232029"/>
                    <a:pt x="17831" y="231343"/>
                  </a:cubicBezTo>
                  <a:cubicBezTo>
                    <a:pt x="11887" y="231115"/>
                    <a:pt x="5944" y="230886"/>
                    <a:pt x="0" y="230429"/>
                  </a:cubicBezTo>
                  <a:cubicBezTo>
                    <a:pt x="457" y="233172"/>
                    <a:pt x="686" y="235915"/>
                    <a:pt x="1143" y="238658"/>
                  </a:cubicBezTo>
                  <a:cubicBezTo>
                    <a:pt x="1372" y="240259"/>
                    <a:pt x="1600" y="241630"/>
                    <a:pt x="1829" y="243230"/>
                  </a:cubicBezTo>
                  <a:cubicBezTo>
                    <a:pt x="2286" y="247117"/>
                    <a:pt x="2972" y="250774"/>
                    <a:pt x="3658" y="254660"/>
                  </a:cubicBezTo>
                  <a:cubicBezTo>
                    <a:pt x="4115" y="256946"/>
                    <a:pt x="4343" y="259232"/>
                    <a:pt x="4801" y="261747"/>
                  </a:cubicBezTo>
                  <a:cubicBezTo>
                    <a:pt x="5258" y="263804"/>
                    <a:pt x="5486" y="265862"/>
                    <a:pt x="5944" y="268148"/>
                  </a:cubicBezTo>
                  <a:cubicBezTo>
                    <a:pt x="6401" y="271120"/>
                    <a:pt x="6858" y="273863"/>
                    <a:pt x="7544" y="276835"/>
                  </a:cubicBezTo>
                  <a:cubicBezTo>
                    <a:pt x="7772" y="278435"/>
                    <a:pt x="8001" y="279806"/>
                    <a:pt x="8458" y="281407"/>
                  </a:cubicBezTo>
                  <a:cubicBezTo>
                    <a:pt x="9144" y="285521"/>
                    <a:pt x="10058" y="289636"/>
                    <a:pt x="10973" y="293751"/>
                  </a:cubicBezTo>
                  <a:cubicBezTo>
                    <a:pt x="11201" y="295123"/>
                    <a:pt x="11430" y="296266"/>
                    <a:pt x="11887" y="297637"/>
                  </a:cubicBezTo>
                  <a:cubicBezTo>
                    <a:pt x="12802" y="302209"/>
                    <a:pt x="13716" y="306553"/>
                    <a:pt x="14859" y="311125"/>
                  </a:cubicBezTo>
                  <a:cubicBezTo>
                    <a:pt x="18059" y="325069"/>
                    <a:pt x="25375" y="328955"/>
                    <a:pt x="37490" y="329184"/>
                  </a:cubicBezTo>
                  <a:cubicBezTo>
                    <a:pt x="55093" y="329184"/>
                    <a:pt x="72695" y="329413"/>
                    <a:pt x="90297" y="329184"/>
                  </a:cubicBezTo>
                  <a:cubicBezTo>
                    <a:pt x="182651" y="328955"/>
                    <a:pt x="275006" y="325526"/>
                    <a:pt x="367360" y="327812"/>
                  </a:cubicBezTo>
                  <a:cubicBezTo>
                    <a:pt x="377876" y="328041"/>
                    <a:pt x="388391" y="329413"/>
                    <a:pt x="402336" y="327812"/>
                  </a:cubicBezTo>
                  <a:cubicBezTo>
                    <a:pt x="402336" y="327812"/>
                    <a:pt x="401650" y="306095"/>
                    <a:pt x="404165" y="296951"/>
                  </a:cubicBezTo>
                  <a:cubicBezTo>
                    <a:pt x="404393" y="296266"/>
                    <a:pt x="404393" y="295580"/>
                    <a:pt x="404622" y="294894"/>
                  </a:cubicBezTo>
                  <a:cubicBezTo>
                    <a:pt x="416052" y="221056"/>
                    <a:pt x="430911" y="147676"/>
                    <a:pt x="436397" y="72923"/>
                  </a:cubicBezTo>
                  <a:cubicBezTo>
                    <a:pt x="438226" y="49149"/>
                    <a:pt x="440741" y="25375"/>
                    <a:pt x="443027" y="0"/>
                  </a:cubicBezTo>
                  <a:cubicBezTo>
                    <a:pt x="429997" y="2286"/>
                    <a:pt x="423139" y="10744"/>
                    <a:pt x="413995" y="14859"/>
                  </a:cubicBezTo>
                  <a:cubicBezTo>
                    <a:pt x="413080" y="15316"/>
                    <a:pt x="412166" y="15545"/>
                    <a:pt x="411480" y="16002"/>
                  </a:cubicBezTo>
                  <a:cubicBezTo>
                    <a:pt x="411251" y="16231"/>
                    <a:pt x="410794" y="16231"/>
                    <a:pt x="410566" y="16459"/>
                  </a:cubicBezTo>
                  <a:cubicBezTo>
                    <a:pt x="410108" y="16688"/>
                    <a:pt x="409423" y="16916"/>
                    <a:pt x="408965" y="17145"/>
                  </a:cubicBezTo>
                  <a:cubicBezTo>
                    <a:pt x="408508" y="17374"/>
                    <a:pt x="408280" y="17374"/>
                    <a:pt x="407822" y="17602"/>
                  </a:cubicBezTo>
                  <a:cubicBezTo>
                    <a:pt x="407365" y="17831"/>
                    <a:pt x="406908" y="17831"/>
                    <a:pt x="406451" y="18059"/>
                  </a:cubicBezTo>
                  <a:cubicBezTo>
                    <a:pt x="405994" y="18288"/>
                    <a:pt x="405536" y="18288"/>
                    <a:pt x="405308" y="18517"/>
                  </a:cubicBezTo>
                  <a:cubicBezTo>
                    <a:pt x="404851" y="18745"/>
                    <a:pt x="404393" y="18745"/>
                    <a:pt x="404165" y="18974"/>
                  </a:cubicBezTo>
                  <a:cubicBezTo>
                    <a:pt x="403708" y="19202"/>
                    <a:pt x="403250" y="19202"/>
                    <a:pt x="402793" y="19431"/>
                  </a:cubicBezTo>
                  <a:cubicBezTo>
                    <a:pt x="402336" y="19431"/>
                    <a:pt x="402107" y="19660"/>
                    <a:pt x="401650" y="19660"/>
                  </a:cubicBezTo>
                  <a:cubicBezTo>
                    <a:pt x="401193" y="19660"/>
                    <a:pt x="400736" y="19888"/>
                    <a:pt x="400050" y="19888"/>
                  </a:cubicBezTo>
                  <a:cubicBezTo>
                    <a:pt x="399821" y="19888"/>
                    <a:pt x="399821" y="19888"/>
                    <a:pt x="399593" y="19888"/>
                  </a:cubicBezTo>
                  <a:cubicBezTo>
                    <a:pt x="397535" y="20345"/>
                    <a:pt x="395478" y="20345"/>
                    <a:pt x="393421" y="20574"/>
                  </a:cubicBezTo>
                  <a:cubicBezTo>
                    <a:pt x="393192" y="20574"/>
                    <a:pt x="393192" y="20574"/>
                    <a:pt x="392963" y="20574"/>
                  </a:cubicBezTo>
                  <a:cubicBezTo>
                    <a:pt x="392278" y="20574"/>
                    <a:pt x="391592" y="20574"/>
                    <a:pt x="391135" y="20574"/>
                  </a:cubicBezTo>
                  <a:cubicBezTo>
                    <a:pt x="390906" y="20574"/>
                    <a:pt x="390906" y="20574"/>
                    <a:pt x="390677" y="20574"/>
                  </a:cubicBezTo>
                  <a:cubicBezTo>
                    <a:pt x="389992" y="20574"/>
                    <a:pt x="389306" y="20574"/>
                    <a:pt x="388620" y="20345"/>
                  </a:cubicBezTo>
                  <a:cubicBezTo>
                    <a:pt x="388391" y="20345"/>
                    <a:pt x="388391" y="20345"/>
                    <a:pt x="388163" y="20345"/>
                  </a:cubicBezTo>
                  <a:cubicBezTo>
                    <a:pt x="387477" y="20345"/>
                    <a:pt x="386791" y="20117"/>
                    <a:pt x="386105" y="19888"/>
                  </a:cubicBezTo>
                  <a:cubicBezTo>
                    <a:pt x="386105" y="19888"/>
                    <a:pt x="386105" y="19888"/>
                    <a:pt x="386105" y="19888"/>
                  </a:cubicBezTo>
                  <a:cubicBezTo>
                    <a:pt x="383134" y="19202"/>
                    <a:pt x="380162" y="18288"/>
                    <a:pt x="376961" y="16688"/>
                  </a:cubicBezTo>
                  <a:lnTo>
                    <a:pt x="376961" y="16688"/>
                  </a:lnTo>
                  <a:cubicBezTo>
                    <a:pt x="359359" y="41834"/>
                    <a:pt x="339242" y="67208"/>
                    <a:pt x="317297" y="90068"/>
                  </a:cubicBezTo>
                  <a:close/>
                </a:path>
              </a:pathLst>
            </a:custGeom>
            <a:solidFill>
              <a:srgbClr val="FFFFFF"/>
            </a:solidFill>
            <a:ln w="2286" cap="flat">
              <a:noFill/>
              <a:prstDash val="solid"/>
              <a:miter/>
            </a:ln>
          </p:spPr>
          <p:txBody>
            <a:bodyPr rtlCol="0" anchor="ctr"/>
            <a:lstStyle/>
            <a:p>
              <a:endParaRPr lang="en-US"/>
            </a:p>
          </p:txBody>
        </p:sp>
        <p:sp>
          <p:nvSpPr>
            <p:cNvPr id="49" name="Freeform 908">
              <a:extLst>
                <a:ext uri="{FF2B5EF4-FFF2-40B4-BE49-F238E27FC236}">
                  <a16:creationId xmlns:a16="http://schemas.microsoft.com/office/drawing/2014/main" id="{1622B188-9002-EAA8-DD80-6579C582B468}"/>
                </a:ext>
              </a:extLst>
            </p:cNvPr>
            <p:cNvSpPr/>
            <p:nvPr/>
          </p:nvSpPr>
          <p:spPr>
            <a:xfrm>
              <a:off x="3402040" y="929259"/>
              <a:ext cx="70740" cy="176479"/>
            </a:xfrm>
            <a:custGeom>
              <a:avLst/>
              <a:gdLst>
                <a:gd name="connsiteX0" fmla="*/ 35470 w 70740"/>
                <a:gd name="connsiteY0" fmla="*/ 0 h 176479"/>
                <a:gd name="connsiteX1" fmla="*/ 29297 w 70740"/>
                <a:gd name="connsiteY1" fmla="*/ 26289 h 176479"/>
                <a:gd name="connsiteX2" fmla="*/ 12381 w 70740"/>
                <a:gd name="connsiteY2" fmla="*/ 107899 h 176479"/>
                <a:gd name="connsiteX3" fmla="*/ 494 w 70740"/>
                <a:gd name="connsiteY3" fmla="*/ 163678 h 176479"/>
                <a:gd name="connsiteX4" fmla="*/ 10095 w 70740"/>
                <a:gd name="connsiteY4" fmla="*/ 176479 h 176479"/>
                <a:gd name="connsiteX5" fmla="*/ 70445 w 70740"/>
                <a:gd name="connsiteY5" fmla="*/ 176479 h 176479"/>
                <a:gd name="connsiteX6" fmla="*/ 68617 w 70740"/>
                <a:gd name="connsiteY6" fmla="*/ 157963 h 176479"/>
                <a:gd name="connsiteX7" fmla="*/ 35470 w 70740"/>
                <a:gd name="connsiteY7" fmla="*/ 0 h 17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40" h="176479">
                  <a:moveTo>
                    <a:pt x="35470" y="0"/>
                  </a:moveTo>
                  <a:cubicBezTo>
                    <a:pt x="32041" y="5029"/>
                    <a:pt x="30440" y="20574"/>
                    <a:pt x="29297" y="26289"/>
                  </a:cubicBezTo>
                  <a:cubicBezTo>
                    <a:pt x="23811" y="53492"/>
                    <a:pt x="18096" y="80696"/>
                    <a:pt x="12381" y="107899"/>
                  </a:cubicBezTo>
                  <a:cubicBezTo>
                    <a:pt x="8495" y="126416"/>
                    <a:pt x="4380" y="145161"/>
                    <a:pt x="494" y="163678"/>
                  </a:cubicBezTo>
                  <a:cubicBezTo>
                    <a:pt x="-1106" y="171679"/>
                    <a:pt x="951" y="176479"/>
                    <a:pt x="10095" y="176479"/>
                  </a:cubicBezTo>
                  <a:cubicBezTo>
                    <a:pt x="32955" y="176479"/>
                    <a:pt x="47585" y="176479"/>
                    <a:pt x="70445" y="176479"/>
                  </a:cubicBezTo>
                  <a:cubicBezTo>
                    <a:pt x="71588" y="176479"/>
                    <a:pt x="69074" y="167792"/>
                    <a:pt x="68617" y="157963"/>
                  </a:cubicBezTo>
                  <a:cubicBezTo>
                    <a:pt x="65873" y="110185"/>
                    <a:pt x="39813" y="1372"/>
                    <a:pt x="35470" y="0"/>
                  </a:cubicBezTo>
                  <a:close/>
                </a:path>
              </a:pathLst>
            </a:custGeom>
            <a:solidFill>
              <a:srgbClr val="FFFFFF"/>
            </a:solidFill>
            <a:ln w="2286" cap="flat">
              <a:noFill/>
              <a:prstDash val="solid"/>
              <a:miter/>
            </a:ln>
          </p:spPr>
          <p:txBody>
            <a:bodyPr rtlCol="0" anchor="ctr"/>
            <a:lstStyle/>
            <a:p>
              <a:endParaRPr lang="en-US"/>
            </a:p>
          </p:txBody>
        </p:sp>
        <p:sp>
          <p:nvSpPr>
            <p:cNvPr id="50" name="Freeform 909">
              <a:extLst>
                <a:ext uri="{FF2B5EF4-FFF2-40B4-BE49-F238E27FC236}">
                  <a16:creationId xmlns:a16="http://schemas.microsoft.com/office/drawing/2014/main" id="{6A122D37-CAD4-85BE-1DB9-C7960502E03F}"/>
                </a:ext>
              </a:extLst>
            </p:cNvPr>
            <p:cNvSpPr/>
            <p:nvPr/>
          </p:nvSpPr>
          <p:spPr>
            <a:xfrm>
              <a:off x="3215261" y="648950"/>
              <a:ext cx="342114" cy="472370"/>
            </a:xfrm>
            <a:custGeom>
              <a:avLst/>
              <a:gdLst>
                <a:gd name="connsiteX0" fmla="*/ 255167 w 342114"/>
                <a:gd name="connsiteY0" fmla="*/ 2103 h 472370"/>
                <a:gd name="connsiteX1" fmla="*/ 210133 w 342114"/>
                <a:gd name="connsiteY1" fmla="*/ 3931 h 472370"/>
                <a:gd name="connsiteX2" fmla="*/ 162584 w 342114"/>
                <a:gd name="connsiteY2" fmla="*/ 21305 h 472370"/>
                <a:gd name="connsiteX3" fmla="*/ 132866 w 342114"/>
                <a:gd name="connsiteY3" fmla="*/ 62224 h 472370"/>
                <a:gd name="connsiteX4" fmla="*/ 101777 w 342114"/>
                <a:gd name="connsiteY4" fmla="*/ 70911 h 472370"/>
                <a:gd name="connsiteX5" fmla="*/ 29996 w 342114"/>
                <a:gd name="connsiteY5" fmla="*/ 37536 h 472370"/>
                <a:gd name="connsiteX6" fmla="*/ 5307 w 342114"/>
                <a:gd name="connsiteY6" fmla="*/ 39364 h 472370"/>
                <a:gd name="connsiteX7" fmla="*/ 2336 w 342114"/>
                <a:gd name="connsiteY7" fmla="*/ 66339 h 472370"/>
                <a:gd name="connsiteX8" fmla="*/ 12165 w 342114"/>
                <a:gd name="connsiteY8" fmla="*/ 77769 h 472370"/>
                <a:gd name="connsiteX9" fmla="*/ 93776 w 342114"/>
                <a:gd name="connsiteY9" fmla="*/ 129204 h 472370"/>
                <a:gd name="connsiteX10" fmla="*/ 122808 w 342114"/>
                <a:gd name="connsiteY10" fmla="*/ 128290 h 472370"/>
                <a:gd name="connsiteX11" fmla="*/ 152983 w 342114"/>
                <a:gd name="connsiteY11" fmla="*/ 110230 h 472370"/>
                <a:gd name="connsiteX12" fmla="*/ 167385 w 342114"/>
                <a:gd name="connsiteY12" fmla="*/ 118231 h 472370"/>
                <a:gd name="connsiteX13" fmla="*/ 164642 w 342114"/>
                <a:gd name="connsiteY13" fmla="*/ 162123 h 472370"/>
                <a:gd name="connsiteX14" fmla="*/ 124408 w 342114"/>
                <a:gd name="connsiteY14" fmla="*/ 450616 h 472370"/>
                <a:gd name="connsiteX15" fmla="*/ 174471 w 342114"/>
                <a:gd name="connsiteY15" fmla="*/ 442158 h 472370"/>
                <a:gd name="connsiteX16" fmla="*/ 195503 w 342114"/>
                <a:gd name="connsiteY16" fmla="*/ 339059 h 472370"/>
                <a:gd name="connsiteX17" fmla="*/ 213105 w 342114"/>
                <a:gd name="connsiteY17" fmla="*/ 266593 h 472370"/>
                <a:gd name="connsiteX18" fmla="*/ 232079 w 342114"/>
                <a:gd name="connsiteY18" fmla="*/ 248991 h 472370"/>
                <a:gd name="connsiteX19" fmla="*/ 257225 w 342114"/>
                <a:gd name="connsiteY19" fmla="*/ 262249 h 472370"/>
                <a:gd name="connsiteX20" fmla="*/ 269798 w 342114"/>
                <a:gd name="connsiteY20" fmla="*/ 297225 h 472370"/>
                <a:gd name="connsiteX21" fmla="*/ 278713 w 342114"/>
                <a:gd name="connsiteY21" fmla="*/ 397809 h 472370"/>
                <a:gd name="connsiteX22" fmla="*/ 285800 w 342114"/>
                <a:gd name="connsiteY22" fmla="*/ 461360 h 472370"/>
                <a:gd name="connsiteX23" fmla="*/ 301802 w 342114"/>
                <a:gd name="connsiteY23" fmla="*/ 472333 h 472370"/>
                <a:gd name="connsiteX24" fmla="*/ 326948 w 342114"/>
                <a:gd name="connsiteY24" fmla="*/ 455645 h 472370"/>
                <a:gd name="connsiteX25" fmla="*/ 329691 w 342114"/>
                <a:gd name="connsiteY25" fmla="*/ 427299 h 472370"/>
                <a:gd name="connsiteX26" fmla="*/ 326262 w 342114"/>
                <a:gd name="connsiteY26" fmla="*/ 370377 h 472370"/>
                <a:gd name="connsiteX27" fmla="*/ 308888 w 342114"/>
                <a:gd name="connsiteY27" fmla="*/ 202356 h 472370"/>
                <a:gd name="connsiteX28" fmla="*/ 294944 w 342114"/>
                <a:gd name="connsiteY28" fmla="*/ 113431 h 472370"/>
                <a:gd name="connsiteX29" fmla="*/ 299744 w 342114"/>
                <a:gd name="connsiteY29" fmla="*/ 94228 h 472370"/>
                <a:gd name="connsiteX30" fmla="*/ 327862 w 342114"/>
                <a:gd name="connsiteY30" fmla="*/ 239847 h 472370"/>
                <a:gd name="connsiteX31" fmla="*/ 341807 w 342114"/>
                <a:gd name="connsiteY31" fmla="*/ 214015 h 472370"/>
                <a:gd name="connsiteX32" fmla="*/ 324433 w 342114"/>
                <a:gd name="connsiteY32" fmla="*/ 76626 h 472370"/>
                <a:gd name="connsiteX33" fmla="*/ 307059 w 342114"/>
                <a:gd name="connsiteY33" fmla="*/ 24963 h 472370"/>
                <a:gd name="connsiteX34" fmla="*/ 255167 w 342114"/>
                <a:gd name="connsiteY34" fmla="*/ 2103 h 47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2114" h="472370">
                  <a:moveTo>
                    <a:pt x="255167" y="2103"/>
                  </a:moveTo>
                  <a:cubicBezTo>
                    <a:pt x="239851" y="8046"/>
                    <a:pt x="225221" y="8732"/>
                    <a:pt x="210133" y="3931"/>
                  </a:cubicBezTo>
                  <a:cubicBezTo>
                    <a:pt x="189559" y="-2698"/>
                    <a:pt x="174471" y="5074"/>
                    <a:pt x="162584" y="21305"/>
                  </a:cubicBezTo>
                  <a:cubicBezTo>
                    <a:pt x="152526" y="34792"/>
                    <a:pt x="142467" y="48280"/>
                    <a:pt x="132866" y="62224"/>
                  </a:cubicBezTo>
                  <a:cubicBezTo>
                    <a:pt x="120293" y="80055"/>
                    <a:pt x="120750" y="80055"/>
                    <a:pt x="101777" y="70911"/>
                  </a:cubicBezTo>
                  <a:cubicBezTo>
                    <a:pt x="78002" y="59481"/>
                    <a:pt x="54228" y="48280"/>
                    <a:pt x="29996" y="37536"/>
                  </a:cubicBezTo>
                  <a:cubicBezTo>
                    <a:pt x="21995" y="34107"/>
                    <a:pt x="11937" y="32278"/>
                    <a:pt x="5307" y="39364"/>
                  </a:cubicBezTo>
                  <a:cubicBezTo>
                    <a:pt x="-1551" y="46908"/>
                    <a:pt x="-865" y="57424"/>
                    <a:pt x="2336" y="66339"/>
                  </a:cubicBezTo>
                  <a:cubicBezTo>
                    <a:pt x="3936" y="70683"/>
                    <a:pt x="8279" y="74569"/>
                    <a:pt x="12165" y="77769"/>
                  </a:cubicBezTo>
                  <a:cubicBezTo>
                    <a:pt x="37311" y="98115"/>
                    <a:pt x="65658" y="113431"/>
                    <a:pt x="93776" y="129204"/>
                  </a:cubicBezTo>
                  <a:cubicBezTo>
                    <a:pt x="103605" y="134691"/>
                    <a:pt x="112978" y="134691"/>
                    <a:pt x="122808" y="128290"/>
                  </a:cubicBezTo>
                  <a:cubicBezTo>
                    <a:pt x="132638" y="121889"/>
                    <a:pt x="142696" y="115945"/>
                    <a:pt x="152983" y="110230"/>
                  </a:cubicBezTo>
                  <a:cubicBezTo>
                    <a:pt x="162127" y="105430"/>
                    <a:pt x="167385" y="107944"/>
                    <a:pt x="167385" y="118231"/>
                  </a:cubicBezTo>
                  <a:cubicBezTo>
                    <a:pt x="167385" y="132862"/>
                    <a:pt x="166242" y="147492"/>
                    <a:pt x="164642" y="162123"/>
                  </a:cubicBezTo>
                  <a:cubicBezTo>
                    <a:pt x="156641" y="264535"/>
                    <a:pt x="127837" y="419983"/>
                    <a:pt x="124408" y="450616"/>
                  </a:cubicBezTo>
                  <a:cubicBezTo>
                    <a:pt x="122351" y="468904"/>
                    <a:pt x="167156" y="481934"/>
                    <a:pt x="174471" y="442158"/>
                  </a:cubicBezTo>
                  <a:cubicBezTo>
                    <a:pt x="181329" y="407639"/>
                    <a:pt x="190245" y="373578"/>
                    <a:pt x="195503" y="339059"/>
                  </a:cubicBezTo>
                  <a:cubicBezTo>
                    <a:pt x="199160" y="314142"/>
                    <a:pt x="206704" y="290596"/>
                    <a:pt x="213105" y="266593"/>
                  </a:cubicBezTo>
                  <a:cubicBezTo>
                    <a:pt x="215848" y="256534"/>
                    <a:pt x="220191" y="250134"/>
                    <a:pt x="232079" y="248991"/>
                  </a:cubicBezTo>
                  <a:cubicBezTo>
                    <a:pt x="244194" y="247848"/>
                    <a:pt x="251738" y="252420"/>
                    <a:pt x="257225" y="262249"/>
                  </a:cubicBezTo>
                  <a:cubicBezTo>
                    <a:pt x="263397" y="273222"/>
                    <a:pt x="267283" y="285109"/>
                    <a:pt x="269798" y="297225"/>
                  </a:cubicBezTo>
                  <a:cubicBezTo>
                    <a:pt x="276884" y="330372"/>
                    <a:pt x="277570" y="363976"/>
                    <a:pt x="278713" y="397809"/>
                  </a:cubicBezTo>
                  <a:cubicBezTo>
                    <a:pt x="279399" y="417697"/>
                    <a:pt x="279627" y="442158"/>
                    <a:pt x="285800" y="461360"/>
                  </a:cubicBezTo>
                  <a:cubicBezTo>
                    <a:pt x="288314" y="469132"/>
                    <a:pt x="290600" y="472790"/>
                    <a:pt x="301802" y="472333"/>
                  </a:cubicBezTo>
                  <a:cubicBezTo>
                    <a:pt x="314603" y="471876"/>
                    <a:pt x="323747" y="467761"/>
                    <a:pt x="326948" y="455645"/>
                  </a:cubicBezTo>
                  <a:cubicBezTo>
                    <a:pt x="329462" y="446272"/>
                    <a:pt x="330148" y="436900"/>
                    <a:pt x="329691" y="427299"/>
                  </a:cubicBezTo>
                  <a:cubicBezTo>
                    <a:pt x="329005" y="408325"/>
                    <a:pt x="327176" y="389351"/>
                    <a:pt x="326262" y="370377"/>
                  </a:cubicBezTo>
                  <a:cubicBezTo>
                    <a:pt x="323747" y="313913"/>
                    <a:pt x="315746" y="258135"/>
                    <a:pt x="308888" y="202356"/>
                  </a:cubicBezTo>
                  <a:cubicBezTo>
                    <a:pt x="305231" y="172410"/>
                    <a:pt x="299744" y="142920"/>
                    <a:pt x="294944" y="113431"/>
                  </a:cubicBezTo>
                  <a:cubicBezTo>
                    <a:pt x="294029" y="107944"/>
                    <a:pt x="290372" y="100858"/>
                    <a:pt x="299744" y="94228"/>
                  </a:cubicBezTo>
                  <a:cubicBezTo>
                    <a:pt x="313460" y="142234"/>
                    <a:pt x="319175" y="189783"/>
                    <a:pt x="327862" y="239847"/>
                  </a:cubicBezTo>
                  <a:cubicBezTo>
                    <a:pt x="340206" y="232531"/>
                    <a:pt x="343178" y="224073"/>
                    <a:pt x="341807" y="214015"/>
                  </a:cubicBezTo>
                  <a:cubicBezTo>
                    <a:pt x="336320" y="168295"/>
                    <a:pt x="331520" y="122346"/>
                    <a:pt x="324433" y="76626"/>
                  </a:cubicBezTo>
                  <a:cubicBezTo>
                    <a:pt x="321690" y="58795"/>
                    <a:pt x="317575" y="40507"/>
                    <a:pt x="307059" y="24963"/>
                  </a:cubicBezTo>
                  <a:cubicBezTo>
                    <a:pt x="294258" y="5760"/>
                    <a:pt x="272769" y="-4755"/>
                    <a:pt x="255167" y="2103"/>
                  </a:cubicBezTo>
                  <a:close/>
                </a:path>
              </a:pathLst>
            </a:custGeom>
            <a:solidFill>
              <a:srgbClr val="FFFFFF"/>
            </a:solidFill>
            <a:ln w="2286" cap="flat">
              <a:noFill/>
              <a:prstDash val="solid"/>
              <a:miter/>
            </a:ln>
          </p:spPr>
          <p:txBody>
            <a:bodyPr rtlCol="0" anchor="ctr"/>
            <a:lstStyle/>
            <a:p>
              <a:endParaRPr lang="en-US"/>
            </a:p>
          </p:txBody>
        </p:sp>
        <p:sp>
          <p:nvSpPr>
            <p:cNvPr id="51" name="Freeform 910">
              <a:extLst>
                <a:ext uri="{FF2B5EF4-FFF2-40B4-BE49-F238E27FC236}">
                  <a16:creationId xmlns:a16="http://schemas.microsoft.com/office/drawing/2014/main" id="{7F8FC073-42DD-3CD4-C214-BCF04D4989CB}"/>
                </a:ext>
              </a:extLst>
            </p:cNvPr>
            <p:cNvSpPr/>
            <p:nvPr/>
          </p:nvSpPr>
          <p:spPr>
            <a:xfrm>
              <a:off x="3370513" y="501470"/>
              <a:ext cx="138647" cy="141560"/>
            </a:xfrm>
            <a:custGeom>
              <a:avLst/>
              <a:gdLst>
                <a:gd name="connsiteX0" fmla="*/ 53738 w 138647"/>
                <a:gd name="connsiteY0" fmla="*/ 138381 h 141560"/>
                <a:gd name="connsiteX1" fmla="*/ 137634 w 138647"/>
                <a:gd name="connsiteY1" fmla="*/ 62029 h 141560"/>
                <a:gd name="connsiteX2" fmla="*/ 91229 w 138647"/>
                <a:gd name="connsiteY2" fmla="*/ 2593 h 141560"/>
                <a:gd name="connsiteX3" fmla="*/ 17 w 138647"/>
                <a:gd name="connsiteY3" fmla="*/ 73916 h 141560"/>
                <a:gd name="connsiteX4" fmla="*/ 53738 w 138647"/>
                <a:gd name="connsiteY4" fmla="*/ 138381 h 14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47" h="141560">
                  <a:moveTo>
                    <a:pt x="53738" y="138381"/>
                  </a:moveTo>
                  <a:cubicBezTo>
                    <a:pt x="100144" y="154840"/>
                    <a:pt x="146093" y="104091"/>
                    <a:pt x="137634" y="62029"/>
                  </a:cubicBezTo>
                  <a:cubicBezTo>
                    <a:pt x="135120" y="49913"/>
                    <a:pt x="140378" y="14708"/>
                    <a:pt x="91229" y="2593"/>
                  </a:cubicBezTo>
                  <a:cubicBezTo>
                    <a:pt x="11904" y="-14552"/>
                    <a:pt x="-211" y="58371"/>
                    <a:pt x="17" y="73916"/>
                  </a:cubicBezTo>
                  <a:cubicBezTo>
                    <a:pt x="-669" y="102948"/>
                    <a:pt x="19220" y="126037"/>
                    <a:pt x="53738" y="138381"/>
                  </a:cubicBezTo>
                  <a:close/>
                </a:path>
              </a:pathLst>
            </a:custGeom>
            <a:solidFill>
              <a:srgbClr val="FFFFFF"/>
            </a:solidFill>
            <a:ln w="2286" cap="flat">
              <a:noFill/>
              <a:prstDash val="solid"/>
              <a:miter/>
            </a:ln>
          </p:spPr>
          <p:txBody>
            <a:bodyPr rtlCol="0" anchor="ctr"/>
            <a:lstStyle/>
            <a:p>
              <a:endParaRPr lang="en-US"/>
            </a:p>
          </p:txBody>
        </p:sp>
        <p:sp>
          <p:nvSpPr>
            <p:cNvPr id="52" name="Freeform 911">
              <a:extLst>
                <a:ext uri="{FF2B5EF4-FFF2-40B4-BE49-F238E27FC236}">
                  <a16:creationId xmlns:a16="http://schemas.microsoft.com/office/drawing/2014/main" id="{571E1AF3-86EF-72E7-F24E-C27784A744DB}"/>
                </a:ext>
              </a:extLst>
            </p:cNvPr>
            <p:cNvSpPr/>
            <p:nvPr/>
          </p:nvSpPr>
          <p:spPr>
            <a:xfrm>
              <a:off x="3212796" y="74272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12">
              <a:extLst>
                <a:ext uri="{FF2B5EF4-FFF2-40B4-BE49-F238E27FC236}">
                  <a16:creationId xmlns:a16="http://schemas.microsoft.com/office/drawing/2014/main" id="{C94326D2-6639-10AA-C1F8-4ED2261B0F34}"/>
                </a:ext>
              </a:extLst>
            </p:cNvPr>
            <p:cNvSpPr/>
            <p:nvPr/>
          </p:nvSpPr>
          <p:spPr>
            <a:xfrm>
              <a:off x="3213482" y="74180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4" name="Freeform 913">
              <a:extLst>
                <a:ext uri="{FF2B5EF4-FFF2-40B4-BE49-F238E27FC236}">
                  <a16:creationId xmlns:a16="http://schemas.microsoft.com/office/drawing/2014/main" id="{57F7B621-4B37-0D24-17F4-461E5F86CB92}"/>
                </a:ext>
              </a:extLst>
            </p:cNvPr>
            <p:cNvSpPr/>
            <p:nvPr/>
          </p:nvSpPr>
          <p:spPr>
            <a:xfrm>
              <a:off x="3211653" y="744778"/>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55" name="Freeform 914">
              <a:extLst>
                <a:ext uri="{FF2B5EF4-FFF2-40B4-BE49-F238E27FC236}">
                  <a16:creationId xmlns:a16="http://schemas.microsoft.com/office/drawing/2014/main" id="{67509508-64D5-FC1A-8A7E-06E073F6A650}"/>
                </a:ext>
              </a:extLst>
            </p:cNvPr>
            <p:cNvSpPr/>
            <p:nvPr/>
          </p:nvSpPr>
          <p:spPr>
            <a:xfrm>
              <a:off x="2644131" y="312514"/>
              <a:ext cx="927085" cy="825021"/>
            </a:xfrm>
            <a:custGeom>
              <a:avLst/>
              <a:gdLst>
                <a:gd name="connsiteX0" fmla="*/ 20025 w 927085"/>
                <a:gd name="connsiteY0" fmla="*/ 734931 h 825021"/>
                <a:gd name="connsiteX1" fmla="*/ 48600 w 927085"/>
                <a:gd name="connsiteY1" fmla="*/ 735160 h 825021"/>
                <a:gd name="connsiteX2" fmla="*/ 143012 w 927085"/>
                <a:gd name="connsiteY2" fmla="*/ 734931 h 825021"/>
                <a:gd name="connsiteX3" fmla="*/ 255255 w 927085"/>
                <a:gd name="connsiteY3" fmla="*/ 734703 h 825021"/>
                <a:gd name="connsiteX4" fmla="*/ 279029 w 927085"/>
                <a:gd name="connsiteY4" fmla="*/ 756648 h 825021"/>
                <a:gd name="connsiteX5" fmla="*/ 284744 w 927085"/>
                <a:gd name="connsiteY5" fmla="*/ 786823 h 825021"/>
                <a:gd name="connsiteX6" fmla="*/ 307147 w 927085"/>
                <a:gd name="connsiteY6" fmla="*/ 806026 h 825021"/>
                <a:gd name="connsiteX7" fmla="*/ 366354 w 927085"/>
                <a:gd name="connsiteY7" fmla="*/ 808540 h 825021"/>
                <a:gd name="connsiteX8" fmla="*/ 452079 w 927085"/>
                <a:gd name="connsiteY8" fmla="*/ 806712 h 825021"/>
                <a:gd name="connsiteX9" fmla="*/ 653704 w 927085"/>
                <a:gd name="connsiteY9" fmla="*/ 806940 h 825021"/>
                <a:gd name="connsiteX10" fmla="*/ 684337 w 927085"/>
                <a:gd name="connsiteY10" fmla="*/ 807169 h 825021"/>
                <a:gd name="connsiteX11" fmla="*/ 743773 w 927085"/>
                <a:gd name="connsiteY11" fmla="*/ 810141 h 825021"/>
                <a:gd name="connsiteX12" fmla="*/ 769605 w 927085"/>
                <a:gd name="connsiteY12" fmla="*/ 807169 h 825021"/>
                <a:gd name="connsiteX13" fmla="*/ 821497 w 927085"/>
                <a:gd name="connsiteY13" fmla="*/ 806940 h 825021"/>
                <a:gd name="connsiteX14" fmla="*/ 852129 w 927085"/>
                <a:gd name="connsiteY14" fmla="*/ 818370 h 825021"/>
                <a:gd name="connsiteX15" fmla="*/ 912251 w 927085"/>
                <a:gd name="connsiteY15" fmla="*/ 793224 h 825021"/>
                <a:gd name="connsiteX16" fmla="*/ 914537 w 927085"/>
                <a:gd name="connsiteY16" fmla="*/ 762820 h 825021"/>
                <a:gd name="connsiteX17" fmla="*/ 901507 w 927085"/>
                <a:gd name="connsiteY17" fmla="*/ 611716 h 825021"/>
                <a:gd name="connsiteX18" fmla="*/ 912480 w 927085"/>
                <a:gd name="connsiteY18" fmla="*/ 583598 h 825021"/>
                <a:gd name="connsiteX19" fmla="*/ 925053 w 927085"/>
                <a:gd name="connsiteY19" fmla="*/ 544965 h 825021"/>
                <a:gd name="connsiteX20" fmla="*/ 919795 w 927085"/>
                <a:gd name="connsiteY20" fmla="*/ 508160 h 825021"/>
                <a:gd name="connsiteX21" fmla="*/ 900821 w 927085"/>
                <a:gd name="connsiteY21" fmla="*/ 382201 h 825021"/>
                <a:gd name="connsiteX22" fmla="*/ 863788 w 927085"/>
                <a:gd name="connsiteY22" fmla="*/ 332367 h 825021"/>
                <a:gd name="connsiteX23" fmla="*/ 851443 w 927085"/>
                <a:gd name="connsiteY23" fmla="*/ 323451 h 825021"/>
                <a:gd name="connsiteX24" fmla="*/ 873160 w 927085"/>
                <a:gd name="connsiteY24" fmla="*/ 288704 h 825021"/>
                <a:gd name="connsiteX25" fmla="*/ 865388 w 927085"/>
                <a:gd name="connsiteY25" fmla="*/ 210523 h 825021"/>
                <a:gd name="connsiteX26" fmla="*/ 804352 w 927085"/>
                <a:gd name="connsiteY26" fmla="*/ 177604 h 825021"/>
                <a:gd name="connsiteX27" fmla="*/ 740572 w 927085"/>
                <a:gd name="connsiteY27" fmla="*/ 193378 h 825021"/>
                <a:gd name="connsiteX28" fmla="*/ 728685 w 927085"/>
                <a:gd name="connsiteY28" fmla="*/ 165260 h 825021"/>
                <a:gd name="connsiteX29" fmla="*/ 703082 w 927085"/>
                <a:gd name="connsiteY29" fmla="*/ 81135 h 825021"/>
                <a:gd name="connsiteX30" fmla="*/ 666735 w 927085"/>
                <a:gd name="connsiteY30" fmla="*/ 40444 h 825021"/>
                <a:gd name="connsiteX31" fmla="*/ 638388 w 927085"/>
                <a:gd name="connsiteY31" fmla="*/ 21928 h 825021"/>
                <a:gd name="connsiteX32" fmla="*/ 627415 w 927085"/>
                <a:gd name="connsiteY32" fmla="*/ 11412 h 825021"/>
                <a:gd name="connsiteX33" fmla="*/ 551292 w 927085"/>
                <a:gd name="connsiteY33" fmla="*/ 21242 h 825021"/>
                <a:gd name="connsiteX34" fmla="*/ 531175 w 927085"/>
                <a:gd name="connsiteY34" fmla="*/ 36101 h 825021"/>
                <a:gd name="connsiteX35" fmla="*/ 506715 w 927085"/>
                <a:gd name="connsiteY35" fmla="*/ 35872 h 825021"/>
                <a:gd name="connsiteX36" fmla="*/ 488884 w 927085"/>
                <a:gd name="connsiteY36" fmla="*/ 26043 h 825021"/>
                <a:gd name="connsiteX37" fmla="*/ 387843 w 927085"/>
                <a:gd name="connsiteY37" fmla="*/ 27871 h 825021"/>
                <a:gd name="connsiteX38" fmla="*/ 372069 w 927085"/>
                <a:gd name="connsiteY38" fmla="*/ 38844 h 825021"/>
                <a:gd name="connsiteX39" fmla="*/ 338922 w 927085"/>
                <a:gd name="connsiteY39" fmla="*/ 37930 h 825021"/>
                <a:gd name="connsiteX40" fmla="*/ 315605 w 927085"/>
                <a:gd name="connsiteY40" fmla="*/ 22614 h 825021"/>
                <a:gd name="connsiteX41" fmla="*/ 234909 w 927085"/>
                <a:gd name="connsiteY41" fmla="*/ 17813 h 825021"/>
                <a:gd name="connsiteX42" fmla="*/ 193533 w 927085"/>
                <a:gd name="connsiteY42" fmla="*/ 37930 h 825021"/>
                <a:gd name="connsiteX43" fmla="*/ 174102 w 927085"/>
                <a:gd name="connsiteY43" fmla="*/ 40673 h 825021"/>
                <a:gd name="connsiteX44" fmla="*/ 124953 w 927085"/>
                <a:gd name="connsiteY44" fmla="*/ 86164 h 825021"/>
                <a:gd name="connsiteX45" fmla="*/ 123124 w 927085"/>
                <a:gd name="connsiteY45" fmla="*/ 92565 h 825021"/>
                <a:gd name="connsiteX46" fmla="*/ 103236 w 927085"/>
                <a:gd name="connsiteY46" fmla="*/ 182634 h 825021"/>
                <a:gd name="connsiteX47" fmla="*/ 46771 w 927085"/>
                <a:gd name="connsiteY47" fmla="*/ 464955 h 825021"/>
                <a:gd name="connsiteX48" fmla="*/ 366 w 927085"/>
                <a:gd name="connsiteY48" fmla="*/ 710928 h 825021"/>
                <a:gd name="connsiteX49" fmla="*/ 20025 w 927085"/>
                <a:gd name="connsiteY49" fmla="*/ 734931 h 825021"/>
                <a:gd name="connsiteX50" fmla="*/ 828355 w 927085"/>
                <a:gd name="connsiteY50" fmla="*/ 793453 h 825021"/>
                <a:gd name="connsiteX51" fmla="*/ 768004 w 927085"/>
                <a:gd name="connsiteY51" fmla="*/ 793453 h 825021"/>
                <a:gd name="connsiteX52" fmla="*/ 758403 w 927085"/>
                <a:gd name="connsiteY52" fmla="*/ 780651 h 825021"/>
                <a:gd name="connsiteX53" fmla="*/ 770290 w 927085"/>
                <a:gd name="connsiteY53" fmla="*/ 724873 h 825021"/>
                <a:gd name="connsiteX54" fmla="*/ 787207 w 927085"/>
                <a:gd name="connsiteY54" fmla="*/ 643263 h 825021"/>
                <a:gd name="connsiteX55" fmla="*/ 793379 w 927085"/>
                <a:gd name="connsiteY55" fmla="*/ 616974 h 825021"/>
                <a:gd name="connsiteX56" fmla="*/ 826526 w 927085"/>
                <a:gd name="connsiteY56" fmla="*/ 774936 h 825021"/>
                <a:gd name="connsiteX57" fmla="*/ 828355 w 927085"/>
                <a:gd name="connsiteY57" fmla="*/ 793453 h 825021"/>
                <a:gd name="connsiteX58" fmla="*/ 803666 w 927085"/>
                <a:gd name="connsiteY58" fmla="*/ 599600 h 825021"/>
                <a:gd name="connsiteX59" fmla="*/ 827898 w 927085"/>
                <a:gd name="connsiteY59" fmla="*/ 627946 h 825021"/>
                <a:gd name="connsiteX60" fmla="*/ 843442 w 927085"/>
                <a:gd name="connsiteY60" fmla="*/ 788652 h 825021"/>
                <a:gd name="connsiteX61" fmla="*/ 803666 w 927085"/>
                <a:gd name="connsiteY61" fmla="*/ 599600 h 825021"/>
                <a:gd name="connsiteX62" fmla="*/ 878647 w 927085"/>
                <a:gd name="connsiteY62" fmla="*/ 361856 h 825021"/>
                <a:gd name="connsiteX63" fmla="*/ 896020 w 927085"/>
                <a:gd name="connsiteY63" fmla="*/ 413520 h 825021"/>
                <a:gd name="connsiteX64" fmla="*/ 913394 w 927085"/>
                <a:gd name="connsiteY64" fmla="*/ 550908 h 825021"/>
                <a:gd name="connsiteX65" fmla="*/ 899449 w 927085"/>
                <a:gd name="connsiteY65" fmla="*/ 576740 h 825021"/>
                <a:gd name="connsiteX66" fmla="*/ 871332 w 927085"/>
                <a:gd name="connsiteY66" fmla="*/ 431122 h 825021"/>
                <a:gd name="connsiteX67" fmla="*/ 866531 w 927085"/>
                <a:gd name="connsiteY67" fmla="*/ 450324 h 825021"/>
                <a:gd name="connsiteX68" fmla="*/ 880476 w 927085"/>
                <a:gd name="connsiteY68" fmla="*/ 539250 h 825021"/>
                <a:gd name="connsiteX69" fmla="*/ 897849 w 927085"/>
                <a:gd name="connsiteY69" fmla="*/ 707271 h 825021"/>
                <a:gd name="connsiteX70" fmla="*/ 901278 w 927085"/>
                <a:gd name="connsiteY70" fmla="*/ 764192 h 825021"/>
                <a:gd name="connsiteX71" fmla="*/ 898535 w 927085"/>
                <a:gd name="connsiteY71" fmla="*/ 792538 h 825021"/>
                <a:gd name="connsiteX72" fmla="*/ 873389 w 927085"/>
                <a:gd name="connsiteY72" fmla="*/ 809226 h 825021"/>
                <a:gd name="connsiteX73" fmla="*/ 857387 w 927085"/>
                <a:gd name="connsiteY73" fmla="*/ 798253 h 825021"/>
                <a:gd name="connsiteX74" fmla="*/ 850300 w 927085"/>
                <a:gd name="connsiteY74" fmla="*/ 734703 h 825021"/>
                <a:gd name="connsiteX75" fmla="*/ 841385 w 927085"/>
                <a:gd name="connsiteY75" fmla="*/ 634119 h 825021"/>
                <a:gd name="connsiteX76" fmla="*/ 828812 w 927085"/>
                <a:gd name="connsiteY76" fmla="*/ 599143 h 825021"/>
                <a:gd name="connsiteX77" fmla="*/ 803666 w 927085"/>
                <a:gd name="connsiteY77" fmla="*/ 585884 h 825021"/>
                <a:gd name="connsiteX78" fmla="*/ 784692 w 927085"/>
                <a:gd name="connsiteY78" fmla="*/ 603486 h 825021"/>
                <a:gd name="connsiteX79" fmla="*/ 767090 w 927085"/>
                <a:gd name="connsiteY79" fmla="*/ 675952 h 825021"/>
                <a:gd name="connsiteX80" fmla="*/ 746059 w 927085"/>
                <a:gd name="connsiteY80" fmla="*/ 779051 h 825021"/>
                <a:gd name="connsiteX81" fmla="*/ 695995 w 927085"/>
                <a:gd name="connsiteY81" fmla="*/ 787509 h 825021"/>
                <a:gd name="connsiteX82" fmla="*/ 736229 w 927085"/>
                <a:gd name="connsiteY82" fmla="*/ 499016 h 825021"/>
                <a:gd name="connsiteX83" fmla="*/ 738972 w 927085"/>
                <a:gd name="connsiteY83" fmla="*/ 455125 h 825021"/>
                <a:gd name="connsiteX84" fmla="*/ 724570 w 927085"/>
                <a:gd name="connsiteY84" fmla="*/ 447124 h 825021"/>
                <a:gd name="connsiteX85" fmla="*/ 694395 w 927085"/>
                <a:gd name="connsiteY85" fmla="*/ 465183 h 825021"/>
                <a:gd name="connsiteX86" fmla="*/ 665363 w 927085"/>
                <a:gd name="connsiteY86" fmla="*/ 466098 h 825021"/>
                <a:gd name="connsiteX87" fmla="*/ 583753 w 927085"/>
                <a:gd name="connsiteY87" fmla="*/ 414663 h 825021"/>
                <a:gd name="connsiteX88" fmla="*/ 573923 w 927085"/>
                <a:gd name="connsiteY88" fmla="*/ 403233 h 825021"/>
                <a:gd name="connsiteX89" fmla="*/ 576895 w 927085"/>
                <a:gd name="connsiteY89" fmla="*/ 376258 h 825021"/>
                <a:gd name="connsiteX90" fmla="*/ 601584 w 927085"/>
                <a:gd name="connsiteY90" fmla="*/ 374429 h 825021"/>
                <a:gd name="connsiteX91" fmla="*/ 673364 w 927085"/>
                <a:gd name="connsiteY91" fmla="*/ 407805 h 825021"/>
                <a:gd name="connsiteX92" fmla="*/ 704454 w 927085"/>
                <a:gd name="connsiteY92" fmla="*/ 399118 h 825021"/>
                <a:gd name="connsiteX93" fmla="*/ 734172 w 927085"/>
                <a:gd name="connsiteY93" fmla="*/ 358198 h 825021"/>
                <a:gd name="connsiteX94" fmla="*/ 781720 w 927085"/>
                <a:gd name="connsiteY94" fmla="*/ 340825 h 825021"/>
                <a:gd name="connsiteX95" fmla="*/ 826755 w 927085"/>
                <a:gd name="connsiteY95" fmla="*/ 338996 h 825021"/>
                <a:gd name="connsiteX96" fmla="*/ 878647 w 927085"/>
                <a:gd name="connsiteY96" fmla="*/ 361856 h 825021"/>
                <a:gd name="connsiteX97" fmla="*/ 817382 w 927085"/>
                <a:gd name="connsiteY97" fmla="*/ 191549 h 825021"/>
                <a:gd name="connsiteX98" fmla="*/ 863788 w 927085"/>
                <a:gd name="connsiteY98" fmla="*/ 250985 h 825021"/>
                <a:gd name="connsiteX99" fmla="*/ 779892 w 927085"/>
                <a:gd name="connsiteY99" fmla="*/ 327337 h 825021"/>
                <a:gd name="connsiteX100" fmla="*/ 725942 w 927085"/>
                <a:gd name="connsiteY100" fmla="*/ 262872 h 825021"/>
                <a:gd name="connsiteX101" fmla="*/ 817382 w 927085"/>
                <a:gd name="connsiteY101" fmla="*/ 191549 h 825021"/>
                <a:gd name="connsiteX102" fmla="*/ 631759 w 927085"/>
                <a:gd name="connsiteY102" fmla="*/ 33129 h 825021"/>
                <a:gd name="connsiteX103" fmla="*/ 562722 w 927085"/>
                <a:gd name="connsiteY103" fmla="*/ 34501 h 825021"/>
                <a:gd name="connsiteX104" fmla="*/ 631759 w 927085"/>
                <a:gd name="connsiteY104" fmla="*/ 33129 h 825021"/>
                <a:gd name="connsiteX105" fmla="*/ 471053 w 927085"/>
                <a:gd name="connsiteY105" fmla="*/ 24900 h 825021"/>
                <a:gd name="connsiteX106" fmla="*/ 474482 w 927085"/>
                <a:gd name="connsiteY106" fmla="*/ 32672 h 825021"/>
                <a:gd name="connsiteX107" fmla="*/ 466252 w 927085"/>
                <a:gd name="connsiteY107" fmla="*/ 37701 h 825021"/>
                <a:gd name="connsiteX108" fmla="*/ 455280 w 927085"/>
                <a:gd name="connsiteY108" fmla="*/ 37930 h 825021"/>
                <a:gd name="connsiteX109" fmla="*/ 404988 w 927085"/>
                <a:gd name="connsiteY109" fmla="*/ 35187 h 825021"/>
                <a:gd name="connsiteX110" fmla="*/ 471053 w 927085"/>
                <a:gd name="connsiteY110" fmla="*/ 24900 h 825021"/>
                <a:gd name="connsiteX111" fmla="*/ 307833 w 927085"/>
                <a:gd name="connsiteY111" fmla="*/ 37701 h 825021"/>
                <a:gd name="connsiteX112" fmla="*/ 239938 w 927085"/>
                <a:gd name="connsiteY112" fmla="*/ 37930 h 825021"/>
                <a:gd name="connsiteX113" fmla="*/ 307833 w 927085"/>
                <a:gd name="connsiteY113" fmla="*/ 37701 h 825021"/>
                <a:gd name="connsiteX114" fmla="*/ 187360 w 927085"/>
                <a:gd name="connsiteY114" fmla="*/ 53017 h 825021"/>
                <a:gd name="connsiteX115" fmla="*/ 261884 w 927085"/>
                <a:gd name="connsiteY115" fmla="*/ 52332 h 825021"/>
                <a:gd name="connsiteX116" fmla="*/ 303718 w 927085"/>
                <a:gd name="connsiteY116" fmla="*/ 53017 h 825021"/>
                <a:gd name="connsiteX117" fmla="*/ 313090 w 927085"/>
                <a:gd name="connsiteY117" fmla="*/ 67419 h 825021"/>
                <a:gd name="connsiteX118" fmla="*/ 269656 w 927085"/>
                <a:gd name="connsiteY118" fmla="*/ 85479 h 825021"/>
                <a:gd name="connsiteX119" fmla="*/ 256169 w 927085"/>
                <a:gd name="connsiteY119" fmla="*/ 83878 h 825021"/>
                <a:gd name="connsiteX120" fmla="*/ 260741 w 927085"/>
                <a:gd name="connsiteY120" fmla="*/ 100338 h 825021"/>
                <a:gd name="connsiteX121" fmla="*/ 319720 w 927085"/>
                <a:gd name="connsiteY121" fmla="*/ 88222 h 825021"/>
                <a:gd name="connsiteX122" fmla="*/ 330464 w 927085"/>
                <a:gd name="connsiteY122" fmla="*/ 62161 h 825021"/>
                <a:gd name="connsiteX123" fmla="*/ 339837 w 927085"/>
                <a:gd name="connsiteY123" fmla="*/ 52332 h 825021"/>
                <a:gd name="connsiteX124" fmla="*/ 478825 w 927085"/>
                <a:gd name="connsiteY124" fmla="*/ 53703 h 825021"/>
                <a:gd name="connsiteX125" fmla="*/ 453908 w 927085"/>
                <a:gd name="connsiteY125" fmla="*/ 81821 h 825021"/>
                <a:gd name="connsiteX126" fmla="*/ 434477 w 927085"/>
                <a:gd name="connsiteY126" fmla="*/ 73820 h 825021"/>
                <a:gd name="connsiteX127" fmla="*/ 423047 w 927085"/>
                <a:gd name="connsiteY127" fmla="*/ 73134 h 825021"/>
                <a:gd name="connsiteX128" fmla="*/ 424647 w 927085"/>
                <a:gd name="connsiteY128" fmla="*/ 85021 h 825021"/>
                <a:gd name="connsiteX129" fmla="*/ 482940 w 927085"/>
                <a:gd name="connsiteY129" fmla="*/ 83421 h 825021"/>
                <a:gd name="connsiteX130" fmla="*/ 501000 w 927085"/>
                <a:gd name="connsiteY130" fmla="*/ 56904 h 825021"/>
                <a:gd name="connsiteX131" fmla="*/ 532089 w 927085"/>
                <a:gd name="connsiteY131" fmla="*/ 50503 h 825021"/>
                <a:gd name="connsiteX132" fmla="*/ 613471 w 927085"/>
                <a:gd name="connsiteY132" fmla="*/ 48903 h 825021"/>
                <a:gd name="connsiteX133" fmla="*/ 634502 w 927085"/>
                <a:gd name="connsiteY133" fmla="*/ 56446 h 825021"/>
                <a:gd name="connsiteX134" fmla="*/ 593583 w 927085"/>
                <a:gd name="connsiteY134" fmla="*/ 80678 h 825021"/>
                <a:gd name="connsiteX135" fmla="*/ 580781 w 927085"/>
                <a:gd name="connsiteY135" fmla="*/ 77935 h 825021"/>
                <a:gd name="connsiteX136" fmla="*/ 589011 w 927085"/>
                <a:gd name="connsiteY136" fmla="*/ 93480 h 825021"/>
                <a:gd name="connsiteX137" fmla="*/ 645018 w 927085"/>
                <a:gd name="connsiteY137" fmla="*/ 74049 h 825021"/>
                <a:gd name="connsiteX138" fmla="*/ 653247 w 927085"/>
                <a:gd name="connsiteY138" fmla="*/ 54160 h 825021"/>
                <a:gd name="connsiteX139" fmla="*/ 692566 w 927085"/>
                <a:gd name="connsiteY139" fmla="*/ 90051 h 825021"/>
                <a:gd name="connsiteX140" fmla="*/ 722513 w 927085"/>
                <a:gd name="connsiteY140" fmla="*/ 202065 h 825021"/>
                <a:gd name="connsiteX141" fmla="*/ 722284 w 927085"/>
                <a:gd name="connsiteY141" fmla="*/ 216924 h 825021"/>
                <a:gd name="connsiteX142" fmla="*/ 729600 w 927085"/>
                <a:gd name="connsiteY142" fmla="*/ 307906 h 825021"/>
                <a:gd name="connsiteX143" fmla="*/ 733029 w 927085"/>
                <a:gd name="connsiteY143" fmla="*/ 312478 h 825021"/>
                <a:gd name="connsiteX144" fmla="*/ 733486 w 927085"/>
                <a:gd name="connsiteY144" fmla="*/ 312936 h 825021"/>
                <a:gd name="connsiteX145" fmla="*/ 737143 w 927085"/>
                <a:gd name="connsiteY145" fmla="*/ 317279 h 825021"/>
                <a:gd name="connsiteX146" fmla="*/ 737143 w 927085"/>
                <a:gd name="connsiteY146" fmla="*/ 317279 h 825021"/>
                <a:gd name="connsiteX147" fmla="*/ 741030 w 927085"/>
                <a:gd name="connsiteY147" fmla="*/ 321622 h 825021"/>
                <a:gd name="connsiteX148" fmla="*/ 741944 w 927085"/>
                <a:gd name="connsiteY148" fmla="*/ 322537 h 825021"/>
                <a:gd name="connsiteX149" fmla="*/ 746059 w 927085"/>
                <a:gd name="connsiteY149" fmla="*/ 326652 h 825021"/>
                <a:gd name="connsiteX150" fmla="*/ 742173 w 927085"/>
                <a:gd name="connsiteY150" fmla="*/ 329395 h 825021"/>
                <a:gd name="connsiteX151" fmla="*/ 741258 w 927085"/>
                <a:gd name="connsiteY151" fmla="*/ 330081 h 825021"/>
                <a:gd name="connsiteX152" fmla="*/ 738515 w 927085"/>
                <a:gd name="connsiteY152" fmla="*/ 332138 h 825021"/>
                <a:gd name="connsiteX153" fmla="*/ 737601 w 927085"/>
                <a:gd name="connsiteY153" fmla="*/ 333052 h 825021"/>
                <a:gd name="connsiteX154" fmla="*/ 734857 w 927085"/>
                <a:gd name="connsiteY154" fmla="*/ 335338 h 825021"/>
                <a:gd name="connsiteX155" fmla="*/ 733943 w 927085"/>
                <a:gd name="connsiteY155" fmla="*/ 336024 h 825021"/>
                <a:gd name="connsiteX156" fmla="*/ 731200 w 927085"/>
                <a:gd name="connsiteY156" fmla="*/ 338539 h 825021"/>
                <a:gd name="connsiteX157" fmla="*/ 730514 w 927085"/>
                <a:gd name="connsiteY157" fmla="*/ 339225 h 825021"/>
                <a:gd name="connsiteX158" fmla="*/ 727771 w 927085"/>
                <a:gd name="connsiteY158" fmla="*/ 341968 h 825021"/>
                <a:gd name="connsiteX159" fmla="*/ 727314 w 927085"/>
                <a:gd name="connsiteY159" fmla="*/ 342425 h 825021"/>
                <a:gd name="connsiteX160" fmla="*/ 724570 w 927085"/>
                <a:gd name="connsiteY160" fmla="*/ 345397 h 825021"/>
                <a:gd name="connsiteX161" fmla="*/ 724342 w 927085"/>
                <a:gd name="connsiteY161" fmla="*/ 345625 h 825021"/>
                <a:gd name="connsiteX162" fmla="*/ 721370 w 927085"/>
                <a:gd name="connsiteY162" fmla="*/ 348826 h 825021"/>
                <a:gd name="connsiteX163" fmla="*/ 721370 w 927085"/>
                <a:gd name="connsiteY163" fmla="*/ 349054 h 825021"/>
                <a:gd name="connsiteX164" fmla="*/ 718398 w 927085"/>
                <a:gd name="connsiteY164" fmla="*/ 352483 h 825021"/>
                <a:gd name="connsiteX165" fmla="*/ 698281 w 927085"/>
                <a:gd name="connsiteY165" fmla="*/ 380601 h 825021"/>
                <a:gd name="connsiteX166" fmla="*/ 666735 w 927085"/>
                <a:gd name="connsiteY166" fmla="*/ 389288 h 825021"/>
                <a:gd name="connsiteX167" fmla="*/ 598383 w 927085"/>
                <a:gd name="connsiteY167" fmla="*/ 356141 h 825021"/>
                <a:gd name="connsiteX168" fmla="*/ 598383 w 927085"/>
                <a:gd name="connsiteY168" fmla="*/ 355912 h 825021"/>
                <a:gd name="connsiteX169" fmla="*/ 580324 w 927085"/>
                <a:gd name="connsiteY169" fmla="*/ 352255 h 825021"/>
                <a:gd name="connsiteX170" fmla="*/ 589925 w 927085"/>
                <a:gd name="connsiteY170" fmla="*/ 337853 h 825021"/>
                <a:gd name="connsiteX171" fmla="*/ 573923 w 927085"/>
                <a:gd name="connsiteY171" fmla="*/ 355455 h 825021"/>
                <a:gd name="connsiteX172" fmla="*/ 556549 w 927085"/>
                <a:gd name="connsiteY172" fmla="*/ 400489 h 825021"/>
                <a:gd name="connsiteX173" fmla="*/ 558607 w 927085"/>
                <a:gd name="connsiteY173" fmla="*/ 412377 h 825021"/>
                <a:gd name="connsiteX174" fmla="*/ 559521 w 927085"/>
                <a:gd name="connsiteY174" fmla="*/ 408490 h 825021"/>
                <a:gd name="connsiteX175" fmla="*/ 572094 w 927085"/>
                <a:gd name="connsiteY175" fmla="*/ 426321 h 825021"/>
                <a:gd name="connsiteX176" fmla="*/ 579638 w 927085"/>
                <a:gd name="connsiteY176" fmla="*/ 428836 h 825021"/>
                <a:gd name="connsiteX177" fmla="*/ 653247 w 927085"/>
                <a:gd name="connsiteY177" fmla="*/ 476385 h 825021"/>
                <a:gd name="connsiteX178" fmla="*/ 659419 w 927085"/>
                <a:gd name="connsiteY178" fmla="*/ 480271 h 825021"/>
                <a:gd name="connsiteX179" fmla="*/ 668563 w 927085"/>
                <a:gd name="connsiteY179" fmla="*/ 483471 h 825021"/>
                <a:gd name="connsiteX180" fmla="*/ 668563 w 927085"/>
                <a:gd name="connsiteY180" fmla="*/ 483471 h 825021"/>
                <a:gd name="connsiteX181" fmla="*/ 670621 w 927085"/>
                <a:gd name="connsiteY181" fmla="*/ 483928 h 825021"/>
                <a:gd name="connsiteX182" fmla="*/ 671078 w 927085"/>
                <a:gd name="connsiteY182" fmla="*/ 483928 h 825021"/>
                <a:gd name="connsiteX183" fmla="*/ 673135 w 927085"/>
                <a:gd name="connsiteY183" fmla="*/ 484157 h 825021"/>
                <a:gd name="connsiteX184" fmla="*/ 673593 w 927085"/>
                <a:gd name="connsiteY184" fmla="*/ 484157 h 825021"/>
                <a:gd name="connsiteX185" fmla="*/ 675421 w 927085"/>
                <a:gd name="connsiteY185" fmla="*/ 484157 h 825021"/>
                <a:gd name="connsiteX186" fmla="*/ 675879 w 927085"/>
                <a:gd name="connsiteY186" fmla="*/ 484157 h 825021"/>
                <a:gd name="connsiteX187" fmla="*/ 682051 w 927085"/>
                <a:gd name="connsiteY187" fmla="*/ 483471 h 825021"/>
                <a:gd name="connsiteX188" fmla="*/ 682508 w 927085"/>
                <a:gd name="connsiteY188" fmla="*/ 483471 h 825021"/>
                <a:gd name="connsiteX189" fmla="*/ 684108 w 927085"/>
                <a:gd name="connsiteY189" fmla="*/ 483243 h 825021"/>
                <a:gd name="connsiteX190" fmla="*/ 685251 w 927085"/>
                <a:gd name="connsiteY190" fmla="*/ 483014 h 825021"/>
                <a:gd name="connsiteX191" fmla="*/ 686623 w 927085"/>
                <a:gd name="connsiteY191" fmla="*/ 482557 h 825021"/>
                <a:gd name="connsiteX192" fmla="*/ 687766 w 927085"/>
                <a:gd name="connsiteY192" fmla="*/ 482100 h 825021"/>
                <a:gd name="connsiteX193" fmla="*/ 688909 w 927085"/>
                <a:gd name="connsiteY193" fmla="*/ 481642 h 825021"/>
                <a:gd name="connsiteX194" fmla="*/ 690280 w 927085"/>
                <a:gd name="connsiteY194" fmla="*/ 481185 h 825021"/>
                <a:gd name="connsiteX195" fmla="*/ 691423 w 927085"/>
                <a:gd name="connsiteY195" fmla="*/ 480728 h 825021"/>
                <a:gd name="connsiteX196" fmla="*/ 693024 w 927085"/>
                <a:gd name="connsiteY196" fmla="*/ 480042 h 825021"/>
                <a:gd name="connsiteX197" fmla="*/ 693938 w 927085"/>
                <a:gd name="connsiteY197" fmla="*/ 479585 h 825021"/>
                <a:gd name="connsiteX198" fmla="*/ 696453 w 927085"/>
                <a:gd name="connsiteY198" fmla="*/ 478442 h 825021"/>
                <a:gd name="connsiteX199" fmla="*/ 725485 w 927085"/>
                <a:gd name="connsiteY199" fmla="*/ 463583 h 825021"/>
                <a:gd name="connsiteX200" fmla="*/ 718855 w 927085"/>
                <a:gd name="connsiteY200" fmla="*/ 536506 h 825021"/>
                <a:gd name="connsiteX201" fmla="*/ 687080 w 927085"/>
                <a:gd name="connsiteY201" fmla="*/ 758477 h 825021"/>
                <a:gd name="connsiteX202" fmla="*/ 686623 w 927085"/>
                <a:gd name="connsiteY202" fmla="*/ 760534 h 825021"/>
                <a:gd name="connsiteX203" fmla="*/ 684794 w 927085"/>
                <a:gd name="connsiteY203" fmla="*/ 791395 h 825021"/>
                <a:gd name="connsiteX204" fmla="*/ 649818 w 927085"/>
                <a:gd name="connsiteY204" fmla="*/ 791395 h 825021"/>
                <a:gd name="connsiteX205" fmla="*/ 372755 w 927085"/>
                <a:gd name="connsiteY205" fmla="*/ 792767 h 825021"/>
                <a:gd name="connsiteX206" fmla="*/ 319948 w 927085"/>
                <a:gd name="connsiteY206" fmla="*/ 792767 h 825021"/>
                <a:gd name="connsiteX207" fmla="*/ 297317 w 927085"/>
                <a:gd name="connsiteY207" fmla="*/ 774708 h 825021"/>
                <a:gd name="connsiteX208" fmla="*/ 294345 w 927085"/>
                <a:gd name="connsiteY208" fmla="*/ 761220 h 825021"/>
                <a:gd name="connsiteX209" fmla="*/ 293431 w 927085"/>
                <a:gd name="connsiteY209" fmla="*/ 757334 h 825021"/>
                <a:gd name="connsiteX210" fmla="*/ 290916 w 927085"/>
                <a:gd name="connsiteY210" fmla="*/ 744990 h 825021"/>
                <a:gd name="connsiteX211" fmla="*/ 290002 w 927085"/>
                <a:gd name="connsiteY211" fmla="*/ 740418 h 825021"/>
                <a:gd name="connsiteX212" fmla="*/ 288402 w 927085"/>
                <a:gd name="connsiteY212" fmla="*/ 731731 h 825021"/>
                <a:gd name="connsiteX213" fmla="*/ 287259 w 927085"/>
                <a:gd name="connsiteY213" fmla="*/ 725330 h 825021"/>
                <a:gd name="connsiteX214" fmla="*/ 286116 w 927085"/>
                <a:gd name="connsiteY214" fmla="*/ 718243 h 825021"/>
                <a:gd name="connsiteX215" fmla="*/ 284287 w 927085"/>
                <a:gd name="connsiteY215" fmla="*/ 706813 h 825021"/>
                <a:gd name="connsiteX216" fmla="*/ 283601 w 927085"/>
                <a:gd name="connsiteY216" fmla="*/ 702241 h 825021"/>
                <a:gd name="connsiteX217" fmla="*/ 278343 w 927085"/>
                <a:gd name="connsiteY217" fmla="*/ 650578 h 825021"/>
                <a:gd name="connsiteX218" fmla="*/ 251597 w 927085"/>
                <a:gd name="connsiteY218" fmla="*/ 434551 h 825021"/>
                <a:gd name="connsiteX219" fmla="*/ 224165 w 927085"/>
                <a:gd name="connsiteY219" fmla="*/ 261043 h 825021"/>
                <a:gd name="connsiteX220" fmla="*/ 192847 w 927085"/>
                <a:gd name="connsiteY220" fmla="*/ 103995 h 825021"/>
                <a:gd name="connsiteX221" fmla="*/ 177759 w 927085"/>
                <a:gd name="connsiteY221" fmla="*/ 65133 h 825021"/>
                <a:gd name="connsiteX222" fmla="*/ 187360 w 927085"/>
                <a:gd name="connsiteY222" fmla="*/ 53017 h 825021"/>
                <a:gd name="connsiteX223" fmla="*/ 18425 w 927085"/>
                <a:gd name="connsiteY223" fmla="*/ 690354 h 825021"/>
                <a:gd name="connsiteX224" fmla="*/ 38542 w 927085"/>
                <a:gd name="connsiteY224" fmla="*/ 575826 h 825021"/>
                <a:gd name="connsiteX225" fmla="*/ 103693 w 927085"/>
                <a:gd name="connsiteY225" fmla="*/ 255100 h 825021"/>
                <a:gd name="connsiteX226" fmla="*/ 133182 w 927085"/>
                <a:gd name="connsiteY226" fmla="*/ 104224 h 825021"/>
                <a:gd name="connsiteX227" fmla="*/ 139126 w 927085"/>
                <a:gd name="connsiteY227" fmla="*/ 84793 h 825021"/>
                <a:gd name="connsiteX228" fmla="*/ 139126 w 927085"/>
                <a:gd name="connsiteY228" fmla="*/ 84793 h 825021"/>
                <a:gd name="connsiteX229" fmla="*/ 140497 w 927085"/>
                <a:gd name="connsiteY229" fmla="*/ 82050 h 825021"/>
                <a:gd name="connsiteX230" fmla="*/ 141869 w 927085"/>
                <a:gd name="connsiteY230" fmla="*/ 79306 h 825021"/>
                <a:gd name="connsiteX231" fmla="*/ 170673 w 927085"/>
                <a:gd name="connsiteY231" fmla="*/ 78849 h 825021"/>
                <a:gd name="connsiteX232" fmla="*/ 187589 w 927085"/>
                <a:gd name="connsiteY232" fmla="*/ 132799 h 825021"/>
                <a:gd name="connsiteX233" fmla="*/ 208620 w 927085"/>
                <a:gd name="connsiteY233" fmla="*/ 247099 h 825021"/>
                <a:gd name="connsiteX234" fmla="*/ 227137 w 927085"/>
                <a:gd name="connsiteY234" fmla="*/ 366428 h 825021"/>
                <a:gd name="connsiteX235" fmla="*/ 257541 w 927085"/>
                <a:gd name="connsiteY235" fmla="*/ 584055 h 825021"/>
                <a:gd name="connsiteX236" fmla="*/ 271942 w 927085"/>
                <a:gd name="connsiteY236" fmla="*/ 706128 h 825021"/>
                <a:gd name="connsiteX237" fmla="*/ 258455 w 927085"/>
                <a:gd name="connsiteY237" fmla="*/ 720301 h 825021"/>
                <a:gd name="connsiteX238" fmla="*/ 196962 w 927085"/>
                <a:gd name="connsiteY238" fmla="*/ 720072 h 825021"/>
                <a:gd name="connsiteX239" fmla="*/ 47686 w 927085"/>
                <a:gd name="connsiteY239" fmla="*/ 723273 h 825021"/>
                <a:gd name="connsiteX240" fmla="*/ 18425 w 927085"/>
                <a:gd name="connsiteY240" fmla="*/ 690354 h 82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27085" h="825021">
                  <a:moveTo>
                    <a:pt x="20025" y="734931"/>
                  </a:moveTo>
                  <a:cubicBezTo>
                    <a:pt x="29626" y="735388"/>
                    <a:pt x="38999" y="735617"/>
                    <a:pt x="48600" y="735160"/>
                  </a:cubicBezTo>
                  <a:cubicBezTo>
                    <a:pt x="80147" y="734017"/>
                    <a:pt x="111465" y="736989"/>
                    <a:pt x="143012" y="734931"/>
                  </a:cubicBezTo>
                  <a:cubicBezTo>
                    <a:pt x="180274" y="732645"/>
                    <a:pt x="217764" y="736074"/>
                    <a:pt x="255255" y="734703"/>
                  </a:cubicBezTo>
                  <a:cubicBezTo>
                    <a:pt x="272857" y="734017"/>
                    <a:pt x="276286" y="738589"/>
                    <a:pt x="279029" y="756648"/>
                  </a:cubicBezTo>
                  <a:cubicBezTo>
                    <a:pt x="280629" y="766707"/>
                    <a:pt x="282687" y="776765"/>
                    <a:pt x="284744" y="786823"/>
                  </a:cubicBezTo>
                  <a:cubicBezTo>
                    <a:pt x="287487" y="799854"/>
                    <a:pt x="294117" y="805111"/>
                    <a:pt x="307147" y="806026"/>
                  </a:cubicBezTo>
                  <a:cubicBezTo>
                    <a:pt x="326806" y="807855"/>
                    <a:pt x="346466" y="809683"/>
                    <a:pt x="366354" y="808540"/>
                  </a:cubicBezTo>
                  <a:cubicBezTo>
                    <a:pt x="394929" y="806712"/>
                    <a:pt x="423504" y="806254"/>
                    <a:pt x="452079" y="806712"/>
                  </a:cubicBezTo>
                  <a:cubicBezTo>
                    <a:pt x="482940" y="807169"/>
                    <a:pt x="631987" y="805569"/>
                    <a:pt x="653704" y="806940"/>
                  </a:cubicBezTo>
                  <a:cubicBezTo>
                    <a:pt x="666277" y="807626"/>
                    <a:pt x="684337" y="807169"/>
                    <a:pt x="684337" y="807169"/>
                  </a:cubicBezTo>
                  <a:cubicBezTo>
                    <a:pt x="701710" y="815170"/>
                    <a:pt x="725942" y="823628"/>
                    <a:pt x="743773" y="810141"/>
                  </a:cubicBezTo>
                  <a:cubicBezTo>
                    <a:pt x="750859" y="804883"/>
                    <a:pt x="761146" y="806940"/>
                    <a:pt x="769605" y="807169"/>
                  </a:cubicBezTo>
                  <a:cubicBezTo>
                    <a:pt x="781263" y="807626"/>
                    <a:pt x="809838" y="806254"/>
                    <a:pt x="821497" y="806940"/>
                  </a:cubicBezTo>
                  <a:cubicBezTo>
                    <a:pt x="837727" y="807855"/>
                    <a:pt x="836584" y="807626"/>
                    <a:pt x="852129" y="818370"/>
                  </a:cubicBezTo>
                  <a:cubicBezTo>
                    <a:pt x="874989" y="834372"/>
                    <a:pt x="904936" y="819742"/>
                    <a:pt x="912251" y="793224"/>
                  </a:cubicBezTo>
                  <a:cubicBezTo>
                    <a:pt x="914994" y="782937"/>
                    <a:pt x="915223" y="772879"/>
                    <a:pt x="914537" y="762820"/>
                  </a:cubicBezTo>
                  <a:cubicBezTo>
                    <a:pt x="911337" y="712300"/>
                    <a:pt x="908593" y="661779"/>
                    <a:pt x="901507" y="611716"/>
                  </a:cubicBezTo>
                  <a:cubicBezTo>
                    <a:pt x="899907" y="599600"/>
                    <a:pt x="901735" y="590913"/>
                    <a:pt x="912480" y="583598"/>
                  </a:cubicBezTo>
                  <a:cubicBezTo>
                    <a:pt x="925738" y="574454"/>
                    <a:pt x="930082" y="561652"/>
                    <a:pt x="925053" y="544965"/>
                  </a:cubicBezTo>
                  <a:cubicBezTo>
                    <a:pt x="921624" y="533306"/>
                    <a:pt x="921852" y="520276"/>
                    <a:pt x="919795" y="508160"/>
                  </a:cubicBezTo>
                  <a:cubicBezTo>
                    <a:pt x="912480" y="466326"/>
                    <a:pt x="912937" y="423578"/>
                    <a:pt x="900821" y="382201"/>
                  </a:cubicBezTo>
                  <a:cubicBezTo>
                    <a:pt x="894420" y="360256"/>
                    <a:pt x="881619" y="344940"/>
                    <a:pt x="863788" y="332367"/>
                  </a:cubicBezTo>
                  <a:cubicBezTo>
                    <a:pt x="859673" y="329623"/>
                    <a:pt x="853958" y="329166"/>
                    <a:pt x="851443" y="323451"/>
                  </a:cubicBezTo>
                  <a:cubicBezTo>
                    <a:pt x="856015" y="315450"/>
                    <a:pt x="866302" y="307221"/>
                    <a:pt x="873160" y="288704"/>
                  </a:cubicBezTo>
                  <a:cubicBezTo>
                    <a:pt x="881847" y="260129"/>
                    <a:pt x="877504" y="234297"/>
                    <a:pt x="865388" y="210523"/>
                  </a:cubicBezTo>
                  <a:cubicBezTo>
                    <a:pt x="854187" y="189034"/>
                    <a:pt x="825612" y="177147"/>
                    <a:pt x="804352" y="177604"/>
                  </a:cubicBezTo>
                  <a:cubicBezTo>
                    <a:pt x="783092" y="178062"/>
                    <a:pt x="760232" y="177147"/>
                    <a:pt x="740572" y="193378"/>
                  </a:cubicBezTo>
                  <a:cubicBezTo>
                    <a:pt x="734172" y="183777"/>
                    <a:pt x="731428" y="173718"/>
                    <a:pt x="728685" y="165260"/>
                  </a:cubicBezTo>
                  <a:cubicBezTo>
                    <a:pt x="720227" y="137142"/>
                    <a:pt x="711083" y="109253"/>
                    <a:pt x="703082" y="81135"/>
                  </a:cubicBezTo>
                  <a:cubicBezTo>
                    <a:pt x="697367" y="61476"/>
                    <a:pt x="686166" y="45931"/>
                    <a:pt x="666735" y="40444"/>
                  </a:cubicBezTo>
                  <a:cubicBezTo>
                    <a:pt x="654390" y="37015"/>
                    <a:pt x="645703" y="31758"/>
                    <a:pt x="638388" y="21928"/>
                  </a:cubicBezTo>
                  <a:cubicBezTo>
                    <a:pt x="635416" y="17813"/>
                    <a:pt x="631530" y="14384"/>
                    <a:pt x="627415" y="11412"/>
                  </a:cubicBezTo>
                  <a:cubicBezTo>
                    <a:pt x="606384" y="-4361"/>
                    <a:pt x="568208" y="-5961"/>
                    <a:pt x="551292" y="21242"/>
                  </a:cubicBezTo>
                  <a:cubicBezTo>
                    <a:pt x="543062" y="34272"/>
                    <a:pt x="537804" y="36558"/>
                    <a:pt x="531175" y="36101"/>
                  </a:cubicBezTo>
                  <a:cubicBezTo>
                    <a:pt x="527517" y="35644"/>
                    <a:pt x="510372" y="35644"/>
                    <a:pt x="506715" y="35872"/>
                  </a:cubicBezTo>
                  <a:cubicBezTo>
                    <a:pt x="498714" y="36330"/>
                    <a:pt x="492770" y="33815"/>
                    <a:pt x="488884" y="26043"/>
                  </a:cubicBezTo>
                  <a:cubicBezTo>
                    <a:pt x="469910" y="-10762"/>
                    <a:pt x="402016" y="-7104"/>
                    <a:pt x="387843" y="27871"/>
                  </a:cubicBezTo>
                  <a:cubicBezTo>
                    <a:pt x="384414" y="36558"/>
                    <a:pt x="380985" y="39759"/>
                    <a:pt x="372069" y="38844"/>
                  </a:cubicBezTo>
                  <a:cubicBezTo>
                    <a:pt x="365440" y="38158"/>
                    <a:pt x="346009" y="39073"/>
                    <a:pt x="338922" y="37930"/>
                  </a:cubicBezTo>
                  <a:cubicBezTo>
                    <a:pt x="324520" y="35644"/>
                    <a:pt x="325206" y="34272"/>
                    <a:pt x="315605" y="22614"/>
                  </a:cubicBezTo>
                  <a:cubicBezTo>
                    <a:pt x="295945" y="-1161"/>
                    <a:pt x="255940" y="-3675"/>
                    <a:pt x="234909" y="17813"/>
                  </a:cubicBezTo>
                  <a:cubicBezTo>
                    <a:pt x="222793" y="30157"/>
                    <a:pt x="210449" y="37473"/>
                    <a:pt x="193533" y="37930"/>
                  </a:cubicBezTo>
                  <a:cubicBezTo>
                    <a:pt x="186903" y="38158"/>
                    <a:pt x="180502" y="40673"/>
                    <a:pt x="174102" y="40673"/>
                  </a:cubicBezTo>
                  <a:cubicBezTo>
                    <a:pt x="143469" y="40673"/>
                    <a:pt x="130210" y="58961"/>
                    <a:pt x="124953" y="86164"/>
                  </a:cubicBezTo>
                  <a:cubicBezTo>
                    <a:pt x="124495" y="88222"/>
                    <a:pt x="123581" y="90279"/>
                    <a:pt x="123124" y="92565"/>
                  </a:cubicBezTo>
                  <a:cubicBezTo>
                    <a:pt x="116494" y="122512"/>
                    <a:pt x="110094" y="152687"/>
                    <a:pt x="103236" y="182634"/>
                  </a:cubicBezTo>
                  <a:cubicBezTo>
                    <a:pt x="81976" y="276360"/>
                    <a:pt x="68031" y="371229"/>
                    <a:pt x="46771" y="464955"/>
                  </a:cubicBezTo>
                  <a:cubicBezTo>
                    <a:pt x="28255" y="546336"/>
                    <a:pt x="13624" y="628632"/>
                    <a:pt x="366" y="710928"/>
                  </a:cubicBezTo>
                  <a:cubicBezTo>
                    <a:pt x="-1463" y="727616"/>
                    <a:pt x="3337" y="734245"/>
                    <a:pt x="20025" y="734931"/>
                  </a:cubicBezTo>
                  <a:close/>
                  <a:moveTo>
                    <a:pt x="828355" y="793453"/>
                  </a:moveTo>
                  <a:cubicBezTo>
                    <a:pt x="805495" y="793453"/>
                    <a:pt x="790864" y="793453"/>
                    <a:pt x="768004" y="793453"/>
                  </a:cubicBezTo>
                  <a:cubicBezTo>
                    <a:pt x="758860" y="793453"/>
                    <a:pt x="756803" y="788652"/>
                    <a:pt x="758403" y="780651"/>
                  </a:cubicBezTo>
                  <a:cubicBezTo>
                    <a:pt x="762289" y="762135"/>
                    <a:pt x="766404" y="743389"/>
                    <a:pt x="770290" y="724873"/>
                  </a:cubicBezTo>
                  <a:cubicBezTo>
                    <a:pt x="776005" y="697669"/>
                    <a:pt x="781720" y="670466"/>
                    <a:pt x="787207" y="643263"/>
                  </a:cubicBezTo>
                  <a:cubicBezTo>
                    <a:pt x="788350" y="637548"/>
                    <a:pt x="789950" y="621774"/>
                    <a:pt x="793379" y="616974"/>
                  </a:cubicBezTo>
                  <a:cubicBezTo>
                    <a:pt x="797494" y="618345"/>
                    <a:pt x="823783" y="727159"/>
                    <a:pt x="826526" y="774936"/>
                  </a:cubicBezTo>
                  <a:cubicBezTo>
                    <a:pt x="826983" y="784766"/>
                    <a:pt x="829498" y="793453"/>
                    <a:pt x="828355" y="793453"/>
                  </a:cubicBezTo>
                  <a:close/>
                  <a:moveTo>
                    <a:pt x="803666" y="599600"/>
                  </a:moveTo>
                  <a:cubicBezTo>
                    <a:pt x="813267" y="595485"/>
                    <a:pt x="822183" y="604858"/>
                    <a:pt x="827898" y="627946"/>
                  </a:cubicBezTo>
                  <a:cubicBezTo>
                    <a:pt x="838413" y="671609"/>
                    <a:pt x="840928" y="748190"/>
                    <a:pt x="843442" y="788652"/>
                  </a:cubicBezTo>
                  <a:cubicBezTo>
                    <a:pt x="834070" y="711843"/>
                    <a:pt x="814182" y="648520"/>
                    <a:pt x="803666" y="599600"/>
                  </a:cubicBezTo>
                  <a:close/>
                  <a:moveTo>
                    <a:pt x="878647" y="361856"/>
                  </a:moveTo>
                  <a:cubicBezTo>
                    <a:pt x="889162" y="377401"/>
                    <a:pt x="893277" y="395689"/>
                    <a:pt x="896020" y="413520"/>
                  </a:cubicBezTo>
                  <a:cubicBezTo>
                    <a:pt x="903107" y="459011"/>
                    <a:pt x="907908" y="504960"/>
                    <a:pt x="913394" y="550908"/>
                  </a:cubicBezTo>
                  <a:cubicBezTo>
                    <a:pt x="914537" y="560967"/>
                    <a:pt x="911794" y="569425"/>
                    <a:pt x="899449" y="576740"/>
                  </a:cubicBezTo>
                  <a:cubicBezTo>
                    <a:pt x="890763" y="526677"/>
                    <a:pt x="885276" y="479128"/>
                    <a:pt x="871332" y="431122"/>
                  </a:cubicBezTo>
                  <a:cubicBezTo>
                    <a:pt x="861730" y="437523"/>
                    <a:pt x="865617" y="444838"/>
                    <a:pt x="866531" y="450324"/>
                  </a:cubicBezTo>
                  <a:cubicBezTo>
                    <a:pt x="871560" y="480042"/>
                    <a:pt x="876818" y="509532"/>
                    <a:pt x="880476" y="539250"/>
                  </a:cubicBezTo>
                  <a:cubicBezTo>
                    <a:pt x="887334" y="595257"/>
                    <a:pt x="895335" y="651035"/>
                    <a:pt x="897849" y="707271"/>
                  </a:cubicBezTo>
                  <a:cubicBezTo>
                    <a:pt x="898764" y="726244"/>
                    <a:pt x="900364" y="745218"/>
                    <a:pt x="901278" y="764192"/>
                  </a:cubicBezTo>
                  <a:cubicBezTo>
                    <a:pt x="901735" y="773565"/>
                    <a:pt x="900821" y="782937"/>
                    <a:pt x="898535" y="792538"/>
                  </a:cubicBezTo>
                  <a:cubicBezTo>
                    <a:pt x="895335" y="804654"/>
                    <a:pt x="886191" y="808769"/>
                    <a:pt x="873389" y="809226"/>
                  </a:cubicBezTo>
                  <a:cubicBezTo>
                    <a:pt x="862188" y="809683"/>
                    <a:pt x="859673" y="806026"/>
                    <a:pt x="857387" y="798253"/>
                  </a:cubicBezTo>
                  <a:cubicBezTo>
                    <a:pt x="851215" y="779280"/>
                    <a:pt x="850986" y="754591"/>
                    <a:pt x="850300" y="734703"/>
                  </a:cubicBezTo>
                  <a:cubicBezTo>
                    <a:pt x="849386" y="701098"/>
                    <a:pt x="848472" y="667266"/>
                    <a:pt x="841385" y="634119"/>
                  </a:cubicBezTo>
                  <a:cubicBezTo>
                    <a:pt x="838870" y="622003"/>
                    <a:pt x="834984" y="610116"/>
                    <a:pt x="828812" y="599143"/>
                  </a:cubicBezTo>
                  <a:cubicBezTo>
                    <a:pt x="823326" y="589313"/>
                    <a:pt x="815782" y="584741"/>
                    <a:pt x="803666" y="585884"/>
                  </a:cubicBezTo>
                  <a:cubicBezTo>
                    <a:pt x="791779" y="587027"/>
                    <a:pt x="787435" y="593428"/>
                    <a:pt x="784692" y="603486"/>
                  </a:cubicBezTo>
                  <a:cubicBezTo>
                    <a:pt x="778291" y="627489"/>
                    <a:pt x="770976" y="651035"/>
                    <a:pt x="767090" y="675952"/>
                  </a:cubicBezTo>
                  <a:cubicBezTo>
                    <a:pt x="761832" y="710700"/>
                    <a:pt x="752917" y="744761"/>
                    <a:pt x="746059" y="779051"/>
                  </a:cubicBezTo>
                  <a:cubicBezTo>
                    <a:pt x="738744" y="818827"/>
                    <a:pt x="693938" y="805797"/>
                    <a:pt x="695995" y="787509"/>
                  </a:cubicBezTo>
                  <a:cubicBezTo>
                    <a:pt x="699196" y="756877"/>
                    <a:pt x="728228" y="601429"/>
                    <a:pt x="736229" y="499016"/>
                  </a:cubicBezTo>
                  <a:cubicBezTo>
                    <a:pt x="737601" y="484386"/>
                    <a:pt x="738972" y="469755"/>
                    <a:pt x="738972" y="455125"/>
                  </a:cubicBezTo>
                  <a:cubicBezTo>
                    <a:pt x="738972" y="444838"/>
                    <a:pt x="733714" y="442323"/>
                    <a:pt x="724570" y="447124"/>
                  </a:cubicBezTo>
                  <a:cubicBezTo>
                    <a:pt x="714283" y="452610"/>
                    <a:pt x="703996" y="458554"/>
                    <a:pt x="694395" y="465183"/>
                  </a:cubicBezTo>
                  <a:cubicBezTo>
                    <a:pt x="684794" y="471584"/>
                    <a:pt x="675193" y="471584"/>
                    <a:pt x="665363" y="466098"/>
                  </a:cubicBezTo>
                  <a:cubicBezTo>
                    <a:pt x="637245" y="450324"/>
                    <a:pt x="608899" y="434779"/>
                    <a:pt x="583753" y="414663"/>
                  </a:cubicBezTo>
                  <a:cubicBezTo>
                    <a:pt x="579867" y="411462"/>
                    <a:pt x="575523" y="407576"/>
                    <a:pt x="573923" y="403233"/>
                  </a:cubicBezTo>
                  <a:cubicBezTo>
                    <a:pt x="570723" y="394089"/>
                    <a:pt x="570037" y="383573"/>
                    <a:pt x="576895" y="376258"/>
                  </a:cubicBezTo>
                  <a:cubicBezTo>
                    <a:pt x="583524" y="368943"/>
                    <a:pt x="593583" y="370771"/>
                    <a:pt x="601584" y="374429"/>
                  </a:cubicBezTo>
                  <a:cubicBezTo>
                    <a:pt x="625815" y="384945"/>
                    <a:pt x="649590" y="396375"/>
                    <a:pt x="673364" y="407805"/>
                  </a:cubicBezTo>
                  <a:cubicBezTo>
                    <a:pt x="692109" y="416949"/>
                    <a:pt x="691881" y="416949"/>
                    <a:pt x="704454" y="399118"/>
                  </a:cubicBezTo>
                  <a:cubicBezTo>
                    <a:pt x="714055" y="385173"/>
                    <a:pt x="724342" y="371914"/>
                    <a:pt x="734172" y="358198"/>
                  </a:cubicBezTo>
                  <a:cubicBezTo>
                    <a:pt x="746059" y="341968"/>
                    <a:pt x="761146" y="334195"/>
                    <a:pt x="781720" y="340825"/>
                  </a:cubicBezTo>
                  <a:cubicBezTo>
                    <a:pt x="796808" y="345625"/>
                    <a:pt x="811438" y="344940"/>
                    <a:pt x="826755" y="338996"/>
                  </a:cubicBezTo>
                  <a:cubicBezTo>
                    <a:pt x="843900" y="331681"/>
                    <a:pt x="865388" y="342196"/>
                    <a:pt x="878647" y="361856"/>
                  </a:cubicBezTo>
                  <a:close/>
                  <a:moveTo>
                    <a:pt x="817382" y="191549"/>
                  </a:moveTo>
                  <a:cubicBezTo>
                    <a:pt x="866531" y="203665"/>
                    <a:pt x="861273" y="238869"/>
                    <a:pt x="863788" y="250985"/>
                  </a:cubicBezTo>
                  <a:cubicBezTo>
                    <a:pt x="872475" y="292819"/>
                    <a:pt x="826297" y="343797"/>
                    <a:pt x="779892" y="327337"/>
                  </a:cubicBezTo>
                  <a:cubicBezTo>
                    <a:pt x="745373" y="314993"/>
                    <a:pt x="725485" y="291904"/>
                    <a:pt x="725942" y="262872"/>
                  </a:cubicBezTo>
                  <a:cubicBezTo>
                    <a:pt x="725942" y="247556"/>
                    <a:pt x="738058" y="174404"/>
                    <a:pt x="817382" y="191549"/>
                  </a:cubicBezTo>
                  <a:close/>
                  <a:moveTo>
                    <a:pt x="631759" y="33129"/>
                  </a:moveTo>
                  <a:cubicBezTo>
                    <a:pt x="610042" y="36330"/>
                    <a:pt x="586496" y="36330"/>
                    <a:pt x="562722" y="34501"/>
                  </a:cubicBezTo>
                  <a:cubicBezTo>
                    <a:pt x="580781" y="4554"/>
                    <a:pt x="609585" y="8669"/>
                    <a:pt x="631759" y="33129"/>
                  </a:cubicBezTo>
                  <a:close/>
                  <a:moveTo>
                    <a:pt x="471053" y="24900"/>
                  </a:moveTo>
                  <a:cubicBezTo>
                    <a:pt x="473339" y="26957"/>
                    <a:pt x="474939" y="29472"/>
                    <a:pt x="474482" y="32672"/>
                  </a:cubicBezTo>
                  <a:cubicBezTo>
                    <a:pt x="473796" y="37701"/>
                    <a:pt x="469910" y="37473"/>
                    <a:pt x="466252" y="37701"/>
                  </a:cubicBezTo>
                  <a:cubicBezTo>
                    <a:pt x="462595" y="37930"/>
                    <a:pt x="458937" y="38158"/>
                    <a:pt x="455280" y="37930"/>
                  </a:cubicBezTo>
                  <a:cubicBezTo>
                    <a:pt x="439278" y="37244"/>
                    <a:pt x="423276" y="36101"/>
                    <a:pt x="404988" y="35187"/>
                  </a:cubicBezTo>
                  <a:cubicBezTo>
                    <a:pt x="420304" y="11869"/>
                    <a:pt x="452994" y="7983"/>
                    <a:pt x="471053" y="24900"/>
                  </a:cubicBezTo>
                  <a:close/>
                  <a:moveTo>
                    <a:pt x="307833" y="37701"/>
                  </a:moveTo>
                  <a:cubicBezTo>
                    <a:pt x="280172" y="38158"/>
                    <a:pt x="266456" y="37473"/>
                    <a:pt x="239938" y="37930"/>
                  </a:cubicBezTo>
                  <a:cubicBezTo>
                    <a:pt x="257312" y="5469"/>
                    <a:pt x="290459" y="16899"/>
                    <a:pt x="307833" y="37701"/>
                  </a:cubicBezTo>
                  <a:close/>
                  <a:moveTo>
                    <a:pt x="187360" y="53017"/>
                  </a:moveTo>
                  <a:cubicBezTo>
                    <a:pt x="212278" y="50274"/>
                    <a:pt x="237195" y="52789"/>
                    <a:pt x="261884" y="52332"/>
                  </a:cubicBezTo>
                  <a:cubicBezTo>
                    <a:pt x="275829" y="52103"/>
                    <a:pt x="289773" y="52103"/>
                    <a:pt x="303718" y="53017"/>
                  </a:cubicBezTo>
                  <a:cubicBezTo>
                    <a:pt x="314462" y="53703"/>
                    <a:pt x="316062" y="57132"/>
                    <a:pt x="313090" y="67419"/>
                  </a:cubicBezTo>
                  <a:cubicBezTo>
                    <a:pt x="306918" y="89365"/>
                    <a:pt x="289773" y="96680"/>
                    <a:pt x="269656" y="85479"/>
                  </a:cubicBezTo>
                  <a:cubicBezTo>
                    <a:pt x="265084" y="82964"/>
                    <a:pt x="260055" y="78849"/>
                    <a:pt x="256169" y="83878"/>
                  </a:cubicBezTo>
                  <a:cubicBezTo>
                    <a:pt x="251140" y="90279"/>
                    <a:pt x="254797" y="95766"/>
                    <a:pt x="260741" y="100338"/>
                  </a:cubicBezTo>
                  <a:cubicBezTo>
                    <a:pt x="276057" y="111768"/>
                    <a:pt x="307604" y="105824"/>
                    <a:pt x="319720" y="88222"/>
                  </a:cubicBezTo>
                  <a:cubicBezTo>
                    <a:pt x="324978" y="80449"/>
                    <a:pt x="330235" y="72448"/>
                    <a:pt x="330464" y="62161"/>
                  </a:cubicBezTo>
                  <a:cubicBezTo>
                    <a:pt x="330464" y="56218"/>
                    <a:pt x="333664" y="52332"/>
                    <a:pt x="339837" y="52332"/>
                  </a:cubicBezTo>
                  <a:cubicBezTo>
                    <a:pt x="385557" y="52789"/>
                    <a:pt x="431505" y="49131"/>
                    <a:pt x="478825" y="53703"/>
                  </a:cubicBezTo>
                  <a:cubicBezTo>
                    <a:pt x="475168" y="68791"/>
                    <a:pt x="469681" y="79306"/>
                    <a:pt x="453908" y="81821"/>
                  </a:cubicBezTo>
                  <a:cubicBezTo>
                    <a:pt x="444993" y="83421"/>
                    <a:pt x="440421" y="77706"/>
                    <a:pt x="434477" y="73820"/>
                  </a:cubicBezTo>
                  <a:cubicBezTo>
                    <a:pt x="430819" y="71534"/>
                    <a:pt x="426933" y="68105"/>
                    <a:pt x="423047" y="73134"/>
                  </a:cubicBezTo>
                  <a:cubicBezTo>
                    <a:pt x="419847" y="77249"/>
                    <a:pt x="421675" y="81592"/>
                    <a:pt x="424647" y="85021"/>
                  </a:cubicBezTo>
                  <a:cubicBezTo>
                    <a:pt x="438363" y="101481"/>
                    <a:pt x="469910" y="100795"/>
                    <a:pt x="482940" y="83421"/>
                  </a:cubicBezTo>
                  <a:cubicBezTo>
                    <a:pt x="484312" y="81592"/>
                    <a:pt x="499399" y="58047"/>
                    <a:pt x="501000" y="56904"/>
                  </a:cubicBezTo>
                  <a:cubicBezTo>
                    <a:pt x="504657" y="54389"/>
                    <a:pt x="509001" y="49588"/>
                    <a:pt x="532089" y="50503"/>
                  </a:cubicBezTo>
                  <a:cubicBezTo>
                    <a:pt x="559064" y="51417"/>
                    <a:pt x="586267" y="47760"/>
                    <a:pt x="613471" y="48903"/>
                  </a:cubicBezTo>
                  <a:cubicBezTo>
                    <a:pt x="621243" y="49131"/>
                    <a:pt x="631530" y="47531"/>
                    <a:pt x="634502" y="56446"/>
                  </a:cubicBezTo>
                  <a:cubicBezTo>
                    <a:pt x="637245" y="64447"/>
                    <a:pt x="624901" y="98280"/>
                    <a:pt x="593583" y="80678"/>
                  </a:cubicBezTo>
                  <a:cubicBezTo>
                    <a:pt x="588325" y="77249"/>
                    <a:pt x="586267" y="69248"/>
                    <a:pt x="580781" y="77935"/>
                  </a:cubicBezTo>
                  <a:cubicBezTo>
                    <a:pt x="576209" y="85021"/>
                    <a:pt x="583524" y="89593"/>
                    <a:pt x="589011" y="93480"/>
                  </a:cubicBezTo>
                  <a:cubicBezTo>
                    <a:pt x="608442" y="106738"/>
                    <a:pt x="633130" y="98280"/>
                    <a:pt x="645018" y="74049"/>
                  </a:cubicBezTo>
                  <a:cubicBezTo>
                    <a:pt x="648218" y="67648"/>
                    <a:pt x="647989" y="59647"/>
                    <a:pt x="653247" y="54160"/>
                  </a:cubicBezTo>
                  <a:cubicBezTo>
                    <a:pt x="674507" y="57589"/>
                    <a:pt x="686623" y="69019"/>
                    <a:pt x="692566" y="90051"/>
                  </a:cubicBezTo>
                  <a:cubicBezTo>
                    <a:pt x="702853" y="127312"/>
                    <a:pt x="717027" y="163431"/>
                    <a:pt x="722513" y="202065"/>
                  </a:cubicBezTo>
                  <a:cubicBezTo>
                    <a:pt x="723199" y="207322"/>
                    <a:pt x="724570" y="212123"/>
                    <a:pt x="722284" y="216924"/>
                  </a:cubicBezTo>
                  <a:cubicBezTo>
                    <a:pt x="705825" y="250985"/>
                    <a:pt x="709940" y="280932"/>
                    <a:pt x="729600" y="307906"/>
                  </a:cubicBezTo>
                  <a:cubicBezTo>
                    <a:pt x="730743" y="309507"/>
                    <a:pt x="731886" y="310878"/>
                    <a:pt x="733029" y="312478"/>
                  </a:cubicBezTo>
                  <a:cubicBezTo>
                    <a:pt x="733257" y="312707"/>
                    <a:pt x="733257" y="312936"/>
                    <a:pt x="733486" y="312936"/>
                  </a:cubicBezTo>
                  <a:cubicBezTo>
                    <a:pt x="734629" y="314307"/>
                    <a:pt x="736000" y="315907"/>
                    <a:pt x="737143" y="317279"/>
                  </a:cubicBezTo>
                  <a:cubicBezTo>
                    <a:pt x="737143" y="317279"/>
                    <a:pt x="737143" y="317279"/>
                    <a:pt x="737143" y="317279"/>
                  </a:cubicBezTo>
                  <a:cubicBezTo>
                    <a:pt x="738515" y="318651"/>
                    <a:pt x="739658" y="320022"/>
                    <a:pt x="741030" y="321622"/>
                  </a:cubicBezTo>
                  <a:cubicBezTo>
                    <a:pt x="741258" y="321851"/>
                    <a:pt x="741487" y="322308"/>
                    <a:pt x="741944" y="322537"/>
                  </a:cubicBezTo>
                  <a:cubicBezTo>
                    <a:pt x="743316" y="323908"/>
                    <a:pt x="744687" y="325280"/>
                    <a:pt x="746059" y="326652"/>
                  </a:cubicBezTo>
                  <a:cubicBezTo>
                    <a:pt x="744687" y="327566"/>
                    <a:pt x="743316" y="328480"/>
                    <a:pt x="742173" y="329395"/>
                  </a:cubicBezTo>
                  <a:cubicBezTo>
                    <a:pt x="741715" y="329623"/>
                    <a:pt x="741487" y="329852"/>
                    <a:pt x="741258" y="330081"/>
                  </a:cubicBezTo>
                  <a:cubicBezTo>
                    <a:pt x="740344" y="330766"/>
                    <a:pt x="739429" y="331452"/>
                    <a:pt x="738515" y="332138"/>
                  </a:cubicBezTo>
                  <a:cubicBezTo>
                    <a:pt x="738286" y="332367"/>
                    <a:pt x="737829" y="332595"/>
                    <a:pt x="737601" y="333052"/>
                  </a:cubicBezTo>
                  <a:cubicBezTo>
                    <a:pt x="736686" y="333738"/>
                    <a:pt x="735772" y="334653"/>
                    <a:pt x="734857" y="335338"/>
                  </a:cubicBezTo>
                  <a:cubicBezTo>
                    <a:pt x="734629" y="335567"/>
                    <a:pt x="734400" y="335796"/>
                    <a:pt x="733943" y="336024"/>
                  </a:cubicBezTo>
                  <a:cubicBezTo>
                    <a:pt x="733029" y="336939"/>
                    <a:pt x="732114" y="337624"/>
                    <a:pt x="731200" y="338539"/>
                  </a:cubicBezTo>
                  <a:cubicBezTo>
                    <a:pt x="730971" y="338767"/>
                    <a:pt x="730743" y="338996"/>
                    <a:pt x="730514" y="339225"/>
                  </a:cubicBezTo>
                  <a:cubicBezTo>
                    <a:pt x="729600" y="340139"/>
                    <a:pt x="728685" y="341053"/>
                    <a:pt x="727771" y="341968"/>
                  </a:cubicBezTo>
                  <a:cubicBezTo>
                    <a:pt x="727542" y="342196"/>
                    <a:pt x="727542" y="342196"/>
                    <a:pt x="727314" y="342425"/>
                  </a:cubicBezTo>
                  <a:cubicBezTo>
                    <a:pt x="726399" y="343339"/>
                    <a:pt x="725485" y="344482"/>
                    <a:pt x="724570" y="345397"/>
                  </a:cubicBezTo>
                  <a:cubicBezTo>
                    <a:pt x="724570" y="345397"/>
                    <a:pt x="724342" y="345625"/>
                    <a:pt x="724342" y="345625"/>
                  </a:cubicBezTo>
                  <a:cubicBezTo>
                    <a:pt x="723427" y="346768"/>
                    <a:pt x="722284" y="347683"/>
                    <a:pt x="721370" y="348826"/>
                  </a:cubicBezTo>
                  <a:cubicBezTo>
                    <a:pt x="721370" y="348826"/>
                    <a:pt x="721370" y="348826"/>
                    <a:pt x="721370" y="349054"/>
                  </a:cubicBezTo>
                  <a:cubicBezTo>
                    <a:pt x="720456" y="350197"/>
                    <a:pt x="719313" y="351340"/>
                    <a:pt x="718398" y="352483"/>
                  </a:cubicBezTo>
                  <a:cubicBezTo>
                    <a:pt x="711083" y="361399"/>
                    <a:pt x="704682" y="371000"/>
                    <a:pt x="698281" y="380601"/>
                  </a:cubicBezTo>
                  <a:cubicBezTo>
                    <a:pt x="686851" y="397746"/>
                    <a:pt x="685708" y="398203"/>
                    <a:pt x="666735" y="389288"/>
                  </a:cubicBezTo>
                  <a:cubicBezTo>
                    <a:pt x="644103" y="378772"/>
                    <a:pt x="623758" y="364371"/>
                    <a:pt x="598383" y="356141"/>
                  </a:cubicBezTo>
                  <a:cubicBezTo>
                    <a:pt x="598383" y="356141"/>
                    <a:pt x="598383" y="355912"/>
                    <a:pt x="598383" y="355912"/>
                  </a:cubicBezTo>
                  <a:cubicBezTo>
                    <a:pt x="589696" y="352483"/>
                    <a:pt x="586039" y="352483"/>
                    <a:pt x="580324" y="352255"/>
                  </a:cubicBezTo>
                  <a:cubicBezTo>
                    <a:pt x="584210" y="348597"/>
                    <a:pt x="587410" y="342882"/>
                    <a:pt x="589925" y="337853"/>
                  </a:cubicBezTo>
                  <a:cubicBezTo>
                    <a:pt x="586267" y="345168"/>
                    <a:pt x="581238" y="350883"/>
                    <a:pt x="573923" y="355455"/>
                  </a:cubicBezTo>
                  <a:cubicBezTo>
                    <a:pt x="557692" y="365285"/>
                    <a:pt x="550149" y="382430"/>
                    <a:pt x="556549" y="400489"/>
                  </a:cubicBezTo>
                  <a:cubicBezTo>
                    <a:pt x="558150" y="404833"/>
                    <a:pt x="558607" y="408719"/>
                    <a:pt x="558607" y="412377"/>
                  </a:cubicBezTo>
                  <a:cubicBezTo>
                    <a:pt x="559064" y="410776"/>
                    <a:pt x="559293" y="409405"/>
                    <a:pt x="559521" y="408490"/>
                  </a:cubicBezTo>
                  <a:cubicBezTo>
                    <a:pt x="562950" y="416263"/>
                    <a:pt x="569580" y="422435"/>
                    <a:pt x="572094" y="426321"/>
                  </a:cubicBezTo>
                  <a:cubicBezTo>
                    <a:pt x="574152" y="425635"/>
                    <a:pt x="576666" y="426321"/>
                    <a:pt x="579638" y="428836"/>
                  </a:cubicBezTo>
                  <a:cubicBezTo>
                    <a:pt x="601812" y="448495"/>
                    <a:pt x="629930" y="458782"/>
                    <a:pt x="653247" y="476385"/>
                  </a:cubicBezTo>
                  <a:cubicBezTo>
                    <a:pt x="655305" y="477985"/>
                    <a:pt x="657362" y="479128"/>
                    <a:pt x="659419" y="480271"/>
                  </a:cubicBezTo>
                  <a:cubicBezTo>
                    <a:pt x="662391" y="481871"/>
                    <a:pt x="665363" y="483014"/>
                    <a:pt x="668563" y="483471"/>
                  </a:cubicBezTo>
                  <a:cubicBezTo>
                    <a:pt x="668563" y="483471"/>
                    <a:pt x="668563" y="483471"/>
                    <a:pt x="668563" y="483471"/>
                  </a:cubicBezTo>
                  <a:cubicBezTo>
                    <a:pt x="669249" y="483700"/>
                    <a:pt x="669935" y="483700"/>
                    <a:pt x="670621" y="483928"/>
                  </a:cubicBezTo>
                  <a:cubicBezTo>
                    <a:pt x="670849" y="483928"/>
                    <a:pt x="670849" y="483928"/>
                    <a:pt x="671078" y="483928"/>
                  </a:cubicBezTo>
                  <a:cubicBezTo>
                    <a:pt x="671764" y="483928"/>
                    <a:pt x="672450" y="484157"/>
                    <a:pt x="673135" y="484157"/>
                  </a:cubicBezTo>
                  <a:cubicBezTo>
                    <a:pt x="673364" y="484157"/>
                    <a:pt x="673364" y="484157"/>
                    <a:pt x="673593" y="484157"/>
                  </a:cubicBezTo>
                  <a:cubicBezTo>
                    <a:pt x="674278" y="484157"/>
                    <a:pt x="674964" y="484157"/>
                    <a:pt x="675421" y="484157"/>
                  </a:cubicBezTo>
                  <a:cubicBezTo>
                    <a:pt x="675650" y="484157"/>
                    <a:pt x="675650" y="484157"/>
                    <a:pt x="675879" y="484157"/>
                  </a:cubicBezTo>
                  <a:cubicBezTo>
                    <a:pt x="677936" y="484157"/>
                    <a:pt x="679993" y="483928"/>
                    <a:pt x="682051" y="483471"/>
                  </a:cubicBezTo>
                  <a:cubicBezTo>
                    <a:pt x="682279" y="483471"/>
                    <a:pt x="682279" y="483471"/>
                    <a:pt x="682508" y="483471"/>
                  </a:cubicBezTo>
                  <a:cubicBezTo>
                    <a:pt x="682965" y="483471"/>
                    <a:pt x="683422" y="483243"/>
                    <a:pt x="684108" y="483243"/>
                  </a:cubicBezTo>
                  <a:cubicBezTo>
                    <a:pt x="684565" y="483243"/>
                    <a:pt x="684794" y="483014"/>
                    <a:pt x="685251" y="483014"/>
                  </a:cubicBezTo>
                  <a:cubicBezTo>
                    <a:pt x="685708" y="483014"/>
                    <a:pt x="686166" y="482785"/>
                    <a:pt x="686623" y="482557"/>
                  </a:cubicBezTo>
                  <a:cubicBezTo>
                    <a:pt x="687080" y="482328"/>
                    <a:pt x="687537" y="482328"/>
                    <a:pt x="687766" y="482100"/>
                  </a:cubicBezTo>
                  <a:cubicBezTo>
                    <a:pt x="688223" y="481871"/>
                    <a:pt x="688680" y="481871"/>
                    <a:pt x="688909" y="481642"/>
                  </a:cubicBezTo>
                  <a:cubicBezTo>
                    <a:pt x="689366" y="481414"/>
                    <a:pt x="689823" y="481414"/>
                    <a:pt x="690280" y="481185"/>
                  </a:cubicBezTo>
                  <a:cubicBezTo>
                    <a:pt x="690738" y="480957"/>
                    <a:pt x="690966" y="480957"/>
                    <a:pt x="691423" y="480728"/>
                  </a:cubicBezTo>
                  <a:cubicBezTo>
                    <a:pt x="691881" y="480499"/>
                    <a:pt x="692566" y="480271"/>
                    <a:pt x="693024" y="480042"/>
                  </a:cubicBezTo>
                  <a:cubicBezTo>
                    <a:pt x="693252" y="479814"/>
                    <a:pt x="693709" y="479814"/>
                    <a:pt x="693938" y="479585"/>
                  </a:cubicBezTo>
                  <a:cubicBezTo>
                    <a:pt x="694852" y="479128"/>
                    <a:pt x="695767" y="478899"/>
                    <a:pt x="696453" y="478442"/>
                  </a:cubicBezTo>
                  <a:cubicBezTo>
                    <a:pt x="705597" y="474327"/>
                    <a:pt x="712455" y="465869"/>
                    <a:pt x="725485" y="463583"/>
                  </a:cubicBezTo>
                  <a:cubicBezTo>
                    <a:pt x="723199" y="488958"/>
                    <a:pt x="720684" y="512732"/>
                    <a:pt x="718855" y="536506"/>
                  </a:cubicBezTo>
                  <a:cubicBezTo>
                    <a:pt x="713369" y="611259"/>
                    <a:pt x="698510" y="684639"/>
                    <a:pt x="687080" y="758477"/>
                  </a:cubicBezTo>
                  <a:cubicBezTo>
                    <a:pt x="687080" y="759163"/>
                    <a:pt x="686851" y="759849"/>
                    <a:pt x="686623" y="760534"/>
                  </a:cubicBezTo>
                  <a:cubicBezTo>
                    <a:pt x="684108" y="769678"/>
                    <a:pt x="684794" y="791395"/>
                    <a:pt x="684794" y="791395"/>
                  </a:cubicBezTo>
                  <a:cubicBezTo>
                    <a:pt x="670621" y="792996"/>
                    <a:pt x="660334" y="791624"/>
                    <a:pt x="649818" y="791395"/>
                  </a:cubicBezTo>
                  <a:cubicBezTo>
                    <a:pt x="557464" y="789338"/>
                    <a:pt x="465109" y="792538"/>
                    <a:pt x="372755" y="792767"/>
                  </a:cubicBezTo>
                  <a:cubicBezTo>
                    <a:pt x="355153" y="792767"/>
                    <a:pt x="337551" y="792767"/>
                    <a:pt x="319948" y="792767"/>
                  </a:cubicBezTo>
                  <a:cubicBezTo>
                    <a:pt x="307833" y="792767"/>
                    <a:pt x="300517" y="788881"/>
                    <a:pt x="297317" y="774708"/>
                  </a:cubicBezTo>
                  <a:cubicBezTo>
                    <a:pt x="296174" y="770364"/>
                    <a:pt x="295260" y="765792"/>
                    <a:pt x="294345" y="761220"/>
                  </a:cubicBezTo>
                  <a:cubicBezTo>
                    <a:pt x="294117" y="759849"/>
                    <a:pt x="293888" y="758706"/>
                    <a:pt x="293431" y="757334"/>
                  </a:cubicBezTo>
                  <a:cubicBezTo>
                    <a:pt x="292516" y="753219"/>
                    <a:pt x="291831" y="749104"/>
                    <a:pt x="290916" y="744990"/>
                  </a:cubicBezTo>
                  <a:cubicBezTo>
                    <a:pt x="290688" y="743389"/>
                    <a:pt x="290459" y="742018"/>
                    <a:pt x="290002" y="740418"/>
                  </a:cubicBezTo>
                  <a:cubicBezTo>
                    <a:pt x="289545" y="737446"/>
                    <a:pt x="288859" y="734703"/>
                    <a:pt x="288402" y="731731"/>
                  </a:cubicBezTo>
                  <a:cubicBezTo>
                    <a:pt x="287944" y="729673"/>
                    <a:pt x="287716" y="727616"/>
                    <a:pt x="287259" y="725330"/>
                  </a:cubicBezTo>
                  <a:cubicBezTo>
                    <a:pt x="286801" y="723044"/>
                    <a:pt x="286573" y="720758"/>
                    <a:pt x="286116" y="718243"/>
                  </a:cubicBezTo>
                  <a:cubicBezTo>
                    <a:pt x="285430" y="714357"/>
                    <a:pt x="284973" y="710700"/>
                    <a:pt x="284287" y="706813"/>
                  </a:cubicBezTo>
                  <a:cubicBezTo>
                    <a:pt x="284058" y="705213"/>
                    <a:pt x="283830" y="703842"/>
                    <a:pt x="283601" y="702241"/>
                  </a:cubicBezTo>
                  <a:cubicBezTo>
                    <a:pt x="281315" y="685096"/>
                    <a:pt x="279486" y="667951"/>
                    <a:pt x="278343" y="650578"/>
                  </a:cubicBezTo>
                  <a:cubicBezTo>
                    <a:pt x="273543" y="578112"/>
                    <a:pt x="259598" y="506788"/>
                    <a:pt x="251597" y="434551"/>
                  </a:cubicBezTo>
                  <a:cubicBezTo>
                    <a:pt x="245196" y="376258"/>
                    <a:pt x="232623" y="318879"/>
                    <a:pt x="224165" y="261043"/>
                  </a:cubicBezTo>
                  <a:cubicBezTo>
                    <a:pt x="216393" y="208237"/>
                    <a:pt x="206791" y="155659"/>
                    <a:pt x="192847" y="103995"/>
                  </a:cubicBezTo>
                  <a:cubicBezTo>
                    <a:pt x="189189" y="90736"/>
                    <a:pt x="182788" y="78163"/>
                    <a:pt x="177759" y="65133"/>
                  </a:cubicBezTo>
                  <a:cubicBezTo>
                    <a:pt x="174559" y="56675"/>
                    <a:pt x="175930" y="54160"/>
                    <a:pt x="187360" y="53017"/>
                  </a:cubicBezTo>
                  <a:close/>
                  <a:moveTo>
                    <a:pt x="18425" y="690354"/>
                  </a:moveTo>
                  <a:cubicBezTo>
                    <a:pt x="24826" y="652178"/>
                    <a:pt x="31912" y="614002"/>
                    <a:pt x="38542" y="575826"/>
                  </a:cubicBezTo>
                  <a:cubicBezTo>
                    <a:pt x="57287" y="468384"/>
                    <a:pt x="85862" y="362770"/>
                    <a:pt x="103693" y="255100"/>
                  </a:cubicBezTo>
                  <a:cubicBezTo>
                    <a:pt x="112151" y="204579"/>
                    <a:pt x="121752" y="154287"/>
                    <a:pt x="133182" y="104224"/>
                  </a:cubicBezTo>
                  <a:cubicBezTo>
                    <a:pt x="134554" y="97823"/>
                    <a:pt x="136383" y="90965"/>
                    <a:pt x="139126" y="84793"/>
                  </a:cubicBezTo>
                  <a:cubicBezTo>
                    <a:pt x="139126" y="84793"/>
                    <a:pt x="139126" y="84793"/>
                    <a:pt x="139126" y="84793"/>
                  </a:cubicBezTo>
                  <a:cubicBezTo>
                    <a:pt x="139583" y="83878"/>
                    <a:pt x="140040" y="82964"/>
                    <a:pt x="140497" y="82050"/>
                  </a:cubicBezTo>
                  <a:cubicBezTo>
                    <a:pt x="140955" y="81135"/>
                    <a:pt x="141412" y="80221"/>
                    <a:pt x="141869" y="79306"/>
                  </a:cubicBezTo>
                  <a:cubicBezTo>
                    <a:pt x="150099" y="65819"/>
                    <a:pt x="161300" y="60333"/>
                    <a:pt x="170673" y="78849"/>
                  </a:cubicBezTo>
                  <a:cubicBezTo>
                    <a:pt x="179359" y="95994"/>
                    <a:pt x="184160" y="114282"/>
                    <a:pt x="187589" y="132799"/>
                  </a:cubicBezTo>
                  <a:cubicBezTo>
                    <a:pt x="194676" y="170975"/>
                    <a:pt x="202448" y="208923"/>
                    <a:pt x="208620" y="247099"/>
                  </a:cubicBezTo>
                  <a:cubicBezTo>
                    <a:pt x="214792" y="286875"/>
                    <a:pt x="221422" y="326423"/>
                    <a:pt x="227137" y="366428"/>
                  </a:cubicBezTo>
                  <a:cubicBezTo>
                    <a:pt x="237424" y="438894"/>
                    <a:pt x="247711" y="511360"/>
                    <a:pt x="257541" y="584055"/>
                  </a:cubicBezTo>
                  <a:cubicBezTo>
                    <a:pt x="263027" y="624746"/>
                    <a:pt x="266913" y="665437"/>
                    <a:pt x="271942" y="706128"/>
                  </a:cubicBezTo>
                  <a:cubicBezTo>
                    <a:pt x="273314" y="716872"/>
                    <a:pt x="268742" y="720529"/>
                    <a:pt x="258455" y="720301"/>
                  </a:cubicBezTo>
                  <a:cubicBezTo>
                    <a:pt x="237881" y="719844"/>
                    <a:pt x="217536" y="720072"/>
                    <a:pt x="196962" y="720072"/>
                  </a:cubicBezTo>
                  <a:cubicBezTo>
                    <a:pt x="196962" y="720987"/>
                    <a:pt x="97521" y="722815"/>
                    <a:pt x="47686" y="723273"/>
                  </a:cubicBezTo>
                  <a:cubicBezTo>
                    <a:pt x="14767" y="723501"/>
                    <a:pt x="12939" y="723273"/>
                    <a:pt x="18425" y="690354"/>
                  </a:cubicBezTo>
                  <a:close/>
                </a:path>
              </a:pathLst>
            </a:custGeom>
            <a:solidFill>
              <a:srgbClr val="000000"/>
            </a:solidFill>
            <a:ln w="2286" cap="flat">
              <a:noFill/>
              <a:prstDash val="solid"/>
              <a:miter/>
            </a:ln>
          </p:spPr>
          <p:txBody>
            <a:bodyPr rtlCol="0" anchor="ctr"/>
            <a:lstStyle/>
            <a:p>
              <a:endParaRPr lang="en-US"/>
            </a:p>
          </p:txBody>
        </p:sp>
        <p:sp>
          <p:nvSpPr>
            <p:cNvPr id="56" name="Freeform 915">
              <a:extLst>
                <a:ext uri="{FF2B5EF4-FFF2-40B4-BE49-F238E27FC236}">
                  <a16:creationId xmlns:a16="http://schemas.microsoft.com/office/drawing/2014/main" id="{BF02432B-F033-86B0-6EE9-C3EE6B6FF089}"/>
                </a:ext>
              </a:extLst>
            </p:cNvPr>
            <p:cNvSpPr/>
            <p:nvPr/>
          </p:nvSpPr>
          <p:spPr>
            <a:xfrm>
              <a:off x="3212110" y="743692"/>
              <a:ext cx="2286" cy="171"/>
            </a:xfrm>
            <a:custGeom>
              <a:avLst/>
              <a:gdLst>
                <a:gd name="connsiteX0" fmla="*/ 0 w 2286"/>
                <a:gd name="connsiteY0" fmla="*/ 171 h 171"/>
                <a:gd name="connsiteX1" fmla="*/ 0 w 2286"/>
                <a:gd name="connsiteY1" fmla="*/ 171 h 171"/>
                <a:gd name="connsiteX2" fmla="*/ 0 w 2286"/>
                <a:gd name="connsiteY2" fmla="*/ 171 h 171"/>
              </a:gdLst>
              <a:ahLst/>
              <a:cxnLst>
                <a:cxn ang="0">
                  <a:pos x="connsiteX0" y="connsiteY0"/>
                </a:cxn>
                <a:cxn ang="0">
                  <a:pos x="connsiteX1" y="connsiteY1"/>
                </a:cxn>
                <a:cxn ang="0">
                  <a:pos x="connsiteX2" y="connsiteY2"/>
                </a:cxn>
              </a:cxnLst>
              <a:rect l="l" t="t" r="r" b="b"/>
              <a:pathLst>
                <a:path w="2286" h="171">
                  <a:moveTo>
                    <a:pt x="0" y="171"/>
                  </a:moveTo>
                  <a:cubicBezTo>
                    <a:pt x="0" y="-57"/>
                    <a:pt x="0" y="-57"/>
                    <a:pt x="0" y="171"/>
                  </a:cubicBezTo>
                  <a:cubicBezTo>
                    <a:pt x="0" y="-57"/>
                    <a:pt x="0" y="-57"/>
                    <a:pt x="0" y="171"/>
                  </a:cubicBezTo>
                  <a:close/>
                </a:path>
              </a:pathLst>
            </a:custGeom>
            <a:solidFill>
              <a:srgbClr val="000000"/>
            </a:solidFill>
            <a:ln w="2286" cap="flat">
              <a:noFill/>
              <a:prstDash val="solid"/>
              <a:miter/>
            </a:ln>
          </p:spPr>
          <p:txBody>
            <a:bodyPr rtlCol="0" anchor="ctr"/>
            <a:lstStyle/>
            <a:p>
              <a:endParaRPr lang="en-US"/>
            </a:p>
          </p:txBody>
        </p:sp>
        <p:sp>
          <p:nvSpPr>
            <p:cNvPr id="57" name="Freeform 916">
              <a:extLst>
                <a:ext uri="{FF2B5EF4-FFF2-40B4-BE49-F238E27FC236}">
                  <a16:creationId xmlns:a16="http://schemas.microsoft.com/office/drawing/2014/main" id="{CD443E27-D1DE-13F1-55DB-7DA7799A91B0}"/>
                </a:ext>
              </a:extLst>
            </p:cNvPr>
            <p:cNvSpPr/>
            <p:nvPr/>
          </p:nvSpPr>
          <p:spPr>
            <a:xfrm>
              <a:off x="3010257" y="918743"/>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58" name="Freeform 917">
              <a:extLst>
                <a:ext uri="{FF2B5EF4-FFF2-40B4-BE49-F238E27FC236}">
                  <a16:creationId xmlns:a16="http://schemas.microsoft.com/office/drawing/2014/main" id="{C44045B3-6BF3-005A-E2B9-C0F8F5EA8D02}"/>
                </a:ext>
              </a:extLst>
            </p:cNvPr>
            <p:cNvSpPr/>
            <p:nvPr/>
          </p:nvSpPr>
          <p:spPr>
            <a:xfrm>
              <a:off x="2922117" y="508380"/>
              <a:ext cx="421263" cy="435791"/>
            </a:xfrm>
            <a:custGeom>
              <a:avLst/>
              <a:gdLst>
                <a:gd name="connsiteX0" fmla="*/ 275135 w 421263"/>
                <a:gd name="connsiteY0" fmla="*/ 434137 h 435791"/>
                <a:gd name="connsiteX1" fmla="*/ 277649 w 421263"/>
                <a:gd name="connsiteY1" fmla="*/ 434137 h 435791"/>
                <a:gd name="connsiteX2" fmla="*/ 292508 w 421263"/>
                <a:gd name="connsiteY2" fmla="*/ 434137 h 435791"/>
                <a:gd name="connsiteX3" fmla="*/ 295937 w 421263"/>
                <a:gd name="connsiteY3" fmla="*/ 434137 h 435791"/>
                <a:gd name="connsiteX4" fmla="*/ 309882 w 421263"/>
                <a:gd name="connsiteY4" fmla="*/ 434365 h 435791"/>
                <a:gd name="connsiteX5" fmla="*/ 314225 w 421263"/>
                <a:gd name="connsiteY5" fmla="*/ 434365 h 435791"/>
                <a:gd name="connsiteX6" fmla="*/ 327255 w 421263"/>
                <a:gd name="connsiteY6" fmla="*/ 434594 h 435791"/>
                <a:gd name="connsiteX7" fmla="*/ 332285 w 421263"/>
                <a:gd name="connsiteY7" fmla="*/ 434594 h 435791"/>
                <a:gd name="connsiteX8" fmla="*/ 345086 w 421263"/>
                <a:gd name="connsiteY8" fmla="*/ 434823 h 435791"/>
                <a:gd name="connsiteX9" fmla="*/ 350344 w 421263"/>
                <a:gd name="connsiteY9" fmla="*/ 434823 h 435791"/>
                <a:gd name="connsiteX10" fmla="*/ 363374 w 421263"/>
                <a:gd name="connsiteY10" fmla="*/ 435051 h 435791"/>
                <a:gd name="connsiteX11" fmla="*/ 368403 w 421263"/>
                <a:gd name="connsiteY11" fmla="*/ 435280 h 435791"/>
                <a:gd name="connsiteX12" fmla="*/ 386463 w 421263"/>
                <a:gd name="connsiteY12" fmla="*/ 435737 h 435791"/>
                <a:gd name="connsiteX13" fmla="*/ 416867 w 421263"/>
                <a:gd name="connsiteY13" fmla="*/ 432079 h 435791"/>
                <a:gd name="connsiteX14" fmla="*/ 420981 w 421263"/>
                <a:gd name="connsiteY14" fmla="*/ 427736 h 435791"/>
                <a:gd name="connsiteX15" fmla="*/ 416638 w 421263"/>
                <a:gd name="connsiteY15" fmla="*/ 421335 h 435791"/>
                <a:gd name="connsiteX16" fmla="*/ 403608 w 421263"/>
                <a:gd name="connsiteY16" fmla="*/ 420421 h 435791"/>
                <a:gd name="connsiteX17" fmla="*/ 386691 w 421263"/>
                <a:gd name="connsiteY17" fmla="*/ 420421 h 435791"/>
                <a:gd name="connsiteX18" fmla="*/ 383720 w 421263"/>
                <a:gd name="connsiteY18" fmla="*/ 420421 h 435791"/>
                <a:gd name="connsiteX19" fmla="*/ 368403 w 421263"/>
                <a:gd name="connsiteY19" fmla="*/ 420421 h 435791"/>
                <a:gd name="connsiteX20" fmla="*/ 311482 w 421263"/>
                <a:gd name="connsiteY20" fmla="*/ 420649 h 435791"/>
                <a:gd name="connsiteX21" fmla="*/ 311025 w 421263"/>
                <a:gd name="connsiteY21" fmla="*/ 420649 h 435791"/>
                <a:gd name="connsiteX22" fmla="*/ 293194 w 421263"/>
                <a:gd name="connsiteY22" fmla="*/ 420878 h 435791"/>
                <a:gd name="connsiteX23" fmla="*/ 292280 w 421263"/>
                <a:gd name="connsiteY23" fmla="*/ 420878 h 435791"/>
                <a:gd name="connsiteX24" fmla="*/ 255704 w 421263"/>
                <a:gd name="connsiteY24" fmla="*/ 421792 h 435791"/>
                <a:gd name="connsiteX25" fmla="*/ 232615 w 421263"/>
                <a:gd name="connsiteY25" fmla="*/ 422935 h 435791"/>
                <a:gd name="connsiteX26" fmla="*/ 131574 w 421263"/>
                <a:gd name="connsiteY26" fmla="*/ 419964 h 435791"/>
                <a:gd name="connsiteX27" fmla="*/ 98656 w 421263"/>
                <a:gd name="connsiteY27" fmla="*/ 420649 h 435791"/>
                <a:gd name="connsiteX28" fmla="*/ 87454 w 421263"/>
                <a:gd name="connsiteY28" fmla="*/ 415392 h 435791"/>
                <a:gd name="connsiteX29" fmla="*/ 87226 w 421263"/>
                <a:gd name="connsiteY29" fmla="*/ 415392 h 435791"/>
                <a:gd name="connsiteX30" fmla="*/ 84482 w 421263"/>
                <a:gd name="connsiteY30" fmla="*/ 409219 h 435791"/>
                <a:gd name="connsiteX31" fmla="*/ 82425 w 421263"/>
                <a:gd name="connsiteY31" fmla="*/ 402590 h 435791"/>
                <a:gd name="connsiteX32" fmla="*/ 82196 w 421263"/>
                <a:gd name="connsiteY32" fmla="*/ 396418 h 435791"/>
                <a:gd name="connsiteX33" fmla="*/ 81968 w 421263"/>
                <a:gd name="connsiteY33" fmla="*/ 392532 h 435791"/>
                <a:gd name="connsiteX34" fmla="*/ 81968 w 421263"/>
                <a:gd name="connsiteY34" fmla="*/ 392532 h 435791"/>
                <a:gd name="connsiteX35" fmla="*/ 79225 w 421263"/>
                <a:gd name="connsiteY35" fmla="*/ 384302 h 435791"/>
                <a:gd name="connsiteX36" fmla="*/ 29847 w 421263"/>
                <a:gd name="connsiteY36" fmla="*/ 35458 h 435791"/>
                <a:gd name="connsiteX37" fmla="*/ 57736 w 421263"/>
                <a:gd name="connsiteY37" fmla="*/ 77521 h 435791"/>
                <a:gd name="connsiteX38" fmla="*/ 54993 w 421263"/>
                <a:gd name="connsiteY38" fmla="*/ 62433 h 435791"/>
                <a:gd name="connsiteX39" fmla="*/ 26418 w 421263"/>
                <a:gd name="connsiteY39" fmla="*/ 4140 h 435791"/>
                <a:gd name="connsiteX40" fmla="*/ 15445 w 421263"/>
                <a:gd name="connsiteY40" fmla="*/ 11684 h 435791"/>
                <a:gd name="connsiteX41" fmla="*/ 586 w 421263"/>
                <a:gd name="connsiteY41" fmla="*/ 75921 h 435791"/>
                <a:gd name="connsiteX42" fmla="*/ 4015 w 421263"/>
                <a:gd name="connsiteY42" fmla="*/ 84836 h 435791"/>
                <a:gd name="connsiteX43" fmla="*/ 20703 w 421263"/>
                <a:gd name="connsiteY43" fmla="*/ 36830 h 435791"/>
                <a:gd name="connsiteX44" fmla="*/ 66194 w 421263"/>
                <a:gd name="connsiteY44" fmla="*/ 388645 h 435791"/>
                <a:gd name="connsiteX45" fmla="*/ 67795 w 421263"/>
                <a:gd name="connsiteY45" fmla="*/ 414934 h 435791"/>
                <a:gd name="connsiteX46" fmla="*/ 83111 w 421263"/>
                <a:gd name="connsiteY46" fmla="*/ 432537 h 435791"/>
                <a:gd name="connsiteX47" fmla="*/ 102770 w 421263"/>
                <a:gd name="connsiteY47" fmla="*/ 433680 h 435791"/>
                <a:gd name="connsiteX48" fmla="*/ 257761 w 421263"/>
                <a:gd name="connsiteY48" fmla="*/ 432994 h 435791"/>
                <a:gd name="connsiteX49" fmla="*/ 259133 w 421263"/>
                <a:gd name="connsiteY49" fmla="*/ 432994 h 435791"/>
                <a:gd name="connsiteX50" fmla="*/ 275135 w 421263"/>
                <a:gd name="connsiteY50" fmla="*/ 434137 h 4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1263" h="435791">
                  <a:moveTo>
                    <a:pt x="275135" y="434137"/>
                  </a:moveTo>
                  <a:cubicBezTo>
                    <a:pt x="276049" y="434137"/>
                    <a:pt x="276735" y="434137"/>
                    <a:pt x="277649" y="434137"/>
                  </a:cubicBezTo>
                  <a:cubicBezTo>
                    <a:pt x="282679" y="434137"/>
                    <a:pt x="287479" y="434137"/>
                    <a:pt x="292508" y="434137"/>
                  </a:cubicBezTo>
                  <a:cubicBezTo>
                    <a:pt x="293651" y="434137"/>
                    <a:pt x="294794" y="434137"/>
                    <a:pt x="295937" y="434137"/>
                  </a:cubicBezTo>
                  <a:cubicBezTo>
                    <a:pt x="300509" y="434137"/>
                    <a:pt x="305310" y="434137"/>
                    <a:pt x="309882" y="434365"/>
                  </a:cubicBezTo>
                  <a:cubicBezTo>
                    <a:pt x="311253" y="434365"/>
                    <a:pt x="312854" y="434365"/>
                    <a:pt x="314225" y="434365"/>
                  </a:cubicBezTo>
                  <a:cubicBezTo>
                    <a:pt x="318569" y="434365"/>
                    <a:pt x="322912" y="434594"/>
                    <a:pt x="327255" y="434594"/>
                  </a:cubicBezTo>
                  <a:cubicBezTo>
                    <a:pt x="328856" y="434594"/>
                    <a:pt x="330684" y="434594"/>
                    <a:pt x="332285" y="434594"/>
                  </a:cubicBezTo>
                  <a:cubicBezTo>
                    <a:pt x="336628" y="434594"/>
                    <a:pt x="340743" y="434823"/>
                    <a:pt x="345086" y="434823"/>
                  </a:cubicBezTo>
                  <a:cubicBezTo>
                    <a:pt x="346915" y="434823"/>
                    <a:pt x="348515" y="434823"/>
                    <a:pt x="350344" y="434823"/>
                  </a:cubicBezTo>
                  <a:cubicBezTo>
                    <a:pt x="354687" y="434823"/>
                    <a:pt x="359031" y="435051"/>
                    <a:pt x="363374" y="435051"/>
                  </a:cubicBezTo>
                  <a:cubicBezTo>
                    <a:pt x="364974" y="435051"/>
                    <a:pt x="366803" y="435051"/>
                    <a:pt x="368403" y="435280"/>
                  </a:cubicBezTo>
                  <a:cubicBezTo>
                    <a:pt x="374347" y="435508"/>
                    <a:pt x="380291" y="435737"/>
                    <a:pt x="386463" y="435737"/>
                  </a:cubicBezTo>
                  <a:cubicBezTo>
                    <a:pt x="396521" y="436194"/>
                    <a:pt x="406808" y="433680"/>
                    <a:pt x="416867" y="432079"/>
                  </a:cubicBezTo>
                  <a:cubicBezTo>
                    <a:pt x="418467" y="431851"/>
                    <a:pt x="420296" y="429336"/>
                    <a:pt x="420981" y="427736"/>
                  </a:cubicBezTo>
                  <a:cubicBezTo>
                    <a:pt x="422124" y="424307"/>
                    <a:pt x="419610" y="422021"/>
                    <a:pt x="416638" y="421335"/>
                  </a:cubicBezTo>
                  <a:cubicBezTo>
                    <a:pt x="412523" y="420421"/>
                    <a:pt x="407951" y="420421"/>
                    <a:pt x="403608" y="420421"/>
                  </a:cubicBezTo>
                  <a:cubicBezTo>
                    <a:pt x="397893" y="420421"/>
                    <a:pt x="392178" y="420421"/>
                    <a:pt x="386691" y="420421"/>
                  </a:cubicBezTo>
                  <a:cubicBezTo>
                    <a:pt x="385777" y="420421"/>
                    <a:pt x="384634" y="420421"/>
                    <a:pt x="383720" y="420421"/>
                  </a:cubicBezTo>
                  <a:cubicBezTo>
                    <a:pt x="378690" y="420421"/>
                    <a:pt x="373433" y="420421"/>
                    <a:pt x="368403" y="420421"/>
                  </a:cubicBezTo>
                  <a:cubicBezTo>
                    <a:pt x="349430" y="420421"/>
                    <a:pt x="330456" y="420421"/>
                    <a:pt x="311482" y="420649"/>
                  </a:cubicBezTo>
                  <a:cubicBezTo>
                    <a:pt x="311253" y="420649"/>
                    <a:pt x="311025" y="420649"/>
                    <a:pt x="311025" y="420649"/>
                  </a:cubicBezTo>
                  <a:cubicBezTo>
                    <a:pt x="305081" y="420649"/>
                    <a:pt x="299138" y="420878"/>
                    <a:pt x="293194" y="420878"/>
                  </a:cubicBezTo>
                  <a:cubicBezTo>
                    <a:pt x="292966" y="420878"/>
                    <a:pt x="292508" y="420878"/>
                    <a:pt x="292280" y="420878"/>
                  </a:cubicBezTo>
                  <a:cubicBezTo>
                    <a:pt x="280164" y="421107"/>
                    <a:pt x="267820" y="421335"/>
                    <a:pt x="255704" y="421792"/>
                  </a:cubicBezTo>
                  <a:cubicBezTo>
                    <a:pt x="247931" y="422021"/>
                    <a:pt x="240388" y="422478"/>
                    <a:pt x="232615" y="422935"/>
                  </a:cubicBezTo>
                  <a:cubicBezTo>
                    <a:pt x="199011" y="424764"/>
                    <a:pt x="165178" y="420878"/>
                    <a:pt x="131574" y="419964"/>
                  </a:cubicBezTo>
                  <a:cubicBezTo>
                    <a:pt x="120601" y="419735"/>
                    <a:pt x="109628" y="420878"/>
                    <a:pt x="98656" y="420649"/>
                  </a:cubicBezTo>
                  <a:cubicBezTo>
                    <a:pt x="91112" y="420649"/>
                    <a:pt x="87683" y="419278"/>
                    <a:pt x="87454" y="415392"/>
                  </a:cubicBezTo>
                  <a:cubicBezTo>
                    <a:pt x="87454" y="415392"/>
                    <a:pt x="87226" y="415392"/>
                    <a:pt x="87226" y="415392"/>
                  </a:cubicBezTo>
                  <a:cubicBezTo>
                    <a:pt x="86311" y="413334"/>
                    <a:pt x="85397" y="411277"/>
                    <a:pt x="84482" y="409219"/>
                  </a:cubicBezTo>
                  <a:cubicBezTo>
                    <a:pt x="83797" y="406933"/>
                    <a:pt x="83111" y="404876"/>
                    <a:pt x="82425" y="402590"/>
                  </a:cubicBezTo>
                  <a:cubicBezTo>
                    <a:pt x="82425" y="400533"/>
                    <a:pt x="82196" y="398475"/>
                    <a:pt x="82196" y="396418"/>
                  </a:cubicBezTo>
                  <a:cubicBezTo>
                    <a:pt x="82196" y="395046"/>
                    <a:pt x="82196" y="393903"/>
                    <a:pt x="81968" y="392532"/>
                  </a:cubicBezTo>
                  <a:lnTo>
                    <a:pt x="81968" y="392532"/>
                  </a:lnTo>
                  <a:cubicBezTo>
                    <a:pt x="80596" y="394132"/>
                    <a:pt x="78767" y="394132"/>
                    <a:pt x="79225" y="384302"/>
                  </a:cubicBezTo>
                  <a:cubicBezTo>
                    <a:pt x="69395" y="280746"/>
                    <a:pt x="45849" y="139471"/>
                    <a:pt x="29847" y="35458"/>
                  </a:cubicBezTo>
                  <a:cubicBezTo>
                    <a:pt x="37848" y="49632"/>
                    <a:pt x="52021" y="80950"/>
                    <a:pt x="57736" y="77521"/>
                  </a:cubicBezTo>
                  <a:cubicBezTo>
                    <a:pt x="64594" y="73406"/>
                    <a:pt x="58422" y="67691"/>
                    <a:pt x="54993" y="62433"/>
                  </a:cubicBezTo>
                  <a:cubicBezTo>
                    <a:pt x="51335" y="56947"/>
                    <a:pt x="31447" y="10770"/>
                    <a:pt x="26418" y="4140"/>
                  </a:cubicBezTo>
                  <a:cubicBezTo>
                    <a:pt x="20017" y="-4547"/>
                    <a:pt x="19331" y="1626"/>
                    <a:pt x="15445" y="11684"/>
                  </a:cubicBezTo>
                  <a:cubicBezTo>
                    <a:pt x="14302" y="15113"/>
                    <a:pt x="6301" y="56718"/>
                    <a:pt x="586" y="75921"/>
                  </a:cubicBezTo>
                  <a:cubicBezTo>
                    <a:pt x="-557" y="79807"/>
                    <a:pt x="-328" y="83464"/>
                    <a:pt x="4015" y="84836"/>
                  </a:cubicBezTo>
                  <a:cubicBezTo>
                    <a:pt x="8587" y="86208"/>
                    <a:pt x="14302" y="48260"/>
                    <a:pt x="20703" y="36830"/>
                  </a:cubicBezTo>
                  <a:cubicBezTo>
                    <a:pt x="26647" y="73863"/>
                    <a:pt x="55907" y="317779"/>
                    <a:pt x="66194" y="388645"/>
                  </a:cubicBezTo>
                  <a:cubicBezTo>
                    <a:pt x="67337" y="397332"/>
                    <a:pt x="67795" y="406248"/>
                    <a:pt x="67795" y="414934"/>
                  </a:cubicBezTo>
                  <a:cubicBezTo>
                    <a:pt x="67566" y="425907"/>
                    <a:pt x="73052" y="431394"/>
                    <a:pt x="83111" y="432537"/>
                  </a:cubicBezTo>
                  <a:cubicBezTo>
                    <a:pt x="89740" y="433222"/>
                    <a:pt x="96141" y="433680"/>
                    <a:pt x="102770" y="433680"/>
                  </a:cubicBezTo>
                  <a:cubicBezTo>
                    <a:pt x="154434" y="433451"/>
                    <a:pt x="206098" y="432994"/>
                    <a:pt x="257761" y="432994"/>
                  </a:cubicBezTo>
                  <a:cubicBezTo>
                    <a:pt x="258218" y="432994"/>
                    <a:pt x="258676" y="432994"/>
                    <a:pt x="259133" y="432994"/>
                  </a:cubicBezTo>
                  <a:cubicBezTo>
                    <a:pt x="264619" y="434137"/>
                    <a:pt x="269877" y="434137"/>
                    <a:pt x="275135" y="434137"/>
                  </a:cubicBezTo>
                  <a:close/>
                </a:path>
              </a:pathLst>
            </a:custGeom>
            <a:solidFill>
              <a:srgbClr val="000000"/>
            </a:solidFill>
            <a:ln w="2286" cap="flat">
              <a:noFill/>
              <a:prstDash val="solid"/>
              <a:miter/>
            </a:ln>
          </p:spPr>
          <p:txBody>
            <a:bodyPr rtlCol="0" anchor="ctr"/>
            <a:lstStyle/>
            <a:p>
              <a:endParaRPr lang="en-US"/>
            </a:p>
          </p:txBody>
        </p:sp>
        <p:sp>
          <p:nvSpPr>
            <p:cNvPr id="59" name="Freeform 918">
              <a:extLst>
                <a:ext uri="{FF2B5EF4-FFF2-40B4-BE49-F238E27FC236}">
                  <a16:creationId xmlns:a16="http://schemas.microsoft.com/office/drawing/2014/main" id="{7C2508B3-FE6E-7362-5E8E-E4DA7D2FA2A4}"/>
                </a:ext>
              </a:extLst>
            </p:cNvPr>
            <p:cNvSpPr/>
            <p:nvPr/>
          </p:nvSpPr>
          <p:spPr>
            <a:xfrm>
              <a:off x="3563697" y="1122461"/>
              <a:ext cx="201285" cy="16193"/>
            </a:xfrm>
            <a:custGeom>
              <a:avLst/>
              <a:gdLst>
                <a:gd name="connsiteX0" fmla="*/ 0 w 201285"/>
                <a:gd name="connsiteY0" fmla="*/ 9109 h 16193"/>
                <a:gd name="connsiteX1" fmla="*/ 9601 w 201285"/>
                <a:gd name="connsiteY1" fmla="*/ 15738 h 16193"/>
                <a:gd name="connsiteX2" fmla="*/ 182423 w 201285"/>
                <a:gd name="connsiteY2" fmla="*/ 15052 h 16193"/>
                <a:gd name="connsiteX3" fmla="*/ 193167 w 201285"/>
                <a:gd name="connsiteY3" fmla="*/ 13681 h 16193"/>
                <a:gd name="connsiteX4" fmla="*/ 201168 w 201285"/>
                <a:gd name="connsiteY4" fmla="*/ 5451 h 16193"/>
                <a:gd name="connsiteX5" fmla="*/ 192481 w 201285"/>
                <a:gd name="connsiteY5" fmla="*/ 422 h 16193"/>
                <a:gd name="connsiteX6" fmla="*/ 135560 w 201285"/>
                <a:gd name="connsiteY6" fmla="*/ 2251 h 16193"/>
                <a:gd name="connsiteX7" fmla="*/ 10744 w 201285"/>
                <a:gd name="connsiteY7" fmla="*/ 1108 h 16193"/>
                <a:gd name="connsiteX8" fmla="*/ 0 w 201285"/>
                <a:gd name="connsiteY8" fmla="*/ 9109 h 1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85" h="16193">
                  <a:moveTo>
                    <a:pt x="0" y="9109"/>
                  </a:moveTo>
                  <a:cubicBezTo>
                    <a:pt x="0" y="14595"/>
                    <a:pt x="5258" y="15281"/>
                    <a:pt x="9601" y="15738"/>
                  </a:cubicBezTo>
                  <a:cubicBezTo>
                    <a:pt x="31547" y="17338"/>
                    <a:pt x="146533" y="14138"/>
                    <a:pt x="182423" y="15052"/>
                  </a:cubicBezTo>
                  <a:cubicBezTo>
                    <a:pt x="186080" y="15052"/>
                    <a:pt x="189738" y="14366"/>
                    <a:pt x="193167" y="13681"/>
                  </a:cubicBezTo>
                  <a:cubicBezTo>
                    <a:pt x="197510" y="12766"/>
                    <a:pt x="202082" y="11395"/>
                    <a:pt x="201168" y="5451"/>
                  </a:cubicBezTo>
                  <a:cubicBezTo>
                    <a:pt x="200482" y="879"/>
                    <a:pt x="196139" y="650"/>
                    <a:pt x="192481" y="422"/>
                  </a:cubicBezTo>
                  <a:cubicBezTo>
                    <a:pt x="173507" y="-721"/>
                    <a:pt x="154534" y="650"/>
                    <a:pt x="135560" y="2251"/>
                  </a:cubicBezTo>
                  <a:cubicBezTo>
                    <a:pt x="98984" y="5222"/>
                    <a:pt x="15773" y="1108"/>
                    <a:pt x="10744" y="1108"/>
                  </a:cubicBezTo>
                  <a:cubicBezTo>
                    <a:pt x="5486" y="1108"/>
                    <a:pt x="0" y="2479"/>
                    <a:pt x="0" y="9109"/>
                  </a:cubicBezTo>
                  <a:close/>
                </a:path>
              </a:pathLst>
            </a:custGeom>
            <a:solidFill>
              <a:srgbClr val="000000"/>
            </a:solidFill>
            <a:ln w="2286" cap="flat">
              <a:noFill/>
              <a:prstDash val="solid"/>
              <a:miter/>
            </a:ln>
          </p:spPr>
          <p:txBody>
            <a:bodyPr rtlCol="0" anchor="ctr"/>
            <a:lstStyle/>
            <a:p>
              <a:endParaRPr lang="en-US"/>
            </a:p>
          </p:txBody>
        </p:sp>
        <p:sp>
          <p:nvSpPr>
            <p:cNvPr id="60" name="Freeform 919">
              <a:extLst>
                <a:ext uri="{FF2B5EF4-FFF2-40B4-BE49-F238E27FC236}">
                  <a16:creationId xmlns:a16="http://schemas.microsoft.com/office/drawing/2014/main" id="{CB702683-441E-12FE-998B-2BD7DB492226}"/>
                </a:ext>
              </a:extLst>
            </p:cNvPr>
            <p:cNvSpPr/>
            <p:nvPr/>
          </p:nvSpPr>
          <p:spPr>
            <a:xfrm>
              <a:off x="2780732" y="1113755"/>
              <a:ext cx="149285" cy="21828"/>
            </a:xfrm>
            <a:custGeom>
              <a:avLst/>
              <a:gdLst>
                <a:gd name="connsiteX0" fmla="*/ 6868 w 149285"/>
                <a:gd name="connsiteY0" fmla="*/ 21015 h 21828"/>
                <a:gd name="connsiteX1" fmla="*/ 17840 w 149285"/>
                <a:gd name="connsiteY1" fmla="*/ 21701 h 21828"/>
                <a:gd name="connsiteX2" fmla="*/ 59446 w 149285"/>
                <a:gd name="connsiteY2" fmla="*/ 20787 h 21828"/>
                <a:gd name="connsiteX3" fmla="*/ 137627 w 149285"/>
                <a:gd name="connsiteY3" fmla="*/ 16901 h 21828"/>
                <a:gd name="connsiteX4" fmla="*/ 149285 w 149285"/>
                <a:gd name="connsiteY4" fmla="*/ 10043 h 21828"/>
                <a:gd name="connsiteX5" fmla="*/ 98308 w 149285"/>
                <a:gd name="connsiteY5" fmla="*/ 1584 h 21828"/>
                <a:gd name="connsiteX6" fmla="*/ 17840 w 149285"/>
                <a:gd name="connsiteY6" fmla="*/ 6842 h 21828"/>
                <a:gd name="connsiteX7" fmla="*/ 7096 w 149285"/>
                <a:gd name="connsiteY7" fmla="*/ 7528 h 21828"/>
                <a:gd name="connsiteX8" fmla="*/ 10 w 149285"/>
                <a:gd name="connsiteY8" fmla="*/ 14157 h 21828"/>
                <a:gd name="connsiteX9" fmla="*/ 6868 w 149285"/>
                <a:gd name="connsiteY9" fmla="*/ 21015 h 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85" h="21828">
                  <a:moveTo>
                    <a:pt x="6868" y="21015"/>
                  </a:moveTo>
                  <a:cubicBezTo>
                    <a:pt x="10297" y="21930"/>
                    <a:pt x="14183" y="21930"/>
                    <a:pt x="17840" y="21701"/>
                  </a:cubicBezTo>
                  <a:cubicBezTo>
                    <a:pt x="31785" y="21473"/>
                    <a:pt x="45501" y="20558"/>
                    <a:pt x="59446" y="20787"/>
                  </a:cubicBezTo>
                  <a:cubicBezTo>
                    <a:pt x="85506" y="21015"/>
                    <a:pt x="111109" y="10500"/>
                    <a:pt x="137627" y="16901"/>
                  </a:cubicBezTo>
                  <a:cubicBezTo>
                    <a:pt x="141742" y="17815"/>
                    <a:pt x="146314" y="15758"/>
                    <a:pt x="149285" y="10043"/>
                  </a:cubicBezTo>
                  <a:cubicBezTo>
                    <a:pt x="132826" y="-2302"/>
                    <a:pt x="115681" y="-702"/>
                    <a:pt x="98308" y="1584"/>
                  </a:cubicBezTo>
                  <a:cubicBezTo>
                    <a:pt x="71561" y="5242"/>
                    <a:pt x="44815" y="6385"/>
                    <a:pt x="17840" y="6842"/>
                  </a:cubicBezTo>
                  <a:cubicBezTo>
                    <a:pt x="14183" y="6842"/>
                    <a:pt x="10525" y="6842"/>
                    <a:pt x="7096" y="7528"/>
                  </a:cubicBezTo>
                  <a:cubicBezTo>
                    <a:pt x="3667" y="8214"/>
                    <a:pt x="-219" y="9128"/>
                    <a:pt x="10" y="14157"/>
                  </a:cubicBezTo>
                  <a:cubicBezTo>
                    <a:pt x="10" y="18044"/>
                    <a:pt x="3210" y="20101"/>
                    <a:pt x="6868" y="21015"/>
                  </a:cubicBezTo>
                  <a:close/>
                </a:path>
              </a:pathLst>
            </a:custGeom>
            <a:solidFill>
              <a:srgbClr val="000000"/>
            </a:solidFill>
            <a:ln w="2286" cap="flat">
              <a:noFill/>
              <a:prstDash val="solid"/>
              <a:miter/>
            </a:ln>
          </p:spPr>
          <p:txBody>
            <a:bodyPr rtlCol="0" anchor="ctr"/>
            <a:lstStyle/>
            <a:p>
              <a:endParaRPr lang="en-US"/>
            </a:p>
          </p:txBody>
        </p:sp>
        <p:sp>
          <p:nvSpPr>
            <p:cNvPr id="61" name="Freeform 920">
              <a:extLst>
                <a:ext uri="{FF2B5EF4-FFF2-40B4-BE49-F238E27FC236}">
                  <a16:creationId xmlns:a16="http://schemas.microsoft.com/office/drawing/2014/main" id="{3F772549-6716-51FE-B190-4B5BEC7DE85F}"/>
                </a:ext>
              </a:extLst>
            </p:cNvPr>
            <p:cNvSpPr/>
            <p:nvPr/>
          </p:nvSpPr>
          <p:spPr>
            <a:xfrm>
              <a:off x="2674443" y="344785"/>
              <a:ext cx="72466" cy="133217"/>
            </a:xfrm>
            <a:custGeom>
              <a:avLst/>
              <a:gdLst>
                <a:gd name="connsiteX0" fmla="*/ 72466 w 72466"/>
                <a:gd name="connsiteY0" fmla="*/ 629 h 133217"/>
                <a:gd name="connsiteX1" fmla="*/ 38405 w 72466"/>
                <a:gd name="connsiteY1" fmla="*/ 15260 h 133217"/>
                <a:gd name="connsiteX2" fmla="*/ 13716 w 72466"/>
                <a:gd name="connsiteY2" fmla="*/ 61208 h 133217"/>
                <a:gd name="connsiteX3" fmla="*/ 0 w 72466"/>
                <a:gd name="connsiteY3" fmla="*/ 133217 h 133217"/>
                <a:gd name="connsiteX4" fmla="*/ 72466 w 72466"/>
                <a:gd name="connsiteY4" fmla="*/ 629 h 133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6" h="133217">
                  <a:moveTo>
                    <a:pt x="72466" y="629"/>
                  </a:moveTo>
                  <a:cubicBezTo>
                    <a:pt x="55093" y="-2343"/>
                    <a:pt x="46177" y="5658"/>
                    <a:pt x="38405" y="15260"/>
                  </a:cubicBezTo>
                  <a:cubicBezTo>
                    <a:pt x="27432" y="28976"/>
                    <a:pt x="19431" y="44520"/>
                    <a:pt x="13716" y="61208"/>
                  </a:cubicBezTo>
                  <a:cubicBezTo>
                    <a:pt x="5715" y="84525"/>
                    <a:pt x="2286" y="108986"/>
                    <a:pt x="0" y="133217"/>
                  </a:cubicBezTo>
                  <a:cubicBezTo>
                    <a:pt x="20574" y="87497"/>
                    <a:pt x="27661" y="35605"/>
                    <a:pt x="72466" y="629"/>
                  </a:cubicBezTo>
                  <a:close/>
                </a:path>
              </a:pathLst>
            </a:custGeom>
            <a:solidFill>
              <a:srgbClr val="000000"/>
            </a:solidFill>
            <a:ln w="2286" cap="flat">
              <a:noFill/>
              <a:prstDash val="solid"/>
              <a:miter/>
            </a:ln>
          </p:spPr>
          <p:txBody>
            <a:bodyPr rtlCol="0" anchor="ctr"/>
            <a:lstStyle/>
            <a:p>
              <a:endParaRPr lang="en-US"/>
            </a:p>
          </p:txBody>
        </p:sp>
        <p:sp>
          <p:nvSpPr>
            <p:cNvPr id="62" name="Freeform 921">
              <a:extLst>
                <a:ext uri="{FF2B5EF4-FFF2-40B4-BE49-F238E27FC236}">
                  <a16:creationId xmlns:a16="http://schemas.microsoft.com/office/drawing/2014/main" id="{3C3B751C-7D50-0883-24DE-18CD5A995D8E}"/>
                </a:ext>
              </a:extLst>
            </p:cNvPr>
            <p:cNvSpPr/>
            <p:nvPr/>
          </p:nvSpPr>
          <p:spPr>
            <a:xfrm>
              <a:off x="3556302" y="470964"/>
              <a:ext cx="52326" cy="123167"/>
            </a:xfrm>
            <a:custGeom>
              <a:avLst/>
              <a:gdLst>
                <a:gd name="connsiteX0" fmla="*/ 5109 w 52326"/>
                <a:gd name="connsiteY0" fmla="*/ 12753 h 123167"/>
                <a:gd name="connsiteX1" fmla="*/ 19511 w 52326"/>
                <a:gd name="connsiteY1" fmla="*/ 26012 h 123167"/>
                <a:gd name="connsiteX2" fmla="*/ 33456 w 52326"/>
                <a:gd name="connsiteY2" fmla="*/ 100307 h 123167"/>
                <a:gd name="connsiteX3" fmla="*/ 26369 w 52326"/>
                <a:gd name="connsiteY3" fmla="*/ 123167 h 123167"/>
                <a:gd name="connsiteX4" fmla="*/ 33913 w 52326"/>
                <a:gd name="connsiteY4" fmla="*/ 22583 h 123167"/>
                <a:gd name="connsiteX5" fmla="*/ 13339 w 52326"/>
                <a:gd name="connsiteY5" fmla="*/ 3152 h 123167"/>
                <a:gd name="connsiteX6" fmla="*/ 1680 w 52326"/>
                <a:gd name="connsiteY6" fmla="*/ 2009 h 123167"/>
                <a:gd name="connsiteX7" fmla="*/ 5109 w 52326"/>
                <a:gd name="connsiteY7" fmla="*/ 12753 h 12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6" h="123167">
                  <a:moveTo>
                    <a:pt x="5109" y="12753"/>
                  </a:moveTo>
                  <a:cubicBezTo>
                    <a:pt x="9910" y="17097"/>
                    <a:pt x="15625" y="20754"/>
                    <a:pt x="19511" y="26012"/>
                  </a:cubicBezTo>
                  <a:cubicBezTo>
                    <a:pt x="36656" y="48415"/>
                    <a:pt x="47857" y="71732"/>
                    <a:pt x="33456" y="100307"/>
                  </a:cubicBezTo>
                  <a:cubicBezTo>
                    <a:pt x="30027" y="106937"/>
                    <a:pt x="25226" y="113795"/>
                    <a:pt x="26369" y="123167"/>
                  </a:cubicBezTo>
                  <a:cubicBezTo>
                    <a:pt x="58373" y="89563"/>
                    <a:pt x="60659" y="57330"/>
                    <a:pt x="33913" y="22583"/>
                  </a:cubicBezTo>
                  <a:cubicBezTo>
                    <a:pt x="28198" y="15039"/>
                    <a:pt x="21568" y="8181"/>
                    <a:pt x="13339" y="3152"/>
                  </a:cubicBezTo>
                  <a:cubicBezTo>
                    <a:pt x="9453" y="638"/>
                    <a:pt x="5566" y="-1877"/>
                    <a:pt x="1680" y="2009"/>
                  </a:cubicBezTo>
                  <a:cubicBezTo>
                    <a:pt x="-2435" y="6810"/>
                    <a:pt x="1909" y="9782"/>
                    <a:pt x="5109" y="12753"/>
                  </a:cubicBezTo>
                  <a:close/>
                </a:path>
              </a:pathLst>
            </a:custGeom>
            <a:solidFill>
              <a:srgbClr val="000000"/>
            </a:solidFill>
            <a:ln w="2286" cap="flat">
              <a:noFill/>
              <a:prstDash val="solid"/>
              <a:miter/>
            </a:ln>
          </p:spPr>
          <p:txBody>
            <a:bodyPr rtlCol="0" anchor="ctr"/>
            <a:lstStyle/>
            <a:p>
              <a:endParaRPr lang="en-US"/>
            </a:p>
          </p:txBody>
        </p:sp>
        <p:sp>
          <p:nvSpPr>
            <p:cNvPr id="63" name="Freeform 922">
              <a:extLst>
                <a:ext uri="{FF2B5EF4-FFF2-40B4-BE49-F238E27FC236}">
                  <a16:creationId xmlns:a16="http://schemas.microsoft.com/office/drawing/2014/main" id="{991FF60F-C824-0926-B4C8-597BB162BE42}"/>
                </a:ext>
              </a:extLst>
            </p:cNvPr>
            <p:cNvSpPr/>
            <p:nvPr/>
          </p:nvSpPr>
          <p:spPr>
            <a:xfrm>
              <a:off x="2512125" y="1019910"/>
              <a:ext cx="93235" cy="16205"/>
            </a:xfrm>
            <a:custGeom>
              <a:avLst/>
              <a:gdLst>
                <a:gd name="connsiteX0" fmla="*/ 7556 w 93235"/>
                <a:gd name="connsiteY0" fmla="*/ 16104 h 16205"/>
                <a:gd name="connsiteX1" fmla="*/ 49619 w 93235"/>
                <a:gd name="connsiteY1" fmla="*/ 16104 h 16205"/>
                <a:gd name="connsiteX2" fmla="*/ 82080 w 93235"/>
                <a:gd name="connsiteY2" fmla="*/ 15190 h 16205"/>
                <a:gd name="connsiteX3" fmla="*/ 93053 w 93235"/>
                <a:gd name="connsiteY3" fmla="*/ 11304 h 16205"/>
                <a:gd name="connsiteX4" fmla="*/ 83223 w 93235"/>
                <a:gd name="connsiteY4" fmla="*/ 2160 h 16205"/>
                <a:gd name="connsiteX5" fmla="*/ 65849 w 93235"/>
                <a:gd name="connsiteY5" fmla="*/ 102 h 16205"/>
                <a:gd name="connsiteX6" fmla="*/ 19672 w 93235"/>
                <a:gd name="connsiteY6" fmla="*/ 1245 h 16205"/>
                <a:gd name="connsiteX7" fmla="*/ 6642 w 93235"/>
                <a:gd name="connsiteY7" fmla="*/ 2388 h 16205"/>
                <a:gd name="connsiteX8" fmla="*/ 12 w 93235"/>
                <a:gd name="connsiteY8" fmla="*/ 9704 h 16205"/>
                <a:gd name="connsiteX9" fmla="*/ 7556 w 93235"/>
                <a:gd name="connsiteY9" fmla="*/ 16104 h 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35" h="16205">
                  <a:moveTo>
                    <a:pt x="7556" y="16104"/>
                  </a:moveTo>
                  <a:cubicBezTo>
                    <a:pt x="20815" y="16333"/>
                    <a:pt x="33845" y="16104"/>
                    <a:pt x="49619" y="16104"/>
                  </a:cubicBezTo>
                  <a:cubicBezTo>
                    <a:pt x="58534" y="14276"/>
                    <a:pt x="70421" y="15419"/>
                    <a:pt x="82080" y="15190"/>
                  </a:cubicBezTo>
                  <a:cubicBezTo>
                    <a:pt x="86195" y="15190"/>
                    <a:pt x="91910" y="17247"/>
                    <a:pt x="93053" y="11304"/>
                  </a:cubicBezTo>
                  <a:cubicBezTo>
                    <a:pt x="94424" y="4217"/>
                    <a:pt x="87795" y="3303"/>
                    <a:pt x="83223" y="2160"/>
                  </a:cubicBezTo>
                  <a:cubicBezTo>
                    <a:pt x="77508" y="788"/>
                    <a:pt x="71564" y="-355"/>
                    <a:pt x="65849" y="102"/>
                  </a:cubicBezTo>
                  <a:cubicBezTo>
                    <a:pt x="50533" y="1931"/>
                    <a:pt x="35217" y="1474"/>
                    <a:pt x="19672" y="1245"/>
                  </a:cubicBezTo>
                  <a:cubicBezTo>
                    <a:pt x="15329" y="1245"/>
                    <a:pt x="10985" y="1703"/>
                    <a:pt x="6642" y="2388"/>
                  </a:cubicBezTo>
                  <a:cubicBezTo>
                    <a:pt x="2756" y="3074"/>
                    <a:pt x="-216" y="5132"/>
                    <a:pt x="12" y="9704"/>
                  </a:cubicBezTo>
                  <a:cubicBezTo>
                    <a:pt x="241" y="14276"/>
                    <a:pt x="3670" y="16104"/>
                    <a:pt x="7556" y="16104"/>
                  </a:cubicBezTo>
                  <a:close/>
                </a:path>
              </a:pathLst>
            </a:custGeom>
            <a:solidFill>
              <a:srgbClr val="000000"/>
            </a:solidFill>
            <a:ln w="2286" cap="flat">
              <a:noFill/>
              <a:prstDash val="solid"/>
              <a:miter/>
            </a:ln>
          </p:spPr>
          <p:txBody>
            <a:bodyPr rtlCol="0" anchor="ctr"/>
            <a:lstStyle/>
            <a:p>
              <a:endParaRPr lang="en-US"/>
            </a:p>
          </p:txBody>
        </p:sp>
        <p:sp>
          <p:nvSpPr>
            <p:cNvPr id="64" name="Freeform 923">
              <a:extLst>
                <a:ext uri="{FF2B5EF4-FFF2-40B4-BE49-F238E27FC236}">
                  <a16:creationId xmlns:a16="http://schemas.microsoft.com/office/drawing/2014/main" id="{783DF7F7-1817-1A16-D9CA-7D3494C09D96}"/>
                </a:ext>
              </a:extLst>
            </p:cNvPr>
            <p:cNvSpPr/>
            <p:nvPr/>
          </p:nvSpPr>
          <p:spPr>
            <a:xfrm>
              <a:off x="3224683" y="542320"/>
              <a:ext cx="89785" cy="127248"/>
            </a:xfrm>
            <a:custGeom>
              <a:avLst/>
              <a:gdLst>
                <a:gd name="connsiteX0" fmla="*/ 41148 w 89785"/>
                <a:gd name="connsiteY0" fmla="*/ 70099 h 127248"/>
                <a:gd name="connsiteX1" fmla="*/ 62408 w 89785"/>
                <a:gd name="connsiteY1" fmla="*/ 65527 h 127248"/>
                <a:gd name="connsiteX2" fmla="*/ 80696 w 89785"/>
                <a:gd name="connsiteY2" fmla="*/ 48610 h 127248"/>
                <a:gd name="connsiteX3" fmla="*/ 89154 w 89785"/>
                <a:gd name="connsiteY3" fmla="*/ 12263 h 127248"/>
                <a:gd name="connsiteX4" fmla="*/ 83668 w 89785"/>
                <a:gd name="connsiteY4" fmla="*/ 147 h 127248"/>
                <a:gd name="connsiteX5" fmla="*/ 76581 w 89785"/>
                <a:gd name="connsiteY5" fmla="*/ 10206 h 127248"/>
                <a:gd name="connsiteX6" fmla="*/ 70637 w 89785"/>
                <a:gd name="connsiteY6" fmla="*/ 35352 h 127248"/>
                <a:gd name="connsiteX7" fmla="*/ 42977 w 89785"/>
                <a:gd name="connsiteY7" fmla="*/ 55697 h 127248"/>
                <a:gd name="connsiteX8" fmla="*/ 26746 w 89785"/>
                <a:gd name="connsiteY8" fmla="*/ 69184 h 127248"/>
                <a:gd name="connsiteX9" fmla="*/ 9601 w 89785"/>
                <a:gd name="connsiteY9" fmla="*/ 108732 h 127248"/>
                <a:gd name="connsiteX10" fmla="*/ 0 w 89785"/>
                <a:gd name="connsiteY10" fmla="*/ 123134 h 127248"/>
                <a:gd name="connsiteX11" fmla="*/ 18059 w 89785"/>
                <a:gd name="connsiteY11" fmla="*/ 126792 h 127248"/>
                <a:gd name="connsiteX12" fmla="*/ 18974 w 89785"/>
                <a:gd name="connsiteY12" fmla="*/ 127249 h 127248"/>
                <a:gd name="connsiteX13" fmla="*/ 41148 w 89785"/>
                <a:gd name="connsiteY13" fmla="*/ 70099 h 12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85" h="127248">
                  <a:moveTo>
                    <a:pt x="41148" y="70099"/>
                  </a:moveTo>
                  <a:cubicBezTo>
                    <a:pt x="44577" y="62784"/>
                    <a:pt x="54864" y="65527"/>
                    <a:pt x="62408" y="65527"/>
                  </a:cubicBezTo>
                  <a:cubicBezTo>
                    <a:pt x="73838" y="65298"/>
                    <a:pt x="79324" y="60726"/>
                    <a:pt x="80696" y="48610"/>
                  </a:cubicBezTo>
                  <a:cubicBezTo>
                    <a:pt x="82067" y="36266"/>
                    <a:pt x="86182" y="24379"/>
                    <a:pt x="89154" y="12263"/>
                  </a:cubicBezTo>
                  <a:cubicBezTo>
                    <a:pt x="90526" y="6777"/>
                    <a:pt x="90068" y="1062"/>
                    <a:pt x="83668" y="147"/>
                  </a:cubicBezTo>
                  <a:cubicBezTo>
                    <a:pt x="77038" y="-996"/>
                    <a:pt x="77038" y="4719"/>
                    <a:pt x="76581" y="10206"/>
                  </a:cubicBezTo>
                  <a:cubicBezTo>
                    <a:pt x="76124" y="13863"/>
                    <a:pt x="71323" y="31694"/>
                    <a:pt x="70637" y="35352"/>
                  </a:cubicBezTo>
                  <a:cubicBezTo>
                    <a:pt x="67894" y="53411"/>
                    <a:pt x="67437" y="56383"/>
                    <a:pt x="42977" y="55697"/>
                  </a:cubicBezTo>
                  <a:cubicBezTo>
                    <a:pt x="33833" y="55468"/>
                    <a:pt x="33147" y="57297"/>
                    <a:pt x="26746" y="69184"/>
                  </a:cubicBezTo>
                  <a:cubicBezTo>
                    <a:pt x="20345" y="86101"/>
                    <a:pt x="15773" y="96388"/>
                    <a:pt x="9601" y="108732"/>
                  </a:cubicBezTo>
                  <a:cubicBezTo>
                    <a:pt x="7087" y="113761"/>
                    <a:pt x="4115" y="119476"/>
                    <a:pt x="0" y="123134"/>
                  </a:cubicBezTo>
                  <a:cubicBezTo>
                    <a:pt x="5715" y="123363"/>
                    <a:pt x="9373" y="123363"/>
                    <a:pt x="18059" y="126792"/>
                  </a:cubicBezTo>
                  <a:cubicBezTo>
                    <a:pt x="18288" y="127020"/>
                    <a:pt x="18745" y="127020"/>
                    <a:pt x="18974" y="127249"/>
                  </a:cubicBezTo>
                  <a:cubicBezTo>
                    <a:pt x="24689" y="108504"/>
                    <a:pt x="33147" y="86558"/>
                    <a:pt x="41148" y="70099"/>
                  </a:cubicBezTo>
                  <a:close/>
                </a:path>
              </a:pathLst>
            </a:custGeom>
            <a:solidFill>
              <a:srgbClr val="C1C1C1"/>
            </a:solidFill>
            <a:ln w="2286" cap="flat">
              <a:noFill/>
              <a:prstDash val="solid"/>
              <a:miter/>
            </a:ln>
          </p:spPr>
          <p:txBody>
            <a:bodyPr rtlCol="0" anchor="ctr"/>
            <a:lstStyle/>
            <a:p>
              <a:endParaRPr lang="en-US"/>
            </a:p>
          </p:txBody>
        </p:sp>
        <p:sp>
          <p:nvSpPr>
            <p:cNvPr id="65" name="Freeform 924">
              <a:extLst>
                <a:ext uri="{FF2B5EF4-FFF2-40B4-BE49-F238E27FC236}">
                  <a16:creationId xmlns:a16="http://schemas.microsoft.com/office/drawing/2014/main" id="{94BE373A-C0DF-90EE-E32D-C812AA405EB1}"/>
                </a:ext>
              </a:extLst>
            </p:cNvPr>
            <p:cNvSpPr/>
            <p:nvPr/>
          </p:nvSpPr>
          <p:spPr>
            <a:xfrm>
              <a:off x="3003856" y="721918"/>
              <a:ext cx="212140" cy="202539"/>
            </a:xfrm>
            <a:custGeom>
              <a:avLst/>
              <a:gdLst>
                <a:gd name="connsiteX0" fmla="*/ 177622 w 212140"/>
                <a:gd name="connsiteY0" fmla="*/ 48463 h 202539"/>
                <a:gd name="connsiteX1" fmla="*/ 135560 w 212140"/>
                <a:gd name="connsiteY1" fmla="*/ 70180 h 202539"/>
                <a:gd name="connsiteX2" fmla="*/ 60808 w 212140"/>
                <a:gd name="connsiteY2" fmla="*/ 69723 h 202539"/>
                <a:gd name="connsiteX3" fmla="*/ 38862 w 212140"/>
                <a:gd name="connsiteY3" fmla="*/ 86868 h 202539"/>
                <a:gd name="connsiteX4" fmla="*/ 1143 w 212140"/>
                <a:gd name="connsiteY4" fmla="*/ 177851 h 202539"/>
                <a:gd name="connsiteX5" fmla="*/ 0 w 212140"/>
                <a:gd name="connsiteY5" fmla="*/ 179680 h 202539"/>
                <a:gd name="connsiteX6" fmla="*/ 0 w 212140"/>
                <a:gd name="connsiteY6" fmla="*/ 179680 h 202539"/>
                <a:gd name="connsiteX7" fmla="*/ 229 w 212140"/>
                <a:gd name="connsiteY7" fmla="*/ 183566 h 202539"/>
                <a:gd name="connsiteX8" fmla="*/ 457 w 212140"/>
                <a:gd name="connsiteY8" fmla="*/ 189738 h 202539"/>
                <a:gd name="connsiteX9" fmla="*/ 2515 w 212140"/>
                <a:gd name="connsiteY9" fmla="*/ 196367 h 202539"/>
                <a:gd name="connsiteX10" fmla="*/ 5258 w 212140"/>
                <a:gd name="connsiteY10" fmla="*/ 202540 h 202539"/>
                <a:gd name="connsiteX11" fmla="*/ 5486 w 212140"/>
                <a:gd name="connsiteY11" fmla="*/ 202540 h 202539"/>
                <a:gd name="connsiteX12" fmla="*/ 5486 w 212140"/>
                <a:gd name="connsiteY12" fmla="*/ 202540 h 202539"/>
                <a:gd name="connsiteX13" fmla="*/ 6401 w 212140"/>
                <a:gd name="connsiteY13" fmla="*/ 197282 h 202539"/>
                <a:gd name="connsiteX14" fmla="*/ 6401 w 212140"/>
                <a:gd name="connsiteY14" fmla="*/ 197053 h 202539"/>
                <a:gd name="connsiteX15" fmla="*/ 7315 w 212140"/>
                <a:gd name="connsiteY15" fmla="*/ 194767 h 202539"/>
                <a:gd name="connsiteX16" fmla="*/ 31090 w 212140"/>
                <a:gd name="connsiteY16" fmla="*/ 142875 h 202539"/>
                <a:gd name="connsiteX17" fmla="*/ 48920 w 212140"/>
                <a:gd name="connsiteY17" fmla="*/ 102870 h 202539"/>
                <a:gd name="connsiteX18" fmla="*/ 80924 w 212140"/>
                <a:gd name="connsiteY18" fmla="*/ 82067 h 202539"/>
                <a:gd name="connsiteX19" fmla="*/ 151105 w 212140"/>
                <a:gd name="connsiteY19" fmla="*/ 82525 h 202539"/>
                <a:gd name="connsiteX20" fmla="*/ 176708 w 212140"/>
                <a:gd name="connsiteY20" fmla="*/ 70866 h 202539"/>
                <a:gd name="connsiteX21" fmla="*/ 207112 w 212140"/>
                <a:gd name="connsiteY21" fmla="*/ 24689 h 202539"/>
                <a:gd name="connsiteX22" fmla="*/ 207569 w 212140"/>
                <a:gd name="connsiteY22" fmla="*/ 23317 h 202539"/>
                <a:gd name="connsiteX23" fmla="*/ 207569 w 212140"/>
                <a:gd name="connsiteY23" fmla="*/ 23089 h 202539"/>
                <a:gd name="connsiteX24" fmla="*/ 208026 w 212140"/>
                <a:gd name="connsiteY24" fmla="*/ 22174 h 202539"/>
                <a:gd name="connsiteX25" fmla="*/ 208026 w 212140"/>
                <a:gd name="connsiteY25" fmla="*/ 21946 h 202539"/>
                <a:gd name="connsiteX26" fmla="*/ 208483 w 212140"/>
                <a:gd name="connsiteY26" fmla="*/ 21031 h 202539"/>
                <a:gd name="connsiteX27" fmla="*/ 208483 w 212140"/>
                <a:gd name="connsiteY27" fmla="*/ 21031 h 202539"/>
                <a:gd name="connsiteX28" fmla="*/ 209169 w 212140"/>
                <a:gd name="connsiteY28" fmla="*/ 20117 h 202539"/>
                <a:gd name="connsiteX29" fmla="*/ 209169 w 212140"/>
                <a:gd name="connsiteY29" fmla="*/ 20117 h 202539"/>
                <a:gd name="connsiteX30" fmla="*/ 212141 w 212140"/>
                <a:gd name="connsiteY30" fmla="*/ 17831 h 202539"/>
                <a:gd name="connsiteX31" fmla="*/ 212141 w 212140"/>
                <a:gd name="connsiteY31" fmla="*/ 17831 h 202539"/>
                <a:gd name="connsiteX32" fmla="*/ 199568 w 212140"/>
                <a:gd name="connsiteY32" fmla="*/ 0 h 202539"/>
                <a:gd name="connsiteX33" fmla="*/ 198653 w 212140"/>
                <a:gd name="connsiteY33" fmla="*/ 3886 h 202539"/>
                <a:gd name="connsiteX34" fmla="*/ 191338 w 212140"/>
                <a:gd name="connsiteY34" fmla="*/ 24689 h 202539"/>
                <a:gd name="connsiteX35" fmla="*/ 177622 w 212140"/>
                <a:gd name="connsiteY35" fmla="*/ 48463 h 2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140" h="202539">
                  <a:moveTo>
                    <a:pt x="177622" y="48463"/>
                  </a:moveTo>
                  <a:cubicBezTo>
                    <a:pt x="163906" y="69952"/>
                    <a:pt x="154762" y="72009"/>
                    <a:pt x="135560" y="70180"/>
                  </a:cubicBezTo>
                  <a:cubicBezTo>
                    <a:pt x="110642" y="67894"/>
                    <a:pt x="85725" y="69952"/>
                    <a:pt x="60808" y="69723"/>
                  </a:cubicBezTo>
                  <a:cubicBezTo>
                    <a:pt x="43663" y="69723"/>
                    <a:pt x="43434" y="70180"/>
                    <a:pt x="38862" y="86868"/>
                  </a:cubicBezTo>
                  <a:cubicBezTo>
                    <a:pt x="31090" y="115443"/>
                    <a:pt x="12116" y="150647"/>
                    <a:pt x="1143" y="177851"/>
                  </a:cubicBezTo>
                  <a:cubicBezTo>
                    <a:pt x="914" y="178308"/>
                    <a:pt x="457" y="179222"/>
                    <a:pt x="0" y="179680"/>
                  </a:cubicBezTo>
                  <a:lnTo>
                    <a:pt x="0" y="179680"/>
                  </a:lnTo>
                  <a:cubicBezTo>
                    <a:pt x="0" y="181051"/>
                    <a:pt x="229" y="182194"/>
                    <a:pt x="229" y="183566"/>
                  </a:cubicBezTo>
                  <a:cubicBezTo>
                    <a:pt x="229" y="185623"/>
                    <a:pt x="229" y="187681"/>
                    <a:pt x="457" y="189738"/>
                  </a:cubicBezTo>
                  <a:cubicBezTo>
                    <a:pt x="1143" y="192024"/>
                    <a:pt x="1600" y="194081"/>
                    <a:pt x="2515" y="196367"/>
                  </a:cubicBezTo>
                  <a:cubicBezTo>
                    <a:pt x="3658" y="198425"/>
                    <a:pt x="4572" y="200482"/>
                    <a:pt x="5258" y="202540"/>
                  </a:cubicBezTo>
                  <a:cubicBezTo>
                    <a:pt x="5258" y="202540"/>
                    <a:pt x="5486" y="202540"/>
                    <a:pt x="5486" y="202540"/>
                  </a:cubicBezTo>
                  <a:cubicBezTo>
                    <a:pt x="5486" y="202540"/>
                    <a:pt x="5486" y="202540"/>
                    <a:pt x="5486" y="202540"/>
                  </a:cubicBezTo>
                  <a:cubicBezTo>
                    <a:pt x="5486" y="201168"/>
                    <a:pt x="5715" y="199339"/>
                    <a:pt x="6401" y="197282"/>
                  </a:cubicBezTo>
                  <a:cubicBezTo>
                    <a:pt x="6401" y="197282"/>
                    <a:pt x="6401" y="197053"/>
                    <a:pt x="6401" y="197053"/>
                  </a:cubicBezTo>
                  <a:cubicBezTo>
                    <a:pt x="6629" y="196367"/>
                    <a:pt x="6858" y="195682"/>
                    <a:pt x="7315" y="194767"/>
                  </a:cubicBezTo>
                  <a:cubicBezTo>
                    <a:pt x="14630" y="177165"/>
                    <a:pt x="23089" y="160020"/>
                    <a:pt x="31090" y="142875"/>
                  </a:cubicBezTo>
                  <a:cubicBezTo>
                    <a:pt x="37262" y="129616"/>
                    <a:pt x="44348" y="116586"/>
                    <a:pt x="48920" y="102870"/>
                  </a:cubicBezTo>
                  <a:cubicBezTo>
                    <a:pt x="54407" y="86639"/>
                    <a:pt x="65380" y="81839"/>
                    <a:pt x="80924" y="82067"/>
                  </a:cubicBezTo>
                  <a:cubicBezTo>
                    <a:pt x="104242" y="82296"/>
                    <a:pt x="127787" y="81610"/>
                    <a:pt x="151105" y="82525"/>
                  </a:cubicBezTo>
                  <a:cubicBezTo>
                    <a:pt x="165278" y="82982"/>
                    <a:pt x="167564" y="81839"/>
                    <a:pt x="176708" y="70866"/>
                  </a:cubicBezTo>
                  <a:cubicBezTo>
                    <a:pt x="188366" y="53492"/>
                    <a:pt x="197053" y="40462"/>
                    <a:pt x="207112" y="24689"/>
                  </a:cubicBezTo>
                  <a:cubicBezTo>
                    <a:pt x="207340" y="24232"/>
                    <a:pt x="207569" y="23774"/>
                    <a:pt x="207569" y="23317"/>
                  </a:cubicBezTo>
                  <a:cubicBezTo>
                    <a:pt x="207569" y="23317"/>
                    <a:pt x="207569" y="23089"/>
                    <a:pt x="207569" y="23089"/>
                  </a:cubicBezTo>
                  <a:cubicBezTo>
                    <a:pt x="207797" y="22860"/>
                    <a:pt x="207797" y="22403"/>
                    <a:pt x="208026" y="22174"/>
                  </a:cubicBezTo>
                  <a:cubicBezTo>
                    <a:pt x="208026" y="22174"/>
                    <a:pt x="208026" y="21946"/>
                    <a:pt x="208026" y="21946"/>
                  </a:cubicBezTo>
                  <a:cubicBezTo>
                    <a:pt x="208255" y="21717"/>
                    <a:pt x="208483" y="21260"/>
                    <a:pt x="208483" y="21031"/>
                  </a:cubicBezTo>
                  <a:cubicBezTo>
                    <a:pt x="208483" y="21031"/>
                    <a:pt x="208483" y="21031"/>
                    <a:pt x="208483" y="21031"/>
                  </a:cubicBezTo>
                  <a:cubicBezTo>
                    <a:pt x="208712" y="20803"/>
                    <a:pt x="208940" y="20345"/>
                    <a:pt x="209169" y="20117"/>
                  </a:cubicBezTo>
                  <a:cubicBezTo>
                    <a:pt x="209169" y="20117"/>
                    <a:pt x="209169" y="20117"/>
                    <a:pt x="209169" y="20117"/>
                  </a:cubicBezTo>
                  <a:cubicBezTo>
                    <a:pt x="210083" y="18974"/>
                    <a:pt x="210998" y="18059"/>
                    <a:pt x="212141" y="17831"/>
                  </a:cubicBezTo>
                  <a:lnTo>
                    <a:pt x="212141" y="17831"/>
                  </a:lnTo>
                  <a:cubicBezTo>
                    <a:pt x="209626" y="14173"/>
                    <a:pt x="202997" y="7772"/>
                    <a:pt x="199568" y="0"/>
                  </a:cubicBezTo>
                  <a:cubicBezTo>
                    <a:pt x="199339" y="914"/>
                    <a:pt x="199111" y="2286"/>
                    <a:pt x="198653" y="3886"/>
                  </a:cubicBezTo>
                  <a:cubicBezTo>
                    <a:pt x="197053" y="10516"/>
                    <a:pt x="193853" y="20803"/>
                    <a:pt x="191338" y="24689"/>
                  </a:cubicBezTo>
                  <a:cubicBezTo>
                    <a:pt x="186995" y="32004"/>
                    <a:pt x="182423" y="41148"/>
                    <a:pt x="177622" y="48463"/>
                  </a:cubicBezTo>
                  <a:close/>
                </a:path>
              </a:pathLst>
            </a:custGeom>
            <a:solidFill>
              <a:srgbClr val="C1C1C1"/>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1938200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0EF07-C1FC-301B-AE23-ADDF8E9EA438}"/>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35D71C3-627E-7414-A028-FAA48BB81389}"/>
              </a:ext>
            </a:extLst>
          </p:cNvPr>
          <p:cNvSpPr>
            <a:spLocks noGrp="1"/>
          </p:cNvSpPr>
          <p:nvPr>
            <p:ph type="body" sz="quarter" idx="18"/>
          </p:nvPr>
        </p:nvSpPr>
        <p:spPr>
          <a:xfrm>
            <a:off x="221728" y="629576"/>
            <a:ext cx="2984778" cy="1049221"/>
          </a:xfrm>
        </p:spPr>
        <p:txBody>
          <a:bodyPr/>
          <a:lstStyle/>
          <a:p>
            <a:pPr>
              <a:lnSpc>
                <a:spcPct val="100000"/>
              </a:lnSpc>
            </a:pPr>
            <a:r>
              <a:rPr lang="en-US" dirty="0"/>
              <a:t>Hvað styrktaraðilar og fjárfestar leita að</a:t>
            </a:r>
          </a:p>
        </p:txBody>
      </p:sp>
      <p:sp>
        <p:nvSpPr>
          <p:cNvPr id="11" name="Text Placeholder 10">
            <a:extLst>
              <a:ext uri="{FF2B5EF4-FFF2-40B4-BE49-F238E27FC236}">
                <a16:creationId xmlns:a16="http://schemas.microsoft.com/office/drawing/2014/main" id="{B7FF39F1-B594-5133-662F-12622DAF5CD7}"/>
              </a:ext>
            </a:extLst>
          </p:cNvPr>
          <p:cNvSpPr>
            <a:spLocks noGrp="1"/>
          </p:cNvSpPr>
          <p:nvPr>
            <p:ph type="body" sz="quarter" idx="19"/>
          </p:nvPr>
        </p:nvSpPr>
        <p:spPr>
          <a:xfrm>
            <a:off x="221728" y="1829808"/>
            <a:ext cx="2984778" cy="385564"/>
          </a:xfrm>
        </p:spPr>
        <p:txBody>
          <a:bodyPr/>
          <a:lstStyle/>
          <a:p>
            <a:r>
              <a:rPr lang="en-IE" sz="2800" dirty="0"/>
              <a:t>Nýsköpun og einstæðni</a:t>
            </a:r>
          </a:p>
        </p:txBody>
      </p:sp>
      <p:sp>
        <p:nvSpPr>
          <p:cNvPr id="6" name="Text Placeholder 5">
            <a:extLst>
              <a:ext uri="{FF2B5EF4-FFF2-40B4-BE49-F238E27FC236}">
                <a16:creationId xmlns:a16="http://schemas.microsoft.com/office/drawing/2014/main" id="{9B9C180E-A8D1-87CD-039A-7EC6D336630B}"/>
              </a:ext>
            </a:extLst>
          </p:cNvPr>
          <p:cNvSpPr>
            <a:spLocks noGrp="1"/>
          </p:cNvSpPr>
          <p:nvPr>
            <p:ph type="body" sz="quarter" idx="21"/>
          </p:nvPr>
        </p:nvSpPr>
        <p:spPr>
          <a:xfrm>
            <a:off x="4514850" y="465780"/>
            <a:ext cx="6728159"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Nýsköpun eða einstæðni</a:t>
            </a:r>
          </a:p>
          <a:p>
            <a:pPr>
              <a:spcAft>
                <a:spcPts val="1200"/>
              </a:spcAft>
            </a:pPr>
            <a:endParaRPr lang="en-US" sz="2400" dirty="0"/>
          </a:p>
          <a:p>
            <a:pPr>
              <a:spcAft>
                <a:spcPts val="1200"/>
              </a:spcAft>
            </a:pPr>
            <a:r>
              <a:rPr lang="en-US" sz="2400" dirty="0"/>
              <a:t>Til að skera sig úr skaltu skýrt koma fram hvað gerir verkefnið þitt öðruvísi. </a:t>
            </a:r>
          </a:p>
          <a:p>
            <a:pPr>
              <a:spcAft>
                <a:spcPts val="1200"/>
              </a:spcAft>
            </a:pPr>
            <a:r>
              <a:rPr lang="en-US" sz="2400" dirty="0"/>
              <a:t>Jafnvel þó það sé ekki byltingarkennt á heimsvísu, gæti það verið </a:t>
            </a:r>
            <a:r>
              <a:rPr lang="en-US" sz="2400" b="1" dirty="0"/>
              <a:t>alveg nýtt á þínu svæði eða í þínum markhópi</a:t>
            </a:r>
            <a:r>
              <a:rPr lang="en-US" sz="2400" dirty="0"/>
              <a:t>, sem styrktaraðilar sjá sem sterka möguleika á staðbundnum áhrifum og sýnileika.</a:t>
            </a:r>
          </a:p>
          <a:p>
            <a:pPr>
              <a:spcAft>
                <a:spcPts val="1200"/>
              </a:spcAft>
            </a:pPr>
            <a:endParaRPr lang="en-IE" dirty="0"/>
          </a:p>
        </p:txBody>
      </p:sp>
      <p:grpSp>
        <p:nvGrpSpPr>
          <p:cNvPr id="3" name="Graphic 2">
            <a:extLst>
              <a:ext uri="{FF2B5EF4-FFF2-40B4-BE49-F238E27FC236}">
                <a16:creationId xmlns:a16="http://schemas.microsoft.com/office/drawing/2014/main" id="{84EA7068-73CD-5D60-4F8E-0B5B3C38B8D4}"/>
              </a:ext>
            </a:extLst>
          </p:cNvPr>
          <p:cNvGrpSpPr/>
          <p:nvPr/>
        </p:nvGrpSpPr>
        <p:grpSpPr>
          <a:xfrm>
            <a:off x="886645" y="3738562"/>
            <a:ext cx="2567905" cy="1618493"/>
            <a:chOff x="2512125" y="312514"/>
            <a:chExt cx="1252858" cy="826141"/>
          </a:xfrm>
        </p:grpSpPr>
        <p:sp>
          <p:nvSpPr>
            <p:cNvPr id="4" name="Freeform 866">
              <a:extLst>
                <a:ext uri="{FF2B5EF4-FFF2-40B4-BE49-F238E27FC236}">
                  <a16:creationId xmlns:a16="http://schemas.microsoft.com/office/drawing/2014/main" id="{7C3A06C1-1124-3D26-1C07-2D1B5F029D29}"/>
                </a:ext>
              </a:extLst>
            </p:cNvPr>
            <p:cNvSpPr/>
            <p:nvPr/>
          </p:nvSpPr>
          <p:spPr>
            <a:xfrm>
              <a:off x="2783257" y="394563"/>
              <a:ext cx="1371" cy="2743"/>
            </a:xfrm>
            <a:custGeom>
              <a:avLst/>
              <a:gdLst>
                <a:gd name="connsiteX0" fmla="*/ 0 w 1371"/>
                <a:gd name="connsiteY0" fmla="*/ 2743 h 2743"/>
                <a:gd name="connsiteX1" fmla="*/ 1372 w 1371"/>
                <a:gd name="connsiteY1" fmla="*/ 0 h 2743"/>
                <a:gd name="connsiteX2" fmla="*/ 0 w 1371"/>
                <a:gd name="connsiteY2" fmla="*/ 2743 h 2743"/>
              </a:gdLst>
              <a:ahLst/>
              <a:cxnLst>
                <a:cxn ang="0">
                  <a:pos x="connsiteX0" y="connsiteY0"/>
                </a:cxn>
                <a:cxn ang="0">
                  <a:pos x="connsiteX1" y="connsiteY1"/>
                </a:cxn>
                <a:cxn ang="0">
                  <a:pos x="connsiteX2" y="connsiteY2"/>
                </a:cxn>
              </a:cxnLst>
              <a:rect l="l" t="t" r="r" b="b"/>
              <a:pathLst>
                <a:path w="1371" h="2743">
                  <a:moveTo>
                    <a:pt x="0" y="2743"/>
                  </a:moveTo>
                  <a:cubicBezTo>
                    <a:pt x="457" y="1829"/>
                    <a:pt x="914" y="914"/>
                    <a:pt x="1372" y="0"/>
                  </a:cubicBezTo>
                  <a:cubicBezTo>
                    <a:pt x="914" y="914"/>
                    <a:pt x="457" y="1829"/>
                    <a:pt x="0" y="2743"/>
                  </a:cubicBezTo>
                  <a:close/>
                </a:path>
              </a:pathLst>
            </a:custGeom>
            <a:solidFill>
              <a:srgbClr val="FFFFFF"/>
            </a:solidFill>
            <a:ln w="2286" cap="flat">
              <a:noFill/>
              <a:prstDash val="solid"/>
              <a:miter/>
            </a:ln>
          </p:spPr>
          <p:txBody>
            <a:bodyPr rtlCol="0" anchor="ctr"/>
            <a:lstStyle/>
            <a:p>
              <a:endParaRPr lang="en-US"/>
            </a:p>
          </p:txBody>
        </p:sp>
        <p:sp>
          <p:nvSpPr>
            <p:cNvPr id="5" name="Freeform 867">
              <a:extLst>
                <a:ext uri="{FF2B5EF4-FFF2-40B4-BE49-F238E27FC236}">
                  <a16:creationId xmlns:a16="http://schemas.microsoft.com/office/drawing/2014/main" id="{105377A3-3B1A-9D78-FB51-BFD91D1A17D5}"/>
                </a:ext>
              </a:extLst>
            </p:cNvPr>
            <p:cNvSpPr/>
            <p:nvPr/>
          </p:nvSpPr>
          <p:spPr>
            <a:xfrm>
              <a:off x="2662785" y="397078"/>
              <a:ext cx="156267" cy="605561"/>
            </a:xfrm>
            <a:custGeom>
              <a:avLst/>
              <a:gdLst>
                <a:gd name="connsiteX0" fmla="*/ 48006 w 156267"/>
                <a:gd name="connsiteY0" fmla="*/ 583844 h 605561"/>
                <a:gd name="connsiteX1" fmla="*/ 107671 w 156267"/>
                <a:gd name="connsiteY1" fmla="*/ 551612 h 605561"/>
                <a:gd name="connsiteX2" fmla="*/ 152248 w 156267"/>
                <a:gd name="connsiteY2" fmla="*/ 468859 h 605561"/>
                <a:gd name="connsiteX3" fmla="*/ 156134 w 156267"/>
                <a:gd name="connsiteY3" fmla="*/ 419024 h 605561"/>
                <a:gd name="connsiteX4" fmla="*/ 150419 w 156267"/>
                <a:gd name="connsiteY4" fmla="*/ 370561 h 605561"/>
                <a:gd name="connsiteX5" fmla="*/ 120701 w 156267"/>
                <a:gd name="connsiteY5" fmla="*/ 0 h 605561"/>
                <a:gd name="connsiteX6" fmla="*/ 114757 w 156267"/>
                <a:gd name="connsiteY6" fmla="*/ 19431 h 605561"/>
                <a:gd name="connsiteX7" fmla="*/ 85268 w 156267"/>
                <a:gd name="connsiteY7" fmla="*/ 170307 h 605561"/>
                <a:gd name="connsiteX8" fmla="*/ 20117 w 156267"/>
                <a:gd name="connsiteY8" fmla="*/ 491033 h 605561"/>
                <a:gd name="connsiteX9" fmla="*/ 0 w 156267"/>
                <a:gd name="connsiteY9" fmla="*/ 605561 h 605561"/>
                <a:gd name="connsiteX10" fmla="*/ 2743 w 156267"/>
                <a:gd name="connsiteY10" fmla="*/ 590017 h 605561"/>
                <a:gd name="connsiteX11" fmla="*/ 48006 w 156267"/>
                <a:gd name="connsiteY11" fmla="*/ 583844 h 60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267" h="605561">
                  <a:moveTo>
                    <a:pt x="48006" y="583844"/>
                  </a:moveTo>
                  <a:cubicBezTo>
                    <a:pt x="70866" y="577901"/>
                    <a:pt x="89840" y="566699"/>
                    <a:pt x="107671" y="551612"/>
                  </a:cubicBezTo>
                  <a:cubicBezTo>
                    <a:pt x="131445" y="531724"/>
                    <a:pt x="147676" y="499491"/>
                    <a:pt x="152248" y="468859"/>
                  </a:cubicBezTo>
                  <a:cubicBezTo>
                    <a:pt x="154762" y="452171"/>
                    <a:pt x="156820" y="435940"/>
                    <a:pt x="156134" y="419024"/>
                  </a:cubicBezTo>
                  <a:cubicBezTo>
                    <a:pt x="155448" y="402793"/>
                    <a:pt x="152933" y="386563"/>
                    <a:pt x="150419" y="370561"/>
                  </a:cubicBezTo>
                  <a:cubicBezTo>
                    <a:pt x="143789" y="320269"/>
                    <a:pt x="122758" y="25603"/>
                    <a:pt x="120701" y="0"/>
                  </a:cubicBezTo>
                  <a:cubicBezTo>
                    <a:pt x="117958" y="6172"/>
                    <a:pt x="116357" y="12802"/>
                    <a:pt x="114757" y="19431"/>
                  </a:cubicBezTo>
                  <a:cubicBezTo>
                    <a:pt x="103327" y="69494"/>
                    <a:pt x="93726" y="119786"/>
                    <a:pt x="85268" y="170307"/>
                  </a:cubicBezTo>
                  <a:cubicBezTo>
                    <a:pt x="67437" y="277978"/>
                    <a:pt x="38862" y="383591"/>
                    <a:pt x="20117" y="491033"/>
                  </a:cubicBezTo>
                  <a:cubicBezTo>
                    <a:pt x="13487" y="529209"/>
                    <a:pt x="6401" y="567385"/>
                    <a:pt x="0" y="605561"/>
                  </a:cubicBezTo>
                  <a:cubicBezTo>
                    <a:pt x="914" y="600304"/>
                    <a:pt x="1829" y="595274"/>
                    <a:pt x="2743" y="590017"/>
                  </a:cubicBezTo>
                  <a:cubicBezTo>
                    <a:pt x="17831" y="590017"/>
                    <a:pt x="33376" y="587731"/>
                    <a:pt x="48006" y="583844"/>
                  </a:cubicBezTo>
                  <a:close/>
                </a:path>
              </a:pathLst>
            </a:custGeom>
            <a:solidFill>
              <a:srgbClr val="FFFFFF"/>
            </a:solidFill>
            <a:ln w="2286" cap="flat">
              <a:noFill/>
              <a:prstDash val="solid"/>
              <a:miter/>
            </a:ln>
          </p:spPr>
          <p:txBody>
            <a:bodyPr rtlCol="0" anchor="ctr"/>
            <a:lstStyle/>
            <a:p>
              <a:endParaRPr lang="en-US"/>
            </a:p>
          </p:txBody>
        </p:sp>
        <p:sp>
          <p:nvSpPr>
            <p:cNvPr id="7" name="Freeform 868">
              <a:extLst>
                <a:ext uri="{FF2B5EF4-FFF2-40B4-BE49-F238E27FC236}">
                  <a16:creationId xmlns:a16="http://schemas.microsoft.com/office/drawing/2014/main" id="{263788F5-EBFC-AB8B-3E9A-A4885445B354}"/>
                </a:ext>
              </a:extLst>
            </p:cNvPr>
            <p:cNvSpPr/>
            <p:nvPr/>
          </p:nvSpPr>
          <p:spPr>
            <a:xfrm>
              <a:off x="3232913" y="929487"/>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8" name="Freeform 869">
              <a:extLst>
                <a:ext uri="{FF2B5EF4-FFF2-40B4-BE49-F238E27FC236}">
                  <a16:creationId xmlns:a16="http://schemas.microsoft.com/office/drawing/2014/main" id="{7C8DA10E-7E68-DD38-58AA-84F4F3E219AA}"/>
                </a:ext>
              </a:extLst>
            </p:cNvPr>
            <p:cNvSpPr/>
            <p:nvPr/>
          </p:nvSpPr>
          <p:spPr>
            <a:xfrm>
              <a:off x="3290520" y="929259"/>
              <a:ext cx="15316" cy="2286"/>
            </a:xfrm>
            <a:custGeom>
              <a:avLst/>
              <a:gdLst>
                <a:gd name="connsiteX0" fmla="*/ 0 w 15316"/>
                <a:gd name="connsiteY0" fmla="*/ 0 h 2286"/>
                <a:gd name="connsiteX1" fmla="*/ 15316 w 15316"/>
                <a:gd name="connsiteY1" fmla="*/ 0 h 2286"/>
                <a:gd name="connsiteX2" fmla="*/ 0 w 15316"/>
                <a:gd name="connsiteY2" fmla="*/ 0 h 2286"/>
              </a:gdLst>
              <a:ahLst/>
              <a:cxnLst>
                <a:cxn ang="0">
                  <a:pos x="connsiteX0" y="connsiteY0"/>
                </a:cxn>
                <a:cxn ang="0">
                  <a:pos x="connsiteX1" y="connsiteY1"/>
                </a:cxn>
                <a:cxn ang="0">
                  <a:pos x="connsiteX2" y="connsiteY2"/>
                </a:cxn>
              </a:cxnLst>
              <a:rect l="l" t="t" r="r" b="b"/>
              <a:pathLst>
                <a:path w="15316" h="2286">
                  <a:moveTo>
                    <a:pt x="0" y="0"/>
                  </a:moveTo>
                  <a:cubicBezTo>
                    <a:pt x="5029" y="0"/>
                    <a:pt x="10287" y="0"/>
                    <a:pt x="15316" y="0"/>
                  </a:cubicBezTo>
                  <a:cubicBezTo>
                    <a:pt x="10287" y="0"/>
                    <a:pt x="5029" y="0"/>
                    <a:pt x="0" y="0"/>
                  </a:cubicBezTo>
                  <a:close/>
                </a:path>
              </a:pathLst>
            </a:custGeom>
            <a:solidFill>
              <a:srgbClr val="FFFFFF"/>
            </a:solidFill>
            <a:ln w="2286" cap="flat">
              <a:noFill/>
              <a:prstDash val="solid"/>
              <a:miter/>
            </a:ln>
          </p:spPr>
          <p:txBody>
            <a:bodyPr rtlCol="0" anchor="ctr"/>
            <a:lstStyle/>
            <a:p>
              <a:endParaRPr lang="en-US"/>
            </a:p>
          </p:txBody>
        </p:sp>
        <p:sp>
          <p:nvSpPr>
            <p:cNvPr id="9" name="Freeform 870">
              <a:extLst>
                <a:ext uri="{FF2B5EF4-FFF2-40B4-BE49-F238E27FC236}">
                  <a16:creationId xmlns:a16="http://schemas.microsoft.com/office/drawing/2014/main" id="{0BF871AC-83F0-97DB-AB60-27F7299BBCF4}"/>
                </a:ext>
              </a:extLst>
            </p:cNvPr>
            <p:cNvSpPr/>
            <p:nvPr/>
          </p:nvSpPr>
          <p:spPr>
            <a:xfrm>
              <a:off x="3290520" y="943889"/>
              <a:ext cx="18059" cy="457"/>
            </a:xfrm>
            <a:custGeom>
              <a:avLst/>
              <a:gdLst>
                <a:gd name="connsiteX0" fmla="*/ 18059 w 18059"/>
                <a:gd name="connsiteY0" fmla="*/ 457 h 457"/>
                <a:gd name="connsiteX1" fmla="*/ 0 w 18059"/>
                <a:gd name="connsiteY1" fmla="*/ 0 h 457"/>
                <a:gd name="connsiteX2" fmla="*/ 18059 w 18059"/>
                <a:gd name="connsiteY2" fmla="*/ 457 h 457"/>
              </a:gdLst>
              <a:ahLst/>
              <a:cxnLst>
                <a:cxn ang="0">
                  <a:pos x="connsiteX0" y="connsiteY0"/>
                </a:cxn>
                <a:cxn ang="0">
                  <a:pos x="connsiteX1" y="connsiteY1"/>
                </a:cxn>
                <a:cxn ang="0">
                  <a:pos x="connsiteX2" y="connsiteY2"/>
                </a:cxn>
              </a:cxnLst>
              <a:rect l="l" t="t" r="r" b="b"/>
              <a:pathLst>
                <a:path w="18059" h="457">
                  <a:moveTo>
                    <a:pt x="18059" y="457"/>
                  </a:moveTo>
                  <a:cubicBezTo>
                    <a:pt x="12116" y="229"/>
                    <a:pt x="6172" y="0"/>
                    <a:pt x="0" y="0"/>
                  </a:cubicBezTo>
                  <a:cubicBezTo>
                    <a:pt x="6172" y="0"/>
                    <a:pt x="12116" y="229"/>
                    <a:pt x="18059" y="457"/>
                  </a:cubicBezTo>
                  <a:close/>
                </a:path>
              </a:pathLst>
            </a:custGeom>
            <a:solidFill>
              <a:srgbClr val="FFFFFF"/>
            </a:solidFill>
            <a:ln w="2286" cap="flat">
              <a:noFill/>
              <a:prstDash val="solid"/>
              <a:miter/>
            </a:ln>
          </p:spPr>
          <p:txBody>
            <a:bodyPr rtlCol="0" anchor="ctr"/>
            <a:lstStyle/>
            <a:p>
              <a:endParaRPr lang="en-US"/>
            </a:p>
          </p:txBody>
        </p:sp>
        <p:sp>
          <p:nvSpPr>
            <p:cNvPr id="12" name="Freeform 871">
              <a:extLst>
                <a:ext uri="{FF2B5EF4-FFF2-40B4-BE49-F238E27FC236}">
                  <a16:creationId xmlns:a16="http://schemas.microsoft.com/office/drawing/2014/main" id="{0AAED874-C4FA-3FB4-6CDF-75CD2309E0B8}"/>
                </a:ext>
              </a:extLst>
            </p:cNvPr>
            <p:cNvSpPr/>
            <p:nvPr/>
          </p:nvSpPr>
          <p:spPr>
            <a:xfrm>
              <a:off x="2932075" y="1039444"/>
              <a:ext cx="1143" cy="6400"/>
            </a:xfrm>
            <a:custGeom>
              <a:avLst/>
              <a:gdLst>
                <a:gd name="connsiteX0" fmla="*/ 1143 w 1143"/>
                <a:gd name="connsiteY0" fmla="*/ 6401 h 6400"/>
                <a:gd name="connsiteX1" fmla="*/ 0 w 1143"/>
                <a:gd name="connsiteY1" fmla="*/ 0 h 6400"/>
                <a:gd name="connsiteX2" fmla="*/ 1143 w 1143"/>
                <a:gd name="connsiteY2" fmla="*/ 6401 h 6400"/>
              </a:gdLst>
              <a:ahLst/>
              <a:cxnLst>
                <a:cxn ang="0">
                  <a:pos x="connsiteX0" y="connsiteY0"/>
                </a:cxn>
                <a:cxn ang="0">
                  <a:pos x="connsiteX1" y="connsiteY1"/>
                </a:cxn>
                <a:cxn ang="0">
                  <a:pos x="connsiteX2" y="connsiteY2"/>
                </a:cxn>
              </a:cxnLst>
              <a:rect l="l" t="t" r="r" b="b"/>
              <a:pathLst>
                <a:path w="1143" h="6400">
                  <a:moveTo>
                    <a:pt x="1143" y="6401"/>
                  </a:moveTo>
                  <a:cubicBezTo>
                    <a:pt x="686" y="4343"/>
                    <a:pt x="457" y="2286"/>
                    <a:pt x="0" y="0"/>
                  </a:cubicBezTo>
                  <a:cubicBezTo>
                    <a:pt x="457" y="2286"/>
                    <a:pt x="914" y="4343"/>
                    <a:pt x="1143" y="6401"/>
                  </a:cubicBezTo>
                  <a:close/>
                </a:path>
              </a:pathLst>
            </a:custGeom>
            <a:solidFill>
              <a:srgbClr val="FFFFFF"/>
            </a:solidFill>
            <a:ln w="2286" cap="flat">
              <a:noFill/>
              <a:prstDash val="solid"/>
              <a:miter/>
            </a:ln>
          </p:spPr>
          <p:txBody>
            <a:bodyPr rtlCol="0" anchor="ctr"/>
            <a:lstStyle/>
            <a:p>
              <a:endParaRPr lang="en-US"/>
            </a:p>
          </p:txBody>
        </p:sp>
        <p:sp>
          <p:nvSpPr>
            <p:cNvPr id="13" name="Freeform 872">
              <a:extLst>
                <a:ext uri="{FF2B5EF4-FFF2-40B4-BE49-F238E27FC236}">
                  <a16:creationId xmlns:a16="http://schemas.microsoft.com/office/drawing/2014/main" id="{288BEFD8-D49D-790A-39BF-1DA9E3907B4C}"/>
                </a:ext>
              </a:extLst>
            </p:cNvPr>
            <p:cNvSpPr/>
            <p:nvPr/>
          </p:nvSpPr>
          <p:spPr>
            <a:xfrm>
              <a:off x="3308808" y="929087"/>
              <a:ext cx="16916" cy="171"/>
            </a:xfrm>
            <a:custGeom>
              <a:avLst/>
              <a:gdLst>
                <a:gd name="connsiteX0" fmla="*/ 0 w 16916"/>
                <a:gd name="connsiteY0" fmla="*/ 171 h 171"/>
                <a:gd name="connsiteX1" fmla="*/ 16916 w 16916"/>
                <a:gd name="connsiteY1" fmla="*/ 171 h 171"/>
                <a:gd name="connsiteX2" fmla="*/ 0 w 16916"/>
                <a:gd name="connsiteY2" fmla="*/ 171 h 171"/>
              </a:gdLst>
              <a:ahLst/>
              <a:cxnLst>
                <a:cxn ang="0">
                  <a:pos x="connsiteX0" y="connsiteY0"/>
                </a:cxn>
                <a:cxn ang="0">
                  <a:pos x="connsiteX1" y="connsiteY1"/>
                </a:cxn>
                <a:cxn ang="0">
                  <a:pos x="connsiteX2" y="connsiteY2"/>
                </a:cxn>
              </a:cxnLst>
              <a:rect l="l" t="t" r="r" b="b"/>
              <a:pathLst>
                <a:path w="16916" h="171">
                  <a:moveTo>
                    <a:pt x="0" y="171"/>
                  </a:moveTo>
                  <a:cubicBezTo>
                    <a:pt x="5715" y="171"/>
                    <a:pt x="11430" y="171"/>
                    <a:pt x="16916" y="171"/>
                  </a:cubicBezTo>
                  <a:cubicBezTo>
                    <a:pt x="11430" y="-57"/>
                    <a:pt x="5715" y="-57"/>
                    <a:pt x="0" y="171"/>
                  </a:cubicBezTo>
                  <a:close/>
                </a:path>
              </a:pathLst>
            </a:custGeom>
            <a:solidFill>
              <a:srgbClr val="FFFFFF"/>
            </a:solidFill>
            <a:ln w="2286" cap="flat">
              <a:noFill/>
              <a:prstDash val="solid"/>
              <a:miter/>
            </a:ln>
          </p:spPr>
          <p:txBody>
            <a:bodyPr rtlCol="0" anchor="ctr"/>
            <a:lstStyle/>
            <a:p>
              <a:endParaRPr lang="en-US"/>
            </a:p>
          </p:txBody>
        </p:sp>
        <p:sp>
          <p:nvSpPr>
            <p:cNvPr id="14" name="Freeform 873">
              <a:extLst>
                <a:ext uri="{FF2B5EF4-FFF2-40B4-BE49-F238E27FC236}">
                  <a16:creationId xmlns:a16="http://schemas.microsoft.com/office/drawing/2014/main" id="{65AB11D0-8BDF-6872-19E4-86B3E3F4BBF8}"/>
                </a:ext>
              </a:extLst>
            </p:cNvPr>
            <p:cNvSpPr/>
            <p:nvPr/>
          </p:nvSpPr>
          <p:spPr>
            <a:xfrm>
              <a:off x="3335783" y="793470"/>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7"/>
                    <a:pt x="1143" y="229"/>
                    <a:pt x="1600"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15" name="Freeform 874">
              <a:extLst>
                <a:ext uri="{FF2B5EF4-FFF2-40B4-BE49-F238E27FC236}">
                  <a16:creationId xmlns:a16="http://schemas.microsoft.com/office/drawing/2014/main" id="{C72FD689-7ADC-2F0C-A513-F0DF843F0225}"/>
                </a:ext>
              </a:extLst>
            </p:cNvPr>
            <p:cNvSpPr/>
            <p:nvPr/>
          </p:nvSpPr>
          <p:spPr>
            <a:xfrm>
              <a:off x="3330754" y="795299"/>
              <a:ext cx="1143" cy="457"/>
            </a:xfrm>
            <a:custGeom>
              <a:avLst/>
              <a:gdLst>
                <a:gd name="connsiteX0" fmla="*/ 0 w 1143"/>
                <a:gd name="connsiteY0" fmla="*/ 457 h 457"/>
                <a:gd name="connsiteX1" fmla="*/ 1143 w 1143"/>
                <a:gd name="connsiteY1" fmla="*/ 0 h 457"/>
                <a:gd name="connsiteX2" fmla="*/ 0 w 1143"/>
                <a:gd name="connsiteY2" fmla="*/ 457 h 457"/>
              </a:gdLst>
              <a:ahLst/>
              <a:cxnLst>
                <a:cxn ang="0">
                  <a:pos x="connsiteX0" y="connsiteY0"/>
                </a:cxn>
                <a:cxn ang="0">
                  <a:pos x="connsiteX1" y="connsiteY1"/>
                </a:cxn>
                <a:cxn ang="0">
                  <a:pos x="connsiteX2" y="connsiteY2"/>
                </a:cxn>
              </a:cxnLst>
              <a:rect l="l" t="t" r="r" b="b"/>
              <a:pathLst>
                <a:path w="1143" h="457">
                  <a:moveTo>
                    <a:pt x="0" y="457"/>
                  </a:moveTo>
                  <a:cubicBezTo>
                    <a:pt x="457" y="229"/>
                    <a:pt x="914" y="229"/>
                    <a:pt x="1143" y="0"/>
                  </a:cubicBezTo>
                  <a:cubicBezTo>
                    <a:pt x="686" y="229"/>
                    <a:pt x="229" y="229"/>
                    <a:pt x="0" y="457"/>
                  </a:cubicBezTo>
                  <a:close/>
                </a:path>
              </a:pathLst>
            </a:custGeom>
            <a:solidFill>
              <a:srgbClr val="FFFFFF"/>
            </a:solidFill>
            <a:ln w="2286" cap="flat">
              <a:noFill/>
              <a:prstDash val="solid"/>
              <a:miter/>
            </a:ln>
          </p:spPr>
          <p:txBody>
            <a:bodyPr rtlCol="0" anchor="ctr"/>
            <a:lstStyle/>
            <a:p>
              <a:endParaRPr lang="en-US"/>
            </a:p>
          </p:txBody>
        </p:sp>
        <p:sp>
          <p:nvSpPr>
            <p:cNvPr id="16" name="Freeform 875">
              <a:extLst>
                <a:ext uri="{FF2B5EF4-FFF2-40B4-BE49-F238E27FC236}">
                  <a16:creationId xmlns:a16="http://schemas.microsoft.com/office/drawing/2014/main" id="{87840B6D-CF42-0B3D-279E-8B6CA9FE5ECD}"/>
                </a:ext>
              </a:extLst>
            </p:cNvPr>
            <p:cNvSpPr/>
            <p:nvPr/>
          </p:nvSpPr>
          <p:spPr>
            <a:xfrm>
              <a:off x="3328239" y="795985"/>
              <a:ext cx="1143" cy="228"/>
            </a:xfrm>
            <a:custGeom>
              <a:avLst/>
              <a:gdLst>
                <a:gd name="connsiteX0" fmla="*/ 0 w 1143"/>
                <a:gd name="connsiteY0" fmla="*/ 229 h 228"/>
                <a:gd name="connsiteX1" fmla="*/ 1143 w 1143"/>
                <a:gd name="connsiteY1" fmla="*/ 0 h 228"/>
                <a:gd name="connsiteX2" fmla="*/ 0 w 1143"/>
                <a:gd name="connsiteY2" fmla="*/ 229 h 228"/>
              </a:gdLst>
              <a:ahLst/>
              <a:cxnLst>
                <a:cxn ang="0">
                  <a:pos x="connsiteX0" y="connsiteY0"/>
                </a:cxn>
                <a:cxn ang="0">
                  <a:pos x="connsiteX1" y="connsiteY1"/>
                </a:cxn>
                <a:cxn ang="0">
                  <a:pos x="connsiteX2" y="connsiteY2"/>
                </a:cxn>
              </a:cxnLst>
              <a:rect l="l" t="t" r="r" b="b"/>
              <a:pathLst>
                <a:path w="1143" h="228">
                  <a:moveTo>
                    <a:pt x="0" y="229"/>
                  </a:moveTo>
                  <a:cubicBezTo>
                    <a:pt x="457" y="229"/>
                    <a:pt x="686" y="0"/>
                    <a:pt x="1143" y="0"/>
                  </a:cubicBezTo>
                  <a:cubicBezTo>
                    <a:pt x="686" y="229"/>
                    <a:pt x="457" y="229"/>
                    <a:pt x="0" y="229"/>
                  </a:cubicBezTo>
                  <a:close/>
                </a:path>
              </a:pathLst>
            </a:custGeom>
            <a:solidFill>
              <a:srgbClr val="FFFFFF"/>
            </a:solidFill>
            <a:ln w="2286" cap="flat">
              <a:noFill/>
              <a:prstDash val="solid"/>
              <a:miter/>
            </a:ln>
          </p:spPr>
          <p:txBody>
            <a:bodyPr rtlCol="0" anchor="ctr"/>
            <a:lstStyle/>
            <a:p>
              <a:endParaRPr lang="en-US"/>
            </a:p>
          </p:txBody>
        </p:sp>
        <p:sp>
          <p:nvSpPr>
            <p:cNvPr id="17" name="Freeform 876">
              <a:extLst>
                <a:ext uri="{FF2B5EF4-FFF2-40B4-BE49-F238E27FC236}">
                  <a16:creationId xmlns:a16="http://schemas.microsoft.com/office/drawing/2014/main" id="{A5E23AD6-9E87-7FEC-96DA-CCF7EDB9D596}"/>
                </a:ext>
              </a:extLst>
            </p:cNvPr>
            <p:cNvSpPr/>
            <p:nvPr/>
          </p:nvSpPr>
          <p:spPr>
            <a:xfrm>
              <a:off x="3338298" y="791870"/>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829" y="457"/>
                    <a:pt x="2515" y="0"/>
                  </a:cubicBezTo>
                  <a:cubicBezTo>
                    <a:pt x="1600" y="457"/>
                    <a:pt x="914" y="686"/>
                    <a:pt x="0" y="1143"/>
                  </a:cubicBezTo>
                  <a:close/>
                </a:path>
              </a:pathLst>
            </a:custGeom>
            <a:solidFill>
              <a:srgbClr val="FFFFFF"/>
            </a:solidFill>
            <a:ln w="2286" cap="flat">
              <a:noFill/>
              <a:prstDash val="solid"/>
              <a:miter/>
            </a:ln>
          </p:spPr>
          <p:txBody>
            <a:bodyPr rtlCol="0" anchor="ctr"/>
            <a:lstStyle/>
            <a:p>
              <a:endParaRPr lang="en-US"/>
            </a:p>
          </p:txBody>
        </p:sp>
        <p:sp>
          <p:nvSpPr>
            <p:cNvPr id="18" name="Freeform 877">
              <a:extLst>
                <a:ext uri="{FF2B5EF4-FFF2-40B4-BE49-F238E27FC236}">
                  <a16:creationId xmlns:a16="http://schemas.microsoft.com/office/drawing/2014/main" id="{1DF49F2D-E3D6-E24F-99B5-F3749E8D8AE7}"/>
                </a:ext>
              </a:extLst>
            </p:cNvPr>
            <p:cNvSpPr/>
            <p:nvPr/>
          </p:nvSpPr>
          <p:spPr>
            <a:xfrm>
              <a:off x="3314980" y="796899"/>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229" y="0"/>
                    <a:pt x="229" y="0"/>
                    <a:pt x="0" y="0"/>
                  </a:cubicBezTo>
                  <a:close/>
                </a:path>
              </a:pathLst>
            </a:custGeom>
            <a:solidFill>
              <a:srgbClr val="FFFFFF"/>
            </a:solidFill>
            <a:ln w="2286" cap="flat">
              <a:noFill/>
              <a:prstDash val="solid"/>
              <a:miter/>
            </a:ln>
          </p:spPr>
          <p:txBody>
            <a:bodyPr rtlCol="0" anchor="ctr"/>
            <a:lstStyle/>
            <a:p>
              <a:endParaRPr lang="en-US"/>
            </a:p>
          </p:txBody>
        </p:sp>
        <p:sp>
          <p:nvSpPr>
            <p:cNvPr id="19" name="Freeform 878">
              <a:extLst>
                <a:ext uri="{FF2B5EF4-FFF2-40B4-BE49-F238E27FC236}">
                  <a16:creationId xmlns:a16="http://schemas.microsoft.com/office/drawing/2014/main" id="{92970129-7602-FB4E-BA46-F608690684FD}"/>
                </a:ext>
              </a:extLst>
            </p:cNvPr>
            <p:cNvSpPr/>
            <p:nvPr/>
          </p:nvSpPr>
          <p:spPr>
            <a:xfrm>
              <a:off x="3385389" y="634822"/>
              <a:ext cx="914" cy="914"/>
            </a:xfrm>
            <a:custGeom>
              <a:avLst/>
              <a:gdLst>
                <a:gd name="connsiteX0" fmla="*/ 914 w 914"/>
                <a:gd name="connsiteY0" fmla="*/ 914 h 914"/>
                <a:gd name="connsiteX1" fmla="*/ 0 w 914"/>
                <a:gd name="connsiteY1" fmla="*/ 0 h 914"/>
                <a:gd name="connsiteX2" fmla="*/ 914 w 914"/>
                <a:gd name="connsiteY2" fmla="*/ 914 h 914"/>
              </a:gdLst>
              <a:ahLst/>
              <a:cxnLst>
                <a:cxn ang="0">
                  <a:pos x="connsiteX0" y="connsiteY0"/>
                </a:cxn>
                <a:cxn ang="0">
                  <a:pos x="connsiteX1" y="connsiteY1"/>
                </a:cxn>
                <a:cxn ang="0">
                  <a:pos x="connsiteX2" y="connsiteY2"/>
                </a:cxn>
              </a:cxnLst>
              <a:rect l="l" t="t" r="r" b="b"/>
              <a:pathLst>
                <a:path w="914" h="914">
                  <a:moveTo>
                    <a:pt x="914" y="914"/>
                  </a:moveTo>
                  <a:cubicBezTo>
                    <a:pt x="686" y="686"/>
                    <a:pt x="229" y="229"/>
                    <a:pt x="0" y="0"/>
                  </a:cubicBezTo>
                  <a:cubicBezTo>
                    <a:pt x="457" y="229"/>
                    <a:pt x="686" y="457"/>
                    <a:pt x="914" y="914"/>
                  </a:cubicBezTo>
                  <a:close/>
                </a:path>
              </a:pathLst>
            </a:custGeom>
            <a:solidFill>
              <a:srgbClr val="FFFFFF"/>
            </a:solidFill>
            <a:ln w="2286" cap="flat">
              <a:noFill/>
              <a:prstDash val="solid"/>
              <a:miter/>
            </a:ln>
          </p:spPr>
          <p:txBody>
            <a:bodyPr rtlCol="0" anchor="ctr"/>
            <a:lstStyle/>
            <a:p>
              <a:endParaRPr lang="en-US"/>
            </a:p>
          </p:txBody>
        </p:sp>
        <p:sp>
          <p:nvSpPr>
            <p:cNvPr id="20" name="Freeform 879">
              <a:extLst>
                <a:ext uri="{FF2B5EF4-FFF2-40B4-BE49-F238E27FC236}">
                  <a16:creationId xmlns:a16="http://schemas.microsoft.com/office/drawing/2014/main" id="{197BBCEF-0C15-522E-861F-8241DB5456D3}"/>
                </a:ext>
              </a:extLst>
            </p:cNvPr>
            <p:cNvSpPr/>
            <p:nvPr/>
          </p:nvSpPr>
          <p:spPr>
            <a:xfrm>
              <a:off x="3272461" y="943432"/>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0"/>
                    <a:pt x="4343" y="0"/>
                    <a:pt x="0" y="0"/>
                  </a:cubicBezTo>
                  <a:cubicBezTo>
                    <a:pt x="4343" y="0"/>
                    <a:pt x="8687" y="229"/>
                    <a:pt x="13030" y="229"/>
                  </a:cubicBezTo>
                  <a:close/>
                </a:path>
              </a:pathLst>
            </a:custGeom>
            <a:solidFill>
              <a:srgbClr val="FFFFFF"/>
            </a:solidFill>
            <a:ln w="2286" cap="flat">
              <a:noFill/>
              <a:prstDash val="solid"/>
              <a:miter/>
            </a:ln>
          </p:spPr>
          <p:txBody>
            <a:bodyPr rtlCol="0" anchor="ctr"/>
            <a:lstStyle/>
            <a:p>
              <a:endParaRPr lang="en-US"/>
            </a:p>
          </p:txBody>
        </p:sp>
        <p:sp>
          <p:nvSpPr>
            <p:cNvPr id="21" name="Freeform 880">
              <a:extLst>
                <a:ext uri="{FF2B5EF4-FFF2-40B4-BE49-F238E27FC236}">
                  <a16:creationId xmlns:a16="http://schemas.microsoft.com/office/drawing/2014/main" id="{180EA584-D62B-A4F8-6146-9ED47FE6A298}"/>
                </a:ext>
              </a:extLst>
            </p:cNvPr>
            <p:cNvSpPr/>
            <p:nvPr/>
          </p:nvSpPr>
          <p:spPr>
            <a:xfrm>
              <a:off x="3317266" y="797128"/>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2" name="Freeform 881">
              <a:extLst>
                <a:ext uri="{FF2B5EF4-FFF2-40B4-BE49-F238E27FC236}">
                  <a16:creationId xmlns:a16="http://schemas.microsoft.com/office/drawing/2014/main" id="{F1A44909-892F-2E77-4C8E-0D50C636A018}"/>
                </a:ext>
              </a:extLst>
            </p:cNvPr>
            <p:cNvSpPr/>
            <p:nvPr/>
          </p:nvSpPr>
          <p:spPr>
            <a:xfrm>
              <a:off x="3214168" y="929716"/>
              <a:ext cx="914" cy="2286"/>
            </a:xfrm>
            <a:custGeom>
              <a:avLst/>
              <a:gdLst>
                <a:gd name="connsiteX0" fmla="*/ 0 w 914"/>
                <a:gd name="connsiteY0" fmla="*/ 0 h 2286"/>
                <a:gd name="connsiteX1" fmla="*/ 914 w 914"/>
                <a:gd name="connsiteY1" fmla="*/ 0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0"/>
                    <a:pt x="686" y="0"/>
                    <a:pt x="914"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3" name="Freeform 882">
              <a:extLst>
                <a:ext uri="{FF2B5EF4-FFF2-40B4-BE49-F238E27FC236}">
                  <a16:creationId xmlns:a16="http://schemas.microsoft.com/office/drawing/2014/main" id="{20662135-1DBD-31B8-DC64-ECA8E662B201}"/>
                </a:ext>
              </a:extLst>
            </p:cNvPr>
            <p:cNvSpPr/>
            <p:nvPr/>
          </p:nvSpPr>
          <p:spPr>
            <a:xfrm>
              <a:off x="3333268" y="794385"/>
              <a:ext cx="1371" cy="457"/>
            </a:xfrm>
            <a:custGeom>
              <a:avLst/>
              <a:gdLst>
                <a:gd name="connsiteX0" fmla="*/ 0 w 1371"/>
                <a:gd name="connsiteY0" fmla="*/ 457 h 457"/>
                <a:gd name="connsiteX1" fmla="*/ 1372 w 1371"/>
                <a:gd name="connsiteY1" fmla="*/ 0 h 457"/>
                <a:gd name="connsiteX2" fmla="*/ 0 w 1371"/>
                <a:gd name="connsiteY2" fmla="*/ 457 h 457"/>
              </a:gdLst>
              <a:ahLst/>
              <a:cxnLst>
                <a:cxn ang="0">
                  <a:pos x="connsiteX0" y="connsiteY0"/>
                </a:cxn>
                <a:cxn ang="0">
                  <a:pos x="connsiteX1" y="connsiteY1"/>
                </a:cxn>
                <a:cxn ang="0">
                  <a:pos x="connsiteX2" y="connsiteY2"/>
                </a:cxn>
              </a:cxnLst>
              <a:rect l="l" t="t" r="r" b="b"/>
              <a:pathLst>
                <a:path w="1371" h="457">
                  <a:moveTo>
                    <a:pt x="0" y="457"/>
                  </a:moveTo>
                  <a:cubicBezTo>
                    <a:pt x="457" y="229"/>
                    <a:pt x="914" y="229"/>
                    <a:pt x="1372" y="0"/>
                  </a:cubicBezTo>
                  <a:cubicBezTo>
                    <a:pt x="914" y="229"/>
                    <a:pt x="457" y="457"/>
                    <a:pt x="0" y="457"/>
                  </a:cubicBezTo>
                  <a:close/>
                </a:path>
              </a:pathLst>
            </a:custGeom>
            <a:solidFill>
              <a:srgbClr val="FFFFFF"/>
            </a:solidFill>
            <a:ln w="2286" cap="flat">
              <a:noFill/>
              <a:prstDash val="solid"/>
              <a:miter/>
            </a:ln>
          </p:spPr>
          <p:txBody>
            <a:bodyPr rtlCol="0" anchor="ctr"/>
            <a:lstStyle/>
            <a:p>
              <a:endParaRPr lang="en-US"/>
            </a:p>
          </p:txBody>
        </p:sp>
        <p:sp>
          <p:nvSpPr>
            <p:cNvPr id="24" name="Freeform 883">
              <a:extLst>
                <a:ext uri="{FF2B5EF4-FFF2-40B4-BE49-F238E27FC236}">
                  <a16:creationId xmlns:a16="http://schemas.microsoft.com/office/drawing/2014/main" id="{3CA0F673-1ECA-C80E-E03A-5BA7D7B69B77}"/>
                </a:ext>
              </a:extLst>
            </p:cNvPr>
            <p:cNvSpPr/>
            <p:nvPr/>
          </p:nvSpPr>
          <p:spPr>
            <a:xfrm>
              <a:off x="3326182" y="796671"/>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229"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25" name="Freeform 884">
              <a:extLst>
                <a:ext uri="{FF2B5EF4-FFF2-40B4-BE49-F238E27FC236}">
                  <a16:creationId xmlns:a16="http://schemas.microsoft.com/office/drawing/2014/main" id="{9EE5FB14-6A9F-E25A-C279-ABE4BEF4A68A}"/>
                </a:ext>
              </a:extLst>
            </p:cNvPr>
            <p:cNvSpPr/>
            <p:nvPr/>
          </p:nvSpPr>
          <p:spPr>
            <a:xfrm>
              <a:off x="3385618" y="642594"/>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457" y="229"/>
                    <a:pt x="229" y="457"/>
                    <a:pt x="0" y="686"/>
                  </a:cubicBezTo>
                  <a:cubicBezTo>
                    <a:pt x="229"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6" name="Freeform 885">
              <a:extLst>
                <a:ext uri="{FF2B5EF4-FFF2-40B4-BE49-F238E27FC236}">
                  <a16:creationId xmlns:a16="http://schemas.microsoft.com/office/drawing/2014/main" id="{32BDA464-2B1E-4977-118C-46A83B8E8408}"/>
                </a:ext>
              </a:extLst>
            </p:cNvPr>
            <p:cNvSpPr/>
            <p:nvPr/>
          </p:nvSpPr>
          <p:spPr>
            <a:xfrm>
              <a:off x="3381732" y="645566"/>
              <a:ext cx="914" cy="914"/>
            </a:xfrm>
            <a:custGeom>
              <a:avLst/>
              <a:gdLst>
                <a:gd name="connsiteX0" fmla="*/ 914 w 914"/>
                <a:gd name="connsiteY0" fmla="*/ 0 h 914"/>
                <a:gd name="connsiteX1" fmla="*/ 0 w 914"/>
                <a:gd name="connsiteY1" fmla="*/ 914 h 914"/>
                <a:gd name="connsiteX2" fmla="*/ 914 w 914"/>
                <a:gd name="connsiteY2" fmla="*/ 0 h 914"/>
              </a:gdLst>
              <a:ahLst/>
              <a:cxnLst>
                <a:cxn ang="0">
                  <a:pos x="connsiteX0" y="connsiteY0"/>
                </a:cxn>
                <a:cxn ang="0">
                  <a:pos x="connsiteX1" y="connsiteY1"/>
                </a:cxn>
                <a:cxn ang="0">
                  <a:pos x="connsiteX2" y="connsiteY2"/>
                </a:cxn>
              </a:cxnLst>
              <a:rect l="l" t="t" r="r" b="b"/>
              <a:pathLst>
                <a:path w="914" h="914">
                  <a:moveTo>
                    <a:pt x="914" y="0"/>
                  </a:moveTo>
                  <a:cubicBezTo>
                    <a:pt x="686" y="229"/>
                    <a:pt x="229" y="457"/>
                    <a:pt x="0" y="914"/>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7" name="Freeform 886">
              <a:extLst>
                <a:ext uri="{FF2B5EF4-FFF2-40B4-BE49-F238E27FC236}">
                  <a16:creationId xmlns:a16="http://schemas.microsoft.com/office/drawing/2014/main" id="{5151511B-CDB5-A1BA-8F39-0318FE6FD819}"/>
                </a:ext>
              </a:extLst>
            </p:cNvPr>
            <p:cNvSpPr/>
            <p:nvPr/>
          </p:nvSpPr>
          <p:spPr>
            <a:xfrm>
              <a:off x="3378074" y="648538"/>
              <a:ext cx="914" cy="685"/>
            </a:xfrm>
            <a:custGeom>
              <a:avLst/>
              <a:gdLst>
                <a:gd name="connsiteX0" fmla="*/ 914 w 914"/>
                <a:gd name="connsiteY0" fmla="*/ 0 h 685"/>
                <a:gd name="connsiteX1" fmla="*/ 0 w 914"/>
                <a:gd name="connsiteY1" fmla="*/ 686 h 685"/>
                <a:gd name="connsiteX2" fmla="*/ 914 w 914"/>
                <a:gd name="connsiteY2" fmla="*/ 0 h 685"/>
              </a:gdLst>
              <a:ahLst/>
              <a:cxnLst>
                <a:cxn ang="0">
                  <a:pos x="connsiteX0" y="connsiteY0"/>
                </a:cxn>
                <a:cxn ang="0">
                  <a:pos x="connsiteX1" y="connsiteY1"/>
                </a:cxn>
                <a:cxn ang="0">
                  <a:pos x="connsiteX2" y="connsiteY2"/>
                </a:cxn>
              </a:cxnLst>
              <a:rect l="l" t="t" r="r" b="b"/>
              <a:pathLst>
                <a:path w="914" h="685">
                  <a:moveTo>
                    <a:pt x="914" y="0"/>
                  </a:moveTo>
                  <a:cubicBezTo>
                    <a:pt x="686" y="229"/>
                    <a:pt x="457" y="457"/>
                    <a:pt x="0" y="686"/>
                  </a:cubicBezTo>
                  <a:cubicBezTo>
                    <a:pt x="457" y="457"/>
                    <a:pt x="686" y="229"/>
                    <a:pt x="914" y="0"/>
                  </a:cubicBezTo>
                  <a:close/>
                </a:path>
              </a:pathLst>
            </a:custGeom>
            <a:solidFill>
              <a:srgbClr val="FFFFFF"/>
            </a:solidFill>
            <a:ln w="2286" cap="flat">
              <a:noFill/>
              <a:prstDash val="solid"/>
              <a:miter/>
            </a:ln>
          </p:spPr>
          <p:txBody>
            <a:bodyPr rtlCol="0" anchor="ctr"/>
            <a:lstStyle/>
            <a:p>
              <a:endParaRPr lang="en-US"/>
            </a:p>
          </p:txBody>
        </p:sp>
        <p:sp>
          <p:nvSpPr>
            <p:cNvPr id="28" name="Freeform 887">
              <a:extLst>
                <a:ext uri="{FF2B5EF4-FFF2-40B4-BE49-F238E27FC236}">
                  <a16:creationId xmlns:a16="http://schemas.microsoft.com/office/drawing/2014/main" id="{87D9EC36-1572-B776-B46B-7630CB39BF27}"/>
                </a:ext>
              </a:extLst>
            </p:cNvPr>
            <p:cNvSpPr/>
            <p:nvPr/>
          </p:nvSpPr>
          <p:spPr>
            <a:xfrm>
              <a:off x="3254401" y="942975"/>
              <a:ext cx="12801" cy="228"/>
            </a:xfrm>
            <a:custGeom>
              <a:avLst/>
              <a:gdLst>
                <a:gd name="connsiteX0" fmla="*/ 12802 w 12801"/>
                <a:gd name="connsiteY0" fmla="*/ 229 h 228"/>
                <a:gd name="connsiteX1" fmla="*/ 0 w 12801"/>
                <a:gd name="connsiteY1" fmla="*/ 0 h 228"/>
                <a:gd name="connsiteX2" fmla="*/ 12802 w 12801"/>
                <a:gd name="connsiteY2" fmla="*/ 229 h 228"/>
              </a:gdLst>
              <a:ahLst/>
              <a:cxnLst>
                <a:cxn ang="0">
                  <a:pos x="connsiteX0" y="connsiteY0"/>
                </a:cxn>
                <a:cxn ang="0">
                  <a:pos x="connsiteX1" y="connsiteY1"/>
                </a:cxn>
                <a:cxn ang="0">
                  <a:pos x="connsiteX2" y="connsiteY2"/>
                </a:cxn>
              </a:cxnLst>
              <a:rect l="l" t="t" r="r" b="b"/>
              <a:pathLst>
                <a:path w="12801" h="228">
                  <a:moveTo>
                    <a:pt x="12802" y="229"/>
                  </a:moveTo>
                  <a:cubicBezTo>
                    <a:pt x="8458" y="229"/>
                    <a:pt x="4343" y="0"/>
                    <a:pt x="0" y="0"/>
                  </a:cubicBezTo>
                  <a:cubicBezTo>
                    <a:pt x="4343" y="0"/>
                    <a:pt x="8687" y="229"/>
                    <a:pt x="12802" y="229"/>
                  </a:cubicBezTo>
                  <a:close/>
                </a:path>
              </a:pathLst>
            </a:custGeom>
            <a:solidFill>
              <a:srgbClr val="FFFFFF"/>
            </a:solidFill>
            <a:ln w="2286" cap="flat">
              <a:noFill/>
              <a:prstDash val="solid"/>
              <a:miter/>
            </a:ln>
          </p:spPr>
          <p:txBody>
            <a:bodyPr rtlCol="0" anchor="ctr"/>
            <a:lstStyle/>
            <a:p>
              <a:endParaRPr lang="en-US"/>
            </a:p>
          </p:txBody>
        </p:sp>
        <p:sp>
          <p:nvSpPr>
            <p:cNvPr id="29" name="Freeform 888">
              <a:extLst>
                <a:ext uri="{FF2B5EF4-FFF2-40B4-BE49-F238E27FC236}">
                  <a16:creationId xmlns:a16="http://schemas.microsoft.com/office/drawing/2014/main" id="{5F0FEC19-6A06-E20E-8A2E-E2984672F24F}"/>
                </a:ext>
              </a:extLst>
            </p:cNvPr>
            <p:cNvSpPr/>
            <p:nvPr/>
          </p:nvSpPr>
          <p:spPr>
            <a:xfrm>
              <a:off x="3374874" y="651738"/>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30" name="Freeform 889">
              <a:extLst>
                <a:ext uri="{FF2B5EF4-FFF2-40B4-BE49-F238E27FC236}">
                  <a16:creationId xmlns:a16="http://schemas.microsoft.com/office/drawing/2014/main" id="{F94480D7-1D3A-D3BC-7A3B-2655C83D19CC}"/>
                </a:ext>
              </a:extLst>
            </p:cNvPr>
            <p:cNvSpPr/>
            <p:nvPr/>
          </p:nvSpPr>
          <p:spPr>
            <a:xfrm>
              <a:off x="2821373" y="362118"/>
              <a:ext cx="553042" cy="654466"/>
            </a:xfrm>
            <a:custGeom>
              <a:avLst/>
              <a:gdLst>
                <a:gd name="connsiteX0" fmla="*/ 16519 w 553042"/>
                <a:gd name="connsiteY0" fmla="*/ 56220 h 654466"/>
                <a:gd name="connsiteX1" fmla="*/ 47837 w 553042"/>
                <a:gd name="connsiteY1" fmla="*/ 213268 h 654466"/>
                <a:gd name="connsiteX2" fmla="*/ 75269 w 553042"/>
                <a:gd name="connsiteY2" fmla="*/ 386776 h 654466"/>
                <a:gd name="connsiteX3" fmla="*/ 102015 w 553042"/>
                <a:gd name="connsiteY3" fmla="*/ 602803 h 654466"/>
                <a:gd name="connsiteX4" fmla="*/ 107273 w 553042"/>
                <a:gd name="connsiteY4" fmla="*/ 654466 h 654466"/>
                <a:gd name="connsiteX5" fmla="*/ 106130 w 553042"/>
                <a:gd name="connsiteY5" fmla="*/ 646237 h 654466"/>
                <a:gd name="connsiteX6" fmla="*/ 123961 w 553042"/>
                <a:gd name="connsiteY6" fmla="*/ 647151 h 654466"/>
                <a:gd name="connsiteX7" fmla="*/ 175853 w 553042"/>
                <a:gd name="connsiteY7" fmla="*/ 647380 h 654466"/>
                <a:gd name="connsiteX8" fmla="*/ 241461 w 553042"/>
                <a:gd name="connsiteY8" fmla="*/ 637778 h 654466"/>
                <a:gd name="connsiteX9" fmla="*/ 341588 w 553042"/>
                <a:gd name="connsiteY9" fmla="*/ 580400 h 654466"/>
                <a:gd name="connsiteX10" fmla="*/ 358733 w 553042"/>
                <a:gd name="connsiteY10" fmla="*/ 580400 h 654466"/>
                <a:gd name="connsiteX11" fmla="*/ 203742 w 553042"/>
                <a:gd name="connsiteY11" fmla="*/ 581086 h 654466"/>
                <a:gd name="connsiteX12" fmla="*/ 184083 w 553042"/>
                <a:gd name="connsiteY12" fmla="*/ 579943 h 654466"/>
                <a:gd name="connsiteX13" fmla="*/ 168766 w 553042"/>
                <a:gd name="connsiteY13" fmla="*/ 562340 h 654466"/>
                <a:gd name="connsiteX14" fmla="*/ 167166 w 553042"/>
                <a:gd name="connsiteY14" fmla="*/ 536051 h 654466"/>
                <a:gd name="connsiteX15" fmla="*/ 121675 w 553042"/>
                <a:gd name="connsiteY15" fmla="*/ 184236 h 654466"/>
                <a:gd name="connsiteX16" fmla="*/ 104987 w 553042"/>
                <a:gd name="connsiteY16" fmla="*/ 232242 h 654466"/>
                <a:gd name="connsiteX17" fmla="*/ 101558 w 553042"/>
                <a:gd name="connsiteY17" fmla="*/ 223327 h 654466"/>
                <a:gd name="connsiteX18" fmla="*/ 116417 w 553042"/>
                <a:gd name="connsiteY18" fmla="*/ 159090 h 654466"/>
                <a:gd name="connsiteX19" fmla="*/ 127390 w 553042"/>
                <a:gd name="connsiteY19" fmla="*/ 151546 h 654466"/>
                <a:gd name="connsiteX20" fmla="*/ 155965 w 553042"/>
                <a:gd name="connsiteY20" fmla="*/ 209839 h 654466"/>
                <a:gd name="connsiteX21" fmla="*/ 158708 w 553042"/>
                <a:gd name="connsiteY21" fmla="*/ 224927 h 654466"/>
                <a:gd name="connsiteX22" fmla="*/ 130819 w 553042"/>
                <a:gd name="connsiteY22" fmla="*/ 182864 h 654466"/>
                <a:gd name="connsiteX23" fmla="*/ 180196 w 553042"/>
                <a:gd name="connsiteY23" fmla="*/ 531708 h 654466"/>
                <a:gd name="connsiteX24" fmla="*/ 182940 w 553042"/>
                <a:gd name="connsiteY24" fmla="*/ 539938 h 654466"/>
                <a:gd name="connsiteX25" fmla="*/ 184083 w 553042"/>
                <a:gd name="connsiteY25" fmla="*/ 538109 h 654466"/>
                <a:gd name="connsiteX26" fmla="*/ 221802 w 553042"/>
                <a:gd name="connsiteY26" fmla="*/ 447126 h 654466"/>
                <a:gd name="connsiteX27" fmla="*/ 243747 w 553042"/>
                <a:gd name="connsiteY27" fmla="*/ 429981 h 654466"/>
                <a:gd name="connsiteX28" fmla="*/ 318499 w 553042"/>
                <a:gd name="connsiteY28" fmla="*/ 430438 h 654466"/>
                <a:gd name="connsiteX29" fmla="*/ 360562 w 553042"/>
                <a:gd name="connsiteY29" fmla="*/ 408721 h 654466"/>
                <a:gd name="connsiteX30" fmla="*/ 374735 w 553042"/>
                <a:gd name="connsiteY30" fmla="*/ 384718 h 654466"/>
                <a:gd name="connsiteX31" fmla="*/ 382050 w 553042"/>
                <a:gd name="connsiteY31" fmla="*/ 363916 h 654466"/>
                <a:gd name="connsiteX32" fmla="*/ 379993 w 553042"/>
                <a:gd name="connsiteY32" fmla="*/ 352028 h 654466"/>
                <a:gd name="connsiteX33" fmla="*/ 397366 w 553042"/>
                <a:gd name="connsiteY33" fmla="*/ 306994 h 654466"/>
                <a:gd name="connsiteX34" fmla="*/ 413368 w 553042"/>
                <a:gd name="connsiteY34" fmla="*/ 289392 h 654466"/>
                <a:gd name="connsiteX35" fmla="*/ 430513 w 553042"/>
                <a:gd name="connsiteY35" fmla="*/ 249844 h 654466"/>
                <a:gd name="connsiteX36" fmla="*/ 446744 w 553042"/>
                <a:gd name="connsiteY36" fmla="*/ 236357 h 654466"/>
                <a:gd name="connsiteX37" fmla="*/ 474405 w 553042"/>
                <a:gd name="connsiteY37" fmla="*/ 216011 h 654466"/>
                <a:gd name="connsiteX38" fmla="*/ 480348 w 553042"/>
                <a:gd name="connsiteY38" fmla="*/ 190865 h 654466"/>
                <a:gd name="connsiteX39" fmla="*/ 487435 w 553042"/>
                <a:gd name="connsiteY39" fmla="*/ 180807 h 654466"/>
                <a:gd name="connsiteX40" fmla="*/ 492921 w 553042"/>
                <a:gd name="connsiteY40" fmla="*/ 192923 h 654466"/>
                <a:gd name="connsiteX41" fmla="*/ 484463 w 553042"/>
                <a:gd name="connsiteY41" fmla="*/ 229270 h 654466"/>
                <a:gd name="connsiteX42" fmla="*/ 466175 w 553042"/>
                <a:gd name="connsiteY42" fmla="*/ 246187 h 654466"/>
                <a:gd name="connsiteX43" fmla="*/ 444915 w 553042"/>
                <a:gd name="connsiteY43" fmla="*/ 250759 h 654466"/>
                <a:gd name="connsiteX44" fmla="*/ 422741 w 553042"/>
                <a:gd name="connsiteY44" fmla="*/ 307680 h 654466"/>
                <a:gd name="connsiteX45" fmla="*/ 421827 w 553042"/>
                <a:gd name="connsiteY45" fmla="*/ 307223 h 654466"/>
                <a:gd name="connsiteX46" fmla="*/ 421827 w 553042"/>
                <a:gd name="connsiteY46" fmla="*/ 307451 h 654466"/>
                <a:gd name="connsiteX47" fmla="*/ 490178 w 553042"/>
                <a:gd name="connsiteY47" fmla="*/ 340598 h 654466"/>
                <a:gd name="connsiteX48" fmla="*/ 521725 w 553042"/>
                <a:gd name="connsiteY48" fmla="*/ 331912 h 654466"/>
                <a:gd name="connsiteX49" fmla="*/ 541842 w 553042"/>
                <a:gd name="connsiteY49" fmla="*/ 303794 h 654466"/>
                <a:gd name="connsiteX50" fmla="*/ 553043 w 553042"/>
                <a:gd name="connsiteY50" fmla="*/ 259217 h 654466"/>
                <a:gd name="connsiteX51" fmla="*/ 553043 w 553042"/>
                <a:gd name="connsiteY51" fmla="*/ 259217 h 654466"/>
                <a:gd name="connsiteX52" fmla="*/ 545728 w 553042"/>
                <a:gd name="connsiteY52" fmla="*/ 168234 h 654466"/>
                <a:gd name="connsiteX53" fmla="*/ 545956 w 553042"/>
                <a:gd name="connsiteY53" fmla="*/ 153375 h 654466"/>
                <a:gd name="connsiteX54" fmla="*/ 516010 w 553042"/>
                <a:gd name="connsiteY54" fmla="*/ 41361 h 654466"/>
                <a:gd name="connsiteX55" fmla="*/ 476691 w 553042"/>
                <a:gd name="connsiteY55" fmla="*/ 5471 h 654466"/>
                <a:gd name="connsiteX56" fmla="*/ 468461 w 553042"/>
                <a:gd name="connsiteY56" fmla="*/ 25359 h 654466"/>
                <a:gd name="connsiteX57" fmla="*/ 412454 w 553042"/>
                <a:gd name="connsiteY57" fmla="*/ 44790 h 654466"/>
                <a:gd name="connsiteX58" fmla="*/ 404224 w 553042"/>
                <a:gd name="connsiteY58" fmla="*/ 29245 h 654466"/>
                <a:gd name="connsiteX59" fmla="*/ 417026 w 553042"/>
                <a:gd name="connsiteY59" fmla="*/ 31988 h 654466"/>
                <a:gd name="connsiteX60" fmla="*/ 457945 w 553042"/>
                <a:gd name="connsiteY60" fmla="*/ 7757 h 654466"/>
                <a:gd name="connsiteX61" fmla="*/ 436914 w 553042"/>
                <a:gd name="connsiteY61" fmla="*/ 213 h 654466"/>
                <a:gd name="connsiteX62" fmla="*/ 355533 w 553042"/>
                <a:gd name="connsiteY62" fmla="*/ 1813 h 654466"/>
                <a:gd name="connsiteX63" fmla="*/ 324443 w 553042"/>
                <a:gd name="connsiteY63" fmla="*/ 8214 h 654466"/>
                <a:gd name="connsiteX64" fmla="*/ 306384 w 553042"/>
                <a:gd name="connsiteY64" fmla="*/ 34732 h 654466"/>
                <a:gd name="connsiteX65" fmla="*/ 248091 w 553042"/>
                <a:gd name="connsiteY65" fmla="*/ 36332 h 654466"/>
                <a:gd name="connsiteX66" fmla="*/ 246490 w 553042"/>
                <a:gd name="connsiteY66" fmla="*/ 24445 h 654466"/>
                <a:gd name="connsiteX67" fmla="*/ 257920 w 553042"/>
                <a:gd name="connsiteY67" fmla="*/ 25130 h 654466"/>
                <a:gd name="connsiteX68" fmla="*/ 277351 w 553042"/>
                <a:gd name="connsiteY68" fmla="*/ 33131 h 654466"/>
                <a:gd name="connsiteX69" fmla="*/ 302269 w 553042"/>
                <a:gd name="connsiteY69" fmla="*/ 5014 h 654466"/>
                <a:gd name="connsiteX70" fmla="*/ 163280 w 553042"/>
                <a:gd name="connsiteY70" fmla="*/ 3642 h 654466"/>
                <a:gd name="connsiteX71" fmla="*/ 153907 w 553042"/>
                <a:gd name="connsiteY71" fmla="*/ 13472 h 654466"/>
                <a:gd name="connsiteX72" fmla="*/ 143163 w 553042"/>
                <a:gd name="connsiteY72" fmla="*/ 39532 h 654466"/>
                <a:gd name="connsiteX73" fmla="*/ 84184 w 553042"/>
                <a:gd name="connsiteY73" fmla="*/ 51648 h 654466"/>
                <a:gd name="connsiteX74" fmla="*/ 79612 w 553042"/>
                <a:gd name="connsiteY74" fmla="*/ 35189 h 654466"/>
                <a:gd name="connsiteX75" fmla="*/ 93100 w 553042"/>
                <a:gd name="connsiteY75" fmla="*/ 36789 h 654466"/>
                <a:gd name="connsiteX76" fmla="*/ 136534 w 553042"/>
                <a:gd name="connsiteY76" fmla="*/ 18730 h 654466"/>
                <a:gd name="connsiteX77" fmla="*/ 127161 w 553042"/>
                <a:gd name="connsiteY77" fmla="*/ 4328 h 654466"/>
                <a:gd name="connsiteX78" fmla="*/ 85327 w 553042"/>
                <a:gd name="connsiteY78" fmla="*/ 3642 h 654466"/>
                <a:gd name="connsiteX79" fmla="*/ 10804 w 553042"/>
                <a:gd name="connsiteY79" fmla="*/ 4328 h 654466"/>
                <a:gd name="connsiteX80" fmla="*/ 2117 w 553042"/>
                <a:gd name="connsiteY80" fmla="*/ 18272 h 654466"/>
                <a:gd name="connsiteX81" fmla="*/ 16519 w 553042"/>
                <a:gd name="connsiteY81" fmla="*/ 56220 h 6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53042" h="654466">
                  <a:moveTo>
                    <a:pt x="16519" y="56220"/>
                  </a:moveTo>
                  <a:cubicBezTo>
                    <a:pt x="30463" y="107884"/>
                    <a:pt x="40065" y="160233"/>
                    <a:pt x="47837" y="213268"/>
                  </a:cubicBezTo>
                  <a:cubicBezTo>
                    <a:pt x="56524" y="271104"/>
                    <a:pt x="68868" y="328483"/>
                    <a:pt x="75269" y="386776"/>
                  </a:cubicBezTo>
                  <a:cubicBezTo>
                    <a:pt x="83270" y="458785"/>
                    <a:pt x="97215" y="530108"/>
                    <a:pt x="102015" y="602803"/>
                  </a:cubicBezTo>
                  <a:cubicBezTo>
                    <a:pt x="103158" y="620176"/>
                    <a:pt x="104987" y="637321"/>
                    <a:pt x="107273" y="654466"/>
                  </a:cubicBezTo>
                  <a:cubicBezTo>
                    <a:pt x="106816" y="651723"/>
                    <a:pt x="106587" y="648980"/>
                    <a:pt x="106130" y="646237"/>
                  </a:cubicBezTo>
                  <a:cubicBezTo>
                    <a:pt x="112074" y="646465"/>
                    <a:pt x="118017" y="646922"/>
                    <a:pt x="123961" y="647151"/>
                  </a:cubicBezTo>
                  <a:cubicBezTo>
                    <a:pt x="141334" y="647837"/>
                    <a:pt x="158479" y="648294"/>
                    <a:pt x="175853" y="647380"/>
                  </a:cubicBezTo>
                  <a:cubicBezTo>
                    <a:pt x="197799" y="646465"/>
                    <a:pt x="220430" y="644636"/>
                    <a:pt x="241461" y="637778"/>
                  </a:cubicBezTo>
                  <a:cubicBezTo>
                    <a:pt x="279180" y="625205"/>
                    <a:pt x="311184" y="604860"/>
                    <a:pt x="341588" y="580400"/>
                  </a:cubicBezTo>
                  <a:cubicBezTo>
                    <a:pt x="347303" y="580400"/>
                    <a:pt x="353018" y="580400"/>
                    <a:pt x="358733" y="580400"/>
                  </a:cubicBezTo>
                  <a:cubicBezTo>
                    <a:pt x="307069" y="580400"/>
                    <a:pt x="255406" y="581086"/>
                    <a:pt x="203742" y="581086"/>
                  </a:cubicBezTo>
                  <a:cubicBezTo>
                    <a:pt x="197113" y="581086"/>
                    <a:pt x="190483" y="580628"/>
                    <a:pt x="184083" y="579943"/>
                  </a:cubicBezTo>
                  <a:cubicBezTo>
                    <a:pt x="173796" y="578800"/>
                    <a:pt x="168538" y="573313"/>
                    <a:pt x="168766" y="562340"/>
                  </a:cubicBezTo>
                  <a:cubicBezTo>
                    <a:pt x="168766" y="553654"/>
                    <a:pt x="168538" y="544738"/>
                    <a:pt x="167166" y="536051"/>
                  </a:cubicBezTo>
                  <a:cubicBezTo>
                    <a:pt x="156879" y="464957"/>
                    <a:pt x="127618" y="221269"/>
                    <a:pt x="121675" y="184236"/>
                  </a:cubicBezTo>
                  <a:cubicBezTo>
                    <a:pt x="115503" y="195666"/>
                    <a:pt x="109559" y="233614"/>
                    <a:pt x="104987" y="232242"/>
                  </a:cubicBezTo>
                  <a:cubicBezTo>
                    <a:pt x="100644" y="230870"/>
                    <a:pt x="100415" y="226984"/>
                    <a:pt x="101558" y="223327"/>
                  </a:cubicBezTo>
                  <a:cubicBezTo>
                    <a:pt x="107273" y="204124"/>
                    <a:pt x="115045" y="162519"/>
                    <a:pt x="116417" y="159090"/>
                  </a:cubicBezTo>
                  <a:cubicBezTo>
                    <a:pt x="120303" y="149032"/>
                    <a:pt x="120760" y="142859"/>
                    <a:pt x="127390" y="151546"/>
                  </a:cubicBezTo>
                  <a:cubicBezTo>
                    <a:pt x="132419" y="158176"/>
                    <a:pt x="152307" y="204353"/>
                    <a:pt x="155965" y="209839"/>
                  </a:cubicBezTo>
                  <a:cubicBezTo>
                    <a:pt x="159394" y="215097"/>
                    <a:pt x="165566" y="220812"/>
                    <a:pt x="158708" y="224927"/>
                  </a:cubicBezTo>
                  <a:cubicBezTo>
                    <a:pt x="152993" y="228356"/>
                    <a:pt x="138820" y="197038"/>
                    <a:pt x="130819" y="182864"/>
                  </a:cubicBezTo>
                  <a:cubicBezTo>
                    <a:pt x="146821" y="286877"/>
                    <a:pt x="170367" y="428152"/>
                    <a:pt x="180196" y="531708"/>
                  </a:cubicBezTo>
                  <a:cubicBezTo>
                    <a:pt x="179739" y="541538"/>
                    <a:pt x="181568" y="541538"/>
                    <a:pt x="182940" y="539938"/>
                  </a:cubicBezTo>
                  <a:cubicBezTo>
                    <a:pt x="183397" y="539480"/>
                    <a:pt x="183854" y="538566"/>
                    <a:pt x="184083" y="538109"/>
                  </a:cubicBezTo>
                  <a:cubicBezTo>
                    <a:pt x="194827" y="510905"/>
                    <a:pt x="214029" y="475701"/>
                    <a:pt x="221802" y="447126"/>
                  </a:cubicBezTo>
                  <a:cubicBezTo>
                    <a:pt x="226374" y="430210"/>
                    <a:pt x="226602" y="429981"/>
                    <a:pt x="243747" y="429981"/>
                  </a:cubicBezTo>
                  <a:cubicBezTo>
                    <a:pt x="268665" y="429981"/>
                    <a:pt x="293582" y="427924"/>
                    <a:pt x="318499" y="430438"/>
                  </a:cubicBezTo>
                  <a:cubicBezTo>
                    <a:pt x="337702" y="432267"/>
                    <a:pt x="346846" y="430210"/>
                    <a:pt x="360562" y="408721"/>
                  </a:cubicBezTo>
                  <a:cubicBezTo>
                    <a:pt x="365134" y="401406"/>
                    <a:pt x="369934" y="392262"/>
                    <a:pt x="374735" y="384718"/>
                  </a:cubicBezTo>
                  <a:cubicBezTo>
                    <a:pt x="377250" y="380832"/>
                    <a:pt x="380221" y="370316"/>
                    <a:pt x="382050" y="363916"/>
                  </a:cubicBezTo>
                  <a:cubicBezTo>
                    <a:pt x="382050" y="360258"/>
                    <a:pt x="381364" y="356372"/>
                    <a:pt x="379993" y="352028"/>
                  </a:cubicBezTo>
                  <a:cubicBezTo>
                    <a:pt x="373592" y="334198"/>
                    <a:pt x="381364" y="316824"/>
                    <a:pt x="397366" y="306994"/>
                  </a:cubicBezTo>
                  <a:cubicBezTo>
                    <a:pt x="404682" y="302651"/>
                    <a:pt x="409711" y="296936"/>
                    <a:pt x="413368" y="289392"/>
                  </a:cubicBezTo>
                  <a:cubicBezTo>
                    <a:pt x="419541" y="276819"/>
                    <a:pt x="424113" y="266761"/>
                    <a:pt x="430513" y="249844"/>
                  </a:cubicBezTo>
                  <a:cubicBezTo>
                    <a:pt x="436914" y="237957"/>
                    <a:pt x="437600" y="236128"/>
                    <a:pt x="446744" y="236357"/>
                  </a:cubicBezTo>
                  <a:cubicBezTo>
                    <a:pt x="471204" y="237043"/>
                    <a:pt x="471661" y="234071"/>
                    <a:pt x="474405" y="216011"/>
                  </a:cubicBezTo>
                  <a:cubicBezTo>
                    <a:pt x="474862" y="212354"/>
                    <a:pt x="479891" y="194523"/>
                    <a:pt x="480348" y="190865"/>
                  </a:cubicBezTo>
                  <a:cubicBezTo>
                    <a:pt x="481034" y="185379"/>
                    <a:pt x="480805" y="179893"/>
                    <a:pt x="487435" y="180807"/>
                  </a:cubicBezTo>
                  <a:cubicBezTo>
                    <a:pt x="493836" y="181950"/>
                    <a:pt x="494293" y="187436"/>
                    <a:pt x="492921" y="192923"/>
                  </a:cubicBezTo>
                  <a:cubicBezTo>
                    <a:pt x="489949" y="205039"/>
                    <a:pt x="485606" y="216926"/>
                    <a:pt x="484463" y="229270"/>
                  </a:cubicBezTo>
                  <a:cubicBezTo>
                    <a:pt x="483091" y="241386"/>
                    <a:pt x="477605" y="245958"/>
                    <a:pt x="466175" y="246187"/>
                  </a:cubicBezTo>
                  <a:cubicBezTo>
                    <a:pt x="458860" y="246187"/>
                    <a:pt x="448573" y="243672"/>
                    <a:pt x="444915" y="250759"/>
                  </a:cubicBezTo>
                  <a:cubicBezTo>
                    <a:pt x="436914" y="267218"/>
                    <a:pt x="428227" y="289163"/>
                    <a:pt x="422741" y="307680"/>
                  </a:cubicBezTo>
                  <a:cubicBezTo>
                    <a:pt x="422512" y="307451"/>
                    <a:pt x="422055" y="307451"/>
                    <a:pt x="421827" y="307223"/>
                  </a:cubicBezTo>
                  <a:cubicBezTo>
                    <a:pt x="421827" y="307223"/>
                    <a:pt x="421827" y="307451"/>
                    <a:pt x="421827" y="307451"/>
                  </a:cubicBezTo>
                  <a:cubicBezTo>
                    <a:pt x="446973" y="315681"/>
                    <a:pt x="467547" y="330083"/>
                    <a:pt x="490178" y="340598"/>
                  </a:cubicBezTo>
                  <a:cubicBezTo>
                    <a:pt x="509152" y="349514"/>
                    <a:pt x="510295" y="349057"/>
                    <a:pt x="521725" y="331912"/>
                  </a:cubicBezTo>
                  <a:cubicBezTo>
                    <a:pt x="528126" y="322310"/>
                    <a:pt x="534526" y="312709"/>
                    <a:pt x="541842" y="303794"/>
                  </a:cubicBezTo>
                  <a:cubicBezTo>
                    <a:pt x="546185" y="289163"/>
                    <a:pt x="549614" y="274076"/>
                    <a:pt x="553043" y="259217"/>
                  </a:cubicBezTo>
                  <a:lnTo>
                    <a:pt x="553043" y="259217"/>
                  </a:lnTo>
                  <a:cubicBezTo>
                    <a:pt x="533383" y="232242"/>
                    <a:pt x="529269" y="202524"/>
                    <a:pt x="545728" y="168234"/>
                  </a:cubicBezTo>
                  <a:cubicBezTo>
                    <a:pt x="548014" y="163205"/>
                    <a:pt x="546642" y="158404"/>
                    <a:pt x="545956" y="153375"/>
                  </a:cubicBezTo>
                  <a:cubicBezTo>
                    <a:pt x="540470" y="114742"/>
                    <a:pt x="526297" y="78623"/>
                    <a:pt x="516010" y="41361"/>
                  </a:cubicBezTo>
                  <a:cubicBezTo>
                    <a:pt x="510295" y="20330"/>
                    <a:pt x="498179" y="8900"/>
                    <a:pt x="476691" y="5471"/>
                  </a:cubicBezTo>
                  <a:cubicBezTo>
                    <a:pt x="471433" y="10957"/>
                    <a:pt x="471661" y="18958"/>
                    <a:pt x="468461" y="25359"/>
                  </a:cubicBezTo>
                  <a:cubicBezTo>
                    <a:pt x="456802" y="49591"/>
                    <a:pt x="431885" y="58049"/>
                    <a:pt x="412454" y="44790"/>
                  </a:cubicBezTo>
                  <a:cubicBezTo>
                    <a:pt x="406968" y="40904"/>
                    <a:pt x="399652" y="36332"/>
                    <a:pt x="404224" y="29245"/>
                  </a:cubicBezTo>
                  <a:cubicBezTo>
                    <a:pt x="409711" y="20558"/>
                    <a:pt x="411768" y="28559"/>
                    <a:pt x="417026" y="31988"/>
                  </a:cubicBezTo>
                  <a:cubicBezTo>
                    <a:pt x="448344" y="49591"/>
                    <a:pt x="460689" y="15758"/>
                    <a:pt x="457945" y="7757"/>
                  </a:cubicBezTo>
                  <a:cubicBezTo>
                    <a:pt x="454745" y="-1159"/>
                    <a:pt x="444687" y="442"/>
                    <a:pt x="436914" y="213"/>
                  </a:cubicBezTo>
                  <a:cubicBezTo>
                    <a:pt x="409711" y="-930"/>
                    <a:pt x="382507" y="2956"/>
                    <a:pt x="355533" y="1813"/>
                  </a:cubicBezTo>
                  <a:cubicBezTo>
                    <a:pt x="332444" y="899"/>
                    <a:pt x="328101" y="5699"/>
                    <a:pt x="324443" y="8214"/>
                  </a:cubicBezTo>
                  <a:cubicBezTo>
                    <a:pt x="322614" y="9357"/>
                    <a:pt x="307755" y="32903"/>
                    <a:pt x="306384" y="34732"/>
                  </a:cubicBezTo>
                  <a:cubicBezTo>
                    <a:pt x="293353" y="51877"/>
                    <a:pt x="261807" y="52791"/>
                    <a:pt x="248091" y="36332"/>
                  </a:cubicBezTo>
                  <a:cubicBezTo>
                    <a:pt x="245119" y="32674"/>
                    <a:pt x="243290" y="28559"/>
                    <a:pt x="246490" y="24445"/>
                  </a:cubicBezTo>
                  <a:cubicBezTo>
                    <a:pt x="250377" y="19644"/>
                    <a:pt x="254263" y="22844"/>
                    <a:pt x="257920" y="25130"/>
                  </a:cubicBezTo>
                  <a:cubicBezTo>
                    <a:pt x="263864" y="29017"/>
                    <a:pt x="268436" y="34503"/>
                    <a:pt x="277351" y="33131"/>
                  </a:cubicBezTo>
                  <a:cubicBezTo>
                    <a:pt x="293125" y="30388"/>
                    <a:pt x="298611" y="20101"/>
                    <a:pt x="302269" y="5014"/>
                  </a:cubicBezTo>
                  <a:cubicBezTo>
                    <a:pt x="254949" y="442"/>
                    <a:pt x="209229" y="3871"/>
                    <a:pt x="163280" y="3642"/>
                  </a:cubicBezTo>
                  <a:cubicBezTo>
                    <a:pt x="156879" y="3642"/>
                    <a:pt x="153907" y="7757"/>
                    <a:pt x="153907" y="13472"/>
                  </a:cubicBezTo>
                  <a:cubicBezTo>
                    <a:pt x="153907" y="23759"/>
                    <a:pt x="148421" y="31760"/>
                    <a:pt x="143163" y="39532"/>
                  </a:cubicBezTo>
                  <a:cubicBezTo>
                    <a:pt x="131047" y="57134"/>
                    <a:pt x="99501" y="63078"/>
                    <a:pt x="84184" y="51648"/>
                  </a:cubicBezTo>
                  <a:cubicBezTo>
                    <a:pt x="78012" y="47076"/>
                    <a:pt x="74583" y="41590"/>
                    <a:pt x="79612" y="35189"/>
                  </a:cubicBezTo>
                  <a:cubicBezTo>
                    <a:pt x="83727" y="29931"/>
                    <a:pt x="88756" y="34274"/>
                    <a:pt x="93100" y="36789"/>
                  </a:cubicBezTo>
                  <a:cubicBezTo>
                    <a:pt x="113217" y="47762"/>
                    <a:pt x="130362" y="40675"/>
                    <a:pt x="136534" y="18730"/>
                  </a:cubicBezTo>
                  <a:cubicBezTo>
                    <a:pt x="139506" y="8443"/>
                    <a:pt x="137905" y="5014"/>
                    <a:pt x="127161" y="4328"/>
                  </a:cubicBezTo>
                  <a:cubicBezTo>
                    <a:pt x="113217" y="3413"/>
                    <a:pt x="99272" y="3413"/>
                    <a:pt x="85327" y="3642"/>
                  </a:cubicBezTo>
                  <a:cubicBezTo>
                    <a:pt x="60410" y="4099"/>
                    <a:pt x="35493" y="1585"/>
                    <a:pt x="10804" y="4328"/>
                  </a:cubicBezTo>
                  <a:cubicBezTo>
                    <a:pt x="-626" y="5471"/>
                    <a:pt x="-1998" y="7985"/>
                    <a:pt x="2117" y="18272"/>
                  </a:cubicBezTo>
                  <a:cubicBezTo>
                    <a:pt x="6460" y="30388"/>
                    <a:pt x="12861" y="42961"/>
                    <a:pt x="16519" y="56220"/>
                  </a:cubicBezTo>
                  <a:close/>
                </a:path>
              </a:pathLst>
            </a:custGeom>
            <a:solidFill>
              <a:srgbClr val="90D8CC"/>
            </a:solidFill>
            <a:ln w="2286" cap="flat">
              <a:noFill/>
              <a:prstDash val="solid"/>
              <a:miter/>
            </a:ln>
          </p:spPr>
          <p:txBody>
            <a:bodyPr rtlCol="0" anchor="ctr"/>
            <a:lstStyle/>
            <a:p>
              <a:endParaRPr lang="en-US"/>
            </a:p>
          </p:txBody>
        </p:sp>
        <p:sp>
          <p:nvSpPr>
            <p:cNvPr id="31" name="Freeform 890">
              <a:extLst>
                <a:ext uri="{FF2B5EF4-FFF2-40B4-BE49-F238E27FC236}">
                  <a16:creationId xmlns:a16="http://schemas.microsoft.com/office/drawing/2014/main" id="{019FB583-4209-49BE-100C-438C03310122}"/>
                </a:ext>
              </a:extLst>
            </p:cNvPr>
            <p:cNvSpPr/>
            <p:nvPr/>
          </p:nvSpPr>
          <p:spPr>
            <a:xfrm>
              <a:off x="3368701" y="658596"/>
              <a:ext cx="228" cy="228"/>
            </a:xfrm>
            <a:custGeom>
              <a:avLst/>
              <a:gdLst>
                <a:gd name="connsiteX0" fmla="*/ 229 w 228"/>
                <a:gd name="connsiteY0" fmla="*/ 0 h 228"/>
                <a:gd name="connsiteX1" fmla="*/ 0 w 228"/>
                <a:gd name="connsiteY1" fmla="*/ 229 h 228"/>
                <a:gd name="connsiteX2" fmla="*/ 229 w 228"/>
                <a:gd name="connsiteY2" fmla="*/ 0 h 228"/>
              </a:gdLst>
              <a:ahLst/>
              <a:cxnLst>
                <a:cxn ang="0">
                  <a:pos x="connsiteX0" y="connsiteY0"/>
                </a:cxn>
                <a:cxn ang="0">
                  <a:pos x="connsiteX1" y="connsiteY1"/>
                </a:cxn>
                <a:cxn ang="0">
                  <a:pos x="connsiteX2" y="connsiteY2"/>
                </a:cxn>
              </a:cxnLst>
              <a:rect l="l" t="t" r="r" b="b"/>
              <a:pathLst>
                <a:path w="228" h="228">
                  <a:moveTo>
                    <a:pt x="229" y="0"/>
                  </a:moveTo>
                  <a:cubicBezTo>
                    <a:pt x="229" y="0"/>
                    <a:pt x="0" y="229"/>
                    <a:pt x="0" y="229"/>
                  </a:cubicBezTo>
                  <a:cubicBezTo>
                    <a:pt x="0" y="229"/>
                    <a:pt x="0" y="0"/>
                    <a:pt x="229" y="0"/>
                  </a:cubicBezTo>
                  <a:close/>
                </a:path>
              </a:pathLst>
            </a:custGeom>
            <a:solidFill>
              <a:srgbClr val="FFFFFF"/>
            </a:solidFill>
            <a:ln w="2286" cap="flat">
              <a:noFill/>
              <a:prstDash val="solid"/>
              <a:miter/>
            </a:ln>
          </p:spPr>
          <p:txBody>
            <a:bodyPr rtlCol="0" anchor="ctr"/>
            <a:lstStyle/>
            <a:p>
              <a:endParaRPr lang="en-US"/>
            </a:p>
          </p:txBody>
        </p:sp>
        <p:sp>
          <p:nvSpPr>
            <p:cNvPr id="32" name="Freeform 891">
              <a:extLst>
                <a:ext uri="{FF2B5EF4-FFF2-40B4-BE49-F238E27FC236}">
                  <a16:creationId xmlns:a16="http://schemas.microsoft.com/office/drawing/2014/main" id="{1ECB3447-006B-CF2B-01AC-A4E411407755}"/>
                </a:ext>
              </a:extLst>
            </p:cNvPr>
            <p:cNvSpPr/>
            <p:nvPr/>
          </p:nvSpPr>
          <p:spPr>
            <a:xfrm>
              <a:off x="3377388" y="625678"/>
              <a:ext cx="457" cy="457"/>
            </a:xfrm>
            <a:custGeom>
              <a:avLst/>
              <a:gdLst>
                <a:gd name="connsiteX0" fmla="*/ 0 w 457"/>
                <a:gd name="connsiteY0" fmla="*/ 0 h 457"/>
                <a:gd name="connsiteX1" fmla="*/ 457 w 457"/>
                <a:gd name="connsiteY1" fmla="*/ 457 h 457"/>
                <a:gd name="connsiteX2" fmla="*/ 0 w 457"/>
                <a:gd name="connsiteY2" fmla="*/ 0 h 457"/>
              </a:gdLst>
              <a:ahLst/>
              <a:cxnLst>
                <a:cxn ang="0">
                  <a:pos x="connsiteX0" y="connsiteY0"/>
                </a:cxn>
                <a:cxn ang="0">
                  <a:pos x="connsiteX1" y="connsiteY1"/>
                </a:cxn>
                <a:cxn ang="0">
                  <a:pos x="connsiteX2" y="connsiteY2"/>
                </a:cxn>
              </a:cxnLst>
              <a:rect l="l" t="t" r="r" b="b"/>
              <a:pathLst>
                <a:path w="457" h="457">
                  <a:moveTo>
                    <a:pt x="0" y="0"/>
                  </a:moveTo>
                  <a:cubicBezTo>
                    <a:pt x="229" y="229"/>
                    <a:pt x="229" y="457"/>
                    <a:pt x="457" y="457"/>
                  </a:cubicBezTo>
                  <a:cubicBezTo>
                    <a:pt x="229"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33" name="Freeform 892">
              <a:extLst>
                <a:ext uri="{FF2B5EF4-FFF2-40B4-BE49-F238E27FC236}">
                  <a16:creationId xmlns:a16="http://schemas.microsoft.com/office/drawing/2014/main" id="{1B4D67B7-3DF0-6358-B2E6-D6442D69D344}"/>
                </a:ext>
              </a:extLst>
            </p:cNvPr>
            <p:cNvSpPr/>
            <p:nvPr/>
          </p:nvSpPr>
          <p:spPr>
            <a:xfrm>
              <a:off x="2934819" y="1054303"/>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2"/>
                    <a:pt x="457" y="1600"/>
                    <a:pt x="0" y="0"/>
                  </a:cubicBezTo>
                  <a:cubicBezTo>
                    <a:pt x="457"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34" name="Freeform 893">
              <a:extLst>
                <a:ext uri="{FF2B5EF4-FFF2-40B4-BE49-F238E27FC236}">
                  <a16:creationId xmlns:a16="http://schemas.microsoft.com/office/drawing/2014/main" id="{FF006E63-CF77-F3C4-09EC-F15AC2BCFD22}"/>
                </a:ext>
              </a:extLst>
            </p:cNvPr>
            <p:cNvSpPr/>
            <p:nvPr/>
          </p:nvSpPr>
          <p:spPr>
            <a:xfrm>
              <a:off x="3371673" y="655167"/>
              <a:ext cx="457" cy="457"/>
            </a:xfrm>
            <a:custGeom>
              <a:avLst/>
              <a:gdLst>
                <a:gd name="connsiteX0" fmla="*/ 0 w 457"/>
                <a:gd name="connsiteY0" fmla="*/ 457 h 457"/>
                <a:gd name="connsiteX1" fmla="*/ 457 w 457"/>
                <a:gd name="connsiteY1" fmla="*/ 0 h 457"/>
                <a:gd name="connsiteX2" fmla="*/ 0 w 457"/>
                <a:gd name="connsiteY2" fmla="*/ 457 h 457"/>
              </a:gdLst>
              <a:ahLst/>
              <a:cxnLst>
                <a:cxn ang="0">
                  <a:pos x="connsiteX0" y="connsiteY0"/>
                </a:cxn>
                <a:cxn ang="0">
                  <a:pos x="connsiteX1" y="connsiteY1"/>
                </a:cxn>
                <a:cxn ang="0">
                  <a:pos x="connsiteX2" y="connsiteY2"/>
                </a:cxn>
              </a:cxnLst>
              <a:rect l="l" t="t" r="r" b="b"/>
              <a:pathLst>
                <a:path w="457" h="457">
                  <a:moveTo>
                    <a:pt x="0" y="457"/>
                  </a:moveTo>
                  <a:cubicBezTo>
                    <a:pt x="229" y="229"/>
                    <a:pt x="229" y="229"/>
                    <a:pt x="457" y="0"/>
                  </a:cubicBezTo>
                  <a:cubicBezTo>
                    <a:pt x="229" y="0"/>
                    <a:pt x="229" y="229"/>
                    <a:pt x="0" y="457"/>
                  </a:cubicBezTo>
                  <a:close/>
                </a:path>
              </a:pathLst>
            </a:custGeom>
            <a:solidFill>
              <a:srgbClr val="FFFFFF"/>
            </a:solidFill>
            <a:ln w="2286" cap="flat">
              <a:noFill/>
              <a:prstDash val="solid"/>
              <a:miter/>
            </a:ln>
          </p:spPr>
          <p:txBody>
            <a:bodyPr rtlCol="0" anchor="ctr"/>
            <a:lstStyle/>
            <a:p>
              <a:endParaRPr lang="en-US"/>
            </a:p>
          </p:txBody>
        </p:sp>
        <p:sp>
          <p:nvSpPr>
            <p:cNvPr id="35" name="Freeform 894">
              <a:extLst>
                <a:ext uri="{FF2B5EF4-FFF2-40B4-BE49-F238E27FC236}">
                  <a16:creationId xmlns:a16="http://schemas.microsoft.com/office/drawing/2014/main" id="{C8FE1BFF-5882-EAC5-6388-FDAB2EDF159C}"/>
                </a:ext>
              </a:extLst>
            </p:cNvPr>
            <p:cNvSpPr/>
            <p:nvPr/>
          </p:nvSpPr>
          <p:spPr>
            <a:xfrm>
              <a:off x="3381503" y="63047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6" name="Freeform 895">
              <a:extLst>
                <a:ext uri="{FF2B5EF4-FFF2-40B4-BE49-F238E27FC236}">
                  <a16:creationId xmlns:a16="http://schemas.microsoft.com/office/drawing/2014/main" id="{763C9F7D-DF4C-B144-88E9-EEAC52B8DB88}"/>
                </a:ext>
              </a:extLst>
            </p:cNvPr>
            <p:cNvSpPr/>
            <p:nvPr/>
          </p:nvSpPr>
          <p:spPr>
            <a:xfrm>
              <a:off x="2938019" y="1071219"/>
              <a:ext cx="914" cy="3886"/>
            </a:xfrm>
            <a:custGeom>
              <a:avLst/>
              <a:gdLst>
                <a:gd name="connsiteX0" fmla="*/ 914 w 914"/>
                <a:gd name="connsiteY0" fmla="*/ 3886 h 3886"/>
                <a:gd name="connsiteX1" fmla="*/ 0 w 914"/>
                <a:gd name="connsiteY1" fmla="*/ 0 h 3886"/>
                <a:gd name="connsiteX2" fmla="*/ 914 w 914"/>
                <a:gd name="connsiteY2" fmla="*/ 3886 h 3886"/>
              </a:gdLst>
              <a:ahLst/>
              <a:cxnLst>
                <a:cxn ang="0">
                  <a:pos x="connsiteX0" y="connsiteY0"/>
                </a:cxn>
                <a:cxn ang="0">
                  <a:pos x="connsiteX1" y="connsiteY1"/>
                </a:cxn>
                <a:cxn ang="0">
                  <a:pos x="connsiteX2" y="connsiteY2"/>
                </a:cxn>
              </a:cxnLst>
              <a:rect l="l" t="t" r="r" b="b"/>
              <a:pathLst>
                <a:path w="914" h="3886">
                  <a:moveTo>
                    <a:pt x="914" y="3886"/>
                  </a:moveTo>
                  <a:cubicBezTo>
                    <a:pt x="686" y="2515"/>
                    <a:pt x="457" y="1372"/>
                    <a:pt x="0" y="0"/>
                  </a:cubicBezTo>
                  <a:cubicBezTo>
                    <a:pt x="457" y="1372"/>
                    <a:pt x="686" y="2515"/>
                    <a:pt x="914" y="3886"/>
                  </a:cubicBezTo>
                  <a:close/>
                </a:path>
              </a:pathLst>
            </a:custGeom>
            <a:solidFill>
              <a:srgbClr val="FFFFFF"/>
            </a:solidFill>
            <a:ln w="2286" cap="flat">
              <a:noFill/>
              <a:prstDash val="solid"/>
              <a:miter/>
            </a:ln>
          </p:spPr>
          <p:txBody>
            <a:bodyPr rtlCol="0" anchor="ctr"/>
            <a:lstStyle/>
            <a:p>
              <a:endParaRPr lang="en-US"/>
            </a:p>
          </p:txBody>
        </p:sp>
        <p:sp>
          <p:nvSpPr>
            <p:cNvPr id="37" name="Freeform 896">
              <a:extLst>
                <a:ext uri="{FF2B5EF4-FFF2-40B4-BE49-F238E27FC236}">
                  <a16:creationId xmlns:a16="http://schemas.microsoft.com/office/drawing/2014/main" id="{3CFD5AF8-156C-2DCA-5C2C-800B4DEE4FDB}"/>
                </a:ext>
              </a:extLst>
            </p:cNvPr>
            <p:cNvSpPr/>
            <p:nvPr/>
          </p:nvSpPr>
          <p:spPr>
            <a:xfrm>
              <a:off x="3312923" y="79667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8" name="Freeform 897">
              <a:extLst>
                <a:ext uri="{FF2B5EF4-FFF2-40B4-BE49-F238E27FC236}">
                  <a16:creationId xmlns:a16="http://schemas.microsoft.com/office/drawing/2014/main" id="{C47E8CBA-A027-B27F-9E3F-D5FB682C9EBC}"/>
                </a:ext>
              </a:extLst>
            </p:cNvPr>
            <p:cNvSpPr/>
            <p:nvPr/>
          </p:nvSpPr>
          <p:spPr>
            <a:xfrm>
              <a:off x="3236342" y="942746"/>
              <a:ext cx="13030" cy="228"/>
            </a:xfrm>
            <a:custGeom>
              <a:avLst/>
              <a:gdLst>
                <a:gd name="connsiteX0" fmla="*/ 13030 w 13030"/>
                <a:gd name="connsiteY0" fmla="*/ 229 h 228"/>
                <a:gd name="connsiteX1" fmla="*/ 0 w 13030"/>
                <a:gd name="connsiteY1" fmla="*/ 0 h 228"/>
                <a:gd name="connsiteX2" fmla="*/ 13030 w 13030"/>
                <a:gd name="connsiteY2" fmla="*/ 229 h 228"/>
              </a:gdLst>
              <a:ahLst/>
              <a:cxnLst>
                <a:cxn ang="0">
                  <a:pos x="connsiteX0" y="connsiteY0"/>
                </a:cxn>
                <a:cxn ang="0">
                  <a:pos x="connsiteX1" y="connsiteY1"/>
                </a:cxn>
                <a:cxn ang="0">
                  <a:pos x="connsiteX2" y="connsiteY2"/>
                </a:cxn>
              </a:cxnLst>
              <a:rect l="l" t="t" r="r" b="b"/>
              <a:pathLst>
                <a:path w="13030" h="228">
                  <a:moveTo>
                    <a:pt x="13030" y="229"/>
                  </a:moveTo>
                  <a:cubicBezTo>
                    <a:pt x="8687" y="229"/>
                    <a:pt x="4343" y="0"/>
                    <a:pt x="0" y="0"/>
                  </a:cubicBezTo>
                  <a:cubicBezTo>
                    <a:pt x="4343" y="0"/>
                    <a:pt x="8687" y="0"/>
                    <a:pt x="13030" y="229"/>
                  </a:cubicBezTo>
                  <a:close/>
                </a:path>
              </a:pathLst>
            </a:custGeom>
            <a:solidFill>
              <a:srgbClr val="FFFFFF"/>
            </a:solidFill>
            <a:ln w="2286" cap="flat">
              <a:noFill/>
              <a:prstDash val="solid"/>
              <a:miter/>
            </a:ln>
          </p:spPr>
          <p:txBody>
            <a:bodyPr rtlCol="0" anchor="ctr"/>
            <a:lstStyle/>
            <a:p>
              <a:endParaRPr lang="en-US"/>
            </a:p>
          </p:txBody>
        </p:sp>
        <p:sp>
          <p:nvSpPr>
            <p:cNvPr id="39" name="Freeform 898">
              <a:extLst>
                <a:ext uri="{FF2B5EF4-FFF2-40B4-BE49-F238E27FC236}">
                  <a16:creationId xmlns:a16="http://schemas.microsoft.com/office/drawing/2014/main" id="{C9FB009C-8D40-CD63-7819-3F20A13C4B34}"/>
                </a:ext>
              </a:extLst>
            </p:cNvPr>
            <p:cNvSpPr/>
            <p:nvPr/>
          </p:nvSpPr>
          <p:spPr>
            <a:xfrm>
              <a:off x="3218054" y="942517"/>
              <a:ext cx="13944" cy="228"/>
            </a:xfrm>
            <a:custGeom>
              <a:avLst/>
              <a:gdLst>
                <a:gd name="connsiteX0" fmla="*/ 13945 w 13944"/>
                <a:gd name="connsiteY0" fmla="*/ 229 h 228"/>
                <a:gd name="connsiteX1" fmla="*/ 0 w 13944"/>
                <a:gd name="connsiteY1" fmla="*/ 0 h 228"/>
                <a:gd name="connsiteX2" fmla="*/ 13945 w 13944"/>
                <a:gd name="connsiteY2" fmla="*/ 229 h 228"/>
              </a:gdLst>
              <a:ahLst/>
              <a:cxnLst>
                <a:cxn ang="0">
                  <a:pos x="connsiteX0" y="connsiteY0"/>
                </a:cxn>
                <a:cxn ang="0">
                  <a:pos x="connsiteX1" y="connsiteY1"/>
                </a:cxn>
                <a:cxn ang="0">
                  <a:pos x="connsiteX2" y="connsiteY2"/>
                </a:cxn>
              </a:cxnLst>
              <a:rect l="l" t="t" r="r" b="b"/>
              <a:pathLst>
                <a:path w="13944" h="228">
                  <a:moveTo>
                    <a:pt x="13945" y="229"/>
                  </a:moveTo>
                  <a:cubicBezTo>
                    <a:pt x="9373" y="229"/>
                    <a:pt x="4572" y="229"/>
                    <a:pt x="0" y="0"/>
                  </a:cubicBezTo>
                  <a:cubicBezTo>
                    <a:pt x="4801" y="0"/>
                    <a:pt x="9373" y="229"/>
                    <a:pt x="13945" y="229"/>
                  </a:cubicBezTo>
                  <a:close/>
                </a:path>
              </a:pathLst>
            </a:custGeom>
            <a:solidFill>
              <a:srgbClr val="FFFFFF"/>
            </a:solidFill>
            <a:ln w="2286" cap="flat">
              <a:noFill/>
              <a:prstDash val="solid"/>
              <a:miter/>
            </a:ln>
          </p:spPr>
          <p:txBody>
            <a:bodyPr rtlCol="0" anchor="ctr"/>
            <a:lstStyle/>
            <a:p>
              <a:endParaRPr lang="en-US"/>
            </a:p>
          </p:txBody>
        </p:sp>
        <p:sp>
          <p:nvSpPr>
            <p:cNvPr id="40" name="Freeform 899">
              <a:extLst>
                <a:ext uri="{FF2B5EF4-FFF2-40B4-BE49-F238E27FC236}">
                  <a16:creationId xmlns:a16="http://schemas.microsoft.com/office/drawing/2014/main" id="{2287BF3F-8365-DD9C-A886-3C4E966DBD74}"/>
                </a:ext>
              </a:extLst>
            </p:cNvPr>
            <p:cNvSpPr/>
            <p:nvPr/>
          </p:nvSpPr>
          <p:spPr>
            <a:xfrm>
              <a:off x="3199766" y="942517"/>
              <a:ext cx="14859" cy="2286"/>
            </a:xfrm>
            <a:custGeom>
              <a:avLst/>
              <a:gdLst>
                <a:gd name="connsiteX0" fmla="*/ 14859 w 14859"/>
                <a:gd name="connsiteY0" fmla="*/ 0 h 2286"/>
                <a:gd name="connsiteX1" fmla="*/ 0 w 14859"/>
                <a:gd name="connsiteY1" fmla="*/ 0 h 2286"/>
                <a:gd name="connsiteX2" fmla="*/ 14859 w 14859"/>
                <a:gd name="connsiteY2" fmla="*/ 0 h 2286"/>
              </a:gdLst>
              <a:ahLst/>
              <a:cxnLst>
                <a:cxn ang="0">
                  <a:pos x="connsiteX0" y="connsiteY0"/>
                </a:cxn>
                <a:cxn ang="0">
                  <a:pos x="connsiteX1" y="connsiteY1"/>
                </a:cxn>
                <a:cxn ang="0">
                  <a:pos x="connsiteX2" y="connsiteY2"/>
                </a:cxn>
              </a:cxnLst>
              <a:rect l="l" t="t" r="r" b="b"/>
              <a:pathLst>
                <a:path w="14859" h="2286">
                  <a:moveTo>
                    <a:pt x="14859" y="0"/>
                  </a:moveTo>
                  <a:cubicBezTo>
                    <a:pt x="9830" y="0"/>
                    <a:pt x="5029" y="0"/>
                    <a:pt x="0" y="0"/>
                  </a:cubicBezTo>
                  <a:cubicBezTo>
                    <a:pt x="5029" y="0"/>
                    <a:pt x="10058" y="0"/>
                    <a:pt x="14859" y="0"/>
                  </a:cubicBezTo>
                  <a:close/>
                </a:path>
              </a:pathLst>
            </a:custGeom>
            <a:solidFill>
              <a:srgbClr val="FFFFFF"/>
            </a:solidFill>
            <a:ln w="2286" cap="flat">
              <a:noFill/>
              <a:prstDash val="solid"/>
              <a:miter/>
            </a:ln>
          </p:spPr>
          <p:txBody>
            <a:bodyPr rtlCol="0" anchor="ctr"/>
            <a:lstStyle/>
            <a:p>
              <a:endParaRPr lang="en-US"/>
            </a:p>
          </p:txBody>
        </p:sp>
        <p:sp>
          <p:nvSpPr>
            <p:cNvPr id="41" name="Freeform 900">
              <a:extLst>
                <a:ext uri="{FF2B5EF4-FFF2-40B4-BE49-F238E27FC236}">
                  <a16:creationId xmlns:a16="http://schemas.microsoft.com/office/drawing/2014/main" id="{6CC0E100-225F-EC49-78CD-A9059AB8FE4C}"/>
                </a:ext>
              </a:extLst>
            </p:cNvPr>
            <p:cNvSpPr/>
            <p:nvPr/>
          </p:nvSpPr>
          <p:spPr>
            <a:xfrm>
              <a:off x="3181478" y="942517"/>
              <a:ext cx="15773" cy="2286"/>
            </a:xfrm>
            <a:custGeom>
              <a:avLst/>
              <a:gdLst>
                <a:gd name="connsiteX0" fmla="*/ 0 w 15773"/>
                <a:gd name="connsiteY0" fmla="*/ 0 h 2286"/>
                <a:gd name="connsiteX1" fmla="*/ 15773 w 15773"/>
                <a:gd name="connsiteY1" fmla="*/ 0 h 2286"/>
                <a:gd name="connsiteX2" fmla="*/ 0 w 15773"/>
                <a:gd name="connsiteY2" fmla="*/ 0 h 2286"/>
              </a:gdLst>
              <a:ahLst/>
              <a:cxnLst>
                <a:cxn ang="0">
                  <a:pos x="connsiteX0" y="connsiteY0"/>
                </a:cxn>
                <a:cxn ang="0">
                  <a:pos x="connsiteX1" y="connsiteY1"/>
                </a:cxn>
                <a:cxn ang="0">
                  <a:pos x="connsiteX2" y="connsiteY2"/>
                </a:cxn>
              </a:cxnLst>
              <a:rect l="l" t="t" r="r" b="b"/>
              <a:pathLst>
                <a:path w="15773" h="2286">
                  <a:moveTo>
                    <a:pt x="0" y="0"/>
                  </a:moveTo>
                  <a:cubicBezTo>
                    <a:pt x="5258" y="0"/>
                    <a:pt x="10516" y="0"/>
                    <a:pt x="15773" y="0"/>
                  </a:cubicBezTo>
                  <a:cubicBezTo>
                    <a:pt x="10516" y="0"/>
                    <a:pt x="5258" y="0"/>
                    <a:pt x="0" y="0"/>
                  </a:cubicBezTo>
                  <a:close/>
                </a:path>
              </a:pathLst>
            </a:custGeom>
            <a:solidFill>
              <a:srgbClr val="FFFFFF"/>
            </a:solidFill>
            <a:ln w="2286" cap="flat">
              <a:noFill/>
              <a:prstDash val="solid"/>
              <a:miter/>
            </a:ln>
          </p:spPr>
          <p:txBody>
            <a:bodyPr rtlCol="0" anchor="ctr"/>
            <a:lstStyle/>
            <a:p>
              <a:endParaRPr lang="en-US"/>
            </a:p>
          </p:txBody>
        </p:sp>
        <p:sp>
          <p:nvSpPr>
            <p:cNvPr id="42" name="Freeform 901">
              <a:extLst>
                <a:ext uri="{FF2B5EF4-FFF2-40B4-BE49-F238E27FC236}">
                  <a16:creationId xmlns:a16="http://schemas.microsoft.com/office/drawing/2014/main" id="{85DA04CD-DA2B-1D8E-F893-E27AF004E942}"/>
                </a:ext>
              </a:extLst>
            </p:cNvPr>
            <p:cNvSpPr/>
            <p:nvPr/>
          </p:nvSpPr>
          <p:spPr>
            <a:xfrm>
              <a:off x="2929332" y="1021156"/>
              <a:ext cx="1828" cy="11430"/>
            </a:xfrm>
            <a:custGeom>
              <a:avLst/>
              <a:gdLst>
                <a:gd name="connsiteX0" fmla="*/ 1829 w 1828"/>
                <a:gd name="connsiteY0" fmla="*/ 11430 h 11430"/>
                <a:gd name="connsiteX1" fmla="*/ 0 w 1828"/>
                <a:gd name="connsiteY1" fmla="*/ 0 h 11430"/>
                <a:gd name="connsiteX2" fmla="*/ 1829 w 1828"/>
                <a:gd name="connsiteY2" fmla="*/ 11430 h 11430"/>
              </a:gdLst>
              <a:ahLst/>
              <a:cxnLst>
                <a:cxn ang="0">
                  <a:pos x="connsiteX0" y="connsiteY0"/>
                </a:cxn>
                <a:cxn ang="0">
                  <a:pos x="connsiteX1" y="connsiteY1"/>
                </a:cxn>
                <a:cxn ang="0">
                  <a:pos x="connsiteX2" y="connsiteY2"/>
                </a:cxn>
              </a:cxnLst>
              <a:rect l="l" t="t" r="r" b="b"/>
              <a:pathLst>
                <a:path w="1828" h="11430">
                  <a:moveTo>
                    <a:pt x="1829" y="11430"/>
                  </a:moveTo>
                  <a:cubicBezTo>
                    <a:pt x="1143" y="7544"/>
                    <a:pt x="686" y="3886"/>
                    <a:pt x="0" y="0"/>
                  </a:cubicBezTo>
                  <a:cubicBezTo>
                    <a:pt x="686" y="3658"/>
                    <a:pt x="1143" y="7544"/>
                    <a:pt x="1829" y="11430"/>
                  </a:cubicBezTo>
                  <a:close/>
                </a:path>
              </a:pathLst>
            </a:custGeom>
            <a:solidFill>
              <a:srgbClr val="FFFFFF"/>
            </a:solidFill>
            <a:ln w="2286" cap="flat">
              <a:noFill/>
              <a:prstDash val="solid"/>
              <a:miter/>
            </a:ln>
          </p:spPr>
          <p:txBody>
            <a:bodyPr rtlCol="0" anchor="ctr"/>
            <a:lstStyle/>
            <a:p>
              <a:endParaRPr lang="en-US"/>
            </a:p>
          </p:txBody>
        </p:sp>
        <p:sp>
          <p:nvSpPr>
            <p:cNvPr id="43" name="Freeform 902">
              <a:extLst>
                <a:ext uri="{FF2B5EF4-FFF2-40B4-BE49-F238E27FC236}">
                  <a16:creationId xmlns:a16="http://schemas.microsoft.com/office/drawing/2014/main" id="{18EE353E-FF9A-CC36-F46D-5D2A7CC2ABC5}"/>
                </a:ext>
              </a:extLst>
            </p:cNvPr>
            <p:cNvSpPr/>
            <p:nvPr/>
          </p:nvSpPr>
          <p:spPr>
            <a:xfrm>
              <a:off x="3009740" y="738717"/>
              <a:ext cx="294724" cy="193310"/>
            </a:xfrm>
            <a:custGeom>
              <a:avLst/>
              <a:gdLst>
                <a:gd name="connsiteX0" fmla="*/ 203742 w 294724"/>
                <a:gd name="connsiteY0" fmla="*/ 2861 h 193310"/>
                <a:gd name="connsiteX1" fmla="*/ 203742 w 294724"/>
                <a:gd name="connsiteY1" fmla="*/ 2861 h 193310"/>
                <a:gd name="connsiteX2" fmla="*/ 203056 w 294724"/>
                <a:gd name="connsiteY2" fmla="*/ 3776 h 193310"/>
                <a:gd name="connsiteX3" fmla="*/ 203056 w 294724"/>
                <a:gd name="connsiteY3" fmla="*/ 3776 h 193310"/>
                <a:gd name="connsiteX4" fmla="*/ 202599 w 294724"/>
                <a:gd name="connsiteY4" fmla="*/ 4690 h 193310"/>
                <a:gd name="connsiteX5" fmla="*/ 202599 w 294724"/>
                <a:gd name="connsiteY5" fmla="*/ 4919 h 193310"/>
                <a:gd name="connsiteX6" fmla="*/ 202142 w 294724"/>
                <a:gd name="connsiteY6" fmla="*/ 5833 h 193310"/>
                <a:gd name="connsiteX7" fmla="*/ 202142 w 294724"/>
                <a:gd name="connsiteY7" fmla="*/ 6062 h 193310"/>
                <a:gd name="connsiteX8" fmla="*/ 201685 w 294724"/>
                <a:gd name="connsiteY8" fmla="*/ 7433 h 193310"/>
                <a:gd name="connsiteX9" fmla="*/ 171281 w 294724"/>
                <a:gd name="connsiteY9" fmla="*/ 53610 h 193310"/>
                <a:gd name="connsiteX10" fmla="*/ 145678 w 294724"/>
                <a:gd name="connsiteY10" fmla="*/ 65269 h 193310"/>
                <a:gd name="connsiteX11" fmla="*/ 75497 w 294724"/>
                <a:gd name="connsiteY11" fmla="*/ 64812 h 193310"/>
                <a:gd name="connsiteX12" fmla="*/ 43493 w 294724"/>
                <a:gd name="connsiteY12" fmla="*/ 85614 h 193310"/>
                <a:gd name="connsiteX13" fmla="*/ 25663 w 294724"/>
                <a:gd name="connsiteY13" fmla="*/ 125619 h 193310"/>
                <a:gd name="connsiteX14" fmla="*/ 1888 w 294724"/>
                <a:gd name="connsiteY14" fmla="*/ 177512 h 193310"/>
                <a:gd name="connsiteX15" fmla="*/ 974 w 294724"/>
                <a:gd name="connsiteY15" fmla="*/ 179798 h 193310"/>
                <a:gd name="connsiteX16" fmla="*/ 974 w 294724"/>
                <a:gd name="connsiteY16" fmla="*/ 180026 h 193310"/>
                <a:gd name="connsiteX17" fmla="*/ 59 w 294724"/>
                <a:gd name="connsiteY17" fmla="*/ 185284 h 193310"/>
                <a:gd name="connsiteX18" fmla="*/ 59 w 294724"/>
                <a:gd name="connsiteY18" fmla="*/ 185284 h 193310"/>
                <a:gd name="connsiteX19" fmla="*/ 11261 w 294724"/>
                <a:gd name="connsiteY19" fmla="*/ 190542 h 193310"/>
                <a:gd name="connsiteX20" fmla="*/ 44179 w 294724"/>
                <a:gd name="connsiteY20" fmla="*/ 189856 h 193310"/>
                <a:gd name="connsiteX21" fmla="*/ 145220 w 294724"/>
                <a:gd name="connsiteY21" fmla="*/ 192828 h 193310"/>
                <a:gd name="connsiteX22" fmla="*/ 168309 w 294724"/>
                <a:gd name="connsiteY22" fmla="*/ 191685 h 193310"/>
                <a:gd name="connsiteX23" fmla="*/ 168309 w 294724"/>
                <a:gd name="connsiteY23" fmla="*/ 191685 h 193310"/>
                <a:gd name="connsiteX24" fmla="*/ 235289 w 294724"/>
                <a:gd name="connsiteY24" fmla="*/ 129506 h 193310"/>
                <a:gd name="connsiteX25" fmla="*/ 294725 w 294724"/>
                <a:gd name="connsiteY25" fmla="*/ 54296 h 193310"/>
                <a:gd name="connsiteX26" fmla="*/ 294725 w 294724"/>
                <a:gd name="connsiteY26" fmla="*/ 54296 h 193310"/>
                <a:gd name="connsiteX27" fmla="*/ 288553 w 294724"/>
                <a:gd name="connsiteY27" fmla="*/ 50410 h 193310"/>
                <a:gd name="connsiteX28" fmla="*/ 214943 w 294724"/>
                <a:gd name="connsiteY28" fmla="*/ 2861 h 193310"/>
                <a:gd name="connsiteX29" fmla="*/ 207400 w 294724"/>
                <a:gd name="connsiteY29" fmla="*/ 347 h 193310"/>
                <a:gd name="connsiteX30" fmla="*/ 207400 w 294724"/>
                <a:gd name="connsiteY30" fmla="*/ 347 h 193310"/>
                <a:gd name="connsiteX31" fmla="*/ 203742 w 294724"/>
                <a:gd name="connsiteY31" fmla="*/ 2861 h 19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4724" h="193310">
                  <a:moveTo>
                    <a:pt x="203742" y="2861"/>
                  </a:moveTo>
                  <a:cubicBezTo>
                    <a:pt x="203742" y="3090"/>
                    <a:pt x="203742" y="3090"/>
                    <a:pt x="203742" y="2861"/>
                  </a:cubicBezTo>
                  <a:cubicBezTo>
                    <a:pt x="203513" y="3090"/>
                    <a:pt x="203285" y="3547"/>
                    <a:pt x="203056" y="3776"/>
                  </a:cubicBezTo>
                  <a:cubicBezTo>
                    <a:pt x="203056" y="3776"/>
                    <a:pt x="203056" y="3776"/>
                    <a:pt x="203056" y="3776"/>
                  </a:cubicBezTo>
                  <a:cubicBezTo>
                    <a:pt x="202828" y="4004"/>
                    <a:pt x="202599" y="4461"/>
                    <a:pt x="202599" y="4690"/>
                  </a:cubicBezTo>
                  <a:cubicBezTo>
                    <a:pt x="202599" y="4690"/>
                    <a:pt x="202599" y="4690"/>
                    <a:pt x="202599" y="4919"/>
                  </a:cubicBezTo>
                  <a:cubicBezTo>
                    <a:pt x="202370" y="5147"/>
                    <a:pt x="202370" y="5604"/>
                    <a:pt x="202142" y="5833"/>
                  </a:cubicBezTo>
                  <a:cubicBezTo>
                    <a:pt x="202142" y="5833"/>
                    <a:pt x="202142" y="6062"/>
                    <a:pt x="202142" y="6062"/>
                  </a:cubicBezTo>
                  <a:cubicBezTo>
                    <a:pt x="201913" y="6519"/>
                    <a:pt x="201685" y="6976"/>
                    <a:pt x="201685" y="7433"/>
                  </a:cubicBezTo>
                  <a:cubicBezTo>
                    <a:pt x="191626" y="22978"/>
                    <a:pt x="182939" y="36237"/>
                    <a:pt x="171281" y="53610"/>
                  </a:cubicBezTo>
                  <a:cubicBezTo>
                    <a:pt x="162137" y="64355"/>
                    <a:pt x="159851" y="65726"/>
                    <a:pt x="145678" y="65269"/>
                  </a:cubicBezTo>
                  <a:cubicBezTo>
                    <a:pt x="122360" y="64355"/>
                    <a:pt x="98815" y="65269"/>
                    <a:pt x="75497" y="64812"/>
                  </a:cubicBezTo>
                  <a:cubicBezTo>
                    <a:pt x="59953" y="64583"/>
                    <a:pt x="48980" y="69384"/>
                    <a:pt x="43493" y="85614"/>
                  </a:cubicBezTo>
                  <a:cubicBezTo>
                    <a:pt x="38921" y="99330"/>
                    <a:pt x="31606" y="112361"/>
                    <a:pt x="25663" y="125619"/>
                  </a:cubicBezTo>
                  <a:cubicBezTo>
                    <a:pt x="17662" y="142993"/>
                    <a:pt x="9203" y="160138"/>
                    <a:pt x="1888" y="177512"/>
                  </a:cubicBezTo>
                  <a:cubicBezTo>
                    <a:pt x="1660" y="178426"/>
                    <a:pt x="1202" y="179112"/>
                    <a:pt x="974" y="179798"/>
                  </a:cubicBezTo>
                  <a:cubicBezTo>
                    <a:pt x="974" y="179798"/>
                    <a:pt x="974" y="180026"/>
                    <a:pt x="974" y="180026"/>
                  </a:cubicBezTo>
                  <a:cubicBezTo>
                    <a:pt x="288" y="182084"/>
                    <a:pt x="-169" y="183912"/>
                    <a:pt x="59" y="185284"/>
                  </a:cubicBezTo>
                  <a:cubicBezTo>
                    <a:pt x="59" y="185284"/>
                    <a:pt x="59" y="185284"/>
                    <a:pt x="59" y="185284"/>
                  </a:cubicBezTo>
                  <a:cubicBezTo>
                    <a:pt x="288" y="189170"/>
                    <a:pt x="3717" y="190542"/>
                    <a:pt x="11261" y="190542"/>
                  </a:cubicBezTo>
                  <a:cubicBezTo>
                    <a:pt x="22234" y="190542"/>
                    <a:pt x="33206" y="189399"/>
                    <a:pt x="44179" y="189856"/>
                  </a:cubicBezTo>
                  <a:cubicBezTo>
                    <a:pt x="77783" y="190770"/>
                    <a:pt x="111616" y="194657"/>
                    <a:pt x="145220" y="192828"/>
                  </a:cubicBezTo>
                  <a:cubicBezTo>
                    <a:pt x="152993" y="192371"/>
                    <a:pt x="160537" y="192142"/>
                    <a:pt x="168309" y="191685"/>
                  </a:cubicBezTo>
                  <a:cubicBezTo>
                    <a:pt x="168309" y="191685"/>
                    <a:pt x="168309" y="191685"/>
                    <a:pt x="168309" y="191685"/>
                  </a:cubicBezTo>
                  <a:cubicBezTo>
                    <a:pt x="191626" y="172254"/>
                    <a:pt x="214258" y="151451"/>
                    <a:pt x="235289" y="129506"/>
                  </a:cubicBezTo>
                  <a:cubicBezTo>
                    <a:pt x="257234" y="106646"/>
                    <a:pt x="277123" y="81271"/>
                    <a:pt x="294725" y="54296"/>
                  </a:cubicBezTo>
                  <a:lnTo>
                    <a:pt x="294725" y="54296"/>
                  </a:lnTo>
                  <a:cubicBezTo>
                    <a:pt x="292667" y="53153"/>
                    <a:pt x="290610" y="52010"/>
                    <a:pt x="288553" y="50410"/>
                  </a:cubicBezTo>
                  <a:cubicBezTo>
                    <a:pt x="265235" y="32808"/>
                    <a:pt x="237118" y="22521"/>
                    <a:pt x="214943" y="2861"/>
                  </a:cubicBezTo>
                  <a:cubicBezTo>
                    <a:pt x="211972" y="347"/>
                    <a:pt x="209457" y="-568"/>
                    <a:pt x="207400" y="347"/>
                  </a:cubicBezTo>
                  <a:lnTo>
                    <a:pt x="207400" y="347"/>
                  </a:lnTo>
                  <a:cubicBezTo>
                    <a:pt x="205571" y="1032"/>
                    <a:pt x="204656" y="1718"/>
                    <a:pt x="203742" y="2861"/>
                  </a:cubicBezTo>
                  <a:close/>
                </a:path>
              </a:pathLst>
            </a:custGeom>
            <a:solidFill>
              <a:srgbClr val="FFFFFF"/>
            </a:solidFill>
            <a:ln w="2286" cap="flat">
              <a:noFill/>
              <a:prstDash val="solid"/>
              <a:miter/>
            </a:ln>
          </p:spPr>
          <p:txBody>
            <a:bodyPr rtlCol="0" anchor="ctr"/>
            <a:lstStyle/>
            <a:p>
              <a:endParaRPr lang="en-US"/>
            </a:p>
          </p:txBody>
        </p:sp>
        <p:sp>
          <p:nvSpPr>
            <p:cNvPr id="44" name="Freeform 903">
              <a:extLst>
                <a:ext uri="{FF2B5EF4-FFF2-40B4-BE49-F238E27FC236}">
                  <a16:creationId xmlns:a16="http://schemas.microsoft.com/office/drawing/2014/main" id="{5F523B7E-83DE-A188-5D5C-5C64512FFF1D}"/>
                </a:ext>
              </a:extLst>
            </p:cNvPr>
            <p:cNvSpPr/>
            <p:nvPr/>
          </p:nvSpPr>
          <p:spPr>
            <a:xfrm>
              <a:off x="3365730" y="662025"/>
              <a:ext cx="2286" cy="101"/>
            </a:xfrm>
            <a:custGeom>
              <a:avLst/>
              <a:gdLst>
                <a:gd name="connsiteX0" fmla="*/ 0 w 2286"/>
                <a:gd name="connsiteY0" fmla="*/ 0 h 101"/>
                <a:gd name="connsiteX1" fmla="*/ 0 w 2286"/>
                <a:gd name="connsiteY1" fmla="*/ 0 h 101"/>
                <a:gd name="connsiteX2" fmla="*/ 0 w 2286"/>
                <a:gd name="connsiteY2" fmla="*/ 0 h 101"/>
              </a:gdLst>
              <a:ahLst/>
              <a:cxnLst>
                <a:cxn ang="0">
                  <a:pos x="connsiteX0" y="connsiteY0"/>
                </a:cxn>
                <a:cxn ang="0">
                  <a:pos x="connsiteX1" y="connsiteY1"/>
                </a:cxn>
                <a:cxn ang="0">
                  <a:pos x="connsiteX2" y="connsiteY2"/>
                </a:cxn>
              </a:cxnLst>
              <a:rect l="l" t="t" r="r" b="b"/>
              <a:pathLst>
                <a:path w="2286"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904">
              <a:extLst>
                <a:ext uri="{FF2B5EF4-FFF2-40B4-BE49-F238E27FC236}">
                  <a16:creationId xmlns:a16="http://schemas.microsoft.com/office/drawing/2014/main" id="{52971840-1CE1-A06D-D3D0-DC90A4ACB072}"/>
                </a:ext>
              </a:extLst>
            </p:cNvPr>
            <p:cNvSpPr/>
            <p:nvPr/>
          </p:nvSpPr>
          <p:spPr>
            <a:xfrm>
              <a:off x="3319552" y="797356"/>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229" y="0"/>
                    <a:pt x="0" y="0"/>
                  </a:cubicBezTo>
                  <a:cubicBezTo>
                    <a:pt x="229" y="0"/>
                    <a:pt x="457" y="0"/>
                    <a:pt x="457" y="0"/>
                  </a:cubicBezTo>
                  <a:close/>
                </a:path>
              </a:pathLst>
            </a:custGeom>
            <a:solidFill>
              <a:srgbClr val="FFFFFF"/>
            </a:solidFill>
            <a:ln w="2286" cap="flat">
              <a:noFill/>
              <a:prstDash val="solid"/>
              <a:miter/>
            </a:ln>
          </p:spPr>
          <p:txBody>
            <a:bodyPr rtlCol="0" anchor="ctr"/>
            <a:lstStyle/>
            <a:p>
              <a:endParaRPr lang="en-US"/>
            </a:p>
          </p:txBody>
        </p:sp>
        <p:sp>
          <p:nvSpPr>
            <p:cNvPr id="46" name="Freeform 905">
              <a:extLst>
                <a:ext uri="{FF2B5EF4-FFF2-40B4-BE49-F238E27FC236}">
                  <a16:creationId xmlns:a16="http://schemas.microsoft.com/office/drawing/2014/main" id="{91062E4C-F618-ABE5-6924-124E2603E604}"/>
                </a:ext>
              </a:extLst>
            </p:cNvPr>
            <p:cNvSpPr/>
            <p:nvPr/>
          </p:nvSpPr>
          <p:spPr>
            <a:xfrm>
              <a:off x="2659987" y="379488"/>
              <a:ext cx="256095" cy="656328"/>
            </a:xfrm>
            <a:custGeom>
              <a:avLst/>
              <a:gdLst>
                <a:gd name="connsiteX0" fmla="*/ 31601 w 256095"/>
                <a:gd name="connsiteY0" fmla="*/ 656298 h 656328"/>
                <a:gd name="connsiteX1" fmla="*/ 180877 w 256095"/>
                <a:gd name="connsiteY1" fmla="*/ 653098 h 656328"/>
                <a:gd name="connsiteX2" fmla="*/ 242370 w 256095"/>
                <a:gd name="connsiteY2" fmla="*/ 653326 h 656328"/>
                <a:gd name="connsiteX3" fmla="*/ 255858 w 256095"/>
                <a:gd name="connsiteY3" fmla="*/ 639153 h 656328"/>
                <a:gd name="connsiteX4" fmla="*/ 241456 w 256095"/>
                <a:gd name="connsiteY4" fmla="*/ 517081 h 656328"/>
                <a:gd name="connsiteX5" fmla="*/ 211052 w 256095"/>
                <a:gd name="connsiteY5" fmla="*/ 299454 h 656328"/>
                <a:gd name="connsiteX6" fmla="*/ 192535 w 256095"/>
                <a:gd name="connsiteY6" fmla="*/ 180124 h 656328"/>
                <a:gd name="connsiteX7" fmla="*/ 171504 w 256095"/>
                <a:gd name="connsiteY7" fmla="*/ 65824 h 656328"/>
                <a:gd name="connsiteX8" fmla="*/ 154588 w 256095"/>
                <a:gd name="connsiteY8" fmla="*/ 11875 h 656328"/>
                <a:gd name="connsiteX9" fmla="*/ 125784 w 256095"/>
                <a:gd name="connsiteY9" fmla="*/ 12332 h 656328"/>
                <a:gd name="connsiteX10" fmla="*/ 124413 w 256095"/>
                <a:gd name="connsiteY10" fmla="*/ 15075 h 656328"/>
                <a:gd name="connsiteX11" fmla="*/ 123041 w 256095"/>
                <a:gd name="connsiteY11" fmla="*/ 17818 h 656328"/>
                <a:gd name="connsiteX12" fmla="*/ 123041 w 256095"/>
                <a:gd name="connsiteY12" fmla="*/ 17818 h 656328"/>
                <a:gd name="connsiteX13" fmla="*/ 152759 w 256095"/>
                <a:gd name="connsiteY13" fmla="*/ 388379 h 656328"/>
                <a:gd name="connsiteX14" fmla="*/ 158474 w 256095"/>
                <a:gd name="connsiteY14" fmla="*/ 436842 h 656328"/>
                <a:gd name="connsiteX15" fmla="*/ 154588 w 256095"/>
                <a:gd name="connsiteY15" fmla="*/ 486677 h 656328"/>
                <a:gd name="connsiteX16" fmla="*/ 110011 w 256095"/>
                <a:gd name="connsiteY16" fmla="*/ 569430 h 656328"/>
                <a:gd name="connsiteX17" fmla="*/ 50346 w 256095"/>
                <a:gd name="connsiteY17" fmla="*/ 601663 h 656328"/>
                <a:gd name="connsiteX18" fmla="*/ 4855 w 256095"/>
                <a:gd name="connsiteY18" fmla="*/ 608064 h 656328"/>
                <a:gd name="connsiteX19" fmla="*/ 2112 w 256095"/>
                <a:gd name="connsiteY19" fmla="*/ 623608 h 656328"/>
                <a:gd name="connsiteX20" fmla="*/ 31601 w 256095"/>
                <a:gd name="connsiteY20" fmla="*/ 656298 h 65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6095" h="656328">
                  <a:moveTo>
                    <a:pt x="31601" y="656298"/>
                  </a:moveTo>
                  <a:cubicBezTo>
                    <a:pt x="81436" y="655841"/>
                    <a:pt x="180877" y="654241"/>
                    <a:pt x="180877" y="653098"/>
                  </a:cubicBezTo>
                  <a:cubicBezTo>
                    <a:pt x="201451" y="653098"/>
                    <a:pt x="222025" y="652869"/>
                    <a:pt x="242370" y="653326"/>
                  </a:cubicBezTo>
                  <a:cubicBezTo>
                    <a:pt x="252657" y="653555"/>
                    <a:pt x="257229" y="649897"/>
                    <a:pt x="255858" y="639153"/>
                  </a:cubicBezTo>
                  <a:cubicBezTo>
                    <a:pt x="251057" y="598462"/>
                    <a:pt x="246942" y="557772"/>
                    <a:pt x="241456" y="517081"/>
                  </a:cubicBezTo>
                  <a:cubicBezTo>
                    <a:pt x="231855" y="444386"/>
                    <a:pt x="221339" y="371920"/>
                    <a:pt x="211052" y="299454"/>
                  </a:cubicBezTo>
                  <a:cubicBezTo>
                    <a:pt x="205337" y="259677"/>
                    <a:pt x="198936" y="219901"/>
                    <a:pt x="192535" y="180124"/>
                  </a:cubicBezTo>
                  <a:cubicBezTo>
                    <a:pt x="186592" y="141948"/>
                    <a:pt x="178819" y="104001"/>
                    <a:pt x="171504" y="65824"/>
                  </a:cubicBezTo>
                  <a:cubicBezTo>
                    <a:pt x="168075" y="47308"/>
                    <a:pt x="163046" y="29020"/>
                    <a:pt x="154588" y="11875"/>
                  </a:cubicBezTo>
                  <a:cubicBezTo>
                    <a:pt x="145215" y="-6642"/>
                    <a:pt x="133785" y="-1155"/>
                    <a:pt x="125784" y="12332"/>
                  </a:cubicBezTo>
                  <a:cubicBezTo>
                    <a:pt x="125327" y="13246"/>
                    <a:pt x="124870" y="14161"/>
                    <a:pt x="124413" y="15075"/>
                  </a:cubicBezTo>
                  <a:cubicBezTo>
                    <a:pt x="123955" y="15990"/>
                    <a:pt x="123498" y="16904"/>
                    <a:pt x="123041" y="17818"/>
                  </a:cubicBezTo>
                  <a:cubicBezTo>
                    <a:pt x="123041" y="17818"/>
                    <a:pt x="123041" y="17818"/>
                    <a:pt x="123041" y="17818"/>
                  </a:cubicBezTo>
                  <a:cubicBezTo>
                    <a:pt x="125098" y="43422"/>
                    <a:pt x="146130" y="337858"/>
                    <a:pt x="152759" y="388379"/>
                  </a:cubicBezTo>
                  <a:cubicBezTo>
                    <a:pt x="155274" y="404381"/>
                    <a:pt x="157560" y="420612"/>
                    <a:pt x="158474" y="436842"/>
                  </a:cubicBezTo>
                  <a:cubicBezTo>
                    <a:pt x="159160" y="453759"/>
                    <a:pt x="157102" y="469761"/>
                    <a:pt x="154588" y="486677"/>
                  </a:cubicBezTo>
                  <a:cubicBezTo>
                    <a:pt x="150016" y="517081"/>
                    <a:pt x="134014" y="549313"/>
                    <a:pt x="110011" y="569430"/>
                  </a:cubicBezTo>
                  <a:cubicBezTo>
                    <a:pt x="92180" y="584518"/>
                    <a:pt x="73206" y="595719"/>
                    <a:pt x="50346" y="601663"/>
                  </a:cubicBezTo>
                  <a:cubicBezTo>
                    <a:pt x="35944" y="605320"/>
                    <a:pt x="20400" y="607606"/>
                    <a:pt x="4855" y="608064"/>
                  </a:cubicBezTo>
                  <a:cubicBezTo>
                    <a:pt x="3940" y="613321"/>
                    <a:pt x="3026" y="618351"/>
                    <a:pt x="2112" y="623608"/>
                  </a:cubicBezTo>
                  <a:cubicBezTo>
                    <a:pt x="-2918" y="656298"/>
                    <a:pt x="-1089" y="656527"/>
                    <a:pt x="31601" y="656298"/>
                  </a:cubicBezTo>
                  <a:close/>
                </a:path>
              </a:pathLst>
            </a:custGeom>
            <a:solidFill>
              <a:srgbClr val="FFFFFF"/>
            </a:solidFill>
            <a:ln w="2286" cap="flat">
              <a:noFill/>
              <a:prstDash val="solid"/>
              <a:miter/>
            </a:ln>
          </p:spPr>
          <p:txBody>
            <a:bodyPr rtlCol="0" anchor="ctr"/>
            <a:lstStyle/>
            <a:p>
              <a:endParaRPr lang="en-US"/>
            </a:p>
          </p:txBody>
        </p:sp>
        <p:sp>
          <p:nvSpPr>
            <p:cNvPr id="47" name="Freeform 906">
              <a:extLst>
                <a:ext uri="{FF2B5EF4-FFF2-40B4-BE49-F238E27FC236}">
                  <a16:creationId xmlns:a16="http://schemas.microsoft.com/office/drawing/2014/main" id="{7AF933A6-E3AF-6713-B087-818F5D4E58AD}"/>
                </a:ext>
              </a:extLst>
            </p:cNvPr>
            <p:cNvSpPr/>
            <p:nvPr/>
          </p:nvSpPr>
          <p:spPr>
            <a:xfrm>
              <a:off x="3362529" y="621106"/>
              <a:ext cx="27660" cy="44577"/>
            </a:xfrm>
            <a:custGeom>
              <a:avLst/>
              <a:gdLst>
                <a:gd name="connsiteX0" fmla="*/ 0 w 27660"/>
                <a:gd name="connsiteY0" fmla="*/ 44577 h 44577"/>
                <a:gd name="connsiteX1" fmla="*/ 2972 w 27660"/>
                <a:gd name="connsiteY1" fmla="*/ 41148 h 44577"/>
                <a:gd name="connsiteX2" fmla="*/ 2972 w 27660"/>
                <a:gd name="connsiteY2" fmla="*/ 40919 h 44577"/>
                <a:gd name="connsiteX3" fmla="*/ 5944 w 27660"/>
                <a:gd name="connsiteY3" fmla="*/ 37719 h 44577"/>
                <a:gd name="connsiteX4" fmla="*/ 6172 w 27660"/>
                <a:gd name="connsiteY4" fmla="*/ 37490 h 44577"/>
                <a:gd name="connsiteX5" fmla="*/ 8915 w 27660"/>
                <a:gd name="connsiteY5" fmla="*/ 34519 h 44577"/>
                <a:gd name="connsiteX6" fmla="*/ 9373 w 27660"/>
                <a:gd name="connsiteY6" fmla="*/ 34061 h 44577"/>
                <a:gd name="connsiteX7" fmla="*/ 12116 w 27660"/>
                <a:gd name="connsiteY7" fmla="*/ 31318 h 44577"/>
                <a:gd name="connsiteX8" fmla="*/ 12802 w 27660"/>
                <a:gd name="connsiteY8" fmla="*/ 30632 h 44577"/>
                <a:gd name="connsiteX9" fmla="*/ 15545 w 27660"/>
                <a:gd name="connsiteY9" fmla="*/ 28118 h 44577"/>
                <a:gd name="connsiteX10" fmla="*/ 16459 w 27660"/>
                <a:gd name="connsiteY10" fmla="*/ 27432 h 44577"/>
                <a:gd name="connsiteX11" fmla="*/ 19202 w 27660"/>
                <a:gd name="connsiteY11" fmla="*/ 25146 h 44577"/>
                <a:gd name="connsiteX12" fmla="*/ 20117 w 27660"/>
                <a:gd name="connsiteY12" fmla="*/ 24232 h 44577"/>
                <a:gd name="connsiteX13" fmla="*/ 22860 w 27660"/>
                <a:gd name="connsiteY13" fmla="*/ 22174 h 44577"/>
                <a:gd name="connsiteX14" fmla="*/ 23774 w 27660"/>
                <a:gd name="connsiteY14" fmla="*/ 21488 h 44577"/>
                <a:gd name="connsiteX15" fmla="*/ 27661 w 27660"/>
                <a:gd name="connsiteY15" fmla="*/ 18745 h 44577"/>
                <a:gd name="connsiteX16" fmla="*/ 23546 w 27660"/>
                <a:gd name="connsiteY16" fmla="*/ 14630 h 44577"/>
                <a:gd name="connsiteX17" fmla="*/ 22631 w 27660"/>
                <a:gd name="connsiteY17" fmla="*/ 13716 h 44577"/>
                <a:gd name="connsiteX18" fmla="*/ 18745 w 27660"/>
                <a:gd name="connsiteY18" fmla="*/ 9373 h 44577"/>
                <a:gd name="connsiteX19" fmla="*/ 18745 w 27660"/>
                <a:gd name="connsiteY19" fmla="*/ 9373 h 44577"/>
                <a:gd name="connsiteX20" fmla="*/ 15088 w 27660"/>
                <a:gd name="connsiteY20" fmla="*/ 5029 h 44577"/>
                <a:gd name="connsiteX21" fmla="*/ 14630 w 27660"/>
                <a:gd name="connsiteY21" fmla="*/ 4572 h 44577"/>
                <a:gd name="connsiteX22" fmla="*/ 11201 w 27660"/>
                <a:gd name="connsiteY22" fmla="*/ 0 h 44577"/>
                <a:gd name="connsiteX23" fmla="*/ 11201 w 27660"/>
                <a:gd name="connsiteY23" fmla="*/ 0 h 44577"/>
                <a:gd name="connsiteX24" fmla="*/ 0 w 27660"/>
                <a:gd name="connsiteY24" fmla="*/ 44577 h 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60" h="44577">
                  <a:moveTo>
                    <a:pt x="0" y="44577"/>
                  </a:moveTo>
                  <a:cubicBezTo>
                    <a:pt x="914" y="43434"/>
                    <a:pt x="2057" y="42291"/>
                    <a:pt x="2972" y="41148"/>
                  </a:cubicBezTo>
                  <a:cubicBezTo>
                    <a:pt x="2972" y="41148"/>
                    <a:pt x="2972" y="41148"/>
                    <a:pt x="2972" y="40919"/>
                  </a:cubicBezTo>
                  <a:cubicBezTo>
                    <a:pt x="3886" y="39776"/>
                    <a:pt x="4801" y="38633"/>
                    <a:pt x="5944" y="37719"/>
                  </a:cubicBezTo>
                  <a:cubicBezTo>
                    <a:pt x="5944" y="37719"/>
                    <a:pt x="6172" y="37490"/>
                    <a:pt x="6172" y="37490"/>
                  </a:cubicBezTo>
                  <a:cubicBezTo>
                    <a:pt x="7087" y="36576"/>
                    <a:pt x="8001" y="35433"/>
                    <a:pt x="8915" y="34519"/>
                  </a:cubicBezTo>
                  <a:cubicBezTo>
                    <a:pt x="9144" y="34290"/>
                    <a:pt x="9144" y="34290"/>
                    <a:pt x="9373" y="34061"/>
                  </a:cubicBezTo>
                  <a:cubicBezTo>
                    <a:pt x="10287" y="33147"/>
                    <a:pt x="11201" y="32233"/>
                    <a:pt x="12116" y="31318"/>
                  </a:cubicBezTo>
                  <a:cubicBezTo>
                    <a:pt x="12344" y="31090"/>
                    <a:pt x="12573" y="30861"/>
                    <a:pt x="12802" y="30632"/>
                  </a:cubicBezTo>
                  <a:cubicBezTo>
                    <a:pt x="13716" y="29718"/>
                    <a:pt x="14630" y="29032"/>
                    <a:pt x="15545" y="28118"/>
                  </a:cubicBezTo>
                  <a:cubicBezTo>
                    <a:pt x="15773" y="27889"/>
                    <a:pt x="16002" y="27661"/>
                    <a:pt x="16459" y="27432"/>
                  </a:cubicBezTo>
                  <a:cubicBezTo>
                    <a:pt x="17374" y="26746"/>
                    <a:pt x="18288" y="25832"/>
                    <a:pt x="19202" y="25146"/>
                  </a:cubicBezTo>
                  <a:cubicBezTo>
                    <a:pt x="19431" y="24917"/>
                    <a:pt x="19888" y="24689"/>
                    <a:pt x="20117" y="24232"/>
                  </a:cubicBezTo>
                  <a:cubicBezTo>
                    <a:pt x="21031" y="23546"/>
                    <a:pt x="21946" y="22860"/>
                    <a:pt x="22860" y="22174"/>
                  </a:cubicBezTo>
                  <a:cubicBezTo>
                    <a:pt x="23089" y="21946"/>
                    <a:pt x="23546" y="21717"/>
                    <a:pt x="23774" y="21488"/>
                  </a:cubicBezTo>
                  <a:cubicBezTo>
                    <a:pt x="25146" y="20574"/>
                    <a:pt x="26289" y="19660"/>
                    <a:pt x="27661" y="18745"/>
                  </a:cubicBezTo>
                  <a:cubicBezTo>
                    <a:pt x="26289" y="17374"/>
                    <a:pt x="24917" y="16002"/>
                    <a:pt x="23546" y="14630"/>
                  </a:cubicBezTo>
                  <a:cubicBezTo>
                    <a:pt x="23317" y="14402"/>
                    <a:pt x="22860" y="13945"/>
                    <a:pt x="22631" y="13716"/>
                  </a:cubicBezTo>
                  <a:cubicBezTo>
                    <a:pt x="21260" y="12344"/>
                    <a:pt x="19888" y="10973"/>
                    <a:pt x="18745" y="9373"/>
                  </a:cubicBezTo>
                  <a:cubicBezTo>
                    <a:pt x="18745" y="9373"/>
                    <a:pt x="18745" y="9373"/>
                    <a:pt x="18745" y="9373"/>
                  </a:cubicBezTo>
                  <a:cubicBezTo>
                    <a:pt x="17374" y="8001"/>
                    <a:pt x="16231" y="6401"/>
                    <a:pt x="15088" y="5029"/>
                  </a:cubicBezTo>
                  <a:cubicBezTo>
                    <a:pt x="14859" y="4801"/>
                    <a:pt x="14859" y="4572"/>
                    <a:pt x="14630" y="4572"/>
                  </a:cubicBezTo>
                  <a:cubicBezTo>
                    <a:pt x="13487" y="2972"/>
                    <a:pt x="12344" y="1600"/>
                    <a:pt x="11201" y="0"/>
                  </a:cubicBezTo>
                  <a:lnTo>
                    <a:pt x="11201" y="0"/>
                  </a:lnTo>
                  <a:cubicBezTo>
                    <a:pt x="8001" y="14859"/>
                    <a:pt x="4343" y="29947"/>
                    <a:pt x="0" y="44577"/>
                  </a:cubicBezTo>
                  <a:close/>
                </a:path>
              </a:pathLst>
            </a:custGeom>
            <a:solidFill>
              <a:srgbClr val="FFFFFF"/>
            </a:solidFill>
            <a:ln w="2286" cap="flat">
              <a:noFill/>
              <a:prstDash val="solid"/>
              <a:miter/>
            </a:ln>
          </p:spPr>
          <p:txBody>
            <a:bodyPr rtlCol="0" anchor="ctr"/>
            <a:lstStyle/>
            <a:p>
              <a:endParaRPr lang="en-US"/>
            </a:p>
          </p:txBody>
        </p:sp>
        <p:sp>
          <p:nvSpPr>
            <p:cNvPr id="48" name="Freeform 907">
              <a:extLst>
                <a:ext uri="{FF2B5EF4-FFF2-40B4-BE49-F238E27FC236}">
                  <a16:creationId xmlns:a16="http://schemas.microsoft.com/office/drawing/2014/main" id="{E293FEEA-24FD-32A2-1B1B-63293A6290D9}"/>
                </a:ext>
              </a:extLst>
            </p:cNvPr>
            <p:cNvSpPr/>
            <p:nvPr/>
          </p:nvSpPr>
          <p:spPr>
            <a:xfrm>
              <a:off x="2927046" y="778383"/>
              <a:ext cx="443026" cy="329285"/>
            </a:xfrm>
            <a:custGeom>
              <a:avLst/>
              <a:gdLst>
                <a:gd name="connsiteX0" fmla="*/ 317297 w 443026"/>
                <a:gd name="connsiteY0" fmla="*/ 90068 h 329285"/>
                <a:gd name="connsiteX1" fmla="*/ 250317 w 443026"/>
                <a:gd name="connsiteY1" fmla="*/ 152248 h 329285"/>
                <a:gd name="connsiteX2" fmla="*/ 250317 w 443026"/>
                <a:gd name="connsiteY2" fmla="*/ 152248 h 329285"/>
                <a:gd name="connsiteX3" fmla="*/ 286893 w 443026"/>
                <a:gd name="connsiteY3" fmla="*/ 151333 h 329285"/>
                <a:gd name="connsiteX4" fmla="*/ 287807 w 443026"/>
                <a:gd name="connsiteY4" fmla="*/ 151333 h 329285"/>
                <a:gd name="connsiteX5" fmla="*/ 305638 w 443026"/>
                <a:gd name="connsiteY5" fmla="*/ 151105 h 329285"/>
                <a:gd name="connsiteX6" fmla="*/ 306095 w 443026"/>
                <a:gd name="connsiteY6" fmla="*/ 151105 h 329285"/>
                <a:gd name="connsiteX7" fmla="*/ 363017 w 443026"/>
                <a:gd name="connsiteY7" fmla="*/ 150876 h 329285"/>
                <a:gd name="connsiteX8" fmla="*/ 378333 w 443026"/>
                <a:gd name="connsiteY8" fmla="*/ 150876 h 329285"/>
                <a:gd name="connsiteX9" fmla="*/ 381305 w 443026"/>
                <a:gd name="connsiteY9" fmla="*/ 150876 h 329285"/>
                <a:gd name="connsiteX10" fmla="*/ 398221 w 443026"/>
                <a:gd name="connsiteY10" fmla="*/ 150876 h 329285"/>
                <a:gd name="connsiteX11" fmla="*/ 411251 w 443026"/>
                <a:gd name="connsiteY11" fmla="*/ 151790 h 329285"/>
                <a:gd name="connsiteX12" fmla="*/ 415595 w 443026"/>
                <a:gd name="connsiteY12" fmla="*/ 158191 h 329285"/>
                <a:gd name="connsiteX13" fmla="*/ 411480 w 443026"/>
                <a:gd name="connsiteY13" fmla="*/ 162535 h 329285"/>
                <a:gd name="connsiteX14" fmla="*/ 381076 w 443026"/>
                <a:gd name="connsiteY14" fmla="*/ 166192 h 329285"/>
                <a:gd name="connsiteX15" fmla="*/ 363017 w 443026"/>
                <a:gd name="connsiteY15" fmla="*/ 165735 h 329285"/>
                <a:gd name="connsiteX16" fmla="*/ 357988 w 443026"/>
                <a:gd name="connsiteY16" fmla="*/ 165506 h 329285"/>
                <a:gd name="connsiteX17" fmla="*/ 344957 w 443026"/>
                <a:gd name="connsiteY17" fmla="*/ 165278 h 329285"/>
                <a:gd name="connsiteX18" fmla="*/ 339700 w 443026"/>
                <a:gd name="connsiteY18" fmla="*/ 165278 h 329285"/>
                <a:gd name="connsiteX19" fmla="*/ 326898 w 443026"/>
                <a:gd name="connsiteY19" fmla="*/ 165049 h 329285"/>
                <a:gd name="connsiteX20" fmla="*/ 321869 w 443026"/>
                <a:gd name="connsiteY20" fmla="*/ 165049 h 329285"/>
                <a:gd name="connsiteX21" fmla="*/ 308839 w 443026"/>
                <a:gd name="connsiteY21" fmla="*/ 164821 h 329285"/>
                <a:gd name="connsiteX22" fmla="*/ 304495 w 443026"/>
                <a:gd name="connsiteY22" fmla="*/ 164821 h 329285"/>
                <a:gd name="connsiteX23" fmla="*/ 290551 w 443026"/>
                <a:gd name="connsiteY23" fmla="*/ 164592 h 329285"/>
                <a:gd name="connsiteX24" fmla="*/ 287122 w 443026"/>
                <a:gd name="connsiteY24" fmla="*/ 164592 h 329285"/>
                <a:gd name="connsiteX25" fmla="*/ 272263 w 443026"/>
                <a:gd name="connsiteY25" fmla="*/ 164592 h 329285"/>
                <a:gd name="connsiteX26" fmla="*/ 269748 w 443026"/>
                <a:gd name="connsiteY26" fmla="*/ 164592 h 329285"/>
                <a:gd name="connsiteX27" fmla="*/ 253975 w 443026"/>
                <a:gd name="connsiteY27" fmla="*/ 164592 h 329285"/>
                <a:gd name="connsiteX28" fmla="*/ 252603 w 443026"/>
                <a:gd name="connsiteY28" fmla="*/ 164592 h 329285"/>
                <a:gd name="connsiteX29" fmla="*/ 235458 w 443026"/>
                <a:gd name="connsiteY29" fmla="*/ 164592 h 329285"/>
                <a:gd name="connsiteX30" fmla="*/ 135331 w 443026"/>
                <a:gd name="connsiteY30" fmla="*/ 221971 h 329285"/>
                <a:gd name="connsiteX31" fmla="*/ 69723 w 443026"/>
                <a:gd name="connsiteY31" fmla="*/ 231572 h 329285"/>
                <a:gd name="connsiteX32" fmla="*/ 17831 w 443026"/>
                <a:gd name="connsiteY32" fmla="*/ 231343 h 329285"/>
                <a:gd name="connsiteX33" fmla="*/ 0 w 443026"/>
                <a:gd name="connsiteY33" fmla="*/ 230429 h 329285"/>
                <a:gd name="connsiteX34" fmla="*/ 1143 w 443026"/>
                <a:gd name="connsiteY34" fmla="*/ 238658 h 329285"/>
                <a:gd name="connsiteX35" fmla="*/ 1829 w 443026"/>
                <a:gd name="connsiteY35" fmla="*/ 243230 h 329285"/>
                <a:gd name="connsiteX36" fmla="*/ 3658 w 443026"/>
                <a:gd name="connsiteY36" fmla="*/ 254660 h 329285"/>
                <a:gd name="connsiteX37" fmla="*/ 4801 w 443026"/>
                <a:gd name="connsiteY37" fmla="*/ 261747 h 329285"/>
                <a:gd name="connsiteX38" fmla="*/ 5944 w 443026"/>
                <a:gd name="connsiteY38" fmla="*/ 268148 h 329285"/>
                <a:gd name="connsiteX39" fmla="*/ 7544 w 443026"/>
                <a:gd name="connsiteY39" fmla="*/ 276835 h 329285"/>
                <a:gd name="connsiteX40" fmla="*/ 8458 w 443026"/>
                <a:gd name="connsiteY40" fmla="*/ 281407 h 329285"/>
                <a:gd name="connsiteX41" fmla="*/ 10973 w 443026"/>
                <a:gd name="connsiteY41" fmla="*/ 293751 h 329285"/>
                <a:gd name="connsiteX42" fmla="*/ 11887 w 443026"/>
                <a:gd name="connsiteY42" fmla="*/ 297637 h 329285"/>
                <a:gd name="connsiteX43" fmla="*/ 14859 w 443026"/>
                <a:gd name="connsiteY43" fmla="*/ 311125 h 329285"/>
                <a:gd name="connsiteX44" fmla="*/ 37490 w 443026"/>
                <a:gd name="connsiteY44" fmla="*/ 329184 h 329285"/>
                <a:gd name="connsiteX45" fmla="*/ 90297 w 443026"/>
                <a:gd name="connsiteY45" fmla="*/ 329184 h 329285"/>
                <a:gd name="connsiteX46" fmla="*/ 367360 w 443026"/>
                <a:gd name="connsiteY46" fmla="*/ 327812 h 329285"/>
                <a:gd name="connsiteX47" fmla="*/ 402336 w 443026"/>
                <a:gd name="connsiteY47" fmla="*/ 327812 h 329285"/>
                <a:gd name="connsiteX48" fmla="*/ 404165 w 443026"/>
                <a:gd name="connsiteY48" fmla="*/ 296951 h 329285"/>
                <a:gd name="connsiteX49" fmla="*/ 404622 w 443026"/>
                <a:gd name="connsiteY49" fmla="*/ 294894 h 329285"/>
                <a:gd name="connsiteX50" fmla="*/ 436397 w 443026"/>
                <a:gd name="connsiteY50" fmla="*/ 72923 h 329285"/>
                <a:gd name="connsiteX51" fmla="*/ 443027 w 443026"/>
                <a:gd name="connsiteY51" fmla="*/ 0 h 329285"/>
                <a:gd name="connsiteX52" fmla="*/ 413995 w 443026"/>
                <a:gd name="connsiteY52" fmla="*/ 14859 h 329285"/>
                <a:gd name="connsiteX53" fmla="*/ 411480 w 443026"/>
                <a:gd name="connsiteY53" fmla="*/ 16002 h 329285"/>
                <a:gd name="connsiteX54" fmla="*/ 410566 w 443026"/>
                <a:gd name="connsiteY54" fmla="*/ 16459 h 329285"/>
                <a:gd name="connsiteX55" fmla="*/ 408965 w 443026"/>
                <a:gd name="connsiteY55" fmla="*/ 17145 h 329285"/>
                <a:gd name="connsiteX56" fmla="*/ 407822 w 443026"/>
                <a:gd name="connsiteY56" fmla="*/ 17602 h 329285"/>
                <a:gd name="connsiteX57" fmla="*/ 406451 w 443026"/>
                <a:gd name="connsiteY57" fmla="*/ 18059 h 329285"/>
                <a:gd name="connsiteX58" fmla="*/ 405308 w 443026"/>
                <a:gd name="connsiteY58" fmla="*/ 18517 h 329285"/>
                <a:gd name="connsiteX59" fmla="*/ 404165 w 443026"/>
                <a:gd name="connsiteY59" fmla="*/ 18974 h 329285"/>
                <a:gd name="connsiteX60" fmla="*/ 402793 w 443026"/>
                <a:gd name="connsiteY60" fmla="*/ 19431 h 329285"/>
                <a:gd name="connsiteX61" fmla="*/ 401650 w 443026"/>
                <a:gd name="connsiteY61" fmla="*/ 19660 h 329285"/>
                <a:gd name="connsiteX62" fmla="*/ 400050 w 443026"/>
                <a:gd name="connsiteY62" fmla="*/ 19888 h 329285"/>
                <a:gd name="connsiteX63" fmla="*/ 399593 w 443026"/>
                <a:gd name="connsiteY63" fmla="*/ 19888 h 329285"/>
                <a:gd name="connsiteX64" fmla="*/ 393421 w 443026"/>
                <a:gd name="connsiteY64" fmla="*/ 20574 h 329285"/>
                <a:gd name="connsiteX65" fmla="*/ 392963 w 443026"/>
                <a:gd name="connsiteY65" fmla="*/ 20574 h 329285"/>
                <a:gd name="connsiteX66" fmla="*/ 391135 w 443026"/>
                <a:gd name="connsiteY66" fmla="*/ 20574 h 329285"/>
                <a:gd name="connsiteX67" fmla="*/ 390677 w 443026"/>
                <a:gd name="connsiteY67" fmla="*/ 20574 h 329285"/>
                <a:gd name="connsiteX68" fmla="*/ 388620 w 443026"/>
                <a:gd name="connsiteY68" fmla="*/ 20345 h 329285"/>
                <a:gd name="connsiteX69" fmla="*/ 388163 w 443026"/>
                <a:gd name="connsiteY69" fmla="*/ 20345 h 329285"/>
                <a:gd name="connsiteX70" fmla="*/ 386105 w 443026"/>
                <a:gd name="connsiteY70" fmla="*/ 19888 h 329285"/>
                <a:gd name="connsiteX71" fmla="*/ 386105 w 443026"/>
                <a:gd name="connsiteY71" fmla="*/ 19888 h 329285"/>
                <a:gd name="connsiteX72" fmla="*/ 376961 w 443026"/>
                <a:gd name="connsiteY72" fmla="*/ 16688 h 329285"/>
                <a:gd name="connsiteX73" fmla="*/ 376961 w 443026"/>
                <a:gd name="connsiteY73" fmla="*/ 16688 h 329285"/>
                <a:gd name="connsiteX74" fmla="*/ 317297 w 443026"/>
                <a:gd name="connsiteY74" fmla="*/ 90068 h 3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3026" h="329285">
                  <a:moveTo>
                    <a:pt x="317297" y="90068"/>
                  </a:moveTo>
                  <a:cubicBezTo>
                    <a:pt x="296266" y="112014"/>
                    <a:pt x="273634" y="132817"/>
                    <a:pt x="250317" y="152248"/>
                  </a:cubicBezTo>
                  <a:cubicBezTo>
                    <a:pt x="250317" y="152248"/>
                    <a:pt x="250317" y="152248"/>
                    <a:pt x="250317" y="152248"/>
                  </a:cubicBezTo>
                  <a:cubicBezTo>
                    <a:pt x="262433" y="151790"/>
                    <a:pt x="274777" y="151562"/>
                    <a:pt x="286893" y="151333"/>
                  </a:cubicBezTo>
                  <a:cubicBezTo>
                    <a:pt x="287122" y="151333"/>
                    <a:pt x="287579" y="151333"/>
                    <a:pt x="287807" y="151333"/>
                  </a:cubicBezTo>
                  <a:cubicBezTo>
                    <a:pt x="293751" y="151333"/>
                    <a:pt x="299695" y="151105"/>
                    <a:pt x="305638" y="151105"/>
                  </a:cubicBezTo>
                  <a:cubicBezTo>
                    <a:pt x="305867" y="151105"/>
                    <a:pt x="306095" y="151105"/>
                    <a:pt x="306095" y="151105"/>
                  </a:cubicBezTo>
                  <a:cubicBezTo>
                    <a:pt x="325069" y="150876"/>
                    <a:pt x="344043" y="150876"/>
                    <a:pt x="363017" y="150876"/>
                  </a:cubicBezTo>
                  <a:cubicBezTo>
                    <a:pt x="368046" y="150876"/>
                    <a:pt x="373304" y="150876"/>
                    <a:pt x="378333" y="150876"/>
                  </a:cubicBezTo>
                  <a:cubicBezTo>
                    <a:pt x="379247" y="150876"/>
                    <a:pt x="380390" y="150876"/>
                    <a:pt x="381305" y="150876"/>
                  </a:cubicBezTo>
                  <a:cubicBezTo>
                    <a:pt x="387020" y="150876"/>
                    <a:pt x="392735" y="150876"/>
                    <a:pt x="398221" y="150876"/>
                  </a:cubicBezTo>
                  <a:cubicBezTo>
                    <a:pt x="402565" y="150876"/>
                    <a:pt x="406908" y="150876"/>
                    <a:pt x="411251" y="151790"/>
                  </a:cubicBezTo>
                  <a:cubicBezTo>
                    <a:pt x="413995" y="152476"/>
                    <a:pt x="416509" y="154762"/>
                    <a:pt x="415595" y="158191"/>
                  </a:cubicBezTo>
                  <a:cubicBezTo>
                    <a:pt x="415138" y="160020"/>
                    <a:pt x="413080" y="162306"/>
                    <a:pt x="411480" y="162535"/>
                  </a:cubicBezTo>
                  <a:cubicBezTo>
                    <a:pt x="401422" y="164135"/>
                    <a:pt x="391135" y="166421"/>
                    <a:pt x="381076" y="166192"/>
                  </a:cubicBezTo>
                  <a:cubicBezTo>
                    <a:pt x="375133" y="165964"/>
                    <a:pt x="369189" y="165735"/>
                    <a:pt x="363017" y="165735"/>
                  </a:cubicBezTo>
                  <a:cubicBezTo>
                    <a:pt x="361417" y="165735"/>
                    <a:pt x="359588" y="165735"/>
                    <a:pt x="357988" y="165506"/>
                  </a:cubicBezTo>
                  <a:cubicBezTo>
                    <a:pt x="353644" y="165278"/>
                    <a:pt x="349301" y="165278"/>
                    <a:pt x="344957" y="165278"/>
                  </a:cubicBezTo>
                  <a:cubicBezTo>
                    <a:pt x="343129" y="165278"/>
                    <a:pt x="341528" y="165278"/>
                    <a:pt x="339700" y="165278"/>
                  </a:cubicBezTo>
                  <a:cubicBezTo>
                    <a:pt x="335356" y="165278"/>
                    <a:pt x="331241" y="165049"/>
                    <a:pt x="326898" y="165049"/>
                  </a:cubicBezTo>
                  <a:cubicBezTo>
                    <a:pt x="325298" y="165049"/>
                    <a:pt x="323469" y="165049"/>
                    <a:pt x="321869" y="165049"/>
                  </a:cubicBezTo>
                  <a:cubicBezTo>
                    <a:pt x="317525" y="165049"/>
                    <a:pt x="313182" y="164821"/>
                    <a:pt x="308839" y="164821"/>
                  </a:cubicBezTo>
                  <a:cubicBezTo>
                    <a:pt x="307467" y="164821"/>
                    <a:pt x="305867" y="164821"/>
                    <a:pt x="304495" y="164821"/>
                  </a:cubicBezTo>
                  <a:cubicBezTo>
                    <a:pt x="299923" y="164821"/>
                    <a:pt x="295123" y="164821"/>
                    <a:pt x="290551" y="164592"/>
                  </a:cubicBezTo>
                  <a:cubicBezTo>
                    <a:pt x="289408" y="164592"/>
                    <a:pt x="288265" y="164592"/>
                    <a:pt x="287122" y="164592"/>
                  </a:cubicBezTo>
                  <a:cubicBezTo>
                    <a:pt x="282092" y="164592"/>
                    <a:pt x="277292" y="164592"/>
                    <a:pt x="272263" y="164592"/>
                  </a:cubicBezTo>
                  <a:cubicBezTo>
                    <a:pt x="271348" y="164592"/>
                    <a:pt x="270662" y="164592"/>
                    <a:pt x="269748" y="164592"/>
                  </a:cubicBezTo>
                  <a:cubicBezTo>
                    <a:pt x="264490" y="164592"/>
                    <a:pt x="259232" y="164592"/>
                    <a:pt x="253975" y="164592"/>
                  </a:cubicBezTo>
                  <a:cubicBezTo>
                    <a:pt x="253517" y="164592"/>
                    <a:pt x="253060" y="164592"/>
                    <a:pt x="252603" y="164592"/>
                  </a:cubicBezTo>
                  <a:cubicBezTo>
                    <a:pt x="246888" y="164592"/>
                    <a:pt x="241173" y="164592"/>
                    <a:pt x="235458" y="164592"/>
                  </a:cubicBezTo>
                  <a:cubicBezTo>
                    <a:pt x="204826" y="188824"/>
                    <a:pt x="173050" y="209398"/>
                    <a:pt x="135331" y="221971"/>
                  </a:cubicBezTo>
                  <a:cubicBezTo>
                    <a:pt x="114529" y="228829"/>
                    <a:pt x="91669" y="230657"/>
                    <a:pt x="69723" y="231572"/>
                  </a:cubicBezTo>
                  <a:cubicBezTo>
                    <a:pt x="52349" y="232258"/>
                    <a:pt x="35204" y="232029"/>
                    <a:pt x="17831" y="231343"/>
                  </a:cubicBezTo>
                  <a:cubicBezTo>
                    <a:pt x="11887" y="231115"/>
                    <a:pt x="5944" y="230886"/>
                    <a:pt x="0" y="230429"/>
                  </a:cubicBezTo>
                  <a:cubicBezTo>
                    <a:pt x="457" y="233172"/>
                    <a:pt x="686" y="235915"/>
                    <a:pt x="1143" y="238658"/>
                  </a:cubicBezTo>
                  <a:cubicBezTo>
                    <a:pt x="1372" y="240259"/>
                    <a:pt x="1600" y="241630"/>
                    <a:pt x="1829" y="243230"/>
                  </a:cubicBezTo>
                  <a:cubicBezTo>
                    <a:pt x="2286" y="247117"/>
                    <a:pt x="2972" y="250774"/>
                    <a:pt x="3658" y="254660"/>
                  </a:cubicBezTo>
                  <a:cubicBezTo>
                    <a:pt x="4115" y="256946"/>
                    <a:pt x="4343" y="259232"/>
                    <a:pt x="4801" y="261747"/>
                  </a:cubicBezTo>
                  <a:cubicBezTo>
                    <a:pt x="5258" y="263804"/>
                    <a:pt x="5486" y="265862"/>
                    <a:pt x="5944" y="268148"/>
                  </a:cubicBezTo>
                  <a:cubicBezTo>
                    <a:pt x="6401" y="271120"/>
                    <a:pt x="6858" y="273863"/>
                    <a:pt x="7544" y="276835"/>
                  </a:cubicBezTo>
                  <a:cubicBezTo>
                    <a:pt x="7772" y="278435"/>
                    <a:pt x="8001" y="279806"/>
                    <a:pt x="8458" y="281407"/>
                  </a:cubicBezTo>
                  <a:cubicBezTo>
                    <a:pt x="9144" y="285521"/>
                    <a:pt x="10058" y="289636"/>
                    <a:pt x="10973" y="293751"/>
                  </a:cubicBezTo>
                  <a:cubicBezTo>
                    <a:pt x="11201" y="295123"/>
                    <a:pt x="11430" y="296266"/>
                    <a:pt x="11887" y="297637"/>
                  </a:cubicBezTo>
                  <a:cubicBezTo>
                    <a:pt x="12802" y="302209"/>
                    <a:pt x="13716" y="306553"/>
                    <a:pt x="14859" y="311125"/>
                  </a:cubicBezTo>
                  <a:cubicBezTo>
                    <a:pt x="18059" y="325069"/>
                    <a:pt x="25375" y="328955"/>
                    <a:pt x="37490" y="329184"/>
                  </a:cubicBezTo>
                  <a:cubicBezTo>
                    <a:pt x="55093" y="329184"/>
                    <a:pt x="72695" y="329413"/>
                    <a:pt x="90297" y="329184"/>
                  </a:cubicBezTo>
                  <a:cubicBezTo>
                    <a:pt x="182651" y="328955"/>
                    <a:pt x="275006" y="325526"/>
                    <a:pt x="367360" y="327812"/>
                  </a:cubicBezTo>
                  <a:cubicBezTo>
                    <a:pt x="377876" y="328041"/>
                    <a:pt x="388391" y="329413"/>
                    <a:pt x="402336" y="327812"/>
                  </a:cubicBezTo>
                  <a:cubicBezTo>
                    <a:pt x="402336" y="327812"/>
                    <a:pt x="401650" y="306095"/>
                    <a:pt x="404165" y="296951"/>
                  </a:cubicBezTo>
                  <a:cubicBezTo>
                    <a:pt x="404393" y="296266"/>
                    <a:pt x="404393" y="295580"/>
                    <a:pt x="404622" y="294894"/>
                  </a:cubicBezTo>
                  <a:cubicBezTo>
                    <a:pt x="416052" y="221056"/>
                    <a:pt x="430911" y="147676"/>
                    <a:pt x="436397" y="72923"/>
                  </a:cubicBezTo>
                  <a:cubicBezTo>
                    <a:pt x="438226" y="49149"/>
                    <a:pt x="440741" y="25375"/>
                    <a:pt x="443027" y="0"/>
                  </a:cubicBezTo>
                  <a:cubicBezTo>
                    <a:pt x="429997" y="2286"/>
                    <a:pt x="423139" y="10744"/>
                    <a:pt x="413995" y="14859"/>
                  </a:cubicBezTo>
                  <a:cubicBezTo>
                    <a:pt x="413080" y="15316"/>
                    <a:pt x="412166" y="15545"/>
                    <a:pt x="411480" y="16002"/>
                  </a:cubicBezTo>
                  <a:cubicBezTo>
                    <a:pt x="411251" y="16231"/>
                    <a:pt x="410794" y="16231"/>
                    <a:pt x="410566" y="16459"/>
                  </a:cubicBezTo>
                  <a:cubicBezTo>
                    <a:pt x="410108" y="16688"/>
                    <a:pt x="409423" y="16916"/>
                    <a:pt x="408965" y="17145"/>
                  </a:cubicBezTo>
                  <a:cubicBezTo>
                    <a:pt x="408508" y="17374"/>
                    <a:pt x="408280" y="17374"/>
                    <a:pt x="407822" y="17602"/>
                  </a:cubicBezTo>
                  <a:cubicBezTo>
                    <a:pt x="407365" y="17831"/>
                    <a:pt x="406908" y="17831"/>
                    <a:pt x="406451" y="18059"/>
                  </a:cubicBezTo>
                  <a:cubicBezTo>
                    <a:pt x="405994" y="18288"/>
                    <a:pt x="405536" y="18288"/>
                    <a:pt x="405308" y="18517"/>
                  </a:cubicBezTo>
                  <a:cubicBezTo>
                    <a:pt x="404851" y="18745"/>
                    <a:pt x="404393" y="18745"/>
                    <a:pt x="404165" y="18974"/>
                  </a:cubicBezTo>
                  <a:cubicBezTo>
                    <a:pt x="403708" y="19202"/>
                    <a:pt x="403250" y="19202"/>
                    <a:pt x="402793" y="19431"/>
                  </a:cubicBezTo>
                  <a:cubicBezTo>
                    <a:pt x="402336" y="19431"/>
                    <a:pt x="402107" y="19660"/>
                    <a:pt x="401650" y="19660"/>
                  </a:cubicBezTo>
                  <a:cubicBezTo>
                    <a:pt x="401193" y="19660"/>
                    <a:pt x="400736" y="19888"/>
                    <a:pt x="400050" y="19888"/>
                  </a:cubicBezTo>
                  <a:cubicBezTo>
                    <a:pt x="399821" y="19888"/>
                    <a:pt x="399821" y="19888"/>
                    <a:pt x="399593" y="19888"/>
                  </a:cubicBezTo>
                  <a:cubicBezTo>
                    <a:pt x="397535" y="20345"/>
                    <a:pt x="395478" y="20345"/>
                    <a:pt x="393421" y="20574"/>
                  </a:cubicBezTo>
                  <a:cubicBezTo>
                    <a:pt x="393192" y="20574"/>
                    <a:pt x="393192" y="20574"/>
                    <a:pt x="392963" y="20574"/>
                  </a:cubicBezTo>
                  <a:cubicBezTo>
                    <a:pt x="392278" y="20574"/>
                    <a:pt x="391592" y="20574"/>
                    <a:pt x="391135" y="20574"/>
                  </a:cubicBezTo>
                  <a:cubicBezTo>
                    <a:pt x="390906" y="20574"/>
                    <a:pt x="390906" y="20574"/>
                    <a:pt x="390677" y="20574"/>
                  </a:cubicBezTo>
                  <a:cubicBezTo>
                    <a:pt x="389992" y="20574"/>
                    <a:pt x="389306" y="20574"/>
                    <a:pt x="388620" y="20345"/>
                  </a:cubicBezTo>
                  <a:cubicBezTo>
                    <a:pt x="388391" y="20345"/>
                    <a:pt x="388391" y="20345"/>
                    <a:pt x="388163" y="20345"/>
                  </a:cubicBezTo>
                  <a:cubicBezTo>
                    <a:pt x="387477" y="20345"/>
                    <a:pt x="386791" y="20117"/>
                    <a:pt x="386105" y="19888"/>
                  </a:cubicBezTo>
                  <a:cubicBezTo>
                    <a:pt x="386105" y="19888"/>
                    <a:pt x="386105" y="19888"/>
                    <a:pt x="386105" y="19888"/>
                  </a:cubicBezTo>
                  <a:cubicBezTo>
                    <a:pt x="383134" y="19202"/>
                    <a:pt x="380162" y="18288"/>
                    <a:pt x="376961" y="16688"/>
                  </a:cubicBezTo>
                  <a:lnTo>
                    <a:pt x="376961" y="16688"/>
                  </a:lnTo>
                  <a:cubicBezTo>
                    <a:pt x="359359" y="41834"/>
                    <a:pt x="339242" y="67208"/>
                    <a:pt x="317297" y="90068"/>
                  </a:cubicBezTo>
                  <a:close/>
                </a:path>
              </a:pathLst>
            </a:custGeom>
            <a:solidFill>
              <a:srgbClr val="FFFFFF"/>
            </a:solidFill>
            <a:ln w="2286" cap="flat">
              <a:noFill/>
              <a:prstDash val="solid"/>
              <a:miter/>
            </a:ln>
          </p:spPr>
          <p:txBody>
            <a:bodyPr rtlCol="0" anchor="ctr"/>
            <a:lstStyle/>
            <a:p>
              <a:endParaRPr lang="en-US"/>
            </a:p>
          </p:txBody>
        </p:sp>
        <p:sp>
          <p:nvSpPr>
            <p:cNvPr id="49" name="Freeform 908">
              <a:extLst>
                <a:ext uri="{FF2B5EF4-FFF2-40B4-BE49-F238E27FC236}">
                  <a16:creationId xmlns:a16="http://schemas.microsoft.com/office/drawing/2014/main" id="{FA727125-A14C-40F1-2F9E-FA04C2A6FC53}"/>
                </a:ext>
              </a:extLst>
            </p:cNvPr>
            <p:cNvSpPr/>
            <p:nvPr/>
          </p:nvSpPr>
          <p:spPr>
            <a:xfrm>
              <a:off x="3402040" y="929259"/>
              <a:ext cx="70740" cy="176479"/>
            </a:xfrm>
            <a:custGeom>
              <a:avLst/>
              <a:gdLst>
                <a:gd name="connsiteX0" fmla="*/ 35470 w 70740"/>
                <a:gd name="connsiteY0" fmla="*/ 0 h 176479"/>
                <a:gd name="connsiteX1" fmla="*/ 29297 w 70740"/>
                <a:gd name="connsiteY1" fmla="*/ 26289 h 176479"/>
                <a:gd name="connsiteX2" fmla="*/ 12381 w 70740"/>
                <a:gd name="connsiteY2" fmla="*/ 107899 h 176479"/>
                <a:gd name="connsiteX3" fmla="*/ 494 w 70740"/>
                <a:gd name="connsiteY3" fmla="*/ 163678 h 176479"/>
                <a:gd name="connsiteX4" fmla="*/ 10095 w 70740"/>
                <a:gd name="connsiteY4" fmla="*/ 176479 h 176479"/>
                <a:gd name="connsiteX5" fmla="*/ 70445 w 70740"/>
                <a:gd name="connsiteY5" fmla="*/ 176479 h 176479"/>
                <a:gd name="connsiteX6" fmla="*/ 68617 w 70740"/>
                <a:gd name="connsiteY6" fmla="*/ 157963 h 176479"/>
                <a:gd name="connsiteX7" fmla="*/ 35470 w 70740"/>
                <a:gd name="connsiteY7" fmla="*/ 0 h 176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40" h="176479">
                  <a:moveTo>
                    <a:pt x="35470" y="0"/>
                  </a:moveTo>
                  <a:cubicBezTo>
                    <a:pt x="32041" y="5029"/>
                    <a:pt x="30440" y="20574"/>
                    <a:pt x="29297" y="26289"/>
                  </a:cubicBezTo>
                  <a:cubicBezTo>
                    <a:pt x="23811" y="53492"/>
                    <a:pt x="18096" y="80696"/>
                    <a:pt x="12381" y="107899"/>
                  </a:cubicBezTo>
                  <a:cubicBezTo>
                    <a:pt x="8495" y="126416"/>
                    <a:pt x="4380" y="145161"/>
                    <a:pt x="494" y="163678"/>
                  </a:cubicBezTo>
                  <a:cubicBezTo>
                    <a:pt x="-1106" y="171679"/>
                    <a:pt x="951" y="176479"/>
                    <a:pt x="10095" y="176479"/>
                  </a:cubicBezTo>
                  <a:cubicBezTo>
                    <a:pt x="32955" y="176479"/>
                    <a:pt x="47585" y="176479"/>
                    <a:pt x="70445" y="176479"/>
                  </a:cubicBezTo>
                  <a:cubicBezTo>
                    <a:pt x="71588" y="176479"/>
                    <a:pt x="69074" y="167792"/>
                    <a:pt x="68617" y="157963"/>
                  </a:cubicBezTo>
                  <a:cubicBezTo>
                    <a:pt x="65873" y="110185"/>
                    <a:pt x="39813" y="1372"/>
                    <a:pt x="35470" y="0"/>
                  </a:cubicBezTo>
                  <a:close/>
                </a:path>
              </a:pathLst>
            </a:custGeom>
            <a:solidFill>
              <a:srgbClr val="FFFFFF"/>
            </a:solidFill>
            <a:ln w="2286" cap="flat">
              <a:noFill/>
              <a:prstDash val="solid"/>
              <a:miter/>
            </a:ln>
          </p:spPr>
          <p:txBody>
            <a:bodyPr rtlCol="0" anchor="ctr"/>
            <a:lstStyle/>
            <a:p>
              <a:endParaRPr lang="en-US"/>
            </a:p>
          </p:txBody>
        </p:sp>
        <p:sp>
          <p:nvSpPr>
            <p:cNvPr id="50" name="Freeform 909">
              <a:extLst>
                <a:ext uri="{FF2B5EF4-FFF2-40B4-BE49-F238E27FC236}">
                  <a16:creationId xmlns:a16="http://schemas.microsoft.com/office/drawing/2014/main" id="{49A90CA8-D286-1F90-92C3-D7CC6E85B1EB}"/>
                </a:ext>
              </a:extLst>
            </p:cNvPr>
            <p:cNvSpPr/>
            <p:nvPr/>
          </p:nvSpPr>
          <p:spPr>
            <a:xfrm>
              <a:off x="3215261" y="648950"/>
              <a:ext cx="342114" cy="472370"/>
            </a:xfrm>
            <a:custGeom>
              <a:avLst/>
              <a:gdLst>
                <a:gd name="connsiteX0" fmla="*/ 255167 w 342114"/>
                <a:gd name="connsiteY0" fmla="*/ 2103 h 472370"/>
                <a:gd name="connsiteX1" fmla="*/ 210133 w 342114"/>
                <a:gd name="connsiteY1" fmla="*/ 3931 h 472370"/>
                <a:gd name="connsiteX2" fmla="*/ 162584 w 342114"/>
                <a:gd name="connsiteY2" fmla="*/ 21305 h 472370"/>
                <a:gd name="connsiteX3" fmla="*/ 132866 w 342114"/>
                <a:gd name="connsiteY3" fmla="*/ 62224 h 472370"/>
                <a:gd name="connsiteX4" fmla="*/ 101777 w 342114"/>
                <a:gd name="connsiteY4" fmla="*/ 70911 h 472370"/>
                <a:gd name="connsiteX5" fmla="*/ 29996 w 342114"/>
                <a:gd name="connsiteY5" fmla="*/ 37536 h 472370"/>
                <a:gd name="connsiteX6" fmla="*/ 5307 w 342114"/>
                <a:gd name="connsiteY6" fmla="*/ 39364 h 472370"/>
                <a:gd name="connsiteX7" fmla="*/ 2336 w 342114"/>
                <a:gd name="connsiteY7" fmla="*/ 66339 h 472370"/>
                <a:gd name="connsiteX8" fmla="*/ 12165 w 342114"/>
                <a:gd name="connsiteY8" fmla="*/ 77769 h 472370"/>
                <a:gd name="connsiteX9" fmla="*/ 93776 w 342114"/>
                <a:gd name="connsiteY9" fmla="*/ 129204 h 472370"/>
                <a:gd name="connsiteX10" fmla="*/ 122808 w 342114"/>
                <a:gd name="connsiteY10" fmla="*/ 128290 h 472370"/>
                <a:gd name="connsiteX11" fmla="*/ 152983 w 342114"/>
                <a:gd name="connsiteY11" fmla="*/ 110230 h 472370"/>
                <a:gd name="connsiteX12" fmla="*/ 167385 w 342114"/>
                <a:gd name="connsiteY12" fmla="*/ 118231 h 472370"/>
                <a:gd name="connsiteX13" fmla="*/ 164642 w 342114"/>
                <a:gd name="connsiteY13" fmla="*/ 162123 h 472370"/>
                <a:gd name="connsiteX14" fmla="*/ 124408 w 342114"/>
                <a:gd name="connsiteY14" fmla="*/ 450616 h 472370"/>
                <a:gd name="connsiteX15" fmla="*/ 174471 w 342114"/>
                <a:gd name="connsiteY15" fmla="*/ 442158 h 472370"/>
                <a:gd name="connsiteX16" fmla="*/ 195503 w 342114"/>
                <a:gd name="connsiteY16" fmla="*/ 339059 h 472370"/>
                <a:gd name="connsiteX17" fmla="*/ 213105 w 342114"/>
                <a:gd name="connsiteY17" fmla="*/ 266593 h 472370"/>
                <a:gd name="connsiteX18" fmla="*/ 232079 w 342114"/>
                <a:gd name="connsiteY18" fmla="*/ 248991 h 472370"/>
                <a:gd name="connsiteX19" fmla="*/ 257225 w 342114"/>
                <a:gd name="connsiteY19" fmla="*/ 262249 h 472370"/>
                <a:gd name="connsiteX20" fmla="*/ 269798 w 342114"/>
                <a:gd name="connsiteY20" fmla="*/ 297225 h 472370"/>
                <a:gd name="connsiteX21" fmla="*/ 278713 w 342114"/>
                <a:gd name="connsiteY21" fmla="*/ 397809 h 472370"/>
                <a:gd name="connsiteX22" fmla="*/ 285800 w 342114"/>
                <a:gd name="connsiteY22" fmla="*/ 461360 h 472370"/>
                <a:gd name="connsiteX23" fmla="*/ 301802 w 342114"/>
                <a:gd name="connsiteY23" fmla="*/ 472333 h 472370"/>
                <a:gd name="connsiteX24" fmla="*/ 326948 w 342114"/>
                <a:gd name="connsiteY24" fmla="*/ 455645 h 472370"/>
                <a:gd name="connsiteX25" fmla="*/ 329691 w 342114"/>
                <a:gd name="connsiteY25" fmla="*/ 427299 h 472370"/>
                <a:gd name="connsiteX26" fmla="*/ 326262 w 342114"/>
                <a:gd name="connsiteY26" fmla="*/ 370377 h 472370"/>
                <a:gd name="connsiteX27" fmla="*/ 308888 w 342114"/>
                <a:gd name="connsiteY27" fmla="*/ 202356 h 472370"/>
                <a:gd name="connsiteX28" fmla="*/ 294944 w 342114"/>
                <a:gd name="connsiteY28" fmla="*/ 113431 h 472370"/>
                <a:gd name="connsiteX29" fmla="*/ 299744 w 342114"/>
                <a:gd name="connsiteY29" fmla="*/ 94228 h 472370"/>
                <a:gd name="connsiteX30" fmla="*/ 327862 w 342114"/>
                <a:gd name="connsiteY30" fmla="*/ 239847 h 472370"/>
                <a:gd name="connsiteX31" fmla="*/ 341807 w 342114"/>
                <a:gd name="connsiteY31" fmla="*/ 214015 h 472370"/>
                <a:gd name="connsiteX32" fmla="*/ 324433 w 342114"/>
                <a:gd name="connsiteY32" fmla="*/ 76626 h 472370"/>
                <a:gd name="connsiteX33" fmla="*/ 307059 w 342114"/>
                <a:gd name="connsiteY33" fmla="*/ 24963 h 472370"/>
                <a:gd name="connsiteX34" fmla="*/ 255167 w 342114"/>
                <a:gd name="connsiteY34" fmla="*/ 2103 h 47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2114" h="472370">
                  <a:moveTo>
                    <a:pt x="255167" y="2103"/>
                  </a:moveTo>
                  <a:cubicBezTo>
                    <a:pt x="239851" y="8046"/>
                    <a:pt x="225221" y="8732"/>
                    <a:pt x="210133" y="3931"/>
                  </a:cubicBezTo>
                  <a:cubicBezTo>
                    <a:pt x="189559" y="-2698"/>
                    <a:pt x="174471" y="5074"/>
                    <a:pt x="162584" y="21305"/>
                  </a:cubicBezTo>
                  <a:cubicBezTo>
                    <a:pt x="152526" y="34792"/>
                    <a:pt x="142467" y="48280"/>
                    <a:pt x="132866" y="62224"/>
                  </a:cubicBezTo>
                  <a:cubicBezTo>
                    <a:pt x="120293" y="80055"/>
                    <a:pt x="120750" y="80055"/>
                    <a:pt x="101777" y="70911"/>
                  </a:cubicBezTo>
                  <a:cubicBezTo>
                    <a:pt x="78002" y="59481"/>
                    <a:pt x="54228" y="48280"/>
                    <a:pt x="29996" y="37536"/>
                  </a:cubicBezTo>
                  <a:cubicBezTo>
                    <a:pt x="21995" y="34107"/>
                    <a:pt x="11937" y="32278"/>
                    <a:pt x="5307" y="39364"/>
                  </a:cubicBezTo>
                  <a:cubicBezTo>
                    <a:pt x="-1551" y="46908"/>
                    <a:pt x="-865" y="57424"/>
                    <a:pt x="2336" y="66339"/>
                  </a:cubicBezTo>
                  <a:cubicBezTo>
                    <a:pt x="3936" y="70683"/>
                    <a:pt x="8279" y="74569"/>
                    <a:pt x="12165" y="77769"/>
                  </a:cubicBezTo>
                  <a:cubicBezTo>
                    <a:pt x="37311" y="98115"/>
                    <a:pt x="65658" y="113431"/>
                    <a:pt x="93776" y="129204"/>
                  </a:cubicBezTo>
                  <a:cubicBezTo>
                    <a:pt x="103605" y="134691"/>
                    <a:pt x="112978" y="134691"/>
                    <a:pt x="122808" y="128290"/>
                  </a:cubicBezTo>
                  <a:cubicBezTo>
                    <a:pt x="132638" y="121889"/>
                    <a:pt x="142696" y="115945"/>
                    <a:pt x="152983" y="110230"/>
                  </a:cubicBezTo>
                  <a:cubicBezTo>
                    <a:pt x="162127" y="105430"/>
                    <a:pt x="167385" y="107944"/>
                    <a:pt x="167385" y="118231"/>
                  </a:cubicBezTo>
                  <a:cubicBezTo>
                    <a:pt x="167385" y="132862"/>
                    <a:pt x="166242" y="147492"/>
                    <a:pt x="164642" y="162123"/>
                  </a:cubicBezTo>
                  <a:cubicBezTo>
                    <a:pt x="156641" y="264535"/>
                    <a:pt x="127837" y="419983"/>
                    <a:pt x="124408" y="450616"/>
                  </a:cubicBezTo>
                  <a:cubicBezTo>
                    <a:pt x="122351" y="468904"/>
                    <a:pt x="167156" y="481934"/>
                    <a:pt x="174471" y="442158"/>
                  </a:cubicBezTo>
                  <a:cubicBezTo>
                    <a:pt x="181329" y="407639"/>
                    <a:pt x="190245" y="373578"/>
                    <a:pt x="195503" y="339059"/>
                  </a:cubicBezTo>
                  <a:cubicBezTo>
                    <a:pt x="199160" y="314142"/>
                    <a:pt x="206704" y="290596"/>
                    <a:pt x="213105" y="266593"/>
                  </a:cubicBezTo>
                  <a:cubicBezTo>
                    <a:pt x="215848" y="256534"/>
                    <a:pt x="220191" y="250134"/>
                    <a:pt x="232079" y="248991"/>
                  </a:cubicBezTo>
                  <a:cubicBezTo>
                    <a:pt x="244194" y="247848"/>
                    <a:pt x="251738" y="252420"/>
                    <a:pt x="257225" y="262249"/>
                  </a:cubicBezTo>
                  <a:cubicBezTo>
                    <a:pt x="263397" y="273222"/>
                    <a:pt x="267283" y="285109"/>
                    <a:pt x="269798" y="297225"/>
                  </a:cubicBezTo>
                  <a:cubicBezTo>
                    <a:pt x="276884" y="330372"/>
                    <a:pt x="277570" y="363976"/>
                    <a:pt x="278713" y="397809"/>
                  </a:cubicBezTo>
                  <a:cubicBezTo>
                    <a:pt x="279399" y="417697"/>
                    <a:pt x="279627" y="442158"/>
                    <a:pt x="285800" y="461360"/>
                  </a:cubicBezTo>
                  <a:cubicBezTo>
                    <a:pt x="288314" y="469132"/>
                    <a:pt x="290600" y="472790"/>
                    <a:pt x="301802" y="472333"/>
                  </a:cubicBezTo>
                  <a:cubicBezTo>
                    <a:pt x="314603" y="471876"/>
                    <a:pt x="323747" y="467761"/>
                    <a:pt x="326948" y="455645"/>
                  </a:cubicBezTo>
                  <a:cubicBezTo>
                    <a:pt x="329462" y="446272"/>
                    <a:pt x="330148" y="436900"/>
                    <a:pt x="329691" y="427299"/>
                  </a:cubicBezTo>
                  <a:cubicBezTo>
                    <a:pt x="329005" y="408325"/>
                    <a:pt x="327176" y="389351"/>
                    <a:pt x="326262" y="370377"/>
                  </a:cubicBezTo>
                  <a:cubicBezTo>
                    <a:pt x="323747" y="313913"/>
                    <a:pt x="315746" y="258135"/>
                    <a:pt x="308888" y="202356"/>
                  </a:cubicBezTo>
                  <a:cubicBezTo>
                    <a:pt x="305231" y="172410"/>
                    <a:pt x="299744" y="142920"/>
                    <a:pt x="294944" y="113431"/>
                  </a:cubicBezTo>
                  <a:cubicBezTo>
                    <a:pt x="294029" y="107944"/>
                    <a:pt x="290372" y="100858"/>
                    <a:pt x="299744" y="94228"/>
                  </a:cubicBezTo>
                  <a:cubicBezTo>
                    <a:pt x="313460" y="142234"/>
                    <a:pt x="319175" y="189783"/>
                    <a:pt x="327862" y="239847"/>
                  </a:cubicBezTo>
                  <a:cubicBezTo>
                    <a:pt x="340206" y="232531"/>
                    <a:pt x="343178" y="224073"/>
                    <a:pt x="341807" y="214015"/>
                  </a:cubicBezTo>
                  <a:cubicBezTo>
                    <a:pt x="336320" y="168295"/>
                    <a:pt x="331520" y="122346"/>
                    <a:pt x="324433" y="76626"/>
                  </a:cubicBezTo>
                  <a:cubicBezTo>
                    <a:pt x="321690" y="58795"/>
                    <a:pt x="317575" y="40507"/>
                    <a:pt x="307059" y="24963"/>
                  </a:cubicBezTo>
                  <a:cubicBezTo>
                    <a:pt x="294258" y="5760"/>
                    <a:pt x="272769" y="-4755"/>
                    <a:pt x="255167" y="2103"/>
                  </a:cubicBezTo>
                  <a:close/>
                </a:path>
              </a:pathLst>
            </a:custGeom>
            <a:solidFill>
              <a:srgbClr val="FFFFFF"/>
            </a:solidFill>
            <a:ln w="2286" cap="flat">
              <a:noFill/>
              <a:prstDash val="solid"/>
              <a:miter/>
            </a:ln>
          </p:spPr>
          <p:txBody>
            <a:bodyPr rtlCol="0" anchor="ctr"/>
            <a:lstStyle/>
            <a:p>
              <a:endParaRPr lang="en-US"/>
            </a:p>
          </p:txBody>
        </p:sp>
        <p:sp>
          <p:nvSpPr>
            <p:cNvPr id="51" name="Freeform 910">
              <a:extLst>
                <a:ext uri="{FF2B5EF4-FFF2-40B4-BE49-F238E27FC236}">
                  <a16:creationId xmlns:a16="http://schemas.microsoft.com/office/drawing/2014/main" id="{070BE071-A6EA-6104-64AA-90B021EA33D8}"/>
                </a:ext>
              </a:extLst>
            </p:cNvPr>
            <p:cNvSpPr/>
            <p:nvPr/>
          </p:nvSpPr>
          <p:spPr>
            <a:xfrm>
              <a:off x="3370513" y="501470"/>
              <a:ext cx="138647" cy="141560"/>
            </a:xfrm>
            <a:custGeom>
              <a:avLst/>
              <a:gdLst>
                <a:gd name="connsiteX0" fmla="*/ 53738 w 138647"/>
                <a:gd name="connsiteY0" fmla="*/ 138381 h 141560"/>
                <a:gd name="connsiteX1" fmla="*/ 137634 w 138647"/>
                <a:gd name="connsiteY1" fmla="*/ 62029 h 141560"/>
                <a:gd name="connsiteX2" fmla="*/ 91229 w 138647"/>
                <a:gd name="connsiteY2" fmla="*/ 2593 h 141560"/>
                <a:gd name="connsiteX3" fmla="*/ 17 w 138647"/>
                <a:gd name="connsiteY3" fmla="*/ 73916 h 141560"/>
                <a:gd name="connsiteX4" fmla="*/ 53738 w 138647"/>
                <a:gd name="connsiteY4" fmla="*/ 138381 h 14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47" h="141560">
                  <a:moveTo>
                    <a:pt x="53738" y="138381"/>
                  </a:moveTo>
                  <a:cubicBezTo>
                    <a:pt x="100144" y="154840"/>
                    <a:pt x="146093" y="104091"/>
                    <a:pt x="137634" y="62029"/>
                  </a:cubicBezTo>
                  <a:cubicBezTo>
                    <a:pt x="135120" y="49913"/>
                    <a:pt x="140378" y="14708"/>
                    <a:pt x="91229" y="2593"/>
                  </a:cubicBezTo>
                  <a:cubicBezTo>
                    <a:pt x="11904" y="-14552"/>
                    <a:pt x="-211" y="58371"/>
                    <a:pt x="17" y="73916"/>
                  </a:cubicBezTo>
                  <a:cubicBezTo>
                    <a:pt x="-669" y="102948"/>
                    <a:pt x="19220" y="126037"/>
                    <a:pt x="53738" y="138381"/>
                  </a:cubicBezTo>
                  <a:close/>
                </a:path>
              </a:pathLst>
            </a:custGeom>
            <a:solidFill>
              <a:srgbClr val="FFFFFF"/>
            </a:solidFill>
            <a:ln w="2286" cap="flat">
              <a:noFill/>
              <a:prstDash val="solid"/>
              <a:miter/>
            </a:ln>
          </p:spPr>
          <p:txBody>
            <a:bodyPr rtlCol="0" anchor="ctr"/>
            <a:lstStyle/>
            <a:p>
              <a:endParaRPr lang="en-US"/>
            </a:p>
          </p:txBody>
        </p:sp>
        <p:sp>
          <p:nvSpPr>
            <p:cNvPr id="52" name="Freeform 911">
              <a:extLst>
                <a:ext uri="{FF2B5EF4-FFF2-40B4-BE49-F238E27FC236}">
                  <a16:creationId xmlns:a16="http://schemas.microsoft.com/office/drawing/2014/main" id="{37796967-DAF0-71F6-50DB-2BF86291DC7A}"/>
                </a:ext>
              </a:extLst>
            </p:cNvPr>
            <p:cNvSpPr/>
            <p:nvPr/>
          </p:nvSpPr>
          <p:spPr>
            <a:xfrm>
              <a:off x="3212796" y="742721"/>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3" name="Freeform 912">
              <a:extLst>
                <a:ext uri="{FF2B5EF4-FFF2-40B4-BE49-F238E27FC236}">
                  <a16:creationId xmlns:a16="http://schemas.microsoft.com/office/drawing/2014/main" id="{DA729FA8-83AA-0229-0A61-969608D7901E}"/>
                </a:ext>
              </a:extLst>
            </p:cNvPr>
            <p:cNvSpPr/>
            <p:nvPr/>
          </p:nvSpPr>
          <p:spPr>
            <a:xfrm>
              <a:off x="3213482" y="741807"/>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000000"/>
            </a:solidFill>
            <a:ln w="2286" cap="flat">
              <a:noFill/>
              <a:prstDash val="solid"/>
              <a:miter/>
            </a:ln>
          </p:spPr>
          <p:txBody>
            <a:bodyPr rtlCol="0" anchor="ctr"/>
            <a:lstStyle/>
            <a:p>
              <a:endParaRPr lang="en-US"/>
            </a:p>
          </p:txBody>
        </p:sp>
        <p:sp>
          <p:nvSpPr>
            <p:cNvPr id="54" name="Freeform 913">
              <a:extLst>
                <a:ext uri="{FF2B5EF4-FFF2-40B4-BE49-F238E27FC236}">
                  <a16:creationId xmlns:a16="http://schemas.microsoft.com/office/drawing/2014/main" id="{4F32B8B4-4B97-FEF8-54C5-82872EF926E6}"/>
                </a:ext>
              </a:extLst>
            </p:cNvPr>
            <p:cNvSpPr/>
            <p:nvPr/>
          </p:nvSpPr>
          <p:spPr>
            <a:xfrm>
              <a:off x="3211653" y="744778"/>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55" name="Freeform 914">
              <a:extLst>
                <a:ext uri="{FF2B5EF4-FFF2-40B4-BE49-F238E27FC236}">
                  <a16:creationId xmlns:a16="http://schemas.microsoft.com/office/drawing/2014/main" id="{9C0D81E0-BC09-B93A-938F-99EAF5CA43F1}"/>
                </a:ext>
              </a:extLst>
            </p:cNvPr>
            <p:cNvSpPr/>
            <p:nvPr/>
          </p:nvSpPr>
          <p:spPr>
            <a:xfrm>
              <a:off x="2644131" y="312514"/>
              <a:ext cx="927085" cy="825021"/>
            </a:xfrm>
            <a:custGeom>
              <a:avLst/>
              <a:gdLst>
                <a:gd name="connsiteX0" fmla="*/ 20025 w 927085"/>
                <a:gd name="connsiteY0" fmla="*/ 734931 h 825021"/>
                <a:gd name="connsiteX1" fmla="*/ 48600 w 927085"/>
                <a:gd name="connsiteY1" fmla="*/ 735160 h 825021"/>
                <a:gd name="connsiteX2" fmla="*/ 143012 w 927085"/>
                <a:gd name="connsiteY2" fmla="*/ 734931 h 825021"/>
                <a:gd name="connsiteX3" fmla="*/ 255255 w 927085"/>
                <a:gd name="connsiteY3" fmla="*/ 734703 h 825021"/>
                <a:gd name="connsiteX4" fmla="*/ 279029 w 927085"/>
                <a:gd name="connsiteY4" fmla="*/ 756648 h 825021"/>
                <a:gd name="connsiteX5" fmla="*/ 284744 w 927085"/>
                <a:gd name="connsiteY5" fmla="*/ 786823 h 825021"/>
                <a:gd name="connsiteX6" fmla="*/ 307147 w 927085"/>
                <a:gd name="connsiteY6" fmla="*/ 806026 h 825021"/>
                <a:gd name="connsiteX7" fmla="*/ 366354 w 927085"/>
                <a:gd name="connsiteY7" fmla="*/ 808540 h 825021"/>
                <a:gd name="connsiteX8" fmla="*/ 452079 w 927085"/>
                <a:gd name="connsiteY8" fmla="*/ 806712 h 825021"/>
                <a:gd name="connsiteX9" fmla="*/ 653704 w 927085"/>
                <a:gd name="connsiteY9" fmla="*/ 806940 h 825021"/>
                <a:gd name="connsiteX10" fmla="*/ 684337 w 927085"/>
                <a:gd name="connsiteY10" fmla="*/ 807169 h 825021"/>
                <a:gd name="connsiteX11" fmla="*/ 743773 w 927085"/>
                <a:gd name="connsiteY11" fmla="*/ 810141 h 825021"/>
                <a:gd name="connsiteX12" fmla="*/ 769605 w 927085"/>
                <a:gd name="connsiteY12" fmla="*/ 807169 h 825021"/>
                <a:gd name="connsiteX13" fmla="*/ 821497 w 927085"/>
                <a:gd name="connsiteY13" fmla="*/ 806940 h 825021"/>
                <a:gd name="connsiteX14" fmla="*/ 852129 w 927085"/>
                <a:gd name="connsiteY14" fmla="*/ 818370 h 825021"/>
                <a:gd name="connsiteX15" fmla="*/ 912251 w 927085"/>
                <a:gd name="connsiteY15" fmla="*/ 793224 h 825021"/>
                <a:gd name="connsiteX16" fmla="*/ 914537 w 927085"/>
                <a:gd name="connsiteY16" fmla="*/ 762820 h 825021"/>
                <a:gd name="connsiteX17" fmla="*/ 901507 w 927085"/>
                <a:gd name="connsiteY17" fmla="*/ 611716 h 825021"/>
                <a:gd name="connsiteX18" fmla="*/ 912480 w 927085"/>
                <a:gd name="connsiteY18" fmla="*/ 583598 h 825021"/>
                <a:gd name="connsiteX19" fmla="*/ 925053 w 927085"/>
                <a:gd name="connsiteY19" fmla="*/ 544965 h 825021"/>
                <a:gd name="connsiteX20" fmla="*/ 919795 w 927085"/>
                <a:gd name="connsiteY20" fmla="*/ 508160 h 825021"/>
                <a:gd name="connsiteX21" fmla="*/ 900821 w 927085"/>
                <a:gd name="connsiteY21" fmla="*/ 382201 h 825021"/>
                <a:gd name="connsiteX22" fmla="*/ 863788 w 927085"/>
                <a:gd name="connsiteY22" fmla="*/ 332367 h 825021"/>
                <a:gd name="connsiteX23" fmla="*/ 851443 w 927085"/>
                <a:gd name="connsiteY23" fmla="*/ 323451 h 825021"/>
                <a:gd name="connsiteX24" fmla="*/ 873160 w 927085"/>
                <a:gd name="connsiteY24" fmla="*/ 288704 h 825021"/>
                <a:gd name="connsiteX25" fmla="*/ 865388 w 927085"/>
                <a:gd name="connsiteY25" fmla="*/ 210523 h 825021"/>
                <a:gd name="connsiteX26" fmla="*/ 804352 w 927085"/>
                <a:gd name="connsiteY26" fmla="*/ 177604 h 825021"/>
                <a:gd name="connsiteX27" fmla="*/ 740572 w 927085"/>
                <a:gd name="connsiteY27" fmla="*/ 193378 h 825021"/>
                <a:gd name="connsiteX28" fmla="*/ 728685 w 927085"/>
                <a:gd name="connsiteY28" fmla="*/ 165260 h 825021"/>
                <a:gd name="connsiteX29" fmla="*/ 703082 w 927085"/>
                <a:gd name="connsiteY29" fmla="*/ 81135 h 825021"/>
                <a:gd name="connsiteX30" fmla="*/ 666735 w 927085"/>
                <a:gd name="connsiteY30" fmla="*/ 40444 h 825021"/>
                <a:gd name="connsiteX31" fmla="*/ 638388 w 927085"/>
                <a:gd name="connsiteY31" fmla="*/ 21928 h 825021"/>
                <a:gd name="connsiteX32" fmla="*/ 627415 w 927085"/>
                <a:gd name="connsiteY32" fmla="*/ 11412 h 825021"/>
                <a:gd name="connsiteX33" fmla="*/ 551292 w 927085"/>
                <a:gd name="connsiteY33" fmla="*/ 21242 h 825021"/>
                <a:gd name="connsiteX34" fmla="*/ 531175 w 927085"/>
                <a:gd name="connsiteY34" fmla="*/ 36101 h 825021"/>
                <a:gd name="connsiteX35" fmla="*/ 506715 w 927085"/>
                <a:gd name="connsiteY35" fmla="*/ 35872 h 825021"/>
                <a:gd name="connsiteX36" fmla="*/ 488884 w 927085"/>
                <a:gd name="connsiteY36" fmla="*/ 26043 h 825021"/>
                <a:gd name="connsiteX37" fmla="*/ 387843 w 927085"/>
                <a:gd name="connsiteY37" fmla="*/ 27871 h 825021"/>
                <a:gd name="connsiteX38" fmla="*/ 372069 w 927085"/>
                <a:gd name="connsiteY38" fmla="*/ 38844 h 825021"/>
                <a:gd name="connsiteX39" fmla="*/ 338922 w 927085"/>
                <a:gd name="connsiteY39" fmla="*/ 37930 h 825021"/>
                <a:gd name="connsiteX40" fmla="*/ 315605 w 927085"/>
                <a:gd name="connsiteY40" fmla="*/ 22614 h 825021"/>
                <a:gd name="connsiteX41" fmla="*/ 234909 w 927085"/>
                <a:gd name="connsiteY41" fmla="*/ 17813 h 825021"/>
                <a:gd name="connsiteX42" fmla="*/ 193533 w 927085"/>
                <a:gd name="connsiteY42" fmla="*/ 37930 h 825021"/>
                <a:gd name="connsiteX43" fmla="*/ 174102 w 927085"/>
                <a:gd name="connsiteY43" fmla="*/ 40673 h 825021"/>
                <a:gd name="connsiteX44" fmla="*/ 124953 w 927085"/>
                <a:gd name="connsiteY44" fmla="*/ 86164 h 825021"/>
                <a:gd name="connsiteX45" fmla="*/ 123124 w 927085"/>
                <a:gd name="connsiteY45" fmla="*/ 92565 h 825021"/>
                <a:gd name="connsiteX46" fmla="*/ 103236 w 927085"/>
                <a:gd name="connsiteY46" fmla="*/ 182634 h 825021"/>
                <a:gd name="connsiteX47" fmla="*/ 46771 w 927085"/>
                <a:gd name="connsiteY47" fmla="*/ 464955 h 825021"/>
                <a:gd name="connsiteX48" fmla="*/ 366 w 927085"/>
                <a:gd name="connsiteY48" fmla="*/ 710928 h 825021"/>
                <a:gd name="connsiteX49" fmla="*/ 20025 w 927085"/>
                <a:gd name="connsiteY49" fmla="*/ 734931 h 825021"/>
                <a:gd name="connsiteX50" fmla="*/ 828355 w 927085"/>
                <a:gd name="connsiteY50" fmla="*/ 793453 h 825021"/>
                <a:gd name="connsiteX51" fmla="*/ 768004 w 927085"/>
                <a:gd name="connsiteY51" fmla="*/ 793453 h 825021"/>
                <a:gd name="connsiteX52" fmla="*/ 758403 w 927085"/>
                <a:gd name="connsiteY52" fmla="*/ 780651 h 825021"/>
                <a:gd name="connsiteX53" fmla="*/ 770290 w 927085"/>
                <a:gd name="connsiteY53" fmla="*/ 724873 h 825021"/>
                <a:gd name="connsiteX54" fmla="*/ 787207 w 927085"/>
                <a:gd name="connsiteY54" fmla="*/ 643263 h 825021"/>
                <a:gd name="connsiteX55" fmla="*/ 793379 w 927085"/>
                <a:gd name="connsiteY55" fmla="*/ 616974 h 825021"/>
                <a:gd name="connsiteX56" fmla="*/ 826526 w 927085"/>
                <a:gd name="connsiteY56" fmla="*/ 774936 h 825021"/>
                <a:gd name="connsiteX57" fmla="*/ 828355 w 927085"/>
                <a:gd name="connsiteY57" fmla="*/ 793453 h 825021"/>
                <a:gd name="connsiteX58" fmla="*/ 803666 w 927085"/>
                <a:gd name="connsiteY58" fmla="*/ 599600 h 825021"/>
                <a:gd name="connsiteX59" fmla="*/ 827898 w 927085"/>
                <a:gd name="connsiteY59" fmla="*/ 627946 h 825021"/>
                <a:gd name="connsiteX60" fmla="*/ 843442 w 927085"/>
                <a:gd name="connsiteY60" fmla="*/ 788652 h 825021"/>
                <a:gd name="connsiteX61" fmla="*/ 803666 w 927085"/>
                <a:gd name="connsiteY61" fmla="*/ 599600 h 825021"/>
                <a:gd name="connsiteX62" fmla="*/ 878647 w 927085"/>
                <a:gd name="connsiteY62" fmla="*/ 361856 h 825021"/>
                <a:gd name="connsiteX63" fmla="*/ 896020 w 927085"/>
                <a:gd name="connsiteY63" fmla="*/ 413520 h 825021"/>
                <a:gd name="connsiteX64" fmla="*/ 913394 w 927085"/>
                <a:gd name="connsiteY64" fmla="*/ 550908 h 825021"/>
                <a:gd name="connsiteX65" fmla="*/ 899449 w 927085"/>
                <a:gd name="connsiteY65" fmla="*/ 576740 h 825021"/>
                <a:gd name="connsiteX66" fmla="*/ 871332 w 927085"/>
                <a:gd name="connsiteY66" fmla="*/ 431122 h 825021"/>
                <a:gd name="connsiteX67" fmla="*/ 866531 w 927085"/>
                <a:gd name="connsiteY67" fmla="*/ 450324 h 825021"/>
                <a:gd name="connsiteX68" fmla="*/ 880476 w 927085"/>
                <a:gd name="connsiteY68" fmla="*/ 539250 h 825021"/>
                <a:gd name="connsiteX69" fmla="*/ 897849 w 927085"/>
                <a:gd name="connsiteY69" fmla="*/ 707271 h 825021"/>
                <a:gd name="connsiteX70" fmla="*/ 901278 w 927085"/>
                <a:gd name="connsiteY70" fmla="*/ 764192 h 825021"/>
                <a:gd name="connsiteX71" fmla="*/ 898535 w 927085"/>
                <a:gd name="connsiteY71" fmla="*/ 792538 h 825021"/>
                <a:gd name="connsiteX72" fmla="*/ 873389 w 927085"/>
                <a:gd name="connsiteY72" fmla="*/ 809226 h 825021"/>
                <a:gd name="connsiteX73" fmla="*/ 857387 w 927085"/>
                <a:gd name="connsiteY73" fmla="*/ 798253 h 825021"/>
                <a:gd name="connsiteX74" fmla="*/ 850300 w 927085"/>
                <a:gd name="connsiteY74" fmla="*/ 734703 h 825021"/>
                <a:gd name="connsiteX75" fmla="*/ 841385 w 927085"/>
                <a:gd name="connsiteY75" fmla="*/ 634119 h 825021"/>
                <a:gd name="connsiteX76" fmla="*/ 828812 w 927085"/>
                <a:gd name="connsiteY76" fmla="*/ 599143 h 825021"/>
                <a:gd name="connsiteX77" fmla="*/ 803666 w 927085"/>
                <a:gd name="connsiteY77" fmla="*/ 585884 h 825021"/>
                <a:gd name="connsiteX78" fmla="*/ 784692 w 927085"/>
                <a:gd name="connsiteY78" fmla="*/ 603486 h 825021"/>
                <a:gd name="connsiteX79" fmla="*/ 767090 w 927085"/>
                <a:gd name="connsiteY79" fmla="*/ 675952 h 825021"/>
                <a:gd name="connsiteX80" fmla="*/ 746059 w 927085"/>
                <a:gd name="connsiteY80" fmla="*/ 779051 h 825021"/>
                <a:gd name="connsiteX81" fmla="*/ 695995 w 927085"/>
                <a:gd name="connsiteY81" fmla="*/ 787509 h 825021"/>
                <a:gd name="connsiteX82" fmla="*/ 736229 w 927085"/>
                <a:gd name="connsiteY82" fmla="*/ 499016 h 825021"/>
                <a:gd name="connsiteX83" fmla="*/ 738972 w 927085"/>
                <a:gd name="connsiteY83" fmla="*/ 455125 h 825021"/>
                <a:gd name="connsiteX84" fmla="*/ 724570 w 927085"/>
                <a:gd name="connsiteY84" fmla="*/ 447124 h 825021"/>
                <a:gd name="connsiteX85" fmla="*/ 694395 w 927085"/>
                <a:gd name="connsiteY85" fmla="*/ 465183 h 825021"/>
                <a:gd name="connsiteX86" fmla="*/ 665363 w 927085"/>
                <a:gd name="connsiteY86" fmla="*/ 466098 h 825021"/>
                <a:gd name="connsiteX87" fmla="*/ 583753 w 927085"/>
                <a:gd name="connsiteY87" fmla="*/ 414663 h 825021"/>
                <a:gd name="connsiteX88" fmla="*/ 573923 w 927085"/>
                <a:gd name="connsiteY88" fmla="*/ 403233 h 825021"/>
                <a:gd name="connsiteX89" fmla="*/ 576895 w 927085"/>
                <a:gd name="connsiteY89" fmla="*/ 376258 h 825021"/>
                <a:gd name="connsiteX90" fmla="*/ 601584 w 927085"/>
                <a:gd name="connsiteY90" fmla="*/ 374429 h 825021"/>
                <a:gd name="connsiteX91" fmla="*/ 673364 w 927085"/>
                <a:gd name="connsiteY91" fmla="*/ 407805 h 825021"/>
                <a:gd name="connsiteX92" fmla="*/ 704454 w 927085"/>
                <a:gd name="connsiteY92" fmla="*/ 399118 h 825021"/>
                <a:gd name="connsiteX93" fmla="*/ 734172 w 927085"/>
                <a:gd name="connsiteY93" fmla="*/ 358198 h 825021"/>
                <a:gd name="connsiteX94" fmla="*/ 781720 w 927085"/>
                <a:gd name="connsiteY94" fmla="*/ 340825 h 825021"/>
                <a:gd name="connsiteX95" fmla="*/ 826755 w 927085"/>
                <a:gd name="connsiteY95" fmla="*/ 338996 h 825021"/>
                <a:gd name="connsiteX96" fmla="*/ 878647 w 927085"/>
                <a:gd name="connsiteY96" fmla="*/ 361856 h 825021"/>
                <a:gd name="connsiteX97" fmla="*/ 817382 w 927085"/>
                <a:gd name="connsiteY97" fmla="*/ 191549 h 825021"/>
                <a:gd name="connsiteX98" fmla="*/ 863788 w 927085"/>
                <a:gd name="connsiteY98" fmla="*/ 250985 h 825021"/>
                <a:gd name="connsiteX99" fmla="*/ 779892 w 927085"/>
                <a:gd name="connsiteY99" fmla="*/ 327337 h 825021"/>
                <a:gd name="connsiteX100" fmla="*/ 725942 w 927085"/>
                <a:gd name="connsiteY100" fmla="*/ 262872 h 825021"/>
                <a:gd name="connsiteX101" fmla="*/ 817382 w 927085"/>
                <a:gd name="connsiteY101" fmla="*/ 191549 h 825021"/>
                <a:gd name="connsiteX102" fmla="*/ 631759 w 927085"/>
                <a:gd name="connsiteY102" fmla="*/ 33129 h 825021"/>
                <a:gd name="connsiteX103" fmla="*/ 562722 w 927085"/>
                <a:gd name="connsiteY103" fmla="*/ 34501 h 825021"/>
                <a:gd name="connsiteX104" fmla="*/ 631759 w 927085"/>
                <a:gd name="connsiteY104" fmla="*/ 33129 h 825021"/>
                <a:gd name="connsiteX105" fmla="*/ 471053 w 927085"/>
                <a:gd name="connsiteY105" fmla="*/ 24900 h 825021"/>
                <a:gd name="connsiteX106" fmla="*/ 474482 w 927085"/>
                <a:gd name="connsiteY106" fmla="*/ 32672 h 825021"/>
                <a:gd name="connsiteX107" fmla="*/ 466252 w 927085"/>
                <a:gd name="connsiteY107" fmla="*/ 37701 h 825021"/>
                <a:gd name="connsiteX108" fmla="*/ 455280 w 927085"/>
                <a:gd name="connsiteY108" fmla="*/ 37930 h 825021"/>
                <a:gd name="connsiteX109" fmla="*/ 404988 w 927085"/>
                <a:gd name="connsiteY109" fmla="*/ 35187 h 825021"/>
                <a:gd name="connsiteX110" fmla="*/ 471053 w 927085"/>
                <a:gd name="connsiteY110" fmla="*/ 24900 h 825021"/>
                <a:gd name="connsiteX111" fmla="*/ 307833 w 927085"/>
                <a:gd name="connsiteY111" fmla="*/ 37701 h 825021"/>
                <a:gd name="connsiteX112" fmla="*/ 239938 w 927085"/>
                <a:gd name="connsiteY112" fmla="*/ 37930 h 825021"/>
                <a:gd name="connsiteX113" fmla="*/ 307833 w 927085"/>
                <a:gd name="connsiteY113" fmla="*/ 37701 h 825021"/>
                <a:gd name="connsiteX114" fmla="*/ 187360 w 927085"/>
                <a:gd name="connsiteY114" fmla="*/ 53017 h 825021"/>
                <a:gd name="connsiteX115" fmla="*/ 261884 w 927085"/>
                <a:gd name="connsiteY115" fmla="*/ 52332 h 825021"/>
                <a:gd name="connsiteX116" fmla="*/ 303718 w 927085"/>
                <a:gd name="connsiteY116" fmla="*/ 53017 h 825021"/>
                <a:gd name="connsiteX117" fmla="*/ 313090 w 927085"/>
                <a:gd name="connsiteY117" fmla="*/ 67419 h 825021"/>
                <a:gd name="connsiteX118" fmla="*/ 269656 w 927085"/>
                <a:gd name="connsiteY118" fmla="*/ 85479 h 825021"/>
                <a:gd name="connsiteX119" fmla="*/ 256169 w 927085"/>
                <a:gd name="connsiteY119" fmla="*/ 83878 h 825021"/>
                <a:gd name="connsiteX120" fmla="*/ 260741 w 927085"/>
                <a:gd name="connsiteY120" fmla="*/ 100338 h 825021"/>
                <a:gd name="connsiteX121" fmla="*/ 319720 w 927085"/>
                <a:gd name="connsiteY121" fmla="*/ 88222 h 825021"/>
                <a:gd name="connsiteX122" fmla="*/ 330464 w 927085"/>
                <a:gd name="connsiteY122" fmla="*/ 62161 h 825021"/>
                <a:gd name="connsiteX123" fmla="*/ 339837 w 927085"/>
                <a:gd name="connsiteY123" fmla="*/ 52332 h 825021"/>
                <a:gd name="connsiteX124" fmla="*/ 478825 w 927085"/>
                <a:gd name="connsiteY124" fmla="*/ 53703 h 825021"/>
                <a:gd name="connsiteX125" fmla="*/ 453908 w 927085"/>
                <a:gd name="connsiteY125" fmla="*/ 81821 h 825021"/>
                <a:gd name="connsiteX126" fmla="*/ 434477 w 927085"/>
                <a:gd name="connsiteY126" fmla="*/ 73820 h 825021"/>
                <a:gd name="connsiteX127" fmla="*/ 423047 w 927085"/>
                <a:gd name="connsiteY127" fmla="*/ 73134 h 825021"/>
                <a:gd name="connsiteX128" fmla="*/ 424647 w 927085"/>
                <a:gd name="connsiteY128" fmla="*/ 85021 h 825021"/>
                <a:gd name="connsiteX129" fmla="*/ 482940 w 927085"/>
                <a:gd name="connsiteY129" fmla="*/ 83421 h 825021"/>
                <a:gd name="connsiteX130" fmla="*/ 501000 w 927085"/>
                <a:gd name="connsiteY130" fmla="*/ 56904 h 825021"/>
                <a:gd name="connsiteX131" fmla="*/ 532089 w 927085"/>
                <a:gd name="connsiteY131" fmla="*/ 50503 h 825021"/>
                <a:gd name="connsiteX132" fmla="*/ 613471 w 927085"/>
                <a:gd name="connsiteY132" fmla="*/ 48903 h 825021"/>
                <a:gd name="connsiteX133" fmla="*/ 634502 w 927085"/>
                <a:gd name="connsiteY133" fmla="*/ 56446 h 825021"/>
                <a:gd name="connsiteX134" fmla="*/ 593583 w 927085"/>
                <a:gd name="connsiteY134" fmla="*/ 80678 h 825021"/>
                <a:gd name="connsiteX135" fmla="*/ 580781 w 927085"/>
                <a:gd name="connsiteY135" fmla="*/ 77935 h 825021"/>
                <a:gd name="connsiteX136" fmla="*/ 589011 w 927085"/>
                <a:gd name="connsiteY136" fmla="*/ 93480 h 825021"/>
                <a:gd name="connsiteX137" fmla="*/ 645018 w 927085"/>
                <a:gd name="connsiteY137" fmla="*/ 74049 h 825021"/>
                <a:gd name="connsiteX138" fmla="*/ 653247 w 927085"/>
                <a:gd name="connsiteY138" fmla="*/ 54160 h 825021"/>
                <a:gd name="connsiteX139" fmla="*/ 692566 w 927085"/>
                <a:gd name="connsiteY139" fmla="*/ 90051 h 825021"/>
                <a:gd name="connsiteX140" fmla="*/ 722513 w 927085"/>
                <a:gd name="connsiteY140" fmla="*/ 202065 h 825021"/>
                <a:gd name="connsiteX141" fmla="*/ 722284 w 927085"/>
                <a:gd name="connsiteY141" fmla="*/ 216924 h 825021"/>
                <a:gd name="connsiteX142" fmla="*/ 729600 w 927085"/>
                <a:gd name="connsiteY142" fmla="*/ 307906 h 825021"/>
                <a:gd name="connsiteX143" fmla="*/ 733029 w 927085"/>
                <a:gd name="connsiteY143" fmla="*/ 312478 h 825021"/>
                <a:gd name="connsiteX144" fmla="*/ 733486 w 927085"/>
                <a:gd name="connsiteY144" fmla="*/ 312936 h 825021"/>
                <a:gd name="connsiteX145" fmla="*/ 737143 w 927085"/>
                <a:gd name="connsiteY145" fmla="*/ 317279 h 825021"/>
                <a:gd name="connsiteX146" fmla="*/ 737143 w 927085"/>
                <a:gd name="connsiteY146" fmla="*/ 317279 h 825021"/>
                <a:gd name="connsiteX147" fmla="*/ 741030 w 927085"/>
                <a:gd name="connsiteY147" fmla="*/ 321622 h 825021"/>
                <a:gd name="connsiteX148" fmla="*/ 741944 w 927085"/>
                <a:gd name="connsiteY148" fmla="*/ 322537 h 825021"/>
                <a:gd name="connsiteX149" fmla="*/ 746059 w 927085"/>
                <a:gd name="connsiteY149" fmla="*/ 326652 h 825021"/>
                <a:gd name="connsiteX150" fmla="*/ 742173 w 927085"/>
                <a:gd name="connsiteY150" fmla="*/ 329395 h 825021"/>
                <a:gd name="connsiteX151" fmla="*/ 741258 w 927085"/>
                <a:gd name="connsiteY151" fmla="*/ 330081 h 825021"/>
                <a:gd name="connsiteX152" fmla="*/ 738515 w 927085"/>
                <a:gd name="connsiteY152" fmla="*/ 332138 h 825021"/>
                <a:gd name="connsiteX153" fmla="*/ 737601 w 927085"/>
                <a:gd name="connsiteY153" fmla="*/ 333052 h 825021"/>
                <a:gd name="connsiteX154" fmla="*/ 734857 w 927085"/>
                <a:gd name="connsiteY154" fmla="*/ 335338 h 825021"/>
                <a:gd name="connsiteX155" fmla="*/ 733943 w 927085"/>
                <a:gd name="connsiteY155" fmla="*/ 336024 h 825021"/>
                <a:gd name="connsiteX156" fmla="*/ 731200 w 927085"/>
                <a:gd name="connsiteY156" fmla="*/ 338539 h 825021"/>
                <a:gd name="connsiteX157" fmla="*/ 730514 w 927085"/>
                <a:gd name="connsiteY157" fmla="*/ 339225 h 825021"/>
                <a:gd name="connsiteX158" fmla="*/ 727771 w 927085"/>
                <a:gd name="connsiteY158" fmla="*/ 341968 h 825021"/>
                <a:gd name="connsiteX159" fmla="*/ 727314 w 927085"/>
                <a:gd name="connsiteY159" fmla="*/ 342425 h 825021"/>
                <a:gd name="connsiteX160" fmla="*/ 724570 w 927085"/>
                <a:gd name="connsiteY160" fmla="*/ 345397 h 825021"/>
                <a:gd name="connsiteX161" fmla="*/ 724342 w 927085"/>
                <a:gd name="connsiteY161" fmla="*/ 345625 h 825021"/>
                <a:gd name="connsiteX162" fmla="*/ 721370 w 927085"/>
                <a:gd name="connsiteY162" fmla="*/ 348826 h 825021"/>
                <a:gd name="connsiteX163" fmla="*/ 721370 w 927085"/>
                <a:gd name="connsiteY163" fmla="*/ 349054 h 825021"/>
                <a:gd name="connsiteX164" fmla="*/ 718398 w 927085"/>
                <a:gd name="connsiteY164" fmla="*/ 352483 h 825021"/>
                <a:gd name="connsiteX165" fmla="*/ 698281 w 927085"/>
                <a:gd name="connsiteY165" fmla="*/ 380601 h 825021"/>
                <a:gd name="connsiteX166" fmla="*/ 666735 w 927085"/>
                <a:gd name="connsiteY166" fmla="*/ 389288 h 825021"/>
                <a:gd name="connsiteX167" fmla="*/ 598383 w 927085"/>
                <a:gd name="connsiteY167" fmla="*/ 356141 h 825021"/>
                <a:gd name="connsiteX168" fmla="*/ 598383 w 927085"/>
                <a:gd name="connsiteY168" fmla="*/ 355912 h 825021"/>
                <a:gd name="connsiteX169" fmla="*/ 580324 w 927085"/>
                <a:gd name="connsiteY169" fmla="*/ 352255 h 825021"/>
                <a:gd name="connsiteX170" fmla="*/ 589925 w 927085"/>
                <a:gd name="connsiteY170" fmla="*/ 337853 h 825021"/>
                <a:gd name="connsiteX171" fmla="*/ 573923 w 927085"/>
                <a:gd name="connsiteY171" fmla="*/ 355455 h 825021"/>
                <a:gd name="connsiteX172" fmla="*/ 556549 w 927085"/>
                <a:gd name="connsiteY172" fmla="*/ 400489 h 825021"/>
                <a:gd name="connsiteX173" fmla="*/ 558607 w 927085"/>
                <a:gd name="connsiteY173" fmla="*/ 412377 h 825021"/>
                <a:gd name="connsiteX174" fmla="*/ 559521 w 927085"/>
                <a:gd name="connsiteY174" fmla="*/ 408490 h 825021"/>
                <a:gd name="connsiteX175" fmla="*/ 572094 w 927085"/>
                <a:gd name="connsiteY175" fmla="*/ 426321 h 825021"/>
                <a:gd name="connsiteX176" fmla="*/ 579638 w 927085"/>
                <a:gd name="connsiteY176" fmla="*/ 428836 h 825021"/>
                <a:gd name="connsiteX177" fmla="*/ 653247 w 927085"/>
                <a:gd name="connsiteY177" fmla="*/ 476385 h 825021"/>
                <a:gd name="connsiteX178" fmla="*/ 659419 w 927085"/>
                <a:gd name="connsiteY178" fmla="*/ 480271 h 825021"/>
                <a:gd name="connsiteX179" fmla="*/ 668563 w 927085"/>
                <a:gd name="connsiteY179" fmla="*/ 483471 h 825021"/>
                <a:gd name="connsiteX180" fmla="*/ 668563 w 927085"/>
                <a:gd name="connsiteY180" fmla="*/ 483471 h 825021"/>
                <a:gd name="connsiteX181" fmla="*/ 670621 w 927085"/>
                <a:gd name="connsiteY181" fmla="*/ 483928 h 825021"/>
                <a:gd name="connsiteX182" fmla="*/ 671078 w 927085"/>
                <a:gd name="connsiteY182" fmla="*/ 483928 h 825021"/>
                <a:gd name="connsiteX183" fmla="*/ 673135 w 927085"/>
                <a:gd name="connsiteY183" fmla="*/ 484157 h 825021"/>
                <a:gd name="connsiteX184" fmla="*/ 673593 w 927085"/>
                <a:gd name="connsiteY184" fmla="*/ 484157 h 825021"/>
                <a:gd name="connsiteX185" fmla="*/ 675421 w 927085"/>
                <a:gd name="connsiteY185" fmla="*/ 484157 h 825021"/>
                <a:gd name="connsiteX186" fmla="*/ 675879 w 927085"/>
                <a:gd name="connsiteY186" fmla="*/ 484157 h 825021"/>
                <a:gd name="connsiteX187" fmla="*/ 682051 w 927085"/>
                <a:gd name="connsiteY187" fmla="*/ 483471 h 825021"/>
                <a:gd name="connsiteX188" fmla="*/ 682508 w 927085"/>
                <a:gd name="connsiteY188" fmla="*/ 483471 h 825021"/>
                <a:gd name="connsiteX189" fmla="*/ 684108 w 927085"/>
                <a:gd name="connsiteY189" fmla="*/ 483243 h 825021"/>
                <a:gd name="connsiteX190" fmla="*/ 685251 w 927085"/>
                <a:gd name="connsiteY190" fmla="*/ 483014 h 825021"/>
                <a:gd name="connsiteX191" fmla="*/ 686623 w 927085"/>
                <a:gd name="connsiteY191" fmla="*/ 482557 h 825021"/>
                <a:gd name="connsiteX192" fmla="*/ 687766 w 927085"/>
                <a:gd name="connsiteY192" fmla="*/ 482100 h 825021"/>
                <a:gd name="connsiteX193" fmla="*/ 688909 w 927085"/>
                <a:gd name="connsiteY193" fmla="*/ 481642 h 825021"/>
                <a:gd name="connsiteX194" fmla="*/ 690280 w 927085"/>
                <a:gd name="connsiteY194" fmla="*/ 481185 h 825021"/>
                <a:gd name="connsiteX195" fmla="*/ 691423 w 927085"/>
                <a:gd name="connsiteY195" fmla="*/ 480728 h 825021"/>
                <a:gd name="connsiteX196" fmla="*/ 693024 w 927085"/>
                <a:gd name="connsiteY196" fmla="*/ 480042 h 825021"/>
                <a:gd name="connsiteX197" fmla="*/ 693938 w 927085"/>
                <a:gd name="connsiteY197" fmla="*/ 479585 h 825021"/>
                <a:gd name="connsiteX198" fmla="*/ 696453 w 927085"/>
                <a:gd name="connsiteY198" fmla="*/ 478442 h 825021"/>
                <a:gd name="connsiteX199" fmla="*/ 725485 w 927085"/>
                <a:gd name="connsiteY199" fmla="*/ 463583 h 825021"/>
                <a:gd name="connsiteX200" fmla="*/ 718855 w 927085"/>
                <a:gd name="connsiteY200" fmla="*/ 536506 h 825021"/>
                <a:gd name="connsiteX201" fmla="*/ 687080 w 927085"/>
                <a:gd name="connsiteY201" fmla="*/ 758477 h 825021"/>
                <a:gd name="connsiteX202" fmla="*/ 686623 w 927085"/>
                <a:gd name="connsiteY202" fmla="*/ 760534 h 825021"/>
                <a:gd name="connsiteX203" fmla="*/ 684794 w 927085"/>
                <a:gd name="connsiteY203" fmla="*/ 791395 h 825021"/>
                <a:gd name="connsiteX204" fmla="*/ 649818 w 927085"/>
                <a:gd name="connsiteY204" fmla="*/ 791395 h 825021"/>
                <a:gd name="connsiteX205" fmla="*/ 372755 w 927085"/>
                <a:gd name="connsiteY205" fmla="*/ 792767 h 825021"/>
                <a:gd name="connsiteX206" fmla="*/ 319948 w 927085"/>
                <a:gd name="connsiteY206" fmla="*/ 792767 h 825021"/>
                <a:gd name="connsiteX207" fmla="*/ 297317 w 927085"/>
                <a:gd name="connsiteY207" fmla="*/ 774708 h 825021"/>
                <a:gd name="connsiteX208" fmla="*/ 294345 w 927085"/>
                <a:gd name="connsiteY208" fmla="*/ 761220 h 825021"/>
                <a:gd name="connsiteX209" fmla="*/ 293431 w 927085"/>
                <a:gd name="connsiteY209" fmla="*/ 757334 h 825021"/>
                <a:gd name="connsiteX210" fmla="*/ 290916 w 927085"/>
                <a:gd name="connsiteY210" fmla="*/ 744990 h 825021"/>
                <a:gd name="connsiteX211" fmla="*/ 290002 w 927085"/>
                <a:gd name="connsiteY211" fmla="*/ 740418 h 825021"/>
                <a:gd name="connsiteX212" fmla="*/ 288402 w 927085"/>
                <a:gd name="connsiteY212" fmla="*/ 731731 h 825021"/>
                <a:gd name="connsiteX213" fmla="*/ 287259 w 927085"/>
                <a:gd name="connsiteY213" fmla="*/ 725330 h 825021"/>
                <a:gd name="connsiteX214" fmla="*/ 286116 w 927085"/>
                <a:gd name="connsiteY214" fmla="*/ 718243 h 825021"/>
                <a:gd name="connsiteX215" fmla="*/ 284287 w 927085"/>
                <a:gd name="connsiteY215" fmla="*/ 706813 h 825021"/>
                <a:gd name="connsiteX216" fmla="*/ 283601 w 927085"/>
                <a:gd name="connsiteY216" fmla="*/ 702241 h 825021"/>
                <a:gd name="connsiteX217" fmla="*/ 278343 w 927085"/>
                <a:gd name="connsiteY217" fmla="*/ 650578 h 825021"/>
                <a:gd name="connsiteX218" fmla="*/ 251597 w 927085"/>
                <a:gd name="connsiteY218" fmla="*/ 434551 h 825021"/>
                <a:gd name="connsiteX219" fmla="*/ 224165 w 927085"/>
                <a:gd name="connsiteY219" fmla="*/ 261043 h 825021"/>
                <a:gd name="connsiteX220" fmla="*/ 192847 w 927085"/>
                <a:gd name="connsiteY220" fmla="*/ 103995 h 825021"/>
                <a:gd name="connsiteX221" fmla="*/ 177759 w 927085"/>
                <a:gd name="connsiteY221" fmla="*/ 65133 h 825021"/>
                <a:gd name="connsiteX222" fmla="*/ 187360 w 927085"/>
                <a:gd name="connsiteY222" fmla="*/ 53017 h 825021"/>
                <a:gd name="connsiteX223" fmla="*/ 18425 w 927085"/>
                <a:gd name="connsiteY223" fmla="*/ 690354 h 825021"/>
                <a:gd name="connsiteX224" fmla="*/ 38542 w 927085"/>
                <a:gd name="connsiteY224" fmla="*/ 575826 h 825021"/>
                <a:gd name="connsiteX225" fmla="*/ 103693 w 927085"/>
                <a:gd name="connsiteY225" fmla="*/ 255100 h 825021"/>
                <a:gd name="connsiteX226" fmla="*/ 133182 w 927085"/>
                <a:gd name="connsiteY226" fmla="*/ 104224 h 825021"/>
                <a:gd name="connsiteX227" fmla="*/ 139126 w 927085"/>
                <a:gd name="connsiteY227" fmla="*/ 84793 h 825021"/>
                <a:gd name="connsiteX228" fmla="*/ 139126 w 927085"/>
                <a:gd name="connsiteY228" fmla="*/ 84793 h 825021"/>
                <a:gd name="connsiteX229" fmla="*/ 140497 w 927085"/>
                <a:gd name="connsiteY229" fmla="*/ 82050 h 825021"/>
                <a:gd name="connsiteX230" fmla="*/ 141869 w 927085"/>
                <a:gd name="connsiteY230" fmla="*/ 79306 h 825021"/>
                <a:gd name="connsiteX231" fmla="*/ 170673 w 927085"/>
                <a:gd name="connsiteY231" fmla="*/ 78849 h 825021"/>
                <a:gd name="connsiteX232" fmla="*/ 187589 w 927085"/>
                <a:gd name="connsiteY232" fmla="*/ 132799 h 825021"/>
                <a:gd name="connsiteX233" fmla="*/ 208620 w 927085"/>
                <a:gd name="connsiteY233" fmla="*/ 247099 h 825021"/>
                <a:gd name="connsiteX234" fmla="*/ 227137 w 927085"/>
                <a:gd name="connsiteY234" fmla="*/ 366428 h 825021"/>
                <a:gd name="connsiteX235" fmla="*/ 257541 w 927085"/>
                <a:gd name="connsiteY235" fmla="*/ 584055 h 825021"/>
                <a:gd name="connsiteX236" fmla="*/ 271942 w 927085"/>
                <a:gd name="connsiteY236" fmla="*/ 706128 h 825021"/>
                <a:gd name="connsiteX237" fmla="*/ 258455 w 927085"/>
                <a:gd name="connsiteY237" fmla="*/ 720301 h 825021"/>
                <a:gd name="connsiteX238" fmla="*/ 196962 w 927085"/>
                <a:gd name="connsiteY238" fmla="*/ 720072 h 825021"/>
                <a:gd name="connsiteX239" fmla="*/ 47686 w 927085"/>
                <a:gd name="connsiteY239" fmla="*/ 723273 h 825021"/>
                <a:gd name="connsiteX240" fmla="*/ 18425 w 927085"/>
                <a:gd name="connsiteY240" fmla="*/ 690354 h 82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927085" h="825021">
                  <a:moveTo>
                    <a:pt x="20025" y="734931"/>
                  </a:moveTo>
                  <a:cubicBezTo>
                    <a:pt x="29626" y="735388"/>
                    <a:pt x="38999" y="735617"/>
                    <a:pt x="48600" y="735160"/>
                  </a:cubicBezTo>
                  <a:cubicBezTo>
                    <a:pt x="80147" y="734017"/>
                    <a:pt x="111465" y="736989"/>
                    <a:pt x="143012" y="734931"/>
                  </a:cubicBezTo>
                  <a:cubicBezTo>
                    <a:pt x="180274" y="732645"/>
                    <a:pt x="217764" y="736074"/>
                    <a:pt x="255255" y="734703"/>
                  </a:cubicBezTo>
                  <a:cubicBezTo>
                    <a:pt x="272857" y="734017"/>
                    <a:pt x="276286" y="738589"/>
                    <a:pt x="279029" y="756648"/>
                  </a:cubicBezTo>
                  <a:cubicBezTo>
                    <a:pt x="280629" y="766707"/>
                    <a:pt x="282687" y="776765"/>
                    <a:pt x="284744" y="786823"/>
                  </a:cubicBezTo>
                  <a:cubicBezTo>
                    <a:pt x="287487" y="799854"/>
                    <a:pt x="294117" y="805111"/>
                    <a:pt x="307147" y="806026"/>
                  </a:cubicBezTo>
                  <a:cubicBezTo>
                    <a:pt x="326806" y="807855"/>
                    <a:pt x="346466" y="809683"/>
                    <a:pt x="366354" y="808540"/>
                  </a:cubicBezTo>
                  <a:cubicBezTo>
                    <a:pt x="394929" y="806712"/>
                    <a:pt x="423504" y="806254"/>
                    <a:pt x="452079" y="806712"/>
                  </a:cubicBezTo>
                  <a:cubicBezTo>
                    <a:pt x="482940" y="807169"/>
                    <a:pt x="631987" y="805569"/>
                    <a:pt x="653704" y="806940"/>
                  </a:cubicBezTo>
                  <a:cubicBezTo>
                    <a:pt x="666277" y="807626"/>
                    <a:pt x="684337" y="807169"/>
                    <a:pt x="684337" y="807169"/>
                  </a:cubicBezTo>
                  <a:cubicBezTo>
                    <a:pt x="701710" y="815170"/>
                    <a:pt x="725942" y="823628"/>
                    <a:pt x="743773" y="810141"/>
                  </a:cubicBezTo>
                  <a:cubicBezTo>
                    <a:pt x="750859" y="804883"/>
                    <a:pt x="761146" y="806940"/>
                    <a:pt x="769605" y="807169"/>
                  </a:cubicBezTo>
                  <a:cubicBezTo>
                    <a:pt x="781263" y="807626"/>
                    <a:pt x="809838" y="806254"/>
                    <a:pt x="821497" y="806940"/>
                  </a:cubicBezTo>
                  <a:cubicBezTo>
                    <a:pt x="837727" y="807855"/>
                    <a:pt x="836584" y="807626"/>
                    <a:pt x="852129" y="818370"/>
                  </a:cubicBezTo>
                  <a:cubicBezTo>
                    <a:pt x="874989" y="834372"/>
                    <a:pt x="904936" y="819742"/>
                    <a:pt x="912251" y="793224"/>
                  </a:cubicBezTo>
                  <a:cubicBezTo>
                    <a:pt x="914994" y="782937"/>
                    <a:pt x="915223" y="772879"/>
                    <a:pt x="914537" y="762820"/>
                  </a:cubicBezTo>
                  <a:cubicBezTo>
                    <a:pt x="911337" y="712300"/>
                    <a:pt x="908593" y="661779"/>
                    <a:pt x="901507" y="611716"/>
                  </a:cubicBezTo>
                  <a:cubicBezTo>
                    <a:pt x="899907" y="599600"/>
                    <a:pt x="901735" y="590913"/>
                    <a:pt x="912480" y="583598"/>
                  </a:cubicBezTo>
                  <a:cubicBezTo>
                    <a:pt x="925738" y="574454"/>
                    <a:pt x="930082" y="561652"/>
                    <a:pt x="925053" y="544965"/>
                  </a:cubicBezTo>
                  <a:cubicBezTo>
                    <a:pt x="921624" y="533306"/>
                    <a:pt x="921852" y="520276"/>
                    <a:pt x="919795" y="508160"/>
                  </a:cubicBezTo>
                  <a:cubicBezTo>
                    <a:pt x="912480" y="466326"/>
                    <a:pt x="912937" y="423578"/>
                    <a:pt x="900821" y="382201"/>
                  </a:cubicBezTo>
                  <a:cubicBezTo>
                    <a:pt x="894420" y="360256"/>
                    <a:pt x="881619" y="344940"/>
                    <a:pt x="863788" y="332367"/>
                  </a:cubicBezTo>
                  <a:cubicBezTo>
                    <a:pt x="859673" y="329623"/>
                    <a:pt x="853958" y="329166"/>
                    <a:pt x="851443" y="323451"/>
                  </a:cubicBezTo>
                  <a:cubicBezTo>
                    <a:pt x="856015" y="315450"/>
                    <a:pt x="866302" y="307221"/>
                    <a:pt x="873160" y="288704"/>
                  </a:cubicBezTo>
                  <a:cubicBezTo>
                    <a:pt x="881847" y="260129"/>
                    <a:pt x="877504" y="234297"/>
                    <a:pt x="865388" y="210523"/>
                  </a:cubicBezTo>
                  <a:cubicBezTo>
                    <a:pt x="854187" y="189034"/>
                    <a:pt x="825612" y="177147"/>
                    <a:pt x="804352" y="177604"/>
                  </a:cubicBezTo>
                  <a:cubicBezTo>
                    <a:pt x="783092" y="178062"/>
                    <a:pt x="760232" y="177147"/>
                    <a:pt x="740572" y="193378"/>
                  </a:cubicBezTo>
                  <a:cubicBezTo>
                    <a:pt x="734172" y="183777"/>
                    <a:pt x="731428" y="173718"/>
                    <a:pt x="728685" y="165260"/>
                  </a:cubicBezTo>
                  <a:cubicBezTo>
                    <a:pt x="720227" y="137142"/>
                    <a:pt x="711083" y="109253"/>
                    <a:pt x="703082" y="81135"/>
                  </a:cubicBezTo>
                  <a:cubicBezTo>
                    <a:pt x="697367" y="61476"/>
                    <a:pt x="686166" y="45931"/>
                    <a:pt x="666735" y="40444"/>
                  </a:cubicBezTo>
                  <a:cubicBezTo>
                    <a:pt x="654390" y="37015"/>
                    <a:pt x="645703" y="31758"/>
                    <a:pt x="638388" y="21928"/>
                  </a:cubicBezTo>
                  <a:cubicBezTo>
                    <a:pt x="635416" y="17813"/>
                    <a:pt x="631530" y="14384"/>
                    <a:pt x="627415" y="11412"/>
                  </a:cubicBezTo>
                  <a:cubicBezTo>
                    <a:pt x="606384" y="-4361"/>
                    <a:pt x="568208" y="-5961"/>
                    <a:pt x="551292" y="21242"/>
                  </a:cubicBezTo>
                  <a:cubicBezTo>
                    <a:pt x="543062" y="34272"/>
                    <a:pt x="537804" y="36558"/>
                    <a:pt x="531175" y="36101"/>
                  </a:cubicBezTo>
                  <a:cubicBezTo>
                    <a:pt x="527517" y="35644"/>
                    <a:pt x="510372" y="35644"/>
                    <a:pt x="506715" y="35872"/>
                  </a:cubicBezTo>
                  <a:cubicBezTo>
                    <a:pt x="498714" y="36330"/>
                    <a:pt x="492770" y="33815"/>
                    <a:pt x="488884" y="26043"/>
                  </a:cubicBezTo>
                  <a:cubicBezTo>
                    <a:pt x="469910" y="-10762"/>
                    <a:pt x="402016" y="-7104"/>
                    <a:pt x="387843" y="27871"/>
                  </a:cubicBezTo>
                  <a:cubicBezTo>
                    <a:pt x="384414" y="36558"/>
                    <a:pt x="380985" y="39759"/>
                    <a:pt x="372069" y="38844"/>
                  </a:cubicBezTo>
                  <a:cubicBezTo>
                    <a:pt x="365440" y="38158"/>
                    <a:pt x="346009" y="39073"/>
                    <a:pt x="338922" y="37930"/>
                  </a:cubicBezTo>
                  <a:cubicBezTo>
                    <a:pt x="324520" y="35644"/>
                    <a:pt x="325206" y="34272"/>
                    <a:pt x="315605" y="22614"/>
                  </a:cubicBezTo>
                  <a:cubicBezTo>
                    <a:pt x="295945" y="-1161"/>
                    <a:pt x="255940" y="-3675"/>
                    <a:pt x="234909" y="17813"/>
                  </a:cubicBezTo>
                  <a:cubicBezTo>
                    <a:pt x="222793" y="30157"/>
                    <a:pt x="210449" y="37473"/>
                    <a:pt x="193533" y="37930"/>
                  </a:cubicBezTo>
                  <a:cubicBezTo>
                    <a:pt x="186903" y="38158"/>
                    <a:pt x="180502" y="40673"/>
                    <a:pt x="174102" y="40673"/>
                  </a:cubicBezTo>
                  <a:cubicBezTo>
                    <a:pt x="143469" y="40673"/>
                    <a:pt x="130210" y="58961"/>
                    <a:pt x="124953" y="86164"/>
                  </a:cubicBezTo>
                  <a:cubicBezTo>
                    <a:pt x="124495" y="88222"/>
                    <a:pt x="123581" y="90279"/>
                    <a:pt x="123124" y="92565"/>
                  </a:cubicBezTo>
                  <a:cubicBezTo>
                    <a:pt x="116494" y="122512"/>
                    <a:pt x="110094" y="152687"/>
                    <a:pt x="103236" y="182634"/>
                  </a:cubicBezTo>
                  <a:cubicBezTo>
                    <a:pt x="81976" y="276360"/>
                    <a:pt x="68031" y="371229"/>
                    <a:pt x="46771" y="464955"/>
                  </a:cubicBezTo>
                  <a:cubicBezTo>
                    <a:pt x="28255" y="546336"/>
                    <a:pt x="13624" y="628632"/>
                    <a:pt x="366" y="710928"/>
                  </a:cubicBezTo>
                  <a:cubicBezTo>
                    <a:pt x="-1463" y="727616"/>
                    <a:pt x="3337" y="734245"/>
                    <a:pt x="20025" y="734931"/>
                  </a:cubicBezTo>
                  <a:close/>
                  <a:moveTo>
                    <a:pt x="828355" y="793453"/>
                  </a:moveTo>
                  <a:cubicBezTo>
                    <a:pt x="805495" y="793453"/>
                    <a:pt x="790864" y="793453"/>
                    <a:pt x="768004" y="793453"/>
                  </a:cubicBezTo>
                  <a:cubicBezTo>
                    <a:pt x="758860" y="793453"/>
                    <a:pt x="756803" y="788652"/>
                    <a:pt x="758403" y="780651"/>
                  </a:cubicBezTo>
                  <a:cubicBezTo>
                    <a:pt x="762289" y="762135"/>
                    <a:pt x="766404" y="743389"/>
                    <a:pt x="770290" y="724873"/>
                  </a:cubicBezTo>
                  <a:cubicBezTo>
                    <a:pt x="776005" y="697669"/>
                    <a:pt x="781720" y="670466"/>
                    <a:pt x="787207" y="643263"/>
                  </a:cubicBezTo>
                  <a:cubicBezTo>
                    <a:pt x="788350" y="637548"/>
                    <a:pt x="789950" y="621774"/>
                    <a:pt x="793379" y="616974"/>
                  </a:cubicBezTo>
                  <a:cubicBezTo>
                    <a:pt x="797494" y="618345"/>
                    <a:pt x="823783" y="727159"/>
                    <a:pt x="826526" y="774936"/>
                  </a:cubicBezTo>
                  <a:cubicBezTo>
                    <a:pt x="826983" y="784766"/>
                    <a:pt x="829498" y="793453"/>
                    <a:pt x="828355" y="793453"/>
                  </a:cubicBezTo>
                  <a:close/>
                  <a:moveTo>
                    <a:pt x="803666" y="599600"/>
                  </a:moveTo>
                  <a:cubicBezTo>
                    <a:pt x="813267" y="595485"/>
                    <a:pt x="822183" y="604858"/>
                    <a:pt x="827898" y="627946"/>
                  </a:cubicBezTo>
                  <a:cubicBezTo>
                    <a:pt x="838413" y="671609"/>
                    <a:pt x="840928" y="748190"/>
                    <a:pt x="843442" y="788652"/>
                  </a:cubicBezTo>
                  <a:cubicBezTo>
                    <a:pt x="834070" y="711843"/>
                    <a:pt x="814182" y="648520"/>
                    <a:pt x="803666" y="599600"/>
                  </a:cubicBezTo>
                  <a:close/>
                  <a:moveTo>
                    <a:pt x="878647" y="361856"/>
                  </a:moveTo>
                  <a:cubicBezTo>
                    <a:pt x="889162" y="377401"/>
                    <a:pt x="893277" y="395689"/>
                    <a:pt x="896020" y="413520"/>
                  </a:cubicBezTo>
                  <a:cubicBezTo>
                    <a:pt x="903107" y="459011"/>
                    <a:pt x="907908" y="504960"/>
                    <a:pt x="913394" y="550908"/>
                  </a:cubicBezTo>
                  <a:cubicBezTo>
                    <a:pt x="914537" y="560967"/>
                    <a:pt x="911794" y="569425"/>
                    <a:pt x="899449" y="576740"/>
                  </a:cubicBezTo>
                  <a:cubicBezTo>
                    <a:pt x="890763" y="526677"/>
                    <a:pt x="885276" y="479128"/>
                    <a:pt x="871332" y="431122"/>
                  </a:cubicBezTo>
                  <a:cubicBezTo>
                    <a:pt x="861730" y="437523"/>
                    <a:pt x="865617" y="444838"/>
                    <a:pt x="866531" y="450324"/>
                  </a:cubicBezTo>
                  <a:cubicBezTo>
                    <a:pt x="871560" y="480042"/>
                    <a:pt x="876818" y="509532"/>
                    <a:pt x="880476" y="539250"/>
                  </a:cubicBezTo>
                  <a:cubicBezTo>
                    <a:pt x="887334" y="595257"/>
                    <a:pt x="895335" y="651035"/>
                    <a:pt x="897849" y="707271"/>
                  </a:cubicBezTo>
                  <a:cubicBezTo>
                    <a:pt x="898764" y="726244"/>
                    <a:pt x="900364" y="745218"/>
                    <a:pt x="901278" y="764192"/>
                  </a:cubicBezTo>
                  <a:cubicBezTo>
                    <a:pt x="901735" y="773565"/>
                    <a:pt x="900821" y="782937"/>
                    <a:pt x="898535" y="792538"/>
                  </a:cubicBezTo>
                  <a:cubicBezTo>
                    <a:pt x="895335" y="804654"/>
                    <a:pt x="886191" y="808769"/>
                    <a:pt x="873389" y="809226"/>
                  </a:cubicBezTo>
                  <a:cubicBezTo>
                    <a:pt x="862188" y="809683"/>
                    <a:pt x="859673" y="806026"/>
                    <a:pt x="857387" y="798253"/>
                  </a:cubicBezTo>
                  <a:cubicBezTo>
                    <a:pt x="851215" y="779280"/>
                    <a:pt x="850986" y="754591"/>
                    <a:pt x="850300" y="734703"/>
                  </a:cubicBezTo>
                  <a:cubicBezTo>
                    <a:pt x="849386" y="701098"/>
                    <a:pt x="848472" y="667266"/>
                    <a:pt x="841385" y="634119"/>
                  </a:cubicBezTo>
                  <a:cubicBezTo>
                    <a:pt x="838870" y="622003"/>
                    <a:pt x="834984" y="610116"/>
                    <a:pt x="828812" y="599143"/>
                  </a:cubicBezTo>
                  <a:cubicBezTo>
                    <a:pt x="823326" y="589313"/>
                    <a:pt x="815782" y="584741"/>
                    <a:pt x="803666" y="585884"/>
                  </a:cubicBezTo>
                  <a:cubicBezTo>
                    <a:pt x="791779" y="587027"/>
                    <a:pt x="787435" y="593428"/>
                    <a:pt x="784692" y="603486"/>
                  </a:cubicBezTo>
                  <a:cubicBezTo>
                    <a:pt x="778291" y="627489"/>
                    <a:pt x="770976" y="651035"/>
                    <a:pt x="767090" y="675952"/>
                  </a:cubicBezTo>
                  <a:cubicBezTo>
                    <a:pt x="761832" y="710700"/>
                    <a:pt x="752917" y="744761"/>
                    <a:pt x="746059" y="779051"/>
                  </a:cubicBezTo>
                  <a:cubicBezTo>
                    <a:pt x="738744" y="818827"/>
                    <a:pt x="693938" y="805797"/>
                    <a:pt x="695995" y="787509"/>
                  </a:cubicBezTo>
                  <a:cubicBezTo>
                    <a:pt x="699196" y="756877"/>
                    <a:pt x="728228" y="601429"/>
                    <a:pt x="736229" y="499016"/>
                  </a:cubicBezTo>
                  <a:cubicBezTo>
                    <a:pt x="737601" y="484386"/>
                    <a:pt x="738972" y="469755"/>
                    <a:pt x="738972" y="455125"/>
                  </a:cubicBezTo>
                  <a:cubicBezTo>
                    <a:pt x="738972" y="444838"/>
                    <a:pt x="733714" y="442323"/>
                    <a:pt x="724570" y="447124"/>
                  </a:cubicBezTo>
                  <a:cubicBezTo>
                    <a:pt x="714283" y="452610"/>
                    <a:pt x="703996" y="458554"/>
                    <a:pt x="694395" y="465183"/>
                  </a:cubicBezTo>
                  <a:cubicBezTo>
                    <a:pt x="684794" y="471584"/>
                    <a:pt x="675193" y="471584"/>
                    <a:pt x="665363" y="466098"/>
                  </a:cubicBezTo>
                  <a:cubicBezTo>
                    <a:pt x="637245" y="450324"/>
                    <a:pt x="608899" y="434779"/>
                    <a:pt x="583753" y="414663"/>
                  </a:cubicBezTo>
                  <a:cubicBezTo>
                    <a:pt x="579867" y="411462"/>
                    <a:pt x="575523" y="407576"/>
                    <a:pt x="573923" y="403233"/>
                  </a:cubicBezTo>
                  <a:cubicBezTo>
                    <a:pt x="570723" y="394089"/>
                    <a:pt x="570037" y="383573"/>
                    <a:pt x="576895" y="376258"/>
                  </a:cubicBezTo>
                  <a:cubicBezTo>
                    <a:pt x="583524" y="368943"/>
                    <a:pt x="593583" y="370771"/>
                    <a:pt x="601584" y="374429"/>
                  </a:cubicBezTo>
                  <a:cubicBezTo>
                    <a:pt x="625815" y="384945"/>
                    <a:pt x="649590" y="396375"/>
                    <a:pt x="673364" y="407805"/>
                  </a:cubicBezTo>
                  <a:cubicBezTo>
                    <a:pt x="692109" y="416949"/>
                    <a:pt x="691881" y="416949"/>
                    <a:pt x="704454" y="399118"/>
                  </a:cubicBezTo>
                  <a:cubicBezTo>
                    <a:pt x="714055" y="385173"/>
                    <a:pt x="724342" y="371914"/>
                    <a:pt x="734172" y="358198"/>
                  </a:cubicBezTo>
                  <a:cubicBezTo>
                    <a:pt x="746059" y="341968"/>
                    <a:pt x="761146" y="334195"/>
                    <a:pt x="781720" y="340825"/>
                  </a:cubicBezTo>
                  <a:cubicBezTo>
                    <a:pt x="796808" y="345625"/>
                    <a:pt x="811438" y="344940"/>
                    <a:pt x="826755" y="338996"/>
                  </a:cubicBezTo>
                  <a:cubicBezTo>
                    <a:pt x="843900" y="331681"/>
                    <a:pt x="865388" y="342196"/>
                    <a:pt x="878647" y="361856"/>
                  </a:cubicBezTo>
                  <a:close/>
                  <a:moveTo>
                    <a:pt x="817382" y="191549"/>
                  </a:moveTo>
                  <a:cubicBezTo>
                    <a:pt x="866531" y="203665"/>
                    <a:pt x="861273" y="238869"/>
                    <a:pt x="863788" y="250985"/>
                  </a:cubicBezTo>
                  <a:cubicBezTo>
                    <a:pt x="872475" y="292819"/>
                    <a:pt x="826297" y="343797"/>
                    <a:pt x="779892" y="327337"/>
                  </a:cubicBezTo>
                  <a:cubicBezTo>
                    <a:pt x="745373" y="314993"/>
                    <a:pt x="725485" y="291904"/>
                    <a:pt x="725942" y="262872"/>
                  </a:cubicBezTo>
                  <a:cubicBezTo>
                    <a:pt x="725942" y="247556"/>
                    <a:pt x="738058" y="174404"/>
                    <a:pt x="817382" y="191549"/>
                  </a:cubicBezTo>
                  <a:close/>
                  <a:moveTo>
                    <a:pt x="631759" y="33129"/>
                  </a:moveTo>
                  <a:cubicBezTo>
                    <a:pt x="610042" y="36330"/>
                    <a:pt x="586496" y="36330"/>
                    <a:pt x="562722" y="34501"/>
                  </a:cubicBezTo>
                  <a:cubicBezTo>
                    <a:pt x="580781" y="4554"/>
                    <a:pt x="609585" y="8669"/>
                    <a:pt x="631759" y="33129"/>
                  </a:cubicBezTo>
                  <a:close/>
                  <a:moveTo>
                    <a:pt x="471053" y="24900"/>
                  </a:moveTo>
                  <a:cubicBezTo>
                    <a:pt x="473339" y="26957"/>
                    <a:pt x="474939" y="29472"/>
                    <a:pt x="474482" y="32672"/>
                  </a:cubicBezTo>
                  <a:cubicBezTo>
                    <a:pt x="473796" y="37701"/>
                    <a:pt x="469910" y="37473"/>
                    <a:pt x="466252" y="37701"/>
                  </a:cubicBezTo>
                  <a:cubicBezTo>
                    <a:pt x="462595" y="37930"/>
                    <a:pt x="458937" y="38158"/>
                    <a:pt x="455280" y="37930"/>
                  </a:cubicBezTo>
                  <a:cubicBezTo>
                    <a:pt x="439278" y="37244"/>
                    <a:pt x="423276" y="36101"/>
                    <a:pt x="404988" y="35187"/>
                  </a:cubicBezTo>
                  <a:cubicBezTo>
                    <a:pt x="420304" y="11869"/>
                    <a:pt x="452994" y="7983"/>
                    <a:pt x="471053" y="24900"/>
                  </a:cubicBezTo>
                  <a:close/>
                  <a:moveTo>
                    <a:pt x="307833" y="37701"/>
                  </a:moveTo>
                  <a:cubicBezTo>
                    <a:pt x="280172" y="38158"/>
                    <a:pt x="266456" y="37473"/>
                    <a:pt x="239938" y="37930"/>
                  </a:cubicBezTo>
                  <a:cubicBezTo>
                    <a:pt x="257312" y="5469"/>
                    <a:pt x="290459" y="16899"/>
                    <a:pt x="307833" y="37701"/>
                  </a:cubicBezTo>
                  <a:close/>
                  <a:moveTo>
                    <a:pt x="187360" y="53017"/>
                  </a:moveTo>
                  <a:cubicBezTo>
                    <a:pt x="212278" y="50274"/>
                    <a:pt x="237195" y="52789"/>
                    <a:pt x="261884" y="52332"/>
                  </a:cubicBezTo>
                  <a:cubicBezTo>
                    <a:pt x="275829" y="52103"/>
                    <a:pt x="289773" y="52103"/>
                    <a:pt x="303718" y="53017"/>
                  </a:cubicBezTo>
                  <a:cubicBezTo>
                    <a:pt x="314462" y="53703"/>
                    <a:pt x="316062" y="57132"/>
                    <a:pt x="313090" y="67419"/>
                  </a:cubicBezTo>
                  <a:cubicBezTo>
                    <a:pt x="306918" y="89365"/>
                    <a:pt x="289773" y="96680"/>
                    <a:pt x="269656" y="85479"/>
                  </a:cubicBezTo>
                  <a:cubicBezTo>
                    <a:pt x="265084" y="82964"/>
                    <a:pt x="260055" y="78849"/>
                    <a:pt x="256169" y="83878"/>
                  </a:cubicBezTo>
                  <a:cubicBezTo>
                    <a:pt x="251140" y="90279"/>
                    <a:pt x="254797" y="95766"/>
                    <a:pt x="260741" y="100338"/>
                  </a:cubicBezTo>
                  <a:cubicBezTo>
                    <a:pt x="276057" y="111768"/>
                    <a:pt x="307604" y="105824"/>
                    <a:pt x="319720" y="88222"/>
                  </a:cubicBezTo>
                  <a:cubicBezTo>
                    <a:pt x="324978" y="80449"/>
                    <a:pt x="330235" y="72448"/>
                    <a:pt x="330464" y="62161"/>
                  </a:cubicBezTo>
                  <a:cubicBezTo>
                    <a:pt x="330464" y="56218"/>
                    <a:pt x="333664" y="52332"/>
                    <a:pt x="339837" y="52332"/>
                  </a:cubicBezTo>
                  <a:cubicBezTo>
                    <a:pt x="385557" y="52789"/>
                    <a:pt x="431505" y="49131"/>
                    <a:pt x="478825" y="53703"/>
                  </a:cubicBezTo>
                  <a:cubicBezTo>
                    <a:pt x="475168" y="68791"/>
                    <a:pt x="469681" y="79306"/>
                    <a:pt x="453908" y="81821"/>
                  </a:cubicBezTo>
                  <a:cubicBezTo>
                    <a:pt x="444993" y="83421"/>
                    <a:pt x="440421" y="77706"/>
                    <a:pt x="434477" y="73820"/>
                  </a:cubicBezTo>
                  <a:cubicBezTo>
                    <a:pt x="430819" y="71534"/>
                    <a:pt x="426933" y="68105"/>
                    <a:pt x="423047" y="73134"/>
                  </a:cubicBezTo>
                  <a:cubicBezTo>
                    <a:pt x="419847" y="77249"/>
                    <a:pt x="421675" y="81592"/>
                    <a:pt x="424647" y="85021"/>
                  </a:cubicBezTo>
                  <a:cubicBezTo>
                    <a:pt x="438363" y="101481"/>
                    <a:pt x="469910" y="100795"/>
                    <a:pt x="482940" y="83421"/>
                  </a:cubicBezTo>
                  <a:cubicBezTo>
                    <a:pt x="484312" y="81592"/>
                    <a:pt x="499399" y="58047"/>
                    <a:pt x="501000" y="56904"/>
                  </a:cubicBezTo>
                  <a:cubicBezTo>
                    <a:pt x="504657" y="54389"/>
                    <a:pt x="509001" y="49588"/>
                    <a:pt x="532089" y="50503"/>
                  </a:cubicBezTo>
                  <a:cubicBezTo>
                    <a:pt x="559064" y="51417"/>
                    <a:pt x="586267" y="47760"/>
                    <a:pt x="613471" y="48903"/>
                  </a:cubicBezTo>
                  <a:cubicBezTo>
                    <a:pt x="621243" y="49131"/>
                    <a:pt x="631530" y="47531"/>
                    <a:pt x="634502" y="56446"/>
                  </a:cubicBezTo>
                  <a:cubicBezTo>
                    <a:pt x="637245" y="64447"/>
                    <a:pt x="624901" y="98280"/>
                    <a:pt x="593583" y="80678"/>
                  </a:cubicBezTo>
                  <a:cubicBezTo>
                    <a:pt x="588325" y="77249"/>
                    <a:pt x="586267" y="69248"/>
                    <a:pt x="580781" y="77935"/>
                  </a:cubicBezTo>
                  <a:cubicBezTo>
                    <a:pt x="576209" y="85021"/>
                    <a:pt x="583524" y="89593"/>
                    <a:pt x="589011" y="93480"/>
                  </a:cubicBezTo>
                  <a:cubicBezTo>
                    <a:pt x="608442" y="106738"/>
                    <a:pt x="633130" y="98280"/>
                    <a:pt x="645018" y="74049"/>
                  </a:cubicBezTo>
                  <a:cubicBezTo>
                    <a:pt x="648218" y="67648"/>
                    <a:pt x="647989" y="59647"/>
                    <a:pt x="653247" y="54160"/>
                  </a:cubicBezTo>
                  <a:cubicBezTo>
                    <a:pt x="674507" y="57589"/>
                    <a:pt x="686623" y="69019"/>
                    <a:pt x="692566" y="90051"/>
                  </a:cubicBezTo>
                  <a:cubicBezTo>
                    <a:pt x="702853" y="127312"/>
                    <a:pt x="717027" y="163431"/>
                    <a:pt x="722513" y="202065"/>
                  </a:cubicBezTo>
                  <a:cubicBezTo>
                    <a:pt x="723199" y="207322"/>
                    <a:pt x="724570" y="212123"/>
                    <a:pt x="722284" y="216924"/>
                  </a:cubicBezTo>
                  <a:cubicBezTo>
                    <a:pt x="705825" y="250985"/>
                    <a:pt x="709940" y="280932"/>
                    <a:pt x="729600" y="307906"/>
                  </a:cubicBezTo>
                  <a:cubicBezTo>
                    <a:pt x="730743" y="309507"/>
                    <a:pt x="731886" y="310878"/>
                    <a:pt x="733029" y="312478"/>
                  </a:cubicBezTo>
                  <a:cubicBezTo>
                    <a:pt x="733257" y="312707"/>
                    <a:pt x="733257" y="312936"/>
                    <a:pt x="733486" y="312936"/>
                  </a:cubicBezTo>
                  <a:cubicBezTo>
                    <a:pt x="734629" y="314307"/>
                    <a:pt x="736000" y="315907"/>
                    <a:pt x="737143" y="317279"/>
                  </a:cubicBezTo>
                  <a:cubicBezTo>
                    <a:pt x="737143" y="317279"/>
                    <a:pt x="737143" y="317279"/>
                    <a:pt x="737143" y="317279"/>
                  </a:cubicBezTo>
                  <a:cubicBezTo>
                    <a:pt x="738515" y="318651"/>
                    <a:pt x="739658" y="320022"/>
                    <a:pt x="741030" y="321622"/>
                  </a:cubicBezTo>
                  <a:cubicBezTo>
                    <a:pt x="741258" y="321851"/>
                    <a:pt x="741487" y="322308"/>
                    <a:pt x="741944" y="322537"/>
                  </a:cubicBezTo>
                  <a:cubicBezTo>
                    <a:pt x="743316" y="323908"/>
                    <a:pt x="744687" y="325280"/>
                    <a:pt x="746059" y="326652"/>
                  </a:cubicBezTo>
                  <a:cubicBezTo>
                    <a:pt x="744687" y="327566"/>
                    <a:pt x="743316" y="328480"/>
                    <a:pt x="742173" y="329395"/>
                  </a:cubicBezTo>
                  <a:cubicBezTo>
                    <a:pt x="741715" y="329623"/>
                    <a:pt x="741487" y="329852"/>
                    <a:pt x="741258" y="330081"/>
                  </a:cubicBezTo>
                  <a:cubicBezTo>
                    <a:pt x="740344" y="330766"/>
                    <a:pt x="739429" y="331452"/>
                    <a:pt x="738515" y="332138"/>
                  </a:cubicBezTo>
                  <a:cubicBezTo>
                    <a:pt x="738286" y="332367"/>
                    <a:pt x="737829" y="332595"/>
                    <a:pt x="737601" y="333052"/>
                  </a:cubicBezTo>
                  <a:cubicBezTo>
                    <a:pt x="736686" y="333738"/>
                    <a:pt x="735772" y="334653"/>
                    <a:pt x="734857" y="335338"/>
                  </a:cubicBezTo>
                  <a:cubicBezTo>
                    <a:pt x="734629" y="335567"/>
                    <a:pt x="734400" y="335796"/>
                    <a:pt x="733943" y="336024"/>
                  </a:cubicBezTo>
                  <a:cubicBezTo>
                    <a:pt x="733029" y="336939"/>
                    <a:pt x="732114" y="337624"/>
                    <a:pt x="731200" y="338539"/>
                  </a:cubicBezTo>
                  <a:cubicBezTo>
                    <a:pt x="730971" y="338767"/>
                    <a:pt x="730743" y="338996"/>
                    <a:pt x="730514" y="339225"/>
                  </a:cubicBezTo>
                  <a:cubicBezTo>
                    <a:pt x="729600" y="340139"/>
                    <a:pt x="728685" y="341053"/>
                    <a:pt x="727771" y="341968"/>
                  </a:cubicBezTo>
                  <a:cubicBezTo>
                    <a:pt x="727542" y="342196"/>
                    <a:pt x="727542" y="342196"/>
                    <a:pt x="727314" y="342425"/>
                  </a:cubicBezTo>
                  <a:cubicBezTo>
                    <a:pt x="726399" y="343339"/>
                    <a:pt x="725485" y="344482"/>
                    <a:pt x="724570" y="345397"/>
                  </a:cubicBezTo>
                  <a:cubicBezTo>
                    <a:pt x="724570" y="345397"/>
                    <a:pt x="724342" y="345625"/>
                    <a:pt x="724342" y="345625"/>
                  </a:cubicBezTo>
                  <a:cubicBezTo>
                    <a:pt x="723427" y="346768"/>
                    <a:pt x="722284" y="347683"/>
                    <a:pt x="721370" y="348826"/>
                  </a:cubicBezTo>
                  <a:cubicBezTo>
                    <a:pt x="721370" y="348826"/>
                    <a:pt x="721370" y="348826"/>
                    <a:pt x="721370" y="349054"/>
                  </a:cubicBezTo>
                  <a:cubicBezTo>
                    <a:pt x="720456" y="350197"/>
                    <a:pt x="719313" y="351340"/>
                    <a:pt x="718398" y="352483"/>
                  </a:cubicBezTo>
                  <a:cubicBezTo>
                    <a:pt x="711083" y="361399"/>
                    <a:pt x="704682" y="371000"/>
                    <a:pt x="698281" y="380601"/>
                  </a:cubicBezTo>
                  <a:cubicBezTo>
                    <a:pt x="686851" y="397746"/>
                    <a:pt x="685708" y="398203"/>
                    <a:pt x="666735" y="389288"/>
                  </a:cubicBezTo>
                  <a:cubicBezTo>
                    <a:pt x="644103" y="378772"/>
                    <a:pt x="623758" y="364371"/>
                    <a:pt x="598383" y="356141"/>
                  </a:cubicBezTo>
                  <a:cubicBezTo>
                    <a:pt x="598383" y="356141"/>
                    <a:pt x="598383" y="355912"/>
                    <a:pt x="598383" y="355912"/>
                  </a:cubicBezTo>
                  <a:cubicBezTo>
                    <a:pt x="589696" y="352483"/>
                    <a:pt x="586039" y="352483"/>
                    <a:pt x="580324" y="352255"/>
                  </a:cubicBezTo>
                  <a:cubicBezTo>
                    <a:pt x="584210" y="348597"/>
                    <a:pt x="587410" y="342882"/>
                    <a:pt x="589925" y="337853"/>
                  </a:cubicBezTo>
                  <a:cubicBezTo>
                    <a:pt x="586267" y="345168"/>
                    <a:pt x="581238" y="350883"/>
                    <a:pt x="573923" y="355455"/>
                  </a:cubicBezTo>
                  <a:cubicBezTo>
                    <a:pt x="557692" y="365285"/>
                    <a:pt x="550149" y="382430"/>
                    <a:pt x="556549" y="400489"/>
                  </a:cubicBezTo>
                  <a:cubicBezTo>
                    <a:pt x="558150" y="404833"/>
                    <a:pt x="558607" y="408719"/>
                    <a:pt x="558607" y="412377"/>
                  </a:cubicBezTo>
                  <a:cubicBezTo>
                    <a:pt x="559064" y="410776"/>
                    <a:pt x="559293" y="409405"/>
                    <a:pt x="559521" y="408490"/>
                  </a:cubicBezTo>
                  <a:cubicBezTo>
                    <a:pt x="562950" y="416263"/>
                    <a:pt x="569580" y="422435"/>
                    <a:pt x="572094" y="426321"/>
                  </a:cubicBezTo>
                  <a:cubicBezTo>
                    <a:pt x="574152" y="425635"/>
                    <a:pt x="576666" y="426321"/>
                    <a:pt x="579638" y="428836"/>
                  </a:cubicBezTo>
                  <a:cubicBezTo>
                    <a:pt x="601812" y="448495"/>
                    <a:pt x="629930" y="458782"/>
                    <a:pt x="653247" y="476385"/>
                  </a:cubicBezTo>
                  <a:cubicBezTo>
                    <a:pt x="655305" y="477985"/>
                    <a:pt x="657362" y="479128"/>
                    <a:pt x="659419" y="480271"/>
                  </a:cubicBezTo>
                  <a:cubicBezTo>
                    <a:pt x="662391" y="481871"/>
                    <a:pt x="665363" y="483014"/>
                    <a:pt x="668563" y="483471"/>
                  </a:cubicBezTo>
                  <a:cubicBezTo>
                    <a:pt x="668563" y="483471"/>
                    <a:pt x="668563" y="483471"/>
                    <a:pt x="668563" y="483471"/>
                  </a:cubicBezTo>
                  <a:cubicBezTo>
                    <a:pt x="669249" y="483700"/>
                    <a:pt x="669935" y="483700"/>
                    <a:pt x="670621" y="483928"/>
                  </a:cubicBezTo>
                  <a:cubicBezTo>
                    <a:pt x="670849" y="483928"/>
                    <a:pt x="670849" y="483928"/>
                    <a:pt x="671078" y="483928"/>
                  </a:cubicBezTo>
                  <a:cubicBezTo>
                    <a:pt x="671764" y="483928"/>
                    <a:pt x="672450" y="484157"/>
                    <a:pt x="673135" y="484157"/>
                  </a:cubicBezTo>
                  <a:cubicBezTo>
                    <a:pt x="673364" y="484157"/>
                    <a:pt x="673364" y="484157"/>
                    <a:pt x="673593" y="484157"/>
                  </a:cubicBezTo>
                  <a:cubicBezTo>
                    <a:pt x="674278" y="484157"/>
                    <a:pt x="674964" y="484157"/>
                    <a:pt x="675421" y="484157"/>
                  </a:cubicBezTo>
                  <a:cubicBezTo>
                    <a:pt x="675650" y="484157"/>
                    <a:pt x="675650" y="484157"/>
                    <a:pt x="675879" y="484157"/>
                  </a:cubicBezTo>
                  <a:cubicBezTo>
                    <a:pt x="677936" y="484157"/>
                    <a:pt x="679993" y="483928"/>
                    <a:pt x="682051" y="483471"/>
                  </a:cubicBezTo>
                  <a:cubicBezTo>
                    <a:pt x="682279" y="483471"/>
                    <a:pt x="682279" y="483471"/>
                    <a:pt x="682508" y="483471"/>
                  </a:cubicBezTo>
                  <a:cubicBezTo>
                    <a:pt x="682965" y="483471"/>
                    <a:pt x="683422" y="483243"/>
                    <a:pt x="684108" y="483243"/>
                  </a:cubicBezTo>
                  <a:cubicBezTo>
                    <a:pt x="684565" y="483243"/>
                    <a:pt x="684794" y="483014"/>
                    <a:pt x="685251" y="483014"/>
                  </a:cubicBezTo>
                  <a:cubicBezTo>
                    <a:pt x="685708" y="483014"/>
                    <a:pt x="686166" y="482785"/>
                    <a:pt x="686623" y="482557"/>
                  </a:cubicBezTo>
                  <a:cubicBezTo>
                    <a:pt x="687080" y="482328"/>
                    <a:pt x="687537" y="482328"/>
                    <a:pt x="687766" y="482100"/>
                  </a:cubicBezTo>
                  <a:cubicBezTo>
                    <a:pt x="688223" y="481871"/>
                    <a:pt x="688680" y="481871"/>
                    <a:pt x="688909" y="481642"/>
                  </a:cubicBezTo>
                  <a:cubicBezTo>
                    <a:pt x="689366" y="481414"/>
                    <a:pt x="689823" y="481414"/>
                    <a:pt x="690280" y="481185"/>
                  </a:cubicBezTo>
                  <a:cubicBezTo>
                    <a:pt x="690738" y="480957"/>
                    <a:pt x="690966" y="480957"/>
                    <a:pt x="691423" y="480728"/>
                  </a:cubicBezTo>
                  <a:cubicBezTo>
                    <a:pt x="691881" y="480499"/>
                    <a:pt x="692566" y="480271"/>
                    <a:pt x="693024" y="480042"/>
                  </a:cubicBezTo>
                  <a:cubicBezTo>
                    <a:pt x="693252" y="479814"/>
                    <a:pt x="693709" y="479814"/>
                    <a:pt x="693938" y="479585"/>
                  </a:cubicBezTo>
                  <a:cubicBezTo>
                    <a:pt x="694852" y="479128"/>
                    <a:pt x="695767" y="478899"/>
                    <a:pt x="696453" y="478442"/>
                  </a:cubicBezTo>
                  <a:cubicBezTo>
                    <a:pt x="705597" y="474327"/>
                    <a:pt x="712455" y="465869"/>
                    <a:pt x="725485" y="463583"/>
                  </a:cubicBezTo>
                  <a:cubicBezTo>
                    <a:pt x="723199" y="488958"/>
                    <a:pt x="720684" y="512732"/>
                    <a:pt x="718855" y="536506"/>
                  </a:cubicBezTo>
                  <a:cubicBezTo>
                    <a:pt x="713369" y="611259"/>
                    <a:pt x="698510" y="684639"/>
                    <a:pt x="687080" y="758477"/>
                  </a:cubicBezTo>
                  <a:cubicBezTo>
                    <a:pt x="687080" y="759163"/>
                    <a:pt x="686851" y="759849"/>
                    <a:pt x="686623" y="760534"/>
                  </a:cubicBezTo>
                  <a:cubicBezTo>
                    <a:pt x="684108" y="769678"/>
                    <a:pt x="684794" y="791395"/>
                    <a:pt x="684794" y="791395"/>
                  </a:cubicBezTo>
                  <a:cubicBezTo>
                    <a:pt x="670621" y="792996"/>
                    <a:pt x="660334" y="791624"/>
                    <a:pt x="649818" y="791395"/>
                  </a:cubicBezTo>
                  <a:cubicBezTo>
                    <a:pt x="557464" y="789338"/>
                    <a:pt x="465109" y="792538"/>
                    <a:pt x="372755" y="792767"/>
                  </a:cubicBezTo>
                  <a:cubicBezTo>
                    <a:pt x="355153" y="792767"/>
                    <a:pt x="337551" y="792767"/>
                    <a:pt x="319948" y="792767"/>
                  </a:cubicBezTo>
                  <a:cubicBezTo>
                    <a:pt x="307833" y="792767"/>
                    <a:pt x="300517" y="788881"/>
                    <a:pt x="297317" y="774708"/>
                  </a:cubicBezTo>
                  <a:cubicBezTo>
                    <a:pt x="296174" y="770364"/>
                    <a:pt x="295260" y="765792"/>
                    <a:pt x="294345" y="761220"/>
                  </a:cubicBezTo>
                  <a:cubicBezTo>
                    <a:pt x="294117" y="759849"/>
                    <a:pt x="293888" y="758706"/>
                    <a:pt x="293431" y="757334"/>
                  </a:cubicBezTo>
                  <a:cubicBezTo>
                    <a:pt x="292516" y="753219"/>
                    <a:pt x="291831" y="749104"/>
                    <a:pt x="290916" y="744990"/>
                  </a:cubicBezTo>
                  <a:cubicBezTo>
                    <a:pt x="290688" y="743389"/>
                    <a:pt x="290459" y="742018"/>
                    <a:pt x="290002" y="740418"/>
                  </a:cubicBezTo>
                  <a:cubicBezTo>
                    <a:pt x="289545" y="737446"/>
                    <a:pt x="288859" y="734703"/>
                    <a:pt x="288402" y="731731"/>
                  </a:cubicBezTo>
                  <a:cubicBezTo>
                    <a:pt x="287944" y="729673"/>
                    <a:pt x="287716" y="727616"/>
                    <a:pt x="287259" y="725330"/>
                  </a:cubicBezTo>
                  <a:cubicBezTo>
                    <a:pt x="286801" y="723044"/>
                    <a:pt x="286573" y="720758"/>
                    <a:pt x="286116" y="718243"/>
                  </a:cubicBezTo>
                  <a:cubicBezTo>
                    <a:pt x="285430" y="714357"/>
                    <a:pt x="284973" y="710700"/>
                    <a:pt x="284287" y="706813"/>
                  </a:cubicBezTo>
                  <a:cubicBezTo>
                    <a:pt x="284058" y="705213"/>
                    <a:pt x="283830" y="703842"/>
                    <a:pt x="283601" y="702241"/>
                  </a:cubicBezTo>
                  <a:cubicBezTo>
                    <a:pt x="281315" y="685096"/>
                    <a:pt x="279486" y="667951"/>
                    <a:pt x="278343" y="650578"/>
                  </a:cubicBezTo>
                  <a:cubicBezTo>
                    <a:pt x="273543" y="578112"/>
                    <a:pt x="259598" y="506788"/>
                    <a:pt x="251597" y="434551"/>
                  </a:cubicBezTo>
                  <a:cubicBezTo>
                    <a:pt x="245196" y="376258"/>
                    <a:pt x="232623" y="318879"/>
                    <a:pt x="224165" y="261043"/>
                  </a:cubicBezTo>
                  <a:cubicBezTo>
                    <a:pt x="216393" y="208237"/>
                    <a:pt x="206791" y="155659"/>
                    <a:pt x="192847" y="103995"/>
                  </a:cubicBezTo>
                  <a:cubicBezTo>
                    <a:pt x="189189" y="90736"/>
                    <a:pt x="182788" y="78163"/>
                    <a:pt x="177759" y="65133"/>
                  </a:cubicBezTo>
                  <a:cubicBezTo>
                    <a:pt x="174559" y="56675"/>
                    <a:pt x="175930" y="54160"/>
                    <a:pt x="187360" y="53017"/>
                  </a:cubicBezTo>
                  <a:close/>
                  <a:moveTo>
                    <a:pt x="18425" y="690354"/>
                  </a:moveTo>
                  <a:cubicBezTo>
                    <a:pt x="24826" y="652178"/>
                    <a:pt x="31912" y="614002"/>
                    <a:pt x="38542" y="575826"/>
                  </a:cubicBezTo>
                  <a:cubicBezTo>
                    <a:pt x="57287" y="468384"/>
                    <a:pt x="85862" y="362770"/>
                    <a:pt x="103693" y="255100"/>
                  </a:cubicBezTo>
                  <a:cubicBezTo>
                    <a:pt x="112151" y="204579"/>
                    <a:pt x="121752" y="154287"/>
                    <a:pt x="133182" y="104224"/>
                  </a:cubicBezTo>
                  <a:cubicBezTo>
                    <a:pt x="134554" y="97823"/>
                    <a:pt x="136383" y="90965"/>
                    <a:pt x="139126" y="84793"/>
                  </a:cubicBezTo>
                  <a:cubicBezTo>
                    <a:pt x="139126" y="84793"/>
                    <a:pt x="139126" y="84793"/>
                    <a:pt x="139126" y="84793"/>
                  </a:cubicBezTo>
                  <a:cubicBezTo>
                    <a:pt x="139583" y="83878"/>
                    <a:pt x="140040" y="82964"/>
                    <a:pt x="140497" y="82050"/>
                  </a:cubicBezTo>
                  <a:cubicBezTo>
                    <a:pt x="140955" y="81135"/>
                    <a:pt x="141412" y="80221"/>
                    <a:pt x="141869" y="79306"/>
                  </a:cubicBezTo>
                  <a:cubicBezTo>
                    <a:pt x="150099" y="65819"/>
                    <a:pt x="161300" y="60333"/>
                    <a:pt x="170673" y="78849"/>
                  </a:cubicBezTo>
                  <a:cubicBezTo>
                    <a:pt x="179359" y="95994"/>
                    <a:pt x="184160" y="114282"/>
                    <a:pt x="187589" y="132799"/>
                  </a:cubicBezTo>
                  <a:cubicBezTo>
                    <a:pt x="194676" y="170975"/>
                    <a:pt x="202448" y="208923"/>
                    <a:pt x="208620" y="247099"/>
                  </a:cubicBezTo>
                  <a:cubicBezTo>
                    <a:pt x="214792" y="286875"/>
                    <a:pt x="221422" y="326423"/>
                    <a:pt x="227137" y="366428"/>
                  </a:cubicBezTo>
                  <a:cubicBezTo>
                    <a:pt x="237424" y="438894"/>
                    <a:pt x="247711" y="511360"/>
                    <a:pt x="257541" y="584055"/>
                  </a:cubicBezTo>
                  <a:cubicBezTo>
                    <a:pt x="263027" y="624746"/>
                    <a:pt x="266913" y="665437"/>
                    <a:pt x="271942" y="706128"/>
                  </a:cubicBezTo>
                  <a:cubicBezTo>
                    <a:pt x="273314" y="716872"/>
                    <a:pt x="268742" y="720529"/>
                    <a:pt x="258455" y="720301"/>
                  </a:cubicBezTo>
                  <a:cubicBezTo>
                    <a:pt x="237881" y="719844"/>
                    <a:pt x="217536" y="720072"/>
                    <a:pt x="196962" y="720072"/>
                  </a:cubicBezTo>
                  <a:cubicBezTo>
                    <a:pt x="196962" y="720987"/>
                    <a:pt x="97521" y="722815"/>
                    <a:pt x="47686" y="723273"/>
                  </a:cubicBezTo>
                  <a:cubicBezTo>
                    <a:pt x="14767" y="723501"/>
                    <a:pt x="12939" y="723273"/>
                    <a:pt x="18425" y="690354"/>
                  </a:cubicBezTo>
                  <a:close/>
                </a:path>
              </a:pathLst>
            </a:custGeom>
            <a:solidFill>
              <a:srgbClr val="000000"/>
            </a:solidFill>
            <a:ln w="2286" cap="flat">
              <a:noFill/>
              <a:prstDash val="solid"/>
              <a:miter/>
            </a:ln>
          </p:spPr>
          <p:txBody>
            <a:bodyPr rtlCol="0" anchor="ctr"/>
            <a:lstStyle/>
            <a:p>
              <a:endParaRPr lang="en-US"/>
            </a:p>
          </p:txBody>
        </p:sp>
        <p:sp>
          <p:nvSpPr>
            <p:cNvPr id="56" name="Freeform 915">
              <a:extLst>
                <a:ext uri="{FF2B5EF4-FFF2-40B4-BE49-F238E27FC236}">
                  <a16:creationId xmlns:a16="http://schemas.microsoft.com/office/drawing/2014/main" id="{6DF13E83-7020-6128-1173-86DAA5BDBF8E}"/>
                </a:ext>
              </a:extLst>
            </p:cNvPr>
            <p:cNvSpPr/>
            <p:nvPr/>
          </p:nvSpPr>
          <p:spPr>
            <a:xfrm>
              <a:off x="3212110" y="743692"/>
              <a:ext cx="2286" cy="171"/>
            </a:xfrm>
            <a:custGeom>
              <a:avLst/>
              <a:gdLst>
                <a:gd name="connsiteX0" fmla="*/ 0 w 2286"/>
                <a:gd name="connsiteY0" fmla="*/ 171 h 171"/>
                <a:gd name="connsiteX1" fmla="*/ 0 w 2286"/>
                <a:gd name="connsiteY1" fmla="*/ 171 h 171"/>
                <a:gd name="connsiteX2" fmla="*/ 0 w 2286"/>
                <a:gd name="connsiteY2" fmla="*/ 171 h 171"/>
              </a:gdLst>
              <a:ahLst/>
              <a:cxnLst>
                <a:cxn ang="0">
                  <a:pos x="connsiteX0" y="connsiteY0"/>
                </a:cxn>
                <a:cxn ang="0">
                  <a:pos x="connsiteX1" y="connsiteY1"/>
                </a:cxn>
                <a:cxn ang="0">
                  <a:pos x="connsiteX2" y="connsiteY2"/>
                </a:cxn>
              </a:cxnLst>
              <a:rect l="l" t="t" r="r" b="b"/>
              <a:pathLst>
                <a:path w="2286" h="171">
                  <a:moveTo>
                    <a:pt x="0" y="171"/>
                  </a:moveTo>
                  <a:cubicBezTo>
                    <a:pt x="0" y="-57"/>
                    <a:pt x="0" y="-57"/>
                    <a:pt x="0" y="171"/>
                  </a:cubicBezTo>
                  <a:cubicBezTo>
                    <a:pt x="0" y="-57"/>
                    <a:pt x="0" y="-57"/>
                    <a:pt x="0" y="171"/>
                  </a:cubicBezTo>
                  <a:close/>
                </a:path>
              </a:pathLst>
            </a:custGeom>
            <a:solidFill>
              <a:srgbClr val="000000"/>
            </a:solidFill>
            <a:ln w="2286" cap="flat">
              <a:noFill/>
              <a:prstDash val="solid"/>
              <a:miter/>
            </a:ln>
          </p:spPr>
          <p:txBody>
            <a:bodyPr rtlCol="0" anchor="ctr"/>
            <a:lstStyle/>
            <a:p>
              <a:endParaRPr lang="en-US"/>
            </a:p>
          </p:txBody>
        </p:sp>
        <p:sp>
          <p:nvSpPr>
            <p:cNvPr id="57" name="Freeform 916">
              <a:extLst>
                <a:ext uri="{FF2B5EF4-FFF2-40B4-BE49-F238E27FC236}">
                  <a16:creationId xmlns:a16="http://schemas.microsoft.com/office/drawing/2014/main" id="{07C21D58-817B-BBA5-11D0-74F0DD97BE14}"/>
                </a:ext>
              </a:extLst>
            </p:cNvPr>
            <p:cNvSpPr/>
            <p:nvPr/>
          </p:nvSpPr>
          <p:spPr>
            <a:xfrm>
              <a:off x="3010257" y="918743"/>
              <a:ext cx="2286" cy="228"/>
            </a:xfrm>
            <a:custGeom>
              <a:avLst/>
              <a:gdLst>
                <a:gd name="connsiteX0" fmla="*/ 0 w 2286"/>
                <a:gd name="connsiteY0" fmla="*/ 229 h 228"/>
                <a:gd name="connsiteX1" fmla="*/ 0 w 2286"/>
                <a:gd name="connsiteY1" fmla="*/ 0 h 228"/>
                <a:gd name="connsiteX2" fmla="*/ 0 w 2286"/>
                <a:gd name="connsiteY2" fmla="*/ 229 h 228"/>
              </a:gdLst>
              <a:ahLst/>
              <a:cxnLst>
                <a:cxn ang="0">
                  <a:pos x="connsiteX0" y="connsiteY0"/>
                </a:cxn>
                <a:cxn ang="0">
                  <a:pos x="connsiteX1" y="connsiteY1"/>
                </a:cxn>
                <a:cxn ang="0">
                  <a:pos x="connsiteX2" y="connsiteY2"/>
                </a:cxn>
              </a:cxnLst>
              <a:rect l="l" t="t" r="r" b="b"/>
              <a:pathLst>
                <a:path w="2286" h="228">
                  <a:moveTo>
                    <a:pt x="0" y="229"/>
                  </a:moveTo>
                  <a:cubicBezTo>
                    <a:pt x="0" y="229"/>
                    <a:pt x="0" y="0"/>
                    <a:pt x="0" y="0"/>
                  </a:cubicBezTo>
                  <a:cubicBezTo>
                    <a:pt x="0" y="0"/>
                    <a:pt x="0" y="229"/>
                    <a:pt x="0" y="229"/>
                  </a:cubicBezTo>
                  <a:close/>
                </a:path>
              </a:pathLst>
            </a:custGeom>
            <a:solidFill>
              <a:srgbClr val="000000"/>
            </a:solidFill>
            <a:ln w="2286" cap="flat">
              <a:noFill/>
              <a:prstDash val="solid"/>
              <a:miter/>
            </a:ln>
          </p:spPr>
          <p:txBody>
            <a:bodyPr rtlCol="0" anchor="ctr"/>
            <a:lstStyle/>
            <a:p>
              <a:endParaRPr lang="en-US"/>
            </a:p>
          </p:txBody>
        </p:sp>
        <p:sp>
          <p:nvSpPr>
            <p:cNvPr id="58" name="Freeform 917">
              <a:extLst>
                <a:ext uri="{FF2B5EF4-FFF2-40B4-BE49-F238E27FC236}">
                  <a16:creationId xmlns:a16="http://schemas.microsoft.com/office/drawing/2014/main" id="{339758D1-97A3-139A-CAE4-52A80B5512BD}"/>
                </a:ext>
              </a:extLst>
            </p:cNvPr>
            <p:cNvSpPr/>
            <p:nvPr/>
          </p:nvSpPr>
          <p:spPr>
            <a:xfrm>
              <a:off x="2922117" y="508380"/>
              <a:ext cx="421263" cy="435791"/>
            </a:xfrm>
            <a:custGeom>
              <a:avLst/>
              <a:gdLst>
                <a:gd name="connsiteX0" fmla="*/ 275135 w 421263"/>
                <a:gd name="connsiteY0" fmla="*/ 434137 h 435791"/>
                <a:gd name="connsiteX1" fmla="*/ 277649 w 421263"/>
                <a:gd name="connsiteY1" fmla="*/ 434137 h 435791"/>
                <a:gd name="connsiteX2" fmla="*/ 292508 w 421263"/>
                <a:gd name="connsiteY2" fmla="*/ 434137 h 435791"/>
                <a:gd name="connsiteX3" fmla="*/ 295937 w 421263"/>
                <a:gd name="connsiteY3" fmla="*/ 434137 h 435791"/>
                <a:gd name="connsiteX4" fmla="*/ 309882 w 421263"/>
                <a:gd name="connsiteY4" fmla="*/ 434365 h 435791"/>
                <a:gd name="connsiteX5" fmla="*/ 314225 w 421263"/>
                <a:gd name="connsiteY5" fmla="*/ 434365 h 435791"/>
                <a:gd name="connsiteX6" fmla="*/ 327255 w 421263"/>
                <a:gd name="connsiteY6" fmla="*/ 434594 h 435791"/>
                <a:gd name="connsiteX7" fmla="*/ 332285 w 421263"/>
                <a:gd name="connsiteY7" fmla="*/ 434594 h 435791"/>
                <a:gd name="connsiteX8" fmla="*/ 345086 w 421263"/>
                <a:gd name="connsiteY8" fmla="*/ 434823 h 435791"/>
                <a:gd name="connsiteX9" fmla="*/ 350344 w 421263"/>
                <a:gd name="connsiteY9" fmla="*/ 434823 h 435791"/>
                <a:gd name="connsiteX10" fmla="*/ 363374 w 421263"/>
                <a:gd name="connsiteY10" fmla="*/ 435051 h 435791"/>
                <a:gd name="connsiteX11" fmla="*/ 368403 w 421263"/>
                <a:gd name="connsiteY11" fmla="*/ 435280 h 435791"/>
                <a:gd name="connsiteX12" fmla="*/ 386463 w 421263"/>
                <a:gd name="connsiteY12" fmla="*/ 435737 h 435791"/>
                <a:gd name="connsiteX13" fmla="*/ 416867 w 421263"/>
                <a:gd name="connsiteY13" fmla="*/ 432079 h 435791"/>
                <a:gd name="connsiteX14" fmla="*/ 420981 w 421263"/>
                <a:gd name="connsiteY14" fmla="*/ 427736 h 435791"/>
                <a:gd name="connsiteX15" fmla="*/ 416638 w 421263"/>
                <a:gd name="connsiteY15" fmla="*/ 421335 h 435791"/>
                <a:gd name="connsiteX16" fmla="*/ 403608 w 421263"/>
                <a:gd name="connsiteY16" fmla="*/ 420421 h 435791"/>
                <a:gd name="connsiteX17" fmla="*/ 386691 w 421263"/>
                <a:gd name="connsiteY17" fmla="*/ 420421 h 435791"/>
                <a:gd name="connsiteX18" fmla="*/ 383720 w 421263"/>
                <a:gd name="connsiteY18" fmla="*/ 420421 h 435791"/>
                <a:gd name="connsiteX19" fmla="*/ 368403 w 421263"/>
                <a:gd name="connsiteY19" fmla="*/ 420421 h 435791"/>
                <a:gd name="connsiteX20" fmla="*/ 311482 w 421263"/>
                <a:gd name="connsiteY20" fmla="*/ 420649 h 435791"/>
                <a:gd name="connsiteX21" fmla="*/ 311025 w 421263"/>
                <a:gd name="connsiteY21" fmla="*/ 420649 h 435791"/>
                <a:gd name="connsiteX22" fmla="*/ 293194 w 421263"/>
                <a:gd name="connsiteY22" fmla="*/ 420878 h 435791"/>
                <a:gd name="connsiteX23" fmla="*/ 292280 w 421263"/>
                <a:gd name="connsiteY23" fmla="*/ 420878 h 435791"/>
                <a:gd name="connsiteX24" fmla="*/ 255704 w 421263"/>
                <a:gd name="connsiteY24" fmla="*/ 421792 h 435791"/>
                <a:gd name="connsiteX25" fmla="*/ 232615 w 421263"/>
                <a:gd name="connsiteY25" fmla="*/ 422935 h 435791"/>
                <a:gd name="connsiteX26" fmla="*/ 131574 w 421263"/>
                <a:gd name="connsiteY26" fmla="*/ 419964 h 435791"/>
                <a:gd name="connsiteX27" fmla="*/ 98656 w 421263"/>
                <a:gd name="connsiteY27" fmla="*/ 420649 h 435791"/>
                <a:gd name="connsiteX28" fmla="*/ 87454 w 421263"/>
                <a:gd name="connsiteY28" fmla="*/ 415392 h 435791"/>
                <a:gd name="connsiteX29" fmla="*/ 87226 w 421263"/>
                <a:gd name="connsiteY29" fmla="*/ 415392 h 435791"/>
                <a:gd name="connsiteX30" fmla="*/ 84482 w 421263"/>
                <a:gd name="connsiteY30" fmla="*/ 409219 h 435791"/>
                <a:gd name="connsiteX31" fmla="*/ 82425 w 421263"/>
                <a:gd name="connsiteY31" fmla="*/ 402590 h 435791"/>
                <a:gd name="connsiteX32" fmla="*/ 82196 w 421263"/>
                <a:gd name="connsiteY32" fmla="*/ 396418 h 435791"/>
                <a:gd name="connsiteX33" fmla="*/ 81968 w 421263"/>
                <a:gd name="connsiteY33" fmla="*/ 392532 h 435791"/>
                <a:gd name="connsiteX34" fmla="*/ 81968 w 421263"/>
                <a:gd name="connsiteY34" fmla="*/ 392532 h 435791"/>
                <a:gd name="connsiteX35" fmla="*/ 79225 w 421263"/>
                <a:gd name="connsiteY35" fmla="*/ 384302 h 435791"/>
                <a:gd name="connsiteX36" fmla="*/ 29847 w 421263"/>
                <a:gd name="connsiteY36" fmla="*/ 35458 h 435791"/>
                <a:gd name="connsiteX37" fmla="*/ 57736 w 421263"/>
                <a:gd name="connsiteY37" fmla="*/ 77521 h 435791"/>
                <a:gd name="connsiteX38" fmla="*/ 54993 w 421263"/>
                <a:gd name="connsiteY38" fmla="*/ 62433 h 435791"/>
                <a:gd name="connsiteX39" fmla="*/ 26418 w 421263"/>
                <a:gd name="connsiteY39" fmla="*/ 4140 h 435791"/>
                <a:gd name="connsiteX40" fmla="*/ 15445 w 421263"/>
                <a:gd name="connsiteY40" fmla="*/ 11684 h 435791"/>
                <a:gd name="connsiteX41" fmla="*/ 586 w 421263"/>
                <a:gd name="connsiteY41" fmla="*/ 75921 h 435791"/>
                <a:gd name="connsiteX42" fmla="*/ 4015 w 421263"/>
                <a:gd name="connsiteY42" fmla="*/ 84836 h 435791"/>
                <a:gd name="connsiteX43" fmla="*/ 20703 w 421263"/>
                <a:gd name="connsiteY43" fmla="*/ 36830 h 435791"/>
                <a:gd name="connsiteX44" fmla="*/ 66194 w 421263"/>
                <a:gd name="connsiteY44" fmla="*/ 388645 h 435791"/>
                <a:gd name="connsiteX45" fmla="*/ 67795 w 421263"/>
                <a:gd name="connsiteY45" fmla="*/ 414934 h 435791"/>
                <a:gd name="connsiteX46" fmla="*/ 83111 w 421263"/>
                <a:gd name="connsiteY46" fmla="*/ 432537 h 435791"/>
                <a:gd name="connsiteX47" fmla="*/ 102770 w 421263"/>
                <a:gd name="connsiteY47" fmla="*/ 433680 h 435791"/>
                <a:gd name="connsiteX48" fmla="*/ 257761 w 421263"/>
                <a:gd name="connsiteY48" fmla="*/ 432994 h 435791"/>
                <a:gd name="connsiteX49" fmla="*/ 259133 w 421263"/>
                <a:gd name="connsiteY49" fmla="*/ 432994 h 435791"/>
                <a:gd name="connsiteX50" fmla="*/ 275135 w 421263"/>
                <a:gd name="connsiteY50" fmla="*/ 434137 h 4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1263" h="435791">
                  <a:moveTo>
                    <a:pt x="275135" y="434137"/>
                  </a:moveTo>
                  <a:cubicBezTo>
                    <a:pt x="276049" y="434137"/>
                    <a:pt x="276735" y="434137"/>
                    <a:pt x="277649" y="434137"/>
                  </a:cubicBezTo>
                  <a:cubicBezTo>
                    <a:pt x="282679" y="434137"/>
                    <a:pt x="287479" y="434137"/>
                    <a:pt x="292508" y="434137"/>
                  </a:cubicBezTo>
                  <a:cubicBezTo>
                    <a:pt x="293651" y="434137"/>
                    <a:pt x="294794" y="434137"/>
                    <a:pt x="295937" y="434137"/>
                  </a:cubicBezTo>
                  <a:cubicBezTo>
                    <a:pt x="300509" y="434137"/>
                    <a:pt x="305310" y="434137"/>
                    <a:pt x="309882" y="434365"/>
                  </a:cubicBezTo>
                  <a:cubicBezTo>
                    <a:pt x="311253" y="434365"/>
                    <a:pt x="312854" y="434365"/>
                    <a:pt x="314225" y="434365"/>
                  </a:cubicBezTo>
                  <a:cubicBezTo>
                    <a:pt x="318569" y="434365"/>
                    <a:pt x="322912" y="434594"/>
                    <a:pt x="327255" y="434594"/>
                  </a:cubicBezTo>
                  <a:cubicBezTo>
                    <a:pt x="328856" y="434594"/>
                    <a:pt x="330684" y="434594"/>
                    <a:pt x="332285" y="434594"/>
                  </a:cubicBezTo>
                  <a:cubicBezTo>
                    <a:pt x="336628" y="434594"/>
                    <a:pt x="340743" y="434823"/>
                    <a:pt x="345086" y="434823"/>
                  </a:cubicBezTo>
                  <a:cubicBezTo>
                    <a:pt x="346915" y="434823"/>
                    <a:pt x="348515" y="434823"/>
                    <a:pt x="350344" y="434823"/>
                  </a:cubicBezTo>
                  <a:cubicBezTo>
                    <a:pt x="354687" y="434823"/>
                    <a:pt x="359031" y="435051"/>
                    <a:pt x="363374" y="435051"/>
                  </a:cubicBezTo>
                  <a:cubicBezTo>
                    <a:pt x="364974" y="435051"/>
                    <a:pt x="366803" y="435051"/>
                    <a:pt x="368403" y="435280"/>
                  </a:cubicBezTo>
                  <a:cubicBezTo>
                    <a:pt x="374347" y="435508"/>
                    <a:pt x="380291" y="435737"/>
                    <a:pt x="386463" y="435737"/>
                  </a:cubicBezTo>
                  <a:cubicBezTo>
                    <a:pt x="396521" y="436194"/>
                    <a:pt x="406808" y="433680"/>
                    <a:pt x="416867" y="432079"/>
                  </a:cubicBezTo>
                  <a:cubicBezTo>
                    <a:pt x="418467" y="431851"/>
                    <a:pt x="420296" y="429336"/>
                    <a:pt x="420981" y="427736"/>
                  </a:cubicBezTo>
                  <a:cubicBezTo>
                    <a:pt x="422124" y="424307"/>
                    <a:pt x="419610" y="422021"/>
                    <a:pt x="416638" y="421335"/>
                  </a:cubicBezTo>
                  <a:cubicBezTo>
                    <a:pt x="412523" y="420421"/>
                    <a:pt x="407951" y="420421"/>
                    <a:pt x="403608" y="420421"/>
                  </a:cubicBezTo>
                  <a:cubicBezTo>
                    <a:pt x="397893" y="420421"/>
                    <a:pt x="392178" y="420421"/>
                    <a:pt x="386691" y="420421"/>
                  </a:cubicBezTo>
                  <a:cubicBezTo>
                    <a:pt x="385777" y="420421"/>
                    <a:pt x="384634" y="420421"/>
                    <a:pt x="383720" y="420421"/>
                  </a:cubicBezTo>
                  <a:cubicBezTo>
                    <a:pt x="378690" y="420421"/>
                    <a:pt x="373433" y="420421"/>
                    <a:pt x="368403" y="420421"/>
                  </a:cubicBezTo>
                  <a:cubicBezTo>
                    <a:pt x="349430" y="420421"/>
                    <a:pt x="330456" y="420421"/>
                    <a:pt x="311482" y="420649"/>
                  </a:cubicBezTo>
                  <a:cubicBezTo>
                    <a:pt x="311253" y="420649"/>
                    <a:pt x="311025" y="420649"/>
                    <a:pt x="311025" y="420649"/>
                  </a:cubicBezTo>
                  <a:cubicBezTo>
                    <a:pt x="305081" y="420649"/>
                    <a:pt x="299138" y="420878"/>
                    <a:pt x="293194" y="420878"/>
                  </a:cubicBezTo>
                  <a:cubicBezTo>
                    <a:pt x="292966" y="420878"/>
                    <a:pt x="292508" y="420878"/>
                    <a:pt x="292280" y="420878"/>
                  </a:cubicBezTo>
                  <a:cubicBezTo>
                    <a:pt x="280164" y="421107"/>
                    <a:pt x="267820" y="421335"/>
                    <a:pt x="255704" y="421792"/>
                  </a:cubicBezTo>
                  <a:cubicBezTo>
                    <a:pt x="247931" y="422021"/>
                    <a:pt x="240388" y="422478"/>
                    <a:pt x="232615" y="422935"/>
                  </a:cubicBezTo>
                  <a:cubicBezTo>
                    <a:pt x="199011" y="424764"/>
                    <a:pt x="165178" y="420878"/>
                    <a:pt x="131574" y="419964"/>
                  </a:cubicBezTo>
                  <a:cubicBezTo>
                    <a:pt x="120601" y="419735"/>
                    <a:pt x="109628" y="420878"/>
                    <a:pt x="98656" y="420649"/>
                  </a:cubicBezTo>
                  <a:cubicBezTo>
                    <a:pt x="91112" y="420649"/>
                    <a:pt x="87683" y="419278"/>
                    <a:pt x="87454" y="415392"/>
                  </a:cubicBezTo>
                  <a:cubicBezTo>
                    <a:pt x="87454" y="415392"/>
                    <a:pt x="87226" y="415392"/>
                    <a:pt x="87226" y="415392"/>
                  </a:cubicBezTo>
                  <a:cubicBezTo>
                    <a:pt x="86311" y="413334"/>
                    <a:pt x="85397" y="411277"/>
                    <a:pt x="84482" y="409219"/>
                  </a:cubicBezTo>
                  <a:cubicBezTo>
                    <a:pt x="83797" y="406933"/>
                    <a:pt x="83111" y="404876"/>
                    <a:pt x="82425" y="402590"/>
                  </a:cubicBezTo>
                  <a:cubicBezTo>
                    <a:pt x="82425" y="400533"/>
                    <a:pt x="82196" y="398475"/>
                    <a:pt x="82196" y="396418"/>
                  </a:cubicBezTo>
                  <a:cubicBezTo>
                    <a:pt x="82196" y="395046"/>
                    <a:pt x="82196" y="393903"/>
                    <a:pt x="81968" y="392532"/>
                  </a:cubicBezTo>
                  <a:lnTo>
                    <a:pt x="81968" y="392532"/>
                  </a:lnTo>
                  <a:cubicBezTo>
                    <a:pt x="80596" y="394132"/>
                    <a:pt x="78767" y="394132"/>
                    <a:pt x="79225" y="384302"/>
                  </a:cubicBezTo>
                  <a:cubicBezTo>
                    <a:pt x="69395" y="280746"/>
                    <a:pt x="45849" y="139471"/>
                    <a:pt x="29847" y="35458"/>
                  </a:cubicBezTo>
                  <a:cubicBezTo>
                    <a:pt x="37848" y="49632"/>
                    <a:pt x="52021" y="80950"/>
                    <a:pt x="57736" y="77521"/>
                  </a:cubicBezTo>
                  <a:cubicBezTo>
                    <a:pt x="64594" y="73406"/>
                    <a:pt x="58422" y="67691"/>
                    <a:pt x="54993" y="62433"/>
                  </a:cubicBezTo>
                  <a:cubicBezTo>
                    <a:pt x="51335" y="56947"/>
                    <a:pt x="31447" y="10770"/>
                    <a:pt x="26418" y="4140"/>
                  </a:cubicBezTo>
                  <a:cubicBezTo>
                    <a:pt x="20017" y="-4547"/>
                    <a:pt x="19331" y="1626"/>
                    <a:pt x="15445" y="11684"/>
                  </a:cubicBezTo>
                  <a:cubicBezTo>
                    <a:pt x="14302" y="15113"/>
                    <a:pt x="6301" y="56718"/>
                    <a:pt x="586" y="75921"/>
                  </a:cubicBezTo>
                  <a:cubicBezTo>
                    <a:pt x="-557" y="79807"/>
                    <a:pt x="-328" y="83464"/>
                    <a:pt x="4015" y="84836"/>
                  </a:cubicBezTo>
                  <a:cubicBezTo>
                    <a:pt x="8587" y="86208"/>
                    <a:pt x="14302" y="48260"/>
                    <a:pt x="20703" y="36830"/>
                  </a:cubicBezTo>
                  <a:cubicBezTo>
                    <a:pt x="26647" y="73863"/>
                    <a:pt x="55907" y="317779"/>
                    <a:pt x="66194" y="388645"/>
                  </a:cubicBezTo>
                  <a:cubicBezTo>
                    <a:pt x="67337" y="397332"/>
                    <a:pt x="67795" y="406248"/>
                    <a:pt x="67795" y="414934"/>
                  </a:cubicBezTo>
                  <a:cubicBezTo>
                    <a:pt x="67566" y="425907"/>
                    <a:pt x="73052" y="431394"/>
                    <a:pt x="83111" y="432537"/>
                  </a:cubicBezTo>
                  <a:cubicBezTo>
                    <a:pt x="89740" y="433222"/>
                    <a:pt x="96141" y="433680"/>
                    <a:pt x="102770" y="433680"/>
                  </a:cubicBezTo>
                  <a:cubicBezTo>
                    <a:pt x="154434" y="433451"/>
                    <a:pt x="206098" y="432994"/>
                    <a:pt x="257761" y="432994"/>
                  </a:cubicBezTo>
                  <a:cubicBezTo>
                    <a:pt x="258218" y="432994"/>
                    <a:pt x="258676" y="432994"/>
                    <a:pt x="259133" y="432994"/>
                  </a:cubicBezTo>
                  <a:cubicBezTo>
                    <a:pt x="264619" y="434137"/>
                    <a:pt x="269877" y="434137"/>
                    <a:pt x="275135" y="434137"/>
                  </a:cubicBezTo>
                  <a:close/>
                </a:path>
              </a:pathLst>
            </a:custGeom>
            <a:solidFill>
              <a:srgbClr val="000000"/>
            </a:solidFill>
            <a:ln w="2286" cap="flat">
              <a:noFill/>
              <a:prstDash val="solid"/>
              <a:miter/>
            </a:ln>
          </p:spPr>
          <p:txBody>
            <a:bodyPr rtlCol="0" anchor="ctr"/>
            <a:lstStyle/>
            <a:p>
              <a:endParaRPr lang="en-US"/>
            </a:p>
          </p:txBody>
        </p:sp>
        <p:sp>
          <p:nvSpPr>
            <p:cNvPr id="59" name="Freeform 918">
              <a:extLst>
                <a:ext uri="{FF2B5EF4-FFF2-40B4-BE49-F238E27FC236}">
                  <a16:creationId xmlns:a16="http://schemas.microsoft.com/office/drawing/2014/main" id="{D0B16C09-D06A-FAC2-0D50-E935C55689B2}"/>
                </a:ext>
              </a:extLst>
            </p:cNvPr>
            <p:cNvSpPr/>
            <p:nvPr/>
          </p:nvSpPr>
          <p:spPr>
            <a:xfrm>
              <a:off x="3563697" y="1122461"/>
              <a:ext cx="201285" cy="16193"/>
            </a:xfrm>
            <a:custGeom>
              <a:avLst/>
              <a:gdLst>
                <a:gd name="connsiteX0" fmla="*/ 0 w 201285"/>
                <a:gd name="connsiteY0" fmla="*/ 9109 h 16193"/>
                <a:gd name="connsiteX1" fmla="*/ 9601 w 201285"/>
                <a:gd name="connsiteY1" fmla="*/ 15738 h 16193"/>
                <a:gd name="connsiteX2" fmla="*/ 182423 w 201285"/>
                <a:gd name="connsiteY2" fmla="*/ 15052 h 16193"/>
                <a:gd name="connsiteX3" fmla="*/ 193167 w 201285"/>
                <a:gd name="connsiteY3" fmla="*/ 13681 h 16193"/>
                <a:gd name="connsiteX4" fmla="*/ 201168 w 201285"/>
                <a:gd name="connsiteY4" fmla="*/ 5451 h 16193"/>
                <a:gd name="connsiteX5" fmla="*/ 192481 w 201285"/>
                <a:gd name="connsiteY5" fmla="*/ 422 h 16193"/>
                <a:gd name="connsiteX6" fmla="*/ 135560 w 201285"/>
                <a:gd name="connsiteY6" fmla="*/ 2251 h 16193"/>
                <a:gd name="connsiteX7" fmla="*/ 10744 w 201285"/>
                <a:gd name="connsiteY7" fmla="*/ 1108 h 16193"/>
                <a:gd name="connsiteX8" fmla="*/ 0 w 201285"/>
                <a:gd name="connsiteY8" fmla="*/ 9109 h 1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85" h="16193">
                  <a:moveTo>
                    <a:pt x="0" y="9109"/>
                  </a:moveTo>
                  <a:cubicBezTo>
                    <a:pt x="0" y="14595"/>
                    <a:pt x="5258" y="15281"/>
                    <a:pt x="9601" y="15738"/>
                  </a:cubicBezTo>
                  <a:cubicBezTo>
                    <a:pt x="31547" y="17338"/>
                    <a:pt x="146533" y="14138"/>
                    <a:pt x="182423" y="15052"/>
                  </a:cubicBezTo>
                  <a:cubicBezTo>
                    <a:pt x="186080" y="15052"/>
                    <a:pt x="189738" y="14366"/>
                    <a:pt x="193167" y="13681"/>
                  </a:cubicBezTo>
                  <a:cubicBezTo>
                    <a:pt x="197510" y="12766"/>
                    <a:pt x="202082" y="11395"/>
                    <a:pt x="201168" y="5451"/>
                  </a:cubicBezTo>
                  <a:cubicBezTo>
                    <a:pt x="200482" y="879"/>
                    <a:pt x="196139" y="650"/>
                    <a:pt x="192481" y="422"/>
                  </a:cubicBezTo>
                  <a:cubicBezTo>
                    <a:pt x="173507" y="-721"/>
                    <a:pt x="154534" y="650"/>
                    <a:pt x="135560" y="2251"/>
                  </a:cubicBezTo>
                  <a:cubicBezTo>
                    <a:pt x="98984" y="5222"/>
                    <a:pt x="15773" y="1108"/>
                    <a:pt x="10744" y="1108"/>
                  </a:cubicBezTo>
                  <a:cubicBezTo>
                    <a:pt x="5486" y="1108"/>
                    <a:pt x="0" y="2479"/>
                    <a:pt x="0" y="9109"/>
                  </a:cubicBezTo>
                  <a:close/>
                </a:path>
              </a:pathLst>
            </a:custGeom>
            <a:solidFill>
              <a:srgbClr val="000000"/>
            </a:solidFill>
            <a:ln w="2286" cap="flat">
              <a:noFill/>
              <a:prstDash val="solid"/>
              <a:miter/>
            </a:ln>
          </p:spPr>
          <p:txBody>
            <a:bodyPr rtlCol="0" anchor="ctr"/>
            <a:lstStyle/>
            <a:p>
              <a:endParaRPr lang="en-US"/>
            </a:p>
          </p:txBody>
        </p:sp>
        <p:sp>
          <p:nvSpPr>
            <p:cNvPr id="60" name="Freeform 919">
              <a:extLst>
                <a:ext uri="{FF2B5EF4-FFF2-40B4-BE49-F238E27FC236}">
                  <a16:creationId xmlns:a16="http://schemas.microsoft.com/office/drawing/2014/main" id="{43AFBE42-6298-C892-0889-48DBE086D487}"/>
                </a:ext>
              </a:extLst>
            </p:cNvPr>
            <p:cNvSpPr/>
            <p:nvPr/>
          </p:nvSpPr>
          <p:spPr>
            <a:xfrm>
              <a:off x="2780732" y="1113755"/>
              <a:ext cx="149285" cy="21828"/>
            </a:xfrm>
            <a:custGeom>
              <a:avLst/>
              <a:gdLst>
                <a:gd name="connsiteX0" fmla="*/ 6868 w 149285"/>
                <a:gd name="connsiteY0" fmla="*/ 21015 h 21828"/>
                <a:gd name="connsiteX1" fmla="*/ 17840 w 149285"/>
                <a:gd name="connsiteY1" fmla="*/ 21701 h 21828"/>
                <a:gd name="connsiteX2" fmla="*/ 59446 w 149285"/>
                <a:gd name="connsiteY2" fmla="*/ 20787 h 21828"/>
                <a:gd name="connsiteX3" fmla="*/ 137627 w 149285"/>
                <a:gd name="connsiteY3" fmla="*/ 16901 h 21828"/>
                <a:gd name="connsiteX4" fmla="*/ 149285 w 149285"/>
                <a:gd name="connsiteY4" fmla="*/ 10043 h 21828"/>
                <a:gd name="connsiteX5" fmla="*/ 98308 w 149285"/>
                <a:gd name="connsiteY5" fmla="*/ 1584 h 21828"/>
                <a:gd name="connsiteX6" fmla="*/ 17840 w 149285"/>
                <a:gd name="connsiteY6" fmla="*/ 6842 h 21828"/>
                <a:gd name="connsiteX7" fmla="*/ 7096 w 149285"/>
                <a:gd name="connsiteY7" fmla="*/ 7528 h 21828"/>
                <a:gd name="connsiteX8" fmla="*/ 10 w 149285"/>
                <a:gd name="connsiteY8" fmla="*/ 14157 h 21828"/>
                <a:gd name="connsiteX9" fmla="*/ 6868 w 149285"/>
                <a:gd name="connsiteY9" fmla="*/ 21015 h 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285" h="21828">
                  <a:moveTo>
                    <a:pt x="6868" y="21015"/>
                  </a:moveTo>
                  <a:cubicBezTo>
                    <a:pt x="10297" y="21930"/>
                    <a:pt x="14183" y="21930"/>
                    <a:pt x="17840" y="21701"/>
                  </a:cubicBezTo>
                  <a:cubicBezTo>
                    <a:pt x="31785" y="21473"/>
                    <a:pt x="45501" y="20558"/>
                    <a:pt x="59446" y="20787"/>
                  </a:cubicBezTo>
                  <a:cubicBezTo>
                    <a:pt x="85506" y="21015"/>
                    <a:pt x="111109" y="10500"/>
                    <a:pt x="137627" y="16901"/>
                  </a:cubicBezTo>
                  <a:cubicBezTo>
                    <a:pt x="141742" y="17815"/>
                    <a:pt x="146314" y="15758"/>
                    <a:pt x="149285" y="10043"/>
                  </a:cubicBezTo>
                  <a:cubicBezTo>
                    <a:pt x="132826" y="-2302"/>
                    <a:pt x="115681" y="-702"/>
                    <a:pt x="98308" y="1584"/>
                  </a:cubicBezTo>
                  <a:cubicBezTo>
                    <a:pt x="71561" y="5242"/>
                    <a:pt x="44815" y="6385"/>
                    <a:pt x="17840" y="6842"/>
                  </a:cubicBezTo>
                  <a:cubicBezTo>
                    <a:pt x="14183" y="6842"/>
                    <a:pt x="10525" y="6842"/>
                    <a:pt x="7096" y="7528"/>
                  </a:cubicBezTo>
                  <a:cubicBezTo>
                    <a:pt x="3667" y="8214"/>
                    <a:pt x="-219" y="9128"/>
                    <a:pt x="10" y="14157"/>
                  </a:cubicBezTo>
                  <a:cubicBezTo>
                    <a:pt x="10" y="18044"/>
                    <a:pt x="3210" y="20101"/>
                    <a:pt x="6868" y="21015"/>
                  </a:cubicBezTo>
                  <a:close/>
                </a:path>
              </a:pathLst>
            </a:custGeom>
            <a:solidFill>
              <a:srgbClr val="000000"/>
            </a:solidFill>
            <a:ln w="2286" cap="flat">
              <a:noFill/>
              <a:prstDash val="solid"/>
              <a:miter/>
            </a:ln>
          </p:spPr>
          <p:txBody>
            <a:bodyPr rtlCol="0" anchor="ctr"/>
            <a:lstStyle/>
            <a:p>
              <a:endParaRPr lang="en-US"/>
            </a:p>
          </p:txBody>
        </p:sp>
        <p:sp>
          <p:nvSpPr>
            <p:cNvPr id="61" name="Freeform 920">
              <a:extLst>
                <a:ext uri="{FF2B5EF4-FFF2-40B4-BE49-F238E27FC236}">
                  <a16:creationId xmlns:a16="http://schemas.microsoft.com/office/drawing/2014/main" id="{2468C55F-9703-FA32-542B-7A6F4ADDE61B}"/>
                </a:ext>
              </a:extLst>
            </p:cNvPr>
            <p:cNvSpPr/>
            <p:nvPr/>
          </p:nvSpPr>
          <p:spPr>
            <a:xfrm>
              <a:off x="2674443" y="344785"/>
              <a:ext cx="72466" cy="133217"/>
            </a:xfrm>
            <a:custGeom>
              <a:avLst/>
              <a:gdLst>
                <a:gd name="connsiteX0" fmla="*/ 72466 w 72466"/>
                <a:gd name="connsiteY0" fmla="*/ 629 h 133217"/>
                <a:gd name="connsiteX1" fmla="*/ 38405 w 72466"/>
                <a:gd name="connsiteY1" fmla="*/ 15260 h 133217"/>
                <a:gd name="connsiteX2" fmla="*/ 13716 w 72466"/>
                <a:gd name="connsiteY2" fmla="*/ 61208 h 133217"/>
                <a:gd name="connsiteX3" fmla="*/ 0 w 72466"/>
                <a:gd name="connsiteY3" fmla="*/ 133217 h 133217"/>
                <a:gd name="connsiteX4" fmla="*/ 72466 w 72466"/>
                <a:gd name="connsiteY4" fmla="*/ 629 h 133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6" h="133217">
                  <a:moveTo>
                    <a:pt x="72466" y="629"/>
                  </a:moveTo>
                  <a:cubicBezTo>
                    <a:pt x="55093" y="-2343"/>
                    <a:pt x="46177" y="5658"/>
                    <a:pt x="38405" y="15260"/>
                  </a:cubicBezTo>
                  <a:cubicBezTo>
                    <a:pt x="27432" y="28976"/>
                    <a:pt x="19431" y="44520"/>
                    <a:pt x="13716" y="61208"/>
                  </a:cubicBezTo>
                  <a:cubicBezTo>
                    <a:pt x="5715" y="84525"/>
                    <a:pt x="2286" y="108986"/>
                    <a:pt x="0" y="133217"/>
                  </a:cubicBezTo>
                  <a:cubicBezTo>
                    <a:pt x="20574" y="87497"/>
                    <a:pt x="27661" y="35605"/>
                    <a:pt x="72466" y="629"/>
                  </a:cubicBezTo>
                  <a:close/>
                </a:path>
              </a:pathLst>
            </a:custGeom>
            <a:solidFill>
              <a:srgbClr val="000000"/>
            </a:solidFill>
            <a:ln w="2286" cap="flat">
              <a:noFill/>
              <a:prstDash val="solid"/>
              <a:miter/>
            </a:ln>
          </p:spPr>
          <p:txBody>
            <a:bodyPr rtlCol="0" anchor="ctr"/>
            <a:lstStyle/>
            <a:p>
              <a:endParaRPr lang="en-US"/>
            </a:p>
          </p:txBody>
        </p:sp>
        <p:sp>
          <p:nvSpPr>
            <p:cNvPr id="62" name="Freeform 921">
              <a:extLst>
                <a:ext uri="{FF2B5EF4-FFF2-40B4-BE49-F238E27FC236}">
                  <a16:creationId xmlns:a16="http://schemas.microsoft.com/office/drawing/2014/main" id="{EAD5C1DC-8F5D-39E1-23D4-726B0C19FFF1}"/>
                </a:ext>
              </a:extLst>
            </p:cNvPr>
            <p:cNvSpPr/>
            <p:nvPr/>
          </p:nvSpPr>
          <p:spPr>
            <a:xfrm>
              <a:off x="3556302" y="470964"/>
              <a:ext cx="52326" cy="123167"/>
            </a:xfrm>
            <a:custGeom>
              <a:avLst/>
              <a:gdLst>
                <a:gd name="connsiteX0" fmla="*/ 5109 w 52326"/>
                <a:gd name="connsiteY0" fmla="*/ 12753 h 123167"/>
                <a:gd name="connsiteX1" fmla="*/ 19511 w 52326"/>
                <a:gd name="connsiteY1" fmla="*/ 26012 h 123167"/>
                <a:gd name="connsiteX2" fmla="*/ 33456 w 52326"/>
                <a:gd name="connsiteY2" fmla="*/ 100307 h 123167"/>
                <a:gd name="connsiteX3" fmla="*/ 26369 w 52326"/>
                <a:gd name="connsiteY3" fmla="*/ 123167 h 123167"/>
                <a:gd name="connsiteX4" fmla="*/ 33913 w 52326"/>
                <a:gd name="connsiteY4" fmla="*/ 22583 h 123167"/>
                <a:gd name="connsiteX5" fmla="*/ 13339 w 52326"/>
                <a:gd name="connsiteY5" fmla="*/ 3152 h 123167"/>
                <a:gd name="connsiteX6" fmla="*/ 1680 w 52326"/>
                <a:gd name="connsiteY6" fmla="*/ 2009 h 123167"/>
                <a:gd name="connsiteX7" fmla="*/ 5109 w 52326"/>
                <a:gd name="connsiteY7" fmla="*/ 12753 h 12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26" h="123167">
                  <a:moveTo>
                    <a:pt x="5109" y="12753"/>
                  </a:moveTo>
                  <a:cubicBezTo>
                    <a:pt x="9910" y="17097"/>
                    <a:pt x="15625" y="20754"/>
                    <a:pt x="19511" y="26012"/>
                  </a:cubicBezTo>
                  <a:cubicBezTo>
                    <a:pt x="36656" y="48415"/>
                    <a:pt x="47857" y="71732"/>
                    <a:pt x="33456" y="100307"/>
                  </a:cubicBezTo>
                  <a:cubicBezTo>
                    <a:pt x="30027" y="106937"/>
                    <a:pt x="25226" y="113795"/>
                    <a:pt x="26369" y="123167"/>
                  </a:cubicBezTo>
                  <a:cubicBezTo>
                    <a:pt x="58373" y="89563"/>
                    <a:pt x="60659" y="57330"/>
                    <a:pt x="33913" y="22583"/>
                  </a:cubicBezTo>
                  <a:cubicBezTo>
                    <a:pt x="28198" y="15039"/>
                    <a:pt x="21568" y="8181"/>
                    <a:pt x="13339" y="3152"/>
                  </a:cubicBezTo>
                  <a:cubicBezTo>
                    <a:pt x="9453" y="638"/>
                    <a:pt x="5566" y="-1877"/>
                    <a:pt x="1680" y="2009"/>
                  </a:cubicBezTo>
                  <a:cubicBezTo>
                    <a:pt x="-2435" y="6810"/>
                    <a:pt x="1909" y="9782"/>
                    <a:pt x="5109" y="12753"/>
                  </a:cubicBezTo>
                  <a:close/>
                </a:path>
              </a:pathLst>
            </a:custGeom>
            <a:solidFill>
              <a:srgbClr val="000000"/>
            </a:solidFill>
            <a:ln w="2286" cap="flat">
              <a:noFill/>
              <a:prstDash val="solid"/>
              <a:miter/>
            </a:ln>
          </p:spPr>
          <p:txBody>
            <a:bodyPr rtlCol="0" anchor="ctr"/>
            <a:lstStyle/>
            <a:p>
              <a:endParaRPr lang="en-US"/>
            </a:p>
          </p:txBody>
        </p:sp>
        <p:sp>
          <p:nvSpPr>
            <p:cNvPr id="63" name="Freeform 922">
              <a:extLst>
                <a:ext uri="{FF2B5EF4-FFF2-40B4-BE49-F238E27FC236}">
                  <a16:creationId xmlns:a16="http://schemas.microsoft.com/office/drawing/2014/main" id="{A653C12E-2F8F-23D5-F04F-4E435AD10F50}"/>
                </a:ext>
              </a:extLst>
            </p:cNvPr>
            <p:cNvSpPr/>
            <p:nvPr/>
          </p:nvSpPr>
          <p:spPr>
            <a:xfrm>
              <a:off x="2512125" y="1019910"/>
              <a:ext cx="93235" cy="16205"/>
            </a:xfrm>
            <a:custGeom>
              <a:avLst/>
              <a:gdLst>
                <a:gd name="connsiteX0" fmla="*/ 7556 w 93235"/>
                <a:gd name="connsiteY0" fmla="*/ 16104 h 16205"/>
                <a:gd name="connsiteX1" fmla="*/ 49619 w 93235"/>
                <a:gd name="connsiteY1" fmla="*/ 16104 h 16205"/>
                <a:gd name="connsiteX2" fmla="*/ 82080 w 93235"/>
                <a:gd name="connsiteY2" fmla="*/ 15190 h 16205"/>
                <a:gd name="connsiteX3" fmla="*/ 93053 w 93235"/>
                <a:gd name="connsiteY3" fmla="*/ 11304 h 16205"/>
                <a:gd name="connsiteX4" fmla="*/ 83223 w 93235"/>
                <a:gd name="connsiteY4" fmla="*/ 2160 h 16205"/>
                <a:gd name="connsiteX5" fmla="*/ 65849 w 93235"/>
                <a:gd name="connsiteY5" fmla="*/ 102 h 16205"/>
                <a:gd name="connsiteX6" fmla="*/ 19672 w 93235"/>
                <a:gd name="connsiteY6" fmla="*/ 1245 h 16205"/>
                <a:gd name="connsiteX7" fmla="*/ 6642 w 93235"/>
                <a:gd name="connsiteY7" fmla="*/ 2388 h 16205"/>
                <a:gd name="connsiteX8" fmla="*/ 12 w 93235"/>
                <a:gd name="connsiteY8" fmla="*/ 9704 h 16205"/>
                <a:gd name="connsiteX9" fmla="*/ 7556 w 93235"/>
                <a:gd name="connsiteY9" fmla="*/ 16104 h 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35" h="16205">
                  <a:moveTo>
                    <a:pt x="7556" y="16104"/>
                  </a:moveTo>
                  <a:cubicBezTo>
                    <a:pt x="20815" y="16333"/>
                    <a:pt x="33845" y="16104"/>
                    <a:pt x="49619" y="16104"/>
                  </a:cubicBezTo>
                  <a:cubicBezTo>
                    <a:pt x="58534" y="14276"/>
                    <a:pt x="70421" y="15419"/>
                    <a:pt x="82080" y="15190"/>
                  </a:cubicBezTo>
                  <a:cubicBezTo>
                    <a:pt x="86195" y="15190"/>
                    <a:pt x="91910" y="17247"/>
                    <a:pt x="93053" y="11304"/>
                  </a:cubicBezTo>
                  <a:cubicBezTo>
                    <a:pt x="94424" y="4217"/>
                    <a:pt x="87795" y="3303"/>
                    <a:pt x="83223" y="2160"/>
                  </a:cubicBezTo>
                  <a:cubicBezTo>
                    <a:pt x="77508" y="788"/>
                    <a:pt x="71564" y="-355"/>
                    <a:pt x="65849" y="102"/>
                  </a:cubicBezTo>
                  <a:cubicBezTo>
                    <a:pt x="50533" y="1931"/>
                    <a:pt x="35217" y="1474"/>
                    <a:pt x="19672" y="1245"/>
                  </a:cubicBezTo>
                  <a:cubicBezTo>
                    <a:pt x="15329" y="1245"/>
                    <a:pt x="10985" y="1703"/>
                    <a:pt x="6642" y="2388"/>
                  </a:cubicBezTo>
                  <a:cubicBezTo>
                    <a:pt x="2756" y="3074"/>
                    <a:pt x="-216" y="5132"/>
                    <a:pt x="12" y="9704"/>
                  </a:cubicBezTo>
                  <a:cubicBezTo>
                    <a:pt x="241" y="14276"/>
                    <a:pt x="3670" y="16104"/>
                    <a:pt x="7556" y="16104"/>
                  </a:cubicBezTo>
                  <a:close/>
                </a:path>
              </a:pathLst>
            </a:custGeom>
            <a:solidFill>
              <a:srgbClr val="000000"/>
            </a:solidFill>
            <a:ln w="2286" cap="flat">
              <a:noFill/>
              <a:prstDash val="solid"/>
              <a:miter/>
            </a:ln>
          </p:spPr>
          <p:txBody>
            <a:bodyPr rtlCol="0" anchor="ctr"/>
            <a:lstStyle/>
            <a:p>
              <a:endParaRPr lang="en-US"/>
            </a:p>
          </p:txBody>
        </p:sp>
        <p:sp>
          <p:nvSpPr>
            <p:cNvPr id="64" name="Freeform 923">
              <a:extLst>
                <a:ext uri="{FF2B5EF4-FFF2-40B4-BE49-F238E27FC236}">
                  <a16:creationId xmlns:a16="http://schemas.microsoft.com/office/drawing/2014/main" id="{3C48A5A2-ED6C-1B98-C6FA-9E9944FF03A3}"/>
                </a:ext>
              </a:extLst>
            </p:cNvPr>
            <p:cNvSpPr/>
            <p:nvPr/>
          </p:nvSpPr>
          <p:spPr>
            <a:xfrm>
              <a:off x="3224683" y="542320"/>
              <a:ext cx="89785" cy="127248"/>
            </a:xfrm>
            <a:custGeom>
              <a:avLst/>
              <a:gdLst>
                <a:gd name="connsiteX0" fmla="*/ 41148 w 89785"/>
                <a:gd name="connsiteY0" fmla="*/ 70099 h 127248"/>
                <a:gd name="connsiteX1" fmla="*/ 62408 w 89785"/>
                <a:gd name="connsiteY1" fmla="*/ 65527 h 127248"/>
                <a:gd name="connsiteX2" fmla="*/ 80696 w 89785"/>
                <a:gd name="connsiteY2" fmla="*/ 48610 h 127248"/>
                <a:gd name="connsiteX3" fmla="*/ 89154 w 89785"/>
                <a:gd name="connsiteY3" fmla="*/ 12263 h 127248"/>
                <a:gd name="connsiteX4" fmla="*/ 83668 w 89785"/>
                <a:gd name="connsiteY4" fmla="*/ 147 h 127248"/>
                <a:gd name="connsiteX5" fmla="*/ 76581 w 89785"/>
                <a:gd name="connsiteY5" fmla="*/ 10206 h 127248"/>
                <a:gd name="connsiteX6" fmla="*/ 70637 w 89785"/>
                <a:gd name="connsiteY6" fmla="*/ 35352 h 127248"/>
                <a:gd name="connsiteX7" fmla="*/ 42977 w 89785"/>
                <a:gd name="connsiteY7" fmla="*/ 55697 h 127248"/>
                <a:gd name="connsiteX8" fmla="*/ 26746 w 89785"/>
                <a:gd name="connsiteY8" fmla="*/ 69184 h 127248"/>
                <a:gd name="connsiteX9" fmla="*/ 9601 w 89785"/>
                <a:gd name="connsiteY9" fmla="*/ 108732 h 127248"/>
                <a:gd name="connsiteX10" fmla="*/ 0 w 89785"/>
                <a:gd name="connsiteY10" fmla="*/ 123134 h 127248"/>
                <a:gd name="connsiteX11" fmla="*/ 18059 w 89785"/>
                <a:gd name="connsiteY11" fmla="*/ 126792 h 127248"/>
                <a:gd name="connsiteX12" fmla="*/ 18974 w 89785"/>
                <a:gd name="connsiteY12" fmla="*/ 127249 h 127248"/>
                <a:gd name="connsiteX13" fmla="*/ 41148 w 89785"/>
                <a:gd name="connsiteY13" fmla="*/ 70099 h 12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785" h="127248">
                  <a:moveTo>
                    <a:pt x="41148" y="70099"/>
                  </a:moveTo>
                  <a:cubicBezTo>
                    <a:pt x="44577" y="62784"/>
                    <a:pt x="54864" y="65527"/>
                    <a:pt x="62408" y="65527"/>
                  </a:cubicBezTo>
                  <a:cubicBezTo>
                    <a:pt x="73838" y="65298"/>
                    <a:pt x="79324" y="60726"/>
                    <a:pt x="80696" y="48610"/>
                  </a:cubicBezTo>
                  <a:cubicBezTo>
                    <a:pt x="82067" y="36266"/>
                    <a:pt x="86182" y="24379"/>
                    <a:pt x="89154" y="12263"/>
                  </a:cubicBezTo>
                  <a:cubicBezTo>
                    <a:pt x="90526" y="6777"/>
                    <a:pt x="90068" y="1062"/>
                    <a:pt x="83668" y="147"/>
                  </a:cubicBezTo>
                  <a:cubicBezTo>
                    <a:pt x="77038" y="-996"/>
                    <a:pt x="77038" y="4719"/>
                    <a:pt x="76581" y="10206"/>
                  </a:cubicBezTo>
                  <a:cubicBezTo>
                    <a:pt x="76124" y="13863"/>
                    <a:pt x="71323" y="31694"/>
                    <a:pt x="70637" y="35352"/>
                  </a:cubicBezTo>
                  <a:cubicBezTo>
                    <a:pt x="67894" y="53411"/>
                    <a:pt x="67437" y="56383"/>
                    <a:pt x="42977" y="55697"/>
                  </a:cubicBezTo>
                  <a:cubicBezTo>
                    <a:pt x="33833" y="55468"/>
                    <a:pt x="33147" y="57297"/>
                    <a:pt x="26746" y="69184"/>
                  </a:cubicBezTo>
                  <a:cubicBezTo>
                    <a:pt x="20345" y="86101"/>
                    <a:pt x="15773" y="96388"/>
                    <a:pt x="9601" y="108732"/>
                  </a:cubicBezTo>
                  <a:cubicBezTo>
                    <a:pt x="7087" y="113761"/>
                    <a:pt x="4115" y="119476"/>
                    <a:pt x="0" y="123134"/>
                  </a:cubicBezTo>
                  <a:cubicBezTo>
                    <a:pt x="5715" y="123363"/>
                    <a:pt x="9373" y="123363"/>
                    <a:pt x="18059" y="126792"/>
                  </a:cubicBezTo>
                  <a:cubicBezTo>
                    <a:pt x="18288" y="127020"/>
                    <a:pt x="18745" y="127020"/>
                    <a:pt x="18974" y="127249"/>
                  </a:cubicBezTo>
                  <a:cubicBezTo>
                    <a:pt x="24689" y="108504"/>
                    <a:pt x="33147" y="86558"/>
                    <a:pt x="41148" y="70099"/>
                  </a:cubicBezTo>
                  <a:close/>
                </a:path>
              </a:pathLst>
            </a:custGeom>
            <a:solidFill>
              <a:srgbClr val="C1C1C1"/>
            </a:solidFill>
            <a:ln w="2286" cap="flat">
              <a:noFill/>
              <a:prstDash val="solid"/>
              <a:miter/>
            </a:ln>
          </p:spPr>
          <p:txBody>
            <a:bodyPr rtlCol="0" anchor="ctr"/>
            <a:lstStyle/>
            <a:p>
              <a:endParaRPr lang="en-US"/>
            </a:p>
          </p:txBody>
        </p:sp>
        <p:sp>
          <p:nvSpPr>
            <p:cNvPr id="65" name="Freeform 924">
              <a:extLst>
                <a:ext uri="{FF2B5EF4-FFF2-40B4-BE49-F238E27FC236}">
                  <a16:creationId xmlns:a16="http://schemas.microsoft.com/office/drawing/2014/main" id="{F320575F-C33A-0C72-57F1-1DACE0EC8656}"/>
                </a:ext>
              </a:extLst>
            </p:cNvPr>
            <p:cNvSpPr/>
            <p:nvPr/>
          </p:nvSpPr>
          <p:spPr>
            <a:xfrm>
              <a:off x="3003856" y="721918"/>
              <a:ext cx="212140" cy="202539"/>
            </a:xfrm>
            <a:custGeom>
              <a:avLst/>
              <a:gdLst>
                <a:gd name="connsiteX0" fmla="*/ 177622 w 212140"/>
                <a:gd name="connsiteY0" fmla="*/ 48463 h 202539"/>
                <a:gd name="connsiteX1" fmla="*/ 135560 w 212140"/>
                <a:gd name="connsiteY1" fmla="*/ 70180 h 202539"/>
                <a:gd name="connsiteX2" fmla="*/ 60808 w 212140"/>
                <a:gd name="connsiteY2" fmla="*/ 69723 h 202539"/>
                <a:gd name="connsiteX3" fmla="*/ 38862 w 212140"/>
                <a:gd name="connsiteY3" fmla="*/ 86868 h 202539"/>
                <a:gd name="connsiteX4" fmla="*/ 1143 w 212140"/>
                <a:gd name="connsiteY4" fmla="*/ 177851 h 202539"/>
                <a:gd name="connsiteX5" fmla="*/ 0 w 212140"/>
                <a:gd name="connsiteY5" fmla="*/ 179680 h 202539"/>
                <a:gd name="connsiteX6" fmla="*/ 0 w 212140"/>
                <a:gd name="connsiteY6" fmla="*/ 179680 h 202539"/>
                <a:gd name="connsiteX7" fmla="*/ 229 w 212140"/>
                <a:gd name="connsiteY7" fmla="*/ 183566 h 202539"/>
                <a:gd name="connsiteX8" fmla="*/ 457 w 212140"/>
                <a:gd name="connsiteY8" fmla="*/ 189738 h 202539"/>
                <a:gd name="connsiteX9" fmla="*/ 2515 w 212140"/>
                <a:gd name="connsiteY9" fmla="*/ 196367 h 202539"/>
                <a:gd name="connsiteX10" fmla="*/ 5258 w 212140"/>
                <a:gd name="connsiteY10" fmla="*/ 202540 h 202539"/>
                <a:gd name="connsiteX11" fmla="*/ 5486 w 212140"/>
                <a:gd name="connsiteY11" fmla="*/ 202540 h 202539"/>
                <a:gd name="connsiteX12" fmla="*/ 5486 w 212140"/>
                <a:gd name="connsiteY12" fmla="*/ 202540 h 202539"/>
                <a:gd name="connsiteX13" fmla="*/ 6401 w 212140"/>
                <a:gd name="connsiteY13" fmla="*/ 197282 h 202539"/>
                <a:gd name="connsiteX14" fmla="*/ 6401 w 212140"/>
                <a:gd name="connsiteY14" fmla="*/ 197053 h 202539"/>
                <a:gd name="connsiteX15" fmla="*/ 7315 w 212140"/>
                <a:gd name="connsiteY15" fmla="*/ 194767 h 202539"/>
                <a:gd name="connsiteX16" fmla="*/ 31090 w 212140"/>
                <a:gd name="connsiteY16" fmla="*/ 142875 h 202539"/>
                <a:gd name="connsiteX17" fmla="*/ 48920 w 212140"/>
                <a:gd name="connsiteY17" fmla="*/ 102870 h 202539"/>
                <a:gd name="connsiteX18" fmla="*/ 80924 w 212140"/>
                <a:gd name="connsiteY18" fmla="*/ 82067 h 202539"/>
                <a:gd name="connsiteX19" fmla="*/ 151105 w 212140"/>
                <a:gd name="connsiteY19" fmla="*/ 82525 h 202539"/>
                <a:gd name="connsiteX20" fmla="*/ 176708 w 212140"/>
                <a:gd name="connsiteY20" fmla="*/ 70866 h 202539"/>
                <a:gd name="connsiteX21" fmla="*/ 207112 w 212140"/>
                <a:gd name="connsiteY21" fmla="*/ 24689 h 202539"/>
                <a:gd name="connsiteX22" fmla="*/ 207569 w 212140"/>
                <a:gd name="connsiteY22" fmla="*/ 23317 h 202539"/>
                <a:gd name="connsiteX23" fmla="*/ 207569 w 212140"/>
                <a:gd name="connsiteY23" fmla="*/ 23089 h 202539"/>
                <a:gd name="connsiteX24" fmla="*/ 208026 w 212140"/>
                <a:gd name="connsiteY24" fmla="*/ 22174 h 202539"/>
                <a:gd name="connsiteX25" fmla="*/ 208026 w 212140"/>
                <a:gd name="connsiteY25" fmla="*/ 21946 h 202539"/>
                <a:gd name="connsiteX26" fmla="*/ 208483 w 212140"/>
                <a:gd name="connsiteY26" fmla="*/ 21031 h 202539"/>
                <a:gd name="connsiteX27" fmla="*/ 208483 w 212140"/>
                <a:gd name="connsiteY27" fmla="*/ 21031 h 202539"/>
                <a:gd name="connsiteX28" fmla="*/ 209169 w 212140"/>
                <a:gd name="connsiteY28" fmla="*/ 20117 h 202539"/>
                <a:gd name="connsiteX29" fmla="*/ 209169 w 212140"/>
                <a:gd name="connsiteY29" fmla="*/ 20117 h 202539"/>
                <a:gd name="connsiteX30" fmla="*/ 212141 w 212140"/>
                <a:gd name="connsiteY30" fmla="*/ 17831 h 202539"/>
                <a:gd name="connsiteX31" fmla="*/ 212141 w 212140"/>
                <a:gd name="connsiteY31" fmla="*/ 17831 h 202539"/>
                <a:gd name="connsiteX32" fmla="*/ 199568 w 212140"/>
                <a:gd name="connsiteY32" fmla="*/ 0 h 202539"/>
                <a:gd name="connsiteX33" fmla="*/ 198653 w 212140"/>
                <a:gd name="connsiteY33" fmla="*/ 3886 h 202539"/>
                <a:gd name="connsiteX34" fmla="*/ 191338 w 212140"/>
                <a:gd name="connsiteY34" fmla="*/ 24689 h 202539"/>
                <a:gd name="connsiteX35" fmla="*/ 177622 w 212140"/>
                <a:gd name="connsiteY35" fmla="*/ 48463 h 20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140" h="202539">
                  <a:moveTo>
                    <a:pt x="177622" y="48463"/>
                  </a:moveTo>
                  <a:cubicBezTo>
                    <a:pt x="163906" y="69952"/>
                    <a:pt x="154762" y="72009"/>
                    <a:pt x="135560" y="70180"/>
                  </a:cubicBezTo>
                  <a:cubicBezTo>
                    <a:pt x="110642" y="67894"/>
                    <a:pt x="85725" y="69952"/>
                    <a:pt x="60808" y="69723"/>
                  </a:cubicBezTo>
                  <a:cubicBezTo>
                    <a:pt x="43663" y="69723"/>
                    <a:pt x="43434" y="70180"/>
                    <a:pt x="38862" y="86868"/>
                  </a:cubicBezTo>
                  <a:cubicBezTo>
                    <a:pt x="31090" y="115443"/>
                    <a:pt x="12116" y="150647"/>
                    <a:pt x="1143" y="177851"/>
                  </a:cubicBezTo>
                  <a:cubicBezTo>
                    <a:pt x="914" y="178308"/>
                    <a:pt x="457" y="179222"/>
                    <a:pt x="0" y="179680"/>
                  </a:cubicBezTo>
                  <a:lnTo>
                    <a:pt x="0" y="179680"/>
                  </a:lnTo>
                  <a:cubicBezTo>
                    <a:pt x="0" y="181051"/>
                    <a:pt x="229" y="182194"/>
                    <a:pt x="229" y="183566"/>
                  </a:cubicBezTo>
                  <a:cubicBezTo>
                    <a:pt x="229" y="185623"/>
                    <a:pt x="229" y="187681"/>
                    <a:pt x="457" y="189738"/>
                  </a:cubicBezTo>
                  <a:cubicBezTo>
                    <a:pt x="1143" y="192024"/>
                    <a:pt x="1600" y="194081"/>
                    <a:pt x="2515" y="196367"/>
                  </a:cubicBezTo>
                  <a:cubicBezTo>
                    <a:pt x="3658" y="198425"/>
                    <a:pt x="4572" y="200482"/>
                    <a:pt x="5258" y="202540"/>
                  </a:cubicBezTo>
                  <a:cubicBezTo>
                    <a:pt x="5258" y="202540"/>
                    <a:pt x="5486" y="202540"/>
                    <a:pt x="5486" y="202540"/>
                  </a:cubicBezTo>
                  <a:cubicBezTo>
                    <a:pt x="5486" y="202540"/>
                    <a:pt x="5486" y="202540"/>
                    <a:pt x="5486" y="202540"/>
                  </a:cubicBezTo>
                  <a:cubicBezTo>
                    <a:pt x="5486" y="201168"/>
                    <a:pt x="5715" y="199339"/>
                    <a:pt x="6401" y="197282"/>
                  </a:cubicBezTo>
                  <a:cubicBezTo>
                    <a:pt x="6401" y="197282"/>
                    <a:pt x="6401" y="197053"/>
                    <a:pt x="6401" y="197053"/>
                  </a:cubicBezTo>
                  <a:cubicBezTo>
                    <a:pt x="6629" y="196367"/>
                    <a:pt x="6858" y="195682"/>
                    <a:pt x="7315" y="194767"/>
                  </a:cubicBezTo>
                  <a:cubicBezTo>
                    <a:pt x="14630" y="177165"/>
                    <a:pt x="23089" y="160020"/>
                    <a:pt x="31090" y="142875"/>
                  </a:cubicBezTo>
                  <a:cubicBezTo>
                    <a:pt x="37262" y="129616"/>
                    <a:pt x="44348" y="116586"/>
                    <a:pt x="48920" y="102870"/>
                  </a:cubicBezTo>
                  <a:cubicBezTo>
                    <a:pt x="54407" y="86639"/>
                    <a:pt x="65380" y="81839"/>
                    <a:pt x="80924" y="82067"/>
                  </a:cubicBezTo>
                  <a:cubicBezTo>
                    <a:pt x="104242" y="82296"/>
                    <a:pt x="127787" y="81610"/>
                    <a:pt x="151105" y="82525"/>
                  </a:cubicBezTo>
                  <a:cubicBezTo>
                    <a:pt x="165278" y="82982"/>
                    <a:pt x="167564" y="81839"/>
                    <a:pt x="176708" y="70866"/>
                  </a:cubicBezTo>
                  <a:cubicBezTo>
                    <a:pt x="188366" y="53492"/>
                    <a:pt x="197053" y="40462"/>
                    <a:pt x="207112" y="24689"/>
                  </a:cubicBezTo>
                  <a:cubicBezTo>
                    <a:pt x="207340" y="24232"/>
                    <a:pt x="207569" y="23774"/>
                    <a:pt x="207569" y="23317"/>
                  </a:cubicBezTo>
                  <a:cubicBezTo>
                    <a:pt x="207569" y="23317"/>
                    <a:pt x="207569" y="23089"/>
                    <a:pt x="207569" y="23089"/>
                  </a:cubicBezTo>
                  <a:cubicBezTo>
                    <a:pt x="207797" y="22860"/>
                    <a:pt x="207797" y="22403"/>
                    <a:pt x="208026" y="22174"/>
                  </a:cubicBezTo>
                  <a:cubicBezTo>
                    <a:pt x="208026" y="22174"/>
                    <a:pt x="208026" y="21946"/>
                    <a:pt x="208026" y="21946"/>
                  </a:cubicBezTo>
                  <a:cubicBezTo>
                    <a:pt x="208255" y="21717"/>
                    <a:pt x="208483" y="21260"/>
                    <a:pt x="208483" y="21031"/>
                  </a:cubicBezTo>
                  <a:cubicBezTo>
                    <a:pt x="208483" y="21031"/>
                    <a:pt x="208483" y="21031"/>
                    <a:pt x="208483" y="21031"/>
                  </a:cubicBezTo>
                  <a:cubicBezTo>
                    <a:pt x="208712" y="20803"/>
                    <a:pt x="208940" y="20345"/>
                    <a:pt x="209169" y="20117"/>
                  </a:cubicBezTo>
                  <a:cubicBezTo>
                    <a:pt x="209169" y="20117"/>
                    <a:pt x="209169" y="20117"/>
                    <a:pt x="209169" y="20117"/>
                  </a:cubicBezTo>
                  <a:cubicBezTo>
                    <a:pt x="210083" y="18974"/>
                    <a:pt x="210998" y="18059"/>
                    <a:pt x="212141" y="17831"/>
                  </a:cubicBezTo>
                  <a:lnTo>
                    <a:pt x="212141" y="17831"/>
                  </a:lnTo>
                  <a:cubicBezTo>
                    <a:pt x="209626" y="14173"/>
                    <a:pt x="202997" y="7772"/>
                    <a:pt x="199568" y="0"/>
                  </a:cubicBezTo>
                  <a:cubicBezTo>
                    <a:pt x="199339" y="914"/>
                    <a:pt x="199111" y="2286"/>
                    <a:pt x="198653" y="3886"/>
                  </a:cubicBezTo>
                  <a:cubicBezTo>
                    <a:pt x="197053" y="10516"/>
                    <a:pt x="193853" y="20803"/>
                    <a:pt x="191338" y="24689"/>
                  </a:cubicBezTo>
                  <a:cubicBezTo>
                    <a:pt x="186995" y="32004"/>
                    <a:pt x="182423" y="41148"/>
                    <a:pt x="177622" y="48463"/>
                  </a:cubicBezTo>
                  <a:close/>
                </a:path>
              </a:pathLst>
            </a:custGeom>
            <a:solidFill>
              <a:srgbClr val="C1C1C1"/>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890023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6F53A-A886-4737-C92D-13FD2DACEC1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3AA8A7-172A-7081-91F2-B658D7B77384}"/>
              </a:ext>
            </a:extLst>
          </p:cNvPr>
          <p:cNvSpPr/>
          <p:nvPr/>
        </p:nvSpPr>
        <p:spPr>
          <a:xfrm>
            <a:off x="3814762" y="2360726"/>
            <a:ext cx="7443788" cy="3078049"/>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95DB641F-C95D-72C4-AF8C-E31B878B5722}"/>
              </a:ext>
            </a:extLst>
          </p:cNvPr>
          <p:cNvSpPr>
            <a:spLocks noGrp="1"/>
          </p:cNvSpPr>
          <p:nvPr>
            <p:ph type="body" sz="quarter" idx="18"/>
          </p:nvPr>
        </p:nvSpPr>
        <p:spPr>
          <a:xfrm>
            <a:off x="221728" y="629576"/>
            <a:ext cx="2984778" cy="1049221"/>
          </a:xfrm>
        </p:spPr>
        <p:txBody>
          <a:bodyPr/>
          <a:lstStyle/>
          <a:p>
            <a:pPr>
              <a:lnSpc>
                <a:spcPct val="100000"/>
              </a:lnSpc>
            </a:pPr>
            <a:r>
              <a:rPr lang="en-US" dirty="0"/>
              <a:t>Hvað styrktaraðilar og fjárfestar leita að</a:t>
            </a:r>
          </a:p>
        </p:txBody>
      </p:sp>
      <p:sp>
        <p:nvSpPr>
          <p:cNvPr id="11" name="Text Placeholder 10">
            <a:extLst>
              <a:ext uri="{FF2B5EF4-FFF2-40B4-BE49-F238E27FC236}">
                <a16:creationId xmlns:a16="http://schemas.microsoft.com/office/drawing/2014/main" id="{AA9FA6B4-8BD4-B133-402B-E9F1039720F4}"/>
              </a:ext>
            </a:extLst>
          </p:cNvPr>
          <p:cNvSpPr>
            <a:spLocks noGrp="1"/>
          </p:cNvSpPr>
          <p:nvPr>
            <p:ph type="body" sz="quarter" idx="19"/>
          </p:nvPr>
        </p:nvSpPr>
        <p:spPr>
          <a:xfrm>
            <a:off x="221728" y="1829808"/>
            <a:ext cx="2984778" cy="385564"/>
          </a:xfrm>
        </p:spPr>
        <p:txBody>
          <a:bodyPr/>
          <a:lstStyle/>
          <a:p>
            <a:r>
              <a:rPr lang="en-IE" sz="2800" dirty="0"/>
              <a:t>Samræmi við markmið þeirra</a:t>
            </a:r>
          </a:p>
        </p:txBody>
      </p:sp>
      <p:sp>
        <p:nvSpPr>
          <p:cNvPr id="6" name="Text Placeholder 5">
            <a:extLst>
              <a:ext uri="{FF2B5EF4-FFF2-40B4-BE49-F238E27FC236}">
                <a16:creationId xmlns:a16="http://schemas.microsoft.com/office/drawing/2014/main" id="{7738350F-305B-F622-DE80-397128AF638D}"/>
              </a:ext>
            </a:extLst>
          </p:cNvPr>
          <p:cNvSpPr>
            <a:spLocks noGrp="1"/>
          </p:cNvSpPr>
          <p:nvPr>
            <p:ph type="body" sz="quarter" idx="21"/>
          </p:nvPr>
        </p:nvSpPr>
        <p:spPr>
          <a:xfrm>
            <a:off x="4371975" y="549223"/>
            <a:ext cx="7000875"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Samræmi við markmið þeirra</a:t>
            </a:r>
          </a:p>
          <a:p>
            <a:pPr>
              <a:spcAft>
                <a:spcPts val="1200"/>
              </a:spcAft>
            </a:pPr>
            <a:r>
              <a:rPr lang="en-US" sz="2400" dirty="0"/>
              <a:t>Allir styrktaraðilar—hvort sem um er að ræða styrkveitanda, fjárfesta eða banka—hafa sértæk </a:t>
            </a:r>
            <a:r>
              <a:rPr lang="en-US" sz="2400" b="1" dirty="0"/>
              <a:t>markmið og forgangsröðun</a:t>
            </a:r>
            <a:r>
              <a:rPr lang="en-US" sz="2400" dirty="0"/>
              <a:t>. </a:t>
            </a:r>
          </a:p>
          <a:p>
            <a:pPr>
              <a:spcAft>
                <a:spcPts val="1200"/>
              </a:spcAft>
            </a:pPr>
            <a:endParaRPr lang="en-US" sz="2400" b="1" dirty="0">
              <a:solidFill>
                <a:schemeClr val="bg1"/>
              </a:solidFill>
            </a:endParaRPr>
          </a:p>
          <a:p>
            <a:pPr>
              <a:spcAft>
                <a:spcPts val="1200"/>
              </a:spcAft>
            </a:pPr>
            <a:r>
              <a:rPr lang="en-US" sz="2400" b="1" dirty="0">
                <a:solidFill>
                  <a:schemeClr val="bg1"/>
                </a:solidFill>
              </a:rPr>
              <a:t>Til dæmis </a:t>
            </a:r>
            <a:r>
              <a:rPr lang="en-US" sz="2400" dirty="0">
                <a:solidFill>
                  <a:schemeClr val="bg1"/>
                </a:solidFill>
              </a:rPr>
              <a:t>getur styrkur ESB til þróunar í dreifbýli </a:t>
            </a:r>
            <a:r>
              <a:rPr lang="en-US" sz="2400" dirty="0" err="1">
                <a:solidFill>
                  <a:schemeClr val="bg1"/>
                </a:solidFill>
              </a:rPr>
              <a:t>forgangsraðað </a:t>
            </a:r>
            <a:r>
              <a:rPr lang="en-US" sz="2400" dirty="0">
                <a:solidFill>
                  <a:schemeClr val="bg1"/>
                </a:solidFill>
              </a:rPr>
              <a:t>verkefnum sem skapa störf, styðja ungmenna- eða kvennafrumkvöðla, efla stafræna nýsköpun eða varðveita menningararfleifð. </a:t>
            </a:r>
          </a:p>
          <a:p>
            <a:pPr>
              <a:spcAft>
                <a:spcPts val="1200"/>
              </a:spcAft>
            </a:pPr>
            <a:r>
              <a:rPr lang="en-US" sz="2400" dirty="0">
                <a:solidFill>
                  <a:schemeClr val="bg1"/>
                </a:solidFill>
              </a:rPr>
              <a:t>Til að auka líkurnar þínar skaltu tryggja að umsóknin þín endurspegli þessi þemu hvar sem við á.</a:t>
            </a:r>
          </a:p>
          <a:p>
            <a:pPr>
              <a:spcAft>
                <a:spcPts val="1200"/>
              </a:spcAft>
            </a:pPr>
            <a:endParaRPr lang="en-US" sz="2400" dirty="0">
              <a:solidFill>
                <a:schemeClr val="bg1"/>
              </a:solidFill>
            </a:endParaRPr>
          </a:p>
          <a:p>
            <a:pPr>
              <a:spcAft>
                <a:spcPts val="1200"/>
              </a:spcAft>
            </a:pPr>
            <a:endParaRPr lang="en-IE" dirty="0"/>
          </a:p>
        </p:txBody>
      </p:sp>
    </p:spTree>
    <p:extLst>
      <p:ext uri="{BB962C8B-B14F-4D97-AF65-F5344CB8AC3E}">
        <p14:creationId xmlns:p14="http://schemas.microsoft.com/office/powerpoint/2010/main" val="1882984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16335-7170-1A7D-33CD-F9D8A6655BAA}"/>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94AF9822-B4BC-311A-7E53-EB49B60D74D4}"/>
              </a:ext>
            </a:extLst>
          </p:cNvPr>
          <p:cNvSpPr>
            <a:spLocks noGrp="1"/>
          </p:cNvSpPr>
          <p:nvPr>
            <p:ph type="body" sz="quarter" idx="18"/>
          </p:nvPr>
        </p:nvSpPr>
        <p:spPr>
          <a:xfrm>
            <a:off x="221728" y="629576"/>
            <a:ext cx="2984778" cy="1049221"/>
          </a:xfrm>
        </p:spPr>
        <p:txBody>
          <a:bodyPr/>
          <a:lstStyle/>
          <a:p>
            <a:pPr>
              <a:lnSpc>
                <a:spcPct val="100000"/>
              </a:lnSpc>
            </a:pPr>
            <a:r>
              <a:rPr lang="en-US" dirty="0"/>
              <a:t>Hvað styrktaraðilar og fjárfestar leita að</a:t>
            </a:r>
          </a:p>
        </p:txBody>
      </p:sp>
      <p:sp>
        <p:nvSpPr>
          <p:cNvPr id="11" name="Text Placeholder 10">
            <a:extLst>
              <a:ext uri="{FF2B5EF4-FFF2-40B4-BE49-F238E27FC236}">
                <a16:creationId xmlns:a16="http://schemas.microsoft.com/office/drawing/2014/main" id="{3FA01BA6-5287-635F-09AA-919D7C6A8A6A}"/>
              </a:ext>
            </a:extLst>
          </p:cNvPr>
          <p:cNvSpPr>
            <a:spLocks noGrp="1"/>
          </p:cNvSpPr>
          <p:nvPr>
            <p:ph type="body" sz="quarter" idx="19"/>
          </p:nvPr>
        </p:nvSpPr>
        <p:spPr>
          <a:xfrm>
            <a:off x="221728" y="1829808"/>
            <a:ext cx="2984778" cy="385564"/>
          </a:xfrm>
        </p:spPr>
        <p:txBody>
          <a:bodyPr/>
          <a:lstStyle/>
          <a:p>
            <a:r>
              <a:rPr lang="en-IE" sz="2800" dirty="0"/>
              <a:t>Samræmi við markmið þeirra</a:t>
            </a:r>
          </a:p>
        </p:txBody>
      </p:sp>
      <p:sp>
        <p:nvSpPr>
          <p:cNvPr id="6" name="Text Placeholder 5">
            <a:extLst>
              <a:ext uri="{FF2B5EF4-FFF2-40B4-BE49-F238E27FC236}">
                <a16:creationId xmlns:a16="http://schemas.microsoft.com/office/drawing/2014/main" id="{ED325747-42B8-A1F6-3DDE-5A1F04CA1B17}"/>
              </a:ext>
            </a:extLst>
          </p:cNvPr>
          <p:cNvSpPr>
            <a:spLocks noGrp="1"/>
          </p:cNvSpPr>
          <p:nvPr>
            <p:ph type="body" sz="quarter" idx="21"/>
          </p:nvPr>
        </p:nvSpPr>
        <p:spPr>
          <a:xfrm>
            <a:off x="4371975" y="549223"/>
            <a:ext cx="7305675"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Samræmi við markmið þeirra</a:t>
            </a:r>
          </a:p>
          <a:p>
            <a:pPr>
              <a:spcAft>
                <a:spcPts val="1200"/>
              </a:spcAft>
            </a:pPr>
            <a:r>
              <a:rPr lang="en-US" sz="2400" dirty="0"/>
              <a:t>Fjárfestar einbeita sér einnig oft að sérsviðum—svo sem </a:t>
            </a:r>
            <a:r>
              <a:rPr lang="en-US" sz="2400" b="1" dirty="0"/>
              <a:t>sjálfbærum ferðaþjónusta</a:t>
            </a:r>
            <a:r>
              <a:rPr lang="en-US" sz="2400" dirty="0"/>
              <a:t>, </a:t>
            </a:r>
            <a:r>
              <a:rPr lang="en-US" sz="2400" b="1" dirty="0"/>
              <a:t>áhrifadrifnum fyrirtækjum </a:t>
            </a:r>
            <a:r>
              <a:rPr lang="en-US" sz="2400" dirty="0"/>
              <a:t>eða </a:t>
            </a:r>
            <a:r>
              <a:rPr lang="en-US" sz="2400" b="1" dirty="0"/>
              <a:t>samfélagslega í eigu fyrirtækjum</a:t>
            </a:r>
            <a:r>
              <a:rPr lang="en-US" sz="2400" dirty="0"/>
              <a:t>. </a:t>
            </a:r>
          </a:p>
          <a:p>
            <a:pPr>
              <a:spcAft>
                <a:spcPts val="1200"/>
              </a:spcAft>
            </a:pPr>
            <a:r>
              <a:rPr lang="en-US" sz="2400" dirty="0"/>
              <a:t>Bankar hafa aðallega áhuga á </a:t>
            </a:r>
            <a:r>
              <a:rPr lang="en-US" sz="2400" b="1" dirty="0"/>
              <a:t>áhættu</a:t>
            </a:r>
            <a:r>
              <a:rPr lang="en-US" sz="2400" dirty="0"/>
              <a:t>, svo þeir kjósa umsækjendur sem geta boðið upp á veð, sýnt endurgreiðslugetu eða hafa aðgang að lánábyrgðarkerfum.</a:t>
            </a:r>
          </a:p>
          <a:p>
            <a:pPr>
              <a:spcAft>
                <a:spcPts val="1200"/>
              </a:spcAft>
            </a:pPr>
            <a:r>
              <a:rPr lang="en-US" sz="2400" dirty="0"/>
              <a:t>Til að skera sig úr skaltu alltaf rannsaka tungumál, markmið og feril sögunnar hjá styrktaraðilanum. Lestu leiðbeiningar þeirra vandlega og, ef mögulegt er, ræddu við fyrri styrkhafa eða verkefnisstjóra til að skilja hvað gerir tillögu virkilega farsæla. </a:t>
            </a:r>
          </a:p>
          <a:p>
            <a:pPr>
              <a:spcAft>
                <a:spcPts val="1200"/>
              </a:spcAft>
            </a:pPr>
            <a:r>
              <a:rPr lang="en-US" sz="2400" dirty="0"/>
              <a:t>Gakktu úr skugga um að lesa leiðbeiningarnar vandlega og fáðu sérfræðiráðgjöf hjá nánasta fyrirtækjaþjónustu til að ná markmiðinu.</a:t>
            </a:r>
          </a:p>
          <a:p>
            <a:pPr>
              <a:spcAft>
                <a:spcPts val="1200"/>
              </a:spcAft>
            </a:pPr>
            <a:endParaRPr lang="en-IE" dirty="0"/>
          </a:p>
        </p:txBody>
      </p:sp>
    </p:spTree>
    <p:extLst>
      <p:ext uri="{BB962C8B-B14F-4D97-AF65-F5344CB8AC3E}">
        <p14:creationId xmlns:p14="http://schemas.microsoft.com/office/powerpoint/2010/main" val="84218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004C1-E32C-6102-761F-0EB9BA49EAD6}"/>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1B2FC02C-3753-D3A6-EDEE-D1DE0BAD2D0B}"/>
              </a:ext>
            </a:extLst>
          </p:cNvPr>
          <p:cNvSpPr>
            <a:spLocks noGrp="1"/>
          </p:cNvSpPr>
          <p:nvPr>
            <p:ph type="body" sz="quarter" idx="18"/>
          </p:nvPr>
        </p:nvSpPr>
        <p:spPr>
          <a:xfrm>
            <a:off x="221728" y="629576"/>
            <a:ext cx="2984778" cy="1049221"/>
          </a:xfrm>
        </p:spPr>
        <p:txBody>
          <a:bodyPr/>
          <a:lstStyle/>
          <a:p>
            <a:pPr>
              <a:lnSpc>
                <a:spcPct val="100000"/>
              </a:lnSpc>
            </a:pPr>
            <a:r>
              <a:rPr lang="en-US" dirty="0"/>
              <a:t>Hvað styrktaraðilar og fjárfestar leita að</a:t>
            </a:r>
          </a:p>
        </p:txBody>
      </p:sp>
      <p:sp>
        <p:nvSpPr>
          <p:cNvPr id="11" name="Text Placeholder 10">
            <a:extLst>
              <a:ext uri="{FF2B5EF4-FFF2-40B4-BE49-F238E27FC236}">
                <a16:creationId xmlns:a16="http://schemas.microsoft.com/office/drawing/2014/main" id="{6C66D34F-E919-1645-2F1D-A52EB38CEA28}"/>
              </a:ext>
            </a:extLst>
          </p:cNvPr>
          <p:cNvSpPr>
            <a:spLocks noGrp="1"/>
          </p:cNvSpPr>
          <p:nvPr>
            <p:ph type="body" sz="quarter" idx="19"/>
          </p:nvPr>
        </p:nvSpPr>
        <p:spPr>
          <a:xfrm>
            <a:off x="221728" y="1829808"/>
            <a:ext cx="2984778" cy="385564"/>
          </a:xfrm>
        </p:spPr>
        <p:txBody>
          <a:bodyPr/>
          <a:lstStyle/>
          <a:p>
            <a:r>
              <a:rPr lang="en-IE" sz="2800" dirty="0"/>
              <a:t>Félagsleg og umhverfisleg áhrif</a:t>
            </a:r>
          </a:p>
        </p:txBody>
      </p:sp>
      <p:sp>
        <p:nvSpPr>
          <p:cNvPr id="6" name="Text Placeholder 5">
            <a:extLst>
              <a:ext uri="{FF2B5EF4-FFF2-40B4-BE49-F238E27FC236}">
                <a16:creationId xmlns:a16="http://schemas.microsoft.com/office/drawing/2014/main" id="{E1CDA335-4A36-E0C9-A4D8-88463F2B94B4}"/>
              </a:ext>
            </a:extLst>
          </p:cNvPr>
          <p:cNvSpPr>
            <a:spLocks noGrp="1"/>
          </p:cNvSpPr>
          <p:nvPr>
            <p:ph type="body" sz="quarter" idx="21"/>
          </p:nvPr>
        </p:nvSpPr>
        <p:spPr>
          <a:xfrm>
            <a:off x="4343401" y="465780"/>
            <a:ext cx="6838949"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Félagsleg og umhverfisleg áhrif </a:t>
            </a:r>
          </a:p>
          <a:p>
            <a:pPr>
              <a:spcAft>
                <a:spcPts val="1200"/>
              </a:spcAft>
            </a:pPr>
            <a:r>
              <a:rPr lang="en-US" sz="2400" dirty="0"/>
              <a:t>Nútímalegir styrktaraðilar – og ekki síst </a:t>
            </a:r>
            <a:r>
              <a:rPr lang="en-US" sz="2400" dirty="0" err="1"/>
              <a:t>styrkjaráætlanir </a:t>
            </a:r>
            <a:r>
              <a:rPr lang="en-US" sz="2400" dirty="0"/>
              <a:t>– leggja mikla áherslu á verkefni sem skila skýrum </a:t>
            </a:r>
            <a:r>
              <a:rPr lang="en-US" sz="2400" b="1" dirty="0"/>
              <a:t>umhverfis- og samfélagslegum ávinningi</a:t>
            </a:r>
            <a:r>
              <a:rPr lang="en-US" sz="2400" dirty="0"/>
              <a:t>. Til að styrkja umsóknina þína skaltu lýsa hvernig fyrirtækið þitt mun starfa </a:t>
            </a:r>
            <a:r>
              <a:rPr lang="en-US" sz="2400" b="1" dirty="0">
                <a:solidFill>
                  <a:srgbClr val="E96751"/>
                </a:solidFill>
              </a:rPr>
              <a:t>á sjálfbæran hátt</a:t>
            </a:r>
            <a:r>
              <a:rPr lang="en-US" sz="2400" dirty="0"/>
              <a:t>.  </a:t>
            </a:r>
          </a:p>
          <a:p>
            <a:pPr>
              <a:spcAft>
                <a:spcPts val="1200"/>
              </a:spcAft>
            </a:pPr>
            <a:r>
              <a:rPr lang="en-US" sz="2400" b="1" dirty="0">
                <a:solidFill>
                  <a:srgbClr val="E96751"/>
                </a:solidFill>
              </a:rPr>
              <a:t>Til dæmis </a:t>
            </a:r>
            <a:r>
              <a:rPr lang="en-US" sz="2400" dirty="0"/>
              <a:t>gæti þetta falið í sér notkun </a:t>
            </a:r>
            <a:r>
              <a:rPr lang="en-US" sz="2400" b="1" dirty="0"/>
              <a:t>sólarorku</a:t>
            </a:r>
            <a:r>
              <a:rPr lang="en-US" sz="2400" dirty="0"/>
              <a:t>, </a:t>
            </a:r>
            <a:r>
              <a:rPr lang="en-US" sz="2400" b="1" dirty="0"/>
              <a:t>endurnýtingu grátt vatn</a:t>
            </a:r>
            <a:r>
              <a:rPr lang="en-US" sz="2400" dirty="0"/>
              <a:t>, takmörkun </a:t>
            </a:r>
            <a:r>
              <a:rPr lang="en-US" sz="2400" b="1" dirty="0"/>
              <a:t>á raski á landslagi </a:t>
            </a:r>
            <a:r>
              <a:rPr lang="en-US" sz="2400" dirty="0"/>
              <a:t>eða fræðslu gesta um umhverfisvitund. </a:t>
            </a:r>
            <a:endParaRPr lang="en-IE" sz="2400" dirty="0">
              <a:solidFill>
                <a:schemeClr val="bg1"/>
              </a:solidFill>
            </a:endParaRPr>
          </a:p>
        </p:txBody>
      </p:sp>
      <p:grpSp>
        <p:nvGrpSpPr>
          <p:cNvPr id="3" name="Graphic 2">
            <a:extLst>
              <a:ext uri="{FF2B5EF4-FFF2-40B4-BE49-F238E27FC236}">
                <a16:creationId xmlns:a16="http://schemas.microsoft.com/office/drawing/2014/main" id="{A0F890B1-03EB-8953-A97B-06662403614F}"/>
              </a:ext>
            </a:extLst>
          </p:cNvPr>
          <p:cNvGrpSpPr/>
          <p:nvPr/>
        </p:nvGrpSpPr>
        <p:grpSpPr>
          <a:xfrm>
            <a:off x="990600" y="4467225"/>
            <a:ext cx="2313717" cy="1811651"/>
            <a:chOff x="3675120" y="3125838"/>
            <a:chExt cx="1156224" cy="762519"/>
          </a:xfrm>
        </p:grpSpPr>
        <p:sp>
          <p:nvSpPr>
            <p:cNvPr id="4" name="Freeform 159">
              <a:extLst>
                <a:ext uri="{FF2B5EF4-FFF2-40B4-BE49-F238E27FC236}">
                  <a16:creationId xmlns:a16="http://schemas.microsoft.com/office/drawing/2014/main" id="{1B5D7F3B-9F0F-A289-38C4-C7AB737250EC}"/>
                </a:ext>
              </a:extLst>
            </p:cNvPr>
            <p:cNvSpPr/>
            <p:nvPr/>
          </p:nvSpPr>
          <p:spPr>
            <a:xfrm>
              <a:off x="3851690" y="3318129"/>
              <a:ext cx="60393" cy="71783"/>
            </a:xfrm>
            <a:custGeom>
              <a:avLst/>
              <a:gdLst>
                <a:gd name="connsiteX0" fmla="*/ 19017 w 60393"/>
                <a:gd name="connsiteY0" fmla="*/ 69952 h 71783"/>
                <a:gd name="connsiteX1" fmla="*/ 60394 w 60393"/>
                <a:gd name="connsiteY1" fmla="*/ 49606 h 71783"/>
                <a:gd name="connsiteX2" fmla="*/ 29533 w 60393"/>
                <a:gd name="connsiteY2" fmla="*/ 0 h 71783"/>
                <a:gd name="connsiteX3" fmla="*/ 729 w 60393"/>
                <a:gd name="connsiteY3" fmla="*/ 40462 h 71783"/>
                <a:gd name="connsiteX4" fmla="*/ 7587 w 60393"/>
                <a:gd name="connsiteY4" fmla="*/ 67208 h 71783"/>
                <a:gd name="connsiteX5" fmla="*/ 19017 w 60393"/>
                <a:gd name="connsiteY5" fmla="*/ 69952 h 7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93" h="71783">
                  <a:moveTo>
                    <a:pt x="19017" y="69952"/>
                  </a:moveTo>
                  <a:cubicBezTo>
                    <a:pt x="29990" y="58522"/>
                    <a:pt x="45763" y="56921"/>
                    <a:pt x="60394" y="49606"/>
                  </a:cubicBezTo>
                  <a:cubicBezTo>
                    <a:pt x="48278" y="33833"/>
                    <a:pt x="36848" y="19660"/>
                    <a:pt x="29533" y="0"/>
                  </a:cubicBezTo>
                  <a:cubicBezTo>
                    <a:pt x="13074" y="10973"/>
                    <a:pt x="3930" y="23774"/>
                    <a:pt x="729" y="40462"/>
                  </a:cubicBezTo>
                  <a:cubicBezTo>
                    <a:pt x="-1100" y="50063"/>
                    <a:pt x="272" y="59665"/>
                    <a:pt x="7587" y="67208"/>
                  </a:cubicBezTo>
                  <a:cubicBezTo>
                    <a:pt x="11016" y="70409"/>
                    <a:pt x="15360" y="74066"/>
                    <a:pt x="19017" y="69952"/>
                  </a:cubicBezTo>
                  <a:close/>
                </a:path>
              </a:pathLst>
            </a:custGeom>
            <a:solidFill>
              <a:srgbClr val="FFFFFF"/>
            </a:solidFill>
            <a:ln w="2286" cap="flat">
              <a:noFill/>
              <a:prstDash val="solid"/>
              <a:miter/>
            </a:ln>
          </p:spPr>
          <p:txBody>
            <a:bodyPr rtlCol="0" anchor="ctr"/>
            <a:lstStyle/>
            <a:p>
              <a:endParaRPr lang="en-US"/>
            </a:p>
          </p:txBody>
        </p:sp>
        <p:sp>
          <p:nvSpPr>
            <p:cNvPr id="5" name="Freeform 160">
              <a:extLst>
                <a:ext uri="{FF2B5EF4-FFF2-40B4-BE49-F238E27FC236}">
                  <a16:creationId xmlns:a16="http://schemas.microsoft.com/office/drawing/2014/main" id="{C10AAA11-9166-4BAA-0140-8A7A99AC3022}"/>
                </a:ext>
              </a:extLst>
            </p:cNvPr>
            <p:cNvSpPr/>
            <p:nvPr/>
          </p:nvSpPr>
          <p:spPr>
            <a:xfrm>
              <a:off x="4736644" y="3344189"/>
              <a:ext cx="4114" cy="2286"/>
            </a:xfrm>
            <a:custGeom>
              <a:avLst/>
              <a:gdLst>
                <a:gd name="connsiteX0" fmla="*/ 0 w 4114"/>
                <a:gd name="connsiteY0" fmla="*/ 2286 h 2286"/>
                <a:gd name="connsiteX1" fmla="*/ 4115 w 4114"/>
                <a:gd name="connsiteY1" fmla="*/ 0 h 2286"/>
                <a:gd name="connsiteX2" fmla="*/ 0 w 4114"/>
                <a:gd name="connsiteY2" fmla="*/ 2286 h 2286"/>
              </a:gdLst>
              <a:ahLst/>
              <a:cxnLst>
                <a:cxn ang="0">
                  <a:pos x="connsiteX0" y="connsiteY0"/>
                </a:cxn>
                <a:cxn ang="0">
                  <a:pos x="connsiteX1" y="connsiteY1"/>
                </a:cxn>
                <a:cxn ang="0">
                  <a:pos x="connsiteX2" y="connsiteY2"/>
                </a:cxn>
              </a:cxnLst>
              <a:rect l="l" t="t" r="r" b="b"/>
              <a:pathLst>
                <a:path w="4114" h="2286">
                  <a:moveTo>
                    <a:pt x="0" y="2286"/>
                  </a:moveTo>
                  <a:cubicBezTo>
                    <a:pt x="1372" y="1600"/>
                    <a:pt x="2743" y="914"/>
                    <a:pt x="4115" y="0"/>
                  </a:cubicBezTo>
                  <a:cubicBezTo>
                    <a:pt x="2743" y="914"/>
                    <a:pt x="1372" y="1600"/>
                    <a:pt x="0" y="2286"/>
                  </a:cubicBezTo>
                  <a:close/>
                </a:path>
              </a:pathLst>
            </a:custGeom>
            <a:solidFill>
              <a:srgbClr val="FFFFFF"/>
            </a:solidFill>
            <a:ln w="2286" cap="flat">
              <a:noFill/>
              <a:prstDash val="solid"/>
              <a:miter/>
            </a:ln>
          </p:spPr>
          <p:txBody>
            <a:bodyPr rtlCol="0" anchor="ctr"/>
            <a:lstStyle/>
            <a:p>
              <a:endParaRPr lang="en-US"/>
            </a:p>
          </p:txBody>
        </p:sp>
        <p:sp>
          <p:nvSpPr>
            <p:cNvPr id="7" name="Freeform 161">
              <a:extLst>
                <a:ext uri="{FF2B5EF4-FFF2-40B4-BE49-F238E27FC236}">
                  <a16:creationId xmlns:a16="http://schemas.microsoft.com/office/drawing/2014/main" id="{23E6E5F7-C1F8-3460-EDD9-141ABEB26988}"/>
                </a:ext>
              </a:extLst>
            </p:cNvPr>
            <p:cNvSpPr/>
            <p:nvPr/>
          </p:nvSpPr>
          <p:spPr>
            <a:xfrm>
              <a:off x="4755389" y="3333902"/>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457"/>
                    <a:pt x="2515" y="0"/>
                  </a:cubicBezTo>
                  <a:cubicBezTo>
                    <a:pt x="1600" y="457"/>
                    <a:pt x="914" y="914"/>
                    <a:pt x="0" y="1600"/>
                  </a:cubicBezTo>
                  <a:close/>
                </a:path>
              </a:pathLst>
            </a:custGeom>
            <a:solidFill>
              <a:srgbClr val="FFFFFF"/>
            </a:solidFill>
            <a:ln w="2286" cap="flat">
              <a:noFill/>
              <a:prstDash val="solid"/>
              <a:miter/>
            </a:ln>
          </p:spPr>
          <p:txBody>
            <a:bodyPr rtlCol="0" anchor="ctr"/>
            <a:lstStyle/>
            <a:p>
              <a:endParaRPr lang="en-US"/>
            </a:p>
          </p:txBody>
        </p:sp>
        <p:sp>
          <p:nvSpPr>
            <p:cNvPr id="8" name="Freeform 162">
              <a:extLst>
                <a:ext uri="{FF2B5EF4-FFF2-40B4-BE49-F238E27FC236}">
                  <a16:creationId xmlns:a16="http://schemas.microsoft.com/office/drawing/2014/main" id="{B62341A3-E548-198D-DECB-EE19DFDD3536}"/>
                </a:ext>
              </a:extLst>
            </p:cNvPr>
            <p:cNvSpPr/>
            <p:nvPr/>
          </p:nvSpPr>
          <p:spPr>
            <a:xfrm>
              <a:off x="4751046" y="3336645"/>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457"/>
                    <a:pt x="2515" y="0"/>
                  </a:cubicBezTo>
                  <a:cubicBezTo>
                    <a:pt x="1829" y="457"/>
                    <a:pt x="914" y="1143"/>
                    <a:pt x="0" y="1600"/>
                  </a:cubicBezTo>
                  <a:close/>
                </a:path>
              </a:pathLst>
            </a:custGeom>
            <a:solidFill>
              <a:srgbClr val="FFFFFF"/>
            </a:solidFill>
            <a:ln w="2286" cap="flat">
              <a:noFill/>
              <a:prstDash val="solid"/>
              <a:miter/>
            </a:ln>
          </p:spPr>
          <p:txBody>
            <a:bodyPr rtlCol="0" anchor="ctr"/>
            <a:lstStyle/>
            <a:p>
              <a:endParaRPr lang="en-US"/>
            </a:p>
          </p:txBody>
        </p:sp>
        <p:sp>
          <p:nvSpPr>
            <p:cNvPr id="9" name="Freeform 163">
              <a:extLst>
                <a:ext uri="{FF2B5EF4-FFF2-40B4-BE49-F238E27FC236}">
                  <a16:creationId xmlns:a16="http://schemas.microsoft.com/office/drawing/2014/main" id="{6D3A44CA-2078-9149-8AFB-A08246C739BE}"/>
                </a:ext>
              </a:extLst>
            </p:cNvPr>
            <p:cNvSpPr/>
            <p:nvPr/>
          </p:nvSpPr>
          <p:spPr>
            <a:xfrm>
              <a:off x="4035528" y="3364534"/>
              <a:ext cx="1143" cy="1828"/>
            </a:xfrm>
            <a:custGeom>
              <a:avLst/>
              <a:gdLst>
                <a:gd name="connsiteX0" fmla="*/ 0 w 1143"/>
                <a:gd name="connsiteY0" fmla="*/ 1829 h 1828"/>
                <a:gd name="connsiteX1" fmla="*/ 1143 w 1143"/>
                <a:gd name="connsiteY1" fmla="*/ 0 h 1828"/>
                <a:gd name="connsiteX2" fmla="*/ 0 w 1143"/>
                <a:gd name="connsiteY2" fmla="*/ 1829 h 1828"/>
              </a:gdLst>
              <a:ahLst/>
              <a:cxnLst>
                <a:cxn ang="0">
                  <a:pos x="connsiteX0" y="connsiteY0"/>
                </a:cxn>
                <a:cxn ang="0">
                  <a:pos x="connsiteX1" y="connsiteY1"/>
                </a:cxn>
                <a:cxn ang="0">
                  <a:pos x="connsiteX2" y="connsiteY2"/>
                </a:cxn>
              </a:cxnLst>
              <a:rect l="l" t="t" r="r" b="b"/>
              <a:pathLst>
                <a:path w="1143" h="1828">
                  <a:moveTo>
                    <a:pt x="0" y="1829"/>
                  </a:moveTo>
                  <a:cubicBezTo>
                    <a:pt x="457" y="1143"/>
                    <a:pt x="914" y="686"/>
                    <a:pt x="1143" y="0"/>
                  </a:cubicBezTo>
                  <a:cubicBezTo>
                    <a:pt x="914" y="686"/>
                    <a:pt x="457" y="1372"/>
                    <a:pt x="0" y="1829"/>
                  </a:cubicBezTo>
                  <a:close/>
                </a:path>
              </a:pathLst>
            </a:custGeom>
            <a:solidFill>
              <a:srgbClr val="FFFFFF"/>
            </a:solidFill>
            <a:ln w="2286" cap="flat">
              <a:noFill/>
              <a:prstDash val="solid"/>
              <a:miter/>
            </a:ln>
          </p:spPr>
          <p:txBody>
            <a:bodyPr rtlCol="0" anchor="ctr"/>
            <a:lstStyle/>
            <a:p>
              <a:endParaRPr lang="en-US"/>
            </a:p>
          </p:txBody>
        </p:sp>
        <p:sp>
          <p:nvSpPr>
            <p:cNvPr id="12" name="Freeform 164">
              <a:extLst>
                <a:ext uri="{FF2B5EF4-FFF2-40B4-BE49-F238E27FC236}">
                  <a16:creationId xmlns:a16="http://schemas.microsoft.com/office/drawing/2014/main" id="{614565D9-8C13-CD93-8FBE-14BE4F829AEA}"/>
                </a:ext>
              </a:extLst>
            </p:cNvPr>
            <p:cNvSpPr/>
            <p:nvPr/>
          </p:nvSpPr>
          <p:spPr>
            <a:xfrm>
              <a:off x="4746702" y="3339388"/>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686"/>
                    <a:pt x="2515" y="0"/>
                  </a:cubicBezTo>
                  <a:cubicBezTo>
                    <a:pt x="1829" y="457"/>
                    <a:pt x="914" y="914"/>
                    <a:pt x="0" y="1600"/>
                  </a:cubicBezTo>
                  <a:close/>
                </a:path>
              </a:pathLst>
            </a:custGeom>
            <a:solidFill>
              <a:srgbClr val="FFFFFF"/>
            </a:solidFill>
            <a:ln w="2286" cap="flat">
              <a:noFill/>
              <a:prstDash val="solid"/>
              <a:miter/>
            </a:ln>
          </p:spPr>
          <p:txBody>
            <a:bodyPr rtlCol="0" anchor="ctr"/>
            <a:lstStyle/>
            <a:p>
              <a:endParaRPr lang="en-US"/>
            </a:p>
          </p:txBody>
        </p:sp>
        <p:sp>
          <p:nvSpPr>
            <p:cNvPr id="13" name="Freeform 165">
              <a:extLst>
                <a:ext uri="{FF2B5EF4-FFF2-40B4-BE49-F238E27FC236}">
                  <a16:creationId xmlns:a16="http://schemas.microsoft.com/office/drawing/2014/main" id="{79E74BC6-F373-9061-9F22-3E23F72F29E6}"/>
                </a:ext>
              </a:extLst>
            </p:cNvPr>
            <p:cNvSpPr/>
            <p:nvPr/>
          </p:nvSpPr>
          <p:spPr>
            <a:xfrm>
              <a:off x="4732300" y="3347618"/>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600" y="457"/>
                    <a:pt x="2515" y="0"/>
                  </a:cubicBezTo>
                  <a:cubicBezTo>
                    <a:pt x="1600" y="229"/>
                    <a:pt x="686" y="686"/>
                    <a:pt x="0" y="1143"/>
                  </a:cubicBezTo>
                  <a:close/>
                </a:path>
              </a:pathLst>
            </a:custGeom>
            <a:solidFill>
              <a:srgbClr val="FFFFFF"/>
            </a:solidFill>
            <a:ln w="2286" cap="flat">
              <a:noFill/>
              <a:prstDash val="solid"/>
              <a:miter/>
            </a:ln>
          </p:spPr>
          <p:txBody>
            <a:bodyPr rtlCol="0" anchor="ctr"/>
            <a:lstStyle/>
            <a:p>
              <a:endParaRPr lang="en-US"/>
            </a:p>
          </p:txBody>
        </p:sp>
        <p:sp>
          <p:nvSpPr>
            <p:cNvPr id="14" name="Freeform 166">
              <a:extLst>
                <a:ext uri="{FF2B5EF4-FFF2-40B4-BE49-F238E27FC236}">
                  <a16:creationId xmlns:a16="http://schemas.microsoft.com/office/drawing/2014/main" id="{04FFBBAA-12D1-AF50-0A1C-481775716C4A}"/>
                </a:ext>
              </a:extLst>
            </p:cNvPr>
            <p:cNvSpPr/>
            <p:nvPr/>
          </p:nvSpPr>
          <p:spPr>
            <a:xfrm>
              <a:off x="4767733" y="3322929"/>
              <a:ext cx="4114" cy="3429"/>
            </a:xfrm>
            <a:custGeom>
              <a:avLst/>
              <a:gdLst>
                <a:gd name="connsiteX0" fmla="*/ 0 w 4114"/>
                <a:gd name="connsiteY0" fmla="*/ 3429 h 3429"/>
                <a:gd name="connsiteX1" fmla="*/ 4115 w 4114"/>
                <a:gd name="connsiteY1" fmla="*/ 0 h 3429"/>
                <a:gd name="connsiteX2" fmla="*/ 0 w 4114"/>
                <a:gd name="connsiteY2" fmla="*/ 3429 h 3429"/>
              </a:gdLst>
              <a:ahLst/>
              <a:cxnLst>
                <a:cxn ang="0">
                  <a:pos x="connsiteX0" y="connsiteY0"/>
                </a:cxn>
                <a:cxn ang="0">
                  <a:pos x="connsiteX1" y="connsiteY1"/>
                </a:cxn>
                <a:cxn ang="0">
                  <a:pos x="connsiteX2" y="connsiteY2"/>
                </a:cxn>
              </a:cxnLst>
              <a:rect l="l" t="t" r="r" b="b"/>
              <a:pathLst>
                <a:path w="4114" h="3429">
                  <a:moveTo>
                    <a:pt x="0" y="3429"/>
                  </a:moveTo>
                  <a:cubicBezTo>
                    <a:pt x="1372" y="2286"/>
                    <a:pt x="2743" y="1143"/>
                    <a:pt x="4115" y="0"/>
                  </a:cubicBezTo>
                  <a:cubicBezTo>
                    <a:pt x="2743" y="1143"/>
                    <a:pt x="1372" y="2286"/>
                    <a:pt x="0" y="3429"/>
                  </a:cubicBezTo>
                  <a:close/>
                </a:path>
              </a:pathLst>
            </a:custGeom>
            <a:solidFill>
              <a:srgbClr val="FFFFFF"/>
            </a:solidFill>
            <a:ln w="2286" cap="flat">
              <a:noFill/>
              <a:prstDash val="solid"/>
              <a:miter/>
            </a:ln>
          </p:spPr>
          <p:txBody>
            <a:bodyPr rtlCol="0" anchor="ctr"/>
            <a:lstStyle/>
            <a:p>
              <a:endParaRPr lang="en-US"/>
            </a:p>
          </p:txBody>
        </p:sp>
        <p:sp>
          <p:nvSpPr>
            <p:cNvPr id="15" name="Freeform 167">
              <a:extLst>
                <a:ext uri="{FF2B5EF4-FFF2-40B4-BE49-F238E27FC236}">
                  <a16:creationId xmlns:a16="http://schemas.microsoft.com/office/drawing/2014/main" id="{4C751CBD-9AFB-C347-C112-BCE93BA2113F}"/>
                </a:ext>
              </a:extLst>
            </p:cNvPr>
            <p:cNvSpPr/>
            <p:nvPr/>
          </p:nvSpPr>
          <p:spPr>
            <a:xfrm>
              <a:off x="4759504" y="3330702"/>
              <a:ext cx="2514" cy="1828"/>
            </a:xfrm>
            <a:custGeom>
              <a:avLst/>
              <a:gdLst>
                <a:gd name="connsiteX0" fmla="*/ 0 w 2514"/>
                <a:gd name="connsiteY0" fmla="*/ 1829 h 1828"/>
                <a:gd name="connsiteX1" fmla="*/ 2515 w 2514"/>
                <a:gd name="connsiteY1" fmla="*/ 0 h 1828"/>
                <a:gd name="connsiteX2" fmla="*/ 0 w 2514"/>
                <a:gd name="connsiteY2" fmla="*/ 1829 h 1828"/>
              </a:gdLst>
              <a:ahLst/>
              <a:cxnLst>
                <a:cxn ang="0">
                  <a:pos x="connsiteX0" y="connsiteY0"/>
                </a:cxn>
                <a:cxn ang="0">
                  <a:pos x="connsiteX1" y="connsiteY1"/>
                </a:cxn>
                <a:cxn ang="0">
                  <a:pos x="connsiteX2" y="connsiteY2"/>
                </a:cxn>
              </a:cxnLst>
              <a:rect l="l" t="t" r="r" b="b"/>
              <a:pathLst>
                <a:path w="2514" h="1828">
                  <a:moveTo>
                    <a:pt x="0" y="1829"/>
                  </a:moveTo>
                  <a:cubicBezTo>
                    <a:pt x="914" y="1143"/>
                    <a:pt x="1600" y="686"/>
                    <a:pt x="2515" y="0"/>
                  </a:cubicBezTo>
                  <a:cubicBezTo>
                    <a:pt x="1829" y="686"/>
                    <a:pt x="914" y="1143"/>
                    <a:pt x="0" y="1829"/>
                  </a:cubicBezTo>
                  <a:close/>
                </a:path>
              </a:pathLst>
            </a:custGeom>
            <a:solidFill>
              <a:srgbClr val="FFFFFF"/>
            </a:solidFill>
            <a:ln w="2286" cap="flat">
              <a:noFill/>
              <a:prstDash val="solid"/>
              <a:miter/>
            </a:ln>
          </p:spPr>
          <p:txBody>
            <a:bodyPr rtlCol="0" anchor="ctr"/>
            <a:lstStyle/>
            <a:p>
              <a:endParaRPr lang="en-US"/>
            </a:p>
          </p:txBody>
        </p:sp>
        <p:sp>
          <p:nvSpPr>
            <p:cNvPr id="16" name="Freeform 168">
              <a:extLst>
                <a:ext uri="{FF2B5EF4-FFF2-40B4-BE49-F238E27FC236}">
                  <a16:creationId xmlns:a16="http://schemas.microsoft.com/office/drawing/2014/main" id="{75B1A473-63C4-7E80-D537-0204321B431A}"/>
                </a:ext>
              </a:extLst>
            </p:cNvPr>
            <p:cNvSpPr/>
            <p:nvPr/>
          </p:nvSpPr>
          <p:spPr>
            <a:xfrm>
              <a:off x="4763619" y="3327501"/>
              <a:ext cx="2743" cy="2057"/>
            </a:xfrm>
            <a:custGeom>
              <a:avLst/>
              <a:gdLst>
                <a:gd name="connsiteX0" fmla="*/ 0 w 2743"/>
                <a:gd name="connsiteY0" fmla="*/ 2057 h 2057"/>
                <a:gd name="connsiteX1" fmla="*/ 2743 w 2743"/>
                <a:gd name="connsiteY1" fmla="*/ 0 h 2057"/>
                <a:gd name="connsiteX2" fmla="*/ 0 w 2743"/>
                <a:gd name="connsiteY2" fmla="*/ 2057 h 2057"/>
              </a:gdLst>
              <a:ahLst/>
              <a:cxnLst>
                <a:cxn ang="0">
                  <a:pos x="connsiteX0" y="connsiteY0"/>
                </a:cxn>
                <a:cxn ang="0">
                  <a:pos x="connsiteX1" y="connsiteY1"/>
                </a:cxn>
                <a:cxn ang="0">
                  <a:pos x="connsiteX2" y="connsiteY2"/>
                </a:cxn>
              </a:cxnLst>
              <a:rect l="l" t="t" r="r" b="b"/>
              <a:pathLst>
                <a:path w="2743" h="2057">
                  <a:moveTo>
                    <a:pt x="0" y="2057"/>
                  </a:moveTo>
                  <a:cubicBezTo>
                    <a:pt x="914" y="1372"/>
                    <a:pt x="1829" y="686"/>
                    <a:pt x="2743" y="0"/>
                  </a:cubicBezTo>
                  <a:cubicBezTo>
                    <a:pt x="2057" y="457"/>
                    <a:pt x="1143" y="1143"/>
                    <a:pt x="0" y="2057"/>
                  </a:cubicBezTo>
                  <a:close/>
                </a:path>
              </a:pathLst>
            </a:custGeom>
            <a:solidFill>
              <a:srgbClr val="FFFFFF"/>
            </a:solidFill>
            <a:ln w="2286" cap="flat">
              <a:noFill/>
              <a:prstDash val="solid"/>
              <a:miter/>
            </a:ln>
          </p:spPr>
          <p:txBody>
            <a:bodyPr rtlCol="0" anchor="ctr"/>
            <a:lstStyle/>
            <a:p>
              <a:endParaRPr lang="en-US"/>
            </a:p>
          </p:txBody>
        </p:sp>
        <p:sp>
          <p:nvSpPr>
            <p:cNvPr id="17" name="Freeform 169">
              <a:extLst>
                <a:ext uri="{FF2B5EF4-FFF2-40B4-BE49-F238E27FC236}">
                  <a16:creationId xmlns:a16="http://schemas.microsoft.com/office/drawing/2014/main" id="{B02E94B7-BDAB-948E-BEEA-5B27A9280DED}"/>
                </a:ext>
              </a:extLst>
            </p:cNvPr>
            <p:cNvSpPr/>
            <p:nvPr/>
          </p:nvSpPr>
          <p:spPr>
            <a:xfrm>
              <a:off x="4039871" y="3267296"/>
              <a:ext cx="668197" cy="219172"/>
            </a:xfrm>
            <a:custGeom>
              <a:avLst/>
              <a:gdLst>
                <a:gd name="connsiteX0" fmla="*/ 106070 w 668197"/>
                <a:gd name="connsiteY0" fmla="*/ 112098 h 219172"/>
                <a:gd name="connsiteX1" fmla="*/ 116586 w 668197"/>
                <a:gd name="connsiteY1" fmla="*/ 115984 h 219172"/>
                <a:gd name="connsiteX2" fmla="*/ 121844 w 668197"/>
                <a:gd name="connsiteY2" fmla="*/ 118041 h 219172"/>
                <a:gd name="connsiteX3" fmla="*/ 123215 w 668197"/>
                <a:gd name="connsiteY3" fmla="*/ 118499 h 219172"/>
                <a:gd name="connsiteX4" fmla="*/ 122072 w 668197"/>
                <a:gd name="connsiteY4" fmla="*/ 118041 h 219172"/>
                <a:gd name="connsiteX5" fmla="*/ 123215 w 668197"/>
                <a:gd name="connsiteY5" fmla="*/ 118499 h 219172"/>
                <a:gd name="connsiteX6" fmla="*/ 140360 w 668197"/>
                <a:gd name="connsiteY6" fmla="*/ 126500 h 219172"/>
                <a:gd name="connsiteX7" fmla="*/ 181280 w 668197"/>
                <a:gd name="connsiteY7" fmla="*/ 146845 h 219172"/>
                <a:gd name="connsiteX8" fmla="*/ 370332 w 668197"/>
                <a:gd name="connsiteY8" fmla="*/ 213139 h 219172"/>
                <a:gd name="connsiteX9" fmla="*/ 488290 w 668197"/>
                <a:gd name="connsiteY9" fmla="*/ 213825 h 219172"/>
                <a:gd name="connsiteX10" fmla="*/ 576072 w 668197"/>
                <a:gd name="connsiteY10" fmla="*/ 176334 h 219172"/>
                <a:gd name="connsiteX11" fmla="*/ 668198 w 668197"/>
                <a:gd name="connsiteY11" fmla="*/ 90838 h 219172"/>
                <a:gd name="connsiteX12" fmla="*/ 668198 w 668197"/>
                <a:gd name="connsiteY12" fmla="*/ 90838 h 219172"/>
                <a:gd name="connsiteX13" fmla="*/ 575843 w 668197"/>
                <a:gd name="connsiteY13" fmla="*/ 97467 h 219172"/>
                <a:gd name="connsiteX14" fmla="*/ 412394 w 668197"/>
                <a:gd name="connsiteY14" fmla="*/ 56091 h 219172"/>
                <a:gd name="connsiteX15" fmla="*/ 250317 w 668197"/>
                <a:gd name="connsiteY15" fmla="*/ 9914 h 219172"/>
                <a:gd name="connsiteX16" fmla="*/ 47320 w 668197"/>
                <a:gd name="connsiteY16" fmla="*/ 5113 h 219172"/>
                <a:gd name="connsiteX17" fmla="*/ 28804 w 668197"/>
                <a:gd name="connsiteY17" fmla="*/ 26830 h 219172"/>
                <a:gd name="connsiteX18" fmla="*/ 4343 w 668197"/>
                <a:gd name="connsiteY18" fmla="*/ 88095 h 219172"/>
                <a:gd name="connsiteX19" fmla="*/ 0 w 668197"/>
                <a:gd name="connsiteY19" fmla="*/ 93581 h 219172"/>
                <a:gd name="connsiteX20" fmla="*/ 47777 w 668197"/>
                <a:gd name="connsiteY20" fmla="*/ 97696 h 219172"/>
                <a:gd name="connsiteX21" fmla="*/ 106070 w 668197"/>
                <a:gd name="connsiteY21" fmla="*/ 112098 h 21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8197" h="219172">
                  <a:moveTo>
                    <a:pt x="106070" y="112098"/>
                  </a:moveTo>
                  <a:cubicBezTo>
                    <a:pt x="109728" y="113469"/>
                    <a:pt x="113157" y="114612"/>
                    <a:pt x="116586" y="115984"/>
                  </a:cubicBezTo>
                  <a:cubicBezTo>
                    <a:pt x="118415" y="116670"/>
                    <a:pt x="120015" y="117356"/>
                    <a:pt x="121844" y="118041"/>
                  </a:cubicBezTo>
                  <a:cubicBezTo>
                    <a:pt x="122530" y="118270"/>
                    <a:pt x="122987" y="118499"/>
                    <a:pt x="123215" y="118499"/>
                  </a:cubicBezTo>
                  <a:cubicBezTo>
                    <a:pt x="122758" y="118270"/>
                    <a:pt x="122301" y="118041"/>
                    <a:pt x="122072" y="118041"/>
                  </a:cubicBezTo>
                  <a:cubicBezTo>
                    <a:pt x="122987" y="118499"/>
                    <a:pt x="123673" y="118727"/>
                    <a:pt x="123215" y="118499"/>
                  </a:cubicBezTo>
                  <a:cubicBezTo>
                    <a:pt x="128930" y="121013"/>
                    <a:pt x="134645" y="123756"/>
                    <a:pt x="140360" y="126500"/>
                  </a:cubicBezTo>
                  <a:cubicBezTo>
                    <a:pt x="154076" y="133129"/>
                    <a:pt x="167564" y="139987"/>
                    <a:pt x="181280" y="146845"/>
                  </a:cubicBezTo>
                  <a:cubicBezTo>
                    <a:pt x="240716" y="176792"/>
                    <a:pt x="304495" y="201480"/>
                    <a:pt x="370332" y="213139"/>
                  </a:cubicBezTo>
                  <a:cubicBezTo>
                    <a:pt x="409880" y="220226"/>
                    <a:pt x="448513" y="221826"/>
                    <a:pt x="488290" y="213825"/>
                  </a:cubicBezTo>
                  <a:cubicBezTo>
                    <a:pt x="519379" y="207424"/>
                    <a:pt x="549554" y="193937"/>
                    <a:pt x="576072" y="176334"/>
                  </a:cubicBezTo>
                  <a:cubicBezTo>
                    <a:pt x="611276" y="153017"/>
                    <a:pt x="641680" y="123528"/>
                    <a:pt x="668198" y="90838"/>
                  </a:cubicBezTo>
                  <a:lnTo>
                    <a:pt x="668198" y="90838"/>
                  </a:lnTo>
                  <a:cubicBezTo>
                    <a:pt x="639166" y="99525"/>
                    <a:pt x="608305" y="101125"/>
                    <a:pt x="575843" y="97467"/>
                  </a:cubicBezTo>
                  <a:cubicBezTo>
                    <a:pt x="519379" y="91295"/>
                    <a:pt x="465658" y="74379"/>
                    <a:pt x="412394" y="56091"/>
                  </a:cubicBezTo>
                  <a:cubicBezTo>
                    <a:pt x="359131" y="37803"/>
                    <a:pt x="306781" y="17229"/>
                    <a:pt x="250317" y="9914"/>
                  </a:cubicBezTo>
                  <a:cubicBezTo>
                    <a:pt x="226314" y="6713"/>
                    <a:pt x="112471" y="-7460"/>
                    <a:pt x="47320" y="5113"/>
                  </a:cubicBezTo>
                  <a:cubicBezTo>
                    <a:pt x="31090" y="8999"/>
                    <a:pt x="29261" y="10828"/>
                    <a:pt x="28804" y="26830"/>
                  </a:cubicBezTo>
                  <a:cubicBezTo>
                    <a:pt x="27889" y="50376"/>
                    <a:pt x="22403" y="71636"/>
                    <a:pt x="4343" y="88095"/>
                  </a:cubicBezTo>
                  <a:cubicBezTo>
                    <a:pt x="2743" y="89466"/>
                    <a:pt x="1600" y="91295"/>
                    <a:pt x="0" y="93581"/>
                  </a:cubicBezTo>
                  <a:cubicBezTo>
                    <a:pt x="16002" y="94267"/>
                    <a:pt x="32004" y="95867"/>
                    <a:pt x="47777" y="97696"/>
                  </a:cubicBezTo>
                  <a:cubicBezTo>
                    <a:pt x="67208" y="100896"/>
                    <a:pt x="86868" y="105240"/>
                    <a:pt x="106070" y="112098"/>
                  </a:cubicBezTo>
                  <a:close/>
                </a:path>
              </a:pathLst>
            </a:custGeom>
            <a:solidFill>
              <a:srgbClr val="E96751"/>
            </a:solidFill>
            <a:ln w="2286" cap="flat">
              <a:noFill/>
              <a:prstDash val="solid"/>
              <a:miter/>
            </a:ln>
          </p:spPr>
          <p:txBody>
            <a:bodyPr rtlCol="0" anchor="ctr"/>
            <a:lstStyle/>
            <a:p>
              <a:endParaRPr lang="en-US" dirty="0"/>
            </a:p>
          </p:txBody>
        </p:sp>
        <p:sp>
          <p:nvSpPr>
            <p:cNvPr id="18" name="Freeform 170">
              <a:extLst>
                <a:ext uri="{FF2B5EF4-FFF2-40B4-BE49-F238E27FC236}">
                  <a16:creationId xmlns:a16="http://schemas.microsoft.com/office/drawing/2014/main" id="{564C98DC-22EF-183F-C49F-50217AF5AB46}"/>
                </a:ext>
              </a:extLst>
            </p:cNvPr>
            <p:cNvSpPr/>
            <p:nvPr/>
          </p:nvSpPr>
          <p:spPr>
            <a:xfrm>
              <a:off x="4742130" y="3341903"/>
              <a:ext cx="2971" cy="1600"/>
            </a:xfrm>
            <a:custGeom>
              <a:avLst/>
              <a:gdLst>
                <a:gd name="connsiteX0" fmla="*/ 0 w 2971"/>
                <a:gd name="connsiteY0" fmla="*/ 1600 h 1600"/>
                <a:gd name="connsiteX1" fmla="*/ 2972 w 2971"/>
                <a:gd name="connsiteY1" fmla="*/ 0 h 1600"/>
                <a:gd name="connsiteX2" fmla="*/ 0 w 2971"/>
                <a:gd name="connsiteY2" fmla="*/ 1600 h 1600"/>
              </a:gdLst>
              <a:ahLst/>
              <a:cxnLst>
                <a:cxn ang="0">
                  <a:pos x="connsiteX0" y="connsiteY0"/>
                </a:cxn>
                <a:cxn ang="0">
                  <a:pos x="connsiteX1" y="connsiteY1"/>
                </a:cxn>
                <a:cxn ang="0">
                  <a:pos x="connsiteX2" y="connsiteY2"/>
                </a:cxn>
              </a:cxnLst>
              <a:rect l="l" t="t" r="r" b="b"/>
              <a:pathLst>
                <a:path w="2971" h="1600">
                  <a:moveTo>
                    <a:pt x="0" y="1600"/>
                  </a:moveTo>
                  <a:cubicBezTo>
                    <a:pt x="914" y="1143"/>
                    <a:pt x="2057" y="457"/>
                    <a:pt x="2972" y="0"/>
                  </a:cubicBezTo>
                  <a:cubicBezTo>
                    <a:pt x="1829" y="686"/>
                    <a:pt x="914" y="1143"/>
                    <a:pt x="0" y="1600"/>
                  </a:cubicBezTo>
                  <a:close/>
                </a:path>
              </a:pathLst>
            </a:custGeom>
            <a:solidFill>
              <a:srgbClr val="FFFFFF"/>
            </a:solidFill>
            <a:ln w="2286" cap="flat">
              <a:noFill/>
              <a:prstDash val="solid"/>
              <a:miter/>
            </a:ln>
          </p:spPr>
          <p:txBody>
            <a:bodyPr rtlCol="0" anchor="ctr"/>
            <a:lstStyle/>
            <a:p>
              <a:endParaRPr lang="en-US"/>
            </a:p>
          </p:txBody>
        </p:sp>
        <p:sp>
          <p:nvSpPr>
            <p:cNvPr id="19" name="Freeform 171">
              <a:extLst>
                <a:ext uri="{FF2B5EF4-FFF2-40B4-BE49-F238E27FC236}">
                  <a16:creationId xmlns:a16="http://schemas.microsoft.com/office/drawing/2014/main" id="{470B1DC0-62AE-8737-139B-737D80628E4E}"/>
                </a:ext>
              </a:extLst>
            </p:cNvPr>
            <p:cNvSpPr/>
            <p:nvPr/>
          </p:nvSpPr>
          <p:spPr>
            <a:xfrm>
              <a:off x="4714470" y="3355162"/>
              <a:ext cx="2057" cy="685"/>
            </a:xfrm>
            <a:custGeom>
              <a:avLst/>
              <a:gdLst>
                <a:gd name="connsiteX0" fmla="*/ 0 w 2057"/>
                <a:gd name="connsiteY0" fmla="*/ 686 h 685"/>
                <a:gd name="connsiteX1" fmla="*/ 2057 w 2057"/>
                <a:gd name="connsiteY1" fmla="*/ 0 h 685"/>
                <a:gd name="connsiteX2" fmla="*/ 0 w 2057"/>
                <a:gd name="connsiteY2" fmla="*/ 686 h 685"/>
              </a:gdLst>
              <a:ahLst/>
              <a:cxnLst>
                <a:cxn ang="0">
                  <a:pos x="connsiteX0" y="connsiteY0"/>
                </a:cxn>
                <a:cxn ang="0">
                  <a:pos x="connsiteX1" y="connsiteY1"/>
                </a:cxn>
                <a:cxn ang="0">
                  <a:pos x="connsiteX2" y="connsiteY2"/>
                </a:cxn>
              </a:cxnLst>
              <a:rect l="l" t="t" r="r" b="b"/>
              <a:pathLst>
                <a:path w="2057" h="685">
                  <a:moveTo>
                    <a:pt x="0" y="686"/>
                  </a:moveTo>
                  <a:cubicBezTo>
                    <a:pt x="686" y="457"/>
                    <a:pt x="1372" y="229"/>
                    <a:pt x="2057" y="0"/>
                  </a:cubicBezTo>
                  <a:cubicBezTo>
                    <a:pt x="1372"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0" name="Freeform 172">
              <a:extLst>
                <a:ext uri="{FF2B5EF4-FFF2-40B4-BE49-F238E27FC236}">
                  <a16:creationId xmlns:a16="http://schemas.microsoft.com/office/drawing/2014/main" id="{46DB9890-EA8B-C6E7-9D98-988C020DC39B}"/>
                </a:ext>
              </a:extLst>
            </p:cNvPr>
            <p:cNvSpPr/>
            <p:nvPr/>
          </p:nvSpPr>
          <p:spPr>
            <a:xfrm>
              <a:off x="4719042" y="3353333"/>
              <a:ext cx="2286" cy="914"/>
            </a:xfrm>
            <a:custGeom>
              <a:avLst/>
              <a:gdLst>
                <a:gd name="connsiteX0" fmla="*/ 0 w 2286"/>
                <a:gd name="connsiteY0" fmla="*/ 914 h 914"/>
                <a:gd name="connsiteX1" fmla="*/ 2286 w 2286"/>
                <a:gd name="connsiteY1" fmla="*/ 0 h 914"/>
                <a:gd name="connsiteX2" fmla="*/ 0 w 2286"/>
                <a:gd name="connsiteY2" fmla="*/ 914 h 914"/>
              </a:gdLst>
              <a:ahLst/>
              <a:cxnLst>
                <a:cxn ang="0">
                  <a:pos x="connsiteX0" y="connsiteY0"/>
                </a:cxn>
                <a:cxn ang="0">
                  <a:pos x="connsiteX1" y="connsiteY1"/>
                </a:cxn>
                <a:cxn ang="0">
                  <a:pos x="connsiteX2" y="connsiteY2"/>
                </a:cxn>
              </a:cxnLst>
              <a:rect l="l" t="t" r="r" b="b"/>
              <a:pathLst>
                <a:path w="2286" h="914">
                  <a:moveTo>
                    <a:pt x="0" y="914"/>
                  </a:moveTo>
                  <a:cubicBezTo>
                    <a:pt x="686" y="686"/>
                    <a:pt x="1372" y="457"/>
                    <a:pt x="2286" y="0"/>
                  </a:cubicBezTo>
                  <a:cubicBezTo>
                    <a:pt x="1372" y="457"/>
                    <a:pt x="686" y="686"/>
                    <a:pt x="0" y="914"/>
                  </a:cubicBezTo>
                  <a:close/>
                </a:path>
              </a:pathLst>
            </a:custGeom>
            <a:solidFill>
              <a:srgbClr val="FFFFFF"/>
            </a:solidFill>
            <a:ln w="2286" cap="flat">
              <a:noFill/>
              <a:prstDash val="solid"/>
              <a:miter/>
            </a:ln>
          </p:spPr>
          <p:txBody>
            <a:bodyPr rtlCol="0" anchor="ctr"/>
            <a:lstStyle/>
            <a:p>
              <a:endParaRPr lang="en-US"/>
            </a:p>
          </p:txBody>
        </p:sp>
        <p:sp>
          <p:nvSpPr>
            <p:cNvPr id="21" name="Freeform 173">
              <a:extLst>
                <a:ext uri="{FF2B5EF4-FFF2-40B4-BE49-F238E27FC236}">
                  <a16:creationId xmlns:a16="http://schemas.microsoft.com/office/drawing/2014/main" id="{51D5BCFE-50D5-BE46-F282-16035086A74F}"/>
                </a:ext>
              </a:extLst>
            </p:cNvPr>
            <p:cNvSpPr/>
            <p:nvPr/>
          </p:nvSpPr>
          <p:spPr>
            <a:xfrm>
              <a:off x="4037128" y="3362934"/>
              <a:ext cx="914" cy="1371"/>
            </a:xfrm>
            <a:custGeom>
              <a:avLst/>
              <a:gdLst>
                <a:gd name="connsiteX0" fmla="*/ 0 w 914"/>
                <a:gd name="connsiteY0" fmla="*/ 1372 h 1371"/>
                <a:gd name="connsiteX1" fmla="*/ 914 w 914"/>
                <a:gd name="connsiteY1" fmla="*/ 0 h 1371"/>
                <a:gd name="connsiteX2" fmla="*/ 0 w 914"/>
                <a:gd name="connsiteY2" fmla="*/ 1372 h 1371"/>
              </a:gdLst>
              <a:ahLst/>
              <a:cxnLst>
                <a:cxn ang="0">
                  <a:pos x="connsiteX0" y="connsiteY0"/>
                </a:cxn>
                <a:cxn ang="0">
                  <a:pos x="connsiteX1" y="connsiteY1"/>
                </a:cxn>
                <a:cxn ang="0">
                  <a:pos x="connsiteX2" y="connsiteY2"/>
                </a:cxn>
              </a:cxnLst>
              <a:rect l="l" t="t" r="r" b="b"/>
              <a:pathLst>
                <a:path w="914" h="1371">
                  <a:moveTo>
                    <a:pt x="0" y="1372"/>
                  </a:moveTo>
                  <a:cubicBezTo>
                    <a:pt x="229" y="914"/>
                    <a:pt x="457" y="457"/>
                    <a:pt x="914" y="0"/>
                  </a:cubicBezTo>
                  <a:cubicBezTo>
                    <a:pt x="457" y="457"/>
                    <a:pt x="229" y="914"/>
                    <a:pt x="0" y="1372"/>
                  </a:cubicBezTo>
                  <a:close/>
                </a:path>
              </a:pathLst>
            </a:custGeom>
            <a:solidFill>
              <a:srgbClr val="FFFFFF"/>
            </a:solidFill>
            <a:ln w="2286" cap="flat">
              <a:noFill/>
              <a:prstDash val="solid"/>
              <a:miter/>
            </a:ln>
          </p:spPr>
          <p:txBody>
            <a:bodyPr rtlCol="0" anchor="ctr"/>
            <a:lstStyle/>
            <a:p>
              <a:endParaRPr lang="en-US"/>
            </a:p>
          </p:txBody>
        </p:sp>
        <p:sp>
          <p:nvSpPr>
            <p:cNvPr id="22" name="Freeform 174">
              <a:extLst>
                <a:ext uri="{FF2B5EF4-FFF2-40B4-BE49-F238E27FC236}">
                  <a16:creationId xmlns:a16="http://schemas.microsoft.com/office/drawing/2014/main" id="{049BB118-0D1C-B786-9964-6E99EF7815DE}"/>
                </a:ext>
              </a:extLst>
            </p:cNvPr>
            <p:cNvSpPr/>
            <p:nvPr/>
          </p:nvSpPr>
          <p:spPr>
            <a:xfrm>
              <a:off x="4723385" y="3351504"/>
              <a:ext cx="2286" cy="914"/>
            </a:xfrm>
            <a:custGeom>
              <a:avLst/>
              <a:gdLst>
                <a:gd name="connsiteX0" fmla="*/ 0 w 2286"/>
                <a:gd name="connsiteY0" fmla="*/ 914 h 914"/>
                <a:gd name="connsiteX1" fmla="*/ 2286 w 2286"/>
                <a:gd name="connsiteY1" fmla="*/ 0 h 914"/>
                <a:gd name="connsiteX2" fmla="*/ 0 w 2286"/>
                <a:gd name="connsiteY2" fmla="*/ 914 h 914"/>
              </a:gdLst>
              <a:ahLst/>
              <a:cxnLst>
                <a:cxn ang="0">
                  <a:pos x="connsiteX0" y="connsiteY0"/>
                </a:cxn>
                <a:cxn ang="0">
                  <a:pos x="connsiteX1" y="connsiteY1"/>
                </a:cxn>
                <a:cxn ang="0">
                  <a:pos x="connsiteX2" y="connsiteY2"/>
                </a:cxn>
              </a:cxnLst>
              <a:rect l="l" t="t" r="r" b="b"/>
              <a:pathLst>
                <a:path w="2286" h="914">
                  <a:moveTo>
                    <a:pt x="0" y="914"/>
                  </a:moveTo>
                  <a:cubicBezTo>
                    <a:pt x="686" y="686"/>
                    <a:pt x="1372" y="229"/>
                    <a:pt x="2286" y="0"/>
                  </a:cubicBezTo>
                  <a:cubicBezTo>
                    <a:pt x="1600" y="457"/>
                    <a:pt x="686" y="686"/>
                    <a:pt x="0" y="914"/>
                  </a:cubicBezTo>
                  <a:close/>
                </a:path>
              </a:pathLst>
            </a:custGeom>
            <a:solidFill>
              <a:srgbClr val="FFFFFF"/>
            </a:solidFill>
            <a:ln w="2286" cap="flat">
              <a:noFill/>
              <a:prstDash val="solid"/>
              <a:miter/>
            </a:ln>
          </p:spPr>
          <p:txBody>
            <a:bodyPr rtlCol="0" anchor="ctr"/>
            <a:lstStyle/>
            <a:p>
              <a:endParaRPr lang="en-US"/>
            </a:p>
          </p:txBody>
        </p:sp>
        <p:sp>
          <p:nvSpPr>
            <p:cNvPr id="23" name="Freeform 175">
              <a:extLst>
                <a:ext uri="{FF2B5EF4-FFF2-40B4-BE49-F238E27FC236}">
                  <a16:creationId xmlns:a16="http://schemas.microsoft.com/office/drawing/2014/main" id="{803EEA7D-BE20-0882-53ED-8EF6029BD044}"/>
                </a:ext>
              </a:extLst>
            </p:cNvPr>
            <p:cNvSpPr/>
            <p:nvPr/>
          </p:nvSpPr>
          <p:spPr>
            <a:xfrm>
              <a:off x="4727728" y="3349447"/>
              <a:ext cx="2286" cy="1143"/>
            </a:xfrm>
            <a:custGeom>
              <a:avLst/>
              <a:gdLst>
                <a:gd name="connsiteX0" fmla="*/ 0 w 2286"/>
                <a:gd name="connsiteY0" fmla="*/ 1143 h 1143"/>
                <a:gd name="connsiteX1" fmla="*/ 2286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686" y="914"/>
                    <a:pt x="1600" y="457"/>
                    <a:pt x="2286" y="0"/>
                  </a:cubicBezTo>
                  <a:cubicBezTo>
                    <a:pt x="1600" y="457"/>
                    <a:pt x="914" y="914"/>
                    <a:pt x="0" y="1143"/>
                  </a:cubicBezTo>
                  <a:close/>
                </a:path>
              </a:pathLst>
            </a:custGeom>
            <a:solidFill>
              <a:srgbClr val="FFFFFF"/>
            </a:solidFill>
            <a:ln w="2286" cap="flat">
              <a:noFill/>
              <a:prstDash val="solid"/>
              <a:miter/>
            </a:ln>
          </p:spPr>
          <p:txBody>
            <a:bodyPr rtlCol="0" anchor="ctr"/>
            <a:lstStyle/>
            <a:p>
              <a:endParaRPr lang="en-US"/>
            </a:p>
          </p:txBody>
        </p:sp>
        <p:sp>
          <p:nvSpPr>
            <p:cNvPr id="24" name="Freeform 176">
              <a:extLst>
                <a:ext uri="{FF2B5EF4-FFF2-40B4-BE49-F238E27FC236}">
                  <a16:creationId xmlns:a16="http://schemas.microsoft.com/office/drawing/2014/main" id="{427B1544-31F7-1951-8545-16F247A6CEFF}"/>
                </a:ext>
              </a:extLst>
            </p:cNvPr>
            <p:cNvSpPr/>
            <p:nvPr/>
          </p:nvSpPr>
          <p:spPr>
            <a:xfrm>
              <a:off x="4038042" y="3361105"/>
              <a:ext cx="1143" cy="1600"/>
            </a:xfrm>
            <a:custGeom>
              <a:avLst/>
              <a:gdLst>
                <a:gd name="connsiteX0" fmla="*/ 0 w 1143"/>
                <a:gd name="connsiteY0" fmla="*/ 1600 h 1600"/>
                <a:gd name="connsiteX1" fmla="*/ 1143 w 1143"/>
                <a:gd name="connsiteY1" fmla="*/ 0 h 1600"/>
                <a:gd name="connsiteX2" fmla="*/ 0 w 1143"/>
                <a:gd name="connsiteY2" fmla="*/ 1600 h 1600"/>
              </a:gdLst>
              <a:ahLst/>
              <a:cxnLst>
                <a:cxn ang="0">
                  <a:pos x="connsiteX0" y="connsiteY0"/>
                </a:cxn>
                <a:cxn ang="0">
                  <a:pos x="connsiteX1" y="connsiteY1"/>
                </a:cxn>
                <a:cxn ang="0">
                  <a:pos x="connsiteX2" y="connsiteY2"/>
                </a:cxn>
              </a:cxnLst>
              <a:rect l="l" t="t" r="r" b="b"/>
              <a:pathLst>
                <a:path w="1143" h="1600">
                  <a:moveTo>
                    <a:pt x="0" y="1600"/>
                  </a:moveTo>
                  <a:cubicBezTo>
                    <a:pt x="457" y="914"/>
                    <a:pt x="686" y="457"/>
                    <a:pt x="1143" y="0"/>
                  </a:cubicBezTo>
                  <a:cubicBezTo>
                    <a:pt x="686" y="457"/>
                    <a:pt x="457" y="1143"/>
                    <a:pt x="0" y="1600"/>
                  </a:cubicBezTo>
                  <a:close/>
                </a:path>
              </a:pathLst>
            </a:custGeom>
            <a:solidFill>
              <a:srgbClr val="FFFFFF"/>
            </a:solidFill>
            <a:ln w="2286" cap="flat">
              <a:noFill/>
              <a:prstDash val="solid"/>
              <a:miter/>
            </a:ln>
          </p:spPr>
          <p:txBody>
            <a:bodyPr rtlCol="0" anchor="ctr"/>
            <a:lstStyle/>
            <a:p>
              <a:endParaRPr lang="en-US"/>
            </a:p>
          </p:txBody>
        </p:sp>
        <p:sp>
          <p:nvSpPr>
            <p:cNvPr id="25" name="Freeform 177">
              <a:extLst>
                <a:ext uri="{FF2B5EF4-FFF2-40B4-BE49-F238E27FC236}">
                  <a16:creationId xmlns:a16="http://schemas.microsoft.com/office/drawing/2014/main" id="{051B78E8-EFCD-6BDB-CA8E-6B62D3A953F9}"/>
                </a:ext>
              </a:extLst>
            </p:cNvPr>
            <p:cNvSpPr/>
            <p:nvPr/>
          </p:nvSpPr>
          <p:spPr>
            <a:xfrm>
              <a:off x="4709898" y="3356762"/>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372" y="229"/>
                    <a:pt x="2286" y="0"/>
                  </a:cubicBezTo>
                  <a:cubicBezTo>
                    <a:pt x="1600"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6" name="Freeform 178">
              <a:extLst>
                <a:ext uri="{FF2B5EF4-FFF2-40B4-BE49-F238E27FC236}">
                  <a16:creationId xmlns:a16="http://schemas.microsoft.com/office/drawing/2014/main" id="{A27709F1-9FC7-2AEC-F011-455D7EB84C8C}"/>
                </a:ext>
              </a:extLst>
            </p:cNvPr>
            <p:cNvSpPr/>
            <p:nvPr/>
          </p:nvSpPr>
          <p:spPr>
            <a:xfrm>
              <a:off x="4353053" y="3200253"/>
              <a:ext cx="458037" cy="104142"/>
            </a:xfrm>
            <a:custGeom>
              <a:avLst/>
              <a:gdLst>
                <a:gd name="connsiteX0" fmla="*/ 450342 w 458037"/>
                <a:gd name="connsiteY0" fmla="*/ 42895 h 104142"/>
                <a:gd name="connsiteX1" fmla="*/ 391820 w 458037"/>
                <a:gd name="connsiteY1" fmla="*/ 17749 h 104142"/>
                <a:gd name="connsiteX2" fmla="*/ 294208 w 458037"/>
                <a:gd name="connsiteY2" fmla="*/ 4490 h 104142"/>
                <a:gd name="connsiteX3" fmla="*/ 50749 w 458037"/>
                <a:gd name="connsiteY3" fmla="*/ 10434 h 104142"/>
                <a:gd name="connsiteX4" fmla="*/ 37033 w 458037"/>
                <a:gd name="connsiteY4" fmla="*/ 19121 h 104142"/>
                <a:gd name="connsiteX5" fmla="*/ 0 w 458037"/>
                <a:gd name="connsiteY5" fmla="*/ 73985 h 104142"/>
                <a:gd name="connsiteX6" fmla="*/ 116357 w 458037"/>
                <a:gd name="connsiteY6" fmla="*/ 91587 h 104142"/>
                <a:gd name="connsiteX7" fmla="*/ 223114 w 458037"/>
                <a:gd name="connsiteY7" fmla="*/ 102788 h 104142"/>
                <a:gd name="connsiteX8" fmla="*/ 328270 w 458037"/>
                <a:gd name="connsiteY8" fmla="*/ 102560 h 104142"/>
                <a:gd name="connsiteX9" fmla="*/ 432740 w 458037"/>
                <a:gd name="connsiteY9" fmla="*/ 73527 h 104142"/>
                <a:gd name="connsiteX10" fmla="*/ 456971 w 458037"/>
                <a:gd name="connsiteY10" fmla="*/ 57525 h 104142"/>
                <a:gd name="connsiteX11" fmla="*/ 450342 w 458037"/>
                <a:gd name="connsiteY11" fmla="*/ 42895 h 1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037" h="104142">
                  <a:moveTo>
                    <a:pt x="450342" y="42895"/>
                  </a:moveTo>
                  <a:cubicBezTo>
                    <a:pt x="431140" y="33751"/>
                    <a:pt x="412166" y="24607"/>
                    <a:pt x="391820" y="17749"/>
                  </a:cubicBezTo>
                  <a:cubicBezTo>
                    <a:pt x="360045" y="7233"/>
                    <a:pt x="326898" y="7919"/>
                    <a:pt x="294208" y="4490"/>
                  </a:cubicBezTo>
                  <a:cubicBezTo>
                    <a:pt x="212827" y="-3968"/>
                    <a:pt x="131674" y="375"/>
                    <a:pt x="50749" y="10434"/>
                  </a:cubicBezTo>
                  <a:cubicBezTo>
                    <a:pt x="44577" y="11120"/>
                    <a:pt x="38633" y="12263"/>
                    <a:pt x="37033" y="19121"/>
                  </a:cubicBezTo>
                  <a:cubicBezTo>
                    <a:pt x="31775" y="39695"/>
                    <a:pt x="22860" y="59354"/>
                    <a:pt x="0" y="73985"/>
                  </a:cubicBezTo>
                  <a:cubicBezTo>
                    <a:pt x="34747" y="88844"/>
                    <a:pt x="80696" y="87243"/>
                    <a:pt x="116357" y="91587"/>
                  </a:cubicBezTo>
                  <a:cubicBezTo>
                    <a:pt x="152019" y="96387"/>
                    <a:pt x="186995" y="101417"/>
                    <a:pt x="223114" y="102788"/>
                  </a:cubicBezTo>
                  <a:cubicBezTo>
                    <a:pt x="258089" y="104160"/>
                    <a:pt x="293522" y="105074"/>
                    <a:pt x="328270" y="102560"/>
                  </a:cubicBezTo>
                  <a:cubicBezTo>
                    <a:pt x="365074" y="100045"/>
                    <a:pt x="400507" y="92044"/>
                    <a:pt x="432740" y="73527"/>
                  </a:cubicBezTo>
                  <a:cubicBezTo>
                    <a:pt x="441198" y="68727"/>
                    <a:pt x="449199" y="63240"/>
                    <a:pt x="456971" y="57525"/>
                  </a:cubicBezTo>
                  <a:cubicBezTo>
                    <a:pt x="459486" y="49753"/>
                    <a:pt x="457657" y="46324"/>
                    <a:pt x="450342" y="42895"/>
                  </a:cubicBezTo>
                  <a:close/>
                </a:path>
              </a:pathLst>
            </a:custGeom>
            <a:solidFill>
              <a:srgbClr val="FFFFFF"/>
            </a:solidFill>
            <a:ln w="2286" cap="flat">
              <a:noFill/>
              <a:prstDash val="solid"/>
              <a:miter/>
            </a:ln>
          </p:spPr>
          <p:txBody>
            <a:bodyPr rtlCol="0" anchor="ctr"/>
            <a:lstStyle/>
            <a:p>
              <a:endParaRPr lang="en-US"/>
            </a:p>
          </p:txBody>
        </p:sp>
        <p:sp>
          <p:nvSpPr>
            <p:cNvPr id="27" name="Freeform 179">
              <a:extLst>
                <a:ext uri="{FF2B5EF4-FFF2-40B4-BE49-F238E27FC236}">
                  <a16:creationId xmlns:a16="http://schemas.microsoft.com/office/drawing/2014/main" id="{E60724C5-C8B2-A7D6-D2E0-C663FACB0237}"/>
                </a:ext>
              </a:extLst>
            </p:cNvPr>
            <p:cNvSpPr/>
            <p:nvPr/>
          </p:nvSpPr>
          <p:spPr>
            <a:xfrm>
              <a:off x="4809110" y="3257778"/>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686"/>
                    <a:pt x="229" y="1372"/>
                    <a:pt x="0" y="2286"/>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28" name="Freeform 180">
              <a:extLst>
                <a:ext uri="{FF2B5EF4-FFF2-40B4-BE49-F238E27FC236}">
                  <a16:creationId xmlns:a16="http://schemas.microsoft.com/office/drawing/2014/main" id="{3C894609-D644-AC87-8C83-48EC9EE58EB7}"/>
                </a:ext>
              </a:extLst>
            </p:cNvPr>
            <p:cNvSpPr/>
            <p:nvPr/>
          </p:nvSpPr>
          <p:spPr>
            <a:xfrm>
              <a:off x="3895282" y="3211830"/>
              <a:ext cx="158151" cy="155455"/>
            </a:xfrm>
            <a:custGeom>
              <a:avLst/>
              <a:gdLst>
                <a:gd name="connsiteX0" fmla="*/ 80352 w 158151"/>
                <a:gd name="connsiteY0" fmla="*/ 155448 h 155455"/>
                <a:gd name="connsiteX1" fmla="*/ 157619 w 158151"/>
                <a:gd name="connsiteY1" fmla="*/ 90068 h 155455"/>
                <a:gd name="connsiteX2" fmla="*/ 85381 w 158151"/>
                <a:gd name="connsiteY2" fmla="*/ 0 h 155455"/>
                <a:gd name="connsiteX3" fmla="*/ 4914 w 158151"/>
                <a:gd name="connsiteY3" fmla="*/ 109042 h 155455"/>
                <a:gd name="connsiteX4" fmla="*/ 80352 w 158151"/>
                <a:gd name="connsiteY4" fmla="*/ 155448 h 15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51" h="155455">
                  <a:moveTo>
                    <a:pt x="80352" y="155448"/>
                  </a:moveTo>
                  <a:cubicBezTo>
                    <a:pt x="94068" y="155677"/>
                    <a:pt x="150304" y="150876"/>
                    <a:pt x="157619" y="90068"/>
                  </a:cubicBezTo>
                  <a:cubicBezTo>
                    <a:pt x="160591" y="66065"/>
                    <a:pt x="153047" y="0"/>
                    <a:pt x="85381" y="0"/>
                  </a:cubicBezTo>
                  <a:cubicBezTo>
                    <a:pt x="9257" y="0"/>
                    <a:pt x="-10631" y="72466"/>
                    <a:pt x="4914" y="109042"/>
                  </a:cubicBezTo>
                  <a:cubicBezTo>
                    <a:pt x="16573" y="139903"/>
                    <a:pt x="37375" y="154076"/>
                    <a:pt x="80352" y="155448"/>
                  </a:cubicBezTo>
                  <a:close/>
                </a:path>
              </a:pathLst>
            </a:custGeom>
            <a:solidFill>
              <a:srgbClr val="FFFFFF"/>
            </a:solidFill>
            <a:ln w="2286" cap="flat">
              <a:noFill/>
              <a:prstDash val="solid"/>
              <a:miter/>
            </a:ln>
          </p:spPr>
          <p:txBody>
            <a:bodyPr rtlCol="0" anchor="ctr"/>
            <a:lstStyle/>
            <a:p>
              <a:endParaRPr lang="en-US"/>
            </a:p>
          </p:txBody>
        </p:sp>
        <p:sp>
          <p:nvSpPr>
            <p:cNvPr id="29" name="Freeform 181">
              <a:extLst>
                <a:ext uri="{FF2B5EF4-FFF2-40B4-BE49-F238E27FC236}">
                  <a16:creationId xmlns:a16="http://schemas.microsoft.com/office/drawing/2014/main" id="{526889DC-1F00-C621-C24F-AE7E099AD209}"/>
                </a:ext>
              </a:extLst>
            </p:cNvPr>
            <p:cNvSpPr/>
            <p:nvPr/>
          </p:nvSpPr>
          <p:spPr>
            <a:xfrm>
              <a:off x="4034613" y="3316300"/>
              <a:ext cx="749184" cy="229081"/>
            </a:xfrm>
            <a:custGeom>
              <a:avLst/>
              <a:gdLst>
                <a:gd name="connsiteX0" fmla="*/ 746150 w 749184"/>
                <a:gd name="connsiteY0" fmla="*/ 0 h 229081"/>
                <a:gd name="connsiteX1" fmla="*/ 737235 w 749184"/>
                <a:gd name="connsiteY1" fmla="*/ 6629 h 229081"/>
                <a:gd name="connsiteX2" fmla="*/ 733120 w 749184"/>
                <a:gd name="connsiteY2" fmla="*/ 10058 h 229081"/>
                <a:gd name="connsiteX3" fmla="*/ 731749 w 749184"/>
                <a:gd name="connsiteY3" fmla="*/ 11201 h 229081"/>
                <a:gd name="connsiteX4" fmla="*/ 729005 w 749184"/>
                <a:gd name="connsiteY4" fmla="*/ 13259 h 229081"/>
                <a:gd name="connsiteX5" fmla="*/ 727405 w 749184"/>
                <a:gd name="connsiteY5" fmla="*/ 14402 h 229081"/>
                <a:gd name="connsiteX6" fmla="*/ 724891 w 749184"/>
                <a:gd name="connsiteY6" fmla="*/ 16231 h 229081"/>
                <a:gd name="connsiteX7" fmla="*/ 723062 w 749184"/>
                <a:gd name="connsiteY7" fmla="*/ 17374 h 229081"/>
                <a:gd name="connsiteX8" fmla="*/ 720547 w 749184"/>
                <a:gd name="connsiteY8" fmla="*/ 18974 h 229081"/>
                <a:gd name="connsiteX9" fmla="*/ 718718 w 749184"/>
                <a:gd name="connsiteY9" fmla="*/ 20117 h 229081"/>
                <a:gd name="connsiteX10" fmla="*/ 716204 w 749184"/>
                <a:gd name="connsiteY10" fmla="*/ 21717 h 229081"/>
                <a:gd name="connsiteX11" fmla="*/ 714375 w 749184"/>
                <a:gd name="connsiteY11" fmla="*/ 22860 h 229081"/>
                <a:gd name="connsiteX12" fmla="*/ 711860 w 749184"/>
                <a:gd name="connsiteY12" fmla="*/ 24460 h 229081"/>
                <a:gd name="connsiteX13" fmla="*/ 710032 w 749184"/>
                <a:gd name="connsiteY13" fmla="*/ 25375 h 229081"/>
                <a:gd name="connsiteX14" fmla="*/ 707060 w 749184"/>
                <a:gd name="connsiteY14" fmla="*/ 26975 h 229081"/>
                <a:gd name="connsiteX15" fmla="*/ 705688 w 749184"/>
                <a:gd name="connsiteY15" fmla="*/ 27661 h 229081"/>
                <a:gd name="connsiteX16" fmla="*/ 701573 w 749184"/>
                <a:gd name="connsiteY16" fmla="*/ 29947 h 229081"/>
                <a:gd name="connsiteX17" fmla="*/ 699745 w 749184"/>
                <a:gd name="connsiteY17" fmla="*/ 30861 h 229081"/>
                <a:gd name="connsiteX18" fmla="*/ 697230 w 749184"/>
                <a:gd name="connsiteY18" fmla="*/ 32004 h 229081"/>
                <a:gd name="connsiteX19" fmla="*/ 695173 w 749184"/>
                <a:gd name="connsiteY19" fmla="*/ 32918 h 229081"/>
                <a:gd name="connsiteX20" fmla="*/ 692887 w 749184"/>
                <a:gd name="connsiteY20" fmla="*/ 34061 h 229081"/>
                <a:gd name="connsiteX21" fmla="*/ 690601 w 749184"/>
                <a:gd name="connsiteY21" fmla="*/ 34976 h 229081"/>
                <a:gd name="connsiteX22" fmla="*/ 688315 w 749184"/>
                <a:gd name="connsiteY22" fmla="*/ 35890 h 229081"/>
                <a:gd name="connsiteX23" fmla="*/ 686029 w 749184"/>
                <a:gd name="connsiteY23" fmla="*/ 36805 h 229081"/>
                <a:gd name="connsiteX24" fmla="*/ 683743 w 749184"/>
                <a:gd name="connsiteY24" fmla="*/ 37719 h 229081"/>
                <a:gd name="connsiteX25" fmla="*/ 681457 w 749184"/>
                <a:gd name="connsiteY25" fmla="*/ 38633 h 229081"/>
                <a:gd name="connsiteX26" fmla="*/ 679399 w 749184"/>
                <a:gd name="connsiteY26" fmla="*/ 39319 h 229081"/>
                <a:gd name="connsiteX27" fmla="*/ 677113 w 749184"/>
                <a:gd name="connsiteY27" fmla="*/ 40234 h 229081"/>
                <a:gd name="connsiteX28" fmla="*/ 674827 w 749184"/>
                <a:gd name="connsiteY28" fmla="*/ 40919 h 229081"/>
                <a:gd name="connsiteX29" fmla="*/ 672541 w 749184"/>
                <a:gd name="connsiteY29" fmla="*/ 41605 h 229081"/>
                <a:gd name="connsiteX30" fmla="*/ 672541 w 749184"/>
                <a:gd name="connsiteY30" fmla="*/ 41605 h 229081"/>
                <a:gd name="connsiteX31" fmla="*/ 580415 w 749184"/>
                <a:gd name="connsiteY31" fmla="*/ 127102 h 229081"/>
                <a:gd name="connsiteX32" fmla="*/ 492633 w 749184"/>
                <a:gd name="connsiteY32" fmla="*/ 164592 h 229081"/>
                <a:gd name="connsiteX33" fmla="*/ 374675 w 749184"/>
                <a:gd name="connsiteY33" fmla="*/ 163906 h 229081"/>
                <a:gd name="connsiteX34" fmla="*/ 185623 w 749184"/>
                <a:gd name="connsiteY34" fmla="*/ 97612 h 229081"/>
                <a:gd name="connsiteX35" fmla="*/ 144704 w 749184"/>
                <a:gd name="connsiteY35" fmla="*/ 77267 h 229081"/>
                <a:gd name="connsiteX36" fmla="*/ 127559 w 749184"/>
                <a:gd name="connsiteY36" fmla="*/ 69266 h 229081"/>
                <a:gd name="connsiteX37" fmla="*/ 126187 w 749184"/>
                <a:gd name="connsiteY37" fmla="*/ 68809 h 229081"/>
                <a:gd name="connsiteX38" fmla="*/ 120929 w 749184"/>
                <a:gd name="connsiteY38" fmla="*/ 66751 h 229081"/>
                <a:gd name="connsiteX39" fmla="*/ 110414 w 749184"/>
                <a:gd name="connsiteY39" fmla="*/ 62865 h 229081"/>
                <a:gd name="connsiteX40" fmla="*/ 51435 w 749184"/>
                <a:gd name="connsiteY40" fmla="*/ 48692 h 229081"/>
                <a:gd name="connsiteX41" fmla="*/ 3658 w 749184"/>
                <a:gd name="connsiteY41" fmla="*/ 44577 h 229081"/>
                <a:gd name="connsiteX42" fmla="*/ 3658 w 749184"/>
                <a:gd name="connsiteY42" fmla="*/ 44577 h 229081"/>
                <a:gd name="connsiteX43" fmla="*/ 2515 w 749184"/>
                <a:gd name="connsiteY43" fmla="*/ 46177 h 229081"/>
                <a:gd name="connsiteX44" fmla="*/ 2286 w 749184"/>
                <a:gd name="connsiteY44" fmla="*/ 46406 h 229081"/>
                <a:gd name="connsiteX45" fmla="*/ 1372 w 749184"/>
                <a:gd name="connsiteY45" fmla="*/ 47777 h 229081"/>
                <a:gd name="connsiteX46" fmla="*/ 1143 w 749184"/>
                <a:gd name="connsiteY46" fmla="*/ 48235 h 229081"/>
                <a:gd name="connsiteX47" fmla="*/ 0 w 749184"/>
                <a:gd name="connsiteY47" fmla="*/ 50063 h 229081"/>
                <a:gd name="connsiteX48" fmla="*/ 53492 w 749184"/>
                <a:gd name="connsiteY48" fmla="*/ 83896 h 229081"/>
                <a:gd name="connsiteX49" fmla="*/ 95783 w 749184"/>
                <a:gd name="connsiteY49" fmla="*/ 108585 h 229081"/>
                <a:gd name="connsiteX50" fmla="*/ 118872 w 749184"/>
                <a:gd name="connsiteY50" fmla="*/ 115900 h 229081"/>
                <a:gd name="connsiteX51" fmla="*/ 221056 w 749184"/>
                <a:gd name="connsiteY51" fmla="*/ 175565 h 229081"/>
                <a:gd name="connsiteX52" fmla="*/ 401650 w 749184"/>
                <a:gd name="connsiteY52" fmla="*/ 228600 h 229081"/>
                <a:gd name="connsiteX53" fmla="*/ 451942 w 749184"/>
                <a:gd name="connsiteY53" fmla="*/ 223342 h 229081"/>
                <a:gd name="connsiteX54" fmla="*/ 607390 w 749184"/>
                <a:gd name="connsiteY54" fmla="*/ 171679 h 229081"/>
                <a:gd name="connsiteX55" fmla="*/ 745693 w 749184"/>
                <a:gd name="connsiteY55" fmla="*/ 14402 h 229081"/>
                <a:gd name="connsiteX56" fmla="*/ 746150 w 749184"/>
                <a:gd name="connsiteY56" fmla="*/ 0 h 22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9184" h="229081">
                  <a:moveTo>
                    <a:pt x="746150" y="0"/>
                  </a:moveTo>
                  <a:cubicBezTo>
                    <a:pt x="743179" y="2286"/>
                    <a:pt x="739978" y="4343"/>
                    <a:pt x="737235" y="6629"/>
                  </a:cubicBezTo>
                  <a:cubicBezTo>
                    <a:pt x="735863" y="7772"/>
                    <a:pt x="734492" y="8915"/>
                    <a:pt x="733120" y="10058"/>
                  </a:cubicBezTo>
                  <a:cubicBezTo>
                    <a:pt x="732663" y="10516"/>
                    <a:pt x="732206" y="10744"/>
                    <a:pt x="731749" y="11201"/>
                  </a:cubicBezTo>
                  <a:cubicBezTo>
                    <a:pt x="730834" y="11887"/>
                    <a:pt x="729920" y="12573"/>
                    <a:pt x="729005" y="13259"/>
                  </a:cubicBezTo>
                  <a:cubicBezTo>
                    <a:pt x="728548" y="13716"/>
                    <a:pt x="727862" y="14173"/>
                    <a:pt x="727405" y="14402"/>
                  </a:cubicBezTo>
                  <a:cubicBezTo>
                    <a:pt x="726491" y="15088"/>
                    <a:pt x="725805" y="15545"/>
                    <a:pt x="724891" y="16231"/>
                  </a:cubicBezTo>
                  <a:cubicBezTo>
                    <a:pt x="724205" y="16688"/>
                    <a:pt x="723748" y="17145"/>
                    <a:pt x="723062" y="17374"/>
                  </a:cubicBezTo>
                  <a:cubicBezTo>
                    <a:pt x="722147" y="17831"/>
                    <a:pt x="721462" y="18517"/>
                    <a:pt x="720547" y="18974"/>
                  </a:cubicBezTo>
                  <a:cubicBezTo>
                    <a:pt x="719861" y="19431"/>
                    <a:pt x="719404" y="19660"/>
                    <a:pt x="718718" y="20117"/>
                  </a:cubicBezTo>
                  <a:cubicBezTo>
                    <a:pt x="717804" y="20574"/>
                    <a:pt x="717118" y="21260"/>
                    <a:pt x="716204" y="21717"/>
                  </a:cubicBezTo>
                  <a:cubicBezTo>
                    <a:pt x="715518" y="22174"/>
                    <a:pt x="715061" y="22403"/>
                    <a:pt x="714375" y="22860"/>
                  </a:cubicBezTo>
                  <a:cubicBezTo>
                    <a:pt x="713461" y="23317"/>
                    <a:pt x="712775" y="24003"/>
                    <a:pt x="711860" y="24460"/>
                  </a:cubicBezTo>
                  <a:cubicBezTo>
                    <a:pt x="711175" y="24689"/>
                    <a:pt x="710717" y="25146"/>
                    <a:pt x="710032" y="25375"/>
                  </a:cubicBezTo>
                  <a:cubicBezTo>
                    <a:pt x="709117" y="26060"/>
                    <a:pt x="707974" y="26518"/>
                    <a:pt x="707060" y="26975"/>
                  </a:cubicBezTo>
                  <a:cubicBezTo>
                    <a:pt x="706603" y="27203"/>
                    <a:pt x="706145" y="27432"/>
                    <a:pt x="705688" y="27661"/>
                  </a:cubicBezTo>
                  <a:cubicBezTo>
                    <a:pt x="704317" y="28346"/>
                    <a:pt x="702945" y="29261"/>
                    <a:pt x="701573" y="29947"/>
                  </a:cubicBezTo>
                  <a:cubicBezTo>
                    <a:pt x="700888" y="30175"/>
                    <a:pt x="700430" y="30632"/>
                    <a:pt x="699745" y="30861"/>
                  </a:cubicBezTo>
                  <a:cubicBezTo>
                    <a:pt x="698830" y="31318"/>
                    <a:pt x="698144" y="31775"/>
                    <a:pt x="697230" y="32004"/>
                  </a:cubicBezTo>
                  <a:cubicBezTo>
                    <a:pt x="696544" y="32233"/>
                    <a:pt x="695858" y="32690"/>
                    <a:pt x="695173" y="32918"/>
                  </a:cubicBezTo>
                  <a:cubicBezTo>
                    <a:pt x="694487" y="33376"/>
                    <a:pt x="693572" y="33604"/>
                    <a:pt x="692887" y="34061"/>
                  </a:cubicBezTo>
                  <a:cubicBezTo>
                    <a:pt x="692201" y="34290"/>
                    <a:pt x="691515" y="34747"/>
                    <a:pt x="690601" y="34976"/>
                  </a:cubicBezTo>
                  <a:cubicBezTo>
                    <a:pt x="689915" y="35204"/>
                    <a:pt x="689229" y="35662"/>
                    <a:pt x="688315" y="35890"/>
                  </a:cubicBezTo>
                  <a:cubicBezTo>
                    <a:pt x="687629" y="36119"/>
                    <a:pt x="686714" y="36576"/>
                    <a:pt x="686029" y="36805"/>
                  </a:cubicBezTo>
                  <a:cubicBezTo>
                    <a:pt x="685343" y="37033"/>
                    <a:pt x="684657" y="37262"/>
                    <a:pt x="683743" y="37719"/>
                  </a:cubicBezTo>
                  <a:cubicBezTo>
                    <a:pt x="683057" y="37948"/>
                    <a:pt x="682142" y="38405"/>
                    <a:pt x="681457" y="38633"/>
                  </a:cubicBezTo>
                  <a:cubicBezTo>
                    <a:pt x="680771" y="38862"/>
                    <a:pt x="680085" y="39091"/>
                    <a:pt x="679399" y="39319"/>
                  </a:cubicBezTo>
                  <a:cubicBezTo>
                    <a:pt x="678713" y="39548"/>
                    <a:pt x="677799" y="39776"/>
                    <a:pt x="677113" y="40234"/>
                  </a:cubicBezTo>
                  <a:cubicBezTo>
                    <a:pt x="676427" y="40462"/>
                    <a:pt x="675742" y="40691"/>
                    <a:pt x="674827" y="40919"/>
                  </a:cubicBezTo>
                  <a:cubicBezTo>
                    <a:pt x="674141" y="41148"/>
                    <a:pt x="673227" y="41377"/>
                    <a:pt x="672541" y="41605"/>
                  </a:cubicBezTo>
                  <a:lnTo>
                    <a:pt x="672541" y="41605"/>
                  </a:lnTo>
                  <a:cubicBezTo>
                    <a:pt x="646024" y="74295"/>
                    <a:pt x="615848" y="103784"/>
                    <a:pt x="580415" y="127102"/>
                  </a:cubicBezTo>
                  <a:cubicBezTo>
                    <a:pt x="554126" y="144704"/>
                    <a:pt x="523723" y="158420"/>
                    <a:pt x="492633" y="164592"/>
                  </a:cubicBezTo>
                  <a:cubicBezTo>
                    <a:pt x="453085" y="172593"/>
                    <a:pt x="414452" y="170993"/>
                    <a:pt x="374675" y="163906"/>
                  </a:cubicBezTo>
                  <a:cubicBezTo>
                    <a:pt x="308839" y="152248"/>
                    <a:pt x="245059" y="127559"/>
                    <a:pt x="185623" y="97612"/>
                  </a:cubicBezTo>
                  <a:cubicBezTo>
                    <a:pt x="172136" y="90754"/>
                    <a:pt x="158420" y="83896"/>
                    <a:pt x="144704" y="77267"/>
                  </a:cubicBezTo>
                  <a:cubicBezTo>
                    <a:pt x="138989" y="74524"/>
                    <a:pt x="133274" y="71780"/>
                    <a:pt x="127559" y="69266"/>
                  </a:cubicBezTo>
                  <a:cubicBezTo>
                    <a:pt x="127330" y="69266"/>
                    <a:pt x="127102" y="69037"/>
                    <a:pt x="126187" y="68809"/>
                  </a:cubicBezTo>
                  <a:cubicBezTo>
                    <a:pt x="124358" y="68123"/>
                    <a:pt x="122758" y="67437"/>
                    <a:pt x="120929" y="66751"/>
                  </a:cubicBezTo>
                  <a:cubicBezTo>
                    <a:pt x="117500" y="65380"/>
                    <a:pt x="113843" y="64008"/>
                    <a:pt x="110414" y="62865"/>
                  </a:cubicBezTo>
                  <a:cubicBezTo>
                    <a:pt x="91211" y="56007"/>
                    <a:pt x="71552" y="51664"/>
                    <a:pt x="51435" y="48692"/>
                  </a:cubicBezTo>
                  <a:cubicBezTo>
                    <a:pt x="35662" y="46863"/>
                    <a:pt x="19660" y="45263"/>
                    <a:pt x="3658" y="44577"/>
                  </a:cubicBezTo>
                  <a:cubicBezTo>
                    <a:pt x="3658" y="44577"/>
                    <a:pt x="3658" y="44577"/>
                    <a:pt x="3658" y="44577"/>
                  </a:cubicBezTo>
                  <a:cubicBezTo>
                    <a:pt x="3200" y="45034"/>
                    <a:pt x="2972" y="45720"/>
                    <a:pt x="2515" y="46177"/>
                  </a:cubicBezTo>
                  <a:cubicBezTo>
                    <a:pt x="2515" y="46177"/>
                    <a:pt x="2515" y="46406"/>
                    <a:pt x="2286" y="46406"/>
                  </a:cubicBezTo>
                  <a:cubicBezTo>
                    <a:pt x="2057" y="46863"/>
                    <a:pt x="1829" y="47320"/>
                    <a:pt x="1372" y="47777"/>
                  </a:cubicBezTo>
                  <a:cubicBezTo>
                    <a:pt x="1372" y="48006"/>
                    <a:pt x="1143" y="48006"/>
                    <a:pt x="1143" y="48235"/>
                  </a:cubicBezTo>
                  <a:cubicBezTo>
                    <a:pt x="686" y="48692"/>
                    <a:pt x="457" y="49378"/>
                    <a:pt x="0" y="50063"/>
                  </a:cubicBezTo>
                  <a:cubicBezTo>
                    <a:pt x="21488" y="58750"/>
                    <a:pt x="40691" y="67208"/>
                    <a:pt x="53492" y="83896"/>
                  </a:cubicBezTo>
                  <a:cubicBezTo>
                    <a:pt x="64465" y="98069"/>
                    <a:pt x="79553" y="104013"/>
                    <a:pt x="95783" y="108585"/>
                  </a:cubicBezTo>
                  <a:cubicBezTo>
                    <a:pt x="103556" y="110642"/>
                    <a:pt x="111557" y="112471"/>
                    <a:pt x="118872" y="115900"/>
                  </a:cubicBezTo>
                  <a:cubicBezTo>
                    <a:pt x="154762" y="132359"/>
                    <a:pt x="186766" y="155905"/>
                    <a:pt x="221056" y="175565"/>
                  </a:cubicBezTo>
                  <a:cubicBezTo>
                    <a:pt x="277063" y="207340"/>
                    <a:pt x="334670" y="232943"/>
                    <a:pt x="401650" y="228600"/>
                  </a:cubicBezTo>
                  <a:cubicBezTo>
                    <a:pt x="418567" y="227457"/>
                    <a:pt x="435254" y="225628"/>
                    <a:pt x="451942" y="223342"/>
                  </a:cubicBezTo>
                  <a:cubicBezTo>
                    <a:pt x="506806" y="215798"/>
                    <a:pt x="559384" y="199568"/>
                    <a:pt x="607390" y="171679"/>
                  </a:cubicBezTo>
                  <a:cubicBezTo>
                    <a:pt x="670712" y="134874"/>
                    <a:pt x="716890" y="82067"/>
                    <a:pt x="745693" y="14402"/>
                  </a:cubicBezTo>
                  <a:cubicBezTo>
                    <a:pt x="748208" y="9830"/>
                    <a:pt x="751865" y="5258"/>
                    <a:pt x="746150" y="0"/>
                  </a:cubicBezTo>
                  <a:close/>
                </a:path>
              </a:pathLst>
            </a:custGeom>
            <a:solidFill>
              <a:srgbClr val="FFFFFF"/>
            </a:solidFill>
            <a:ln w="2286" cap="flat">
              <a:noFill/>
              <a:prstDash val="solid"/>
              <a:miter/>
            </a:ln>
          </p:spPr>
          <p:txBody>
            <a:bodyPr rtlCol="0" anchor="ctr"/>
            <a:lstStyle/>
            <a:p>
              <a:endParaRPr lang="en-US"/>
            </a:p>
          </p:txBody>
        </p:sp>
        <p:sp>
          <p:nvSpPr>
            <p:cNvPr id="30" name="Freeform 182">
              <a:extLst>
                <a:ext uri="{FF2B5EF4-FFF2-40B4-BE49-F238E27FC236}">
                  <a16:creationId xmlns:a16="http://schemas.microsoft.com/office/drawing/2014/main" id="{11530D30-482F-C1E3-4120-F4C441016C8D}"/>
                </a:ext>
              </a:extLst>
            </p:cNvPr>
            <p:cNvSpPr/>
            <p:nvPr/>
          </p:nvSpPr>
          <p:spPr>
            <a:xfrm>
              <a:off x="4161715" y="3385337"/>
              <a:ext cx="1288" cy="546"/>
            </a:xfrm>
            <a:custGeom>
              <a:avLst/>
              <a:gdLst>
                <a:gd name="connsiteX0" fmla="*/ 0 w 1288"/>
                <a:gd name="connsiteY0" fmla="*/ 0 h 546"/>
                <a:gd name="connsiteX1" fmla="*/ 1143 w 1288"/>
                <a:gd name="connsiteY1" fmla="*/ 457 h 546"/>
                <a:gd name="connsiteX2" fmla="*/ 0 w 1288"/>
                <a:gd name="connsiteY2" fmla="*/ 0 h 546"/>
              </a:gdLst>
              <a:ahLst/>
              <a:cxnLst>
                <a:cxn ang="0">
                  <a:pos x="connsiteX0" y="connsiteY0"/>
                </a:cxn>
                <a:cxn ang="0">
                  <a:pos x="connsiteX1" y="connsiteY1"/>
                </a:cxn>
                <a:cxn ang="0">
                  <a:pos x="connsiteX2" y="connsiteY2"/>
                </a:cxn>
              </a:cxnLst>
              <a:rect l="l" t="t" r="r" b="b"/>
              <a:pathLst>
                <a:path w="1288" h="546">
                  <a:moveTo>
                    <a:pt x="0" y="0"/>
                  </a:moveTo>
                  <a:cubicBezTo>
                    <a:pt x="457" y="229"/>
                    <a:pt x="914" y="457"/>
                    <a:pt x="1143" y="457"/>
                  </a:cubicBezTo>
                  <a:cubicBezTo>
                    <a:pt x="1600"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31" name="Freeform 183">
              <a:extLst>
                <a:ext uri="{FF2B5EF4-FFF2-40B4-BE49-F238E27FC236}">
                  <a16:creationId xmlns:a16="http://schemas.microsoft.com/office/drawing/2014/main" id="{A032EE81-B90B-5ABD-D4D1-56E988B1ED2A}"/>
                </a:ext>
              </a:extLst>
            </p:cNvPr>
            <p:cNvSpPr/>
            <p:nvPr/>
          </p:nvSpPr>
          <p:spPr>
            <a:xfrm>
              <a:off x="3781753" y="3380883"/>
              <a:ext cx="372768" cy="493243"/>
            </a:xfrm>
            <a:custGeom>
              <a:avLst/>
              <a:gdLst>
                <a:gd name="connsiteX0" fmla="*/ 253089 w 372768"/>
                <a:gd name="connsiteY0" fmla="*/ 2625 h 493243"/>
                <a:gd name="connsiteX1" fmla="*/ 194110 w 372768"/>
                <a:gd name="connsiteY1" fmla="*/ 1710 h 493243"/>
                <a:gd name="connsiteX2" fmla="*/ 178794 w 372768"/>
                <a:gd name="connsiteY2" fmla="*/ 796 h 493243"/>
                <a:gd name="connsiteX3" fmla="*/ 78667 w 372768"/>
                <a:gd name="connsiteY3" fmla="*/ 34172 h 493243"/>
                <a:gd name="connsiteX4" fmla="*/ 6201 w 372768"/>
                <a:gd name="connsiteY4" fmla="*/ 124697 h 493243"/>
                <a:gd name="connsiteX5" fmla="*/ 2543 w 372768"/>
                <a:gd name="connsiteY5" fmla="*/ 155101 h 493243"/>
                <a:gd name="connsiteX6" fmla="*/ 64722 w 372768"/>
                <a:gd name="connsiteY6" fmla="*/ 238311 h 493243"/>
                <a:gd name="connsiteX7" fmla="*/ 89411 w 372768"/>
                <a:gd name="connsiteY7" fmla="*/ 238997 h 493243"/>
                <a:gd name="connsiteX8" fmla="*/ 90097 w 372768"/>
                <a:gd name="connsiteY8" fmla="*/ 199907 h 493243"/>
                <a:gd name="connsiteX9" fmla="*/ 56721 w 372768"/>
                <a:gd name="connsiteY9" fmla="*/ 165617 h 493243"/>
                <a:gd name="connsiteX10" fmla="*/ 57636 w 372768"/>
                <a:gd name="connsiteY10" fmla="*/ 143671 h 493243"/>
                <a:gd name="connsiteX11" fmla="*/ 100384 w 372768"/>
                <a:gd name="connsiteY11" fmla="*/ 109381 h 493243"/>
                <a:gd name="connsiteX12" fmla="*/ 118215 w 372768"/>
                <a:gd name="connsiteY12" fmla="*/ 120582 h 493243"/>
                <a:gd name="connsiteX13" fmla="*/ 115243 w 372768"/>
                <a:gd name="connsiteY13" fmla="*/ 196935 h 493243"/>
                <a:gd name="connsiteX14" fmla="*/ 105413 w 372768"/>
                <a:gd name="connsiteY14" fmla="*/ 238311 h 493243"/>
                <a:gd name="connsiteX15" fmla="*/ 100841 w 372768"/>
                <a:gd name="connsiteY15" fmla="*/ 252713 h 493243"/>
                <a:gd name="connsiteX16" fmla="*/ 84153 w 372768"/>
                <a:gd name="connsiteY16" fmla="*/ 418677 h 493243"/>
                <a:gd name="connsiteX17" fmla="*/ 78438 w 372768"/>
                <a:gd name="connsiteY17" fmla="*/ 468740 h 493243"/>
                <a:gd name="connsiteX18" fmla="*/ 93983 w 372768"/>
                <a:gd name="connsiteY18" fmla="*/ 492972 h 493243"/>
                <a:gd name="connsiteX19" fmla="*/ 122787 w 372768"/>
                <a:gd name="connsiteY19" fmla="*/ 474227 h 493243"/>
                <a:gd name="connsiteX20" fmla="*/ 158220 w 372768"/>
                <a:gd name="connsiteY20" fmla="*/ 327008 h 493243"/>
                <a:gd name="connsiteX21" fmla="*/ 192738 w 372768"/>
                <a:gd name="connsiteY21" fmla="*/ 270544 h 493243"/>
                <a:gd name="connsiteX22" fmla="*/ 243488 w 372768"/>
                <a:gd name="connsiteY22" fmla="*/ 306206 h 493243"/>
                <a:gd name="connsiteX23" fmla="*/ 245774 w 372768"/>
                <a:gd name="connsiteY23" fmla="*/ 316950 h 493243"/>
                <a:gd name="connsiteX24" fmla="*/ 258118 w 372768"/>
                <a:gd name="connsiteY24" fmla="*/ 397417 h 493243"/>
                <a:gd name="connsiteX25" fmla="*/ 269319 w 372768"/>
                <a:gd name="connsiteY25" fmla="*/ 471255 h 493243"/>
                <a:gd name="connsiteX26" fmla="*/ 289665 w 372768"/>
                <a:gd name="connsiteY26" fmla="*/ 491372 h 493243"/>
                <a:gd name="connsiteX27" fmla="*/ 319840 w 372768"/>
                <a:gd name="connsiteY27" fmla="*/ 441308 h 493243"/>
                <a:gd name="connsiteX28" fmla="*/ 291494 w 372768"/>
                <a:gd name="connsiteY28" fmla="*/ 241969 h 493243"/>
                <a:gd name="connsiteX29" fmla="*/ 277549 w 372768"/>
                <a:gd name="connsiteY29" fmla="*/ 217280 h 493243"/>
                <a:gd name="connsiteX30" fmla="*/ 276863 w 372768"/>
                <a:gd name="connsiteY30" fmla="*/ 198078 h 493243"/>
                <a:gd name="connsiteX31" fmla="*/ 278692 w 372768"/>
                <a:gd name="connsiteY31" fmla="*/ 165845 h 493243"/>
                <a:gd name="connsiteX32" fmla="*/ 264519 w 372768"/>
                <a:gd name="connsiteY32" fmla="*/ 95436 h 493243"/>
                <a:gd name="connsiteX33" fmla="*/ 274577 w 372768"/>
                <a:gd name="connsiteY33" fmla="*/ 96579 h 493243"/>
                <a:gd name="connsiteX34" fmla="*/ 313211 w 372768"/>
                <a:gd name="connsiteY34" fmla="*/ 132241 h 493243"/>
                <a:gd name="connsiteX35" fmla="*/ 313668 w 372768"/>
                <a:gd name="connsiteY35" fmla="*/ 172703 h 493243"/>
                <a:gd name="connsiteX36" fmla="*/ 295151 w 372768"/>
                <a:gd name="connsiteY36" fmla="*/ 197392 h 493243"/>
                <a:gd name="connsiteX37" fmla="*/ 297437 w 372768"/>
                <a:gd name="connsiteY37" fmla="*/ 220709 h 493243"/>
                <a:gd name="connsiteX38" fmla="*/ 320297 w 372768"/>
                <a:gd name="connsiteY38" fmla="*/ 219109 h 493243"/>
                <a:gd name="connsiteX39" fmla="*/ 335156 w 372768"/>
                <a:gd name="connsiteY39" fmla="*/ 202878 h 493243"/>
                <a:gd name="connsiteX40" fmla="*/ 364417 w 372768"/>
                <a:gd name="connsiteY40" fmla="*/ 161730 h 493243"/>
                <a:gd name="connsiteX41" fmla="*/ 363274 w 372768"/>
                <a:gd name="connsiteY41" fmla="*/ 121497 h 493243"/>
                <a:gd name="connsiteX42" fmla="*/ 315039 w 372768"/>
                <a:gd name="connsiteY42" fmla="*/ 48802 h 493243"/>
                <a:gd name="connsiteX43" fmla="*/ 253089 w 372768"/>
                <a:gd name="connsiteY43" fmla="*/ 2625 h 4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768" h="493243">
                  <a:moveTo>
                    <a:pt x="253089" y="2625"/>
                  </a:moveTo>
                  <a:cubicBezTo>
                    <a:pt x="233429" y="-3319"/>
                    <a:pt x="213770" y="2853"/>
                    <a:pt x="194110" y="1710"/>
                  </a:cubicBezTo>
                  <a:cubicBezTo>
                    <a:pt x="189081" y="1482"/>
                    <a:pt x="183823" y="1025"/>
                    <a:pt x="178794" y="796"/>
                  </a:cubicBezTo>
                  <a:cubicBezTo>
                    <a:pt x="139017" y="-576"/>
                    <a:pt x="112728" y="3539"/>
                    <a:pt x="78667" y="34172"/>
                  </a:cubicBezTo>
                  <a:cubicBezTo>
                    <a:pt x="59465" y="56803"/>
                    <a:pt x="24946" y="100237"/>
                    <a:pt x="6201" y="124697"/>
                  </a:cubicBezTo>
                  <a:cubicBezTo>
                    <a:pt x="-1572" y="134756"/>
                    <a:pt x="-1114" y="143671"/>
                    <a:pt x="2543" y="155101"/>
                  </a:cubicBezTo>
                  <a:cubicBezTo>
                    <a:pt x="13287" y="190534"/>
                    <a:pt x="38662" y="214537"/>
                    <a:pt x="64722" y="238311"/>
                  </a:cubicBezTo>
                  <a:cubicBezTo>
                    <a:pt x="72723" y="245627"/>
                    <a:pt x="82096" y="246541"/>
                    <a:pt x="89411" y="238997"/>
                  </a:cubicBezTo>
                  <a:cubicBezTo>
                    <a:pt x="102899" y="225053"/>
                    <a:pt x="101984" y="215223"/>
                    <a:pt x="90097" y="199907"/>
                  </a:cubicBezTo>
                  <a:cubicBezTo>
                    <a:pt x="84153" y="192363"/>
                    <a:pt x="60608" y="170874"/>
                    <a:pt x="56721" y="165617"/>
                  </a:cubicBezTo>
                  <a:cubicBezTo>
                    <a:pt x="51235" y="158073"/>
                    <a:pt x="51235" y="150072"/>
                    <a:pt x="57636" y="143671"/>
                  </a:cubicBezTo>
                  <a:cubicBezTo>
                    <a:pt x="70666" y="130641"/>
                    <a:pt x="83696" y="117839"/>
                    <a:pt x="100384" y="109381"/>
                  </a:cubicBezTo>
                  <a:cubicBezTo>
                    <a:pt x="114557" y="102066"/>
                    <a:pt x="119358" y="105266"/>
                    <a:pt x="118215" y="120582"/>
                  </a:cubicBezTo>
                  <a:cubicBezTo>
                    <a:pt x="115929" y="145957"/>
                    <a:pt x="114786" y="171332"/>
                    <a:pt x="115243" y="196935"/>
                  </a:cubicBezTo>
                  <a:cubicBezTo>
                    <a:pt x="115472" y="211108"/>
                    <a:pt x="117529" y="226424"/>
                    <a:pt x="105413" y="238311"/>
                  </a:cubicBezTo>
                  <a:cubicBezTo>
                    <a:pt x="101756" y="241969"/>
                    <a:pt x="101298" y="247227"/>
                    <a:pt x="100841" y="252713"/>
                  </a:cubicBezTo>
                  <a:cubicBezTo>
                    <a:pt x="98327" y="308263"/>
                    <a:pt x="90326" y="363584"/>
                    <a:pt x="84153" y="418677"/>
                  </a:cubicBezTo>
                  <a:cubicBezTo>
                    <a:pt x="82325" y="435365"/>
                    <a:pt x="79581" y="452052"/>
                    <a:pt x="78438" y="468740"/>
                  </a:cubicBezTo>
                  <a:cubicBezTo>
                    <a:pt x="77295" y="484514"/>
                    <a:pt x="80724" y="491600"/>
                    <a:pt x="93983" y="492972"/>
                  </a:cubicBezTo>
                  <a:cubicBezTo>
                    <a:pt x="111814" y="494801"/>
                    <a:pt x="119815" y="487257"/>
                    <a:pt x="122787" y="474227"/>
                  </a:cubicBezTo>
                  <a:cubicBezTo>
                    <a:pt x="134445" y="425078"/>
                    <a:pt x="146104" y="375929"/>
                    <a:pt x="158220" y="327008"/>
                  </a:cubicBezTo>
                  <a:cubicBezTo>
                    <a:pt x="162335" y="309863"/>
                    <a:pt x="170793" y="272373"/>
                    <a:pt x="192738" y="270544"/>
                  </a:cubicBezTo>
                  <a:cubicBezTo>
                    <a:pt x="226800" y="267572"/>
                    <a:pt x="234572" y="273287"/>
                    <a:pt x="243488" y="306206"/>
                  </a:cubicBezTo>
                  <a:cubicBezTo>
                    <a:pt x="244402" y="309635"/>
                    <a:pt x="245316" y="313292"/>
                    <a:pt x="245774" y="316950"/>
                  </a:cubicBezTo>
                  <a:cubicBezTo>
                    <a:pt x="249888" y="343696"/>
                    <a:pt x="254232" y="370442"/>
                    <a:pt x="258118" y="397417"/>
                  </a:cubicBezTo>
                  <a:cubicBezTo>
                    <a:pt x="261776" y="422106"/>
                    <a:pt x="265433" y="446566"/>
                    <a:pt x="269319" y="471255"/>
                  </a:cubicBezTo>
                  <a:cubicBezTo>
                    <a:pt x="271148" y="482685"/>
                    <a:pt x="276863" y="491143"/>
                    <a:pt x="289665" y="491372"/>
                  </a:cubicBezTo>
                  <a:cubicBezTo>
                    <a:pt x="311839" y="492057"/>
                    <a:pt x="324183" y="479942"/>
                    <a:pt x="319840" y="441308"/>
                  </a:cubicBezTo>
                  <a:cubicBezTo>
                    <a:pt x="313896" y="389645"/>
                    <a:pt x="304524" y="293633"/>
                    <a:pt x="291494" y="241969"/>
                  </a:cubicBezTo>
                  <a:cubicBezTo>
                    <a:pt x="291494" y="241969"/>
                    <a:pt x="293094" y="241969"/>
                    <a:pt x="277549" y="217280"/>
                  </a:cubicBezTo>
                  <a:cubicBezTo>
                    <a:pt x="274120" y="211794"/>
                    <a:pt x="273891" y="203793"/>
                    <a:pt x="276863" y="198078"/>
                  </a:cubicBezTo>
                  <a:cubicBezTo>
                    <a:pt x="282578" y="187334"/>
                    <a:pt x="280521" y="176589"/>
                    <a:pt x="278692" y="165845"/>
                  </a:cubicBezTo>
                  <a:cubicBezTo>
                    <a:pt x="275263" y="145728"/>
                    <a:pt x="259718" y="98637"/>
                    <a:pt x="264519" y="95436"/>
                  </a:cubicBezTo>
                  <a:cubicBezTo>
                    <a:pt x="267948" y="93150"/>
                    <a:pt x="271605" y="94065"/>
                    <a:pt x="274577" y="96579"/>
                  </a:cubicBezTo>
                  <a:cubicBezTo>
                    <a:pt x="287836" y="108009"/>
                    <a:pt x="302466" y="118068"/>
                    <a:pt x="313211" y="132241"/>
                  </a:cubicBezTo>
                  <a:cubicBezTo>
                    <a:pt x="323726" y="145957"/>
                    <a:pt x="323726" y="158530"/>
                    <a:pt x="313668" y="172703"/>
                  </a:cubicBezTo>
                  <a:cubicBezTo>
                    <a:pt x="307724" y="181161"/>
                    <a:pt x="300866" y="188705"/>
                    <a:pt x="295151" y="197392"/>
                  </a:cubicBezTo>
                  <a:cubicBezTo>
                    <a:pt x="289208" y="206079"/>
                    <a:pt x="290351" y="214080"/>
                    <a:pt x="297437" y="220709"/>
                  </a:cubicBezTo>
                  <a:cubicBezTo>
                    <a:pt x="304752" y="227567"/>
                    <a:pt x="313668" y="225738"/>
                    <a:pt x="320297" y="219109"/>
                  </a:cubicBezTo>
                  <a:cubicBezTo>
                    <a:pt x="325555" y="214080"/>
                    <a:pt x="330813" y="209051"/>
                    <a:pt x="335156" y="202878"/>
                  </a:cubicBezTo>
                  <a:cubicBezTo>
                    <a:pt x="344757" y="188934"/>
                    <a:pt x="354816" y="175446"/>
                    <a:pt x="364417" y="161730"/>
                  </a:cubicBezTo>
                  <a:cubicBezTo>
                    <a:pt x="375847" y="145500"/>
                    <a:pt x="375618" y="137956"/>
                    <a:pt x="363274" y="121497"/>
                  </a:cubicBezTo>
                  <a:cubicBezTo>
                    <a:pt x="344986" y="96808"/>
                    <a:pt x="336299" y="76920"/>
                    <a:pt x="315039" y="48802"/>
                  </a:cubicBezTo>
                  <a:cubicBezTo>
                    <a:pt x="298809" y="25256"/>
                    <a:pt x="278692" y="10397"/>
                    <a:pt x="253089" y="2625"/>
                  </a:cubicBezTo>
                  <a:close/>
                </a:path>
              </a:pathLst>
            </a:custGeom>
            <a:solidFill>
              <a:srgbClr val="FFFFFF"/>
            </a:solidFill>
            <a:ln w="2286" cap="flat">
              <a:noFill/>
              <a:prstDash val="solid"/>
              <a:miter/>
            </a:ln>
          </p:spPr>
          <p:txBody>
            <a:bodyPr rtlCol="0" anchor="ctr"/>
            <a:lstStyle/>
            <a:p>
              <a:endParaRPr lang="en-US"/>
            </a:p>
          </p:txBody>
        </p:sp>
        <p:sp>
          <p:nvSpPr>
            <p:cNvPr id="32" name="Freeform 184">
              <a:extLst>
                <a:ext uri="{FF2B5EF4-FFF2-40B4-BE49-F238E27FC236}">
                  <a16:creationId xmlns:a16="http://schemas.microsoft.com/office/drawing/2014/main" id="{2718B1CB-478F-9FD7-66C6-41FB74D6386F}"/>
                </a:ext>
              </a:extLst>
            </p:cNvPr>
            <p:cNvSpPr/>
            <p:nvPr/>
          </p:nvSpPr>
          <p:spPr>
            <a:xfrm>
              <a:off x="4352139" y="3258007"/>
              <a:ext cx="457885" cy="97550"/>
            </a:xfrm>
            <a:custGeom>
              <a:avLst/>
              <a:gdLst>
                <a:gd name="connsiteX0" fmla="*/ 329184 w 457885"/>
                <a:gd name="connsiteY0" fmla="*/ 45034 h 97550"/>
                <a:gd name="connsiteX1" fmla="*/ 224028 w 457885"/>
                <a:gd name="connsiteY1" fmla="*/ 45263 h 97550"/>
                <a:gd name="connsiteX2" fmla="*/ 117272 w 457885"/>
                <a:gd name="connsiteY2" fmla="*/ 34061 h 97550"/>
                <a:gd name="connsiteX3" fmla="*/ 914 w 457885"/>
                <a:gd name="connsiteY3" fmla="*/ 16459 h 97550"/>
                <a:gd name="connsiteX4" fmla="*/ 0 w 457885"/>
                <a:gd name="connsiteY4" fmla="*/ 17145 h 97550"/>
                <a:gd name="connsiteX5" fmla="*/ 63551 w 457885"/>
                <a:gd name="connsiteY5" fmla="*/ 38862 h 97550"/>
                <a:gd name="connsiteX6" fmla="*/ 259918 w 457885"/>
                <a:gd name="connsiteY6" fmla="*/ 94412 h 97550"/>
                <a:gd name="connsiteX7" fmla="*/ 413080 w 457885"/>
                <a:gd name="connsiteY7" fmla="*/ 58293 h 97550"/>
                <a:gd name="connsiteX8" fmla="*/ 457200 w 457885"/>
                <a:gd name="connsiteY8" fmla="*/ 2286 h 97550"/>
                <a:gd name="connsiteX9" fmla="*/ 457886 w 457885"/>
                <a:gd name="connsiteY9" fmla="*/ 0 h 97550"/>
                <a:gd name="connsiteX10" fmla="*/ 457886 w 457885"/>
                <a:gd name="connsiteY10" fmla="*/ 0 h 97550"/>
                <a:gd name="connsiteX11" fmla="*/ 433654 w 457885"/>
                <a:gd name="connsiteY11" fmla="*/ 16002 h 97550"/>
                <a:gd name="connsiteX12" fmla="*/ 329184 w 457885"/>
                <a:gd name="connsiteY12" fmla="*/ 45034 h 9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885" h="97550">
                  <a:moveTo>
                    <a:pt x="329184" y="45034"/>
                  </a:moveTo>
                  <a:cubicBezTo>
                    <a:pt x="294437" y="47549"/>
                    <a:pt x="258775" y="46634"/>
                    <a:pt x="224028" y="45263"/>
                  </a:cubicBezTo>
                  <a:cubicBezTo>
                    <a:pt x="187909" y="43891"/>
                    <a:pt x="152933" y="38862"/>
                    <a:pt x="117272" y="34061"/>
                  </a:cubicBezTo>
                  <a:cubicBezTo>
                    <a:pt x="81610" y="29718"/>
                    <a:pt x="35890" y="31318"/>
                    <a:pt x="914" y="16459"/>
                  </a:cubicBezTo>
                  <a:cubicBezTo>
                    <a:pt x="686" y="16688"/>
                    <a:pt x="229" y="16916"/>
                    <a:pt x="0" y="17145"/>
                  </a:cubicBezTo>
                  <a:cubicBezTo>
                    <a:pt x="21031" y="24460"/>
                    <a:pt x="45720" y="32233"/>
                    <a:pt x="63551" y="38862"/>
                  </a:cubicBezTo>
                  <a:cubicBezTo>
                    <a:pt x="127559" y="62408"/>
                    <a:pt x="192253" y="83896"/>
                    <a:pt x="259918" y="94412"/>
                  </a:cubicBezTo>
                  <a:cubicBezTo>
                    <a:pt x="315697" y="102870"/>
                    <a:pt x="367589" y="95326"/>
                    <a:pt x="413080" y="58293"/>
                  </a:cubicBezTo>
                  <a:cubicBezTo>
                    <a:pt x="432283" y="42748"/>
                    <a:pt x="448056" y="25832"/>
                    <a:pt x="457200" y="2286"/>
                  </a:cubicBezTo>
                  <a:cubicBezTo>
                    <a:pt x="457429" y="1600"/>
                    <a:pt x="457657" y="686"/>
                    <a:pt x="457886" y="0"/>
                  </a:cubicBezTo>
                  <a:lnTo>
                    <a:pt x="457886" y="0"/>
                  </a:lnTo>
                  <a:cubicBezTo>
                    <a:pt x="450113" y="5715"/>
                    <a:pt x="442112" y="11201"/>
                    <a:pt x="433654" y="16002"/>
                  </a:cubicBezTo>
                  <a:cubicBezTo>
                    <a:pt x="401193" y="34519"/>
                    <a:pt x="365989" y="42520"/>
                    <a:pt x="329184" y="45034"/>
                  </a:cubicBezTo>
                  <a:close/>
                </a:path>
              </a:pathLst>
            </a:custGeom>
            <a:solidFill>
              <a:srgbClr val="FFFFFF"/>
            </a:solidFill>
            <a:ln w="2286" cap="flat">
              <a:noFill/>
              <a:prstDash val="solid"/>
              <a:miter/>
            </a:ln>
          </p:spPr>
          <p:txBody>
            <a:bodyPr rtlCol="0" anchor="ctr"/>
            <a:lstStyle/>
            <a:p>
              <a:endParaRPr lang="en-US"/>
            </a:p>
          </p:txBody>
        </p:sp>
        <p:sp>
          <p:nvSpPr>
            <p:cNvPr id="33" name="Freeform 185">
              <a:extLst>
                <a:ext uri="{FF2B5EF4-FFF2-40B4-BE49-F238E27FC236}">
                  <a16:creationId xmlns:a16="http://schemas.microsoft.com/office/drawing/2014/main" id="{36D1D17B-7CA2-E018-63A9-94DE8215EE6B}"/>
                </a:ext>
              </a:extLst>
            </p:cNvPr>
            <p:cNvSpPr/>
            <p:nvPr/>
          </p:nvSpPr>
          <p:spPr>
            <a:xfrm>
              <a:off x="3675120" y="3187464"/>
              <a:ext cx="1156224" cy="700670"/>
            </a:xfrm>
            <a:custGeom>
              <a:avLst/>
              <a:gdLst>
                <a:gd name="connsiteX0" fmla="*/ 1147934 w 1156224"/>
                <a:gd name="connsiteY0" fmla="*/ 43568 h 700670"/>
                <a:gd name="connsiteX1" fmla="*/ 1117073 w 1156224"/>
                <a:gd name="connsiteY1" fmla="*/ 34196 h 700670"/>
                <a:gd name="connsiteX2" fmla="*/ 1054894 w 1156224"/>
                <a:gd name="connsiteY2" fmla="*/ 13393 h 700670"/>
                <a:gd name="connsiteX3" fmla="*/ 936936 w 1156224"/>
                <a:gd name="connsiteY3" fmla="*/ 1506 h 700670"/>
                <a:gd name="connsiteX4" fmla="*/ 710851 w 1156224"/>
                <a:gd name="connsiteY4" fmla="*/ 9507 h 700670"/>
                <a:gd name="connsiteX5" fmla="*/ 699192 w 1156224"/>
                <a:gd name="connsiteY5" fmla="*/ 24137 h 700670"/>
                <a:gd name="connsiteX6" fmla="*/ 695535 w 1156224"/>
                <a:gd name="connsiteY6" fmla="*/ 51112 h 700670"/>
                <a:gd name="connsiteX7" fmla="*/ 634041 w 1156224"/>
                <a:gd name="connsiteY7" fmla="*/ 79687 h 700670"/>
                <a:gd name="connsiteX8" fmla="*/ 402469 w 1156224"/>
                <a:gd name="connsiteY8" fmla="*/ 71229 h 700670"/>
                <a:gd name="connsiteX9" fmla="*/ 386239 w 1156224"/>
                <a:gd name="connsiteY9" fmla="*/ 62771 h 700670"/>
                <a:gd name="connsiteX10" fmla="*/ 356521 w 1156224"/>
                <a:gd name="connsiteY10" fmla="*/ 24594 h 700670"/>
                <a:gd name="connsiteX11" fmla="*/ 249079 w 1156224"/>
                <a:gd name="connsiteY11" fmla="*/ 24594 h 700670"/>
                <a:gd name="connsiteX12" fmla="*/ 206331 w 1156224"/>
                <a:gd name="connsiteY12" fmla="*/ 105290 h 700670"/>
                <a:gd name="connsiteX13" fmla="*/ 196501 w 1156224"/>
                <a:gd name="connsiteY13" fmla="*/ 119463 h 700670"/>
                <a:gd name="connsiteX14" fmla="*/ 172726 w 1156224"/>
                <a:gd name="connsiteY14" fmla="*/ 207474 h 700670"/>
                <a:gd name="connsiteX15" fmla="*/ 169755 w 1156224"/>
                <a:gd name="connsiteY15" fmla="*/ 224619 h 700670"/>
                <a:gd name="connsiteX16" fmla="*/ 97288 w 1156224"/>
                <a:gd name="connsiteY16" fmla="*/ 310573 h 700670"/>
                <a:gd name="connsiteX17" fmla="*/ 89973 w 1156224"/>
                <a:gd name="connsiteY17" fmla="*/ 339148 h 700670"/>
                <a:gd name="connsiteX18" fmla="*/ 100032 w 1156224"/>
                <a:gd name="connsiteY18" fmla="*/ 365894 h 700670"/>
                <a:gd name="connsiteX19" fmla="*/ 159468 w 1156224"/>
                <a:gd name="connsiteY19" fmla="*/ 444304 h 700670"/>
                <a:gd name="connsiteX20" fmla="*/ 184614 w 1156224"/>
                <a:gd name="connsiteY20" fmla="*/ 452305 h 700670"/>
                <a:gd name="connsiteX21" fmla="*/ 193072 w 1156224"/>
                <a:gd name="connsiteY21" fmla="*/ 464192 h 700670"/>
                <a:gd name="connsiteX22" fmla="*/ 191929 w 1156224"/>
                <a:gd name="connsiteY22" fmla="*/ 479508 h 700670"/>
                <a:gd name="connsiteX23" fmla="*/ 178441 w 1156224"/>
                <a:gd name="connsiteY23" fmla="*/ 597466 h 700670"/>
                <a:gd name="connsiteX24" fmla="*/ 171126 w 1156224"/>
                <a:gd name="connsiteY24" fmla="*/ 665132 h 700670"/>
                <a:gd name="connsiteX25" fmla="*/ 154667 w 1156224"/>
                <a:gd name="connsiteY25" fmla="*/ 674047 h 700670"/>
                <a:gd name="connsiteX26" fmla="*/ 25508 w 1156224"/>
                <a:gd name="connsiteY26" fmla="*/ 669932 h 700670"/>
                <a:gd name="connsiteX27" fmla="*/ 4020 w 1156224"/>
                <a:gd name="connsiteY27" fmla="*/ 671761 h 700670"/>
                <a:gd name="connsiteX28" fmla="*/ 133 w 1156224"/>
                <a:gd name="connsiteY28" fmla="*/ 678848 h 700670"/>
                <a:gd name="connsiteX29" fmla="*/ 4705 w 1156224"/>
                <a:gd name="connsiteY29" fmla="*/ 682734 h 700670"/>
                <a:gd name="connsiteX30" fmla="*/ 148723 w 1156224"/>
                <a:gd name="connsiteY30" fmla="*/ 685020 h 700670"/>
                <a:gd name="connsiteX31" fmla="*/ 173641 w 1156224"/>
                <a:gd name="connsiteY31" fmla="*/ 689363 h 700670"/>
                <a:gd name="connsiteX32" fmla="*/ 208617 w 1156224"/>
                <a:gd name="connsiteY32" fmla="*/ 700565 h 700670"/>
                <a:gd name="connsiteX33" fmla="*/ 242449 w 1156224"/>
                <a:gd name="connsiteY33" fmla="*/ 673133 h 700670"/>
                <a:gd name="connsiteX34" fmla="*/ 269881 w 1156224"/>
                <a:gd name="connsiteY34" fmla="*/ 553346 h 700670"/>
                <a:gd name="connsiteX35" fmla="*/ 289312 w 1156224"/>
                <a:gd name="connsiteY35" fmla="*/ 490481 h 700670"/>
                <a:gd name="connsiteX36" fmla="*/ 312401 w 1156224"/>
                <a:gd name="connsiteY36" fmla="*/ 477451 h 700670"/>
                <a:gd name="connsiteX37" fmla="*/ 332975 w 1156224"/>
                <a:gd name="connsiteY37" fmla="*/ 490938 h 700670"/>
                <a:gd name="connsiteX38" fmla="*/ 338461 w 1156224"/>
                <a:gd name="connsiteY38" fmla="*/ 509912 h 700670"/>
                <a:gd name="connsiteX39" fmla="*/ 351949 w 1156224"/>
                <a:gd name="connsiteY39" fmla="*/ 603410 h 700670"/>
                <a:gd name="connsiteX40" fmla="*/ 363150 w 1156224"/>
                <a:gd name="connsiteY40" fmla="*/ 677247 h 700670"/>
                <a:gd name="connsiteX41" fmla="*/ 375952 w 1156224"/>
                <a:gd name="connsiteY41" fmla="*/ 694850 h 700670"/>
                <a:gd name="connsiteX42" fmla="*/ 422129 w 1156224"/>
                <a:gd name="connsiteY42" fmla="*/ 693249 h 700670"/>
                <a:gd name="connsiteX43" fmla="*/ 440417 w 1156224"/>
                <a:gd name="connsiteY43" fmla="*/ 666046 h 700670"/>
                <a:gd name="connsiteX44" fmla="*/ 438360 w 1156224"/>
                <a:gd name="connsiteY44" fmla="*/ 633128 h 700670"/>
                <a:gd name="connsiteX45" fmla="*/ 418243 w 1156224"/>
                <a:gd name="connsiteY45" fmla="*/ 469907 h 700670"/>
                <a:gd name="connsiteX46" fmla="*/ 420300 w 1156224"/>
                <a:gd name="connsiteY46" fmla="*/ 430817 h 700670"/>
                <a:gd name="connsiteX47" fmla="*/ 440188 w 1156224"/>
                <a:gd name="connsiteY47" fmla="*/ 420072 h 700670"/>
                <a:gd name="connsiteX48" fmla="*/ 489109 w 1156224"/>
                <a:gd name="connsiteY48" fmla="*/ 349892 h 700670"/>
                <a:gd name="connsiteX49" fmla="*/ 486823 w 1156224"/>
                <a:gd name="connsiteY49" fmla="*/ 317431 h 700670"/>
                <a:gd name="connsiteX50" fmla="*/ 439503 w 1156224"/>
                <a:gd name="connsiteY50" fmla="*/ 244508 h 700670"/>
                <a:gd name="connsiteX51" fmla="*/ 493681 w 1156224"/>
                <a:gd name="connsiteY51" fmla="*/ 266910 h 700670"/>
                <a:gd name="connsiteX52" fmla="*/ 614839 w 1156224"/>
                <a:gd name="connsiteY52" fmla="*/ 337776 h 700670"/>
                <a:gd name="connsiteX53" fmla="*/ 734854 w 1156224"/>
                <a:gd name="connsiteY53" fmla="*/ 370009 h 700670"/>
                <a:gd name="connsiteX54" fmla="*/ 943566 w 1156224"/>
                <a:gd name="connsiteY54" fmla="*/ 327032 h 700670"/>
                <a:gd name="connsiteX55" fmla="*/ 1118445 w 1156224"/>
                <a:gd name="connsiteY55" fmla="*/ 144609 h 700670"/>
                <a:gd name="connsiteX56" fmla="*/ 1146105 w 1156224"/>
                <a:gd name="connsiteY56" fmla="*/ 84716 h 700670"/>
                <a:gd name="connsiteX57" fmla="*/ 1156164 w 1156224"/>
                <a:gd name="connsiteY57" fmla="*/ 54084 h 700670"/>
                <a:gd name="connsiteX58" fmla="*/ 1147934 w 1156224"/>
                <a:gd name="connsiteY58" fmla="*/ 43568 h 700670"/>
                <a:gd name="connsiteX59" fmla="*/ 305772 w 1156224"/>
                <a:gd name="connsiteY59" fmla="*/ 24366 h 700670"/>
                <a:gd name="connsiteX60" fmla="*/ 378009 w 1156224"/>
                <a:gd name="connsiteY60" fmla="*/ 114434 h 700670"/>
                <a:gd name="connsiteX61" fmla="*/ 300742 w 1156224"/>
                <a:gd name="connsiteY61" fmla="*/ 179814 h 700670"/>
                <a:gd name="connsiteX62" fmla="*/ 225533 w 1156224"/>
                <a:gd name="connsiteY62" fmla="*/ 133408 h 700670"/>
                <a:gd name="connsiteX63" fmla="*/ 305772 w 1156224"/>
                <a:gd name="connsiteY63" fmla="*/ 24366 h 700670"/>
                <a:gd name="connsiteX64" fmla="*/ 177527 w 1156224"/>
                <a:gd name="connsiteY64" fmla="*/ 171356 h 700670"/>
                <a:gd name="connsiteX65" fmla="*/ 206331 w 1156224"/>
                <a:gd name="connsiteY65" fmla="*/ 130893 h 700670"/>
                <a:gd name="connsiteX66" fmla="*/ 237192 w 1156224"/>
                <a:gd name="connsiteY66" fmla="*/ 180500 h 700670"/>
                <a:gd name="connsiteX67" fmla="*/ 195815 w 1156224"/>
                <a:gd name="connsiteY67" fmla="*/ 200845 h 700670"/>
                <a:gd name="connsiteX68" fmla="*/ 184614 w 1156224"/>
                <a:gd name="connsiteY68" fmla="*/ 198102 h 700670"/>
                <a:gd name="connsiteX69" fmla="*/ 177527 w 1156224"/>
                <a:gd name="connsiteY69" fmla="*/ 171356 h 700670"/>
                <a:gd name="connsiteX70" fmla="*/ 469906 w 1156224"/>
                <a:gd name="connsiteY70" fmla="*/ 314916 h 700670"/>
                <a:gd name="connsiteX71" fmla="*/ 471049 w 1156224"/>
                <a:gd name="connsiteY71" fmla="*/ 355150 h 700670"/>
                <a:gd name="connsiteX72" fmla="*/ 441789 w 1156224"/>
                <a:gd name="connsiteY72" fmla="*/ 396298 h 700670"/>
                <a:gd name="connsiteX73" fmla="*/ 426930 w 1156224"/>
                <a:gd name="connsiteY73" fmla="*/ 412529 h 700670"/>
                <a:gd name="connsiteX74" fmla="*/ 404070 w 1156224"/>
                <a:gd name="connsiteY74" fmla="*/ 414129 h 700670"/>
                <a:gd name="connsiteX75" fmla="*/ 401784 w 1156224"/>
                <a:gd name="connsiteY75" fmla="*/ 390812 h 700670"/>
                <a:gd name="connsiteX76" fmla="*/ 420300 w 1156224"/>
                <a:gd name="connsiteY76" fmla="*/ 366123 h 700670"/>
                <a:gd name="connsiteX77" fmla="*/ 419843 w 1156224"/>
                <a:gd name="connsiteY77" fmla="*/ 325661 h 700670"/>
                <a:gd name="connsiteX78" fmla="*/ 381210 w 1156224"/>
                <a:gd name="connsiteY78" fmla="*/ 289999 h 700670"/>
                <a:gd name="connsiteX79" fmla="*/ 371151 w 1156224"/>
                <a:gd name="connsiteY79" fmla="*/ 288856 h 700670"/>
                <a:gd name="connsiteX80" fmla="*/ 385324 w 1156224"/>
                <a:gd name="connsiteY80" fmla="*/ 359265 h 700670"/>
                <a:gd name="connsiteX81" fmla="*/ 383496 w 1156224"/>
                <a:gd name="connsiteY81" fmla="*/ 391497 h 700670"/>
                <a:gd name="connsiteX82" fmla="*/ 384181 w 1156224"/>
                <a:gd name="connsiteY82" fmla="*/ 410700 h 700670"/>
                <a:gd name="connsiteX83" fmla="*/ 398126 w 1156224"/>
                <a:gd name="connsiteY83" fmla="*/ 435389 h 700670"/>
                <a:gd name="connsiteX84" fmla="*/ 426472 w 1156224"/>
                <a:gd name="connsiteY84" fmla="*/ 634728 h 700670"/>
                <a:gd name="connsiteX85" fmla="*/ 396297 w 1156224"/>
                <a:gd name="connsiteY85" fmla="*/ 684791 h 700670"/>
                <a:gd name="connsiteX86" fmla="*/ 375952 w 1156224"/>
                <a:gd name="connsiteY86" fmla="*/ 664674 h 700670"/>
                <a:gd name="connsiteX87" fmla="*/ 364750 w 1156224"/>
                <a:gd name="connsiteY87" fmla="*/ 590837 h 700670"/>
                <a:gd name="connsiteX88" fmla="*/ 352406 w 1156224"/>
                <a:gd name="connsiteY88" fmla="*/ 510369 h 700670"/>
                <a:gd name="connsiteX89" fmla="*/ 350120 w 1156224"/>
                <a:gd name="connsiteY89" fmla="*/ 499625 h 700670"/>
                <a:gd name="connsiteX90" fmla="*/ 299371 w 1156224"/>
                <a:gd name="connsiteY90" fmla="*/ 463964 h 700670"/>
                <a:gd name="connsiteX91" fmla="*/ 264852 w 1156224"/>
                <a:gd name="connsiteY91" fmla="*/ 520428 h 700670"/>
                <a:gd name="connsiteX92" fmla="*/ 229419 w 1156224"/>
                <a:gd name="connsiteY92" fmla="*/ 667646 h 700670"/>
                <a:gd name="connsiteX93" fmla="*/ 200616 w 1156224"/>
                <a:gd name="connsiteY93" fmla="*/ 686391 h 700670"/>
                <a:gd name="connsiteX94" fmla="*/ 185071 w 1156224"/>
                <a:gd name="connsiteY94" fmla="*/ 662160 h 700670"/>
                <a:gd name="connsiteX95" fmla="*/ 190786 w 1156224"/>
                <a:gd name="connsiteY95" fmla="*/ 612096 h 700670"/>
                <a:gd name="connsiteX96" fmla="*/ 207474 w 1156224"/>
                <a:gd name="connsiteY96" fmla="*/ 446133 h 700670"/>
                <a:gd name="connsiteX97" fmla="*/ 212046 w 1156224"/>
                <a:gd name="connsiteY97" fmla="*/ 431731 h 700670"/>
                <a:gd name="connsiteX98" fmla="*/ 221875 w 1156224"/>
                <a:gd name="connsiteY98" fmla="*/ 390354 h 700670"/>
                <a:gd name="connsiteX99" fmla="*/ 224847 w 1156224"/>
                <a:gd name="connsiteY99" fmla="*/ 314002 h 700670"/>
                <a:gd name="connsiteX100" fmla="*/ 207016 w 1156224"/>
                <a:gd name="connsiteY100" fmla="*/ 302801 h 700670"/>
                <a:gd name="connsiteX101" fmla="*/ 164268 w 1156224"/>
                <a:gd name="connsiteY101" fmla="*/ 337091 h 700670"/>
                <a:gd name="connsiteX102" fmla="*/ 163354 w 1156224"/>
                <a:gd name="connsiteY102" fmla="*/ 359036 h 700670"/>
                <a:gd name="connsiteX103" fmla="*/ 196729 w 1156224"/>
                <a:gd name="connsiteY103" fmla="*/ 393326 h 700670"/>
                <a:gd name="connsiteX104" fmla="*/ 196044 w 1156224"/>
                <a:gd name="connsiteY104" fmla="*/ 432417 h 700670"/>
                <a:gd name="connsiteX105" fmla="*/ 171355 w 1156224"/>
                <a:gd name="connsiteY105" fmla="*/ 431731 h 700670"/>
                <a:gd name="connsiteX106" fmla="*/ 109176 w 1156224"/>
                <a:gd name="connsiteY106" fmla="*/ 348521 h 700670"/>
                <a:gd name="connsiteX107" fmla="*/ 112833 w 1156224"/>
                <a:gd name="connsiteY107" fmla="*/ 318117 h 700670"/>
                <a:gd name="connsiteX108" fmla="*/ 185299 w 1156224"/>
                <a:gd name="connsiteY108" fmla="*/ 227591 h 700670"/>
                <a:gd name="connsiteX109" fmla="*/ 285426 w 1156224"/>
                <a:gd name="connsiteY109" fmla="*/ 194216 h 700670"/>
                <a:gd name="connsiteX110" fmla="*/ 300742 w 1156224"/>
                <a:gd name="connsiteY110" fmla="*/ 195130 h 700670"/>
                <a:gd name="connsiteX111" fmla="*/ 359721 w 1156224"/>
                <a:gd name="connsiteY111" fmla="*/ 196044 h 700670"/>
                <a:gd name="connsiteX112" fmla="*/ 421672 w 1156224"/>
                <a:gd name="connsiteY112" fmla="*/ 242222 h 700670"/>
                <a:gd name="connsiteX113" fmla="*/ 469906 w 1156224"/>
                <a:gd name="connsiteY113" fmla="*/ 314916 h 700670"/>
                <a:gd name="connsiteX114" fmla="*/ 386925 w 1156224"/>
                <a:gd name="connsiteY114" fmla="*/ 314459 h 700670"/>
                <a:gd name="connsiteX115" fmla="*/ 401326 w 1156224"/>
                <a:gd name="connsiteY115" fmla="*/ 364065 h 700670"/>
                <a:gd name="connsiteX116" fmla="*/ 386925 w 1156224"/>
                <a:gd name="connsiteY116" fmla="*/ 314459 h 700670"/>
                <a:gd name="connsiteX117" fmla="*/ 206331 w 1156224"/>
                <a:gd name="connsiteY117" fmla="*/ 379610 h 700670"/>
                <a:gd name="connsiteX118" fmla="*/ 181413 w 1156224"/>
                <a:gd name="connsiteY118" fmla="*/ 357207 h 700670"/>
                <a:gd name="connsiteX119" fmla="*/ 180956 w 1156224"/>
                <a:gd name="connsiteY119" fmla="*/ 344177 h 700670"/>
                <a:gd name="connsiteX120" fmla="*/ 209760 w 1156224"/>
                <a:gd name="connsiteY120" fmla="*/ 322232 h 700670"/>
                <a:gd name="connsiteX121" fmla="*/ 206331 w 1156224"/>
                <a:gd name="connsiteY121" fmla="*/ 379610 h 700670"/>
                <a:gd name="connsiteX122" fmla="*/ 1106100 w 1156224"/>
                <a:gd name="connsiteY122" fmla="*/ 143009 h 700670"/>
                <a:gd name="connsiteX123" fmla="*/ 967797 w 1156224"/>
                <a:gd name="connsiteY123" fmla="*/ 300286 h 700670"/>
                <a:gd name="connsiteX124" fmla="*/ 812349 w 1156224"/>
                <a:gd name="connsiteY124" fmla="*/ 351950 h 700670"/>
                <a:gd name="connsiteX125" fmla="*/ 762057 w 1156224"/>
                <a:gd name="connsiteY125" fmla="*/ 357207 h 700670"/>
                <a:gd name="connsiteX126" fmla="*/ 581463 w 1156224"/>
                <a:gd name="connsiteY126" fmla="*/ 304172 h 700670"/>
                <a:gd name="connsiteX127" fmla="*/ 479279 w 1156224"/>
                <a:gd name="connsiteY127" fmla="*/ 244508 h 700670"/>
                <a:gd name="connsiteX128" fmla="*/ 456190 w 1156224"/>
                <a:gd name="connsiteY128" fmla="*/ 237192 h 700670"/>
                <a:gd name="connsiteX129" fmla="*/ 413899 w 1156224"/>
                <a:gd name="connsiteY129" fmla="*/ 212504 h 700670"/>
                <a:gd name="connsiteX130" fmla="*/ 360407 w 1156224"/>
                <a:gd name="connsiteY130" fmla="*/ 178671 h 700670"/>
                <a:gd name="connsiteX131" fmla="*/ 361550 w 1156224"/>
                <a:gd name="connsiteY131" fmla="*/ 176842 h 700670"/>
                <a:gd name="connsiteX132" fmla="*/ 361779 w 1156224"/>
                <a:gd name="connsiteY132" fmla="*/ 176385 h 700670"/>
                <a:gd name="connsiteX133" fmla="*/ 362693 w 1156224"/>
                <a:gd name="connsiteY133" fmla="*/ 175013 h 700670"/>
                <a:gd name="connsiteX134" fmla="*/ 362922 w 1156224"/>
                <a:gd name="connsiteY134" fmla="*/ 174785 h 700670"/>
                <a:gd name="connsiteX135" fmla="*/ 364065 w 1156224"/>
                <a:gd name="connsiteY135" fmla="*/ 173184 h 700670"/>
                <a:gd name="connsiteX136" fmla="*/ 364065 w 1156224"/>
                <a:gd name="connsiteY136" fmla="*/ 173184 h 700670"/>
                <a:gd name="connsiteX137" fmla="*/ 368408 w 1156224"/>
                <a:gd name="connsiteY137" fmla="*/ 167698 h 700670"/>
                <a:gd name="connsiteX138" fmla="*/ 392868 w 1156224"/>
                <a:gd name="connsiteY138" fmla="*/ 106433 h 700670"/>
                <a:gd name="connsiteX139" fmla="*/ 411385 w 1156224"/>
                <a:gd name="connsiteY139" fmla="*/ 84716 h 700670"/>
                <a:gd name="connsiteX140" fmla="*/ 614382 w 1156224"/>
                <a:gd name="connsiteY140" fmla="*/ 89517 h 700670"/>
                <a:gd name="connsiteX141" fmla="*/ 776459 w 1156224"/>
                <a:gd name="connsiteY141" fmla="*/ 135694 h 700670"/>
                <a:gd name="connsiteX142" fmla="*/ 939908 w 1156224"/>
                <a:gd name="connsiteY142" fmla="*/ 177071 h 700670"/>
                <a:gd name="connsiteX143" fmla="*/ 1032263 w 1156224"/>
                <a:gd name="connsiteY143" fmla="*/ 170441 h 700670"/>
                <a:gd name="connsiteX144" fmla="*/ 1034549 w 1156224"/>
                <a:gd name="connsiteY144" fmla="*/ 169755 h 700670"/>
                <a:gd name="connsiteX145" fmla="*/ 1036835 w 1156224"/>
                <a:gd name="connsiteY145" fmla="*/ 169070 h 700670"/>
                <a:gd name="connsiteX146" fmla="*/ 1039121 w 1156224"/>
                <a:gd name="connsiteY146" fmla="*/ 168155 h 700670"/>
                <a:gd name="connsiteX147" fmla="*/ 1041178 w 1156224"/>
                <a:gd name="connsiteY147" fmla="*/ 167469 h 700670"/>
                <a:gd name="connsiteX148" fmla="*/ 1043464 w 1156224"/>
                <a:gd name="connsiteY148" fmla="*/ 166555 h 700670"/>
                <a:gd name="connsiteX149" fmla="*/ 1045750 w 1156224"/>
                <a:gd name="connsiteY149" fmla="*/ 165641 h 700670"/>
                <a:gd name="connsiteX150" fmla="*/ 1048036 w 1156224"/>
                <a:gd name="connsiteY150" fmla="*/ 164726 h 700670"/>
                <a:gd name="connsiteX151" fmla="*/ 1050322 w 1156224"/>
                <a:gd name="connsiteY151" fmla="*/ 163812 h 700670"/>
                <a:gd name="connsiteX152" fmla="*/ 1052608 w 1156224"/>
                <a:gd name="connsiteY152" fmla="*/ 162897 h 700670"/>
                <a:gd name="connsiteX153" fmla="*/ 1054894 w 1156224"/>
                <a:gd name="connsiteY153" fmla="*/ 161754 h 700670"/>
                <a:gd name="connsiteX154" fmla="*/ 1056951 w 1156224"/>
                <a:gd name="connsiteY154" fmla="*/ 160840 h 700670"/>
                <a:gd name="connsiteX155" fmla="*/ 1059466 w 1156224"/>
                <a:gd name="connsiteY155" fmla="*/ 159697 h 700670"/>
                <a:gd name="connsiteX156" fmla="*/ 1061295 w 1156224"/>
                <a:gd name="connsiteY156" fmla="*/ 158783 h 700670"/>
                <a:gd name="connsiteX157" fmla="*/ 1065410 w 1156224"/>
                <a:gd name="connsiteY157" fmla="*/ 156497 h 700670"/>
                <a:gd name="connsiteX158" fmla="*/ 1066781 w 1156224"/>
                <a:gd name="connsiteY158" fmla="*/ 155811 h 700670"/>
                <a:gd name="connsiteX159" fmla="*/ 1069753 w 1156224"/>
                <a:gd name="connsiteY159" fmla="*/ 154211 h 700670"/>
                <a:gd name="connsiteX160" fmla="*/ 1071582 w 1156224"/>
                <a:gd name="connsiteY160" fmla="*/ 153296 h 700670"/>
                <a:gd name="connsiteX161" fmla="*/ 1074096 w 1156224"/>
                <a:gd name="connsiteY161" fmla="*/ 151696 h 700670"/>
                <a:gd name="connsiteX162" fmla="*/ 1075925 w 1156224"/>
                <a:gd name="connsiteY162" fmla="*/ 150553 h 700670"/>
                <a:gd name="connsiteX163" fmla="*/ 1078440 w 1156224"/>
                <a:gd name="connsiteY163" fmla="*/ 148953 h 700670"/>
                <a:gd name="connsiteX164" fmla="*/ 1080269 w 1156224"/>
                <a:gd name="connsiteY164" fmla="*/ 147810 h 700670"/>
                <a:gd name="connsiteX165" fmla="*/ 1082783 w 1156224"/>
                <a:gd name="connsiteY165" fmla="*/ 146210 h 700670"/>
                <a:gd name="connsiteX166" fmla="*/ 1084612 w 1156224"/>
                <a:gd name="connsiteY166" fmla="*/ 145067 h 700670"/>
                <a:gd name="connsiteX167" fmla="*/ 1087127 w 1156224"/>
                <a:gd name="connsiteY167" fmla="*/ 143238 h 700670"/>
                <a:gd name="connsiteX168" fmla="*/ 1088727 w 1156224"/>
                <a:gd name="connsiteY168" fmla="*/ 142095 h 700670"/>
                <a:gd name="connsiteX169" fmla="*/ 1091470 w 1156224"/>
                <a:gd name="connsiteY169" fmla="*/ 140037 h 700670"/>
                <a:gd name="connsiteX170" fmla="*/ 1092842 w 1156224"/>
                <a:gd name="connsiteY170" fmla="*/ 138894 h 700670"/>
                <a:gd name="connsiteX171" fmla="*/ 1096956 w 1156224"/>
                <a:gd name="connsiteY171" fmla="*/ 135465 h 700670"/>
                <a:gd name="connsiteX172" fmla="*/ 1105872 w 1156224"/>
                <a:gd name="connsiteY172" fmla="*/ 128836 h 700670"/>
                <a:gd name="connsiteX173" fmla="*/ 1106100 w 1156224"/>
                <a:gd name="connsiteY173" fmla="*/ 143009 h 700670"/>
                <a:gd name="connsiteX174" fmla="*/ 1134675 w 1156224"/>
                <a:gd name="connsiteY174" fmla="*/ 70314 h 700670"/>
                <a:gd name="connsiteX175" fmla="*/ 1134675 w 1156224"/>
                <a:gd name="connsiteY175" fmla="*/ 70314 h 700670"/>
                <a:gd name="connsiteX176" fmla="*/ 1133990 w 1156224"/>
                <a:gd name="connsiteY176" fmla="*/ 72600 h 700670"/>
                <a:gd name="connsiteX177" fmla="*/ 1089870 w 1156224"/>
                <a:gd name="connsiteY177" fmla="*/ 128607 h 700670"/>
                <a:gd name="connsiteX178" fmla="*/ 936708 w 1156224"/>
                <a:gd name="connsiteY178" fmla="*/ 164726 h 700670"/>
                <a:gd name="connsiteX179" fmla="*/ 740340 w 1156224"/>
                <a:gd name="connsiteY179" fmla="*/ 109176 h 700670"/>
                <a:gd name="connsiteX180" fmla="*/ 676790 w 1156224"/>
                <a:gd name="connsiteY180" fmla="*/ 87459 h 700670"/>
                <a:gd name="connsiteX181" fmla="*/ 677704 w 1156224"/>
                <a:gd name="connsiteY181" fmla="*/ 86774 h 700670"/>
                <a:gd name="connsiteX182" fmla="*/ 714737 w 1156224"/>
                <a:gd name="connsiteY182" fmla="*/ 31910 h 700670"/>
                <a:gd name="connsiteX183" fmla="*/ 728453 w 1156224"/>
                <a:gd name="connsiteY183" fmla="*/ 23223 h 700670"/>
                <a:gd name="connsiteX184" fmla="*/ 971912 w 1156224"/>
                <a:gd name="connsiteY184" fmla="*/ 17279 h 700670"/>
                <a:gd name="connsiteX185" fmla="*/ 1069524 w 1156224"/>
                <a:gd name="connsiteY185" fmla="*/ 30538 h 700670"/>
                <a:gd name="connsiteX186" fmla="*/ 1128046 w 1156224"/>
                <a:gd name="connsiteY186" fmla="*/ 55684 h 700670"/>
                <a:gd name="connsiteX187" fmla="*/ 1134675 w 1156224"/>
                <a:gd name="connsiteY187" fmla="*/ 70314 h 70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1156224" h="700670">
                  <a:moveTo>
                    <a:pt x="1147934" y="43568"/>
                  </a:moveTo>
                  <a:cubicBezTo>
                    <a:pt x="1135590" y="46083"/>
                    <a:pt x="1126903" y="38768"/>
                    <a:pt x="1117073" y="34196"/>
                  </a:cubicBezTo>
                  <a:cubicBezTo>
                    <a:pt x="1096956" y="24823"/>
                    <a:pt x="1076611" y="16822"/>
                    <a:pt x="1054894" y="13393"/>
                  </a:cubicBezTo>
                  <a:cubicBezTo>
                    <a:pt x="1015803" y="7449"/>
                    <a:pt x="976256" y="4249"/>
                    <a:pt x="936936" y="1506"/>
                  </a:cubicBezTo>
                  <a:cubicBezTo>
                    <a:pt x="861270" y="-3295"/>
                    <a:pt x="786289" y="4478"/>
                    <a:pt x="710851" y="9507"/>
                  </a:cubicBezTo>
                  <a:cubicBezTo>
                    <a:pt x="698735" y="10421"/>
                    <a:pt x="695535" y="13393"/>
                    <a:pt x="699192" y="24137"/>
                  </a:cubicBezTo>
                  <a:cubicBezTo>
                    <a:pt x="702850" y="34653"/>
                    <a:pt x="699878" y="42654"/>
                    <a:pt x="695535" y="51112"/>
                  </a:cubicBezTo>
                  <a:cubicBezTo>
                    <a:pt x="682505" y="76029"/>
                    <a:pt x="661931" y="86316"/>
                    <a:pt x="634041" y="79687"/>
                  </a:cubicBezTo>
                  <a:cubicBezTo>
                    <a:pt x="613925" y="75115"/>
                    <a:pt x="459162" y="59342"/>
                    <a:pt x="402469" y="71229"/>
                  </a:cubicBezTo>
                  <a:cubicBezTo>
                    <a:pt x="393783" y="73058"/>
                    <a:pt x="388982" y="69857"/>
                    <a:pt x="386239" y="62771"/>
                  </a:cubicBezTo>
                  <a:cubicBezTo>
                    <a:pt x="380067" y="46540"/>
                    <a:pt x="371151" y="34424"/>
                    <a:pt x="356521" y="24594"/>
                  </a:cubicBezTo>
                  <a:cubicBezTo>
                    <a:pt x="319716" y="134"/>
                    <a:pt x="282912" y="7449"/>
                    <a:pt x="249079" y="24594"/>
                  </a:cubicBezTo>
                  <a:cubicBezTo>
                    <a:pt x="219361" y="39682"/>
                    <a:pt x="207245" y="71915"/>
                    <a:pt x="206331" y="105290"/>
                  </a:cubicBezTo>
                  <a:cubicBezTo>
                    <a:pt x="206102" y="112834"/>
                    <a:pt x="203587" y="115806"/>
                    <a:pt x="196501" y="119463"/>
                  </a:cubicBezTo>
                  <a:cubicBezTo>
                    <a:pt x="163125" y="136380"/>
                    <a:pt x="152381" y="178442"/>
                    <a:pt x="172726" y="207474"/>
                  </a:cubicBezTo>
                  <a:cubicBezTo>
                    <a:pt x="178899" y="216618"/>
                    <a:pt x="174555" y="218676"/>
                    <a:pt x="169755" y="224619"/>
                  </a:cubicBezTo>
                  <a:cubicBezTo>
                    <a:pt x="141180" y="261881"/>
                    <a:pt x="119920" y="282912"/>
                    <a:pt x="97288" y="310573"/>
                  </a:cubicBezTo>
                  <a:cubicBezTo>
                    <a:pt x="90430" y="318803"/>
                    <a:pt x="87230" y="328404"/>
                    <a:pt x="89973" y="339148"/>
                  </a:cubicBezTo>
                  <a:cubicBezTo>
                    <a:pt x="92259" y="348292"/>
                    <a:pt x="95917" y="357207"/>
                    <a:pt x="100032" y="365894"/>
                  </a:cubicBezTo>
                  <a:cubicBezTo>
                    <a:pt x="114205" y="396298"/>
                    <a:pt x="136836" y="420301"/>
                    <a:pt x="159468" y="444304"/>
                  </a:cubicBezTo>
                  <a:cubicBezTo>
                    <a:pt x="165640" y="450933"/>
                    <a:pt x="174784" y="453677"/>
                    <a:pt x="184614" y="452305"/>
                  </a:cubicBezTo>
                  <a:cubicBezTo>
                    <a:pt x="192615" y="451162"/>
                    <a:pt x="193529" y="457334"/>
                    <a:pt x="193072" y="464192"/>
                  </a:cubicBezTo>
                  <a:cubicBezTo>
                    <a:pt x="192843" y="469221"/>
                    <a:pt x="192386" y="474479"/>
                    <a:pt x="191929" y="479508"/>
                  </a:cubicBezTo>
                  <a:cubicBezTo>
                    <a:pt x="189186" y="519056"/>
                    <a:pt x="181642" y="557918"/>
                    <a:pt x="178441" y="597466"/>
                  </a:cubicBezTo>
                  <a:cubicBezTo>
                    <a:pt x="176841" y="620097"/>
                    <a:pt x="176155" y="642729"/>
                    <a:pt x="171126" y="665132"/>
                  </a:cubicBezTo>
                  <a:cubicBezTo>
                    <a:pt x="168840" y="675190"/>
                    <a:pt x="164268" y="675190"/>
                    <a:pt x="154667" y="674047"/>
                  </a:cubicBezTo>
                  <a:cubicBezTo>
                    <a:pt x="139351" y="672447"/>
                    <a:pt x="53169" y="674276"/>
                    <a:pt x="25508" y="669932"/>
                  </a:cubicBezTo>
                  <a:cubicBezTo>
                    <a:pt x="18421" y="668789"/>
                    <a:pt x="10878" y="667646"/>
                    <a:pt x="4020" y="671761"/>
                  </a:cubicBezTo>
                  <a:cubicBezTo>
                    <a:pt x="1505" y="673361"/>
                    <a:pt x="-552" y="675190"/>
                    <a:pt x="133" y="678848"/>
                  </a:cubicBezTo>
                  <a:cubicBezTo>
                    <a:pt x="819" y="681362"/>
                    <a:pt x="2648" y="682505"/>
                    <a:pt x="4705" y="682734"/>
                  </a:cubicBezTo>
                  <a:cubicBezTo>
                    <a:pt x="10420" y="683648"/>
                    <a:pt x="87916" y="682277"/>
                    <a:pt x="148723" y="685020"/>
                  </a:cubicBezTo>
                  <a:cubicBezTo>
                    <a:pt x="156267" y="683648"/>
                    <a:pt x="165640" y="682962"/>
                    <a:pt x="173641" y="689363"/>
                  </a:cubicBezTo>
                  <a:cubicBezTo>
                    <a:pt x="185299" y="698736"/>
                    <a:pt x="194672" y="701250"/>
                    <a:pt x="208617" y="700565"/>
                  </a:cubicBezTo>
                  <a:cubicBezTo>
                    <a:pt x="227362" y="699650"/>
                    <a:pt x="238563" y="691649"/>
                    <a:pt x="242449" y="673133"/>
                  </a:cubicBezTo>
                  <a:cubicBezTo>
                    <a:pt x="250908" y="633128"/>
                    <a:pt x="262566" y="593808"/>
                    <a:pt x="269881" y="553346"/>
                  </a:cubicBezTo>
                  <a:cubicBezTo>
                    <a:pt x="273768" y="531858"/>
                    <a:pt x="280626" y="510827"/>
                    <a:pt x="289312" y="490481"/>
                  </a:cubicBezTo>
                  <a:cubicBezTo>
                    <a:pt x="293884" y="479966"/>
                    <a:pt x="302343" y="477680"/>
                    <a:pt x="312401" y="477451"/>
                  </a:cubicBezTo>
                  <a:cubicBezTo>
                    <a:pt x="322688" y="477222"/>
                    <a:pt x="329317" y="482252"/>
                    <a:pt x="332975" y="490938"/>
                  </a:cubicBezTo>
                  <a:cubicBezTo>
                    <a:pt x="335490" y="496882"/>
                    <a:pt x="337547" y="503511"/>
                    <a:pt x="338461" y="509912"/>
                  </a:cubicBezTo>
                  <a:cubicBezTo>
                    <a:pt x="343262" y="541002"/>
                    <a:pt x="347377" y="572320"/>
                    <a:pt x="351949" y="603410"/>
                  </a:cubicBezTo>
                  <a:cubicBezTo>
                    <a:pt x="355606" y="628098"/>
                    <a:pt x="359264" y="652559"/>
                    <a:pt x="363150" y="677247"/>
                  </a:cubicBezTo>
                  <a:cubicBezTo>
                    <a:pt x="364065" y="683648"/>
                    <a:pt x="367951" y="692106"/>
                    <a:pt x="375952" y="694850"/>
                  </a:cubicBezTo>
                  <a:cubicBezTo>
                    <a:pt x="392411" y="700336"/>
                    <a:pt x="405898" y="699650"/>
                    <a:pt x="422129" y="693249"/>
                  </a:cubicBezTo>
                  <a:cubicBezTo>
                    <a:pt x="433788" y="688677"/>
                    <a:pt x="441331" y="679991"/>
                    <a:pt x="440417" y="666046"/>
                  </a:cubicBezTo>
                  <a:cubicBezTo>
                    <a:pt x="439731" y="655073"/>
                    <a:pt x="439045" y="644100"/>
                    <a:pt x="438360" y="633128"/>
                  </a:cubicBezTo>
                  <a:cubicBezTo>
                    <a:pt x="434702" y="578264"/>
                    <a:pt x="427387" y="523857"/>
                    <a:pt x="418243" y="469907"/>
                  </a:cubicBezTo>
                  <a:cubicBezTo>
                    <a:pt x="415042" y="450933"/>
                    <a:pt x="411156" y="435389"/>
                    <a:pt x="420300" y="430817"/>
                  </a:cubicBezTo>
                  <a:cubicBezTo>
                    <a:pt x="422129" y="430131"/>
                    <a:pt x="438817" y="421673"/>
                    <a:pt x="440188" y="420072"/>
                  </a:cubicBezTo>
                  <a:cubicBezTo>
                    <a:pt x="458019" y="397898"/>
                    <a:pt x="474707" y="374810"/>
                    <a:pt x="489109" y="349892"/>
                  </a:cubicBezTo>
                  <a:cubicBezTo>
                    <a:pt x="495967" y="337776"/>
                    <a:pt x="494595" y="327947"/>
                    <a:pt x="486823" y="317431"/>
                  </a:cubicBezTo>
                  <a:cubicBezTo>
                    <a:pt x="474250" y="300286"/>
                    <a:pt x="452761" y="270797"/>
                    <a:pt x="439503" y="244508"/>
                  </a:cubicBezTo>
                  <a:cubicBezTo>
                    <a:pt x="457333" y="247708"/>
                    <a:pt x="477907" y="257309"/>
                    <a:pt x="493681" y="266910"/>
                  </a:cubicBezTo>
                  <a:cubicBezTo>
                    <a:pt x="533686" y="291142"/>
                    <a:pt x="572091" y="318574"/>
                    <a:pt x="614839" y="337776"/>
                  </a:cubicBezTo>
                  <a:cubicBezTo>
                    <a:pt x="653015" y="354921"/>
                    <a:pt x="691649" y="369552"/>
                    <a:pt x="734854" y="370009"/>
                  </a:cubicBezTo>
                  <a:cubicBezTo>
                    <a:pt x="807777" y="370695"/>
                    <a:pt x="877272" y="358122"/>
                    <a:pt x="943566" y="327032"/>
                  </a:cubicBezTo>
                  <a:cubicBezTo>
                    <a:pt x="1025633" y="288627"/>
                    <a:pt x="1084155" y="228277"/>
                    <a:pt x="1118445" y="144609"/>
                  </a:cubicBezTo>
                  <a:cubicBezTo>
                    <a:pt x="1126674" y="124264"/>
                    <a:pt x="1134447" y="103690"/>
                    <a:pt x="1146105" y="84716"/>
                  </a:cubicBezTo>
                  <a:cubicBezTo>
                    <a:pt x="1151592" y="75572"/>
                    <a:pt x="1156850" y="65514"/>
                    <a:pt x="1156164" y="54084"/>
                  </a:cubicBezTo>
                  <a:cubicBezTo>
                    <a:pt x="1155478" y="49055"/>
                    <a:pt x="1155478" y="41968"/>
                    <a:pt x="1147934" y="43568"/>
                  </a:cubicBezTo>
                  <a:close/>
                  <a:moveTo>
                    <a:pt x="305772" y="24366"/>
                  </a:moveTo>
                  <a:cubicBezTo>
                    <a:pt x="373437" y="24366"/>
                    <a:pt x="380981" y="90431"/>
                    <a:pt x="378009" y="114434"/>
                  </a:cubicBezTo>
                  <a:cubicBezTo>
                    <a:pt x="370694" y="175242"/>
                    <a:pt x="314458" y="180271"/>
                    <a:pt x="300742" y="179814"/>
                  </a:cubicBezTo>
                  <a:cubicBezTo>
                    <a:pt x="257537" y="178442"/>
                    <a:pt x="236734" y="164269"/>
                    <a:pt x="225533" y="133408"/>
                  </a:cubicBezTo>
                  <a:cubicBezTo>
                    <a:pt x="209760" y="96832"/>
                    <a:pt x="229648" y="24366"/>
                    <a:pt x="305772" y="24366"/>
                  </a:cubicBezTo>
                  <a:close/>
                  <a:moveTo>
                    <a:pt x="177527" y="171356"/>
                  </a:moveTo>
                  <a:cubicBezTo>
                    <a:pt x="180499" y="154668"/>
                    <a:pt x="189643" y="141866"/>
                    <a:pt x="206331" y="130893"/>
                  </a:cubicBezTo>
                  <a:cubicBezTo>
                    <a:pt x="213417" y="150553"/>
                    <a:pt x="224847" y="164726"/>
                    <a:pt x="237192" y="180500"/>
                  </a:cubicBezTo>
                  <a:cubicBezTo>
                    <a:pt x="222561" y="187586"/>
                    <a:pt x="206788" y="189186"/>
                    <a:pt x="195815" y="200845"/>
                  </a:cubicBezTo>
                  <a:cubicBezTo>
                    <a:pt x="191929" y="204960"/>
                    <a:pt x="187585" y="201302"/>
                    <a:pt x="184614" y="198102"/>
                  </a:cubicBezTo>
                  <a:cubicBezTo>
                    <a:pt x="177070" y="190329"/>
                    <a:pt x="175927" y="180957"/>
                    <a:pt x="177527" y="171356"/>
                  </a:cubicBezTo>
                  <a:close/>
                  <a:moveTo>
                    <a:pt x="469906" y="314916"/>
                  </a:moveTo>
                  <a:cubicBezTo>
                    <a:pt x="482251" y="331376"/>
                    <a:pt x="482479" y="338919"/>
                    <a:pt x="471049" y="355150"/>
                  </a:cubicBezTo>
                  <a:cubicBezTo>
                    <a:pt x="461220" y="368866"/>
                    <a:pt x="451161" y="382353"/>
                    <a:pt x="441789" y="396298"/>
                  </a:cubicBezTo>
                  <a:cubicBezTo>
                    <a:pt x="437674" y="402470"/>
                    <a:pt x="432187" y="407271"/>
                    <a:pt x="426930" y="412529"/>
                  </a:cubicBezTo>
                  <a:cubicBezTo>
                    <a:pt x="420072" y="419158"/>
                    <a:pt x="411385" y="420987"/>
                    <a:pt x="404070" y="414129"/>
                  </a:cubicBezTo>
                  <a:cubicBezTo>
                    <a:pt x="396983" y="407499"/>
                    <a:pt x="396069" y="399498"/>
                    <a:pt x="401784" y="390812"/>
                  </a:cubicBezTo>
                  <a:cubicBezTo>
                    <a:pt x="407499" y="382353"/>
                    <a:pt x="414357" y="374581"/>
                    <a:pt x="420300" y="366123"/>
                  </a:cubicBezTo>
                  <a:cubicBezTo>
                    <a:pt x="430359" y="352178"/>
                    <a:pt x="430359" y="339377"/>
                    <a:pt x="419843" y="325661"/>
                  </a:cubicBezTo>
                  <a:cubicBezTo>
                    <a:pt x="409099" y="311487"/>
                    <a:pt x="394468" y="301429"/>
                    <a:pt x="381210" y="289999"/>
                  </a:cubicBezTo>
                  <a:cubicBezTo>
                    <a:pt x="378238" y="287484"/>
                    <a:pt x="374580" y="286570"/>
                    <a:pt x="371151" y="288856"/>
                  </a:cubicBezTo>
                  <a:cubicBezTo>
                    <a:pt x="366351" y="292056"/>
                    <a:pt x="382124" y="339148"/>
                    <a:pt x="385324" y="359265"/>
                  </a:cubicBezTo>
                  <a:cubicBezTo>
                    <a:pt x="387153" y="370009"/>
                    <a:pt x="389211" y="380753"/>
                    <a:pt x="383496" y="391497"/>
                  </a:cubicBezTo>
                  <a:cubicBezTo>
                    <a:pt x="380295" y="397212"/>
                    <a:pt x="380524" y="405213"/>
                    <a:pt x="384181" y="410700"/>
                  </a:cubicBezTo>
                  <a:cubicBezTo>
                    <a:pt x="399955" y="435389"/>
                    <a:pt x="398126" y="435389"/>
                    <a:pt x="398126" y="435389"/>
                  </a:cubicBezTo>
                  <a:cubicBezTo>
                    <a:pt x="411156" y="487052"/>
                    <a:pt x="420529" y="582836"/>
                    <a:pt x="426472" y="634728"/>
                  </a:cubicBezTo>
                  <a:cubicBezTo>
                    <a:pt x="430816" y="673361"/>
                    <a:pt x="418471" y="685477"/>
                    <a:pt x="396297" y="684791"/>
                  </a:cubicBezTo>
                  <a:cubicBezTo>
                    <a:pt x="383496" y="684334"/>
                    <a:pt x="377781" y="676104"/>
                    <a:pt x="375952" y="664674"/>
                  </a:cubicBezTo>
                  <a:cubicBezTo>
                    <a:pt x="372066" y="639986"/>
                    <a:pt x="368408" y="615525"/>
                    <a:pt x="364750" y="590837"/>
                  </a:cubicBezTo>
                  <a:cubicBezTo>
                    <a:pt x="360636" y="564090"/>
                    <a:pt x="356521" y="537344"/>
                    <a:pt x="352406" y="510369"/>
                  </a:cubicBezTo>
                  <a:cubicBezTo>
                    <a:pt x="351949" y="506712"/>
                    <a:pt x="351034" y="503054"/>
                    <a:pt x="350120" y="499625"/>
                  </a:cubicBezTo>
                  <a:cubicBezTo>
                    <a:pt x="341205" y="466707"/>
                    <a:pt x="333432" y="460992"/>
                    <a:pt x="299371" y="463964"/>
                  </a:cubicBezTo>
                  <a:cubicBezTo>
                    <a:pt x="277654" y="465792"/>
                    <a:pt x="269196" y="503511"/>
                    <a:pt x="264852" y="520428"/>
                  </a:cubicBezTo>
                  <a:cubicBezTo>
                    <a:pt x="252736" y="569348"/>
                    <a:pt x="241078" y="618497"/>
                    <a:pt x="229419" y="667646"/>
                  </a:cubicBezTo>
                  <a:cubicBezTo>
                    <a:pt x="226219" y="680676"/>
                    <a:pt x="218446" y="688220"/>
                    <a:pt x="200616" y="686391"/>
                  </a:cubicBezTo>
                  <a:cubicBezTo>
                    <a:pt x="187357" y="685020"/>
                    <a:pt x="183928" y="677933"/>
                    <a:pt x="185071" y="662160"/>
                  </a:cubicBezTo>
                  <a:cubicBezTo>
                    <a:pt x="186214" y="645472"/>
                    <a:pt x="188957" y="628784"/>
                    <a:pt x="190786" y="612096"/>
                  </a:cubicBezTo>
                  <a:cubicBezTo>
                    <a:pt x="197187" y="556775"/>
                    <a:pt x="205188" y="501683"/>
                    <a:pt x="207474" y="446133"/>
                  </a:cubicBezTo>
                  <a:cubicBezTo>
                    <a:pt x="207702" y="440875"/>
                    <a:pt x="208388" y="435389"/>
                    <a:pt x="212046" y="431731"/>
                  </a:cubicBezTo>
                  <a:cubicBezTo>
                    <a:pt x="223933" y="419844"/>
                    <a:pt x="222104" y="404528"/>
                    <a:pt x="221875" y="390354"/>
                  </a:cubicBezTo>
                  <a:cubicBezTo>
                    <a:pt x="221418" y="364751"/>
                    <a:pt x="222561" y="339377"/>
                    <a:pt x="224847" y="314002"/>
                  </a:cubicBezTo>
                  <a:cubicBezTo>
                    <a:pt x="226219" y="298914"/>
                    <a:pt x="221418" y="295714"/>
                    <a:pt x="207016" y="302801"/>
                  </a:cubicBezTo>
                  <a:cubicBezTo>
                    <a:pt x="190557" y="311259"/>
                    <a:pt x="177298" y="324060"/>
                    <a:pt x="164268" y="337091"/>
                  </a:cubicBezTo>
                  <a:cubicBezTo>
                    <a:pt x="157639" y="343491"/>
                    <a:pt x="157867" y="351492"/>
                    <a:pt x="163354" y="359036"/>
                  </a:cubicBezTo>
                  <a:cubicBezTo>
                    <a:pt x="167240" y="364294"/>
                    <a:pt x="190786" y="385782"/>
                    <a:pt x="196729" y="393326"/>
                  </a:cubicBezTo>
                  <a:cubicBezTo>
                    <a:pt x="208617" y="408642"/>
                    <a:pt x="209531" y="418472"/>
                    <a:pt x="196044" y="432417"/>
                  </a:cubicBezTo>
                  <a:cubicBezTo>
                    <a:pt x="188728" y="439961"/>
                    <a:pt x="179356" y="439046"/>
                    <a:pt x="171355" y="431731"/>
                  </a:cubicBezTo>
                  <a:cubicBezTo>
                    <a:pt x="145294" y="408185"/>
                    <a:pt x="119920" y="384182"/>
                    <a:pt x="109176" y="348521"/>
                  </a:cubicBezTo>
                  <a:cubicBezTo>
                    <a:pt x="105747" y="336862"/>
                    <a:pt x="105289" y="328175"/>
                    <a:pt x="112833" y="318117"/>
                  </a:cubicBezTo>
                  <a:cubicBezTo>
                    <a:pt x="131578" y="293657"/>
                    <a:pt x="166097" y="250451"/>
                    <a:pt x="185299" y="227591"/>
                  </a:cubicBezTo>
                  <a:cubicBezTo>
                    <a:pt x="219361" y="197187"/>
                    <a:pt x="245650" y="192844"/>
                    <a:pt x="285426" y="194216"/>
                  </a:cubicBezTo>
                  <a:cubicBezTo>
                    <a:pt x="290455" y="194444"/>
                    <a:pt x="295713" y="194901"/>
                    <a:pt x="300742" y="195130"/>
                  </a:cubicBezTo>
                  <a:cubicBezTo>
                    <a:pt x="320402" y="196273"/>
                    <a:pt x="339833" y="190101"/>
                    <a:pt x="359721" y="196044"/>
                  </a:cubicBezTo>
                  <a:cubicBezTo>
                    <a:pt x="385553" y="203817"/>
                    <a:pt x="405670" y="218904"/>
                    <a:pt x="421672" y="242222"/>
                  </a:cubicBezTo>
                  <a:cubicBezTo>
                    <a:pt x="442932" y="270111"/>
                    <a:pt x="451618" y="290228"/>
                    <a:pt x="469906" y="314916"/>
                  </a:cubicBezTo>
                  <a:close/>
                  <a:moveTo>
                    <a:pt x="386925" y="314459"/>
                  </a:moveTo>
                  <a:cubicBezTo>
                    <a:pt x="412299" y="331376"/>
                    <a:pt x="427844" y="346692"/>
                    <a:pt x="401326" y="364065"/>
                  </a:cubicBezTo>
                  <a:cubicBezTo>
                    <a:pt x="393554" y="352407"/>
                    <a:pt x="392182" y="328861"/>
                    <a:pt x="386925" y="314459"/>
                  </a:cubicBezTo>
                  <a:close/>
                  <a:moveTo>
                    <a:pt x="206331" y="379610"/>
                  </a:moveTo>
                  <a:cubicBezTo>
                    <a:pt x="196044" y="370466"/>
                    <a:pt x="188500" y="364065"/>
                    <a:pt x="181413" y="357207"/>
                  </a:cubicBezTo>
                  <a:cubicBezTo>
                    <a:pt x="177527" y="353321"/>
                    <a:pt x="175470" y="348063"/>
                    <a:pt x="180956" y="344177"/>
                  </a:cubicBezTo>
                  <a:cubicBezTo>
                    <a:pt x="189643" y="338005"/>
                    <a:pt x="195129" y="327947"/>
                    <a:pt x="209760" y="322232"/>
                  </a:cubicBezTo>
                  <a:cubicBezTo>
                    <a:pt x="208617" y="342806"/>
                    <a:pt x="207474" y="359493"/>
                    <a:pt x="206331" y="379610"/>
                  </a:cubicBezTo>
                  <a:close/>
                  <a:moveTo>
                    <a:pt x="1106100" y="143009"/>
                  </a:moveTo>
                  <a:cubicBezTo>
                    <a:pt x="1077297" y="210675"/>
                    <a:pt x="1031120" y="263710"/>
                    <a:pt x="967797" y="300286"/>
                  </a:cubicBezTo>
                  <a:cubicBezTo>
                    <a:pt x="919791" y="327947"/>
                    <a:pt x="867442" y="344406"/>
                    <a:pt x="812349" y="351950"/>
                  </a:cubicBezTo>
                  <a:cubicBezTo>
                    <a:pt x="795662" y="354236"/>
                    <a:pt x="778974" y="356064"/>
                    <a:pt x="762057" y="357207"/>
                  </a:cubicBezTo>
                  <a:cubicBezTo>
                    <a:pt x="695306" y="361779"/>
                    <a:pt x="637470" y="335948"/>
                    <a:pt x="581463" y="304172"/>
                  </a:cubicBezTo>
                  <a:cubicBezTo>
                    <a:pt x="547173" y="284741"/>
                    <a:pt x="515169" y="261195"/>
                    <a:pt x="479279" y="244508"/>
                  </a:cubicBezTo>
                  <a:cubicBezTo>
                    <a:pt x="471964" y="241079"/>
                    <a:pt x="463963" y="239478"/>
                    <a:pt x="456190" y="237192"/>
                  </a:cubicBezTo>
                  <a:cubicBezTo>
                    <a:pt x="439960" y="232620"/>
                    <a:pt x="424872" y="226905"/>
                    <a:pt x="413899" y="212504"/>
                  </a:cubicBezTo>
                  <a:cubicBezTo>
                    <a:pt x="401098" y="195816"/>
                    <a:pt x="381895" y="187358"/>
                    <a:pt x="360407" y="178671"/>
                  </a:cubicBezTo>
                  <a:cubicBezTo>
                    <a:pt x="360864" y="177985"/>
                    <a:pt x="361321" y="177528"/>
                    <a:pt x="361550" y="176842"/>
                  </a:cubicBezTo>
                  <a:cubicBezTo>
                    <a:pt x="361550" y="176613"/>
                    <a:pt x="361779" y="176613"/>
                    <a:pt x="361779" y="176385"/>
                  </a:cubicBezTo>
                  <a:cubicBezTo>
                    <a:pt x="362007" y="175928"/>
                    <a:pt x="362464" y="175470"/>
                    <a:pt x="362693" y="175013"/>
                  </a:cubicBezTo>
                  <a:cubicBezTo>
                    <a:pt x="362693" y="175013"/>
                    <a:pt x="362693" y="174785"/>
                    <a:pt x="362922" y="174785"/>
                  </a:cubicBezTo>
                  <a:cubicBezTo>
                    <a:pt x="363379" y="174099"/>
                    <a:pt x="363607" y="173642"/>
                    <a:pt x="364065" y="173184"/>
                  </a:cubicBezTo>
                  <a:cubicBezTo>
                    <a:pt x="364065" y="173184"/>
                    <a:pt x="364065" y="173184"/>
                    <a:pt x="364065" y="173184"/>
                  </a:cubicBezTo>
                  <a:cubicBezTo>
                    <a:pt x="365436" y="170898"/>
                    <a:pt x="366808" y="169070"/>
                    <a:pt x="368408" y="167698"/>
                  </a:cubicBezTo>
                  <a:cubicBezTo>
                    <a:pt x="386467" y="151239"/>
                    <a:pt x="391954" y="129750"/>
                    <a:pt x="392868" y="106433"/>
                  </a:cubicBezTo>
                  <a:cubicBezTo>
                    <a:pt x="393554" y="90203"/>
                    <a:pt x="395154" y="88602"/>
                    <a:pt x="411385" y="84716"/>
                  </a:cubicBezTo>
                  <a:cubicBezTo>
                    <a:pt x="476536" y="72143"/>
                    <a:pt x="590607" y="86316"/>
                    <a:pt x="614382" y="89517"/>
                  </a:cubicBezTo>
                  <a:cubicBezTo>
                    <a:pt x="670846" y="97061"/>
                    <a:pt x="723195" y="117635"/>
                    <a:pt x="776459" y="135694"/>
                  </a:cubicBezTo>
                  <a:cubicBezTo>
                    <a:pt x="829723" y="153982"/>
                    <a:pt x="883444" y="170898"/>
                    <a:pt x="939908" y="177071"/>
                  </a:cubicBezTo>
                  <a:cubicBezTo>
                    <a:pt x="972369" y="180500"/>
                    <a:pt x="1003230" y="179128"/>
                    <a:pt x="1032263" y="170441"/>
                  </a:cubicBezTo>
                  <a:cubicBezTo>
                    <a:pt x="1032948" y="170213"/>
                    <a:pt x="1033863" y="169984"/>
                    <a:pt x="1034549" y="169755"/>
                  </a:cubicBezTo>
                  <a:cubicBezTo>
                    <a:pt x="1035234" y="169527"/>
                    <a:pt x="1035920" y="169298"/>
                    <a:pt x="1036835" y="169070"/>
                  </a:cubicBezTo>
                  <a:cubicBezTo>
                    <a:pt x="1037520" y="168841"/>
                    <a:pt x="1038435" y="168612"/>
                    <a:pt x="1039121" y="168155"/>
                  </a:cubicBezTo>
                  <a:cubicBezTo>
                    <a:pt x="1039806" y="167927"/>
                    <a:pt x="1040492" y="167698"/>
                    <a:pt x="1041178" y="167469"/>
                  </a:cubicBezTo>
                  <a:cubicBezTo>
                    <a:pt x="1041864" y="167241"/>
                    <a:pt x="1042778" y="167012"/>
                    <a:pt x="1043464" y="166555"/>
                  </a:cubicBezTo>
                  <a:cubicBezTo>
                    <a:pt x="1044150" y="166326"/>
                    <a:pt x="1044836" y="166098"/>
                    <a:pt x="1045750" y="165641"/>
                  </a:cubicBezTo>
                  <a:cubicBezTo>
                    <a:pt x="1046436" y="165412"/>
                    <a:pt x="1047350" y="164955"/>
                    <a:pt x="1048036" y="164726"/>
                  </a:cubicBezTo>
                  <a:cubicBezTo>
                    <a:pt x="1048722" y="164498"/>
                    <a:pt x="1049408" y="164040"/>
                    <a:pt x="1050322" y="163812"/>
                  </a:cubicBezTo>
                  <a:cubicBezTo>
                    <a:pt x="1051008" y="163583"/>
                    <a:pt x="1051694" y="163126"/>
                    <a:pt x="1052608" y="162897"/>
                  </a:cubicBezTo>
                  <a:cubicBezTo>
                    <a:pt x="1053294" y="162669"/>
                    <a:pt x="1054208" y="162212"/>
                    <a:pt x="1054894" y="161754"/>
                  </a:cubicBezTo>
                  <a:cubicBezTo>
                    <a:pt x="1055580" y="161526"/>
                    <a:pt x="1056266" y="161069"/>
                    <a:pt x="1056951" y="160840"/>
                  </a:cubicBezTo>
                  <a:cubicBezTo>
                    <a:pt x="1057866" y="160383"/>
                    <a:pt x="1058552" y="160154"/>
                    <a:pt x="1059466" y="159697"/>
                  </a:cubicBezTo>
                  <a:cubicBezTo>
                    <a:pt x="1060152" y="159468"/>
                    <a:pt x="1060609" y="159011"/>
                    <a:pt x="1061295" y="158783"/>
                  </a:cubicBezTo>
                  <a:cubicBezTo>
                    <a:pt x="1062666" y="158097"/>
                    <a:pt x="1064038" y="157411"/>
                    <a:pt x="1065410" y="156497"/>
                  </a:cubicBezTo>
                  <a:cubicBezTo>
                    <a:pt x="1065867" y="156268"/>
                    <a:pt x="1066324" y="156039"/>
                    <a:pt x="1066781" y="155811"/>
                  </a:cubicBezTo>
                  <a:cubicBezTo>
                    <a:pt x="1067696" y="155354"/>
                    <a:pt x="1068839" y="154668"/>
                    <a:pt x="1069753" y="154211"/>
                  </a:cubicBezTo>
                  <a:cubicBezTo>
                    <a:pt x="1070439" y="153982"/>
                    <a:pt x="1070896" y="153525"/>
                    <a:pt x="1071582" y="153296"/>
                  </a:cubicBezTo>
                  <a:cubicBezTo>
                    <a:pt x="1072496" y="152839"/>
                    <a:pt x="1073182" y="152382"/>
                    <a:pt x="1074096" y="151696"/>
                  </a:cubicBezTo>
                  <a:cubicBezTo>
                    <a:pt x="1074782" y="151239"/>
                    <a:pt x="1075239" y="151010"/>
                    <a:pt x="1075925" y="150553"/>
                  </a:cubicBezTo>
                  <a:cubicBezTo>
                    <a:pt x="1076840" y="150096"/>
                    <a:pt x="1077525" y="149410"/>
                    <a:pt x="1078440" y="148953"/>
                  </a:cubicBezTo>
                  <a:cubicBezTo>
                    <a:pt x="1079126" y="148496"/>
                    <a:pt x="1079583" y="148267"/>
                    <a:pt x="1080269" y="147810"/>
                  </a:cubicBezTo>
                  <a:cubicBezTo>
                    <a:pt x="1081183" y="147353"/>
                    <a:pt x="1081869" y="146667"/>
                    <a:pt x="1082783" y="146210"/>
                  </a:cubicBezTo>
                  <a:cubicBezTo>
                    <a:pt x="1083469" y="145752"/>
                    <a:pt x="1083926" y="145295"/>
                    <a:pt x="1084612" y="145067"/>
                  </a:cubicBezTo>
                  <a:cubicBezTo>
                    <a:pt x="1085526" y="144381"/>
                    <a:pt x="1086212" y="143924"/>
                    <a:pt x="1087127" y="143238"/>
                  </a:cubicBezTo>
                  <a:cubicBezTo>
                    <a:pt x="1087584" y="142781"/>
                    <a:pt x="1088270" y="142323"/>
                    <a:pt x="1088727" y="142095"/>
                  </a:cubicBezTo>
                  <a:cubicBezTo>
                    <a:pt x="1089641" y="141409"/>
                    <a:pt x="1090556" y="140723"/>
                    <a:pt x="1091470" y="140037"/>
                  </a:cubicBezTo>
                  <a:cubicBezTo>
                    <a:pt x="1091927" y="139580"/>
                    <a:pt x="1092384" y="139352"/>
                    <a:pt x="1092842" y="138894"/>
                  </a:cubicBezTo>
                  <a:cubicBezTo>
                    <a:pt x="1094213" y="137751"/>
                    <a:pt x="1095585" y="136608"/>
                    <a:pt x="1096956" y="135465"/>
                  </a:cubicBezTo>
                  <a:cubicBezTo>
                    <a:pt x="1099700" y="133179"/>
                    <a:pt x="1102671" y="131122"/>
                    <a:pt x="1105872" y="128836"/>
                  </a:cubicBezTo>
                  <a:cubicBezTo>
                    <a:pt x="1111358" y="134094"/>
                    <a:pt x="1107701" y="138666"/>
                    <a:pt x="1106100" y="143009"/>
                  </a:cubicBezTo>
                  <a:close/>
                  <a:moveTo>
                    <a:pt x="1134675" y="70314"/>
                  </a:moveTo>
                  <a:lnTo>
                    <a:pt x="1134675" y="70314"/>
                  </a:lnTo>
                  <a:cubicBezTo>
                    <a:pt x="1134447" y="71000"/>
                    <a:pt x="1134218" y="71686"/>
                    <a:pt x="1133990" y="72600"/>
                  </a:cubicBezTo>
                  <a:cubicBezTo>
                    <a:pt x="1124846" y="96146"/>
                    <a:pt x="1109301" y="113063"/>
                    <a:pt x="1089870" y="128607"/>
                  </a:cubicBezTo>
                  <a:cubicBezTo>
                    <a:pt x="1044378" y="165641"/>
                    <a:pt x="992486" y="173184"/>
                    <a:pt x="936708" y="164726"/>
                  </a:cubicBezTo>
                  <a:cubicBezTo>
                    <a:pt x="869042" y="154439"/>
                    <a:pt x="804348" y="132951"/>
                    <a:pt x="740340" y="109176"/>
                  </a:cubicBezTo>
                  <a:cubicBezTo>
                    <a:pt x="722510" y="102547"/>
                    <a:pt x="697821" y="94775"/>
                    <a:pt x="676790" y="87459"/>
                  </a:cubicBezTo>
                  <a:cubicBezTo>
                    <a:pt x="677018" y="87231"/>
                    <a:pt x="677475" y="87002"/>
                    <a:pt x="677704" y="86774"/>
                  </a:cubicBezTo>
                  <a:cubicBezTo>
                    <a:pt x="700564" y="71915"/>
                    <a:pt x="709479" y="52484"/>
                    <a:pt x="714737" y="31910"/>
                  </a:cubicBezTo>
                  <a:cubicBezTo>
                    <a:pt x="716566" y="25052"/>
                    <a:pt x="722510" y="23909"/>
                    <a:pt x="728453" y="23223"/>
                  </a:cubicBezTo>
                  <a:cubicBezTo>
                    <a:pt x="809378" y="13164"/>
                    <a:pt x="890531" y="8821"/>
                    <a:pt x="971912" y="17279"/>
                  </a:cubicBezTo>
                  <a:cubicBezTo>
                    <a:pt x="1004602" y="20708"/>
                    <a:pt x="1037749" y="19794"/>
                    <a:pt x="1069524" y="30538"/>
                  </a:cubicBezTo>
                  <a:cubicBezTo>
                    <a:pt x="1089870" y="37396"/>
                    <a:pt x="1108844" y="46540"/>
                    <a:pt x="1128046" y="55684"/>
                  </a:cubicBezTo>
                  <a:cubicBezTo>
                    <a:pt x="1135590" y="59113"/>
                    <a:pt x="1137419" y="62542"/>
                    <a:pt x="1134675" y="70314"/>
                  </a:cubicBezTo>
                  <a:close/>
                </a:path>
              </a:pathLst>
            </a:custGeom>
            <a:solidFill>
              <a:srgbClr val="000000"/>
            </a:solidFill>
            <a:ln w="2286" cap="flat">
              <a:noFill/>
              <a:prstDash val="solid"/>
              <a:miter/>
            </a:ln>
          </p:spPr>
          <p:txBody>
            <a:bodyPr rtlCol="0" anchor="ctr"/>
            <a:lstStyle/>
            <a:p>
              <a:endParaRPr lang="en-US"/>
            </a:p>
          </p:txBody>
        </p:sp>
        <p:sp>
          <p:nvSpPr>
            <p:cNvPr id="34" name="Freeform 186">
              <a:extLst>
                <a:ext uri="{FF2B5EF4-FFF2-40B4-BE49-F238E27FC236}">
                  <a16:creationId xmlns:a16="http://schemas.microsoft.com/office/drawing/2014/main" id="{C9988147-7694-2028-F0CC-96DA913352D7}"/>
                </a:ext>
              </a:extLst>
            </p:cNvPr>
            <p:cNvSpPr/>
            <p:nvPr/>
          </p:nvSpPr>
          <p:spPr>
            <a:xfrm>
              <a:off x="4383013" y="3125838"/>
              <a:ext cx="141718" cy="28506"/>
            </a:xfrm>
            <a:custGeom>
              <a:avLst/>
              <a:gdLst>
                <a:gd name="connsiteX0" fmla="*/ 41135 w 141718"/>
                <a:gd name="connsiteY0" fmla="*/ 5525 h 28506"/>
                <a:gd name="connsiteX1" fmla="*/ 5245 w 141718"/>
                <a:gd name="connsiteY1" fmla="*/ 15583 h 28506"/>
                <a:gd name="connsiteX2" fmla="*/ 215 w 141718"/>
                <a:gd name="connsiteY2" fmla="*/ 23813 h 28506"/>
                <a:gd name="connsiteX3" fmla="*/ 8674 w 141718"/>
                <a:gd name="connsiteY3" fmla="*/ 28156 h 28506"/>
                <a:gd name="connsiteX4" fmla="*/ 31991 w 141718"/>
                <a:gd name="connsiteY4" fmla="*/ 21755 h 28506"/>
                <a:gd name="connsiteX5" fmla="*/ 122288 w 141718"/>
                <a:gd name="connsiteY5" fmla="*/ 22441 h 28506"/>
                <a:gd name="connsiteX6" fmla="*/ 141719 w 141718"/>
                <a:gd name="connsiteY6" fmla="*/ 24956 h 28506"/>
                <a:gd name="connsiteX7" fmla="*/ 137833 w 141718"/>
                <a:gd name="connsiteY7" fmla="*/ 20155 h 28506"/>
                <a:gd name="connsiteX8" fmla="*/ 41135 w 141718"/>
                <a:gd name="connsiteY8" fmla="*/ 5525 h 2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718" h="28506">
                  <a:moveTo>
                    <a:pt x="41135" y="5525"/>
                  </a:moveTo>
                  <a:cubicBezTo>
                    <a:pt x="29476" y="9868"/>
                    <a:pt x="17132" y="12154"/>
                    <a:pt x="5245" y="15583"/>
                  </a:cubicBezTo>
                  <a:cubicBezTo>
                    <a:pt x="1358" y="16726"/>
                    <a:pt x="-699" y="19469"/>
                    <a:pt x="215" y="23813"/>
                  </a:cubicBezTo>
                  <a:cubicBezTo>
                    <a:pt x="1358" y="28385"/>
                    <a:pt x="4787" y="29070"/>
                    <a:pt x="8674" y="28156"/>
                  </a:cubicBezTo>
                  <a:cubicBezTo>
                    <a:pt x="16446" y="26327"/>
                    <a:pt x="24447" y="24498"/>
                    <a:pt x="31991" y="21755"/>
                  </a:cubicBezTo>
                  <a:cubicBezTo>
                    <a:pt x="62166" y="10325"/>
                    <a:pt x="92113" y="11925"/>
                    <a:pt x="122288" y="22441"/>
                  </a:cubicBezTo>
                  <a:cubicBezTo>
                    <a:pt x="128231" y="24498"/>
                    <a:pt x="134404" y="28385"/>
                    <a:pt x="141719" y="24956"/>
                  </a:cubicBezTo>
                  <a:cubicBezTo>
                    <a:pt x="140347" y="23127"/>
                    <a:pt x="139433" y="20841"/>
                    <a:pt x="137833" y="20155"/>
                  </a:cubicBezTo>
                  <a:cubicBezTo>
                    <a:pt x="107200" y="4610"/>
                    <a:pt x="76111" y="-7506"/>
                    <a:pt x="41135" y="5525"/>
                  </a:cubicBezTo>
                  <a:close/>
                </a:path>
              </a:pathLst>
            </a:custGeom>
            <a:solidFill>
              <a:srgbClr val="000000"/>
            </a:solidFill>
            <a:ln w="2286" cap="flat">
              <a:noFill/>
              <a:prstDash val="solid"/>
              <a:miter/>
            </a:ln>
          </p:spPr>
          <p:txBody>
            <a:bodyPr rtlCol="0" anchor="ctr"/>
            <a:lstStyle/>
            <a:p>
              <a:endParaRPr lang="en-US"/>
            </a:p>
          </p:txBody>
        </p:sp>
        <p:sp>
          <p:nvSpPr>
            <p:cNvPr id="35" name="Freeform 187">
              <a:extLst>
                <a:ext uri="{FF2B5EF4-FFF2-40B4-BE49-F238E27FC236}">
                  <a16:creationId xmlns:a16="http://schemas.microsoft.com/office/drawing/2014/main" id="{95ABB2A9-62B3-E3C2-4825-D68BFC102D28}"/>
                </a:ext>
              </a:extLst>
            </p:cNvPr>
            <p:cNvSpPr/>
            <p:nvPr/>
          </p:nvSpPr>
          <p:spPr>
            <a:xfrm>
              <a:off x="3708997" y="3446254"/>
              <a:ext cx="45667" cy="104589"/>
            </a:xfrm>
            <a:custGeom>
              <a:avLst/>
              <a:gdLst>
                <a:gd name="connsiteX0" fmla="*/ 43981 w 45667"/>
                <a:gd name="connsiteY0" fmla="*/ 9491 h 104589"/>
                <a:gd name="connsiteX1" fmla="*/ 43752 w 45667"/>
                <a:gd name="connsiteY1" fmla="*/ 1948 h 104589"/>
                <a:gd name="connsiteX2" fmla="*/ 37809 w 45667"/>
                <a:gd name="connsiteY2" fmla="*/ 119 h 104589"/>
                <a:gd name="connsiteX3" fmla="*/ 30036 w 45667"/>
                <a:gd name="connsiteY3" fmla="*/ 3776 h 104589"/>
                <a:gd name="connsiteX4" fmla="*/ 1233 w 45667"/>
                <a:gd name="connsiteY4" fmla="*/ 81958 h 104589"/>
                <a:gd name="connsiteX5" fmla="*/ 16549 w 45667"/>
                <a:gd name="connsiteY5" fmla="*/ 104589 h 104589"/>
                <a:gd name="connsiteX6" fmla="*/ 18835 w 45667"/>
                <a:gd name="connsiteY6" fmla="*/ 100474 h 104589"/>
                <a:gd name="connsiteX7" fmla="*/ 18378 w 45667"/>
                <a:gd name="connsiteY7" fmla="*/ 96131 h 104589"/>
                <a:gd name="connsiteX8" fmla="*/ 36666 w 45667"/>
                <a:gd name="connsiteY8" fmla="*/ 17492 h 104589"/>
                <a:gd name="connsiteX9" fmla="*/ 43981 w 45667"/>
                <a:gd name="connsiteY9" fmla="*/ 9491 h 10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67" h="104589">
                  <a:moveTo>
                    <a:pt x="43981" y="9491"/>
                  </a:moveTo>
                  <a:cubicBezTo>
                    <a:pt x="46267" y="6977"/>
                    <a:pt x="46267" y="4005"/>
                    <a:pt x="43752" y="1948"/>
                  </a:cubicBezTo>
                  <a:cubicBezTo>
                    <a:pt x="42381" y="576"/>
                    <a:pt x="39637" y="-338"/>
                    <a:pt x="37809" y="119"/>
                  </a:cubicBezTo>
                  <a:cubicBezTo>
                    <a:pt x="35065" y="576"/>
                    <a:pt x="32322" y="1948"/>
                    <a:pt x="30036" y="3776"/>
                  </a:cubicBezTo>
                  <a:cubicBezTo>
                    <a:pt x="5576" y="24350"/>
                    <a:pt x="-3568" y="50868"/>
                    <a:pt x="1233" y="81958"/>
                  </a:cubicBezTo>
                  <a:cubicBezTo>
                    <a:pt x="2604" y="90644"/>
                    <a:pt x="5347" y="100474"/>
                    <a:pt x="16549" y="104589"/>
                  </a:cubicBezTo>
                  <a:cubicBezTo>
                    <a:pt x="18149" y="101846"/>
                    <a:pt x="18606" y="101160"/>
                    <a:pt x="18835" y="100474"/>
                  </a:cubicBezTo>
                  <a:cubicBezTo>
                    <a:pt x="18835" y="99103"/>
                    <a:pt x="18835" y="97502"/>
                    <a:pt x="18378" y="96131"/>
                  </a:cubicBezTo>
                  <a:cubicBezTo>
                    <a:pt x="9234" y="66413"/>
                    <a:pt x="15177" y="40124"/>
                    <a:pt x="36666" y="17492"/>
                  </a:cubicBezTo>
                  <a:cubicBezTo>
                    <a:pt x="39180" y="14749"/>
                    <a:pt x="41695" y="12235"/>
                    <a:pt x="43981" y="9491"/>
                  </a:cubicBezTo>
                  <a:close/>
                </a:path>
              </a:pathLst>
            </a:custGeom>
            <a:solidFill>
              <a:srgbClr val="000000"/>
            </a:solidFill>
            <a:ln w="2286" cap="flat">
              <a:noFill/>
              <a:prstDash val="solid"/>
              <a:miter/>
            </a:ln>
          </p:spPr>
          <p:txBody>
            <a:bodyPr rtlCol="0" anchor="ctr"/>
            <a:lstStyle/>
            <a:p>
              <a:endParaRPr lang="en-US"/>
            </a:p>
          </p:txBody>
        </p:sp>
        <p:sp>
          <p:nvSpPr>
            <p:cNvPr id="36" name="Freeform 188">
              <a:extLst>
                <a:ext uri="{FF2B5EF4-FFF2-40B4-BE49-F238E27FC236}">
                  <a16:creationId xmlns:a16="http://schemas.microsoft.com/office/drawing/2014/main" id="{E7A122C6-B0A0-471D-57EF-B9077FB4E93C}"/>
                </a:ext>
              </a:extLst>
            </p:cNvPr>
            <p:cNvSpPr/>
            <p:nvPr/>
          </p:nvSpPr>
          <p:spPr>
            <a:xfrm>
              <a:off x="4120288" y="3867552"/>
              <a:ext cx="94918" cy="20805"/>
            </a:xfrm>
            <a:custGeom>
              <a:avLst/>
              <a:gdLst>
                <a:gd name="connsiteX0" fmla="*/ 6222 w 94918"/>
                <a:gd name="connsiteY0" fmla="*/ 1503 h 20805"/>
                <a:gd name="connsiteX1" fmla="*/ 50 w 94918"/>
                <a:gd name="connsiteY1" fmla="*/ 9504 h 20805"/>
                <a:gd name="connsiteX2" fmla="*/ 9880 w 94918"/>
                <a:gd name="connsiteY2" fmla="*/ 16362 h 20805"/>
                <a:gd name="connsiteX3" fmla="*/ 77774 w 94918"/>
                <a:gd name="connsiteY3" fmla="*/ 20705 h 20805"/>
                <a:gd name="connsiteX4" fmla="*/ 94919 w 94918"/>
                <a:gd name="connsiteY4" fmla="*/ 14076 h 20805"/>
                <a:gd name="connsiteX5" fmla="*/ 6222 w 94918"/>
                <a:gd name="connsiteY5" fmla="*/ 1503 h 2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18" h="20805">
                  <a:moveTo>
                    <a:pt x="6222" y="1503"/>
                  </a:moveTo>
                  <a:cubicBezTo>
                    <a:pt x="2336" y="2874"/>
                    <a:pt x="-407" y="5389"/>
                    <a:pt x="50" y="9504"/>
                  </a:cubicBezTo>
                  <a:cubicBezTo>
                    <a:pt x="736" y="14990"/>
                    <a:pt x="5536" y="15905"/>
                    <a:pt x="9880" y="16362"/>
                  </a:cubicBezTo>
                  <a:cubicBezTo>
                    <a:pt x="32511" y="17962"/>
                    <a:pt x="55142" y="19562"/>
                    <a:pt x="77774" y="20705"/>
                  </a:cubicBezTo>
                  <a:cubicBezTo>
                    <a:pt x="84175" y="20934"/>
                    <a:pt x="91261" y="21391"/>
                    <a:pt x="94919" y="14076"/>
                  </a:cubicBezTo>
                  <a:cubicBezTo>
                    <a:pt x="81203" y="4932"/>
                    <a:pt x="19938" y="-3526"/>
                    <a:pt x="6222" y="1503"/>
                  </a:cubicBezTo>
                  <a:close/>
                </a:path>
              </a:pathLst>
            </a:custGeom>
            <a:solidFill>
              <a:srgbClr val="000000"/>
            </a:solidFill>
            <a:ln w="2286" cap="flat">
              <a:noFill/>
              <a:prstDash val="solid"/>
              <a:miter/>
            </a:ln>
          </p:spPr>
          <p:txBody>
            <a:bodyPr rtlCol="0" anchor="ctr"/>
            <a:lstStyle/>
            <a:p>
              <a:endParaRPr lang="en-US"/>
            </a:p>
          </p:txBody>
        </p:sp>
        <p:sp>
          <p:nvSpPr>
            <p:cNvPr id="37" name="Freeform 189">
              <a:extLst>
                <a:ext uri="{FF2B5EF4-FFF2-40B4-BE49-F238E27FC236}">
                  <a16:creationId xmlns:a16="http://schemas.microsoft.com/office/drawing/2014/main" id="{605314B6-5740-2DAD-9D83-71A582537B4B}"/>
                </a:ext>
              </a:extLst>
            </p:cNvPr>
            <p:cNvSpPr/>
            <p:nvPr/>
          </p:nvSpPr>
          <p:spPr>
            <a:xfrm>
              <a:off x="4179166" y="3558159"/>
              <a:ext cx="37187" cy="46637"/>
            </a:xfrm>
            <a:custGeom>
              <a:avLst/>
              <a:gdLst>
                <a:gd name="connsiteX0" fmla="*/ 10210 w 37187"/>
                <a:gd name="connsiteY0" fmla="*/ 45491 h 46637"/>
                <a:gd name="connsiteX1" fmla="*/ 37184 w 37187"/>
                <a:gd name="connsiteY1" fmla="*/ 0 h 46637"/>
                <a:gd name="connsiteX2" fmla="*/ 1751 w 37187"/>
                <a:gd name="connsiteY2" fmla="*/ 37490 h 46637"/>
                <a:gd name="connsiteX3" fmla="*/ 2209 w 37187"/>
                <a:gd name="connsiteY3" fmla="*/ 44806 h 46637"/>
                <a:gd name="connsiteX4" fmla="*/ 10210 w 37187"/>
                <a:gd name="connsiteY4" fmla="*/ 45491 h 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87" h="46637">
                  <a:moveTo>
                    <a:pt x="10210" y="45491"/>
                  </a:moveTo>
                  <a:cubicBezTo>
                    <a:pt x="25754" y="34519"/>
                    <a:pt x="37413" y="20803"/>
                    <a:pt x="37184" y="0"/>
                  </a:cubicBezTo>
                  <a:cubicBezTo>
                    <a:pt x="23697" y="11659"/>
                    <a:pt x="16153" y="27432"/>
                    <a:pt x="1751" y="37490"/>
                  </a:cubicBezTo>
                  <a:cubicBezTo>
                    <a:pt x="-763" y="39319"/>
                    <a:pt x="-535" y="42748"/>
                    <a:pt x="2209" y="44806"/>
                  </a:cubicBezTo>
                  <a:cubicBezTo>
                    <a:pt x="4723" y="46863"/>
                    <a:pt x="7695" y="47320"/>
                    <a:pt x="10210" y="4549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4026697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7000" y="800731"/>
            <a:ext cx="4561589" cy="689519"/>
          </a:xfrm>
        </p:spPr>
        <p:txBody>
          <a:bodyPr anchor="t"/>
          <a:lstStyle/>
          <a:p>
            <a:pPr>
              <a:lnSpc>
                <a:spcPts val="2240"/>
              </a:lnSpc>
            </a:pPr>
            <a:r>
              <a:rPr lang="en-US" sz="2800" b="1" kern="1200" dirty="0">
                <a:solidFill>
                  <a:srgbClr val="EC7C69"/>
                </a:solidFill>
                <a:latin typeface="+mn-lt"/>
                <a:ea typeface="+mn-ea"/>
                <a:cs typeface="+mn-cs"/>
              </a:rPr>
              <a:t>Fjárfestingarfjármögnun, styrkumsóknir og kynning hugmyndarinnar</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305618"/>
            <a:ext cx="5636567" cy="4246763"/>
          </a:xfrm>
        </p:spPr>
        <p:txBody>
          <a:bodyPr/>
          <a:lstStyle/>
          <a:p>
            <a:pPr marL="0" indent="0"/>
            <a:r>
              <a:rPr lang="en-US" sz="2200" b="0" dirty="0"/>
              <a:t>Þessi hluti veitir nemendum þá færni og sjálfstraust sem þarf til að tryggja fjármögnun verkefna sinna með því að skilja hvað styrktaraðilar og fjárfestar meta mest. Hann rýnir í grundvallaratriði fjárhagsáætlunar og áhættustýringar og býður jafnframt upp á hagnýt verkfæri til að fylla út styrkumsóknir og þróa sannfærandi kynningar. Nemendur munu fara yfir sýnishorn af svörum við algengum spurningum um fjármögnun, kanna aðferðir til að samræma tillögur við væntingar fjárfesta og æfa sig í að búa til sterkar, frásagnarstýrðar viðskiptakynningar sem varpa ljósi á markmið, markaðsmöguleika og áhrif. Að loknum áfanga verða þátttakendur undirbúnir til að nálgast fjármögnunartækifæri með skýrleika, trúverðugleika og sjálfstrausti.</a:t>
            </a:r>
          </a:p>
          <a:p>
            <a:pPr marL="0" indent="0">
              <a:lnSpc>
                <a:spcPts val="2180"/>
              </a:lnSpc>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1815730"/>
            <a:ext cx="4779834" cy="570200"/>
          </a:xfrm>
        </p:spPr>
        <p:txBody>
          <a:bodyPr anchor="t"/>
          <a:lstStyle/>
          <a:p>
            <a:pPr marL="457200" indent="-457200">
              <a:buFont typeface="+mj-lt"/>
              <a:buAutoNum type="arabicPeriod"/>
            </a:pPr>
            <a:r>
              <a:rPr lang="en-US" sz="2000" dirty="0">
                <a:solidFill>
                  <a:srgbClr val="494949"/>
                </a:solidFill>
              </a:rPr>
              <a:t>Þekkja hvað </a:t>
            </a:r>
            <a:r>
              <a:rPr lang="en-US" sz="2000" b="1" dirty="0">
                <a:solidFill>
                  <a:srgbClr val="494949"/>
                </a:solidFill>
              </a:rPr>
              <a:t>styrktaraðilar og fjárfestar leita að</a:t>
            </a:r>
            <a:r>
              <a:rPr lang="en-US" sz="2000" dirty="0">
                <a:solidFill>
                  <a:srgbClr val="494949"/>
                </a:solidFill>
              </a:rPr>
              <a:t>, þar á meðal sjálfbærni, fjárhagsáætlun, framkvæmdahæfni og áhættuvitund.</a:t>
            </a:r>
          </a:p>
          <a:p>
            <a:pPr marL="457200" indent="-457200">
              <a:buFont typeface="+mj-lt"/>
              <a:buAutoNum type="arabicPeriod"/>
            </a:pPr>
            <a:r>
              <a:rPr lang="en-US" sz="2000" b="1" dirty="0">
                <a:solidFill>
                  <a:srgbClr val="494949"/>
                </a:solidFill>
              </a:rPr>
              <a:t>Sækja um styrki af öryggi </a:t>
            </a:r>
            <a:r>
              <a:rPr lang="en-US" sz="2000" dirty="0">
                <a:solidFill>
                  <a:srgbClr val="494949"/>
                </a:solidFill>
              </a:rPr>
              <a:t>– Beita sýnishornsvörpunum og orðalagstækni til að móta sannfærandi og ekta svör við styrkumsóknum.</a:t>
            </a:r>
          </a:p>
          <a:p>
            <a:pPr marL="457200" indent="-457200">
              <a:buFont typeface="+mj-lt"/>
              <a:buAutoNum type="arabicPeriod"/>
            </a:pPr>
            <a:r>
              <a:rPr lang="en-US" sz="2000" dirty="0">
                <a:solidFill>
                  <a:srgbClr val="494949"/>
                </a:solidFill>
              </a:rPr>
              <a:t>Búðu til </a:t>
            </a:r>
            <a:r>
              <a:rPr lang="en-US" sz="2000" b="1" dirty="0">
                <a:solidFill>
                  <a:srgbClr val="494949"/>
                </a:solidFill>
              </a:rPr>
              <a:t>sannfærandi styrkumsóknir </a:t>
            </a:r>
            <a:r>
              <a:rPr lang="en-US" sz="2000" dirty="0">
                <a:solidFill>
                  <a:srgbClr val="494949"/>
                </a:solidFill>
              </a:rPr>
              <a:t>og </a:t>
            </a:r>
            <a:r>
              <a:rPr lang="en-US" sz="2000" b="1" dirty="0">
                <a:solidFill>
                  <a:srgbClr val="494949"/>
                </a:solidFill>
              </a:rPr>
              <a:t>viðskiptatillögur </a:t>
            </a:r>
            <a:r>
              <a:rPr lang="en-US" sz="2000" dirty="0">
                <a:solidFill>
                  <a:srgbClr val="494949"/>
                </a:solidFill>
              </a:rPr>
              <a:t>sem miðla áhrifum og hagkvæmni á skýran hátt.</a:t>
            </a:r>
          </a:p>
          <a:p>
            <a:pPr marL="457200" indent="-457200">
              <a:buFont typeface="+mj-lt"/>
              <a:buAutoNum type="arabicPeriod"/>
            </a:pPr>
            <a:r>
              <a:rPr lang="en-US" sz="2000" dirty="0">
                <a:solidFill>
                  <a:srgbClr val="494949"/>
                </a:solidFill>
              </a:rPr>
              <a:t>Hannaðu og kynntu </a:t>
            </a:r>
            <a:r>
              <a:rPr lang="en-US" sz="2000" b="1" dirty="0">
                <a:solidFill>
                  <a:srgbClr val="494949"/>
                </a:solidFill>
              </a:rPr>
              <a:t>áhugaverða kynningarglærusýningu </a:t>
            </a:r>
            <a:r>
              <a:rPr lang="en-US" sz="2000" dirty="0">
                <a:solidFill>
                  <a:srgbClr val="494949"/>
                </a:solidFill>
              </a:rPr>
              <a:t>sem kynnir fjármál, markaðstækifæri og áhrif á skýran, frásagnamiðaðan hátt.</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Kafli 7 (3. hluti) Yfirlit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227000" y="144763"/>
            <a:ext cx="4335238" cy="646331"/>
          </a:xfrm>
          <a:prstGeom prst="rect">
            <a:avLst/>
          </a:prstGeom>
          <a:noFill/>
        </p:spPr>
        <p:txBody>
          <a:bodyPr wrap="square" rtlCol="0">
            <a:spAutoFit/>
          </a:bodyPr>
          <a:lstStyle/>
          <a:p>
            <a:r>
              <a:rPr lang="en-IE" sz="3600" b="1" dirty="0">
                <a:solidFill>
                  <a:srgbClr val="459597"/>
                </a:solidFill>
              </a:rPr>
              <a:t>Námsárangur</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B5EAE-C682-B68E-B4D8-F3AC4243DF3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740BBE-44B7-68F5-DD39-BD4A336B1689}"/>
              </a:ext>
            </a:extLst>
          </p:cNvPr>
          <p:cNvSpPr/>
          <p:nvPr/>
        </p:nvSpPr>
        <p:spPr>
          <a:xfrm>
            <a:off x="4173810" y="4780698"/>
            <a:ext cx="7733993" cy="1840230"/>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BC88F40C-8D69-D3F2-B7FC-81EC4C6A6AB4}"/>
              </a:ext>
            </a:extLst>
          </p:cNvPr>
          <p:cNvSpPr>
            <a:spLocks noGrp="1"/>
          </p:cNvSpPr>
          <p:nvPr>
            <p:ph type="body" sz="quarter" idx="18"/>
          </p:nvPr>
        </p:nvSpPr>
        <p:spPr>
          <a:xfrm>
            <a:off x="221728" y="629576"/>
            <a:ext cx="2984778" cy="1049221"/>
          </a:xfrm>
        </p:spPr>
        <p:txBody>
          <a:bodyPr/>
          <a:lstStyle/>
          <a:p>
            <a:pPr>
              <a:lnSpc>
                <a:spcPct val="100000"/>
              </a:lnSpc>
            </a:pPr>
            <a:r>
              <a:rPr lang="en-US" dirty="0"/>
              <a:t>Hvað styrktaraðilar og fjárfestar leita að</a:t>
            </a:r>
          </a:p>
        </p:txBody>
      </p:sp>
      <p:sp>
        <p:nvSpPr>
          <p:cNvPr id="11" name="Text Placeholder 10">
            <a:extLst>
              <a:ext uri="{FF2B5EF4-FFF2-40B4-BE49-F238E27FC236}">
                <a16:creationId xmlns:a16="http://schemas.microsoft.com/office/drawing/2014/main" id="{A4B4B21E-0D92-E861-0A42-43B051633EFF}"/>
              </a:ext>
            </a:extLst>
          </p:cNvPr>
          <p:cNvSpPr>
            <a:spLocks noGrp="1"/>
          </p:cNvSpPr>
          <p:nvPr>
            <p:ph type="body" sz="quarter" idx="19"/>
          </p:nvPr>
        </p:nvSpPr>
        <p:spPr>
          <a:xfrm>
            <a:off x="221728" y="1829808"/>
            <a:ext cx="2984778" cy="385564"/>
          </a:xfrm>
        </p:spPr>
        <p:txBody>
          <a:bodyPr/>
          <a:lstStyle/>
          <a:p>
            <a:r>
              <a:rPr lang="en-IE" sz="2800" dirty="0"/>
              <a:t>Félagsleg og umhverfisleg áhrif</a:t>
            </a:r>
          </a:p>
        </p:txBody>
      </p:sp>
      <p:sp>
        <p:nvSpPr>
          <p:cNvPr id="6" name="Text Placeholder 5">
            <a:extLst>
              <a:ext uri="{FF2B5EF4-FFF2-40B4-BE49-F238E27FC236}">
                <a16:creationId xmlns:a16="http://schemas.microsoft.com/office/drawing/2014/main" id="{894ACE5C-0C96-C9B7-46F2-125EA47F2503}"/>
              </a:ext>
            </a:extLst>
          </p:cNvPr>
          <p:cNvSpPr>
            <a:spLocks noGrp="1"/>
          </p:cNvSpPr>
          <p:nvPr>
            <p:ph type="body" sz="quarter" idx="21"/>
          </p:nvPr>
        </p:nvSpPr>
        <p:spPr>
          <a:xfrm>
            <a:off x="4343401" y="465780"/>
            <a:ext cx="6838949"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Félagsleg og umhverfisleg áhrif </a:t>
            </a:r>
          </a:p>
          <a:p>
            <a:pPr>
              <a:spcAft>
                <a:spcPts val="1200"/>
              </a:spcAft>
            </a:pPr>
            <a:r>
              <a:rPr lang="en-US" sz="2400" dirty="0"/>
              <a:t>Einnig skaltu draga fram </a:t>
            </a:r>
            <a:r>
              <a:rPr lang="en-US" sz="2400" b="1" dirty="0">
                <a:solidFill>
                  <a:srgbClr val="E96751"/>
                </a:solidFill>
              </a:rPr>
              <a:t>félagslegt áhrif </a:t>
            </a:r>
            <a:r>
              <a:rPr lang="en-US" sz="2400" dirty="0"/>
              <a:t>þitt: Ertu í samstarfi við staðbundna framleiðendur, styður þú samfélagsverkefni eða leiðbeinir ferðamönnum að nálægum aðdráttarstað? (Kannski hvetur þú gesti til að heimsækja staðbundna handverksmenn eða gefur hluta af tekjum til samfélagsverkefnis.)? </a:t>
            </a:r>
          </a:p>
          <a:p>
            <a:pPr>
              <a:spcAft>
                <a:spcPts val="1200"/>
              </a:spcAft>
            </a:pPr>
            <a:r>
              <a:rPr lang="en-US" sz="2400" dirty="0"/>
              <a:t>Fjárfestar elska að sjá </a:t>
            </a:r>
            <a:r>
              <a:rPr lang="en-US" sz="2400" b="1" dirty="0"/>
              <a:t>margfaldaráhrif </a:t>
            </a:r>
            <a:r>
              <a:rPr lang="en-US" sz="2400" dirty="0"/>
              <a:t>– þar sem fyrirtækið þitt örvar staðbundna efnahaginn með því að kaupa vörur innan svæðisins, skapa störf eða hvetja gesti til að dvelja lengur.</a:t>
            </a:r>
          </a:p>
          <a:p>
            <a:pPr>
              <a:spcAft>
                <a:spcPts val="1200"/>
              </a:spcAft>
            </a:pPr>
            <a:endParaRPr lang="en-US" sz="1000" b="1" dirty="0">
              <a:solidFill>
                <a:schemeClr val="bg1"/>
              </a:solidFill>
            </a:endParaRPr>
          </a:p>
          <a:p>
            <a:pPr>
              <a:spcAft>
                <a:spcPts val="1200"/>
              </a:spcAft>
            </a:pPr>
            <a:r>
              <a:rPr lang="en-US" sz="2400" b="1" dirty="0">
                <a:solidFill>
                  <a:schemeClr val="bg1"/>
                </a:solidFill>
              </a:rPr>
              <a:t>Til dæmis </a:t>
            </a:r>
            <a:r>
              <a:rPr lang="en-US" sz="2400" dirty="0">
                <a:solidFill>
                  <a:schemeClr val="bg1"/>
                </a:solidFill>
              </a:rPr>
              <a:t>er sterkur vigur fyrir LEADER- eða samfélagsmiðaða styrki líklegri til að styðja verkefni sem gagnast mörgum smáfyrirtækjum á svæðinu, ekki bara þínu eigin. </a:t>
            </a:r>
            <a:endParaRPr lang="en-IE" sz="2400" dirty="0">
              <a:solidFill>
                <a:schemeClr val="bg1"/>
              </a:solidFill>
            </a:endParaRPr>
          </a:p>
        </p:txBody>
      </p:sp>
      <p:grpSp>
        <p:nvGrpSpPr>
          <p:cNvPr id="3" name="Graphic 2">
            <a:extLst>
              <a:ext uri="{FF2B5EF4-FFF2-40B4-BE49-F238E27FC236}">
                <a16:creationId xmlns:a16="http://schemas.microsoft.com/office/drawing/2014/main" id="{D45EA4AB-D51C-32A3-D2C0-0C5C1E088DB7}"/>
              </a:ext>
            </a:extLst>
          </p:cNvPr>
          <p:cNvGrpSpPr/>
          <p:nvPr/>
        </p:nvGrpSpPr>
        <p:grpSpPr>
          <a:xfrm>
            <a:off x="990600" y="4467225"/>
            <a:ext cx="2313717" cy="1811651"/>
            <a:chOff x="3675120" y="3125838"/>
            <a:chExt cx="1156224" cy="762519"/>
          </a:xfrm>
        </p:grpSpPr>
        <p:sp>
          <p:nvSpPr>
            <p:cNvPr id="4" name="Freeform 159">
              <a:extLst>
                <a:ext uri="{FF2B5EF4-FFF2-40B4-BE49-F238E27FC236}">
                  <a16:creationId xmlns:a16="http://schemas.microsoft.com/office/drawing/2014/main" id="{9B700121-6A3B-1ABE-8170-F91013AA88E3}"/>
                </a:ext>
              </a:extLst>
            </p:cNvPr>
            <p:cNvSpPr/>
            <p:nvPr/>
          </p:nvSpPr>
          <p:spPr>
            <a:xfrm>
              <a:off x="3851690" y="3318129"/>
              <a:ext cx="60393" cy="71783"/>
            </a:xfrm>
            <a:custGeom>
              <a:avLst/>
              <a:gdLst>
                <a:gd name="connsiteX0" fmla="*/ 19017 w 60393"/>
                <a:gd name="connsiteY0" fmla="*/ 69952 h 71783"/>
                <a:gd name="connsiteX1" fmla="*/ 60394 w 60393"/>
                <a:gd name="connsiteY1" fmla="*/ 49606 h 71783"/>
                <a:gd name="connsiteX2" fmla="*/ 29533 w 60393"/>
                <a:gd name="connsiteY2" fmla="*/ 0 h 71783"/>
                <a:gd name="connsiteX3" fmla="*/ 729 w 60393"/>
                <a:gd name="connsiteY3" fmla="*/ 40462 h 71783"/>
                <a:gd name="connsiteX4" fmla="*/ 7587 w 60393"/>
                <a:gd name="connsiteY4" fmla="*/ 67208 h 71783"/>
                <a:gd name="connsiteX5" fmla="*/ 19017 w 60393"/>
                <a:gd name="connsiteY5" fmla="*/ 69952 h 7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93" h="71783">
                  <a:moveTo>
                    <a:pt x="19017" y="69952"/>
                  </a:moveTo>
                  <a:cubicBezTo>
                    <a:pt x="29990" y="58522"/>
                    <a:pt x="45763" y="56921"/>
                    <a:pt x="60394" y="49606"/>
                  </a:cubicBezTo>
                  <a:cubicBezTo>
                    <a:pt x="48278" y="33833"/>
                    <a:pt x="36848" y="19660"/>
                    <a:pt x="29533" y="0"/>
                  </a:cubicBezTo>
                  <a:cubicBezTo>
                    <a:pt x="13074" y="10973"/>
                    <a:pt x="3930" y="23774"/>
                    <a:pt x="729" y="40462"/>
                  </a:cubicBezTo>
                  <a:cubicBezTo>
                    <a:pt x="-1100" y="50063"/>
                    <a:pt x="272" y="59665"/>
                    <a:pt x="7587" y="67208"/>
                  </a:cubicBezTo>
                  <a:cubicBezTo>
                    <a:pt x="11016" y="70409"/>
                    <a:pt x="15360" y="74066"/>
                    <a:pt x="19017" y="69952"/>
                  </a:cubicBezTo>
                  <a:close/>
                </a:path>
              </a:pathLst>
            </a:custGeom>
            <a:solidFill>
              <a:srgbClr val="FFFFFF"/>
            </a:solidFill>
            <a:ln w="2286" cap="flat">
              <a:noFill/>
              <a:prstDash val="solid"/>
              <a:miter/>
            </a:ln>
          </p:spPr>
          <p:txBody>
            <a:bodyPr rtlCol="0" anchor="ctr"/>
            <a:lstStyle/>
            <a:p>
              <a:endParaRPr lang="en-US"/>
            </a:p>
          </p:txBody>
        </p:sp>
        <p:sp>
          <p:nvSpPr>
            <p:cNvPr id="5" name="Freeform 160">
              <a:extLst>
                <a:ext uri="{FF2B5EF4-FFF2-40B4-BE49-F238E27FC236}">
                  <a16:creationId xmlns:a16="http://schemas.microsoft.com/office/drawing/2014/main" id="{B7E09237-D178-6127-181E-106AAE2E4C91}"/>
                </a:ext>
              </a:extLst>
            </p:cNvPr>
            <p:cNvSpPr/>
            <p:nvPr/>
          </p:nvSpPr>
          <p:spPr>
            <a:xfrm>
              <a:off x="4736644" y="3344189"/>
              <a:ext cx="4114" cy="2286"/>
            </a:xfrm>
            <a:custGeom>
              <a:avLst/>
              <a:gdLst>
                <a:gd name="connsiteX0" fmla="*/ 0 w 4114"/>
                <a:gd name="connsiteY0" fmla="*/ 2286 h 2286"/>
                <a:gd name="connsiteX1" fmla="*/ 4115 w 4114"/>
                <a:gd name="connsiteY1" fmla="*/ 0 h 2286"/>
                <a:gd name="connsiteX2" fmla="*/ 0 w 4114"/>
                <a:gd name="connsiteY2" fmla="*/ 2286 h 2286"/>
              </a:gdLst>
              <a:ahLst/>
              <a:cxnLst>
                <a:cxn ang="0">
                  <a:pos x="connsiteX0" y="connsiteY0"/>
                </a:cxn>
                <a:cxn ang="0">
                  <a:pos x="connsiteX1" y="connsiteY1"/>
                </a:cxn>
                <a:cxn ang="0">
                  <a:pos x="connsiteX2" y="connsiteY2"/>
                </a:cxn>
              </a:cxnLst>
              <a:rect l="l" t="t" r="r" b="b"/>
              <a:pathLst>
                <a:path w="4114" h="2286">
                  <a:moveTo>
                    <a:pt x="0" y="2286"/>
                  </a:moveTo>
                  <a:cubicBezTo>
                    <a:pt x="1372" y="1600"/>
                    <a:pt x="2743" y="914"/>
                    <a:pt x="4115" y="0"/>
                  </a:cubicBezTo>
                  <a:cubicBezTo>
                    <a:pt x="2743" y="914"/>
                    <a:pt x="1372" y="1600"/>
                    <a:pt x="0" y="2286"/>
                  </a:cubicBezTo>
                  <a:close/>
                </a:path>
              </a:pathLst>
            </a:custGeom>
            <a:solidFill>
              <a:srgbClr val="FFFFFF"/>
            </a:solidFill>
            <a:ln w="2286" cap="flat">
              <a:noFill/>
              <a:prstDash val="solid"/>
              <a:miter/>
            </a:ln>
          </p:spPr>
          <p:txBody>
            <a:bodyPr rtlCol="0" anchor="ctr"/>
            <a:lstStyle/>
            <a:p>
              <a:endParaRPr lang="en-US"/>
            </a:p>
          </p:txBody>
        </p:sp>
        <p:sp>
          <p:nvSpPr>
            <p:cNvPr id="7" name="Freeform 161">
              <a:extLst>
                <a:ext uri="{FF2B5EF4-FFF2-40B4-BE49-F238E27FC236}">
                  <a16:creationId xmlns:a16="http://schemas.microsoft.com/office/drawing/2014/main" id="{FC04E05E-D77D-6403-7751-98AC24688CB0}"/>
                </a:ext>
              </a:extLst>
            </p:cNvPr>
            <p:cNvSpPr/>
            <p:nvPr/>
          </p:nvSpPr>
          <p:spPr>
            <a:xfrm>
              <a:off x="4755389" y="3333902"/>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457"/>
                    <a:pt x="2515" y="0"/>
                  </a:cubicBezTo>
                  <a:cubicBezTo>
                    <a:pt x="1600" y="457"/>
                    <a:pt x="914" y="914"/>
                    <a:pt x="0" y="1600"/>
                  </a:cubicBezTo>
                  <a:close/>
                </a:path>
              </a:pathLst>
            </a:custGeom>
            <a:solidFill>
              <a:srgbClr val="FFFFFF"/>
            </a:solidFill>
            <a:ln w="2286" cap="flat">
              <a:noFill/>
              <a:prstDash val="solid"/>
              <a:miter/>
            </a:ln>
          </p:spPr>
          <p:txBody>
            <a:bodyPr rtlCol="0" anchor="ctr"/>
            <a:lstStyle/>
            <a:p>
              <a:endParaRPr lang="en-US"/>
            </a:p>
          </p:txBody>
        </p:sp>
        <p:sp>
          <p:nvSpPr>
            <p:cNvPr id="8" name="Freeform 162">
              <a:extLst>
                <a:ext uri="{FF2B5EF4-FFF2-40B4-BE49-F238E27FC236}">
                  <a16:creationId xmlns:a16="http://schemas.microsoft.com/office/drawing/2014/main" id="{1429CD09-B735-79EA-93A7-4DA2A94C8EEE}"/>
                </a:ext>
              </a:extLst>
            </p:cNvPr>
            <p:cNvSpPr/>
            <p:nvPr/>
          </p:nvSpPr>
          <p:spPr>
            <a:xfrm>
              <a:off x="4751046" y="3336645"/>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457"/>
                    <a:pt x="2515" y="0"/>
                  </a:cubicBezTo>
                  <a:cubicBezTo>
                    <a:pt x="1829" y="457"/>
                    <a:pt x="914" y="1143"/>
                    <a:pt x="0" y="1600"/>
                  </a:cubicBezTo>
                  <a:close/>
                </a:path>
              </a:pathLst>
            </a:custGeom>
            <a:solidFill>
              <a:srgbClr val="FFFFFF"/>
            </a:solidFill>
            <a:ln w="2286" cap="flat">
              <a:noFill/>
              <a:prstDash val="solid"/>
              <a:miter/>
            </a:ln>
          </p:spPr>
          <p:txBody>
            <a:bodyPr rtlCol="0" anchor="ctr"/>
            <a:lstStyle/>
            <a:p>
              <a:endParaRPr lang="en-US"/>
            </a:p>
          </p:txBody>
        </p:sp>
        <p:sp>
          <p:nvSpPr>
            <p:cNvPr id="9" name="Freeform 163">
              <a:extLst>
                <a:ext uri="{FF2B5EF4-FFF2-40B4-BE49-F238E27FC236}">
                  <a16:creationId xmlns:a16="http://schemas.microsoft.com/office/drawing/2014/main" id="{A6325E47-C672-23A5-A6C4-DF2D235B0EEE}"/>
                </a:ext>
              </a:extLst>
            </p:cNvPr>
            <p:cNvSpPr/>
            <p:nvPr/>
          </p:nvSpPr>
          <p:spPr>
            <a:xfrm>
              <a:off x="4035528" y="3364534"/>
              <a:ext cx="1143" cy="1828"/>
            </a:xfrm>
            <a:custGeom>
              <a:avLst/>
              <a:gdLst>
                <a:gd name="connsiteX0" fmla="*/ 0 w 1143"/>
                <a:gd name="connsiteY0" fmla="*/ 1829 h 1828"/>
                <a:gd name="connsiteX1" fmla="*/ 1143 w 1143"/>
                <a:gd name="connsiteY1" fmla="*/ 0 h 1828"/>
                <a:gd name="connsiteX2" fmla="*/ 0 w 1143"/>
                <a:gd name="connsiteY2" fmla="*/ 1829 h 1828"/>
              </a:gdLst>
              <a:ahLst/>
              <a:cxnLst>
                <a:cxn ang="0">
                  <a:pos x="connsiteX0" y="connsiteY0"/>
                </a:cxn>
                <a:cxn ang="0">
                  <a:pos x="connsiteX1" y="connsiteY1"/>
                </a:cxn>
                <a:cxn ang="0">
                  <a:pos x="connsiteX2" y="connsiteY2"/>
                </a:cxn>
              </a:cxnLst>
              <a:rect l="l" t="t" r="r" b="b"/>
              <a:pathLst>
                <a:path w="1143" h="1828">
                  <a:moveTo>
                    <a:pt x="0" y="1829"/>
                  </a:moveTo>
                  <a:cubicBezTo>
                    <a:pt x="457" y="1143"/>
                    <a:pt x="914" y="686"/>
                    <a:pt x="1143" y="0"/>
                  </a:cubicBezTo>
                  <a:cubicBezTo>
                    <a:pt x="914" y="686"/>
                    <a:pt x="457" y="1372"/>
                    <a:pt x="0" y="1829"/>
                  </a:cubicBezTo>
                  <a:close/>
                </a:path>
              </a:pathLst>
            </a:custGeom>
            <a:solidFill>
              <a:srgbClr val="FFFFFF"/>
            </a:solidFill>
            <a:ln w="2286" cap="flat">
              <a:noFill/>
              <a:prstDash val="solid"/>
              <a:miter/>
            </a:ln>
          </p:spPr>
          <p:txBody>
            <a:bodyPr rtlCol="0" anchor="ctr"/>
            <a:lstStyle/>
            <a:p>
              <a:endParaRPr lang="en-US"/>
            </a:p>
          </p:txBody>
        </p:sp>
        <p:sp>
          <p:nvSpPr>
            <p:cNvPr id="12" name="Freeform 164">
              <a:extLst>
                <a:ext uri="{FF2B5EF4-FFF2-40B4-BE49-F238E27FC236}">
                  <a16:creationId xmlns:a16="http://schemas.microsoft.com/office/drawing/2014/main" id="{7881A259-B4AA-A45D-FF01-EDC49F6E297E}"/>
                </a:ext>
              </a:extLst>
            </p:cNvPr>
            <p:cNvSpPr/>
            <p:nvPr/>
          </p:nvSpPr>
          <p:spPr>
            <a:xfrm>
              <a:off x="4746702" y="3339388"/>
              <a:ext cx="2514" cy="1600"/>
            </a:xfrm>
            <a:custGeom>
              <a:avLst/>
              <a:gdLst>
                <a:gd name="connsiteX0" fmla="*/ 0 w 2514"/>
                <a:gd name="connsiteY0" fmla="*/ 1600 h 1600"/>
                <a:gd name="connsiteX1" fmla="*/ 2515 w 2514"/>
                <a:gd name="connsiteY1" fmla="*/ 0 h 1600"/>
                <a:gd name="connsiteX2" fmla="*/ 0 w 2514"/>
                <a:gd name="connsiteY2" fmla="*/ 1600 h 1600"/>
              </a:gdLst>
              <a:ahLst/>
              <a:cxnLst>
                <a:cxn ang="0">
                  <a:pos x="connsiteX0" y="connsiteY0"/>
                </a:cxn>
                <a:cxn ang="0">
                  <a:pos x="connsiteX1" y="connsiteY1"/>
                </a:cxn>
                <a:cxn ang="0">
                  <a:pos x="connsiteX2" y="connsiteY2"/>
                </a:cxn>
              </a:cxnLst>
              <a:rect l="l" t="t" r="r" b="b"/>
              <a:pathLst>
                <a:path w="2514" h="1600">
                  <a:moveTo>
                    <a:pt x="0" y="1600"/>
                  </a:moveTo>
                  <a:cubicBezTo>
                    <a:pt x="914" y="1143"/>
                    <a:pt x="1600" y="686"/>
                    <a:pt x="2515" y="0"/>
                  </a:cubicBezTo>
                  <a:cubicBezTo>
                    <a:pt x="1829" y="457"/>
                    <a:pt x="914" y="914"/>
                    <a:pt x="0" y="1600"/>
                  </a:cubicBezTo>
                  <a:close/>
                </a:path>
              </a:pathLst>
            </a:custGeom>
            <a:solidFill>
              <a:srgbClr val="FFFFFF"/>
            </a:solidFill>
            <a:ln w="2286" cap="flat">
              <a:noFill/>
              <a:prstDash val="solid"/>
              <a:miter/>
            </a:ln>
          </p:spPr>
          <p:txBody>
            <a:bodyPr rtlCol="0" anchor="ctr"/>
            <a:lstStyle/>
            <a:p>
              <a:endParaRPr lang="en-US"/>
            </a:p>
          </p:txBody>
        </p:sp>
        <p:sp>
          <p:nvSpPr>
            <p:cNvPr id="13" name="Freeform 165">
              <a:extLst>
                <a:ext uri="{FF2B5EF4-FFF2-40B4-BE49-F238E27FC236}">
                  <a16:creationId xmlns:a16="http://schemas.microsoft.com/office/drawing/2014/main" id="{6297B050-7F3D-B54F-354A-3CBCB691821A}"/>
                </a:ext>
              </a:extLst>
            </p:cNvPr>
            <p:cNvSpPr/>
            <p:nvPr/>
          </p:nvSpPr>
          <p:spPr>
            <a:xfrm>
              <a:off x="4732300" y="3347618"/>
              <a:ext cx="2514" cy="1143"/>
            </a:xfrm>
            <a:custGeom>
              <a:avLst/>
              <a:gdLst>
                <a:gd name="connsiteX0" fmla="*/ 0 w 2514"/>
                <a:gd name="connsiteY0" fmla="*/ 1143 h 1143"/>
                <a:gd name="connsiteX1" fmla="*/ 2515 w 2514"/>
                <a:gd name="connsiteY1" fmla="*/ 0 h 1143"/>
                <a:gd name="connsiteX2" fmla="*/ 0 w 2514"/>
                <a:gd name="connsiteY2" fmla="*/ 1143 h 1143"/>
              </a:gdLst>
              <a:ahLst/>
              <a:cxnLst>
                <a:cxn ang="0">
                  <a:pos x="connsiteX0" y="connsiteY0"/>
                </a:cxn>
                <a:cxn ang="0">
                  <a:pos x="connsiteX1" y="connsiteY1"/>
                </a:cxn>
                <a:cxn ang="0">
                  <a:pos x="connsiteX2" y="connsiteY2"/>
                </a:cxn>
              </a:cxnLst>
              <a:rect l="l" t="t" r="r" b="b"/>
              <a:pathLst>
                <a:path w="2514" h="1143">
                  <a:moveTo>
                    <a:pt x="0" y="1143"/>
                  </a:moveTo>
                  <a:cubicBezTo>
                    <a:pt x="914" y="686"/>
                    <a:pt x="1600" y="457"/>
                    <a:pt x="2515" y="0"/>
                  </a:cubicBezTo>
                  <a:cubicBezTo>
                    <a:pt x="1600" y="229"/>
                    <a:pt x="686" y="686"/>
                    <a:pt x="0" y="1143"/>
                  </a:cubicBezTo>
                  <a:close/>
                </a:path>
              </a:pathLst>
            </a:custGeom>
            <a:solidFill>
              <a:srgbClr val="FFFFFF"/>
            </a:solidFill>
            <a:ln w="2286" cap="flat">
              <a:noFill/>
              <a:prstDash val="solid"/>
              <a:miter/>
            </a:ln>
          </p:spPr>
          <p:txBody>
            <a:bodyPr rtlCol="0" anchor="ctr"/>
            <a:lstStyle/>
            <a:p>
              <a:endParaRPr lang="en-US"/>
            </a:p>
          </p:txBody>
        </p:sp>
        <p:sp>
          <p:nvSpPr>
            <p:cNvPr id="14" name="Freeform 166">
              <a:extLst>
                <a:ext uri="{FF2B5EF4-FFF2-40B4-BE49-F238E27FC236}">
                  <a16:creationId xmlns:a16="http://schemas.microsoft.com/office/drawing/2014/main" id="{CD9607AF-D0D5-064E-9DB8-A39B2A0DEF09}"/>
                </a:ext>
              </a:extLst>
            </p:cNvPr>
            <p:cNvSpPr/>
            <p:nvPr/>
          </p:nvSpPr>
          <p:spPr>
            <a:xfrm>
              <a:off x="4767733" y="3322929"/>
              <a:ext cx="4114" cy="3429"/>
            </a:xfrm>
            <a:custGeom>
              <a:avLst/>
              <a:gdLst>
                <a:gd name="connsiteX0" fmla="*/ 0 w 4114"/>
                <a:gd name="connsiteY0" fmla="*/ 3429 h 3429"/>
                <a:gd name="connsiteX1" fmla="*/ 4115 w 4114"/>
                <a:gd name="connsiteY1" fmla="*/ 0 h 3429"/>
                <a:gd name="connsiteX2" fmla="*/ 0 w 4114"/>
                <a:gd name="connsiteY2" fmla="*/ 3429 h 3429"/>
              </a:gdLst>
              <a:ahLst/>
              <a:cxnLst>
                <a:cxn ang="0">
                  <a:pos x="connsiteX0" y="connsiteY0"/>
                </a:cxn>
                <a:cxn ang="0">
                  <a:pos x="connsiteX1" y="connsiteY1"/>
                </a:cxn>
                <a:cxn ang="0">
                  <a:pos x="connsiteX2" y="connsiteY2"/>
                </a:cxn>
              </a:cxnLst>
              <a:rect l="l" t="t" r="r" b="b"/>
              <a:pathLst>
                <a:path w="4114" h="3429">
                  <a:moveTo>
                    <a:pt x="0" y="3429"/>
                  </a:moveTo>
                  <a:cubicBezTo>
                    <a:pt x="1372" y="2286"/>
                    <a:pt x="2743" y="1143"/>
                    <a:pt x="4115" y="0"/>
                  </a:cubicBezTo>
                  <a:cubicBezTo>
                    <a:pt x="2743" y="1143"/>
                    <a:pt x="1372" y="2286"/>
                    <a:pt x="0" y="3429"/>
                  </a:cubicBezTo>
                  <a:close/>
                </a:path>
              </a:pathLst>
            </a:custGeom>
            <a:solidFill>
              <a:srgbClr val="FFFFFF"/>
            </a:solidFill>
            <a:ln w="2286" cap="flat">
              <a:noFill/>
              <a:prstDash val="solid"/>
              <a:miter/>
            </a:ln>
          </p:spPr>
          <p:txBody>
            <a:bodyPr rtlCol="0" anchor="ctr"/>
            <a:lstStyle/>
            <a:p>
              <a:endParaRPr lang="en-US"/>
            </a:p>
          </p:txBody>
        </p:sp>
        <p:sp>
          <p:nvSpPr>
            <p:cNvPr id="15" name="Freeform 167">
              <a:extLst>
                <a:ext uri="{FF2B5EF4-FFF2-40B4-BE49-F238E27FC236}">
                  <a16:creationId xmlns:a16="http://schemas.microsoft.com/office/drawing/2014/main" id="{A99461EE-80A6-3F53-9C2B-8A321449C2A0}"/>
                </a:ext>
              </a:extLst>
            </p:cNvPr>
            <p:cNvSpPr/>
            <p:nvPr/>
          </p:nvSpPr>
          <p:spPr>
            <a:xfrm>
              <a:off x="4759504" y="3330702"/>
              <a:ext cx="2514" cy="1828"/>
            </a:xfrm>
            <a:custGeom>
              <a:avLst/>
              <a:gdLst>
                <a:gd name="connsiteX0" fmla="*/ 0 w 2514"/>
                <a:gd name="connsiteY0" fmla="*/ 1829 h 1828"/>
                <a:gd name="connsiteX1" fmla="*/ 2515 w 2514"/>
                <a:gd name="connsiteY1" fmla="*/ 0 h 1828"/>
                <a:gd name="connsiteX2" fmla="*/ 0 w 2514"/>
                <a:gd name="connsiteY2" fmla="*/ 1829 h 1828"/>
              </a:gdLst>
              <a:ahLst/>
              <a:cxnLst>
                <a:cxn ang="0">
                  <a:pos x="connsiteX0" y="connsiteY0"/>
                </a:cxn>
                <a:cxn ang="0">
                  <a:pos x="connsiteX1" y="connsiteY1"/>
                </a:cxn>
                <a:cxn ang="0">
                  <a:pos x="connsiteX2" y="connsiteY2"/>
                </a:cxn>
              </a:cxnLst>
              <a:rect l="l" t="t" r="r" b="b"/>
              <a:pathLst>
                <a:path w="2514" h="1828">
                  <a:moveTo>
                    <a:pt x="0" y="1829"/>
                  </a:moveTo>
                  <a:cubicBezTo>
                    <a:pt x="914" y="1143"/>
                    <a:pt x="1600" y="686"/>
                    <a:pt x="2515" y="0"/>
                  </a:cubicBezTo>
                  <a:cubicBezTo>
                    <a:pt x="1829" y="686"/>
                    <a:pt x="914" y="1143"/>
                    <a:pt x="0" y="1829"/>
                  </a:cubicBezTo>
                  <a:close/>
                </a:path>
              </a:pathLst>
            </a:custGeom>
            <a:solidFill>
              <a:srgbClr val="FFFFFF"/>
            </a:solidFill>
            <a:ln w="2286" cap="flat">
              <a:noFill/>
              <a:prstDash val="solid"/>
              <a:miter/>
            </a:ln>
          </p:spPr>
          <p:txBody>
            <a:bodyPr rtlCol="0" anchor="ctr"/>
            <a:lstStyle/>
            <a:p>
              <a:endParaRPr lang="en-US"/>
            </a:p>
          </p:txBody>
        </p:sp>
        <p:sp>
          <p:nvSpPr>
            <p:cNvPr id="16" name="Freeform 168">
              <a:extLst>
                <a:ext uri="{FF2B5EF4-FFF2-40B4-BE49-F238E27FC236}">
                  <a16:creationId xmlns:a16="http://schemas.microsoft.com/office/drawing/2014/main" id="{B7A1381D-79BB-2C42-BFE8-30B55CBBB9A6}"/>
                </a:ext>
              </a:extLst>
            </p:cNvPr>
            <p:cNvSpPr/>
            <p:nvPr/>
          </p:nvSpPr>
          <p:spPr>
            <a:xfrm>
              <a:off x="4763619" y="3327501"/>
              <a:ext cx="2743" cy="2057"/>
            </a:xfrm>
            <a:custGeom>
              <a:avLst/>
              <a:gdLst>
                <a:gd name="connsiteX0" fmla="*/ 0 w 2743"/>
                <a:gd name="connsiteY0" fmla="*/ 2057 h 2057"/>
                <a:gd name="connsiteX1" fmla="*/ 2743 w 2743"/>
                <a:gd name="connsiteY1" fmla="*/ 0 h 2057"/>
                <a:gd name="connsiteX2" fmla="*/ 0 w 2743"/>
                <a:gd name="connsiteY2" fmla="*/ 2057 h 2057"/>
              </a:gdLst>
              <a:ahLst/>
              <a:cxnLst>
                <a:cxn ang="0">
                  <a:pos x="connsiteX0" y="connsiteY0"/>
                </a:cxn>
                <a:cxn ang="0">
                  <a:pos x="connsiteX1" y="connsiteY1"/>
                </a:cxn>
                <a:cxn ang="0">
                  <a:pos x="connsiteX2" y="connsiteY2"/>
                </a:cxn>
              </a:cxnLst>
              <a:rect l="l" t="t" r="r" b="b"/>
              <a:pathLst>
                <a:path w="2743" h="2057">
                  <a:moveTo>
                    <a:pt x="0" y="2057"/>
                  </a:moveTo>
                  <a:cubicBezTo>
                    <a:pt x="914" y="1372"/>
                    <a:pt x="1829" y="686"/>
                    <a:pt x="2743" y="0"/>
                  </a:cubicBezTo>
                  <a:cubicBezTo>
                    <a:pt x="2057" y="457"/>
                    <a:pt x="1143" y="1143"/>
                    <a:pt x="0" y="2057"/>
                  </a:cubicBezTo>
                  <a:close/>
                </a:path>
              </a:pathLst>
            </a:custGeom>
            <a:solidFill>
              <a:srgbClr val="FFFFFF"/>
            </a:solidFill>
            <a:ln w="2286" cap="flat">
              <a:noFill/>
              <a:prstDash val="solid"/>
              <a:miter/>
            </a:ln>
          </p:spPr>
          <p:txBody>
            <a:bodyPr rtlCol="0" anchor="ctr"/>
            <a:lstStyle/>
            <a:p>
              <a:endParaRPr lang="en-US"/>
            </a:p>
          </p:txBody>
        </p:sp>
        <p:sp>
          <p:nvSpPr>
            <p:cNvPr id="17" name="Freeform 169">
              <a:extLst>
                <a:ext uri="{FF2B5EF4-FFF2-40B4-BE49-F238E27FC236}">
                  <a16:creationId xmlns:a16="http://schemas.microsoft.com/office/drawing/2014/main" id="{65FB634C-8A25-C34B-64B9-9F625F54891B}"/>
                </a:ext>
              </a:extLst>
            </p:cNvPr>
            <p:cNvSpPr/>
            <p:nvPr/>
          </p:nvSpPr>
          <p:spPr>
            <a:xfrm>
              <a:off x="4039871" y="3267296"/>
              <a:ext cx="668197" cy="219172"/>
            </a:xfrm>
            <a:custGeom>
              <a:avLst/>
              <a:gdLst>
                <a:gd name="connsiteX0" fmla="*/ 106070 w 668197"/>
                <a:gd name="connsiteY0" fmla="*/ 112098 h 219172"/>
                <a:gd name="connsiteX1" fmla="*/ 116586 w 668197"/>
                <a:gd name="connsiteY1" fmla="*/ 115984 h 219172"/>
                <a:gd name="connsiteX2" fmla="*/ 121844 w 668197"/>
                <a:gd name="connsiteY2" fmla="*/ 118041 h 219172"/>
                <a:gd name="connsiteX3" fmla="*/ 123215 w 668197"/>
                <a:gd name="connsiteY3" fmla="*/ 118499 h 219172"/>
                <a:gd name="connsiteX4" fmla="*/ 122072 w 668197"/>
                <a:gd name="connsiteY4" fmla="*/ 118041 h 219172"/>
                <a:gd name="connsiteX5" fmla="*/ 123215 w 668197"/>
                <a:gd name="connsiteY5" fmla="*/ 118499 h 219172"/>
                <a:gd name="connsiteX6" fmla="*/ 140360 w 668197"/>
                <a:gd name="connsiteY6" fmla="*/ 126500 h 219172"/>
                <a:gd name="connsiteX7" fmla="*/ 181280 w 668197"/>
                <a:gd name="connsiteY7" fmla="*/ 146845 h 219172"/>
                <a:gd name="connsiteX8" fmla="*/ 370332 w 668197"/>
                <a:gd name="connsiteY8" fmla="*/ 213139 h 219172"/>
                <a:gd name="connsiteX9" fmla="*/ 488290 w 668197"/>
                <a:gd name="connsiteY9" fmla="*/ 213825 h 219172"/>
                <a:gd name="connsiteX10" fmla="*/ 576072 w 668197"/>
                <a:gd name="connsiteY10" fmla="*/ 176334 h 219172"/>
                <a:gd name="connsiteX11" fmla="*/ 668198 w 668197"/>
                <a:gd name="connsiteY11" fmla="*/ 90838 h 219172"/>
                <a:gd name="connsiteX12" fmla="*/ 668198 w 668197"/>
                <a:gd name="connsiteY12" fmla="*/ 90838 h 219172"/>
                <a:gd name="connsiteX13" fmla="*/ 575843 w 668197"/>
                <a:gd name="connsiteY13" fmla="*/ 97467 h 219172"/>
                <a:gd name="connsiteX14" fmla="*/ 412394 w 668197"/>
                <a:gd name="connsiteY14" fmla="*/ 56091 h 219172"/>
                <a:gd name="connsiteX15" fmla="*/ 250317 w 668197"/>
                <a:gd name="connsiteY15" fmla="*/ 9914 h 219172"/>
                <a:gd name="connsiteX16" fmla="*/ 47320 w 668197"/>
                <a:gd name="connsiteY16" fmla="*/ 5113 h 219172"/>
                <a:gd name="connsiteX17" fmla="*/ 28804 w 668197"/>
                <a:gd name="connsiteY17" fmla="*/ 26830 h 219172"/>
                <a:gd name="connsiteX18" fmla="*/ 4343 w 668197"/>
                <a:gd name="connsiteY18" fmla="*/ 88095 h 219172"/>
                <a:gd name="connsiteX19" fmla="*/ 0 w 668197"/>
                <a:gd name="connsiteY19" fmla="*/ 93581 h 219172"/>
                <a:gd name="connsiteX20" fmla="*/ 47777 w 668197"/>
                <a:gd name="connsiteY20" fmla="*/ 97696 h 219172"/>
                <a:gd name="connsiteX21" fmla="*/ 106070 w 668197"/>
                <a:gd name="connsiteY21" fmla="*/ 112098 h 21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8197" h="219172">
                  <a:moveTo>
                    <a:pt x="106070" y="112098"/>
                  </a:moveTo>
                  <a:cubicBezTo>
                    <a:pt x="109728" y="113469"/>
                    <a:pt x="113157" y="114612"/>
                    <a:pt x="116586" y="115984"/>
                  </a:cubicBezTo>
                  <a:cubicBezTo>
                    <a:pt x="118415" y="116670"/>
                    <a:pt x="120015" y="117356"/>
                    <a:pt x="121844" y="118041"/>
                  </a:cubicBezTo>
                  <a:cubicBezTo>
                    <a:pt x="122530" y="118270"/>
                    <a:pt x="122987" y="118499"/>
                    <a:pt x="123215" y="118499"/>
                  </a:cubicBezTo>
                  <a:cubicBezTo>
                    <a:pt x="122758" y="118270"/>
                    <a:pt x="122301" y="118041"/>
                    <a:pt x="122072" y="118041"/>
                  </a:cubicBezTo>
                  <a:cubicBezTo>
                    <a:pt x="122987" y="118499"/>
                    <a:pt x="123673" y="118727"/>
                    <a:pt x="123215" y="118499"/>
                  </a:cubicBezTo>
                  <a:cubicBezTo>
                    <a:pt x="128930" y="121013"/>
                    <a:pt x="134645" y="123756"/>
                    <a:pt x="140360" y="126500"/>
                  </a:cubicBezTo>
                  <a:cubicBezTo>
                    <a:pt x="154076" y="133129"/>
                    <a:pt x="167564" y="139987"/>
                    <a:pt x="181280" y="146845"/>
                  </a:cubicBezTo>
                  <a:cubicBezTo>
                    <a:pt x="240716" y="176792"/>
                    <a:pt x="304495" y="201480"/>
                    <a:pt x="370332" y="213139"/>
                  </a:cubicBezTo>
                  <a:cubicBezTo>
                    <a:pt x="409880" y="220226"/>
                    <a:pt x="448513" y="221826"/>
                    <a:pt x="488290" y="213825"/>
                  </a:cubicBezTo>
                  <a:cubicBezTo>
                    <a:pt x="519379" y="207424"/>
                    <a:pt x="549554" y="193937"/>
                    <a:pt x="576072" y="176334"/>
                  </a:cubicBezTo>
                  <a:cubicBezTo>
                    <a:pt x="611276" y="153017"/>
                    <a:pt x="641680" y="123528"/>
                    <a:pt x="668198" y="90838"/>
                  </a:cubicBezTo>
                  <a:lnTo>
                    <a:pt x="668198" y="90838"/>
                  </a:lnTo>
                  <a:cubicBezTo>
                    <a:pt x="639166" y="99525"/>
                    <a:pt x="608305" y="101125"/>
                    <a:pt x="575843" y="97467"/>
                  </a:cubicBezTo>
                  <a:cubicBezTo>
                    <a:pt x="519379" y="91295"/>
                    <a:pt x="465658" y="74379"/>
                    <a:pt x="412394" y="56091"/>
                  </a:cubicBezTo>
                  <a:cubicBezTo>
                    <a:pt x="359131" y="37803"/>
                    <a:pt x="306781" y="17229"/>
                    <a:pt x="250317" y="9914"/>
                  </a:cubicBezTo>
                  <a:cubicBezTo>
                    <a:pt x="226314" y="6713"/>
                    <a:pt x="112471" y="-7460"/>
                    <a:pt x="47320" y="5113"/>
                  </a:cubicBezTo>
                  <a:cubicBezTo>
                    <a:pt x="31090" y="8999"/>
                    <a:pt x="29261" y="10828"/>
                    <a:pt x="28804" y="26830"/>
                  </a:cubicBezTo>
                  <a:cubicBezTo>
                    <a:pt x="27889" y="50376"/>
                    <a:pt x="22403" y="71636"/>
                    <a:pt x="4343" y="88095"/>
                  </a:cubicBezTo>
                  <a:cubicBezTo>
                    <a:pt x="2743" y="89466"/>
                    <a:pt x="1600" y="91295"/>
                    <a:pt x="0" y="93581"/>
                  </a:cubicBezTo>
                  <a:cubicBezTo>
                    <a:pt x="16002" y="94267"/>
                    <a:pt x="32004" y="95867"/>
                    <a:pt x="47777" y="97696"/>
                  </a:cubicBezTo>
                  <a:cubicBezTo>
                    <a:pt x="67208" y="100896"/>
                    <a:pt x="86868" y="105240"/>
                    <a:pt x="106070" y="112098"/>
                  </a:cubicBezTo>
                  <a:close/>
                </a:path>
              </a:pathLst>
            </a:custGeom>
            <a:solidFill>
              <a:srgbClr val="E96751"/>
            </a:solidFill>
            <a:ln w="2286" cap="flat">
              <a:noFill/>
              <a:prstDash val="solid"/>
              <a:miter/>
            </a:ln>
          </p:spPr>
          <p:txBody>
            <a:bodyPr rtlCol="0" anchor="ctr"/>
            <a:lstStyle/>
            <a:p>
              <a:endParaRPr lang="en-US" dirty="0"/>
            </a:p>
          </p:txBody>
        </p:sp>
        <p:sp>
          <p:nvSpPr>
            <p:cNvPr id="18" name="Freeform 170">
              <a:extLst>
                <a:ext uri="{FF2B5EF4-FFF2-40B4-BE49-F238E27FC236}">
                  <a16:creationId xmlns:a16="http://schemas.microsoft.com/office/drawing/2014/main" id="{A1FF43C9-9622-ADBA-F1FD-3185D8DD765F}"/>
                </a:ext>
              </a:extLst>
            </p:cNvPr>
            <p:cNvSpPr/>
            <p:nvPr/>
          </p:nvSpPr>
          <p:spPr>
            <a:xfrm>
              <a:off x="4742130" y="3341903"/>
              <a:ext cx="2971" cy="1600"/>
            </a:xfrm>
            <a:custGeom>
              <a:avLst/>
              <a:gdLst>
                <a:gd name="connsiteX0" fmla="*/ 0 w 2971"/>
                <a:gd name="connsiteY0" fmla="*/ 1600 h 1600"/>
                <a:gd name="connsiteX1" fmla="*/ 2972 w 2971"/>
                <a:gd name="connsiteY1" fmla="*/ 0 h 1600"/>
                <a:gd name="connsiteX2" fmla="*/ 0 w 2971"/>
                <a:gd name="connsiteY2" fmla="*/ 1600 h 1600"/>
              </a:gdLst>
              <a:ahLst/>
              <a:cxnLst>
                <a:cxn ang="0">
                  <a:pos x="connsiteX0" y="connsiteY0"/>
                </a:cxn>
                <a:cxn ang="0">
                  <a:pos x="connsiteX1" y="connsiteY1"/>
                </a:cxn>
                <a:cxn ang="0">
                  <a:pos x="connsiteX2" y="connsiteY2"/>
                </a:cxn>
              </a:cxnLst>
              <a:rect l="l" t="t" r="r" b="b"/>
              <a:pathLst>
                <a:path w="2971" h="1600">
                  <a:moveTo>
                    <a:pt x="0" y="1600"/>
                  </a:moveTo>
                  <a:cubicBezTo>
                    <a:pt x="914" y="1143"/>
                    <a:pt x="2057" y="457"/>
                    <a:pt x="2972" y="0"/>
                  </a:cubicBezTo>
                  <a:cubicBezTo>
                    <a:pt x="1829" y="686"/>
                    <a:pt x="914" y="1143"/>
                    <a:pt x="0" y="1600"/>
                  </a:cubicBezTo>
                  <a:close/>
                </a:path>
              </a:pathLst>
            </a:custGeom>
            <a:solidFill>
              <a:srgbClr val="FFFFFF"/>
            </a:solidFill>
            <a:ln w="2286" cap="flat">
              <a:noFill/>
              <a:prstDash val="solid"/>
              <a:miter/>
            </a:ln>
          </p:spPr>
          <p:txBody>
            <a:bodyPr rtlCol="0" anchor="ctr"/>
            <a:lstStyle/>
            <a:p>
              <a:endParaRPr lang="en-US"/>
            </a:p>
          </p:txBody>
        </p:sp>
        <p:sp>
          <p:nvSpPr>
            <p:cNvPr id="19" name="Freeform 171">
              <a:extLst>
                <a:ext uri="{FF2B5EF4-FFF2-40B4-BE49-F238E27FC236}">
                  <a16:creationId xmlns:a16="http://schemas.microsoft.com/office/drawing/2014/main" id="{E931A985-6E6F-C22D-24F2-BF83FE4890D2}"/>
                </a:ext>
              </a:extLst>
            </p:cNvPr>
            <p:cNvSpPr/>
            <p:nvPr/>
          </p:nvSpPr>
          <p:spPr>
            <a:xfrm>
              <a:off x="4714470" y="3355162"/>
              <a:ext cx="2057" cy="685"/>
            </a:xfrm>
            <a:custGeom>
              <a:avLst/>
              <a:gdLst>
                <a:gd name="connsiteX0" fmla="*/ 0 w 2057"/>
                <a:gd name="connsiteY0" fmla="*/ 686 h 685"/>
                <a:gd name="connsiteX1" fmla="*/ 2057 w 2057"/>
                <a:gd name="connsiteY1" fmla="*/ 0 h 685"/>
                <a:gd name="connsiteX2" fmla="*/ 0 w 2057"/>
                <a:gd name="connsiteY2" fmla="*/ 686 h 685"/>
              </a:gdLst>
              <a:ahLst/>
              <a:cxnLst>
                <a:cxn ang="0">
                  <a:pos x="connsiteX0" y="connsiteY0"/>
                </a:cxn>
                <a:cxn ang="0">
                  <a:pos x="connsiteX1" y="connsiteY1"/>
                </a:cxn>
                <a:cxn ang="0">
                  <a:pos x="connsiteX2" y="connsiteY2"/>
                </a:cxn>
              </a:cxnLst>
              <a:rect l="l" t="t" r="r" b="b"/>
              <a:pathLst>
                <a:path w="2057" h="685">
                  <a:moveTo>
                    <a:pt x="0" y="686"/>
                  </a:moveTo>
                  <a:cubicBezTo>
                    <a:pt x="686" y="457"/>
                    <a:pt x="1372" y="229"/>
                    <a:pt x="2057" y="0"/>
                  </a:cubicBezTo>
                  <a:cubicBezTo>
                    <a:pt x="1372"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0" name="Freeform 172">
              <a:extLst>
                <a:ext uri="{FF2B5EF4-FFF2-40B4-BE49-F238E27FC236}">
                  <a16:creationId xmlns:a16="http://schemas.microsoft.com/office/drawing/2014/main" id="{0AC73E48-1FC1-A6A6-4F01-D5F12754E408}"/>
                </a:ext>
              </a:extLst>
            </p:cNvPr>
            <p:cNvSpPr/>
            <p:nvPr/>
          </p:nvSpPr>
          <p:spPr>
            <a:xfrm>
              <a:off x="4719042" y="3353333"/>
              <a:ext cx="2286" cy="914"/>
            </a:xfrm>
            <a:custGeom>
              <a:avLst/>
              <a:gdLst>
                <a:gd name="connsiteX0" fmla="*/ 0 w 2286"/>
                <a:gd name="connsiteY0" fmla="*/ 914 h 914"/>
                <a:gd name="connsiteX1" fmla="*/ 2286 w 2286"/>
                <a:gd name="connsiteY1" fmla="*/ 0 h 914"/>
                <a:gd name="connsiteX2" fmla="*/ 0 w 2286"/>
                <a:gd name="connsiteY2" fmla="*/ 914 h 914"/>
              </a:gdLst>
              <a:ahLst/>
              <a:cxnLst>
                <a:cxn ang="0">
                  <a:pos x="connsiteX0" y="connsiteY0"/>
                </a:cxn>
                <a:cxn ang="0">
                  <a:pos x="connsiteX1" y="connsiteY1"/>
                </a:cxn>
                <a:cxn ang="0">
                  <a:pos x="connsiteX2" y="connsiteY2"/>
                </a:cxn>
              </a:cxnLst>
              <a:rect l="l" t="t" r="r" b="b"/>
              <a:pathLst>
                <a:path w="2286" h="914">
                  <a:moveTo>
                    <a:pt x="0" y="914"/>
                  </a:moveTo>
                  <a:cubicBezTo>
                    <a:pt x="686" y="686"/>
                    <a:pt x="1372" y="457"/>
                    <a:pt x="2286" y="0"/>
                  </a:cubicBezTo>
                  <a:cubicBezTo>
                    <a:pt x="1372" y="457"/>
                    <a:pt x="686" y="686"/>
                    <a:pt x="0" y="914"/>
                  </a:cubicBezTo>
                  <a:close/>
                </a:path>
              </a:pathLst>
            </a:custGeom>
            <a:solidFill>
              <a:srgbClr val="FFFFFF"/>
            </a:solidFill>
            <a:ln w="2286" cap="flat">
              <a:noFill/>
              <a:prstDash val="solid"/>
              <a:miter/>
            </a:ln>
          </p:spPr>
          <p:txBody>
            <a:bodyPr rtlCol="0" anchor="ctr"/>
            <a:lstStyle/>
            <a:p>
              <a:endParaRPr lang="en-US"/>
            </a:p>
          </p:txBody>
        </p:sp>
        <p:sp>
          <p:nvSpPr>
            <p:cNvPr id="21" name="Freeform 173">
              <a:extLst>
                <a:ext uri="{FF2B5EF4-FFF2-40B4-BE49-F238E27FC236}">
                  <a16:creationId xmlns:a16="http://schemas.microsoft.com/office/drawing/2014/main" id="{DA26005B-2431-03FF-484F-717085B1EF84}"/>
                </a:ext>
              </a:extLst>
            </p:cNvPr>
            <p:cNvSpPr/>
            <p:nvPr/>
          </p:nvSpPr>
          <p:spPr>
            <a:xfrm>
              <a:off x="4037128" y="3362934"/>
              <a:ext cx="914" cy="1371"/>
            </a:xfrm>
            <a:custGeom>
              <a:avLst/>
              <a:gdLst>
                <a:gd name="connsiteX0" fmla="*/ 0 w 914"/>
                <a:gd name="connsiteY0" fmla="*/ 1372 h 1371"/>
                <a:gd name="connsiteX1" fmla="*/ 914 w 914"/>
                <a:gd name="connsiteY1" fmla="*/ 0 h 1371"/>
                <a:gd name="connsiteX2" fmla="*/ 0 w 914"/>
                <a:gd name="connsiteY2" fmla="*/ 1372 h 1371"/>
              </a:gdLst>
              <a:ahLst/>
              <a:cxnLst>
                <a:cxn ang="0">
                  <a:pos x="connsiteX0" y="connsiteY0"/>
                </a:cxn>
                <a:cxn ang="0">
                  <a:pos x="connsiteX1" y="connsiteY1"/>
                </a:cxn>
                <a:cxn ang="0">
                  <a:pos x="connsiteX2" y="connsiteY2"/>
                </a:cxn>
              </a:cxnLst>
              <a:rect l="l" t="t" r="r" b="b"/>
              <a:pathLst>
                <a:path w="914" h="1371">
                  <a:moveTo>
                    <a:pt x="0" y="1372"/>
                  </a:moveTo>
                  <a:cubicBezTo>
                    <a:pt x="229" y="914"/>
                    <a:pt x="457" y="457"/>
                    <a:pt x="914" y="0"/>
                  </a:cubicBezTo>
                  <a:cubicBezTo>
                    <a:pt x="457" y="457"/>
                    <a:pt x="229" y="914"/>
                    <a:pt x="0" y="1372"/>
                  </a:cubicBezTo>
                  <a:close/>
                </a:path>
              </a:pathLst>
            </a:custGeom>
            <a:solidFill>
              <a:srgbClr val="FFFFFF"/>
            </a:solidFill>
            <a:ln w="2286" cap="flat">
              <a:noFill/>
              <a:prstDash val="solid"/>
              <a:miter/>
            </a:ln>
          </p:spPr>
          <p:txBody>
            <a:bodyPr rtlCol="0" anchor="ctr"/>
            <a:lstStyle/>
            <a:p>
              <a:endParaRPr lang="en-US"/>
            </a:p>
          </p:txBody>
        </p:sp>
        <p:sp>
          <p:nvSpPr>
            <p:cNvPr id="22" name="Freeform 174">
              <a:extLst>
                <a:ext uri="{FF2B5EF4-FFF2-40B4-BE49-F238E27FC236}">
                  <a16:creationId xmlns:a16="http://schemas.microsoft.com/office/drawing/2014/main" id="{6ECA12F6-D797-0EE4-5B20-F1EF9E354341}"/>
                </a:ext>
              </a:extLst>
            </p:cNvPr>
            <p:cNvSpPr/>
            <p:nvPr/>
          </p:nvSpPr>
          <p:spPr>
            <a:xfrm>
              <a:off x="4723385" y="3351504"/>
              <a:ext cx="2286" cy="914"/>
            </a:xfrm>
            <a:custGeom>
              <a:avLst/>
              <a:gdLst>
                <a:gd name="connsiteX0" fmla="*/ 0 w 2286"/>
                <a:gd name="connsiteY0" fmla="*/ 914 h 914"/>
                <a:gd name="connsiteX1" fmla="*/ 2286 w 2286"/>
                <a:gd name="connsiteY1" fmla="*/ 0 h 914"/>
                <a:gd name="connsiteX2" fmla="*/ 0 w 2286"/>
                <a:gd name="connsiteY2" fmla="*/ 914 h 914"/>
              </a:gdLst>
              <a:ahLst/>
              <a:cxnLst>
                <a:cxn ang="0">
                  <a:pos x="connsiteX0" y="connsiteY0"/>
                </a:cxn>
                <a:cxn ang="0">
                  <a:pos x="connsiteX1" y="connsiteY1"/>
                </a:cxn>
                <a:cxn ang="0">
                  <a:pos x="connsiteX2" y="connsiteY2"/>
                </a:cxn>
              </a:cxnLst>
              <a:rect l="l" t="t" r="r" b="b"/>
              <a:pathLst>
                <a:path w="2286" h="914">
                  <a:moveTo>
                    <a:pt x="0" y="914"/>
                  </a:moveTo>
                  <a:cubicBezTo>
                    <a:pt x="686" y="686"/>
                    <a:pt x="1372" y="229"/>
                    <a:pt x="2286" y="0"/>
                  </a:cubicBezTo>
                  <a:cubicBezTo>
                    <a:pt x="1600" y="457"/>
                    <a:pt x="686" y="686"/>
                    <a:pt x="0" y="914"/>
                  </a:cubicBezTo>
                  <a:close/>
                </a:path>
              </a:pathLst>
            </a:custGeom>
            <a:solidFill>
              <a:srgbClr val="FFFFFF"/>
            </a:solidFill>
            <a:ln w="2286" cap="flat">
              <a:noFill/>
              <a:prstDash val="solid"/>
              <a:miter/>
            </a:ln>
          </p:spPr>
          <p:txBody>
            <a:bodyPr rtlCol="0" anchor="ctr"/>
            <a:lstStyle/>
            <a:p>
              <a:endParaRPr lang="en-US"/>
            </a:p>
          </p:txBody>
        </p:sp>
        <p:sp>
          <p:nvSpPr>
            <p:cNvPr id="23" name="Freeform 175">
              <a:extLst>
                <a:ext uri="{FF2B5EF4-FFF2-40B4-BE49-F238E27FC236}">
                  <a16:creationId xmlns:a16="http://schemas.microsoft.com/office/drawing/2014/main" id="{F02A9DA0-415F-6A68-97D4-55B772DB64D6}"/>
                </a:ext>
              </a:extLst>
            </p:cNvPr>
            <p:cNvSpPr/>
            <p:nvPr/>
          </p:nvSpPr>
          <p:spPr>
            <a:xfrm>
              <a:off x="4727728" y="3349447"/>
              <a:ext cx="2286" cy="1143"/>
            </a:xfrm>
            <a:custGeom>
              <a:avLst/>
              <a:gdLst>
                <a:gd name="connsiteX0" fmla="*/ 0 w 2286"/>
                <a:gd name="connsiteY0" fmla="*/ 1143 h 1143"/>
                <a:gd name="connsiteX1" fmla="*/ 2286 w 2286"/>
                <a:gd name="connsiteY1" fmla="*/ 0 h 1143"/>
                <a:gd name="connsiteX2" fmla="*/ 0 w 2286"/>
                <a:gd name="connsiteY2" fmla="*/ 1143 h 1143"/>
              </a:gdLst>
              <a:ahLst/>
              <a:cxnLst>
                <a:cxn ang="0">
                  <a:pos x="connsiteX0" y="connsiteY0"/>
                </a:cxn>
                <a:cxn ang="0">
                  <a:pos x="connsiteX1" y="connsiteY1"/>
                </a:cxn>
                <a:cxn ang="0">
                  <a:pos x="connsiteX2" y="connsiteY2"/>
                </a:cxn>
              </a:cxnLst>
              <a:rect l="l" t="t" r="r" b="b"/>
              <a:pathLst>
                <a:path w="2286" h="1143">
                  <a:moveTo>
                    <a:pt x="0" y="1143"/>
                  </a:moveTo>
                  <a:cubicBezTo>
                    <a:pt x="686" y="914"/>
                    <a:pt x="1600" y="457"/>
                    <a:pt x="2286" y="0"/>
                  </a:cubicBezTo>
                  <a:cubicBezTo>
                    <a:pt x="1600" y="457"/>
                    <a:pt x="914" y="914"/>
                    <a:pt x="0" y="1143"/>
                  </a:cubicBezTo>
                  <a:close/>
                </a:path>
              </a:pathLst>
            </a:custGeom>
            <a:solidFill>
              <a:srgbClr val="FFFFFF"/>
            </a:solidFill>
            <a:ln w="2286" cap="flat">
              <a:noFill/>
              <a:prstDash val="solid"/>
              <a:miter/>
            </a:ln>
          </p:spPr>
          <p:txBody>
            <a:bodyPr rtlCol="0" anchor="ctr"/>
            <a:lstStyle/>
            <a:p>
              <a:endParaRPr lang="en-US"/>
            </a:p>
          </p:txBody>
        </p:sp>
        <p:sp>
          <p:nvSpPr>
            <p:cNvPr id="24" name="Freeform 176">
              <a:extLst>
                <a:ext uri="{FF2B5EF4-FFF2-40B4-BE49-F238E27FC236}">
                  <a16:creationId xmlns:a16="http://schemas.microsoft.com/office/drawing/2014/main" id="{1A62DDD6-DED7-04D6-AFC3-BACFB942968D}"/>
                </a:ext>
              </a:extLst>
            </p:cNvPr>
            <p:cNvSpPr/>
            <p:nvPr/>
          </p:nvSpPr>
          <p:spPr>
            <a:xfrm>
              <a:off x="4038042" y="3361105"/>
              <a:ext cx="1143" cy="1600"/>
            </a:xfrm>
            <a:custGeom>
              <a:avLst/>
              <a:gdLst>
                <a:gd name="connsiteX0" fmla="*/ 0 w 1143"/>
                <a:gd name="connsiteY0" fmla="*/ 1600 h 1600"/>
                <a:gd name="connsiteX1" fmla="*/ 1143 w 1143"/>
                <a:gd name="connsiteY1" fmla="*/ 0 h 1600"/>
                <a:gd name="connsiteX2" fmla="*/ 0 w 1143"/>
                <a:gd name="connsiteY2" fmla="*/ 1600 h 1600"/>
              </a:gdLst>
              <a:ahLst/>
              <a:cxnLst>
                <a:cxn ang="0">
                  <a:pos x="connsiteX0" y="connsiteY0"/>
                </a:cxn>
                <a:cxn ang="0">
                  <a:pos x="connsiteX1" y="connsiteY1"/>
                </a:cxn>
                <a:cxn ang="0">
                  <a:pos x="connsiteX2" y="connsiteY2"/>
                </a:cxn>
              </a:cxnLst>
              <a:rect l="l" t="t" r="r" b="b"/>
              <a:pathLst>
                <a:path w="1143" h="1600">
                  <a:moveTo>
                    <a:pt x="0" y="1600"/>
                  </a:moveTo>
                  <a:cubicBezTo>
                    <a:pt x="457" y="914"/>
                    <a:pt x="686" y="457"/>
                    <a:pt x="1143" y="0"/>
                  </a:cubicBezTo>
                  <a:cubicBezTo>
                    <a:pt x="686" y="457"/>
                    <a:pt x="457" y="1143"/>
                    <a:pt x="0" y="1600"/>
                  </a:cubicBezTo>
                  <a:close/>
                </a:path>
              </a:pathLst>
            </a:custGeom>
            <a:solidFill>
              <a:srgbClr val="FFFFFF"/>
            </a:solidFill>
            <a:ln w="2286" cap="flat">
              <a:noFill/>
              <a:prstDash val="solid"/>
              <a:miter/>
            </a:ln>
          </p:spPr>
          <p:txBody>
            <a:bodyPr rtlCol="0" anchor="ctr"/>
            <a:lstStyle/>
            <a:p>
              <a:endParaRPr lang="en-US"/>
            </a:p>
          </p:txBody>
        </p:sp>
        <p:sp>
          <p:nvSpPr>
            <p:cNvPr id="25" name="Freeform 177">
              <a:extLst>
                <a:ext uri="{FF2B5EF4-FFF2-40B4-BE49-F238E27FC236}">
                  <a16:creationId xmlns:a16="http://schemas.microsoft.com/office/drawing/2014/main" id="{545FBC3D-A997-6DE9-48EF-D58A54D44897}"/>
                </a:ext>
              </a:extLst>
            </p:cNvPr>
            <p:cNvSpPr/>
            <p:nvPr/>
          </p:nvSpPr>
          <p:spPr>
            <a:xfrm>
              <a:off x="4709898" y="3356762"/>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372" y="229"/>
                    <a:pt x="2286" y="0"/>
                  </a:cubicBezTo>
                  <a:cubicBezTo>
                    <a:pt x="1600"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6" name="Freeform 178">
              <a:extLst>
                <a:ext uri="{FF2B5EF4-FFF2-40B4-BE49-F238E27FC236}">
                  <a16:creationId xmlns:a16="http://schemas.microsoft.com/office/drawing/2014/main" id="{CA38B1CD-30A0-4D56-2631-AF7B803BCB7A}"/>
                </a:ext>
              </a:extLst>
            </p:cNvPr>
            <p:cNvSpPr/>
            <p:nvPr/>
          </p:nvSpPr>
          <p:spPr>
            <a:xfrm>
              <a:off x="4353053" y="3200253"/>
              <a:ext cx="458037" cy="104142"/>
            </a:xfrm>
            <a:custGeom>
              <a:avLst/>
              <a:gdLst>
                <a:gd name="connsiteX0" fmla="*/ 450342 w 458037"/>
                <a:gd name="connsiteY0" fmla="*/ 42895 h 104142"/>
                <a:gd name="connsiteX1" fmla="*/ 391820 w 458037"/>
                <a:gd name="connsiteY1" fmla="*/ 17749 h 104142"/>
                <a:gd name="connsiteX2" fmla="*/ 294208 w 458037"/>
                <a:gd name="connsiteY2" fmla="*/ 4490 h 104142"/>
                <a:gd name="connsiteX3" fmla="*/ 50749 w 458037"/>
                <a:gd name="connsiteY3" fmla="*/ 10434 h 104142"/>
                <a:gd name="connsiteX4" fmla="*/ 37033 w 458037"/>
                <a:gd name="connsiteY4" fmla="*/ 19121 h 104142"/>
                <a:gd name="connsiteX5" fmla="*/ 0 w 458037"/>
                <a:gd name="connsiteY5" fmla="*/ 73985 h 104142"/>
                <a:gd name="connsiteX6" fmla="*/ 116357 w 458037"/>
                <a:gd name="connsiteY6" fmla="*/ 91587 h 104142"/>
                <a:gd name="connsiteX7" fmla="*/ 223114 w 458037"/>
                <a:gd name="connsiteY7" fmla="*/ 102788 h 104142"/>
                <a:gd name="connsiteX8" fmla="*/ 328270 w 458037"/>
                <a:gd name="connsiteY8" fmla="*/ 102560 h 104142"/>
                <a:gd name="connsiteX9" fmla="*/ 432740 w 458037"/>
                <a:gd name="connsiteY9" fmla="*/ 73527 h 104142"/>
                <a:gd name="connsiteX10" fmla="*/ 456971 w 458037"/>
                <a:gd name="connsiteY10" fmla="*/ 57525 h 104142"/>
                <a:gd name="connsiteX11" fmla="*/ 450342 w 458037"/>
                <a:gd name="connsiteY11" fmla="*/ 42895 h 10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037" h="104142">
                  <a:moveTo>
                    <a:pt x="450342" y="42895"/>
                  </a:moveTo>
                  <a:cubicBezTo>
                    <a:pt x="431140" y="33751"/>
                    <a:pt x="412166" y="24607"/>
                    <a:pt x="391820" y="17749"/>
                  </a:cubicBezTo>
                  <a:cubicBezTo>
                    <a:pt x="360045" y="7233"/>
                    <a:pt x="326898" y="7919"/>
                    <a:pt x="294208" y="4490"/>
                  </a:cubicBezTo>
                  <a:cubicBezTo>
                    <a:pt x="212827" y="-3968"/>
                    <a:pt x="131674" y="375"/>
                    <a:pt x="50749" y="10434"/>
                  </a:cubicBezTo>
                  <a:cubicBezTo>
                    <a:pt x="44577" y="11120"/>
                    <a:pt x="38633" y="12263"/>
                    <a:pt x="37033" y="19121"/>
                  </a:cubicBezTo>
                  <a:cubicBezTo>
                    <a:pt x="31775" y="39695"/>
                    <a:pt x="22860" y="59354"/>
                    <a:pt x="0" y="73985"/>
                  </a:cubicBezTo>
                  <a:cubicBezTo>
                    <a:pt x="34747" y="88844"/>
                    <a:pt x="80696" y="87243"/>
                    <a:pt x="116357" y="91587"/>
                  </a:cubicBezTo>
                  <a:cubicBezTo>
                    <a:pt x="152019" y="96387"/>
                    <a:pt x="186995" y="101417"/>
                    <a:pt x="223114" y="102788"/>
                  </a:cubicBezTo>
                  <a:cubicBezTo>
                    <a:pt x="258089" y="104160"/>
                    <a:pt x="293522" y="105074"/>
                    <a:pt x="328270" y="102560"/>
                  </a:cubicBezTo>
                  <a:cubicBezTo>
                    <a:pt x="365074" y="100045"/>
                    <a:pt x="400507" y="92044"/>
                    <a:pt x="432740" y="73527"/>
                  </a:cubicBezTo>
                  <a:cubicBezTo>
                    <a:pt x="441198" y="68727"/>
                    <a:pt x="449199" y="63240"/>
                    <a:pt x="456971" y="57525"/>
                  </a:cubicBezTo>
                  <a:cubicBezTo>
                    <a:pt x="459486" y="49753"/>
                    <a:pt x="457657" y="46324"/>
                    <a:pt x="450342" y="42895"/>
                  </a:cubicBezTo>
                  <a:close/>
                </a:path>
              </a:pathLst>
            </a:custGeom>
            <a:solidFill>
              <a:srgbClr val="FFFFFF"/>
            </a:solidFill>
            <a:ln w="2286" cap="flat">
              <a:noFill/>
              <a:prstDash val="solid"/>
              <a:miter/>
            </a:ln>
          </p:spPr>
          <p:txBody>
            <a:bodyPr rtlCol="0" anchor="ctr"/>
            <a:lstStyle/>
            <a:p>
              <a:endParaRPr lang="en-US"/>
            </a:p>
          </p:txBody>
        </p:sp>
        <p:sp>
          <p:nvSpPr>
            <p:cNvPr id="27" name="Freeform 179">
              <a:extLst>
                <a:ext uri="{FF2B5EF4-FFF2-40B4-BE49-F238E27FC236}">
                  <a16:creationId xmlns:a16="http://schemas.microsoft.com/office/drawing/2014/main" id="{CDE7680D-6829-7295-85B5-A5EC4AD3410B}"/>
                </a:ext>
              </a:extLst>
            </p:cNvPr>
            <p:cNvSpPr/>
            <p:nvPr/>
          </p:nvSpPr>
          <p:spPr>
            <a:xfrm>
              <a:off x="4809110" y="3257778"/>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686"/>
                    <a:pt x="229" y="1372"/>
                    <a:pt x="0" y="2286"/>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28" name="Freeform 180">
              <a:extLst>
                <a:ext uri="{FF2B5EF4-FFF2-40B4-BE49-F238E27FC236}">
                  <a16:creationId xmlns:a16="http://schemas.microsoft.com/office/drawing/2014/main" id="{BE02D684-4B29-1B7B-B29D-1B68CF3E41D7}"/>
                </a:ext>
              </a:extLst>
            </p:cNvPr>
            <p:cNvSpPr/>
            <p:nvPr/>
          </p:nvSpPr>
          <p:spPr>
            <a:xfrm>
              <a:off x="3895282" y="3211830"/>
              <a:ext cx="158151" cy="155455"/>
            </a:xfrm>
            <a:custGeom>
              <a:avLst/>
              <a:gdLst>
                <a:gd name="connsiteX0" fmla="*/ 80352 w 158151"/>
                <a:gd name="connsiteY0" fmla="*/ 155448 h 155455"/>
                <a:gd name="connsiteX1" fmla="*/ 157619 w 158151"/>
                <a:gd name="connsiteY1" fmla="*/ 90068 h 155455"/>
                <a:gd name="connsiteX2" fmla="*/ 85381 w 158151"/>
                <a:gd name="connsiteY2" fmla="*/ 0 h 155455"/>
                <a:gd name="connsiteX3" fmla="*/ 4914 w 158151"/>
                <a:gd name="connsiteY3" fmla="*/ 109042 h 155455"/>
                <a:gd name="connsiteX4" fmla="*/ 80352 w 158151"/>
                <a:gd name="connsiteY4" fmla="*/ 155448 h 15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51" h="155455">
                  <a:moveTo>
                    <a:pt x="80352" y="155448"/>
                  </a:moveTo>
                  <a:cubicBezTo>
                    <a:pt x="94068" y="155677"/>
                    <a:pt x="150304" y="150876"/>
                    <a:pt x="157619" y="90068"/>
                  </a:cubicBezTo>
                  <a:cubicBezTo>
                    <a:pt x="160591" y="66065"/>
                    <a:pt x="153047" y="0"/>
                    <a:pt x="85381" y="0"/>
                  </a:cubicBezTo>
                  <a:cubicBezTo>
                    <a:pt x="9257" y="0"/>
                    <a:pt x="-10631" y="72466"/>
                    <a:pt x="4914" y="109042"/>
                  </a:cubicBezTo>
                  <a:cubicBezTo>
                    <a:pt x="16573" y="139903"/>
                    <a:pt x="37375" y="154076"/>
                    <a:pt x="80352" y="155448"/>
                  </a:cubicBezTo>
                  <a:close/>
                </a:path>
              </a:pathLst>
            </a:custGeom>
            <a:solidFill>
              <a:srgbClr val="FFFFFF"/>
            </a:solidFill>
            <a:ln w="2286" cap="flat">
              <a:noFill/>
              <a:prstDash val="solid"/>
              <a:miter/>
            </a:ln>
          </p:spPr>
          <p:txBody>
            <a:bodyPr rtlCol="0" anchor="ctr"/>
            <a:lstStyle/>
            <a:p>
              <a:endParaRPr lang="en-US"/>
            </a:p>
          </p:txBody>
        </p:sp>
        <p:sp>
          <p:nvSpPr>
            <p:cNvPr id="29" name="Freeform 181">
              <a:extLst>
                <a:ext uri="{FF2B5EF4-FFF2-40B4-BE49-F238E27FC236}">
                  <a16:creationId xmlns:a16="http://schemas.microsoft.com/office/drawing/2014/main" id="{90AE2192-98DF-FB9A-41EF-6215B50109CE}"/>
                </a:ext>
              </a:extLst>
            </p:cNvPr>
            <p:cNvSpPr/>
            <p:nvPr/>
          </p:nvSpPr>
          <p:spPr>
            <a:xfrm>
              <a:off x="4034613" y="3316300"/>
              <a:ext cx="749184" cy="229081"/>
            </a:xfrm>
            <a:custGeom>
              <a:avLst/>
              <a:gdLst>
                <a:gd name="connsiteX0" fmla="*/ 746150 w 749184"/>
                <a:gd name="connsiteY0" fmla="*/ 0 h 229081"/>
                <a:gd name="connsiteX1" fmla="*/ 737235 w 749184"/>
                <a:gd name="connsiteY1" fmla="*/ 6629 h 229081"/>
                <a:gd name="connsiteX2" fmla="*/ 733120 w 749184"/>
                <a:gd name="connsiteY2" fmla="*/ 10058 h 229081"/>
                <a:gd name="connsiteX3" fmla="*/ 731749 w 749184"/>
                <a:gd name="connsiteY3" fmla="*/ 11201 h 229081"/>
                <a:gd name="connsiteX4" fmla="*/ 729005 w 749184"/>
                <a:gd name="connsiteY4" fmla="*/ 13259 h 229081"/>
                <a:gd name="connsiteX5" fmla="*/ 727405 w 749184"/>
                <a:gd name="connsiteY5" fmla="*/ 14402 h 229081"/>
                <a:gd name="connsiteX6" fmla="*/ 724891 w 749184"/>
                <a:gd name="connsiteY6" fmla="*/ 16231 h 229081"/>
                <a:gd name="connsiteX7" fmla="*/ 723062 w 749184"/>
                <a:gd name="connsiteY7" fmla="*/ 17374 h 229081"/>
                <a:gd name="connsiteX8" fmla="*/ 720547 w 749184"/>
                <a:gd name="connsiteY8" fmla="*/ 18974 h 229081"/>
                <a:gd name="connsiteX9" fmla="*/ 718718 w 749184"/>
                <a:gd name="connsiteY9" fmla="*/ 20117 h 229081"/>
                <a:gd name="connsiteX10" fmla="*/ 716204 w 749184"/>
                <a:gd name="connsiteY10" fmla="*/ 21717 h 229081"/>
                <a:gd name="connsiteX11" fmla="*/ 714375 w 749184"/>
                <a:gd name="connsiteY11" fmla="*/ 22860 h 229081"/>
                <a:gd name="connsiteX12" fmla="*/ 711860 w 749184"/>
                <a:gd name="connsiteY12" fmla="*/ 24460 h 229081"/>
                <a:gd name="connsiteX13" fmla="*/ 710032 w 749184"/>
                <a:gd name="connsiteY13" fmla="*/ 25375 h 229081"/>
                <a:gd name="connsiteX14" fmla="*/ 707060 w 749184"/>
                <a:gd name="connsiteY14" fmla="*/ 26975 h 229081"/>
                <a:gd name="connsiteX15" fmla="*/ 705688 w 749184"/>
                <a:gd name="connsiteY15" fmla="*/ 27661 h 229081"/>
                <a:gd name="connsiteX16" fmla="*/ 701573 w 749184"/>
                <a:gd name="connsiteY16" fmla="*/ 29947 h 229081"/>
                <a:gd name="connsiteX17" fmla="*/ 699745 w 749184"/>
                <a:gd name="connsiteY17" fmla="*/ 30861 h 229081"/>
                <a:gd name="connsiteX18" fmla="*/ 697230 w 749184"/>
                <a:gd name="connsiteY18" fmla="*/ 32004 h 229081"/>
                <a:gd name="connsiteX19" fmla="*/ 695173 w 749184"/>
                <a:gd name="connsiteY19" fmla="*/ 32918 h 229081"/>
                <a:gd name="connsiteX20" fmla="*/ 692887 w 749184"/>
                <a:gd name="connsiteY20" fmla="*/ 34061 h 229081"/>
                <a:gd name="connsiteX21" fmla="*/ 690601 w 749184"/>
                <a:gd name="connsiteY21" fmla="*/ 34976 h 229081"/>
                <a:gd name="connsiteX22" fmla="*/ 688315 w 749184"/>
                <a:gd name="connsiteY22" fmla="*/ 35890 h 229081"/>
                <a:gd name="connsiteX23" fmla="*/ 686029 w 749184"/>
                <a:gd name="connsiteY23" fmla="*/ 36805 h 229081"/>
                <a:gd name="connsiteX24" fmla="*/ 683743 w 749184"/>
                <a:gd name="connsiteY24" fmla="*/ 37719 h 229081"/>
                <a:gd name="connsiteX25" fmla="*/ 681457 w 749184"/>
                <a:gd name="connsiteY25" fmla="*/ 38633 h 229081"/>
                <a:gd name="connsiteX26" fmla="*/ 679399 w 749184"/>
                <a:gd name="connsiteY26" fmla="*/ 39319 h 229081"/>
                <a:gd name="connsiteX27" fmla="*/ 677113 w 749184"/>
                <a:gd name="connsiteY27" fmla="*/ 40234 h 229081"/>
                <a:gd name="connsiteX28" fmla="*/ 674827 w 749184"/>
                <a:gd name="connsiteY28" fmla="*/ 40919 h 229081"/>
                <a:gd name="connsiteX29" fmla="*/ 672541 w 749184"/>
                <a:gd name="connsiteY29" fmla="*/ 41605 h 229081"/>
                <a:gd name="connsiteX30" fmla="*/ 672541 w 749184"/>
                <a:gd name="connsiteY30" fmla="*/ 41605 h 229081"/>
                <a:gd name="connsiteX31" fmla="*/ 580415 w 749184"/>
                <a:gd name="connsiteY31" fmla="*/ 127102 h 229081"/>
                <a:gd name="connsiteX32" fmla="*/ 492633 w 749184"/>
                <a:gd name="connsiteY32" fmla="*/ 164592 h 229081"/>
                <a:gd name="connsiteX33" fmla="*/ 374675 w 749184"/>
                <a:gd name="connsiteY33" fmla="*/ 163906 h 229081"/>
                <a:gd name="connsiteX34" fmla="*/ 185623 w 749184"/>
                <a:gd name="connsiteY34" fmla="*/ 97612 h 229081"/>
                <a:gd name="connsiteX35" fmla="*/ 144704 w 749184"/>
                <a:gd name="connsiteY35" fmla="*/ 77267 h 229081"/>
                <a:gd name="connsiteX36" fmla="*/ 127559 w 749184"/>
                <a:gd name="connsiteY36" fmla="*/ 69266 h 229081"/>
                <a:gd name="connsiteX37" fmla="*/ 126187 w 749184"/>
                <a:gd name="connsiteY37" fmla="*/ 68809 h 229081"/>
                <a:gd name="connsiteX38" fmla="*/ 120929 w 749184"/>
                <a:gd name="connsiteY38" fmla="*/ 66751 h 229081"/>
                <a:gd name="connsiteX39" fmla="*/ 110414 w 749184"/>
                <a:gd name="connsiteY39" fmla="*/ 62865 h 229081"/>
                <a:gd name="connsiteX40" fmla="*/ 51435 w 749184"/>
                <a:gd name="connsiteY40" fmla="*/ 48692 h 229081"/>
                <a:gd name="connsiteX41" fmla="*/ 3658 w 749184"/>
                <a:gd name="connsiteY41" fmla="*/ 44577 h 229081"/>
                <a:gd name="connsiteX42" fmla="*/ 3658 w 749184"/>
                <a:gd name="connsiteY42" fmla="*/ 44577 h 229081"/>
                <a:gd name="connsiteX43" fmla="*/ 2515 w 749184"/>
                <a:gd name="connsiteY43" fmla="*/ 46177 h 229081"/>
                <a:gd name="connsiteX44" fmla="*/ 2286 w 749184"/>
                <a:gd name="connsiteY44" fmla="*/ 46406 h 229081"/>
                <a:gd name="connsiteX45" fmla="*/ 1372 w 749184"/>
                <a:gd name="connsiteY45" fmla="*/ 47777 h 229081"/>
                <a:gd name="connsiteX46" fmla="*/ 1143 w 749184"/>
                <a:gd name="connsiteY46" fmla="*/ 48235 h 229081"/>
                <a:gd name="connsiteX47" fmla="*/ 0 w 749184"/>
                <a:gd name="connsiteY47" fmla="*/ 50063 h 229081"/>
                <a:gd name="connsiteX48" fmla="*/ 53492 w 749184"/>
                <a:gd name="connsiteY48" fmla="*/ 83896 h 229081"/>
                <a:gd name="connsiteX49" fmla="*/ 95783 w 749184"/>
                <a:gd name="connsiteY49" fmla="*/ 108585 h 229081"/>
                <a:gd name="connsiteX50" fmla="*/ 118872 w 749184"/>
                <a:gd name="connsiteY50" fmla="*/ 115900 h 229081"/>
                <a:gd name="connsiteX51" fmla="*/ 221056 w 749184"/>
                <a:gd name="connsiteY51" fmla="*/ 175565 h 229081"/>
                <a:gd name="connsiteX52" fmla="*/ 401650 w 749184"/>
                <a:gd name="connsiteY52" fmla="*/ 228600 h 229081"/>
                <a:gd name="connsiteX53" fmla="*/ 451942 w 749184"/>
                <a:gd name="connsiteY53" fmla="*/ 223342 h 229081"/>
                <a:gd name="connsiteX54" fmla="*/ 607390 w 749184"/>
                <a:gd name="connsiteY54" fmla="*/ 171679 h 229081"/>
                <a:gd name="connsiteX55" fmla="*/ 745693 w 749184"/>
                <a:gd name="connsiteY55" fmla="*/ 14402 h 229081"/>
                <a:gd name="connsiteX56" fmla="*/ 746150 w 749184"/>
                <a:gd name="connsiteY56" fmla="*/ 0 h 22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9184" h="229081">
                  <a:moveTo>
                    <a:pt x="746150" y="0"/>
                  </a:moveTo>
                  <a:cubicBezTo>
                    <a:pt x="743179" y="2286"/>
                    <a:pt x="739978" y="4343"/>
                    <a:pt x="737235" y="6629"/>
                  </a:cubicBezTo>
                  <a:cubicBezTo>
                    <a:pt x="735863" y="7772"/>
                    <a:pt x="734492" y="8915"/>
                    <a:pt x="733120" y="10058"/>
                  </a:cubicBezTo>
                  <a:cubicBezTo>
                    <a:pt x="732663" y="10516"/>
                    <a:pt x="732206" y="10744"/>
                    <a:pt x="731749" y="11201"/>
                  </a:cubicBezTo>
                  <a:cubicBezTo>
                    <a:pt x="730834" y="11887"/>
                    <a:pt x="729920" y="12573"/>
                    <a:pt x="729005" y="13259"/>
                  </a:cubicBezTo>
                  <a:cubicBezTo>
                    <a:pt x="728548" y="13716"/>
                    <a:pt x="727862" y="14173"/>
                    <a:pt x="727405" y="14402"/>
                  </a:cubicBezTo>
                  <a:cubicBezTo>
                    <a:pt x="726491" y="15088"/>
                    <a:pt x="725805" y="15545"/>
                    <a:pt x="724891" y="16231"/>
                  </a:cubicBezTo>
                  <a:cubicBezTo>
                    <a:pt x="724205" y="16688"/>
                    <a:pt x="723748" y="17145"/>
                    <a:pt x="723062" y="17374"/>
                  </a:cubicBezTo>
                  <a:cubicBezTo>
                    <a:pt x="722147" y="17831"/>
                    <a:pt x="721462" y="18517"/>
                    <a:pt x="720547" y="18974"/>
                  </a:cubicBezTo>
                  <a:cubicBezTo>
                    <a:pt x="719861" y="19431"/>
                    <a:pt x="719404" y="19660"/>
                    <a:pt x="718718" y="20117"/>
                  </a:cubicBezTo>
                  <a:cubicBezTo>
                    <a:pt x="717804" y="20574"/>
                    <a:pt x="717118" y="21260"/>
                    <a:pt x="716204" y="21717"/>
                  </a:cubicBezTo>
                  <a:cubicBezTo>
                    <a:pt x="715518" y="22174"/>
                    <a:pt x="715061" y="22403"/>
                    <a:pt x="714375" y="22860"/>
                  </a:cubicBezTo>
                  <a:cubicBezTo>
                    <a:pt x="713461" y="23317"/>
                    <a:pt x="712775" y="24003"/>
                    <a:pt x="711860" y="24460"/>
                  </a:cubicBezTo>
                  <a:cubicBezTo>
                    <a:pt x="711175" y="24689"/>
                    <a:pt x="710717" y="25146"/>
                    <a:pt x="710032" y="25375"/>
                  </a:cubicBezTo>
                  <a:cubicBezTo>
                    <a:pt x="709117" y="26060"/>
                    <a:pt x="707974" y="26518"/>
                    <a:pt x="707060" y="26975"/>
                  </a:cubicBezTo>
                  <a:cubicBezTo>
                    <a:pt x="706603" y="27203"/>
                    <a:pt x="706145" y="27432"/>
                    <a:pt x="705688" y="27661"/>
                  </a:cubicBezTo>
                  <a:cubicBezTo>
                    <a:pt x="704317" y="28346"/>
                    <a:pt x="702945" y="29261"/>
                    <a:pt x="701573" y="29947"/>
                  </a:cubicBezTo>
                  <a:cubicBezTo>
                    <a:pt x="700888" y="30175"/>
                    <a:pt x="700430" y="30632"/>
                    <a:pt x="699745" y="30861"/>
                  </a:cubicBezTo>
                  <a:cubicBezTo>
                    <a:pt x="698830" y="31318"/>
                    <a:pt x="698144" y="31775"/>
                    <a:pt x="697230" y="32004"/>
                  </a:cubicBezTo>
                  <a:cubicBezTo>
                    <a:pt x="696544" y="32233"/>
                    <a:pt x="695858" y="32690"/>
                    <a:pt x="695173" y="32918"/>
                  </a:cubicBezTo>
                  <a:cubicBezTo>
                    <a:pt x="694487" y="33376"/>
                    <a:pt x="693572" y="33604"/>
                    <a:pt x="692887" y="34061"/>
                  </a:cubicBezTo>
                  <a:cubicBezTo>
                    <a:pt x="692201" y="34290"/>
                    <a:pt x="691515" y="34747"/>
                    <a:pt x="690601" y="34976"/>
                  </a:cubicBezTo>
                  <a:cubicBezTo>
                    <a:pt x="689915" y="35204"/>
                    <a:pt x="689229" y="35662"/>
                    <a:pt x="688315" y="35890"/>
                  </a:cubicBezTo>
                  <a:cubicBezTo>
                    <a:pt x="687629" y="36119"/>
                    <a:pt x="686714" y="36576"/>
                    <a:pt x="686029" y="36805"/>
                  </a:cubicBezTo>
                  <a:cubicBezTo>
                    <a:pt x="685343" y="37033"/>
                    <a:pt x="684657" y="37262"/>
                    <a:pt x="683743" y="37719"/>
                  </a:cubicBezTo>
                  <a:cubicBezTo>
                    <a:pt x="683057" y="37948"/>
                    <a:pt x="682142" y="38405"/>
                    <a:pt x="681457" y="38633"/>
                  </a:cubicBezTo>
                  <a:cubicBezTo>
                    <a:pt x="680771" y="38862"/>
                    <a:pt x="680085" y="39091"/>
                    <a:pt x="679399" y="39319"/>
                  </a:cubicBezTo>
                  <a:cubicBezTo>
                    <a:pt x="678713" y="39548"/>
                    <a:pt x="677799" y="39776"/>
                    <a:pt x="677113" y="40234"/>
                  </a:cubicBezTo>
                  <a:cubicBezTo>
                    <a:pt x="676427" y="40462"/>
                    <a:pt x="675742" y="40691"/>
                    <a:pt x="674827" y="40919"/>
                  </a:cubicBezTo>
                  <a:cubicBezTo>
                    <a:pt x="674141" y="41148"/>
                    <a:pt x="673227" y="41377"/>
                    <a:pt x="672541" y="41605"/>
                  </a:cubicBezTo>
                  <a:lnTo>
                    <a:pt x="672541" y="41605"/>
                  </a:lnTo>
                  <a:cubicBezTo>
                    <a:pt x="646024" y="74295"/>
                    <a:pt x="615848" y="103784"/>
                    <a:pt x="580415" y="127102"/>
                  </a:cubicBezTo>
                  <a:cubicBezTo>
                    <a:pt x="554126" y="144704"/>
                    <a:pt x="523723" y="158420"/>
                    <a:pt x="492633" y="164592"/>
                  </a:cubicBezTo>
                  <a:cubicBezTo>
                    <a:pt x="453085" y="172593"/>
                    <a:pt x="414452" y="170993"/>
                    <a:pt x="374675" y="163906"/>
                  </a:cubicBezTo>
                  <a:cubicBezTo>
                    <a:pt x="308839" y="152248"/>
                    <a:pt x="245059" y="127559"/>
                    <a:pt x="185623" y="97612"/>
                  </a:cubicBezTo>
                  <a:cubicBezTo>
                    <a:pt x="172136" y="90754"/>
                    <a:pt x="158420" y="83896"/>
                    <a:pt x="144704" y="77267"/>
                  </a:cubicBezTo>
                  <a:cubicBezTo>
                    <a:pt x="138989" y="74524"/>
                    <a:pt x="133274" y="71780"/>
                    <a:pt x="127559" y="69266"/>
                  </a:cubicBezTo>
                  <a:cubicBezTo>
                    <a:pt x="127330" y="69266"/>
                    <a:pt x="127102" y="69037"/>
                    <a:pt x="126187" y="68809"/>
                  </a:cubicBezTo>
                  <a:cubicBezTo>
                    <a:pt x="124358" y="68123"/>
                    <a:pt x="122758" y="67437"/>
                    <a:pt x="120929" y="66751"/>
                  </a:cubicBezTo>
                  <a:cubicBezTo>
                    <a:pt x="117500" y="65380"/>
                    <a:pt x="113843" y="64008"/>
                    <a:pt x="110414" y="62865"/>
                  </a:cubicBezTo>
                  <a:cubicBezTo>
                    <a:pt x="91211" y="56007"/>
                    <a:pt x="71552" y="51664"/>
                    <a:pt x="51435" y="48692"/>
                  </a:cubicBezTo>
                  <a:cubicBezTo>
                    <a:pt x="35662" y="46863"/>
                    <a:pt x="19660" y="45263"/>
                    <a:pt x="3658" y="44577"/>
                  </a:cubicBezTo>
                  <a:cubicBezTo>
                    <a:pt x="3658" y="44577"/>
                    <a:pt x="3658" y="44577"/>
                    <a:pt x="3658" y="44577"/>
                  </a:cubicBezTo>
                  <a:cubicBezTo>
                    <a:pt x="3200" y="45034"/>
                    <a:pt x="2972" y="45720"/>
                    <a:pt x="2515" y="46177"/>
                  </a:cubicBezTo>
                  <a:cubicBezTo>
                    <a:pt x="2515" y="46177"/>
                    <a:pt x="2515" y="46406"/>
                    <a:pt x="2286" y="46406"/>
                  </a:cubicBezTo>
                  <a:cubicBezTo>
                    <a:pt x="2057" y="46863"/>
                    <a:pt x="1829" y="47320"/>
                    <a:pt x="1372" y="47777"/>
                  </a:cubicBezTo>
                  <a:cubicBezTo>
                    <a:pt x="1372" y="48006"/>
                    <a:pt x="1143" y="48006"/>
                    <a:pt x="1143" y="48235"/>
                  </a:cubicBezTo>
                  <a:cubicBezTo>
                    <a:pt x="686" y="48692"/>
                    <a:pt x="457" y="49378"/>
                    <a:pt x="0" y="50063"/>
                  </a:cubicBezTo>
                  <a:cubicBezTo>
                    <a:pt x="21488" y="58750"/>
                    <a:pt x="40691" y="67208"/>
                    <a:pt x="53492" y="83896"/>
                  </a:cubicBezTo>
                  <a:cubicBezTo>
                    <a:pt x="64465" y="98069"/>
                    <a:pt x="79553" y="104013"/>
                    <a:pt x="95783" y="108585"/>
                  </a:cubicBezTo>
                  <a:cubicBezTo>
                    <a:pt x="103556" y="110642"/>
                    <a:pt x="111557" y="112471"/>
                    <a:pt x="118872" y="115900"/>
                  </a:cubicBezTo>
                  <a:cubicBezTo>
                    <a:pt x="154762" y="132359"/>
                    <a:pt x="186766" y="155905"/>
                    <a:pt x="221056" y="175565"/>
                  </a:cubicBezTo>
                  <a:cubicBezTo>
                    <a:pt x="277063" y="207340"/>
                    <a:pt x="334670" y="232943"/>
                    <a:pt x="401650" y="228600"/>
                  </a:cubicBezTo>
                  <a:cubicBezTo>
                    <a:pt x="418567" y="227457"/>
                    <a:pt x="435254" y="225628"/>
                    <a:pt x="451942" y="223342"/>
                  </a:cubicBezTo>
                  <a:cubicBezTo>
                    <a:pt x="506806" y="215798"/>
                    <a:pt x="559384" y="199568"/>
                    <a:pt x="607390" y="171679"/>
                  </a:cubicBezTo>
                  <a:cubicBezTo>
                    <a:pt x="670712" y="134874"/>
                    <a:pt x="716890" y="82067"/>
                    <a:pt x="745693" y="14402"/>
                  </a:cubicBezTo>
                  <a:cubicBezTo>
                    <a:pt x="748208" y="9830"/>
                    <a:pt x="751865" y="5258"/>
                    <a:pt x="746150" y="0"/>
                  </a:cubicBezTo>
                  <a:close/>
                </a:path>
              </a:pathLst>
            </a:custGeom>
            <a:solidFill>
              <a:srgbClr val="FFFFFF"/>
            </a:solidFill>
            <a:ln w="2286" cap="flat">
              <a:noFill/>
              <a:prstDash val="solid"/>
              <a:miter/>
            </a:ln>
          </p:spPr>
          <p:txBody>
            <a:bodyPr rtlCol="0" anchor="ctr"/>
            <a:lstStyle/>
            <a:p>
              <a:endParaRPr lang="en-US"/>
            </a:p>
          </p:txBody>
        </p:sp>
        <p:sp>
          <p:nvSpPr>
            <p:cNvPr id="30" name="Freeform 182">
              <a:extLst>
                <a:ext uri="{FF2B5EF4-FFF2-40B4-BE49-F238E27FC236}">
                  <a16:creationId xmlns:a16="http://schemas.microsoft.com/office/drawing/2014/main" id="{CAC3CE4C-4CA4-F4A3-16EE-387CA336BCEF}"/>
                </a:ext>
              </a:extLst>
            </p:cNvPr>
            <p:cNvSpPr/>
            <p:nvPr/>
          </p:nvSpPr>
          <p:spPr>
            <a:xfrm>
              <a:off x="4161715" y="3385337"/>
              <a:ext cx="1288" cy="546"/>
            </a:xfrm>
            <a:custGeom>
              <a:avLst/>
              <a:gdLst>
                <a:gd name="connsiteX0" fmla="*/ 0 w 1288"/>
                <a:gd name="connsiteY0" fmla="*/ 0 h 546"/>
                <a:gd name="connsiteX1" fmla="*/ 1143 w 1288"/>
                <a:gd name="connsiteY1" fmla="*/ 457 h 546"/>
                <a:gd name="connsiteX2" fmla="*/ 0 w 1288"/>
                <a:gd name="connsiteY2" fmla="*/ 0 h 546"/>
              </a:gdLst>
              <a:ahLst/>
              <a:cxnLst>
                <a:cxn ang="0">
                  <a:pos x="connsiteX0" y="connsiteY0"/>
                </a:cxn>
                <a:cxn ang="0">
                  <a:pos x="connsiteX1" y="connsiteY1"/>
                </a:cxn>
                <a:cxn ang="0">
                  <a:pos x="connsiteX2" y="connsiteY2"/>
                </a:cxn>
              </a:cxnLst>
              <a:rect l="l" t="t" r="r" b="b"/>
              <a:pathLst>
                <a:path w="1288" h="546">
                  <a:moveTo>
                    <a:pt x="0" y="0"/>
                  </a:moveTo>
                  <a:cubicBezTo>
                    <a:pt x="457" y="229"/>
                    <a:pt x="914" y="457"/>
                    <a:pt x="1143" y="457"/>
                  </a:cubicBezTo>
                  <a:cubicBezTo>
                    <a:pt x="1600"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31" name="Freeform 183">
              <a:extLst>
                <a:ext uri="{FF2B5EF4-FFF2-40B4-BE49-F238E27FC236}">
                  <a16:creationId xmlns:a16="http://schemas.microsoft.com/office/drawing/2014/main" id="{9A4B4565-B862-EC41-F92C-ED6C47F04C2E}"/>
                </a:ext>
              </a:extLst>
            </p:cNvPr>
            <p:cNvSpPr/>
            <p:nvPr/>
          </p:nvSpPr>
          <p:spPr>
            <a:xfrm>
              <a:off x="3781753" y="3380883"/>
              <a:ext cx="372768" cy="493243"/>
            </a:xfrm>
            <a:custGeom>
              <a:avLst/>
              <a:gdLst>
                <a:gd name="connsiteX0" fmla="*/ 253089 w 372768"/>
                <a:gd name="connsiteY0" fmla="*/ 2625 h 493243"/>
                <a:gd name="connsiteX1" fmla="*/ 194110 w 372768"/>
                <a:gd name="connsiteY1" fmla="*/ 1710 h 493243"/>
                <a:gd name="connsiteX2" fmla="*/ 178794 w 372768"/>
                <a:gd name="connsiteY2" fmla="*/ 796 h 493243"/>
                <a:gd name="connsiteX3" fmla="*/ 78667 w 372768"/>
                <a:gd name="connsiteY3" fmla="*/ 34172 h 493243"/>
                <a:gd name="connsiteX4" fmla="*/ 6201 w 372768"/>
                <a:gd name="connsiteY4" fmla="*/ 124697 h 493243"/>
                <a:gd name="connsiteX5" fmla="*/ 2543 w 372768"/>
                <a:gd name="connsiteY5" fmla="*/ 155101 h 493243"/>
                <a:gd name="connsiteX6" fmla="*/ 64722 w 372768"/>
                <a:gd name="connsiteY6" fmla="*/ 238311 h 493243"/>
                <a:gd name="connsiteX7" fmla="*/ 89411 w 372768"/>
                <a:gd name="connsiteY7" fmla="*/ 238997 h 493243"/>
                <a:gd name="connsiteX8" fmla="*/ 90097 w 372768"/>
                <a:gd name="connsiteY8" fmla="*/ 199907 h 493243"/>
                <a:gd name="connsiteX9" fmla="*/ 56721 w 372768"/>
                <a:gd name="connsiteY9" fmla="*/ 165617 h 493243"/>
                <a:gd name="connsiteX10" fmla="*/ 57636 w 372768"/>
                <a:gd name="connsiteY10" fmla="*/ 143671 h 493243"/>
                <a:gd name="connsiteX11" fmla="*/ 100384 w 372768"/>
                <a:gd name="connsiteY11" fmla="*/ 109381 h 493243"/>
                <a:gd name="connsiteX12" fmla="*/ 118215 w 372768"/>
                <a:gd name="connsiteY12" fmla="*/ 120582 h 493243"/>
                <a:gd name="connsiteX13" fmla="*/ 115243 w 372768"/>
                <a:gd name="connsiteY13" fmla="*/ 196935 h 493243"/>
                <a:gd name="connsiteX14" fmla="*/ 105413 w 372768"/>
                <a:gd name="connsiteY14" fmla="*/ 238311 h 493243"/>
                <a:gd name="connsiteX15" fmla="*/ 100841 w 372768"/>
                <a:gd name="connsiteY15" fmla="*/ 252713 h 493243"/>
                <a:gd name="connsiteX16" fmla="*/ 84153 w 372768"/>
                <a:gd name="connsiteY16" fmla="*/ 418677 h 493243"/>
                <a:gd name="connsiteX17" fmla="*/ 78438 w 372768"/>
                <a:gd name="connsiteY17" fmla="*/ 468740 h 493243"/>
                <a:gd name="connsiteX18" fmla="*/ 93983 w 372768"/>
                <a:gd name="connsiteY18" fmla="*/ 492972 h 493243"/>
                <a:gd name="connsiteX19" fmla="*/ 122787 w 372768"/>
                <a:gd name="connsiteY19" fmla="*/ 474227 h 493243"/>
                <a:gd name="connsiteX20" fmla="*/ 158220 w 372768"/>
                <a:gd name="connsiteY20" fmla="*/ 327008 h 493243"/>
                <a:gd name="connsiteX21" fmla="*/ 192738 w 372768"/>
                <a:gd name="connsiteY21" fmla="*/ 270544 h 493243"/>
                <a:gd name="connsiteX22" fmla="*/ 243488 w 372768"/>
                <a:gd name="connsiteY22" fmla="*/ 306206 h 493243"/>
                <a:gd name="connsiteX23" fmla="*/ 245774 w 372768"/>
                <a:gd name="connsiteY23" fmla="*/ 316950 h 493243"/>
                <a:gd name="connsiteX24" fmla="*/ 258118 w 372768"/>
                <a:gd name="connsiteY24" fmla="*/ 397417 h 493243"/>
                <a:gd name="connsiteX25" fmla="*/ 269319 w 372768"/>
                <a:gd name="connsiteY25" fmla="*/ 471255 h 493243"/>
                <a:gd name="connsiteX26" fmla="*/ 289665 w 372768"/>
                <a:gd name="connsiteY26" fmla="*/ 491372 h 493243"/>
                <a:gd name="connsiteX27" fmla="*/ 319840 w 372768"/>
                <a:gd name="connsiteY27" fmla="*/ 441308 h 493243"/>
                <a:gd name="connsiteX28" fmla="*/ 291494 w 372768"/>
                <a:gd name="connsiteY28" fmla="*/ 241969 h 493243"/>
                <a:gd name="connsiteX29" fmla="*/ 277549 w 372768"/>
                <a:gd name="connsiteY29" fmla="*/ 217280 h 493243"/>
                <a:gd name="connsiteX30" fmla="*/ 276863 w 372768"/>
                <a:gd name="connsiteY30" fmla="*/ 198078 h 493243"/>
                <a:gd name="connsiteX31" fmla="*/ 278692 w 372768"/>
                <a:gd name="connsiteY31" fmla="*/ 165845 h 493243"/>
                <a:gd name="connsiteX32" fmla="*/ 264519 w 372768"/>
                <a:gd name="connsiteY32" fmla="*/ 95436 h 493243"/>
                <a:gd name="connsiteX33" fmla="*/ 274577 w 372768"/>
                <a:gd name="connsiteY33" fmla="*/ 96579 h 493243"/>
                <a:gd name="connsiteX34" fmla="*/ 313211 w 372768"/>
                <a:gd name="connsiteY34" fmla="*/ 132241 h 493243"/>
                <a:gd name="connsiteX35" fmla="*/ 313668 w 372768"/>
                <a:gd name="connsiteY35" fmla="*/ 172703 h 493243"/>
                <a:gd name="connsiteX36" fmla="*/ 295151 w 372768"/>
                <a:gd name="connsiteY36" fmla="*/ 197392 h 493243"/>
                <a:gd name="connsiteX37" fmla="*/ 297437 w 372768"/>
                <a:gd name="connsiteY37" fmla="*/ 220709 h 493243"/>
                <a:gd name="connsiteX38" fmla="*/ 320297 w 372768"/>
                <a:gd name="connsiteY38" fmla="*/ 219109 h 493243"/>
                <a:gd name="connsiteX39" fmla="*/ 335156 w 372768"/>
                <a:gd name="connsiteY39" fmla="*/ 202878 h 493243"/>
                <a:gd name="connsiteX40" fmla="*/ 364417 w 372768"/>
                <a:gd name="connsiteY40" fmla="*/ 161730 h 493243"/>
                <a:gd name="connsiteX41" fmla="*/ 363274 w 372768"/>
                <a:gd name="connsiteY41" fmla="*/ 121497 h 493243"/>
                <a:gd name="connsiteX42" fmla="*/ 315039 w 372768"/>
                <a:gd name="connsiteY42" fmla="*/ 48802 h 493243"/>
                <a:gd name="connsiteX43" fmla="*/ 253089 w 372768"/>
                <a:gd name="connsiteY43" fmla="*/ 2625 h 4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768" h="493243">
                  <a:moveTo>
                    <a:pt x="253089" y="2625"/>
                  </a:moveTo>
                  <a:cubicBezTo>
                    <a:pt x="233429" y="-3319"/>
                    <a:pt x="213770" y="2853"/>
                    <a:pt x="194110" y="1710"/>
                  </a:cubicBezTo>
                  <a:cubicBezTo>
                    <a:pt x="189081" y="1482"/>
                    <a:pt x="183823" y="1025"/>
                    <a:pt x="178794" y="796"/>
                  </a:cubicBezTo>
                  <a:cubicBezTo>
                    <a:pt x="139017" y="-576"/>
                    <a:pt x="112728" y="3539"/>
                    <a:pt x="78667" y="34172"/>
                  </a:cubicBezTo>
                  <a:cubicBezTo>
                    <a:pt x="59465" y="56803"/>
                    <a:pt x="24946" y="100237"/>
                    <a:pt x="6201" y="124697"/>
                  </a:cubicBezTo>
                  <a:cubicBezTo>
                    <a:pt x="-1572" y="134756"/>
                    <a:pt x="-1114" y="143671"/>
                    <a:pt x="2543" y="155101"/>
                  </a:cubicBezTo>
                  <a:cubicBezTo>
                    <a:pt x="13287" y="190534"/>
                    <a:pt x="38662" y="214537"/>
                    <a:pt x="64722" y="238311"/>
                  </a:cubicBezTo>
                  <a:cubicBezTo>
                    <a:pt x="72723" y="245627"/>
                    <a:pt x="82096" y="246541"/>
                    <a:pt x="89411" y="238997"/>
                  </a:cubicBezTo>
                  <a:cubicBezTo>
                    <a:pt x="102899" y="225053"/>
                    <a:pt x="101984" y="215223"/>
                    <a:pt x="90097" y="199907"/>
                  </a:cubicBezTo>
                  <a:cubicBezTo>
                    <a:pt x="84153" y="192363"/>
                    <a:pt x="60608" y="170874"/>
                    <a:pt x="56721" y="165617"/>
                  </a:cubicBezTo>
                  <a:cubicBezTo>
                    <a:pt x="51235" y="158073"/>
                    <a:pt x="51235" y="150072"/>
                    <a:pt x="57636" y="143671"/>
                  </a:cubicBezTo>
                  <a:cubicBezTo>
                    <a:pt x="70666" y="130641"/>
                    <a:pt x="83696" y="117839"/>
                    <a:pt x="100384" y="109381"/>
                  </a:cubicBezTo>
                  <a:cubicBezTo>
                    <a:pt x="114557" y="102066"/>
                    <a:pt x="119358" y="105266"/>
                    <a:pt x="118215" y="120582"/>
                  </a:cubicBezTo>
                  <a:cubicBezTo>
                    <a:pt x="115929" y="145957"/>
                    <a:pt x="114786" y="171332"/>
                    <a:pt x="115243" y="196935"/>
                  </a:cubicBezTo>
                  <a:cubicBezTo>
                    <a:pt x="115472" y="211108"/>
                    <a:pt x="117529" y="226424"/>
                    <a:pt x="105413" y="238311"/>
                  </a:cubicBezTo>
                  <a:cubicBezTo>
                    <a:pt x="101756" y="241969"/>
                    <a:pt x="101298" y="247227"/>
                    <a:pt x="100841" y="252713"/>
                  </a:cubicBezTo>
                  <a:cubicBezTo>
                    <a:pt x="98327" y="308263"/>
                    <a:pt x="90326" y="363584"/>
                    <a:pt x="84153" y="418677"/>
                  </a:cubicBezTo>
                  <a:cubicBezTo>
                    <a:pt x="82325" y="435365"/>
                    <a:pt x="79581" y="452052"/>
                    <a:pt x="78438" y="468740"/>
                  </a:cubicBezTo>
                  <a:cubicBezTo>
                    <a:pt x="77295" y="484514"/>
                    <a:pt x="80724" y="491600"/>
                    <a:pt x="93983" y="492972"/>
                  </a:cubicBezTo>
                  <a:cubicBezTo>
                    <a:pt x="111814" y="494801"/>
                    <a:pt x="119815" y="487257"/>
                    <a:pt x="122787" y="474227"/>
                  </a:cubicBezTo>
                  <a:cubicBezTo>
                    <a:pt x="134445" y="425078"/>
                    <a:pt x="146104" y="375929"/>
                    <a:pt x="158220" y="327008"/>
                  </a:cubicBezTo>
                  <a:cubicBezTo>
                    <a:pt x="162335" y="309863"/>
                    <a:pt x="170793" y="272373"/>
                    <a:pt x="192738" y="270544"/>
                  </a:cubicBezTo>
                  <a:cubicBezTo>
                    <a:pt x="226800" y="267572"/>
                    <a:pt x="234572" y="273287"/>
                    <a:pt x="243488" y="306206"/>
                  </a:cubicBezTo>
                  <a:cubicBezTo>
                    <a:pt x="244402" y="309635"/>
                    <a:pt x="245316" y="313292"/>
                    <a:pt x="245774" y="316950"/>
                  </a:cubicBezTo>
                  <a:cubicBezTo>
                    <a:pt x="249888" y="343696"/>
                    <a:pt x="254232" y="370442"/>
                    <a:pt x="258118" y="397417"/>
                  </a:cubicBezTo>
                  <a:cubicBezTo>
                    <a:pt x="261776" y="422106"/>
                    <a:pt x="265433" y="446566"/>
                    <a:pt x="269319" y="471255"/>
                  </a:cubicBezTo>
                  <a:cubicBezTo>
                    <a:pt x="271148" y="482685"/>
                    <a:pt x="276863" y="491143"/>
                    <a:pt x="289665" y="491372"/>
                  </a:cubicBezTo>
                  <a:cubicBezTo>
                    <a:pt x="311839" y="492057"/>
                    <a:pt x="324183" y="479942"/>
                    <a:pt x="319840" y="441308"/>
                  </a:cubicBezTo>
                  <a:cubicBezTo>
                    <a:pt x="313896" y="389645"/>
                    <a:pt x="304524" y="293633"/>
                    <a:pt x="291494" y="241969"/>
                  </a:cubicBezTo>
                  <a:cubicBezTo>
                    <a:pt x="291494" y="241969"/>
                    <a:pt x="293094" y="241969"/>
                    <a:pt x="277549" y="217280"/>
                  </a:cubicBezTo>
                  <a:cubicBezTo>
                    <a:pt x="274120" y="211794"/>
                    <a:pt x="273891" y="203793"/>
                    <a:pt x="276863" y="198078"/>
                  </a:cubicBezTo>
                  <a:cubicBezTo>
                    <a:pt x="282578" y="187334"/>
                    <a:pt x="280521" y="176589"/>
                    <a:pt x="278692" y="165845"/>
                  </a:cubicBezTo>
                  <a:cubicBezTo>
                    <a:pt x="275263" y="145728"/>
                    <a:pt x="259718" y="98637"/>
                    <a:pt x="264519" y="95436"/>
                  </a:cubicBezTo>
                  <a:cubicBezTo>
                    <a:pt x="267948" y="93150"/>
                    <a:pt x="271605" y="94065"/>
                    <a:pt x="274577" y="96579"/>
                  </a:cubicBezTo>
                  <a:cubicBezTo>
                    <a:pt x="287836" y="108009"/>
                    <a:pt x="302466" y="118068"/>
                    <a:pt x="313211" y="132241"/>
                  </a:cubicBezTo>
                  <a:cubicBezTo>
                    <a:pt x="323726" y="145957"/>
                    <a:pt x="323726" y="158530"/>
                    <a:pt x="313668" y="172703"/>
                  </a:cubicBezTo>
                  <a:cubicBezTo>
                    <a:pt x="307724" y="181161"/>
                    <a:pt x="300866" y="188705"/>
                    <a:pt x="295151" y="197392"/>
                  </a:cubicBezTo>
                  <a:cubicBezTo>
                    <a:pt x="289208" y="206079"/>
                    <a:pt x="290351" y="214080"/>
                    <a:pt x="297437" y="220709"/>
                  </a:cubicBezTo>
                  <a:cubicBezTo>
                    <a:pt x="304752" y="227567"/>
                    <a:pt x="313668" y="225738"/>
                    <a:pt x="320297" y="219109"/>
                  </a:cubicBezTo>
                  <a:cubicBezTo>
                    <a:pt x="325555" y="214080"/>
                    <a:pt x="330813" y="209051"/>
                    <a:pt x="335156" y="202878"/>
                  </a:cubicBezTo>
                  <a:cubicBezTo>
                    <a:pt x="344757" y="188934"/>
                    <a:pt x="354816" y="175446"/>
                    <a:pt x="364417" y="161730"/>
                  </a:cubicBezTo>
                  <a:cubicBezTo>
                    <a:pt x="375847" y="145500"/>
                    <a:pt x="375618" y="137956"/>
                    <a:pt x="363274" y="121497"/>
                  </a:cubicBezTo>
                  <a:cubicBezTo>
                    <a:pt x="344986" y="96808"/>
                    <a:pt x="336299" y="76920"/>
                    <a:pt x="315039" y="48802"/>
                  </a:cubicBezTo>
                  <a:cubicBezTo>
                    <a:pt x="298809" y="25256"/>
                    <a:pt x="278692" y="10397"/>
                    <a:pt x="253089" y="2625"/>
                  </a:cubicBezTo>
                  <a:close/>
                </a:path>
              </a:pathLst>
            </a:custGeom>
            <a:solidFill>
              <a:srgbClr val="FFFFFF"/>
            </a:solidFill>
            <a:ln w="2286" cap="flat">
              <a:noFill/>
              <a:prstDash val="solid"/>
              <a:miter/>
            </a:ln>
          </p:spPr>
          <p:txBody>
            <a:bodyPr rtlCol="0" anchor="ctr"/>
            <a:lstStyle/>
            <a:p>
              <a:endParaRPr lang="en-US"/>
            </a:p>
          </p:txBody>
        </p:sp>
        <p:sp>
          <p:nvSpPr>
            <p:cNvPr id="32" name="Freeform 184">
              <a:extLst>
                <a:ext uri="{FF2B5EF4-FFF2-40B4-BE49-F238E27FC236}">
                  <a16:creationId xmlns:a16="http://schemas.microsoft.com/office/drawing/2014/main" id="{A94C3C72-F247-4E14-F725-A08D13E70943}"/>
                </a:ext>
              </a:extLst>
            </p:cNvPr>
            <p:cNvSpPr/>
            <p:nvPr/>
          </p:nvSpPr>
          <p:spPr>
            <a:xfrm>
              <a:off x="4352139" y="3258007"/>
              <a:ext cx="457885" cy="97550"/>
            </a:xfrm>
            <a:custGeom>
              <a:avLst/>
              <a:gdLst>
                <a:gd name="connsiteX0" fmla="*/ 329184 w 457885"/>
                <a:gd name="connsiteY0" fmla="*/ 45034 h 97550"/>
                <a:gd name="connsiteX1" fmla="*/ 224028 w 457885"/>
                <a:gd name="connsiteY1" fmla="*/ 45263 h 97550"/>
                <a:gd name="connsiteX2" fmla="*/ 117272 w 457885"/>
                <a:gd name="connsiteY2" fmla="*/ 34061 h 97550"/>
                <a:gd name="connsiteX3" fmla="*/ 914 w 457885"/>
                <a:gd name="connsiteY3" fmla="*/ 16459 h 97550"/>
                <a:gd name="connsiteX4" fmla="*/ 0 w 457885"/>
                <a:gd name="connsiteY4" fmla="*/ 17145 h 97550"/>
                <a:gd name="connsiteX5" fmla="*/ 63551 w 457885"/>
                <a:gd name="connsiteY5" fmla="*/ 38862 h 97550"/>
                <a:gd name="connsiteX6" fmla="*/ 259918 w 457885"/>
                <a:gd name="connsiteY6" fmla="*/ 94412 h 97550"/>
                <a:gd name="connsiteX7" fmla="*/ 413080 w 457885"/>
                <a:gd name="connsiteY7" fmla="*/ 58293 h 97550"/>
                <a:gd name="connsiteX8" fmla="*/ 457200 w 457885"/>
                <a:gd name="connsiteY8" fmla="*/ 2286 h 97550"/>
                <a:gd name="connsiteX9" fmla="*/ 457886 w 457885"/>
                <a:gd name="connsiteY9" fmla="*/ 0 h 97550"/>
                <a:gd name="connsiteX10" fmla="*/ 457886 w 457885"/>
                <a:gd name="connsiteY10" fmla="*/ 0 h 97550"/>
                <a:gd name="connsiteX11" fmla="*/ 433654 w 457885"/>
                <a:gd name="connsiteY11" fmla="*/ 16002 h 97550"/>
                <a:gd name="connsiteX12" fmla="*/ 329184 w 457885"/>
                <a:gd name="connsiteY12" fmla="*/ 45034 h 9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7885" h="97550">
                  <a:moveTo>
                    <a:pt x="329184" y="45034"/>
                  </a:moveTo>
                  <a:cubicBezTo>
                    <a:pt x="294437" y="47549"/>
                    <a:pt x="258775" y="46634"/>
                    <a:pt x="224028" y="45263"/>
                  </a:cubicBezTo>
                  <a:cubicBezTo>
                    <a:pt x="187909" y="43891"/>
                    <a:pt x="152933" y="38862"/>
                    <a:pt x="117272" y="34061"/>
                  </a:cubicBezTo>
                  <a:cubicBezTo>
                    <a:pt x="81610" y="29718"/>
                    <a:pt x="35890" y="31318"/>
                    <a:pt x="914" y="16459"/>
                  </a:cubicBezTo>
                  <a:cubicBezTo>
                    <a:pt x="686" y="16688"/>
                    <a:pt x="229" y="16916"/>
                    <a:pt x="0" y="17145"/>
                  </a:cubicBezTo>
                  <a:cubicBezTo>
                    <a:pt x="21031" y="24460"/>
                    <a:pt x="45720" y="32233"/>
                    <a:pt x="63551" y="38862"/>
                  </a:cubicBezTo>
                  <a:cubicBezTo>
                    <a:pt x="127559" y="62408"/>
                    <a:pt x="192253" y="83896"/>
                    <a:pt x="259918" y="94412"/>
                  </a:cubicBezTo>
                  <a:cubicBezTo>
                    <a:pt x="315697" y="102870"/>
                    <a:pt x="367589" y="95326"/>
                    <a:pt x="413080" y="58293"/>
                  </a:cubicBezTo>
                  <a:cubicBezTo>
                    <a:pt x="432283" y="42748"/>
                    <a:pt x="448056" y="25832"/>
                    <a:pt x="457200" y="2286"/>
                  </a:cubicBezTo>
                  <a:cubicBezTo>
                    <a:pt x="457429" y="1600"/>
                    <a:pt x="457657" y="686"/>
                    <a:pt x="457886" y="0"/>
                  </a:cubicBezTo>
                  <a:lnTo>
                    <a:pt x="457886" y="0"/>
                  </a:lnTo>
                  <a:cubicBezTo>
                    <a:pt x="450113" y="5715"/>
                    <a:pt x="442112" y="11201"/>
                    <a:pt x="433654" y="16002"/>
                  </a:cubicBezTo>
                  <a:cubicBezTo>
                    <a:pt x="401193" y="34519"/>
                    <a:pt x="365989" y="42520"/>
                    <a:pt x="329184" y="45034"/>
                  </a:cubicBezTo>
                  <a:close/>
                </a:path>
              </a:pathLst>
            </a:custGeom>
            <a:solidFill>
              <a:srgbClr val="FFFFFF"/>
            </a:solidFill>
            <a:ln w="2286" cap="flat">
              <a:noFill/>
              <a:prstDash val="solid"/>
              <a:miter/>
            </a:ln>
          </p:spPr>
          <p:txBody>
            <a:bodyPr rtlCol="0" anchor="ctr"/>
            <a:lstStyle/>
            <a:p>
              <a:endParaRPr lang="en-US"/>
            </a:p>
          </p:txBody>
        </p:sp>
        <p:sp>
          <p:nvSpPr>
            <p:cNvPr id="33" name="Freeform 185">
              <a:extLst>
                <a:ext uri="{FF2B5EF4-FFF2-40B4-BE49-F238E27FC236}">
                  <a16:creationId xmlns:a16="http://schemas.microsoft.com/office/drawing/2014/main" id="{15428E6F-5029-6F13-E666-70E8E7FBA3A0}"/>
                </a:ext>
              </a:extLst>
            </p:cNvPr>
            <p:cNvSpPr/>
            <p:nvPr/>
          </p:nvSpPr>
          <p:spPr>
            <a:xfrm>
              <a:off x="3675120" y="3187464"/>
              <a:ext cx="1156224" cy="700670"/>
            </a:xfrm>
            <a:custGeom>
              <a:avLst/>
              <a:gdLst>
                <a:gd name="connsiteX0" fmla="*/ 1147934 w 1156224"/>
                <a:gd name="connsiteY0" fmla="*/ 43568 h 700670"/>
                <a:gd name="connsiteX1" fmla="*/ 1117073 w 1156224"/>
                <a:gd name="connsiteY1" fmla="*/ 34196 h 700670"/>
                <a:gd name="connsiteX2" fmla="*/ 1054894 w 1156224"/>
                <a:gd name="connsiteY2" fmla="*/ 13393 h 700670"/>
                <a:gd name="connsiteX3" fmla="*/ 936936 w 1156224"/>
                <a:gd name="connsiteY3" fmla="*/ 1506 h 700670"/>
                <a:gd name="connsiteX4" fmla="*/ 710851 w 1156224"/>
                <a:gd name="connsiteY4" fmla="*/ 9507 h 700670"/>
                <a:gd name="connsiteX5" fmla="*/ 699192 w 1156224"/>
                <a:gd name="connsiteY5" fmla="*/ 24137 h 700670"/>
                <a:gd name="connsiteX6" fmla="*/ 695535 w 1156224"/>
                <a:gd name="connsiteY6" fmla="*/ 51112 h 700670"/>
                <a:gd name="connsiteX7" fmla="*/ 634041 w 1156224"/>
                <a:gd name="connsiteY7" fmla="*/ 79687 h 700670"/>
                <a:gd name="connsiteX8" fmla="*/ 402469 w 1156224"/>
                <a:gd name="connsiteY8" fmla="*/ 71229 h 700670"/>
                <a:gd name="connsiteX9" fmla="*/ 386239 w 1156224"/>
                <a:gd name="connsiteY9" fmla="*/ 62771 h 700670"/>
                <a:gd name="connsiteX10" fmla="*/ 356521 w 1156224"/>
                <a:gd name="connsiteY10" fmla="*/ 24594 h 700670"/>
                <a:gd name="connsiteX11" fmla="*/ 249079 w 1156224"/>
                <a:gd name="connsiteY11" fmla="*/ 24594 h 700670"/>
                <a:gd name="connsiteX12" fmla="*/ 206331 w 1156224"/>
                <a:gd name="connsiteY12" fmla="*/ 105290 h 700670"/>
                <a:gd name="connsiteX13" fmla="*/ 196501 w 1156224"/>
                <a:gd name="connsiteY13" fmla="*/ 119463 h 700670"/>
                <a:gd name="connsiteX14" fmla="*/ 172726 w 1156224"/>
                <a:gd name="connsiteY14" fmla="*/ 207474 h 700670"/>
                <a:gd name="connsiteX15" fmla="*/ 169755 w 1156224"/>
                <a:gd name="connsiteY15" fmla="*/ 224619 h 700670"/>
                <a:gd name="connsiteX16" fmla="*/ 97288 w 1156224"/>
                <a:gd name="connsiteY16" fmla="*/ 310573 h 700670"/>
                <a:gd name="connsiteX17" fmla="*/ 89973 w 1156224"/>
                <a:gd name="connsiteY17" fmla="*/ 339148 h 700670"/>
                <a:gd name="connsiteX18" fmla="*/ 100032 w 1156224"/>
                <a:gd name="connsiteY18" fmla="*/ 365894 h 700670"/>
                <a:gd name="connsiteX19" fmla="*/ 159468 w 1156224"/>
                <a:gd name="connsiteY19" fmla="*/ 444304 h 700670"/>
                <a:gd name="connsiteX20" fmla="*/ 184614 w 1156224"/>
                <a:gd name="connsiteY20" fmla="*/ 452305 h 700670"/>
                <a:gd name="connsiteX21" fmla="*/ 193072 w 1156224"/>
                <a:gd name="connsiteY21" fmla="*/ 464192 h 700670"/>
                <a:gd name="connsiteX22" fmla="*/ 191929 w 1156224"/>
                <a:gd name="connsiteY22" fmla="*/ 479508 h 700670"/>
                <a:gd name="connsiteX23" fmla="*/ 178441 w 1156224"/>
                <a:gd name="connsiteY23" fmla="*/ 597466 h 700670"/>
                <a:gd name="connsiteX24" fmla="*/ 171126 w 1156224"/>
                <a:gd name="connsiteY24" fmla="*/ 665132 h 700670"/>
                <a:gd name="connsiteX25" fmla="*/ 154667 w 1156224"/>
                <a:gd name="connsiteY25" fmla="*/ 674047 h 700670"/>
                <a:gd name="connsiteX26" fmla="*/ 25508 w 1156224"/>
                <a:gd name="connsiteY26" fmla="*/ 669932 h 700670"/>
                <a:gd name="connsiteX27" fmla="*/ 4020 w 1156224"/>
                <a:gd name="connsiteY27" fmla="*/ 671761 h 700670"/>
                <a:gd name="connsiteX28" fmla="*/ 133 w 1156224"/>
                <a:gd name="connsiteY28" fmla="*/ 678848 h 700670"/>
                <a:gd name="connsiteX29" fmla="*/ 4705 w 1156224"/>
                <a:gd name="connsiteY29" fmla="*/ 682734 h 700670"/>
                <a:gd name="connsiteX30" fmla="*/ 148723 w 1156224"/>
                <a:gd name="connsiteY30" fmla="*/ 685020 h 700670"/>
                <a:gd name="connsiteX31" fmla="*/ 173641 w 1156224"/>
                <a:gd name="connsiteY31" fmla="*/ 689363 h 700670"/>
                <a:gd name="connsiteX32" fmla="*/ 208617 w 1156224"/>
                <a:gd name="connsiteY32" fmla="*/ 700565 h 700670"/>
                <a:gd name="connsiteX33" fmla="*/ 242449 w 1156224"/>
                <a:gd name="connsiteY33" fmla="*/ 673133 h 700670"/>
                <a:gd name="connsiteX34" fmla="*/ 269881 w 1156224"/>
                <a:gd name="connsiteY34" fmla="*/ 553346 h 700670"/>
                <a:gd name="connsiteX35" fmla="*/ 289312 w 1156224"/>
                <a:gd name="connsiteY35" fmla="*/ 490481 h 700670"/>
                <a:gd name="connsiteX36" fmla="*/ 312401 w 1156224"/>
                <a:gd name="connsiteY36" fmla="*/ 477451 h 700670"/>
                <a:gd name="connsiteX37" fmla="*/ 332975 w 1156224"/>
                <a:gd name="connsiteY37" fmla="*/ 490938 h 700670"/>
                <a:gd name="connsiteX38" fmla="*/ 338461 w 1156224"/>
                <a:gd name="connsiteY38" fmla="*/ 509912 h 700670"/>
                <a:gd name="connsiteX39" fmla="*/ 351949 w 1156224"/>
                <a:gd name="connsiteY39" fmla="*/ 603410 h 700670"/>
                <a:gd name="connsiteX40" fmla="*/ 363150 w 1156224"/>
                <a:gd name="connsiteY40" fmla="*/ 677247 h 700670"/>
                <a:gd name="connsiteX41" fmla="*/ 375952 w 1156224"/>
                <a:gd name="connsiteY41" fmla="*/ 694850 h 700670"/>
                <a:gd name="connsiteX42" fmla="*/ 422129 w 1156224"/>
                <a:gd name="connsiteY42" fmla="*/ 693249 h 700670"/>
                <a:gd name="connsiteX43" fmla="*/ 440417 w 1156224"/>
                <a:gd name="connsiteY43" fmla="*/ 666046 h 700670"/>
                <a:gd name="connsiteX44" fmla="*/ 438360 w 1156224"/>
                <a:gd name="connsiteY44" fmla="*/ 633128 h 700670"/>
                <a:gd name="connsiteX45" fmla="*/ 418243 w 1156224"/>
                <a:gd name="connsiteY45" fmla="*/ 469907 h 700670"/>
                <a:gd name="connsiteX46" fmla="*/ 420300 w 1156224"/>
                <a:gd name="connsiteY46" fmla="*/ 430817 h 700670"/>
                <a:gd name="connsiteX47" fmla="*/ 440188 w 1156224"/>
                <a:gd name="connsiteY47" fmla="*/ 420072 h 700670"/>
                <a:gd name="connsiteX48" fmla="*/ 489109 w 1156224"/>
                <a:gd name="connsiteY48" fmla="*/ 349892 h 700670"/>
                <a:gd name="connsiteX49" fmla="*/ 486823 w 1156224"/>
                <a:gd name="connsiteY49" fmla="*/ 317431 h 700670"/>
                <a:gd name="connsiteX50" fmla="*/ 439503 w 1156224"/>
                <a:gd name="connsiteY50" fmla="*/ 244508 h 700670"/>
                <a:gd name="connsiteX51" fmla="*/ 493681 w 1156224"/>
                <a:gd name="connsiteY51" fmla="*/ 266910 h 700670"/>
                <a:gd name="connsiteX52" fmla="*/ 614839 w 1156224"/>
                <a:gd name="connsiteY52" fmla="*/ 337776 h 700670"/>
                <a:gd name="connsiteX53" fmla="*/ 734854 w 1156224"/>
                <a:gd name="connsiteY53" fmla="*/ 370009 h 700670"/>
                <a:gd name="connsiteX54" fmla="*/ 943566 w 1156224"/>
                <a:gd name="connsiteY54" fmla="*/ 327032 h 700670"/>
                <a:gd name="connsiteX55" fmla="*/ 1118445 w 1156224"/>
                <a:gd name="connsiteY55" fmla="*/ 144609 h 700670"/>
                <a:gd name="connsiteX56" fmla="*/ 1146105 w 1156224"/>
                <a:gd name="connsiteY56" fmla="*/ 84716 h 700670"/>
                <a:gd name="connsiteX57" fmla="*/ 1156164 w 1156224"/>
                <a:gd name="connsiteY57" fmla="*/ 54084 h 700670"/>
                <a:gd name="connsiteX58" fmla="*/ 1147934 w 1156224"/>
                <a:gd name="connsiteY58" fmla="*/ 43568 h 700670"/>
                <a:gd name="connsiteX59" fmla="*/ 305772 w 1156224"/>
                <a:gd name="connsiteY59" fmla="*/ 24366 h 700670"/>
                <a:gd name="connsiteX60" fmla="*/ 378009 w 1156224"/>
                <a:gd name="connsiteY60" fmla="*/ 114434 h 700670"/>
                <a:gd name="connsiteX61" fmla="*/ 300742 w 1156224"/>
                <a:gd name="connsiteY61" fmla="*/ 179814 h 700670"/>
                <a:gd name="connsiteX62" fmla="*/ 225533 w 1156224"/>
                <a:gd name="connsiteY62" fmla="*/ 133408 h 700670"/>
                <a:gd name="connsiteX63" fmla="*/ 305772 w 1156224"/>
                <a:gd name="connsiteY63" fmla="*/ 24366 h 700670"/>
                <a:gd name="connsiteX64" fmla="*/ 177527 w 1156224"/>
                <a:gd name="connsiteY64" fmla="*/ 171356 h 700670"/>
                <a:gd name="connsiteX65" fmla="*/ 206331 w 1156224"/>
                <a:gd name="connsiteY65" fmla="*/ 130893 h 700670"/>
                <a:gd name="connsiteX66" fmla="*/ 237192 w 1156224"/>
                <a:gd name="connsiteY66" fmla="*/ 180500 h 700670"/>
                <a:gd name="connsiteX67" fmla="*/ 195815 w 1156224"/>
                <a:gd name="connsiteY67" fmla="*/ 200845 h 700670"/>
                <a:gd name="connsiteX68" fmla="*/ 184614 w 1156224"/>
                <a:gd name="connsiteY68" fmla="*/ 198102 h 700670"/>
                <a:gd name="connsiteX69" fmla="*/ 177527 w 1156224"/>
                <a:gd name="connsiteY69" fmla="*/ 171356 h 700670"/>
                <a:gd name="connsiteX70" fmla="*/ 469906 w 1156224"/>
                <a:gd name="connsiteY70" fmla="*/ 314916 h 700670"/>
                <a:gd name="connsiteX71" fmla="*/ 471049 w 1156224"/>
                <a:gd name="connsiteY71" fmla="*/ 355150 h 700670"/>
                <a:gd name="connsiteX72" fmla="*/ 441789 w 1156224"/>
                <a:gd name="connsiteY72" fmla="*/ 396298 h 700670"/>
                <a:gd name="connsiteX73" fmla="*/ 426930 w 1156224"/>
                <a:gd name="connsiteY73" fmla="*/ 412529 h 700670"/>
                <a:gd name="connsiteX74" fmla="*/ 404070 w 1156224"/>
                <a:gd name="connsiteY74" fmla="*/ 414129 h 700670"/>
                <a:gd name="connsiteX75" fmla="*/ 401784 w 1156224"/>
                <a:gd name="connsiteY75" fmla="*/ 390812 h 700670"/>
                <a:gd name="connsiteX76" fmla="*/ 420300 w 1156224"/>
                <a:gd name="connsiteY76" fmla="*/ 366123 h 700670"/>
                <a:gd name="connsiteX77" fmla="*/ 419843 w 1156224"/>
                <a:gd name="connsiteY77" fmla="*/ 325661 h 700670"/>
                <a:gd name="connsiteX78" fmla="*/ 381210 w 1156224"/>
                <a:gd name="connsiteY78" fmla="*/ 289999 h 700670"/>
                <a:gd name="connsiteX79" fmla="*/ 371151 w 1156224"/>
                <a:gd name="connsiteY79" fmla="*/ 288856 h 700670"/>
                <a:gd name="connsiteX80" fmla="*/ 385324 w 1156224"/>
                <a:gd name="connsiteY80" fmla="*/ 359265 h 700670"/>
                <a:gd name="connsiteX81" fmla="*/ 383496 w 1156224"/>
                <a:gd name="connsiteY81" fmla="*/ 391497 h 700670"/>
                <a:gd name="connsiteX82" fmla="*/ 384181 w 1156224"/>
                <a:gd name="connsiteY82" fmla="*/ 410700 h 700670"/>
                <a:gd name="connsiteX83" fmla="*/ 398126 w 1156224"/>
                <a:gd name="connsiteY83" fmla="*/ 435389 h 700670"/>
                <a:gd name="connsiteX84" fmla="*/ 426472 w 1156224"/>
                <a:gd name="connsiteY84" fmla="*/ 634728 h 700670"/>
                <a:gd name="connsiteX85" fmla="*/ 396297 w 1156224"/>
                <a:gd name="connsiteY85" fmla="*/ 684791 h 700670"/>
                <a:gd name="connsiteX86" fmla="*/ 375952 w 1156224"/>
                <a:gd name="connsiteY86" fmla="*/ 664674 h 700670"/>
                <a:gd name="connsiteX87" fmla="*/ 364750 w 1156224"/>
                <a:gd name="connsiteY87" fmla="*/ 590837 h 700670"/>
                <a:gd name="connsiteX88" fmla="*/ 352406 w 1156224"/>
                <a:gd name="connsiteY88" fmla="*/ 510369 h 700670"/>
                <a:gd name="connsiteX89" fmla="*/ 350120 w 1156224"/>
                <a:gd name="connsiteY89" fmla="*/ 499625 h 700670"/>
                <a:gd name="connsiteX90" fmla="*/ 299371 w 1156224"/>
                <a:gd name="connsiteY90" fmla="*/ 463964 h 700670"/>
                <a:gd name="connsiteX91" fmla="*/ 264852 w 1156224"/>
                <a:gd name="connsiteY91" fmla="*/ 520428 h 700670"/>
                <a:gd name="connsiteX92" fmla="*/ 229419 w 1156224"/>
                <a:gd name="connsiteY92" fmla="*/ 667646 h 700670"/>
                <a:gd name="connsiteX93" fmla="*/ 200616 w 1156224"/>
                <a:gd name="connsiteY93" fmla="*/ 686391 h 700670"/>
                <a:gd name="connsiteX94" fmla="*/ 185071 w 1156224"/>
                <a:gd name="connsiteY94" fmla="*/ 662160 h 700670"/>
                <a:gd name="connsiteX95" fmla="*/ 190786 w 1156224"/>
                <a:gd name="connsiteY95" fmla="*/ 612096 h 700670"/>
                <a:gd name="connsiteX96" fmla="*/ 207474 w 1156224"/>
                <a:gd name="connsiteY96" fmla="*/ 446133 h 700670"/>
                <a:gd name="connsiteX97" fmla="*/ 212046 w 1156224"/>
                <a:gd name="connsiteY97" fmla="*/ 431731 h 700670"/>
                <a:gd name="connsiteX98" fmla="*/ 221875 w 1156224"/>
                <a:gd name="connsiteY98" fmla="*/ 390354 h 700670"/>
                <a:gd name="connsiteX99" fmla="*/ 224847 w 1156224"/>
                <a:gd name="connsiteY99" fmla="*/ 314002 h 700670"/>
                <a:gd name="connsiteX100" fmla="*/ 207016 w 1156224"/>
                <a:gd name="connsiteY100" fmla="*/ 302801 h 700670"/>
                <a:gd name="connsiteX101" fmla="*/ 164268 w 1156224"/>
                <a:gd name="connsiteY101" fmla="*/ 337091 h 700670"/>
                <a:gd name="connsiteX102" fmla="*/ 163354 w 1156224"/>
                <a:gd name="connsiteY102" fmla="*/ 359036 h 700670"/>
                <a:gd name="connsiteX103" fmla="*/ 196729 w 1156224"/>
                <a:gd name="connsiteY103" fmla="*/ 393326 h 700670"/>
                <a:gd name="connsiteX104" fmla="*/ 196044 w 1156224"/>
                <a:gd name="connsiteY104" fmla="*/ 432417 h 700670"/>
                <a:gd name="connsiteX105" fmla="*/ 171355 w 1156224"/>
                <a:gd name="connsiteY105" fmla="*/ 431731 h 700670"/>
                <a:gd name="connsiteX106" fmla="*/ 109176 w 1156224"/>
                <a:gd name="connsiteY106" fmla="*/ 348521 h 700670"/>
                <a:gd name="connsiteX107" fmla="*/ 112833 w 1156224"/>
                <a:gd name="connsiteY107" fmla="*/ 318117 h 700670"/>
                <a:gd name="connsiteX108" fmla="*/ 185299 w 1156224"/>
                <a:gd name="connsiteY108" fmla="*/ 227591 h 700670"/>
                <a:gd name="connsiteX109" fmla="*/ 285426 w 1156224"/>
                <a:gd name="connsiteY109" fmla="*/ 194216 h 700670"/>
                <a:gd name="connsiteX110" fmla="*/ 300742 w 1156224"/>
                <a:gd name="connsiteY110" fmla="*/ 195130 h 700670"/>
                <a:gd name="connsiteX111" fmla="*/ 359721 w 1156224"/>
                <a:gd name="connsiteY111" fmla="*/ 196044 h 700670"/>
                <a:gd name="connsiteX112" fmla="*/ 421672 w 1156224"/>
                <a:gd name="connsiteY112" fmla="*/ 242222 h 700670"/>
                <a:gd name="connsiteX113" fmla="*/ 469906 w 1156224"/>
                <a:gd name="connsiteY113" fmla="*/ 314916 h 700670"/>
                <a:gd name="connsiteX114" fmla="*/ 386925 w 1156224"/>
                <a:gd name="connsiteY114" fmla="*/ 314459 h 700670"/>
                <a:gd name="connsiteX115" fmla="*/ 401326 w 1156224"/>
                <a:gd name="connsiteY115" fmla="*/ 364065 h 700670"/>
                <a:gd name="connsiteX116" fmla="*/ 386925 w 1156224"/>
                <a:gd name="connsiteY116" fmla="*/ 314459 h 700670"/>
                <a:gd name="connsiteX117" fmla="*/ 206331 w 1156224"/>
                <a:gd name="connsiteY117" fmla="*/ 379610 h 700670"/>
                <a:gd name="connsiteX118" fmla="*/ 181413 w 1156224"/>
                <a:gd name="connsiteY118" fmla="*/ 357207 h 700670"/>
                <a:gd name="connsiteX119" fmla="*/ 180956 w 1156224"/>
                <a:gd name="connsiteY119" fmla="*/ 344177 h 700670"/>
                <a:gd name="connsiteX120" fmla="*/ 209760 w 1156224"/>
                <a:gd name="connsiteY120" fmla="*/ 322232 h 700670"/>
                <a:gd name="connsiteX121" fmla="*/ 206331 w 1156224"/>
                <a:gd name="connsiteY121" fmla="*/ 379610 h 700670"/>
                <a:gd name="connsiteX122" fmla="*/ 1106100 w 1156224"/>
                <a:gd name="connsiteY122" fmla="*/ 143009 h 700670"/>
                <a:gd name="connsiteX123" fmla="*/ 967797 w 1156224"/>
                <a:gd name="connsiteY123" fmla="*/ 300286 h 700670"/>
                <a:gd name="connsiteX124" fmla="*/ 812349 w 1156224"/>
                <a:gd name="connsiteY124" fmla="*/ 351950 h 700670"/>
                <a:gd name="connsiteX125" fmla="*/ 762057 w 1156224"/>
                <a:gd name="connsiteY125" fmla="*/ 357207 h 700670"/>
                <a:gd name="connsiteX126" fmla="*/ 581463 w 1156224"/>
                <a:gd name="connsiteY126" fmla="*/ 304172 h 700670"/>
                <a:gd name="connsiteX127" fmla="*/ 479279 w 1156224"/>
                <a:gd name="connsiteY127" fmla="*/ 244508 h 700670"/>
                <a:gd name="connsiteX128" fmla="*/ 456190 w 1156224"/>
                <a:gd name="connsiteY128" fmla="*/ 237192 h 700670"/>
                <a:gd name="connsiteX129" fmla="*/ 413899 w 1156224"/>
                <a:gd name="connsiteY129" fmla="*/ 212504 h 700670"/>
                <a:gd name="connsiteX130" fmla="*/ 360407 w 1156224"/>
                <a:gd name="connsiteY130" fmla="*/ 178671 h 700670"/>
                <a:gd name="connsiteX131" fmla="*/ 361550 w 1156224"/>
                <a:gd name="connsiteY131" fmla="*/ 176842 h 700670"/>
                <a:gd name="connsiteX132" fmla="*/ 361779 w 1156224"/>
                <a:gd name="connsiteY132" fmla="*/ 176385 h 700670"/>
                <a:gd name="connsiteX133" fmla="*/ 362693 w 1156224"/>
                <a:gd name="connsiteY133" fmla="*/ 175013 h 700670"/>
                <a:gd name="connsiteX134" fmla="*/ 362922 w 1156224"/>
                <a:gd name="connsiteY134" fmla="*/ 174785 h 700670"/>
                <a:gd name="connsiteX135" fmla="*/ 364065 w 1156224"/>
                <a:gd name="connsiteY135" fmla="*/ 173184 h 700670"/>
                <a:gd name="connsiteX136" fmla="*/ 364065 w 1156224"/>
                <a:gd name="connsiteY136" fmla="*/ 173184 h 700670"/>
                <a:gd name="connsiteX137" fmla="*/ 368408 w 1156224"/>
                <a:gd name="connsiteY137" fmla="*/ 167698 h 700670"/>
                <a:gd name="connsiteX138" fmla="*/ 392868 w 1156224"/>
                <a:gd name="connsiteY138" fmla="*/ 106433 h 700670"/>
                <a:gd name="connsiteX139" fmla="*/ 411385 w 1156224"/>
                <a:gd name="connsiteY139" fmla="*/ 84716 h 700670"/>
                <a:gd name="connsiteX140" fmla="*/ 614382 w 1156224"/>
                <a:gd name="connsiteY140" fmla="*/ 89517 h 700670"/>
                <a:gd name="connsiteX141" fmla="*/ 776459 w 1156224"/>
                <a:gd name="connsiteY141" fmla="*/ 135694 h 700670"/>
                <a:gd name="connsiteX142" fmla="*/ 939908 w 1156224"/>
                <a:gd name="connsiteY142" fmla="*/ 177071 h 700670"/>
                <a:gd name="connsiteX143" fmla="*/ 1032263 w 1156224"/>
                <a:gd name="connsiteY143" fmla="*/ 170441 h 700670"/>
                <a:gd name="connsiteX144" fmla="*/ 1034549 w 1156224"/>
                <a:gd name="connsiteY144" fmla="*/ 169755 h 700670"/>
                <a:gd name="connsiteX145" fmla="*/ 1036835 w 1156224"/>
                <a:gd name="connsiteY145" fmla="*/ 169070 h 700670"/>
                <a:gd name="connsiteX146" fmla="*/ 1039121 w 1156224"/>
                <a:gd name="connsiteY146" fmla="*/ 168155 h 700670"/>
                <a:gd name="connsiteX147" fmla="*/ 1041178 w 1156224"/>
                <a:gd name="connsiteY147" fmla="*/ 167469 h 700670"/>
                <a:gd name="connsiteX148" fmla="*/ 1043464 w 1156224"/>
                <a:gd name="connsiteY148" fmla="*/ 166555 h 700670"/>
                <a:gd name="connsiteX149" fmla="*/ 1045750 w 1156224"/>
                <a:gd name="connsiteY149" fmla="*/ 165641 h 700670"/>
                <a:gd name="connsiteX150" fmla="*/ 1048036 w 1156224"/>
                <a:gd name="connsiteY150" fmla="*/ 164726 h 700670"/>
                <a:gd name="connsiteX151" fmla="*/ 1050322 w 1156224"/>
                <a:gd name="connsiteY151" fmla="*/ 163812 h 700670"/>
                <a:gd name="connsiteX152" fmla="*/ 1052608 w 1156224"/>
                <a:gd name="connsiteY152" fmla="*/ 162897 h 700670"/>
                <a:gd name="connsiteX153" fmla="*/ 1054894 w 1156224"/>
                <a:gd name="connsiteY153" fmla="*/ 161754 h 700670"/>
                <a:gd name="connsiteX154" fmla="*/ 1056951 w 1156224"/>
                <a:gd name="connsiteY154" fmla="*/ 160840 h 700670"/>
                <a:gd name="connsiteX155" fmla="*/ 1059466 w 1156224"/>
                <a:gd name="connsiteY155" fmla="*/ 159697 h 700670"/>
                <a:gd name="connsiteX156" fmla="*/ 1061295 w 1156224"/>
                <a:gd name="connsiteY156" fmla="*/ 158783 h 700670"/>
                <a:gd name="connsiteX157" fmla="*/ 1065410 w 1156224"/>
                <a:gd name="connsiteY157" fmla="*/ 156497 h 700670"/>
                <a:gd name="connsiteX158" fmla="*/ 1066781 w 1156224"/>
                <a:gd name="connsiteY158" fmla="*/ 155811 h 700670"/>
                <a:gd name="connsiteX159" fmla="*/ 1069753 w 1156224"/>
                <a:gd name="connsiteY159" fmla="*/ 154211 h 700670"/>
                <a:gd name="connsiteX160" fmla="*/ 1071582 w 1156224"/>
                <a:gd name="connsiteY160" fmla="*/ 153296 h 700670"/>
                <a:gd name="connsiteX161" fmla="*/ 1074096 w 1156224"/>
                <a:gd name="connsiteY161" fmla="*/ 151696 h 700670"/>
                <a:gd name="connsiteX162" fmla="*/ 1075925 w 1156224"/>
                <a:gd name="connsiteY162" fmla="*/ 150553 h 700670"/>
                <a:gd name="connsiteX163" fmla="*/ 1078440 w 1156224"/>
                <a:gd name="connsiteY163" fmla="*/ 148953 h 700670"/>
                <a:gd name="connsiteX164" fmla="*/ 1080269 w 1156224"/>
                <a:gd name="connsiteY164" fmla="*/ 147810 h 700670"/>
                <a:gd name="connsiteX165" fmla="*/ 1082783 w 1156224"/>
                <a:gd name="connsiteY165" fmla="*/ 146210 h 700670"/>
                <a:gd name="connsiteX166" fmla="*/ 1084612 w 1156224"/>
                <a:gd name="connsiteY166" fmla="*/ 145067 h 700670"/>
                <a:gd name="connsiteX167" fmla="*/ 1087127 w 1156224"/>
                <a:gd name="connsiteY167" fmla="*/ 143238 h 700670"/>
                <a:gd name="connsiteX168" fmla="*/ 1088727 w 1156224"/>
                <a:gd name="connsiteY168" fmla="*/ 142095 h 700670"/>
                <a:gd name="connsiteX169" fmla="*/ 1091470 w 1156224"/>
                <a:gd name="connsiteY169" fmla="*/ 140037 h 700670"/>
                <a:gd name="connsiteX170" fmla="*/ 1092842 w 1156224"/>
                <a:gd name="connsiteY170" fmla="*/ 138894 h 700670"/>
                <a:gd name="connsiteX171" fmla="*/ 1096956 w 1156224"/>
                <a:gd name="connsiteY171" fmla="*/ 135465 h 700670"/>
                <a:gd name="connsiteX172" fmla="*/ 1105872 w 1156224"/>
                <a:gd name="connsiteY172" fmla="*/ 128836 h 700670"/>
                <a:gd name="connsiteX173" fmla="*/ 1106100 w 1156224"/>
                <a:gd name="connsiteY173" fmla="*/ 143009 h 700670"/>
                <a:gd name="connsiteX174" fmla="*/ 1134675 w 1156224"/>
                <a:gd name="connsiteY174" fmla="*/ 70314 h 700670"/>
                <a:gd name="connsiteX175" fmla="*/ 1134675 w 1156224"/>
                <a:gd name="connsiteY175" fmla="*/ 70314 h 700670"/>
                <a:gd name="connsiteX176" fmla="*/ 1133990 w 1156224"/>
                <a:gd name="connsiteY176" fmla="*/ 72600 h 700670"/>
                <a:gd name="connsiteX177" fmla="*/ 1089870 w 1156224"/>
                <a:gd name="connsiteY177" fmla="*/ 128607 h 700670"/>
                <a:gd name="connsiteX178" fmla="*/ 936708 w 1156224"/>
                <a:gd name="connsiteY178" fmla="*/ 164726 h 700670"/>
                <a:gd name="connsiteX179" fmla="*/ 740340 w 1156224"/>
                <a:gd name="connsiteY179" fmla="*/ 109176 h 700670"/>
                <a:gd name="connsiteX180" fmla="*/ 676790 w 1156224"/>
                <a:gd name="connsiteY180" fmla="*/ 87459 h 700670"/>
                <a:gd name="connsiteX181" fmla="*/ 677704 w 1156224"/>
                <a:gd name="connsiteY181" fmla="*/ 86774 h 700670"/>
                <a:gd name="connsiteX182" fmla="*/ 714737 w 1156224"/>
                <a:gd name="connsiteY182" fmla="*/ 31910 h 700670"/>
                <a:gd name="connsiteX183" fmla="*/ 728453 w 1156224"/>
                <a:gd name="connsiteY183" fmla="*/ 23223 h 700670"/>
                <a:gd name="connsiteX184" fmla="*/ 971912 w 1156224"/>
                <a:gd name="connsiteY184" fmla="*/ 17279 h 700670"/>
                <a:gd name="connsiteX185" fmla="*/ 1069524 w 1156224"/>
                <a:gd name="connsiteY185" fmla="*/ 30538 h 700670"/>
                <a:gd name="connsiteX186" fmla="*/ 1128046 w 1156224"/>
                <a:gd name="connsiteY186" fmla="*/ 55684 h 700670"/>
                <a:gd name="connsiteX187" fmla="*/ 1134675 w 1156224"/>
                <a:gd name="connsiteY187" fmla="*/ 70314 h 70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1156224" h="700670">
                  <a:moveTo>
                    <a:pt x="1147934" y="43568"/>
                  </a:moveTo>
                  <a:cubicBezTo>
                    <a:pt x="1135590" y="46083"/>
                    <a:pt x="1126903" y="38768"/>
                    <a:pt x="1117073" y="34196"/>
                  </a:cubicBezTo>
                  <a:cubicBezTo>
                    <a:pt x="1096956" y="24823"/>
                    <a:pt x="1076611" y="16822"/>
                    <a:pt x="1054894" y="13393"/>
                  </a:cubicBezTo>
                  <a:cubicBezTo>
                    <a:pt x="1015803" y="7449"/>
                    <a:pt x="976256" y="4249"/>
                    <a:pt x="936936" y="1506"/>
                  </a:cubicBezTo>
                  <a:cubicBezTo>
                    <a:pt x="861270" y="-3295"/>
                    <a:pt x="786289" y="4478"/>
                    <a:pt x="710851" y="9507"/>
                  </a:cubicBezTo>
                  <a:cubicBezTo>
                    <a:pt x="698735" y="10421"/>
                    <a:pt x="695535" y="13393"/>
                    <a:pt x="699192" y="24137"/>
                  </a:cubicBezTo>
                  <a:cubicBezTo>
                    <a:pt x="702850" y="34653"/>
                    <a:pt x="699878" y="42654"/>
                    <a:pt x="695535" y="51112"/>
                  </a:cubicBezTo>
                  <a:cubicBezTo>
                    <a:pt x="682505" y="76029"/>
                    <a:pt x="661931" y="86316"/>
                    <a:pt x="634041" y="79687"/>
                  </a:cubicBezTo>
                  <a:cubicBezTo>
                    <a:pt x="613925" y="75115"/>
                    <a:pt x="459162" y="59342"/>
                    <a:pt x="402469" y="71229"/>
                  </a:cubicBezTo>
                  <a:cubicBezTo>
                    <a:pt x="393783" y="73058"/>
                    <a:pt x="388982" y="69857"/>
                    <a:pt x="386239" y="62771"/>
                  </a:cubicBezTo>
                  <a:cubicBezTo>
                    <a:pt x="380067" y="46540"/>
                    <a:pt x="371151" y="34424"/>
                    <a:pt x="356521" y="24594"/>
                  </a:cubicBezTo>
                  <a:cubicBezTo>
                    <a:pt x="319716" y="134"/>
                    <a:pt x="282912" y="7449"/>
                    <a:pt x="249079" y="24594"/>
                  </a:cubicBezTo>
                  <a:cubicBezTo>
                    <a:pt x="219361" y="39682"/>
                    <a:pt x="207245" y="71915"/>
                    <a:pt x="206331" y="105290"/>
                  </a:cubicBezTo>
                  <a:cubicBezTo>
                    <a:pt x="206102" y="112834"/>
                    <a:pt x="203587" y="115806"/>
                    <a:pt x="196501" y="119463"/>
                  </a:cubicBezTo>
                  <a:cubicBezTo>
                    <a:pt x="163125" y="136380"/>
                    <a:pt x="152381" y="178442"/>
                    <a:pt x="172726" y="207474"/>
                  </a:cubicBezTo>
                  <a:cubicBezTo>
                    <a:pt x="178899" y="216618"/>
                    <a:pt x="174555" y="218676"/>
                    <a:pt x="169755" y="224619"/>
                  </a:cubicBezTo>
                  <a:cubicBezTo>
                    <a:pt x="141180" y="261881"/>
                    <a:pt x="119920" y="282912"/>
                    <a:pt x="97288" y="310573"/>
                  </a:cubicBezTo>
                  <a:cubicBezTo>
                    <a:pt x="90430" y="318803"/>
                    <a:pt x="87230" y="328404"/>
                    <a:pt x="89973" y="339148"/>
                  </a:cubicBezTo>
                  <a:cubicBezTo>
                    <a:pt x="92259" y="348292"/>
                    <a:pt x="95917" y="357207"/>
                    <a:pt x="100032" y="365894"/>
                  </a:cubicBezTo>
                  <a:cubicBezTo>
                    <a:pt x="114205" y="396298"/>
                    <a:pt x="136836" y="420301"/>
                    <a:pt x="159468" y="444304"/>
                  </a:cubicBezTo>
                  <a:cubicBezTo>
                    <a:pt x="165640" y="450933"/>
                    <a:pt x="174784" y="453677"/>
                    <a:pt x="184614" y="452305"/>
                  </a:cubicBezTo>
                  <a:cubicBezTo>
                    <a:pt x="192615" y="451162"/>
                    <a:pt x="193529" y="457334"/>
                    <a:pt x="193072" y="464192"/>
                  </a:cubicBezTo>
                  <a:cubicBezTo>
                    <a:pt x="192843" y="469221"/>
                    <a:pt x="192386" y="474479"/>
                    <a:pt x="191929" y="479508"/>
                  </a:cubicBezTo>
                  <a:cubicBezTo>
                    <a:pt x="189186" y="519056"/>
                    <a:pt x="181642" y="557918"/>
                    <a:pt x="178441" y="597466"/>
                  </a:cubicBezTo>
                  <a:cubicBezTo>
                    <a:pt x="176841" y="620097"/>
                    <a:pt x="176155" y="642729"/>
                    <a:pt x="171126" y="665132"/>
                  </a:cubicBezTo>
                  <a:cubicBezTo>
                    <a:pt x="168840" y="675190"/>
                    <a:pt x="164268" y="675190"/>
                    <a:pt x="154667" y="674047"/>
                  </a:cubicBezTo>
                  <a:cubicBezTo>
                    <a:pt x="139351" y="672447"/>
                    <a:pt x="53169" y="674276"/>
                    <a:pt x="25508" y="669932"/>
                  </a:cubicBezTo>
                  <a:cubicBezTo>
                    <a:pt x="18421" y="668789"/>
                    <a:pt x="10878" y="667646"/>
                    <a:pt x="4020" y="671761"/>
                  </a:cubicBezTo>
                  <a:cubicBezTo>
                    <a:pt x="1505" y="673361"/>
                    <a:pt x="-552" y="675190"/>
                    <a:pt x="133" y="678848"/>
                  </a:cubicBezTo>
                  <a:cubicBezTo>
                    <a:pt x="819" y="681362"/>
                    <a:pt x="2648" y="682505"/>
                    <a:pt x="4705" y="682734"/>
                  </a:cubicBezTo>
                  <a:cubicBezTo>
                    <a:pt x="10420" y="683648"/>
                    <a:pt x="87916" y="682277"/>
                    <a:pt x="148723" y="685020"/>
                  </a:cubicBezTo>
                  <a:cubicBezTo>
                    <a:pt x="156267" y="683648"/>
                    <a:pt x="165640" y="682962"/>
                    <a:pt x="173641" y="689363"/>
                  </a:cubicBezTo>
                  <a:cubicBezTo>
                    <a:pt x="185299" y="698736"/>
                    <a:pt x="194672" y="701250"/>
                    <a:pt x="208617" y="700565"/>
                  </a:cubicBezTo>
                  <a:cubicBezTo>
                    <a:pt x="227362" y="699650"/>
                    <a:pt x="238563" y="691649"/>
                    <a:pt x="242449" y="673133"/>
                  </a:cubicBezTo>
                  <a:cubicBezTo>
                    <a:pt x="250908" y="633128"/>
                    <a:pt x="262566" y="593808"/>
                    <a:pt x="269881" y="553346"/>
                  </a:cubicBezTo>
                  <a:cubicBezTo>
                    <a:pt x="273768" y="531858"/>
                    <a:pt x="280626" y="510827"/>
                    <a:pt x="289312" y="490481"/>
                  </a:cubicBezTo>
                  <a:cubicBezTo>
                    <a:pt x="293884" y="479966"/>
                    <a:pt x="302343" y="477680"/>
                    <a:pt x="312401" y="477451"/>
                  </a:cubicBezTo>
                  <a:cubicBezTo>
                    <a:pt x="322688" y="477222"/>
                    <a:pt x="329317" y="482252"/>
                    <a:pt x="332975" y="490938"/>
                  </a:cubicBezTo>
                  <a:cubicBezTo>
                    <a:pt x="335490" y="496882"/>
                    <a:pt x="337547" y="503511"/>
                    <a:pt x="338461" y="509912"/>
                  </a:cubicBezTo>
                  <a:cubicBezTo>
                    <a:pt x="343262" y="541002"/>
                    <a:pt x="347377" y="572320"/>
                    <a:pt x="351949" y="603410"/>
                  </a:cubicBezTo>
                  <a:cubicBezTo>
                    <a:pt x="355606" y="628098"/>
                    <a:pt x="359264" y="652559"/>
                    <a:pt x="363150" y="677247"/>
                  </a:cubicBezTo>
                  <a:cubicBezTo>
                    <a:pt x="364065" y="683648"/>
                    <a:pt x="367951" y="692106"/>
                    <a:pt x="375952" y="694850"/>
                  </a:cubicBezTo>
                  <a:cubicBezTo>
                    <a:pt x="392411" y="700336"/>
                    <a:pt x="405898" y="699650"/>
                    <a:pt x="422129" y="693249"/>
                  </a:cubicBezTo>
                  <a:cubicBezTo>
                    <a:pt x="433788" y="688677"/>
                    <a:pt x="441331" y="679991"/>
                    <a:pt x="440417" y="666046"/>
                  </a:cubicBezTo>
                  <a:cubicBezTo>
                    <a:pt x="439731" y="655073"/>
                    <a:pt x="439045" y="644100"/>
                    <a:pt x="438360" y="633128"/>
                  </a:cubicBezTo>
                  <a:cubicBezTo>
                    <a:pt x="434702" y="578264"/>
                    <a:pt x="427387" y="523857"/>
                    <a:pt x="418243" y="469907"/>
                  </a:cubicBezTo>
                  <a:cubicBezTo>
                    <a:pt x="415042" y="450933"/>
                    <a:pt x="411156" y="435389"/>
                    <a:pt x="420300" y="430817"/>
                  </a:cubicBezTo>
                  <a:cubicBezTo>
                    <a:pt x="422129" y="430131"/>
                    <a:pt x="438817" y="421673"/>
                    <a:pt x="440188" y="420072"/>
                  </a:cubicBezTo>
                  <a:cubicBezTo>
                    <a:pt x="458019" y="397898"/>
                    <a:pt x="474707" y="374810"/>
                    <a:pt x="489109" y="349892"/>
                  </a:cubicBezTo>
                  <a:cubicBezTo>
                    <a:pt x="495967" y="337776"/>
                    <a:pt x="494595" y="327947"/>
                    <a:pt x="486823" y="317431"/>
                  </a:cubicBezTo>
                  <a:cubicBezTo>
                    <a:pt x="474250" y="300286"/>
                    <a:pt x="452761" y="270797"/>
                    <a:pt x="439503" y="244508"/>
                  </a:cubicBezTo>
                  <a:cubicBezTo>
                    <a:pt x="457333" y="247708"/>
                    <a:pt x="477907" y="257309"/>
                    <a:pt x="493681" y="266910"/>
                  </a:cubicBezTo>
                  <a:cubicBezTo>
                    <a:pt x="533686" y="291142"/>
                    <a:pt x="572091" y="318574"/>
                    <a:pt x="614839" y="337776"/>
                  </a:cubicBezTo>
                  <a:cubicBezTo>
                    <a:pt x="653015" y="354921"/>
                    <a:pt x="691649" y="369552"/>
                    <a:pt x="734854" y="370009"/>
                  </a:cubicBezTo>
                  <a:cubicBezTo>
                    <a:pt x="807777" y="370695"/>
                    <a:pt x="877272" y="358122"/>
                    <a:pt x="943566" y="327032"/>
                  </a:cubicBezTo>
                  <a:cubicBezTo>
                    <a:pt x="1025633" y="288627"/>
                    <a:pt x="1084155" y="228277"/>
                    <a:pt x="1118445" y="144609"/>
                  </a:cubicBezTo>
                  <a:cubicBezTo>
                    <a:pt x="1126674" y="124264"/>
                    <a:pt x="1134447" y="103690"/>
                    <a:pt x="1146105" y="84716"/>
                  </a:cubicBezTo>
                  <a:cubicBezTo>
                    <a:pt x="1151592" y="75572"/>
                    <a:pt x="1156850" y="65514"/>
                    <a:pt x="1156164" y="54084"/>
                  </a:cubicBezTo>
                  <a:cubicBezTo>
                    <a:pt x="1155478" y="49055"/>
                    <a:pt x="1155478" y="41968"/>
                    <a:pt x="1147934" y="43568"/>
                  </a:cubicBezTo>
                  <a:close/>
                  <a:moveTo>
                    <a:pt x="305772" y="24366"/>
                  </a:moveTo>
                  <a:cubicBezTo>
                    <a:pt x="373437" y="24366"/>
                    <a:pt x="380981" y="90431"/>
                    <a:pt x="378009" y="114434"/>
                  </a:cubicBezTo>
                  <a:cubicBezTo>
                    <a:pt x="370694" y="175242"/>
                    <a:pt x="314458" y="180271"/>
                    <a:pt x="300742" y="179814"/>
                  </a:cubicBezTo>
                  <a:cubicBezTo>
                    <a:pt x="257537" y="178442"/>
                    <a:pt x="236734" y="164269"/>
                    <a:pt x="225533" y="133408"/>
                  </a:cubicBezTo>
                  <a:cubicBezTo>
                    <a:pt x="209760" y="96832"/>
                    <a:pt x="229648" y="24366"/>
                    <a:pt x="305772" y="24366"/>
                  </a:cubicBezTo>
                  <a:close/>
                  <a:moveTo>
                    <a:pt x="177527" y="171356"/>
                  </a:moveTo>
                  <a:cubicBezTo>
                    <a:pt x="180499" y="154668"/>
                    <a:pt x="189643" y="141866"/>
                    <a:pt x="206331" y="130893"/>
                  </a:cubicBezTo>
                  <a:cubicBezTo>
                    <a:pt x="213417" y="150553"/>
                    <a:pt x="224847" y="164726"/>
                    <a:pt x="237192" y="180500"/>
                  </a:cubicBezTo>
                  <a:cubicBezTo>
                    <a:pt x="222561" y="187586"/>
                    <a:pt x="206788" y="189186"/>
                    <a:pt x="195815" y="200845"/>
                  </a:cubicBezTo>
                  <a:cubicBezTo>
                    <a:pt x="191929" y="204960"/>
                    <a:pt x="187585" y="201302"/>
                    <a:pt x="184614" y="198102"/>
                  </a:cubicBezTo>
                  <a:cubicBezTo>
                    <a:pt x="177070" y="190329"/>
                    <a:pt x="175927" y="180957"/>
                    <a:pt x="177527" y="171356"/>
                  </a:cubicBezTo>
                  <a:close/>
                  <a:moveTo>
                    <a:pt x="469906" y="314916"/>
                  </a:moveTo>
                  <a:cubicBezTo>
                    <a:pt x="482251" y="331376"/>
                    <a:pt x="482479" y="338919"/>
                    <a:pt x="471049" y="355150"/>
                  </a:cubicBezTo>
                  <a:cubicBezTo>
                    <a:pt x="461220" y="368866"/>
                    <a:pt x="451161" y="382353"/>
                    <a:pt x="441789" y="396298"/>
                  </a:cubicBezTo>
                  <a:cubicBezTo>
                    <a:pt x="437674" y="402470"/>
                    <a:pt x="432187" y="407271"/>
                    <a:pt x="426930" y="412529"/>
                  </a:cubicBezTo>
                  <a:cubicBezTo>
                    <a:pt x="420072" y="419158"/>
                    <a:pt x="411385" y="420987"/>
                    <a:pt x="404070" y="414129"/>
                  </a:cubicBezTo>
                  <a:cubicBezTo>
                    <a:pt x="396983" y="407499"/>
                    <a:pt x="396069" y="399498"/>
                    <a:pt x="401784" y="390812"/>
                  </a:cubicBezTo>
                  <a:cubicBezTo>
                    <a:pt x="407499" y="382353"/>
                    <a:pt x="414357" y="374581"/>
                    <a:pt x="420300" y="366123"/>
                  </a:cubicBezTo>
                  <a:cubicBezTo>
                    <a:pt x="430359" y="352178"/>
                    <a:pt x="430359" y="339377"/>
                    <a:pt x="419843" y="325661"/>
                  </a:cubicBezTo>
                  <a:cubicBezTo>
                    <a:pt x="409099" y="311487"/>
                    <a:pt x="394468" y="301429"/>
                    <a:pt x="381210" y="289999"/>
                  </a:cubicBezTo>
                  <a:cubicBezTo>
                    <a:pt x="378238" y="287484"/>
                    <a:pt x="374580" y="286570"/>
                    <a:pt x="371151" y="288856"/>
                  </a:cubicBezTo>
                  <a:cubicBezTo>
                    <a:pt x="366351" y="292056"/>
                    <a:pt x="382124" y="339148"/>
                    <a:pt x="385324" y="359265"/>
                  </a:cubicBezTo>
                  <a:cubicBezTo>
                    <a:pt x="387153" y="370009"/>
                    <a:pt x="389211" y="380753"/>
                    <a:pt x="383496" y="391497"/>
                  </a:cubicBezTo>
                  <a:cubicBezTo>
                    <a:pt x="380295" y="397212"/>
                    <a:pt x="380524" y="405213"/>
                    <a:pt x="384181" y="410700"/>
                  </a:cubicBezTo>
                  <a:cubicBezTo>
                    <a:pt x="399955" y="435389"/>
                    <a:pt x="398126" y="435389"/>
                    <a:pt x="398126" y="435389"/>
                  </a:cubicBezTo>
                  <a:cubicBezTo>
                    <a:pt x="411156" y="487052"/>
                    <a:pt x="420529" y="582836"/>
                    <a:pt x="426472" y="634728"/>
                  </a:cubicBezTo>
                  <a:cubicBezTo>
                    <a:pt x="430816" y="673361"/>
                    <a:pt x="418471" y="685477"/>
                    <a:pt x="396297" y="684791"/>
                  </a:cubicBezTo>
                  <a:cubicBezTo>
                    <a:pt x="383496" y="684334"/>
                    <a:pt x="377781" y="676104"/>
                    <a:pt x="375952" y="664674"/>
                  </a:cubicBezTo>
                  <a:cubicBezTo>
                    <a:pt x="372066" y="639986"/>
                    <a:pt x="368408" y="615525"/>
                    <a:pt x="364750" y="590837"/>
                  </a:cubicBezTo>
                  <a:cubicBezTo>
                    <a:pt x="360636" y="564090"/>
                    <a:pt x="356521" y="537344"/>
                    <a:pt x="352406" y="510369"/>
                  </a:cubicBezTo>
                  <a:cubicBezTo>
                    <a:pt x="351949" y="506712"/>
                    <a:pt x="351034" y="503054"/>
                    <a:pt x="350120" y="499625"/>
                  </a:cubicBezTo>
                  <a:cubicBezTo>
                    <a:pt x="341205" y="466707"/>
                    <a:pt x="333432" y="460992"/>
                    <a:pt x="299371" y="463964"/>
                  </a:cubicBezTo>
                  <a:cubicBezTo>
                    <a:pt x="277654" y="465792"/>
                    <a:pt x="269196" y="503511"/>
                    <a:pt x="264852" y="520428"/>
                  </a:cubicBezTo>
                  <a:cubicBezTo>
                    <a:pt x="252736" y="569348"/>
                    <a:pt x="241078" y="618497"/>
                    <a:pt x="229419" y="667646"/>
                  </a:cubicBezTo>
                  <a:cubicBezTo>
                    <a:pt x="226219" y="680676"/>
                    <a:pt x="218446" y="688220"/>
                    <a:pt x="200616" y="686391"/>
                  </a:cubicBezTo>
                  <a:cubicBezTo>
                    <a:pt x="187357" y="685020"/>
                    <a:pt x="183928" y="677933"/>
                    <a:pt x="185071" y="662160"/>
                  </a:cubicBezTo>
                  <a:cubicBezTo>
                    <a:pt x="186214" y="645472"/>
                    <a:pt x="188957" y="628784"/>
                    <a:pt x="190786" y="612096"/>
                  </a:cubicBezTo>
                  <a:cubicBezTo>
                    <a:pt x="197187" y="556775"/>
                    <a:pt x="205188" y="501683"/>
                    <a:pt x="207474" y="446133"/>
                  </a:cubicBezTo>
                  <a:cubicBezTo>
                    <a:pt x="207702" y="440875"/>
                    <a:pt x="208388" y="435389"/>
                    <a:pt x="212046" y="431731"/>
                  </a:cubicBezTo>
                  <a:cubicBezTo>
                    <a:pt x="223933" y="419844"/>
                    <a:pt x="222104" y="404528"/>
                    <a:pt x="221875" y="390354"/>
                  </a:cubicBezTo>
                  <a:cubicBezTo>
                    <a:pt x="221418" y="364751"/>
                    <a:pt x="222561" y="339377"/>
                    <a:pt x="224847" y="314002"/>
                  </a:cubicBezTo>
                  <a:cubicBezTo>
                    <a:pt x="226219" y="298914"/>
                    <a:pt x="221418" y="295714"/>
                    <a:pt x="207016" y="302801"/>
                  </a:cubicBezTo>
                  <a:cubicBezTo>
                    <a:pt x="190557" y="311259"/>
                    <a:pt x="177298" y="324060"/>
                    <a:pt x="164268" y="337091"/>
                  </a:cubicBezTo>
                  <a:cubicBezTo>
                    <a:pt x="157639" y="343491"/>
                    <a:pt x="157867" y="351492"/>
                    <a:pt x="163354" y="359036"/>
                  </a:cubicBezTo>
                  <a:cubicBezTo>
                    <a:pt x="167240" y="364294"/>
                    <a:pt x="190786" y="385782"/>
                    <a:pt x="196729" y="393326"/>
                  </a:cubicBezTo>
                  <a:cubicBezTo>
                    <a:pt x="208617" y="408642"/>
                    <a:pt x="209531" y="418472"/>
                    <a:pt x="196044" y="432417"/>
                  </a:cubicBezTo>
                  <a:cubicBezTo>
                    <a:pt x="188728" y="439961"/>
                    <a:pt x="179356" y="439046"/>
                    <a:pt x="171355" y="431731"/>
                  </a:cubicBezTo>
                  <a:cubicBezTo>
                    <a:pt x="145294" y="408185"/>
                    <a:pt x="119920" y="384182"/>
                    <a:pt x="109176" y="348521"/>
                  </a:cubicBezTo>
                  <a:cubicBezTo>
                    <a:pt x="105747" y="336862"/>
                    <a:pt x="105289" y="328175"/>
                    <a:pt x="112833" y="318117"/>
                  </a:cubicBezTo>
                  <a:cubicBezTo>
                    <a:pt x="131578" y="293657"/>
                    <a:pt x="166097" y="250451"/>
                    <a:pt x="185299" y="227591"/>
                  </a:cubicBezTo>
                  <a:cubicBezTo>
                    <a:pt x="219361" y="197187"/>
                    <a:pt x="245650" y="192844"/>
                    <a:pt x="285426" y="194216"/>
                  </a:cubicBezTo>
                  <a:cubicBezTo>
                    <a:pt x="290455" y="194444"/>
                    <a:pt x="295713" y="194901"/>
                    <a:pt x="300742" y="195130"/>
                  </a:cubicBezTo>
                  <a:cubicBezTo>
                    <a:pt x="320402" y="196273"/>
                    <a:pt x="339833" y="190101"/>
                    <a:pt x="359721" y="196044"/>
                  </a:cubicBezTo>
                  <a:cubicBezTo>
                    <a:pt x="385553" y="203817"/>
                    <a:pt x="405670" y="218904"/>
                    <a:pt x="421672" y="242222"/>
                  </a:cubicBezTo>
                  <a:cubicBezTo>
                    <a:pt x="442932" y="270111"/>
                    <a:pt x="451618" y="290228"/>
                    <a:pt x="469906" y="314916"/>
                  </a:cubicBezTo>
                  <a:close/>
                  <a:moveTo>
                    <a:pt x="386925" y="314459"/>
                  </a:moveTo>
                  <a:cubicBezTo>
                    <a:pt x="412299" y="331376"/>
                    <a:pt x="427844" y="346692"/>
                    <a:pt x="401326" y="364065"/>
                  </a:cubicBezTo>
                  <a:cubicBezTo>
                    <a:pt x="393554" y="352407"/>
                    <a:pt x="392182" y="328861"/>
                    <a:pt x="386925" y="314459"/>
                  </a:cubicBezTo>
                  <a:close/>
                  <a:moveTo>
                    <a:pt x="206331" y="379610"/>
                  </a:moveTo>
                  <a:cubicBezTo>
                    <a:pt x="196044" y="370466"/>
                    <a:pt x="188500" y="364065"/>
                    <a:pt x="181413" y="357207"/>
                  </a:cubicBezTo>
                  <a:cubicBezTo>
                    <a:pt x="177527" y="353321"/>
                    <a:pt x="175470" y="348063"/>
                    <a:pt x="180956" y="344177"/>
                  </a:cubicBezTo>
                  <a:cubicBezTo>
                    <a:pt x="189643" y="338005"/>
                    <a:pt x="195129" y="327947"/>
                    <a:pt x="209760" y="322232"/>
                  </a:cubicBezTo>
                  <a:cubicBezTo>
                    <a:pt x="208617" y="342806"/>
                    <a:pt x="207474" y="359493"/>
                    <a:pt x="206331" y="379610"/>
                  </a:cubicBezTo>
                  <a:close/>
                  <a:moveTo>
                    <a:pt x="1106100" y="143009"/>
                  </a:moveTo>
                  <a:cubicBezTo>
                    <a:pt x="1077297" y="210675"/>
                    <a:pt x="1031120" y="263710"/>
                    <a:pt x="967797" y="300286"/>
                  </a:cubicBezTo>
                  <a:cubicBezTo>
                    <a:pt x="919791" y="327947"/>
                    <a:pt x="867442" y="344406"/>
                    <a:pt x="812349" y="351950"/>
                  </a:cubicBezTo>
                  <a:cubicBezTo>
                    <a:pt x="795662" y="354236"/>
                    <a:pt x="778974" y="356064"/>
                    <a:pt x="762057" y="357207"/>
                  </a:cubicBezTo>
                  <a:cubicBezTo>
                    <a:pt x="695306" y="361779"/>
                    <a:pt x="637470" y="335948"/>
                    <a:pt x="581463" y="304172"/>
                  </a:cubicBezTo>
                  <a:cubicBezTo>
                    <a:pt x="547173" y="284741"/>
                    <a:pt x="515169" y="261195"/>
                    <a:pt x="479279" y="244508"/>
                  </a:cubicBezTo>
                  <a:cubicBezTo>
                    <a:pt x="471964" y="241079"/>
                    <a:pt x="463963" y="239478"/>
                    <a:pt x="456190" y="237192"/>
                  </a:cubicBezTo>
                  <a:cubicBezTo>
                    <a:pt x="439960" y="232620"/>
                    <a:pt x="424872" y="226905"/>
                    <a:pt x="413899" y="212504"/>
                  </a:cubicBezTo>
                  <a:cubicBezTo>
                    <a:pt x="401098" y="195816"/>
                    <a:pt x="381895" y="187358"/>
                    <a:pt x="360407" y="178671"/>
                  </a:cubicBezTo>
                  <a:cubicBezTo>
                    <a:pt x="360864" y="177985"/>
                    <a:pt x="361321" y="177528"/>
                    <a:pt x="361550" y="176842"/>
                  </a:cubicBezTo>
                  <a:cubicBezTo>
                    <a:pt x="361550" y="176613"/>
                    <a:pt x="361779" y="176613"/>
                    <a:pt x="361779" y="176385"/>
                  </a:cubicBezTo>
                  <a:cubicBezTo>
                    <a:pt x="362007" y="175928"/>
                    <a:pt x="362464" y="175470"/>
                    <a:pt x="362693" y="175013"/>
                  </a:cubicBezTo>
                  <a:cubicBezTo>
                    <a:pt x="362693" y="175013"/>
                    <a:pt x="362693" y="174785"/>
                    <a:pt x="362922" y="174785"/>
                  </a:cubicBezTo>
                  <a:cubicBezTo>
                    <a:pt x="363379" y="174099"/>
                    <a:pt x="363607" y="173642"/>
                    <a:pt x="364065" y="173184"/>
                  </a:cubicBezTo>
                  <a:cubicBezTo>
                    <a:pt x="364065" y="173184"/>
                    <a:pt x="364065" y="173184"/>
                    <a:pt x="364065" y="173184"/>
                  </a:cubicBezTo>
                  <a:cubicBezTo>
                    <a:pt x="365436" y="170898"/>
                    <a:pt x="366808" y="169070"/>
                    <a:pt x="368408" y="167698"/>
                  </a:cubicBezTo>
                  <a:cubicBezTo>
                    <a:pt x="386467" y="151239"/>
                    <a:pt x="391954" y="129750"/>
                    <a:pt x="392868" y="106433"/>
                  </a:cubicBezTo>
                  <a:cubicBezTo>
                    <a:pt x="393554" y="90203"/>
                    <a:pt x="395154" y="88602"/>
                    <a:pt x="411385" y="84716"/>
                  </a:cubicBezTo>
                  <a:cubicBezTo>
                    <a:pt x="476536" y="72143"/>
                    <a:pt x="590607" y="86316"/>
                    <a:pt x="614382" y="89517"/>
                  </a:cubicBezTo>
                  <a:cubicBezTo>
                    <a:pt x="670846" y="97061"/>
                    <a:pt x="723195" y="117635"/>
                    <a:pt x="776459" y="135694"/>
                  </a:cubicBezTo>
                  <a:cubicBezTo>
                    <a:pt x="829723" y="153982"/>
                    <a:pt x="883444" y="170898"/>
                    <a:pt x="939908" y="177071"/>
                  </a:cubicBezTo>
                  <a:cubicBezTo>
                    <a:pt x="972369" y="180500"/>
                    <a:pt x="1003230" y="179128"/>
                    <a:pt x="1032263" y="170441"/>
                  </a:cubicBezTo>
                  <a:cubicBezTo>
                    <a:pt x="1032948" y="170213"/>
                    <a:pt x="1033863" y="169984"/>
                    <a:pt x="1034549" y="169755"/>
                  </a:cubicBezTo>
                  <a:cubicBezTo>
                    <a:pt x="1035234" y="169527"/>
                    <a:pt x="1035920" y="169298"/>
                    <a:pt x="1036835" y="169070"/>
                  </a:cubicBezTo>
                  <a:cubicBezTo>
                    <a:pt x="1037520" y="168841"/>
                    <a:pt x="1038435" y="168612"/>
                    <a:pt x="1039121" y="168155"/>
                  </a:cubicBezTo>
                  <a:cubicBezTo>
                    <a:pt x="1039806" y="167927"/>
                    <a:pt x="1040492" y="167698"/>
                    <a:pt x="1041178" y="167469"/>
                  </a:cubicBezTo>
                  <a:cubicBezTo>
                    <a:pt x="1041864" y="167241"/>
                    <a:pt x="1042778" y="167012"/>
                    <a:pt x="1043464" y="166555"/>
                  </a:cubicBezTo>
                  <a:cubicBezTo>
                    <a:pt x="1044150" y="166326"/>
                    <a:pt x="1044836" y="166098"/>
                    <a:pt x="1045750" y="165641"/>
                  </a:cubicBezTo>
                  <a:cubicBezTo>
                    <a:pt x="1046436" y="165412"/>
                    <a:pt x="1047350" y="164955"/>
                    <a:pt x="1048036" y="164726"/>
                  </a:cubicBezTo>
                  <a:cubicBezTo>
                    <a:pt x="1048722" y="164498"/>
                    <a:pt x="1049408" y="164040"/>
                    <a:pt x="1050322" y="163812"/>
                  </a:cubicBezTo>
                  <a:cubicBezTo>
                    <a:pt x="1051008" y="163583"/>
                    <a:pt x="1051694" y="163126"/>
                    <a:pt x="1052608" y="162897"/>
                  </a:cubicBezTo>
                  <a:cubicBezTo>
                    <a:pt x="1053294" y="162669"/>
                    <a:pt x="1054208" y="162212"/>
                    <a:pt x="1054894" y="161754"/>
                  </a:cubicBezTo>
                  <a:cubicBezTo>
                    <a:pt x="1055580" y="161526"/>
                    <a:pt x="1056266" y="161069"/>
                    <a:pt x="1056951" y="160840"/>
                  </a:cubicBezTo>
                  <a:cubicBezTo>
                    <a:pt x="1057866" y="160383"/>
                    <a:pt x="1058552" y="160154"/>
                    <a:pt x="1059466" y="159697"/>
                  </a:cubicBezTo>
                  <a:cubicBezTo>
                    <a:pt x="1060152" y="159468"/>
                    <a:pt x="1060609" y="159011"/>
                    <a:pt x="1061295" y="158783"/>
                  </a:cubicBezTo>
                  <a:cubicBezTo>
                    <a:pt x="1062666" y="158097"/>
                    <a:pt x="1064038" y="157411"/>
                    <a:pt x="1065410" y="156497"/>
                  </a:cubicBezTo>
                  <a:cubicBezTo>
                    <a:pt x="1065867" y="156268"/>
                    <a:pt x="1066324" y="156039"/>
                    <a:pt x="1066781" y="155811"/>
                  </a:cubicBezTo>
                  <a:cubicBezTo>
                    <a:pt x="1067696" y="155354"/>
                    <a:pt x="1068839" y="154668"/>
                    <a:pt x="1069753" y="154211"/>
                  </a:cubicBezTo>
                  <a:cubicBezTo>
                    <a:pt x="1070439" y="153982"/>
                    <a:pt x="1070896" y="153525"/>
                    <a:pt x="1071582" y="153296"/>
                  </a:cubicBezTo>
                  <a:cubicBezTo>
                    <a:pt x="1072496" y="152839"/>
                    <a:pt x="1073182" y="152382"/>
                    <a:pt x="1074096" y="151696"/>
                  </a:cubicBezTo>
                  <a:cubicBezTo>
                    <a:pt x="1074782" y="151239"/>
                    <a:pt x="1075239" y="151010"/>
                    <a:pt x="1075925" y="150553"/>
                  </a:cubicBezTo>
                  <a:cubicBezTo>
                    <a:pt x="1076840" y="150096"/>
                    <a:pt x="1077525" y="149410"/>
                    <a:pt x="1078440" y="148953"/>
                  </a:cubicBezTo>
                  <a:cubicBezTo>
                    <a:pt x="1079126" y="148496"/>
                    <a:pt x="1079583" y="148267"/>
                    <a:pt x="1080269" y="147810"/>
                  </a:cubicBezTo>
                  <a:cubicBezTo>
                    <a:pt x="1081183" y="147353"/>
                    <a:pt x="1081869" y="146667"/>
                    <a:pt x="1082783" y="146210"/>
                  </a:cubicBezTo>
                  <a:cubicBezTo>
                    <a:pt x="1083469" y="145752"/>
                    <a:pt x="1083926" y="145295"/>
                    <a:pt x="1084612" y="145067"/>
                  </a:cubicBezTo>
                  <a:cubicBezTo>
                    <a:pt x="1085526" y="144381"/>
                    <a:pt x="1086212" y="143924"/>
                    <a:pt x="1087127" y="143238"/>
                  </a:cubicBezTo>
                  <a:cubicBezTo>
                    <a:pt x="1087584" y="142781"/>
                    <a:pt x="1088270" y="142323"/>
                    <a:pt x="1088727" y="142095"/>
                  </a:cubicBezTo>
                  <a:cubicBezTo>
                    <a:pt x="1089641" y="141409"/>
                    <a:pt x="1090556" y="140723"/>
                    <a:pt x="1091470" y="140037"/>
                  </a:cubicBezTo>
                  <a:cubicBezTo>
                    <a:pt x="1091927" y="139580"/>
                    <a:pt x="1092384" y="139352"/>
                    <a:pt x="1092842" y="138894"/>
                  </a:cubicBezTo>
                  <a:cubicBezTo>
                    <a:pt x="1094213" y="137751"/>
                    <a:pt x="1095585" y="136608"/>
                    <a:pt x="1096956" y="135465"/>
                  </a:cubicBezTo>
                  <a:cubicBezTo>
                    <a:pt x="1099700" y="133179"/>
                    <a:pt x="1102671" y="131122"/>
                    <a:pt x="1105872" y="128836"/>
                  </a:cubicBezTo>
                  <a:cubicBezTo>
                    <a:pt x="1111358" y="134094"/>
                    <a:pt x="1107701" y="138666"/>
                    <a:pt x="1106100" y="143009"/>
                  </a:cubicBezTo>
                  <a:close/>
                  <a:moveTo>
                    <a:pt x="1134675" y="70314"/>
                  </a:moveTo>
                  <a:lnTo>
                    <a:pt x="1134675" y="70314"/>
                  </a:lnTo>
                  <a:cubicBezTo>
                    <a:pt x="1134447" y="71000"/>
                    <a:pt x="1134218" y="71686"/>
                    <a:pt x="1133990" y="72600"/>
                  </a:cubicBezTo>
                  <a:cubicBezTo>
                    <a:pt x="1124846" y="96146"/>
                    <a:pt x="1109301" y="113063"/>
                    <a:pt x="1089870" y="128607"/>
                  </a:cubicBezTo>
                  <a:cubicBezTo>
                    <a:pt x="1044378" y="165641"/>
                    <a:pt x="992486" y="173184"/>
                    <a:pt x="936708" y="164726"/>
                  </a:cubicBezTo>
                  <a:cubicBezTo>
                    <a:pt x="869042" y="154439"/>
                    <a:pt x="804348" y="132951"/>
                    <a:pt x="740340" y="109176"/>
                  </a:cubicBezTo>
                  <a:cubicBezTo>
                    <a:pt x="722510" y="102547"/>
                    <a:pt x="697821" y="94775"/>
                    <a:pt x="676790" y="87459"/>
                  </a:cubicBezTo>
                  <a:cubicBezTo>
                    <a:pt x="677018" y="87231"/>
                    <a:pt x="677475" y="87002"/>
                    <a:pt x="677704" y="86774"/>
                  </a:cubicBezTo>
                  <a:cubicBezTo>
                    <a:pt x="700564" y="71915"/>
                    <a:pt x="709479" y="52484"/>
                    <a:pt x="714737" y="31910"/>
                  </a:cubicBezTo>
                  <a:cubicBezTo>
                    <a:pt x="716566" y="25052"/>
                    <a:pt x="722510" y="23909"/>
                    <a:pt x="728453" y="23223"/>
                  </a:cubicBezTo>
                  <a:cubicBezTo>
                    <a:pt x="809378" y="13164"/>
                    <a:pt x="890531" y="8821"/>
                    <a:pt x="971912" y="17279"/>
                  </a:cubicBezTo>
                  <a:cubicBezTo>
                    <a:pt x="1004602" y="20708"/>
                    <a:pt x="1037749" y="19794"/>
                    <a:pt x="1069524" y="30538"/>
                  </a:cubicBezTo>
                  <a:cubicBezTo>
                    <a:pt x="1089870" y="37396"/>
                    <a:pt x="1108844" y="46540"/>
                    <a:pt x="1128046" y="55684"/>
                  </a:cubicBezTo>
                  <a:cubicBezTo>
                    <a:pt x="1135590" y="59113"/>
                    <a:pt x="1137419" y="62542"/>
                    <a:pt x="1134675" y="70314"/>
                  </a:cubicBezTo>
                  <a:close/>
                </a:path>
              </a:pathLst>
            </a:custGeom>
            <a:solidFill>
              <a:srgbClr val="000000"/>
            </a:solidFill>
            <a:ln w="2286" cap="flat">
              <a:noFill/>
              <a:prstDash val="solid"/>
              <a:miter/>
            </a:ln>
          </p:spPr>
          <p:txBody>
            <a:bodyPr rtlCol="0" anchor="ctr"/>
            <a:lstStyle/>
            <a:p>
              <a:endParaRPr lang="en-US"/>
            </a:p>
          </p:txBody>
        </p:sp>
        <p:sp>
          <p:nvSpPr>
            <p:cNvPr id="34" name="Freeform 186">
              <a:extLst>
                <a:ext uri="{FF2B5EF4-FFF2-40B4-BE49-F238E27FC236}">
                  <a16:creationId xmlns:a16="http://schemas.microsoft.com/office/drawing/2014/main" id="{113FE5F3-E02B-7D48-CACC-73DB25366B43}"/>
                </a:ext>
              </a:extLst>
            </p:cNvPr>
            <p:cNvSpPr/>
            <p:nvPr/>
          </p:nvSpPr>
          <p:spPr>
            <a:xfrm>
              <a:off x="4383013" y="3125838"/>
              <a:ext cx="141718" cy="28506"/>
            </a:xfrm>
            <a:custGeom>
              <a:avLst/>
              <a:gdLst>
                <a:gd name="connsiteX0" fmla="*/ 41135 w 141718"/>
                <a:gd name="connsiteY0" fmla="*/ 5525 h 28506"/>
                <a:gd name="connsiteX1" fmla="*/ 5245 w 141718"/>
                <a:gd name="connsiteY1" fmla="*/ 15583 h 28506"/>
                <a:gd name="connsiteX2" fmla="*/ 215 w 141718"/>
                <a:gd name="connsiteY2" fmla="*/ 23813 h 28506"/>
                <a:gd name="connsiteX3" fmla="*/ 8674 w 141718"/>
                <a:gd name="connsiteY3" fmla="*/ 28156 h 28506"/>
                <a:gd name="connsiteX4" fmla="*/ 31991 w 141718"/>
                <a:gd name="connsiteY4" fmla="*/ 21755 h 28506"/>
                <a:gd name="connsiteX5" fmla="*/ 122288 w 141718"/>
                <a:gd name="connsiteY5" fmla="*/ 22441 h 28506"/>
                <a:gd name="connsiteX6" fmla="*/ 141719 w 141718"/>
                <a:gd name="connsiteY6" fmla="*/ 24956 h 28506"/>
                <a:gd name="connsiteX7" fmla="*/ 137833 w 141718"/>
                <a:gd name="connsiteY7" fmla="*/ 20155 h 28506"/>
                <a:gd name="connsiteX8" fmla="*/ 41135 w 141718"/>
                <a:gd name="connsiteY8" fmla="*/ 5525 h 28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718" h="28506">
                  <a:moveTo>
                    <a:pt x="41135" y="5525"/>
                  </a:moveTo>
                  <a:cubicBezTo>
                    <a:pt x="29476" y="9868"/>
                    <a:pt x="17132" y="12154"/>
                    <a:pt x="5245" y="15583"/>
                  </a:cubicBezTo>
                  <a:cubicBezTo>
                    <a:pt x="1358" y="16726"/>
                    <a:pt x="-699" y="19469"/>
                    <a:pt x="215" y="23813"/>
                  </a:cubicBezTo>
                  <a:cubicBezTo>
                    <a:pt x="1358" y="28385"/>
                    <a:pt x="4787" y="29070"/>
                    <a:pt x="8674" y="28156"/>
                  </a:cubicBezTo>
                  <a:cubicBezTo>
                    <a:pt x="16446" y="26327"/>
                    <a:pt x="24447" y="24498"/>
                    <a:pt x="31991" y="21755"/>
                  </a:cubicBezTo>
                  <a:cubicBezTo>
                    <a:pt x="62166" y="10325"/>
                    <a:pt x="92113" y="11925"/>
                    <a:pt x="122288" y="22441"/>
                  </a:cubicBezTo>
                  <a:cubicBezTo>
                    <a:pt x="128231" y="24498"/>
                    <a:pt x="134404" y="28385"/>
                    <a:pt x="141719" y="24956"/>
                  </a:cubicBezTo>
                  <a:cubicBezTo>
                    <a:pt x="140347" y="23127"/>
                    <a:pt x="139433" y="20841"/>
                    <a:pt x="137833" y="20155"/>
                  </a:cubicBezTo>
                  <a:cubicBezTo>
                    <a:pt x="107200" y="4610"/>
                    <a:pt x="76111" y="-7506"/>
                    <a:pt x="41135" y="5525"/>
                  </a:cubicBezTo>
                  <a:close/>
                </a:path>
              </a:pathLst>
            </a:custGeom>
            <a:solidFill>
              <a:srgbClr val="000000"/>
            </a:solidFill>
            <a:ln w="2286" cap="flat">
              <a:noFill/>
              <a:prstDash val="solid"/>
              <a:miter/>
            </a:ln>
          </p:spPr>
          <p:txBody>
            <a:bodyPr rtlCol="0" anchor="ctr"/>
            <a:lstStyle/>
            <a:p>
              <a:endParaRPr lang="en-US"/>
            </a:p>
          </p:txBody>
        </p:sp>
        <p:sp>
          <p:nvSpPr>
            <p:cNvPr id="35" name="Freeform 187">
              <a:extLst>
                <a:ext uri="{FF2B5EF4-FFF2-40B4-BE49-F238E27FC236}">
                  <a16:creationId xmlns:a16="http://schemas.microsoft.com/office/drawing/2014/main" id="{2D6F0E3F-9648-A6C2-72FB-2A1D59A22C90}"/>
                </a:ext>
              </a:extLst>
            </p:cNvPr>
            <p:cNvSpPr/>
            <p:nvPr/>
          </p:nvSpPr>
          <p:spPr>
            <a:xfrm>
              <a:off x="3708997" y="3446254"/>
              <a:ext cx="45667" cy="104589"/>
            </a:xfrm>
            <a:custGeom>
              <a:avLst/>
              <a:gdLst>
                <a:gd name="connsiteX0" fmla="*/ 43981 w 45667"/>
                <a:gd name="connsiteY0" fmla="*/ 9491 h 104589"/>
                <a:gd name="connsiteX1" fmla="*/ 43752 w 45667"/>
                <a:gd name="connsiteY1" fmla="*/ 1948 h 104589"/>
                <a:gd name="connsiteX2" fmla="*/ 37809 w 45667"/>
                <a:gd name="connsiteY2" fmla="*/ 119 h 104589"/>
                <a:gd name="connsiteX3" fmla="*/ 30036 w 45667"/>
                <a:gd name="connsiteY3" fmla="*/ 3776 h 104589"/>
                <a:gd name="connsiteX4" fmla="*/ 1233 w 45667"/>
                <a:gd name="connsiteY4" fmla="*/ 81958 h 104589"/>
                <a:gd name="connsiteX5" fmla="*/ 16549 w 45667"/>
                <a:gd name="connsiteY5" fmla="*/ 104589 h 104589"/>
                <a:gd name="connsiteX6" fmla="*/ 18835 w 45667"/>
                <a:gd name="connsiteY6" fmla="*/ 100474 h 104589"/>
                <a:gd name="connsiteX7" fmla="*/ 18378 w 45667"/>
                <a:gd name="connsiteY7" fmla="*/ 96131 h 104589"/>
                <a:gd name="connsiteX8" fmla="*/ 36666 w 45667"/>
                <a:gd name="connsiteY8" fmla="*/ 17492 h 104589"/>
                <a:gd name="connsiteX9" fmla="*/ 43981 w 45667"/>
                <a:gd name="connsiteY9" fmla="*/ 9491 h 10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67" h="104589">
                  <a:moveTo>
                    <a:pt x="43981" y="9491"/>
                  </a:moveTo>
                  <a:cubicBezTo>
                    <a:pt x="46267" y="6977"/>
                    <a:pt x="46267" y="4005"/>
                    <a:pt x="43752" y="1948"/>
                  </a:cubicBezTo>
                  <a:cubicBezTo>
                    <a:pt x="42381" y="576"/>
                    <a:pt x="39637" y="-338"/>
                    <a:pt x="37809" y="119"/>
                  </a:cubicBezTo>
                  <a:cubicBezTo>
                    <a:pt x="35065" y="576"/>
                    <a:pt x="32322" y="1948"/>
                    <a:pt x="30036" y="3776"/>
                  </a:cubicBezTo>
                  <a:cubicBezTo>
                    <a:pt x="5576" y="24350"/>
                    <a:pt x="-3568" y="50868"/>
                    <a:pt x="1233" y="81958"/>
                  </a:cubicBezTo>
                  <a:cubicBezTo>
                    <a:pt x="2604" y="90644"/>
                    <a:pt x="5347" y="100474"/>
                    <a:pt x="16549" y="104589"/>
                  </a:cubicBezTo>
                  <a:cubicBezTo>
                    <a:pt x="18149" y="101846"/>
                    <a:pt x="18606" y="101160"/>
                    <a:pt x="18835" y="100474"/>
                  </a:cubicBezTo>
                  <a:cubicBezTo>
                    <a:pt x="18835" y="99103"/>
                    <a:pt x="18835" y="97502"/>
                    <a:pt x="18378" y="96131"/>
                  </a:cubicBezTo>
                  <a:cubicBezTo>
                    <a:pt x="9234" y="66413"/>
                    <a:pt x="15177" y="40124"/>
                    <a:pt x="36666" y="17492"/>
                  </a:cubicBezTo>
                  <a:cubicBezTo>
                    <a:pt x="39180" y="14749"/>
                    <a:pt x="41695" y="12235"/>
                    <a:pt x="43981" y="9491"/>
                  </a:cubicBezTo>
                  <a:close/>
                </a:path>
              </a:pathLst>
            </a:custGeom>
            <a:solidFill>
              <a:srgbClr val="000000"/>
            </a:solidFill>
            <a:ln w="2286" cap="flat">
              <a:noFill/>
              <a:prstDash val="solid"/>
              <a:miter/>
            </a:ln>
          </p:spPr>
          <p:txBody>
            <a:bodyPr rtlCol="0" anchor="ctr"/>
            <a:lstStyle/>
            <a:p>
              <a:endParaRPr lang="en-US"/>
            </a:p>
          </p:txBody>
        </p:sp>
        <p:sp>
          <p:nvSpPr>
            <p:cNvPr id="36" name="Freeform 188">
              <a:extLst>
                <a:ext uri="{FF2B5EF4-FFF2-40B4-BE49-F238E27FC236}">
                  <a16:creationId xmlns:a16="http://schemas.microsoft.com/office/drawing/2014/main" id="{215200C0-482A-E1F3-3B24-A82D102E790E}"/>
                </a:ext>
              </a:extLst>
            </p:cNvPr>
            <p:cNvSpPr/>
            <p:nvPr/>
          </p:nvSpPr>
          <p:spPr>
            <a:xfrm>
              <a:off x="4120288" y="3867552"/>
              <a:ext cx="94918" cy="20805"/>
            </a:xfrm>
            <a:custGeom>
              <a:avLst/>
              <a:gdLst>
                <a:gd name="connsiteX0" fmla="*/ 6222 w 94918"/>
                <a:gd name="connsiteY0" fmla="*/ 1503 h 20805"/>
                <a:gd name="connsiteX1" fmla="*/ 50 w 94918"/>
                <a:gd name="connsiteY1" fmla="*/ 9504 h 20805"/>
                <a:gd name="connsiteX2" fmla="*/ 9880 w 94918"/>
                <a:gd name="connsiteY2" fmla="*/ 16362 h 20805"/>
                <a:gd name="connsiteX3" fmla="*/ 77774 w 94918"/>
                <a:gd name="connsiteY3" fmla="*/ 20705 h 20805"/>
                <a:gd name="connsiteX4" fmla="*/ 94919 w 94918"/>
                <a:gd name="connsiteY4" fmla="*/ 14076 h 20805"/>
                <a:gd name="connsiteX5" fmla="*/ 6222 w 94918"/>
                <a:gd name="connsiteY5" fmla="*/ 1503 h 2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18" h="20805">
                  <a:moveTo>
                    <a:pt x="6222" y="1503"/>
                  </a:moveTo>
                  <a:cubicBezTo>
                    <a:pt x="2336" y="2874"/>
                    <a:pt x="-407" y="5389"/>
                    <a:pt x="50" y="9504"/>
                  </a:cubicBezTo>
                  <a:cubicBezTo>
                    <a:pt x="736" y="14990"/>
                    <a:pt x="5536" y="15905"/>
                    <a:pt x="9880" y="16362"/>
                  </a:cubicBezTo>
                  <a:cubicBezTo>
                    <a:pt x="32511" y="17962"/>
                    <a:pt x="55142" y="19562"/>
                    <a:pt x="77774" y="20705"/>
                  </a:cubicBezTo>
                  <a:cubicBezTo>
                    <a:pt x="84175" y="20934"/>
                    <a:pt x="91261" y="21391"/>
                    <a:pt x="94919" y="14076"/>
                  </a:cubicBezTo>
                  <a:cubicBezTo>
                    <a:pt x="81203" y="4932"/>
                    <a:pt x="19938" y="-3526"/>
                    <a:pt x="6222" y="1503"/>
                  </a:cubicBezTo>
                  <a:close/>
                </a:path>
              </a:pathLst>
            </a:custGeom>
            <a:solidFill>
              <a:srgbClr val="000000"/>
            </a:solidFill>
            <a:ln w="2286" cap="flat">
              <a:noFill/>
              <a:prstDash val="solid"/>
              <a:miter/>
            </a:ln>
          </p:spPr>
          <p:txBody>
            <a:bodyPr rtlCol="0" anchor="ctr"/>
            <a:lstStyle/>
            <a:p>
              <a:endParaRPr lang="en-US"/>
            </a:p>
          </p:txBody>
        </p:sp>
        <p:sp>
          <p:nvSpPr>
            <p:cNvPr id="37" name="Freeform 189">
              <a:extLst>
                <a:ext uri="{FF2B5EF4-FFF2-40B4-BE49-F238E27FC236}">
                  <a16:creationId xmlns:a16="http://schemas.microsoft.com/office/drawing/2014/main" id="{75396C0B-8C83-C5F1-9570-3055920A73FE}"/>
                </a:ext>
              </a:extLst>
            </p:cNvPr>
            <p:cNvSpPr/>
            <p:nvPr/>
          </p:nvSpPr>
          <p:spPr>
            <a:xfrm>
              <a:off x="4179166" y="3558159"/>
              <a:ext cx="37187" cy="46637"/>
            </a:xfrm>
            <a:custGeom>
              <a:avLst/>
              <a:gdLst>
                <a:gd name="connsiteX0" fmla="*/ 10210 w 37187"/>
                <a:gd name="connsiteY0" fmla="*/ 45491 h 46637"/>
                <a:gd name="connsiteX1" fmla="*/ 37184 w 37187"/>
                <a:gd name="connsiteY1" fmla="*/ 0 h 46637"/>
                <a:gd name="connsiteX2" fmla="*/ 1751 w 37187"/>
                <a:gd name="connsiteY2" fmla="*/ 37490 h 46637"/>
                <a:gd name="connsiteX3" fmla="*/ 2209 w 37187"/>
                <a:gd name="connsiteY3" fmla="*/ 44806 h 46637"/>
                <a:gd name="connsiteX4" fmla="*/ 10210 w 37187"/>
                <a:gd name="connsiteY4" fmla="*/ 45491 h 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87" h="46637">
                  <a:moveTo>
                    <a:pt x="10210" y="45491"/>
                  </a:moveTo>
                  <a:cubicBezTo>
                    <a:pt x="25754" y="34519"/>
                    <a:pt x="37413" y="20803"/>
                    <a:pt x="37184" y="0"/>
                  </a:cubicBezTo>
                  <a:cubicBezTo>
                    <a:pt x="23697" y="11659"/>
                    <a:pt x="16153" y="27432"/>
                    <a:pt x="1751" y="37490"/>
                  </a:cubicBezTo>
                  <a:cubicBezTo>
                    <a:pt x="-763" y="39319"/>
                    <a:pt x="-535" y="42748"/>
                    <a:pt x="2209" y="44806"/>
                  </a:cubicBezTo>
                  <a:cubicBezTo>
                    <a:pt x="4723" y="46863"/>
                    <a:pt x="7695" y="47320"/>
                    <a:pt x="10210" y="45491"/>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268068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17569-86CC-0DFB-190C-DDCCC7EAAC0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5ACEF36-72D4-CFE4-6E24-48A99E39D758}"/>
              </a:ext>
            </a:extLst>
          </p:cNvPr>
          <p:cNvSpPr/>
          <p:nvPr/>
        </p:nvSpPr>
        <p:spPr>
          <a:xfrm>
            <a:off x="3990974" y="3275965"/>
            <a:ext cx="7324725" cy="3293214"/>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B90613C2-EAA3-F006-271F-AC62D6EE230D}"/>
              </a:ext>
            </a:extLst>
          </p:cNvPr>
          <p:cNvSpPr>
            <a:spLocks noGrp="1"/>
          </p:cNvSpPr>
          <p:nvPr>
            <p:ph type="body" sz="quarter" idx="18"/>
          </p:nvPr>
        </p:nvSpPr>
        <p:spPr>
          <a:xfrm>
            <a:off x="221728" y="629576"/>
            <a:ext cx="2984778" cy="1049221"/>
          </a:xfrm>
        </p:spPr>
        <p:txBody>
          <a:bodyPr/>
          <a:lstStyle/>
          <a:p>
            <a:pPr>
              <a:lnSpc>
                <a:spcPct val="100000"/>
              </a:lnSpc>
            </a:pPr>
            <a:r>
              <a:rPr lang="en-US" dirty="0"/>
              <a:t>Hvað styrktaraðilar og fjárfestar leita að</a:t>
            </a:r>
          </a:p>
        </p:txBody>
      </p:sp>
      <p:sp>
        <p:nvSpPr>
          <p:cNvPr id="11" name="Text Placeholder 10">
            <a:extLst>
              <a:ext uri="{FF2B5EF4-FFF2-40B4-BE49-F238E27FC236}">
                <a16:creationId xmlns:a16="http://schemas.microsoft.com/office/drawing/2014/main" id="{C92FC725-3A6E-59D2-F229-E5CD041C11BB}"/>
              </a:ext>
            </a:extLst>
          </p:cNvPr>
          <p:cNvSpPr>
            <a:spLocks noGrp="1"/>
          </p:cNvSpPr>
          <p:nvPr>
            <p:ph type="body" sz="quarter" idx="19"/>
          </p:nvPr>
        </p:nvSpPr>
        <p:spPr>
          <a:xfrm>
            <a:off x="221728" y="1829808"/>
            <a:ext cx="2984778" cy="385564"/>
          </a:xfrm>
        </p:spPr>
        <p:txBody>
          <a:bodyPr/>
          <a:lstStyle/>
          <a:p>
            <a:r>
              <a:rPr lang="en-IE" sz="2800" dirty="0"/>
              <a:t>Áhættuminnkun</a:t>
            </a:r>
          </a:p>
        </p:txBody>
      </p:sp>
      <p:sp>
        <p:nvSpPr>
          <p:cNvPr id="6" name="Text Placeholder 5">
            <a:extLst>
              <a:ext uri="{FF2B5EF4-FFF2-40B4-BE49-F238E27FC236}">
                <a16:creationId xmlns:a16="http://schemas.microsoft.com/office/drawing/2014/main" id="{5C967549-2762-477F-7AE6-026ACE3CF800}"/>
              </a:ext>
            </a:extLst>
          </p:cNvPr>
          <p:cNvSpPr>
            <a:spLocks noGrp="1"/>
          </p:cNvSpPr>
          <p:nvPr>
            <p:ph type="body" sz="quarter" idx="21"/>
          </p:nvPr>
        </p:nvSpPr>
        <p:spPr>
          <a:xfrm>
            <a:off x="4443412" y="288821"/>
            <a:ext cx="6800850"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Áhættuminnkun </a:t>
            </a:r>
          </a:p>
          <a:p>
            <a:pPr>
              <a:spcAft>
                <a:spcPts val="1200"/>
              </a:spcAft>
            </a:pPr>
            <a:r>
              <a:rPr lang="en-US" sz="2400" dirty="0"/>
              <a:t>Snjallir fjármögnuðir—hvort sem um er að ræða fjárfesta, styrkjanefndir eða banka—munu skoða </a:t>
            </a:r>
            <a:r>
              <a:rPr lang="en-US" sz="2400" b="1" dirty="0"/>
              <a:t>áhætturnar </a:t>
            </a:r>
            <a:r>
              <a:rPr lang="en-US" sz="2400" dirty="0"/>
              <a:t>sem tengjast verkefninu þínu. Þær geta falið í sér </a:t>
            </a:r>
            <a:r>
              <a:rPr lang="en-US" sz="2400" b="1" dirty="0"/>
              <a:t>árstíðabundna sveiflu, skipulagsþvinganir, veðraverulega viðkvæmni eða óvissu á markaði</a:t>
            </a:r>
            <a:r>
              <a:rPr lang="en-US" sz="2400" dirty="0"/>
              <a:t>. Með því að bregðast proaktivt við þessum áhættum í tillögunni þinni sýnir þú að þú ert raunsær og vel undirbúinn.</a:t>
            </a:r>
          </a:p>
          <a:p>
            <a:pPr>
              <a:spcAft>
                <a:spcPts val="1200"/>
              </a:spcAft>
            </a:pPr>
            <a:r>
              <a:rPr lang="en-US" sz="2400" dirty="0">
                <a:solidFill>
                  <a:schemeClr val="bg1"/>
                </a:solidFill>
              </a:rPr>
              <a:t>Til dæmis gætirðu sagt: </a:t>
            </a:r>
          </a:p>
          <a:p>
            <a:pPr>
              <a:spcAft>
                <a:spcPts val="1200"/>
              </a:spcAft>
            </a:pPr>
            <a:r>
              <a:rPr lang="en-US" sz="2400" b="1" dirty="0">
                <a:solidFill>
                  <a:schemeClr val="bg1"/>
                </a:solidFill>
              </a:rPr>
              <a:t>"Til að draga úr árstíðabundnum sveiflum erum við að hanna að minnsta kosti eina gistirými til notkunar allt árið," </a:t>
            </a:r>
          </a:p>
          <a:p>
            <a:pPr>
              <a:spcAft>
                <a:spcPts val="1200"/>
              </a:spcAft>
            </a:pPr>
            <a:r>
              <a:rPr lang="en-US" sz="2400" b="1" dirty="0">
                <a:solidFill>
                  <a:schemeClr val="bg1"/>
                </a:solidFill>
              </a:rPr>
              <a:t>eða </a:t>
            </a:r>
          </a:p>
          <a:p>
            <a:pPr>
              <a:spcAft>
                <a:spcPts val="1200"/>
              </a:spcAft>
            </a:pPr>
            <a:r>
              <a:rPr lang="en-US" sz="2400" b="1" dirty="0">
                <a:solidFill>
                  <a:schemeClr val="bg1"/>
                </a:solidFill>
              </a:rPr>
              <a:t>"Við höfum haft samráð við sveitarstjórn og, þó að leyfisveiting sé flókin, höfum við tryggt stuðningsbréf frá nágrannalöndum." </a:t>
            </a:r>
          </a:p>
          <a:p>
            <a:pPr>
              <a:spcAft>
                <a:spcPts val="1200"/>
              </a:spcAft>
            </a:pPr>
            <a:endParaRPr lang="en-US" dirty="0"/>
          </a:p>
          <a:p>
            <a:pPr>
              <a:spcAft>
                <a:spcPts val="1200"/>
              </a:spcAft>
            </a:pPr>
            <a:endParaRPr lang="en-IE" dirty="0"/>
          </a:p>
        </p:txBody>
      </p:sp>
      <p:grpSp>
        <p:nvGrpSpPr>
          <p:cNvPr id="3" name="Graphic 2">
            <a:extLst>
              <a:ext uri="{FF2B5EF4-FFF2-40B4-BE49-F238E27FC236}">
                <a16:creationId xmlns:a16="http://schemas.microsoft.com/office/drawing/2014/main" id="{67C52098-E4B7-2B2D-DDF5-22CB2A7FCD21}"/>
              </a:ext>
            </a:extLst>
          </p:cNvPr>
          <p:cNvGrpSpPr/>
          <p:nvPr/>
        </p:nvGrpSpPr>
        <p:grpSpPr>
          <a:xfrm>
            <a:off x="695326" y="4181475"/>
            <a:ext cx="2758080" cy="2046950"/>
            <a:chOff x="2473961" y="4308747"/>
            <a:chExt cx="1108574" cy="958841"/>
          </a:xfrm>
        </p:grpSpPr>
        <p:sp>
          <p:nvSpPr>
            <p:cNvPr id="4" name="Freeform 1985">
              <a:extLst>
                <a:ext uri="{FF2B5EF4-FFF2-40B4-BE49-F238E27FC236}">
                  <a16:creationId xmlns:a16="http://schemas.microsoft.com/office/drawing/2014/main" id="{C7DBE730-B515-6DD3-DB08-7D486373A4A5}"/>
                </a:ext>
              </a:extLst>
            </p:cNvPr>
            <p:cNvSpPr/>
            <p:nvPr/>
          </p:nvSpPr>
          <p:spPr>
            <a:xfrm>
              <a:off x="2971395" y="4593259"/>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457"/>
                    <a:pt x="457" y="686"/>
                    <a:pt x="686" y="914"/>
                  </a:cubicBezTo>
                  <a:close/>
                </a:path>
              </a:pathLst>
            </a:custGeom>
            <a:solidFill>
              <a:srgbClr val="FFFFFF"/>
            </a:solidFill>
            <a:ln w="2286" cap="flat">
              <a:noFill/>
              <a:prstDash val="solid"/>
              <a:miter/>
            </a:ln>
          </p:spPr>
          <p:txBody>
            <a:bodyPr rtlCol="0" anchor="ctr"/>
            <a:lstStyle/>
            <a:p>
              <a:endParaRPr lang="en-US"/>
            </a:p>
          </p:txBody>
        </p:sp>
        <p:sp>
          <p:nvSpPr>
            <p:cNvPr id="5" name="Freeform 1986">
              <a:extLst>
                <a:ext uri="{FF2B5EF4-FFF2-40B4-BE49-F238E27FC236}">
                  <a16:creationId xmlns:a16="http://schemas.microsoft.com/office/drawing/2014/main" id="{D1DBA0F8-7951-62C5-0A77-F67CDB3D9C17}"/>
                </a:ext>
              </a:extLst>
            </p:cNvPr>
            <p:cNvSpPr/>
            <p:nvPr/>
          </p:nvSpPr>
          <p:spPr>
            <a:xfrm>
              <a:off x="2969794" y="4590973"/>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229"/>
                    <a:pt x="457" y="686"/>
                    <a:pt x="686" y="914"/>
                  </a:cubicBezTo>
                  <a:close/>
                </a:path>
              </a:pathLst>
            </a:custGeom>
            <a:solidFill>
              <a:srgbClr val="FFFFFF"/>
            </a:solidFill>
            <a:ln w="2286" cap="flat">
              <a:noFill/>
              <a:prstDash val="solid"/>
              <a:miter/>
            </a:ln>
          </p:spPr>
          <p:txBody>
            <a:bodyPr rtlCol="0" anchor="ctr"/>
            <a:lstStyle/>
            <a:p>
              <a:endParaRPr lang="en-US"/>
            </a:p>
          </p:txBody>
        </p:sp>
        <p:sp>
          <p:nvSpPr>
            <p:cNvPr id="7" name="Freeform 1987">
              <a:extLst>
                <a:ext uri="{FF2B5EF4-FFF2-40B4-BE49-F238E27FC236}">
                  <a16:creationId xmlns:a16="http://schemas.microsoft.com/office/drawing/2014/main" id="{147AAC8A-0C5F-FFBF-6294-254614A3ACBA}"/>
                </a:ext>
              </a:extLst>
            </p:cNvPr>
            <p:cNvSpPr/>
            <p:nvPr/>
          </p:nvSpPr>
          <p:spPr>
            <a:xfrm>
              <a:off x="2975281" y="4598517"/>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229"/>
                    <a:pt x="457" y="457"/>
                    <a:pt x="686" y="914"/>
                  </a:cubicBezTo>
                  <a:close/>
                </a:path>
              </a:pathLst>
            </a:custGeom>
            <a:solidFill>
              <a:srgbClr val="FFFFFF"/>
            </a:solidFill>
            <a:ln w="2286" cap="flat">
              <a:noFill/>
              <a:prstDash val="solid"/>
              <a:miter/>
            </a:ln>
          </p:spPr>
          <p:txBody>
            <a:bodyPr rtlCol="0" anchor="ctr"/>
            <a:lstStyle/>
            <a:p>
              <a:endParaRPr lang="en-US"/>
            </a:p>
          </p:txBody>
        </p:sp>
        <p:sp>
          <p:nvSpPr>
            <p:cNvPr id="8" name="Freeform 1988">
              <a:extLst>
                <a:ext uri="{FF2B5EF4-FFF2-40B4-BE49-F238E27FC236}">
                  <a16:creationId xmlns:a16="http://schemas.microsoft.com/office/drawing/2014/main" id="{004198A3-9213-1FC2-D1BC-CF998062FE5D}"/>
                </a:ext>
              </a:extLst>
            </p:cNvPr>
            <p:cNvSpPr/>
            <p:nvPr/>
          </p:nvSpPr>
          <p:spPr>
            <a:xfrm>
              <a:off x="2973452" y="4596460"/>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457" y="0"/>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9" name="Freeform 1989">
              <a:extLst>
                <a:ext uri="{FF2B5EF4-FFF2-40B4-BE49-F238E27FC236}">
                  <a16:creationId xmlns:a16="http://schemas.microsoft.com/office/drawing/2014/main" id="{84670605-4F17-7872-B851-1E93F39FDC86}"/>
                </a:ext>
              </a:extLst>
            </p:cNvPr>
            <p:cNvSpPr/>
            <p:nvPr/>
          </p:nvSpPr>
          <p:spPr>
            <a:xfrm>
              <a:off x="2964537" y="4580229"/>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229" y="229"/>
                    <a:pt x="229" y="686"/>
                    <a:pt x="457" y="1143"/>
                  </a:cubicBezTo>
                  <a:close/>
                </a:path>
              </a:pathLst>
            </a:custGeom>
            <a:solidFill>
              <a:srgbClr val="FFFFFF"/>
            </a:solidFill>
            <a:ln w="2286" cap="flat">
              <a:noFill/>
              <a:prstDash val="solid"/>
              <a:miter/>
            </a:ln>
          </p:spPr>
          <p:txBody>
            <a:bodyPr rtlCol="0" anchor="ctr"/>
            <a:lstStyle/>
            <a:p>
              <a:endParaRPr lang="en-US"/>
            </a:p>
          </p:txBody>
        </p:sp>
        <p:sp>
          <p:nvSpPr>
            <p:cNvPr id="12" name="Freeform 1990">
              <a:extLst>
                <a:ext uri="{FF2B5EF4-FFF2-40B4-BE49-F238E27FC236}">
                  <a16:creationId xmlns:a16="http://schemas.microsoft.com/office/drawing/2014/main" id="{A7AB41D2-463A-43EA-8658-4CC0F8DD005C}"/>
                </a:ext>
              </a:extLst>
            </p:cNvPr>
            <p:cNvSpPr/>
            <p:nvPr/>
          </p:nvSpPr>
          <p:spPr>
            <a:xfrm>
              <a:off x="2965680" y="4582744"/>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686"/>
                    <a:pt x="457" y="1143"/>
                  </a:cubicBezTo>
                  <a:close/>
                </a:path>
              </a:pathLst>
            </a:custGeom>
            <a:solidFill>
              <a:srgbClr val="FFFFFF"/>
            </a:solidFill>
            <a:ln w="2286" cap="flat">
              <a:noFill/>
              <a:prstDash val="solid"/>
              <a:miter/>
            </a:ln>
          </p:spPr>
          <p:txBody>
            <a:bodyPr rtlCol="0" anchor="ctr"/>
            <a:lstStyle/>
            <a:p>
              <a:endParaRPr lang="en-US"/>
            </a:p>
          </p:txBody>
        </p:sp>
        <p:sp>
          <p:nvSpPr>
            <p:cNvPr id="13" name="Freeform 1991">
              <a:extLst>
                <a:ext uri="{FF2B5EF4-FFF2-40B4-BE49-F238E27FC236}">
                  <a16:creationId xmlns:a16="http://schemas.microsoft.com/office/drawing/2014/main" id="{812F5445-BD00-1C76-5C70-6A9CA3996F4F}"/>
                </a:ext>
              </a:extLst>
            </p:cNvPr>
            <p:cNvSpPr/>
            <p:nvPr/>
          </p:nvSpPr>
          <p:spPr>
            <a:xfrm>
              <a:off x="2968423" y="4588459"/>
              <a:ext cx="685" cy="1143"/>
            </a:xfrm>
            <a:custGeom>
              <a:avLst/>
              <a:gdLst>
                <a:gd name="connsiteX0" fmla="*/ 686 w 685"/>
                <a:gd name="connsiteY0" fmla="*/ 1143 h 1143"/>
                <a:gd name="connsiteX1" fmla="*/ 0 w 685"/>
                <a:gd name="connsiteY1" fmla="*/ 0 h 1143"/>
                <a:gd name="connsiteX2" fmla="*/ 686 w 685"/>
                <a:gd name="connsiteY2" fmla="*/ 1143 h 1143"/>
              </a:gdLst>
              <a:ahLst/>
              <a:cxnLst>
                <a:cxn ang="0">
                  <a:pos x="connsiteX0" y="connsiteY0"/>
                </a:cxn>
                <a:cxn ang="0">
                  <a:pos x="connsiteX1" y="connsiteY1"/>
                </a:cxn>
                <a:cxn ang="0">
                  <a:pos x="connsiteX2" y="connsiteY2"/>
                </a:cxn>
              </a:cxnLst>
              <a:rect l="l" t="t" r="r" b="b"/>
              <a:pathLst>
                <a:path w="685" h="1143">
                  <a:moveTo>
                    <a:pt x="686" y="1143"/>
                  </a:moveTo>
                  <a:cubicBezTo>
                    <a:pt x="457" y="686"/>
                    <a:pt x="229" y="457"/>
                    <a:pt x="0" y="0"/>
                  </a:cubicBezTo>
                  <a:cubicBezTo>
                    <a:pt x="229" y="457"/>
                    <a:pt x="457" y="686"/>
                    <a:pt x="686" y="1143"/>
                  </a:cubicBezTo>
                  <a:close/>
                </a:path>
              </a:pathLst>
            </a:custGeom>
            <a:solidFill>
              <a:srgbClr val="FFFFFF"/>
            </a:solidFill>
            <a:ln w="2286" cap="flat">
              <a:noFill/>
              <a:prstDash val="solid"/>
              <a:miter/>
            </a:ln>
          </p:spPr>
          <p:txBody>
            <a:bodyPr rtlCol="0" anchor="ctr"/>
            <a:lstStyle/>
            <a:p>
              <a:endParaRPr lang="en-US"/>
            </a:p>
          </p:txBody>
        </p:sp>
        <p:sp>
          <p:nvSpPr>
            <p:cNvPr id="14" name="Freeform 1992">
              <a:extLst>
                <a:ext uri="{FF2B5EF4-FFF2-40B4-BE49-F238E27FC236}">
                  <a16:creationId xmlns:a16="http://schemas.microsoft.com/office/drawing/2014/main" id="{F844A26D-3E65-D1C7-A3B4-0948675E699D}"/>
                </a:ext>
              </a:extLst>
            </p:cNvPr>
            <p:cNvSpPr/>
            <p:nvPr/>
          </p:nvSpPr>
          <p:spPr>
            <a:xfrm>
              <a:off x="2977110" y="4600575"/>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457"/>
                    <a:pt x="0" y="0"/>
                  </a:cubicBezTo>
                  <a:cubicBezTo>
                    <a:pt x="229" y="229"/>
                    <a:pt x="457" y="457"/>
                    <a:pt x="686" y="914"/>
                  </a:cubicBezTo>
                  <a:close/>
                </a:path>
              </a:pathLst>
            </a:custGeom>
            <a:solidFill>
              <a:srgbClr val="FFFFFF"/>
            </a:solidFill>
            <a:ln w="2286" cap="flat">
              <a:noFill/>
              <a:prstDash val="solid"/>
              <a:miter/>
            </a:ln>
          </p:spPr>
          <p:txBody>
            <a:bodyPr rtlCol="0" anchor="ctr"/>
            <a:lstStyle/>
            <a:p>
              <a:endParaRPr lang="en-US"/>
            </a:p>
          </p:txBody>
        </p:sp>
        <p:sp>
          <p:nvSpPr>
            <p:cNvPr id="15" name="Freeform 1993">
              <a:extLst>
                <a:ext uri="{FF2B5EF4-FFF2-40B4-BE49-F238E27FC236}">
                  <a16:creationId xmlns:a16="http://schemas.microsoft.com/office/drawing/2014/main" id="{24BC8F37-FCDA-F4FD-13A1-3EF9B6F9C413}"/>
                </a:ext>
              </a:extLst>
            </p:cNvPr>
            <p:cNvSpPr/>
            <p:nvPr/>
          </p:nvSpPr>
          <p:spPr>
            <a:xfrm>
              <a:off x="2966823" y="4585487"/>
              <a:ext cx="685" cy="1371"/>
            </a:xfrm>
            <a:custGeom>
              <a:avLst/>
              <a:gdLst>
                <a:gd name="connsiteX0" fmla="*/ 686 w 685"/>
                <a:gd name="connsiteY0" fmla="*/ 1372 h 1371"/>
                <a:gd name="connsiteX1" fmla="*/ 0 w 685"/>
                <a:gd name="connsiteY1" fmla="*/ 0 h 1371"/>
                <a:gd name="connsiteX2" fmla="*/ 686 w 685"/>
                <a:gd name="connsiteY2" fmla="*/ 1372 h 1371"/>
              </a:gdLst>
              <a:ahLst/>
              <a:cxnLst>
                <a:cxn ang="0">
                  <a:pos x="connsiteX0" y="connsiteY0"/>
                </a:cxn>
                <a:cxn ang="0">
                  <a:pos x="connsiteX1" y="connsiteY1"/>
                </a:cxn>
                <a:cxn ang="0">
                  <a:pos x="connsiteX2" y="connsiteY2"/>
                </a:cxn>
              </a:cxnLst>
              <a:rect l="l" t="t" r="r" b="b"/>
              <a:pathLst>
                <a:path w="685" h="1371">
                  <a:moveTo>
                    <a:pt x="686" y="1372"/>
                  </a:moveTo>
                  <a:cubicBezTo>
                    <a:pt x="457" y="914"/>
                    <a:pt x="229" y="457"/>
                    <a:pt x="0" y="0"/>
                  </a:cubicBezTo>
                  <a:cubicBezTo>
                    <a:pt x="229" y="686"/>
                    <a:pt x="457" y="914"/>
                    <a:pt x="686" y="1372"/>
                  </a:cubicBezTo>
                  <a:close/>
                </a:path>
              </a:pathLst>
            </a:custGeom>
            <a:solidFill>
              <a:srgbClr val="FFFFFF"/>
            </a:solidFill>
            <a:ln w="2286" cap="flat">
              <a:noFill/>
              <a:prstDash val="solid"/>
              <a:miter/>
            </a:ln>
          </p:spPr>
          <p:txBody>
            <a:bodyPr rtlCol="0" anchor="ctr"/>
            <a:lstStyle/>
            <a:p>
              <a:endParaRPr lang="en-US"/>
            </a:p>
          </p:txBody>
        </p:sp>
        <p:sp>
          <p:nvSpPr>
            <p:cNvPr id="16" name="Freeform 1994">
              <a:extLst>
                <a:ext uri="{FF2B5EF4-FFF2-40B4-BE49-F238E27FC236}">
                  <a16:creationId xmlns:a16="http://schemas.microsoft.com/office/drawing/2014/main" id="{C2C363AD-8413-5A9E-767D-3769E33C32A7}"/>
                </a:ext>
              </a:extLst>
            </p:cNvPr>
            <p:cNvSpPr/>
            <p:nvPr/>
          </p:nvSpPr>
          <p:spPr>
            <a:xfrm>
              <a:off x="2979396" y="4602861"/>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229"/>
                    <a:pt x="229" y="457"/>
                    <a:pt x="457" y="457"/>
                  </a:cubicBezTo>
                  <a:close/>
                </a:path>
              </a:pathLst>
            </a:custGeom>
            <a:solidFill>
              <a:srgbClr val="FFFFFF"/>
            </a:solidFill>
            <a:ln w="2286" cap="flat">
              <a:noFill/>
              <a:prstDash val="solid"/>
              <a:miter/>
            </a:ln>
          </p:spPr>
          <p:txBody>
            <a:bodyPr rtlCol="0" anchor="ctr"/>
            <a:lstStyle/>
            <a:p>
              <a:endParaRPr lang="en-US"/>
            </a:p>
          </p:txBody>
        </p:sp>
        <p:sp>
          <p:nvSpPr>
            <p:cNvPr id="17" name="Freeform 1995">
              <a:extLst>
                <a:ext uri="{FF2B5EF4-FFF2-40B4-BE49-F238E27FC236}">
                  <a16:creationId xmlns:a16="http://schemas.microsoft.com/office/drawing/2014/main" id="{BB9F38F5-2445-CE45-9D0C-B753A93531E6}"/>
                </a:ext>
              </a:extLst>
            </p:cNvPr>
            <p:cNvSpPr/>
            <p:nvPr/>
          </p:nvSpPr>
          <p:spPr>
            <a:xfrm>
              <a:off x="2991054" y="4612690"/>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229"/>
                    <a:pt x="457" y="457"/>
                    <a:pt x="686" y="457"/>
                  </a:cubicBezTo>
                  <a:close/>
                </a:path>
              </a:pathLst>
            </a:custGeom>
            <a:solidFill>
              <a:srgbClr val="FFFFFF"/>
            </a:solidFill>
            <a:ln w="2286" cap="flat">
              <a:noFill/>
              <a:prstDash val="solid"/>
              <a:miter/>
            </a:ln>
          </p:spPr>
          <p:txBody>
            <a:bodyPr rtlCol="0" anchor="ctr"/>
            <a:lstStyle/>
            <a:p>
              <a:endParaRPr lang="en-US"/>
            </a:p>
          </p:txBody>
        </p:sp>
        <p:sp>
          <p:nvSpPr>
            <p:cNvPr id="18" name="Freeform 1996">
              <a:extLst>
                <a:ext uri="{FF2B5EF4-FFF2-40B4-BE49-F238E27FC236}">
                  <a16:creationId xmlns:a16="http://schemas.microsoft.com/office/drawing/2014/main" id="{45F3B848-A302-FEFC-6CEA-696A9C679462}"/>
                </a:ext>
              </a:extLst>
            </p:cNvPr>
            <p:cNvSpPr/>
            <p:nvPr/>
          </p:nvSpPr>
          <p:spPr>
            <a:xfrm>
              <a:off x="2986025" y="4609033"/>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0"/>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19" name="Freeform 1997">
              <a:extLst>
                <a:ext uri="{FF2B5EF4-FFF2-40B4-BE49-F238E27FC236}">
                  <a16:creationId xmlns:a16="http://schemas.microsoft.com/office/drawing/2014/main" id="{E580F8C3-9AB5-F667-A10F-72902BEAC6DA}"/>
                </a:ext>
              </a:extLst>
            </p:cNvPr>
            <p:cNvSpPr/>
            <p:nvPr/>
          </p:nvSpPr>
          <p:spPr>
            <a:xfrm>
              <a:off x="2993340" y="4614291"/>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20" name="Freeform 1998">
              <a:extLst>
                <a:ext uri="{FF2B5EF4-FFF2-40B4-BE49-F238E27FC236}">
                  <a16:creationId xmlns:a16="http://schemas.microsoft.com/office/drawing/2014/main" id="{FDE1999C-3A64-9885-A2FA-41AAA7E867D8}"/>
                </a:ext>
              </a:extLst>
            </p:cNvPr>
            <p:cNvSpPr/>
            <p:nvPr/>
          </p:nvSpPr>
          <p:spPr>
            <a:xfrm>
              <a:off x="2988768" y="4611319"/>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229" y="0"/>
                    <a:pt x="0" y="0"/>
                  </a:cubicBezTo>
                  <a:cubicBezTo>
                    <a:pt x="229"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21" name="Freeform 1999">
              <a:extLst>
                <a:ext uri="{FF2B5EF4-FFF2-40B4-BE49-F238E27FC236}">
                  <a16:creationId xmlns:a16="http://schemas.microsoft.com/office/drawing/2014/main" id="{33C842E2-BC5A-3B68-FA6D-F6138E9884BA}"/>
                </a:ext>
              </a:extLst>
            </p:cNvPr>
            <p:cNvSpPr/>
            <p:nvPr/>
          </p:nvSpPr>
          <p:spPr>
            <a:xfrm>
              <a:off x="2981682" y="4605147"/>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22" name="Freeform 2000">
              <a:extLst>
                <a:ext uri="{FF2B5EF4-FFF2-40B4-BE49-F238E27FC236}">
                  <a16:creationId xmlns:a16="http://schemas.microsoft.com/office/drawing/2014/main" id="{8CAB5254-A105-36F6-71BA-BC575B4D43A0}"/>
                </a:ext>
              </a:extLst>
            </p:cNvPr>
            <p:cNvSpPr/>
            <p:nvPr/>
          </p:nvSpPr>
          <p:spPr>
            <a:xfrm>
              <a:off x="2963622" y="4577486"/>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23" name="Freeform 2001">
              <a:extLst>
                <a:ext uri="{FF2B5EF4-FFF2-40B4-BE49-F238E27FC236}">
                  <a16:creationId xmlns:a16="http://schemas.microsoft.com/office/drawing/2014/main" id="{892E9664-9E2A-4466-16C6-5FBAAC48FA6B}"/>
                </a:ext>
              </a:extLst>
            </p:cNvPr>
            <p:cNvSpPr/>
            <p:nvPr/>
          </p:nvSpPr>
          <p:spPr>
            <a:xfrm>
              <a:off x="2983739" y="4606975"/>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457"/>
                    <a:pt x="457" y="686"/>
                    <a:pt x="686" y="686"/>
                  </a:cubicBezTo>
                  <a:close/>
                </a:path>
              </a:pathLst>
            </a:custGeom>
            <a:solidFill>
              <a:srgbClr val="FFFFFF"/>
            </a:solidFill>
            <a:ln w="2286" cap="flat">
              <a:noFill/>
              <a:prstDash val="solid"/>
              <a:miter/>
            </a:ln>
          </p:spPr>
          <p:txBody>
            <a:bodyPr rtlCol="0" anchor="ctr"/>
            <a:lstStyle/>
            <a:p>
              <a:endParaRPr lang="en-US"/>
            </a:p>
          </p:txBody>
        </p:sp>
        <p:sp>
          <p:nvSpPr>
            <p:cNvPr id="24" name="Freeform 2002">
              <a:extLst>
                <a:ext uri="{FF2B5EF4-FFF2-40B4-BE49-F238E27FC236}">
                  <a16:creationId xmlns:a16="http://schemas.microsoft.com/office/drawing/2014/main" id="{F620414A-B738-75D9-A7EF-D964AC484FF7}"/>
                </a:ext>
              </a:extLst>
            </p:cNvPr>
            <p:cNvSpPr/>
            <p:nvPr/>
          </p:nvSpPr>
          <p:spPr>
            <a:xfrm>
              <a:off x="3166619" y="4509592"/>
              <a:ext cx="1600" cy="1371"/>
            </a:xfrm>
            <a:custGeom>
              <a:avLst/>
              <a:gdLst>
                <a:gd name="connsiteX0" fmla="*/ 0 w 1600"/>
                <a:gd name="connsiteY0" fmla="*/ 1372 h 1371"/>
                <a:gd name="connsiteX1" fmla="*/ 1600 w 1600"/>
                <a:gd name="connsiteY1" fmla="*/ 0 h 1371"/>
                <a:gd name="connsiteX2" fmla="*/ 0 w 1600"/>
                <a:gd name="connsiteY2" fmla="*/ 1372 h 1371"/>
              </a:gdLst>
              <a:ahLst/>
              <a:cxnLst>
                <a:cxn ang="0">
                  <a:pos x="connsiteX0" y="connsiteY0"/>
                </a:cxn>
                <a:cxn ang="0">
                  <a:pos x="connsiteX1" y="connsiteY1"/>
                </a:cxn>
                <a:cxn ang="0">
                  <a:pos x="connsiteX2" y="connsiteY2"/>
                </a:cxn>
              </a:cxnLst>
              <a:rect l="l" t="t" r="r" b="b"/>
              <a:pathLst>
                <a:path w="1600" h="1371">
                  <a:moveTo>
                    <a:pt x="0" y="1372"/>
                  </a:moveTo>
                  <a:cubicBezTo>
                    <a:pt x="457" y="914"/>
                    <a:pt x="914" y="457"/>
                    <a:pt x="1600" y="0"/>
                  </a:cubicBezTo>
                  <a:cubicBezTo>
                    <a:pt x="1143" y="229"/>
                    <a:pt x="686" y="686"/>
                    <a:pt x="0" y="1372"/>
                  </a:cubicBezTo>
                  <a:close/>
                </a:path>
              </a:pathLst>
            </a:custGeom>
            <a:solidFill>
              <a:srgbClr val="FFFFFF"/>
            </a:solidFill>
            <a:ln w="2286" cap="flat">
              <a:noFill/>
              <a:prstDash val="solid"/>
              <a:miter/>
            </a:ln>
          </p:spPr>
          <p:txBody>
            <a:bodyPr rtlCol="0" anchor="ctr"/>
            <a:lstStyle/>
            <a:p>
              <a:endParaRPr lang="en-US"/>
            </a:p>
          </p:txBody>
        </p:sp>
        <p:sp>
          <p:nvSpPr>
            <p:cNvPr id="25" name="Freeform 2003">
              <a:extLst>
                <a:ext uri="{FF2B5EF4-FFF2-40B4-BE49-F238E27FC236}">
                  <a16:creationId xmlns:a16="http://schemas.microsoft.com/office/drawing/2014/main" id="{0DEEC82F-CEBB-D951-D30E-67AA1035B999}"/>
                </a:ext>
              </a:extLst>
            </p:cNvPr>
            <p:cNvSpPr/>
            <p:nvPr/>
          </p:nvSpPr>
          <p:spPr>
            <a:xfrm>
              <a:off x="3448254" y="4455185"/>
              <a:ext cx="4800" cy="12573"/>
            </a:xfrm>
            <a:custGeom>
              <a:avLst/>
              <a:gdLst>
                <a:gd name="connsiteX0" fmla="*/ 0 w 4800"/>
                <a:gd name="connsiteY0" fmla="*/ 0 h 12573"/>
                <a:gd name="connsiteX1" fmla="*/ 4801 w 4800"/>
                <a:gd name="connsiteY1" fmla="*/ 12573 h 12573"/>
                <a:gd name="connsiteX2" fmla="*/ 0 w 4800"/>
                <a:gd name="connsiteY2" fmla="*/ 0 h 12573"/>
              </a:gdLst>
              <a:ahLst/>
              <a:cxnLst>
                <a:cxn ang="0">
                  <a:pos x="connsiteX0" y="connsiteY0"/>
                </a:cxn>
                <a:cxn ang="0">
                  <a:pos x="connsiteX1" y="connsiteY1"/>
                </a:cxn>
                <a:cxn ang="0">
                  <a:pos x="connsiteX2" y="connsiteY2"/>
                </a:cxn>
              </a:cxnLst>
              <a:rect l="l" t="t" r="r" b="b"/>
              <a:pathLst>
                <a:path w="4800" h="12573">
                  <a:moveTo>
                    <a:pt x="0" y="0"/>
                  </a:moveTo>
                  <a:cubicBezTo>
                    <a:pt x="1600" y="4115"/>
                    <a:pt x="3200" y="8230"/>
                    <a:pt x="4801" y="12573"/>
                  </a:cubicBezTo>
                  <a:cubicBezTo>
                    <a:pt x="3200" y="8230"/>
                    <a:pt x="1600" y="4115"/>
                    <a:pt x="0" y="0"/>
                  </a:cubicBezTo>
                  <a:close/>
                </a:path>
              </a:pathLst>
            </a:custGeom>
            <a:solidFill>
              <a:srgbClr val="FFFFFF"/>
            </a:solidFill>
            <a:ln w="2286" cap="flat">
              <a:noFill/>
              <a:prstDash val="solid"/>
              <a:miter/>
            </a:ln>
          </p:spPr>
          <p:txBody>
            <a:bodyPr rtlCol="0" anchor="ctr"/>
            <a:lstStyle/>
            <a:p>
              <a:endParaRPr lang="en-US"/>
            </a:p>
          </p:txBody>
        </p:sp>
        <p:sp>
          <p:nvSpPr>
            <p:cNvPr id="26" name="Freeform 2004">
              <a:extLst>
                <a:ext uri="{FF2B5EF4-FFF2-40B4-BE49-F238E27FC236}">
                  <a16:creationId xmlns:a16="http://schemas.microsoft.com/office/drawing/2014/main" id="{9115E6B3-E938-39E7-65FC-FDF11411FCE0}"/>
                </a:ext>
              </a:extLst>
            </p:cNvPr>
            <p:cNvSpPr/>
            <p:nvPr/>
          </p:nvSpPr>
          <p:spPr>
            <a:xfrm>
              <a:off x="3147188" y="4579315"/>
              <a:ext cx="1775" cy="18288"/>
            </a:xfrm>
            <a:custGeom>
              <a:avLst/>
              <a:gdLst>
                <a:gd name="connsiteX0" fmla="*/ 1600 w 1775"/>
                <a:gd name="connsiteY0" fmla="*/ 18288 h 18288"/>
                <a:gd name="connsiteX1" fmla="*/ 457 w 1775"/>
                <a:gd name="connsiteY1" fmla="*/ 2286 h 18288"/>
                <a:gd name="connsiteX2" fmla="*/ 0 w 1775"/>
                <a:gd name="connsiteY2" fmla="*/ 0 h 18288"/>
                <a:gd name="connsiteX3" fmla="*/ 457 w 1775"/>
                <a:gd name="connsiteY3" fmla="*/ 2286 h 18288"/>
                <a:gd name="connsiteX4" fmla="*/ 1600 w 1775"/>
                <a:gd name="connsiteY4" fmla="*/ 18288 h 1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 h="18288">
                  <a:moveTo>
                    <a:pt x="1600" y="18288"/>
                  </a:moveTo>
                  <a:cubicBezTo>
                    <a:pt x="2057" y="13487"/>
                    <a:pt x="1600" y="8230"/>
                    <a:pt x="457" y="2286"/>
                  </a:cubicBezTo>
                  <a:cubicBezTo>
                    <a:pt x="229" y="1600"/>
                    <a:pt x="229" y="686"/>
                    <a:pt x="0" y="0"/>
                  </a:cubicBezTo>
                  <a:cubicBezTo>
                    <a:pt x="229" y="686"/>
                    <a:pt x="229" y="1600"/>
                    <a:pt x="457" y="2286"/>
                  </a:cubicBezTo>
                  <a:cubicBezTo>
                    <a:pt x="1600" y="8001"/>
                    <a:pt x="1829" y="13487"/>
                    <a:pt x="1600" y="18288"/>
                  </a:cubicBezTo>
                  <a:close/>
                </a:path>
              </a:pathLst>
            </a:custGeom>
            <a:solidFill>
              <a:srgbClr val="FFFFFF"/>
            </a:solidFill>
            <a:ln w="2286" cap="flat">
              <a:noFill/>
              <a:prstDash val="solid"/>
              <a:miter/>
            </a:ln>
          </p:spPr>
          <p:txBody>
            <a:bodyPr rtlCol="0" anchor="ctr"/>
            <a:lstStyle/>
            <a:p>
              <a:endParaRPr lang="en-US"/>
            </a:p>
          </p:txBody>
        </p:sp>
        <p:sp>
          <p:nvSpPr>
            <p:cNvPr id="27" name="Freeform 2005">
              <a:extLst>
                <a:ext uri="{FF2B5EF4-FFF2-40B4-BE49-F238E27FC236}">
                  <a16:creationId xmlns:a16="http://schemas.microsoft.com/office/drawing/2014/main" id="{926506E5-2C7F-1F7A-5885-9CEF5F860F7A}"/>
                </a:ext>
              </a:extLst>
            </p:cNvPr>
            <p:cNvSpPr/>
            <p:nvPr/>
          </p:nvSpPr>
          <p:spPr>
            <a:xfrm>
              <a:off x="3137358" y="4618634"/>
              <a:ext cx="3200" cy="3429"/>
            </a:xfrm>
            <a:custGeom>
              <a:avLst/>
              <a:gdLst>
                <a:gd name="connsiteX0" fmla="*/ 0 w 3200"/>
                <a:gd name="connsiteY0" fmla="*/ 3429 h 3429"/>
                <a:gd name="connsiteX1" fmla="*/ 3200 w 3200"/>
                <a:gd name="connsiteY1" fmla="*/ 0 h 3429"/>
                <a:gd name="connsiteX2" fmla="*/ 0 w 3200"/>
                <a:gd name="connsiteY2" fmla="*/ 3429 h 3429"/>
              </a:gdLst>
              <a:ahLst/>
              <a:cxnLst>
                <a:cxn ang="0">
                  <a:pos x="connsiteX0" y="connsiteY0"/>
                </a:cxn>
                <a:cxn ang="0">
                  <a:pos x="connsiteX1" y="connsiteY1"/>
                </a:cxn>
                <a:cxn ang="0">
                  <a:pos x="connsiteX2" y="connsiteY2"/>
                </a:cxn>
              </a:cxnLst>
              <a:rect l="l" t="t" r="r" b="b"/>
              <a:pathLst>
                <a:path w="3200" h="3429">
                  <a:moveTo>
                    <a:pt x="0" y="3429"/>
                  </a:moveTo>
                  <a:cubicBezTo>
                    <a:pt x="1143" y="2286"/>
                    <a:pt x="2286" y="1143"/>
                    <a:pt x="3200" y="0"/>
                  </a:cubicBezTo>
                  <a:cubicBezTo>
                    <a:pt x="2286" y="1143"/>
                    <a:pt x="1143" y="2286"/>
                    <a:pt x="0" y="3429"/>
                  </a:cubicBezTo>
                  <a:close/>
                </a:path>
              </a:pathLst>
            </a:custGeom>
            <a:solidFill>
              <a:srgbClr val="FFFFFF"/>
            </a:solidFill>
            <a:ln w="2286" cap="flat">
              <a:noFill/>
              <a:prstDash val="solid"/>
              <a:miter/>
            </a:ln>
          </p:spPr>
          <p:txBody>
            <a:bodyPr rtlCol="0" anchor="ctr"/>
            <a:lstStyle/>
            <a:p>
              <a:endParaRPr lang="en-US"/>
            </a:p>
          </p:txBody>
        </p:sp>
        <p:sp>
          <p:nvSpPr>
            <p:cNvPr id="28" name="Freeform 2006">
              <a:extLst>
                <a:ext uri="{FF2B5EF4-FFF2-40B4-BE49-F238E27FC236}">
                  <a16:creationId xmlns:a16="http://schemas.microsoft.com/office/drawing/2014/main" id="{A6D4A734-455A-016E-3026-FADBBFDCA927}"/>
                </a:ext>
              </a:extLst>
            </p:cNvPr>
            <p:cNvSpPr/>
            <p:nvPr/>
          </p:nvSpPr>
          <p:spPr>
            <a:xfrm>
              <a:off x="3355214" y="4351629"/>
              <a:ext cx="29489" cy="20116"/>
            </a:xfrm>
            <a:custGeom>
              <a:avLst/>
              <a:gdLst>
                <a:gd name="connsiteX0" fmla="*/ 29489 w 29489"/>
                <a:gd name="connsiteY0" fmla="*/ 20117 h 20116"/>
                <a:gd name="connsiteX1" fmla="*/ 0 w 29489"/>
                <a:gd name="connsiteY1" fmla="*/ 0 h 20116"/>
                <a:gd name="connsiteX2" fmla="*/ 0 w 29489"/>
                <a:gd name="connsiteY2" fmla="*/ 0 h 20116"/>
                <a:gd name="connsiteX3" fmla="*/ 0 w 29489"/>
                <a:gd name="connsiteY3" fmla="*/ 0 h 20116"/>
                <a:gd name="connsiteX4" fmla="*/ 29489 w 29489"/>
                <a:gd name="connsiteY4" fmla="*/ 20117 h 20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89" h="20116">
                  <a:moveTo>
                    <a:pt x="29489" y="20117"/>
                  </a:moveTo>
                  <a:cubicBezTo>
                    <a:pt x="20345" y="13030"/>
                    <a:pt x="10516" y="6172"/>
                    <a:pt x="0" y="0"/>
                  </a:cubicBezTo>
                  <a:cubicBezTo>
                    <a:pt x="0" y="0"/>
                    <a:pt x="0" y="0"/>
                    <a:pt x="0" y="0"/>
                  </a:cubicBezTo>
                  <a:cubicBezTo>
                    <a:pt x="0" y="0"/>
                    <a:pt x="0" y="0"/>
                    <a:pt x="0" y="0"/>
                  </a:cubicBezTo>
                  <a:cubicBezTo>
                    <a:pt x="10516" y="6401"/>
                    <a:pt x="20345" y="13030"/>
                    <a:pt x="29489" y="20117"/>
                  </a:cubicBezTo>
                  <a:close/>
                </a:path>
              </a:pathLst>
            </a:custGeom>
            <a:solidFill>
              <a:srgbClr val="FFFFFF"/>
            </a:solidFill>
            <a:ln w="2286" cap="flat">
              <a:noFill/>
              <a:prstDash val="solid"/>
              <a:miter/>
            </a:ln>
          </p:spPr>
          <p:txBody>
            <a:bodyPr rtlCol="0" anchor="ctr"/>
            <a:lstStyle/>
            <a:p>
              <a:endParaRPr lang="en-US"/>
            </a:p>
          </p:txBody>
        </p:sp>
        <p:sp>
          <p:nvSpPr>
            <p:cNvPr id="29" name="Freeform 2007">
              <a:extLst>
                <a:ext uri="{FF2B5EF4-FFF2-40B4-BE49-F238E27FC236}">
                  <a16:creationId xmlns:a16="http://schemas.microsoft.com/office/drawing/2014/main" id="{65299A40-EFB0-9AE1-ACAF-55F2B3F040A1}"/>
                </a:ext>
              </a:extLst>
            </p:cNvPr>
            <p:cNvSpPr/>
            <p:nvPr/>
          </p:nvSpPr>
          <p:spPr>
            <a:xfrm>
              <a:off x="2996083" y="4615891"/>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0" y="0"/>
                    <a:pt x="0" y="0"/>
                  </a:cubicBezTo>
                  <a:cubicBezTo>
                    <a:pt x="0"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30" name="Freeform 2008">
              <a:extLst>
                <a:ext uri="{FF2B5EF4-FFF2-40B4-BE49-F238E27FC236}">
                  <a16:creationId xmlns:a16="http://schemas.microsoft.com/office/drawing/2014/main" id="{0B8E9A48-7369-F575-2AA9-53A54302DDB7}"/>
                </a:ext>
              </a:extLst>
            </p:cNvPr>
            <p:cNvSpPr/>
            <p:nvPr/>
          </p:nvSpPr>
          <p:spPr>
            <a:xfrm>
              <a:off x="3314282" y="4866208"/>
              <a:ext cx="1613" cy="29946"/>
            </a:xfrm>
            <a:custGeom>
              <a:avLst/>
              <a:gdLst>
                <a:gd name="connsiteX0" fmla="*/ 699 w 1613"/>
                <a:gd name="connsiteY0" fmla="*/ 29947 h 29946"/>
                <a:gd name="connsiteX1" fmla="*/ 1613 w 1613"/>
                <a:gd name="connsiteY1" fmla="*/ 0 h 29946"/>
                <a:gd name="connsiteX2" fmla="*/ 699 w 1613"/>
                <a:gd name="connsiteY2" fmla="*/ 29947 h 29946"/>
              </a:gdLst>
              <a:ahLst/>
              <a:cxnLst>
                <a:cxn ang="0">
                  <a:pos x="connsiteX0" y="connsiteY0"/>
                </a:cxn>
                <a:cxn ang="0">
                  <a:pos x="connsiteX1" y="connsiteY1"/>
                </a:cxn>
                <a:cxn ang="0">
                  <a:pos x="connsiteX2" y="connsiteY2"/>
                </a:cxn>
              </a:cxnLst>
              <a:rect l="l" t="t" r="r" b="b"/>
              <a:pathLst>
                <a:path w="1613" h="29946">
                  <a:moveTo>
                    <a:pt x="699" y="29947"/>
                  </a:moveTo>
                  <a:cubicBezTo>
                    <a:pt x="-444" y="19431"/>
                    <a:pt x="-216" y="9601"/>
                    <a:pt x="1613" y="0"/>
                  </a:cubicBezTo>
                  <a:cubicBezTo>
                    <a:pt x="-216" y="9601"/>
                    <a:pt x="-216" y="19660"/>
                    <a:pt x="699" y="29947"/>
                  </a:cubicBezTo>
                  <a:close/>
                </a:path>
              </a:pathLst>
            </a:custGeom>
            <a:solidFill>
              <a:srgbClr val="FFFFFF"/>
            </a:solidFill>
            <a:ln w="2286" cap="flat">
              <a:noFill/>
              <a:prstDash val="solid"/>
              <a:miter/>
            </a:ln>
          </p:spPr>
          <p:txBody>
            <a:bodyPr rtlCol="0" anchor="ctr"/>
            <a:lstStyle/>
            <a:p>
              <a:endParaRPr lang="en-US"/>
            </a:p>
          </p:txBody>
        </p:sp>
        <p:sp>
          <p:nvSpPr>
            <p:cNvPr id="31" name="Freeform 2009">
              <a:extLst>
                <a:ext uri="{FF2B5EF4-FFF2-40B4-BE49-F238E27FC236}">
                  <a16:creationId xmlns:a16="http://schemas.microsoft.com/office/drawing/2014/main" id="{270A4CC3-6E2C-A8B6-3EBE-9367307F9589}"/>
                </a:ext>
              </a:extLst>
            </p:cNvPr>
            <p:cNvSpPr/>
            <p:nvPr/>
          </p:nvSpPr>
          <p:spPr>
            <a:xfrm>
              <a:off x="3315209" y="4896154"/>
              <a:ext cx="3200" cy="19659"/>
            </a:xfrm>
            <a:custGeom>
              <a:avLst/>
              <a:gdLst>
                <a:gd name="connsiteX0" fmla="*/ 3200 w 3200"/>
                <a:gd name="connsiteY0" fmla="*/ 19659 h 19659"/>
                <a:gd name="connsiteX1" fmla="*/ 2515 w 3200"/>
                <a:gd name="connsiteY1" fmla="*/ 16002 h 19659"/>
                <a:gd name="connsiteX2" fmla="*/ 0 w 3200"/>
                <a:gd name="connsiteY2" fmla="*/ 0 h 19659"/>
                <a:gd name="connsiteX3" fmla="*/ 2515 w 3200"/>
                <a:gd name="connsiteY3" fmla="*/ 16002 h 19659"/>
                <a:gd name="connsiteX4" fmla="*/ 3200 w 3200"/>
                <a:gd name="connsiteY4" fmla="*/ 19659 h 19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 h="19659">
                  <a:moveTo>
                    <a:pt x="3200" y="19659"/>
                  </a:moveTo>
                  <a:cubicBezTo>
                    <a:pt x="2972" y="18516"/>
                    <a:pt x="2743" y="17145"/>
                    <a:pt x="2515" y="16002"/>
                  </a:cubicBezTo>
                  <a:cubicBezTo>
                    <a:pt x="1372" y="10515"/>
                    <a:pt x="457" y="5258"/>
                    <a:pt x="0" y="0"/>
                  </a:cubicBezTo>
                  <a:cubicBezTo>
                    <a:pt x="457" y="5258"/>
                    <a:pt x="1372" y="10515"/>
                    <a:pt x="2515" y="16002"/>
                  </a:cubicBezTo>
                  <a:cubicBezTo>
                    <a:pt x="2743" y="17145"/>
                    <a:pt x="2972" y="18516"/>
                    <a:pt x="3200" y="19659"/>
                  </a:cubicBezTo>
                  <a:close/>
                </a:path>
              </a:pathLst>
            </a:custGeom>
            <a:solidFill>
              <a:srgbClr val="FFFFFF"/>
            </a:solidFill>
            <a:ln w="2286" cap="flat">
              <a:noFill/>
              <a:prstDash val="solid"/>
              <a:miter/>
            </a:ln>
          </p:spPr>
          <p:txBody>
            <a:bodyPr rtlCol="0" anchor="ctr"/>
            <a:lstStyle/>
            <a:p>
              <a:endParaRPr lang="en-US"/>
            </a:p>
          </p:txBody>
        </p:sp>
        <p:sp>
          <p:nvSpPr>
            <p:cNvPr id="32" name="Freeform 2010">
              <a:extLst>
                <a:ext uri="{FF2B5EF4-FFF2-40B4-BE49-F238E27FC236}">
                  <a16:creationId xmlns:a16="http://schemas.microsoft.com/office/drawing/2014/main" id="{44432B41-347F-2F64-3558-5DC75FCDDB6C}"/>
                </a:ext>
              </a:extLst>
            </p:cNvPr>
            <p:cNvSpPr/>
            <p:nvPr/>
          </p:nvSpPr>
          <p:spPr>
            <a:xfrm>
              <a:off x="2960587" y="4324389"/>
              <a:ext cx="469630" cy="643088"/>
            </a:xfrm>
            <a:custGeom>
              <a:avLst/>
              <a:gdLst>
                <a:gd name="connsiteX0" fmla="*/ 182029 w 469630"/>
                <a:gd name="connsiteY0" fmla="*/ 640803 h 643088"/>
                <a:gd name="connsiteX1" fmla="*/ 267754 w 469630"/>
                <a:gd name="connsiteY1" fmla="*/ 616342 h 643088"/>
                <a:gd name="connsiteX2" fmla="*/ 308216 w 469630"/>
                <a:gd name="connsiteY2" fmla="*/ 576795 h 643088"/>
                <a:gd name="connsiteX3" fmla="*/ 328333 w 469630"/>
                <a:gd name="connsiteY3" fmla="*/ 532446 h 643088"/>
                <a:gd name="connsiteX4" fmla="*/ 347764 w 469630"/>
                <a:gd name="connsiteY4" fmla="*/ 464323 h 643088"/>
                <a:gd name="connsiteX5" fmla="*/ 359423 w 469630"/>
                <a:gd name="connsiteY5" fmla="*/ 444892 h 643088"/>
                <a:gd name="connsiteX6" fmla="*/ 461378 w 469630"/>
                <a:gd name="connsiteY6" fmla="*/ 275500 h 643088"/>
                <a:gd name="connsiteX7" fmla="*/ 431203 w 469630"/>
                <a:gd name="connsiteY7" fmla="*/ 84847 h 643088"/>
                <a:gd name="connsiteX8" fmla="*/ 366052 w 469630"/>
                <a:gd name="connsiteY8" fmla="*/ 14667 h 643088"/>
                <a:gd name="connsiteX9" fmla="*/ 376568 w 469630"/>
                <a:gd name="connsiteY9" fmla="*/ 18553 h 643088"/>
                <a:gd name="connsiteX10" fmla="*/ 311874 w 469630"/>
                <a:gd name="connsiteY10" fmla="*/ 3466 h 643088"/>
                <a:gd name="connsiteX11" fmla="*/ 104077 w 469630"/>
                <a:gd name="connsiteY11" fmla="*/ 51929 h 643088"/>
                <a:gd name="connsiteX12" fmla="*/ 2350 w 469630"/>
                <a:gd name="connsiteY12" fmla="*/ 219264 h 643088"/>
                <a:gd name="connsiteX13" fmla="*/ 292 w 469630"/>
                <a:gd name="connsiteY13" fmla="*/ 241667 h 643088"/>
                <a:gd name="connsiteX14" fmla="*/ 5321 w 469630"/>
                <a:gd name="connsiteY14" fmla="*/ 245096 h 643088"/>
                <a:gd name="connsiteX15" fmla="*/ 37783 w 469630"/>
                <a:gd name="connsiteY15" fmla="*/ 260869 h 643088"/>
                <a:gd name="connsiteX16" fmla="*/ 60871 w 469630"/>
                <a:gd name="connsiteY16" fmla="*/ 266584 h 643088"/>
                <a:gd name="connsiteX17" fmla="*/ 55842 w 469630"/>
                <a:gd name="connsiteY17" fmla="*/ 265899 h 643088"/>
                <a:gd name="connsiteX18" fmla="*/ 134023 w 469630"/>
                <a:gd name="connsiteY18" fmla="*/ 257440 h 643088"/>
                <a:gd name="connsiteX19" fmla="*/ 163284 w 469630"/>
                <a:gd name="connsiteY19" fmla="*/ 226122 h 643088"/>
                <a:gd name="connsiteX20" fmla="*/ 172885 w 469630"/>
                <a:gd name="connsiteY20" fmla="*/ 204177 h 643088"/>
                <a:gd name="connsiteX21" fmla="*/ 185458 w 469630"/>
                <a:gd name="connsiteY21" fmla="*/ 180859 h 643088"/>
                <a:gd name="connsiteX22" fmla="*/ 194145 w 469630"/>
                <a:gd name="connsiteY22" fmla="*/ 172401 h 643088"/>
                <a:gd name="connsiteX23" fmla="*/ 204203 w 469630"/>
                <a:gd name="connsiteY23" fmla="*/ 166686 h 643088"/>
                <a:gd name="connsiteX24" fmla="*/ 214948 w 469630"/>
                <a:gd name="connsiteY24" fmla="*/ 163714 h 643088"/>
                <a:gd name="connsiteX25" fmla="*/ 226149 w 469630"/>
                <a:gd name="connsiteY25" fmla="*/ 163714 h 643088"/>
                <a:gd name="connsiteX26" fmla="*/ 237808 w 469630"/>
                <a:gd name="connsiteY26" fmla="*/ 166915 h 643088"/>
                <a:gd name="connsiteX27" fmla="*/ 238951 w 469630"/>
                <a:gd name="connsiteY27" fmla="*/ 167601 h 643088"/>
                <a:gd name="connsiteX28" fmla="*/ 238951 w 469630"/>
                <a:gd name="connsiteY28" fmla="*/ 167601 h 643088"/>
                <a:gd name="connsiteX29" fmla="*/ 250609 w 469630"/>
                <a:gd name="connsiteY29" fmla="*/ 164400 h 643088"/>
                <a:gd name="connsiteX30" fmla="*/ 322161 w 469630"/>
                <a:gd name="connsiteY30" fmla="*/ 184517 h 643088"/>
                <a:gd name="connsiteX31" fmla="*/ 340220 w 469630"/>
                <a:gd name="connsiteY31" fmla="*/ 264984 h 643088"/>
                <a:gd name="connsiteX32" fmla="*/ 303873 w 469630"/>
                <a:gd name="connsiteY32" fmla="*/ 328306 h 643088"/>
                <a:gd name="connsiteX33" fmla="*/ 202146 w 469630"/>
                <a:gd name="connsiteY33" fmla="*/ 431862 h 643088"/>
                <a:gd name="connsiteX34" fmla="*/ 174485 w 469630"/>
                <a:gd name="connsiteY34" fmla="*/ 467752 h 643088"/>
                <a:gd name="connsiteX35" fmla="*/ 143624 w 469630"/>
                <a:gd name="connsiteY35" fmla="*/ 621829 h 643088"/>
                <a:gd name="connsiteX36" fmla="*/ 153911 w 469630"/>
                <a:gd name="connsiteY36" fmla="*/ 643089 h 643088"/>
                <a:gd name="connsiteX37" fmla="*/ 150254 w 469630"/>
                <a:gd name="connsiteY37" fmla="*/ 641260 h 643088"/>
                <a:gd name="connsiteX38" fmla="*/ 182029 w 469630"/>
                <a:gd name="connsiteY38" fmla="*/ 640803 h 64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69630" h="643088">
                  <a:moveTo>
                    <a:pt x="182029" y="640803"/>
                  </a:moveTo>
                  <a:cubicBezTo>
                    <a:pt x="211747" y="637831"/>
                    <a:pt x="242151" y="632802"/>
                    <a:pt x="267754" y="616342"/>
                  </a:cubicBezTo>
                  <a:cubicBezTo>
                    <a:pt x="284442" y="605598"/>
                    <a:pt x="296786" y="593025"/>
                    <a:pt x="308216" y="576795"/>
                  </a:cubicBezTo>
                  <a:cubicBezTo>
                    <a:pt x="317360" y="563536"/>
                    <a:pt x="323075" y="547534"/>
                    <a:pt x="328333" y="532446"/>
                  </a:cubicBezTo>
                  <a:cubicBezTo>
                    <a:pt x="336106" y="510043"/>
                    <a:pt x="339763" y="486498"/>
                    <a:pt x="347764" y="464323"/>
                  </a:cubicBezTo>
                  <a:cubicBezTo>
                    <a:pt x="351193" y="457465"/>
                    <a:pt x="355079" y="451065"/>
                    <a:pt x="359423" y="444892"/>
                  </a:cubicBezTo>
                  <a:cubicBezTo>
                    <a:pt x="400342" y="393000"/>
                    <a:pt x="444005" y="340422"/>
                    <a:pt x="461378" y="275500"/>
                  </a:cubicBezTo>
                  <a:cubicBezTo>
                    <a:pt x="478752" y="211035"/>
                    <a:pt x="468694" y="140626"/>
                    <a:pt x="431203" y="84847"/>
                  </a:cubicBezTo>
                  <a:cubicBezTo>
                    <a:pt x="412915" y="57415"/>
                    <a:pt x="390970" y="35013"/>
                    <a:pt x="366052" y="14667"/>
                  </a:cubicBezTo>
                  <a:cubicBezTo>
                    <a:pt x="369481" y="15810"/>
                    <a:pt x="373139" y="17182"/>
                    <a:pt x="376568" y="18553"/>
                  </a:cubicBezTo>
                  <a:cubicBezTo>
                    <a:pt x="355994" y="10095"/>
                    <a:pt x="333820" y="6438"/>
                    <a:pt x="311874" y="3466"/>
                  </a:cubicBezTo>
                  <a:cubicBezTo>
                    <a:pt x="236665" y="-7278"/>
                    <a:pt x="166256" y="6438"/>
                    <a:pt x="104077" y="51929"/>
                  </a:cubicBezTo>
                  <a:cubicBezTo>
                    <a:pt x="47612" y="93306"/>
                    <a:pt x="21323" y="154799"/>
                    <a:pt x="2350" y="219264"/>
                  </a:cubicBezTo>
                  <a:cubicBezTo>
                    <a:pt x="64" y="227037"/>
                    <a:pt x="-394" y="234580"/>
                    <a:pt x="292" y="241667"/>
                  </a:cubicBezTo>
                  <a:cubicBezTo>
                    <a:pt x="1892" y="242810"/>
                    <a:pt x="3493" y="243953"/>
                    <a:pt x="5321" y="245096"/>
                  </a:cubicBezTo>
                  <a:cubicBezTo>
                    <a:pt x="15380" y="251954"/>
                    <a:pt x="26581" y="256297"/>
                    <a:pt x="37783" y="260869"/>
                  </a:cubicBezTo>
                  <a:cubicBezTo>
                    <a:pt x="45555" y="263841"/>
                    <a:pt x="53099" y="265441"/>
                    <a:pt x="60871" y="266584"/>
                  </a:cubicBezTo>
                  <a:lnTo>
                    <a:pt x="55842" y="265899"/>
                  </a:lnTo>
                  <a:cubicBezTo>
                    <a:pt x="82360" y="270699"/>
                    <a:pt x="110249" y="272985"/>
                    <a:pt x="134023" y="257440"/>
                  </a:cubicBezTo>
                  <a:cubicBezTo>
                    <a:pt x="146139" y="249439"/>
                    <a:pt x="156426" y="239152"/>
                    <a:pt x="163284" y="226122"/>
                  </a:cubicBezTo>
                  <a:cubicBezTo>
                    <a:pt x="166942" y="219036"/>
                    <a:pt x="169913" y="211720"/>
                    <a:pt x="172885" y="204177"/>
                  </a:cubicBezTo>
                  <a:cubicBezTo>
                    <a:pt x="176543" y="196176"/>
                    <a:pt x="180658" y="188175"/>
                    <a:pt x="185458" y="180859"/>
                  </a:cubicBezTo>
                  <a:cubicBezTo>
                    <a:pt x="188201" y="177888"/>
                    <a:pt x="190945" y="175144"/>
                    <a:pt x="194145" y="172401"/>
                  </a:cubicBezTo>
                  <a:cubicBezTo>
                    <a:pt x="197345" y="170344"/>
                    <a:pt x="200774" y="168286"/>
                    <a:pt x="204203" y="166686"/>
                  </a:cubicBezTo>
                  <a:cubicBezTo>
                    <a:pt x="207861" y="165543"/>
                    <a:pt x="211290" y="164629"/>
                    <a:pt x="214948" y="163714"/>
                  </a:cubicBezTo>
                  <a:cubicBezTo>
                    <a:pt x="218834" y="163486"/>
                    <a:pt x="222491" y="163486"/>
                    <a:pt x="226149" y="163714"/>
                  </a:cubicBezTo>
                  <a:cubicBezTo>
                    <a:pt x="230035" y="164629"/>
                    <a:pt x="233921" y="165772"/>
                    <a:pt x="237808" y="166915"/>
                  </a:cubicBezTo>
                  <a:cubicBezTo>
                    <a:pt x="238265" y="167143"/>
                    <a:pt x="238493" y="167372"/>
                    <a:pt x="238951" y="167601"/>
                  </a:cubicBezTo>
                  <a:cubicBezTo>
                    <a:pt x="238951" y="167601"/>
                    <a:pt x="238951" y="167601"/>
                    <a:pt x="238951" y="167601"/>
                  </a:cubicBezTo>
                  <a:cubicBezTo>
                    <a:pt x="242608" y="166458"/>
                    <a:pt x="246494" y="165315"/>
                    <a:pt x="250609" y="164400"/>
                  </a:cubicBezTo>
                  <a:cubicBezTo>
                    <a:pt x="277813" y="159371"/>
                    <a:pt x="303873" y="167372"/>
                    <a:pt x="322161" y="184517"/>
                  </a:cubicBezTo>
                  <a:cubicBezTo>
                    <a:pt x="344792" y="205548"/>
                    <a:pt x="348679" y="235495"/>
                    <a:pt x="340220" y="264984"/>
                  </a:cubicBezTo>
                  <a:cubicBezTo>
                    <a:pt x="333591" y="288759"/>
                    <a:pt x="319875" y="309104"/>
                    <a:pt x="303873" y="328306"/>
                  </a:cubicBezTo>
                  <a:cubicBezTo>
                    <a:pt x="272555" y="365568"/>
                    <a:pt x="237122" y="398487"/>
                    <a:pt x="202146" y="431862"/>
                  </a:cubicBezTo>
                  <a:cubicBezTo>
                    <a:pt x="191173" y="442378"/>
                    <a:pt x="181115" y="454036"/>
                    <a:pt x="174485" y="467752"/>
                  </a:cubicBezTo>
                  <a:cubicBezTo>
                    <a:pt x="150940" y="516216"/>
                    <a:pt x="145453" y="568794"/>
                    <a:pt x="143624" y="621829"/>
                  </a:cubicBezTo>
                  <a:cubicBezTo>
                    <a:pt x="143167" y="634859"/>
                    <a:pt x="145225" y="639431"/>
                    <a:pt x="153911" y="643089"/>
                  </a:cubicBezTo>
                  <a:cubicBezTo>
                    <a:pt x="152540" y="642631"/>
                    <a:pt x="151397" y="641946"/>
                    <a:pt x="150254" y="641260"/>
                  </a:cubicBezTo>
                  <a:cubicBezTo>
                    <a:pt x="160541" y="641717"/>
                    <a:pt x="171285" y="641946"/>
                    <a:pt x="182029" y="640803"/>
                  </a:cubicBezTo>
                  <a:close/>
                </a:path>
              </a:pathLst>
            </a:custGeom>
            <a:solidFill>
              <a:srgbClr val="F2A158"/>
            </a:solidFill>
            <a:ln w="2286" cap="flat">
              <a:noFill/>
              <a:prstDash val="solid"/>
              <a:miter/>
            </a:ln>
          </p:spPr>
          <p:txBody>
            <a:bodyPr rtlCol="0" anchor="ctr"/>
            <a:lstStyle/>
            <a:p>
              <a:endParaRPr lang="en-US"/>
            </a:p>
          </p:txBody>
        </p:sp>
        <p:sp>
          <p:nvSpPr>
            <p:cNvPr id="33" name="Freeform 2011">
              <a:extLst>
                <a:ext uri="{FF2B5EF4-FFF2-40B4-BE49-F238E27FC236}">
                  <a16:creationId xmlns:a16="http://schemas.microsoft.com/office/drawing/2014/main" id="{175535CE-31A0-7E00-7E29-F568C0DCAA10}"/>
                </a:ext>
              </a:extLst>
            </p:cNvPr>
            <p:cNvSpPr/>
            <p:nvPr/>
          </p:nvSpPr>
          <p:spPr>
            <a:xfrm>
              <a:off x="3338298" y="4343400"/>
              <a:ext cx="2743" cy="1143"/>
            </a:xfrm>
            <a:custGeom>
              <a:avLst/>
              <a:gdLst>
                <a:gd name="connsiteX0" fmla="*/ 0 w 2743"/>
                <a:gd name="connsiteY0" fmla="*/ 0 h 1143"/>
                <a:gd name="connsiteX1" fmla="*/ 2743 w 2743"/>
                <a:gd name="connsiteY1" fmla="*/ 1143 h 1143"/>
                <a:gd name="connsiteX2" fmla="*/ 0 w 2743"/>
                <a:gd name="connsiteY2" fmla="*/ 0 h 1143"/>
              </a:gdLst>
              <a:ahLst/>
              <a:cxnLst>
                <a:cxn ang="0">
                  <a:pos x="connsiteX0" y="connsiteY0"/>
                </a:cxn>
                <a:cxn ang="0">
                  <a:pos x="connsiteX1" y="connsiteY1"/>
                </a:cxn>
                <a:cxn ang="0">
                  <a:pos x="connsiteX2" y="connsiteY2"/>
                </a:cxn>
              </a:cxnLst>
              <a:rect l="l" t="t" r="r" b="b"/>
              <a:pathLst>
                <a:path w="2743" h="1143">
                  <a:moveTo>
                    <a:pt x="0" y="0"/>
                  </a:moveTo>
                  <a:cubicBezTo>
                    <a:pt x="914" y="457"/>
                    <a:pt x="1829" y="686"/>
                    <a:pt x="2743" y="1143"/>
                  </a:cubicBezTo>
                  <a:cubicBezTo>
                    <a:pt x="1829"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34" name="Freeform 2012">
              <a:extLst>
                <a:ext uri="{FF2B5EF4-FFF2-40B4-BE49-F238E27FC236}">
                  <a16:creationId xmlns:a16="http://schemas.microsoft.com/office/drawing/2014/main" id="{55A50C2C-89A4-A60B-7799-2C104E579679}"/>
                </a:ext>
              </a:extLst>
            </p:cNvPr>
            <p:cNvSpPr/>
            <p:nvPr/>
          </p:nvSpPr>
          <p:spPr>
            <a:xfrm>
              <a:off x="2960879" y="4565599"/>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229" y="457"/>
                    <a:pt x="0" y="0"/>
                  </a:cubicBezTo>
                  <a:cubicBezTo>
                    <a:pt x="0" y="457"/>
                    <a:pt x="229" y="914"/>
                    <a:pt x="229" y="1143"/>
                  </a:cubicBezTo>
                  <a:close/>
                </a:path>
              </a:pathLst>
            </a:custGeom>
            <a:solidFill>
              <a:srgbClr val="FFFFFF"/>
            </a:solidFill>
            <a:ln w="2286" cap="flat">
              <a:noFill/>
              <a:prstDash val="solid"/>
              <a:miter/>
            </a:ln>
          </p:spPr>
          <p:txBody>
            <a:bodyPr rtlCol="0" anchor="ctr"/>
            <a:lstStyle/>
            <a:p>
              <a:endParaRPr lang="en-US"/>
            </a:p>
          </p:txBody>
        </p:sp>
        <p:sp>
          <p:nvSpPr>
            <p:cNvPr id="35" name="Freeform 2013">
              <a:extLst>
                <a:ext uri="{FF2B5EF4-FFF2-40B4-BE49-F238E27FC236}">
                  <a16:creationId xmlns:a16="http://schemas.microsoft.com/office/drawing/2014/main" id="{6E976365-07F9-A171-B07E-3D1CCB132897}"/>
                </a:ext>
              </a:extLst>
            </p:cNvPr>
            <p:cNvSpPr/>
            <p:nvPr/>
          </p:nvSpPr>
          <p:spPr>
            <a:xfrm>
              <a:off x="3384703" y="4371746"/>
              <a:ext cx="10515" cy="8915"/>
            </a:xfrm>
            <a:custGeom>
              <a:avLst/>
              <a:gdLst>
                <a:gd name="connsiteX0" fmla="*/ 0 w 10515"/>
                <a:gd name="connsiteY0" fmla="*/ 0 h 8915"/>
                <a:gd name="connsiteX1" fmla="*/ 10516 w 10515"/>
                <a:gd name="connsiteY1" fmla="*/ 8915 h 8915"/>
                <a:gd name="connsiteX2" fmla="*/ 0 w 10515"/>
                <a:gd name="connsiteY2" fmla="*/ 0 h 8915"/>
              </a:gdLst>
              <a:ahLst/>
              <a:cxnLst>
                <a:cxn ang="0">
                  <a:pos x="connsiteX0" y="connsiteY0"/>
                </a:cxn>
                <a:cxn ang="0">
                  <a:pos x="connsiteX1" y="connsiteY1"/>
                </a:cxn>
                <a:cxn ang="0">
                  <a:pos x="connsiteX2" y="connsiteY2"/>
                </a:cxn>
              </a:cxnLst>
              <a:rect l="l" t="t" r="r" b="b"/>
              <a:pathLst>
                <a:path w="10515" h="8915">
                  <a:moveTo>
                    <a:pt x="0" y="0"/>
                  </a:moveTo>
                  <a:cubicBezTo>
                    <a:pt x="3658" y="2972"/>
                    <a:pt x="7087" y="5715"/>
                    <a:pt x="10516" y="8915"/>
                  </a:cubicBezTo>
                  <a:cubicBezTo>
                    <a:pt x="7087" y="5944"/>
                    <a:pt x="3658" y="2972"/>
                    <a:pt x="0" y="0"/>
                  </a:cubicBezTo>
                  <a:close/>
                </a:path>
              </a:pathLst>
            </a:custGeom>
            <a:solidFill>
              <a:srgbClr val="FFFFFF"/>
            </a:solidFill>
            <a:ln w="2286" cap="flat">
              <a:noFill/>
              <a:prstDash val="solid"/>
              <a:miter/>
            </a:ln>
          </p:spPr>
          <p:txBody>
            <a:bodyPr rtlCol="0" anchor="ctr"/>
            <a:lstStyle/>
            <a:p>
              <a:endParaRPr lang="en-US"/>
            </a:p>
          </p:txBody>
        </p:sp>
        <p:sp>
          <p:nvSpPr>
            <p:cNvPr id="36" name="Freeform 2014">
              <a:extLst>
                <a:ext uri="{FF2B5EF4-FFF2-40B4-BE49-F238E27FC236}">
                  <a16:creationId xmlns:a16="http://schemas.microsoft.com/office/drawing/2014/main" id="{029A6B7C-2EDC-B8F4-F497-C50D0098F925}"/>
                </a:ext>
              </a:extLst>
            </p:cNvPr>
            <p:cNvSpPr/>
            <p:nvPr/>
          </p:nvSpPr>
          <p:spPr>
            <a:xfrm>
              <a:off x="2961793" y="4571314"/>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0" y="229"/>
                    <a:pt x="0" y="0"/>
                  </a:cubicBezTo>
                  <a:cubicBezTo>
                    <a:pt x="229" y="229"/>
                    <a:pt x="229" y="686"/>
                    <a:pt x="229" y="1143"/>
                  </a:cubicBezTo>
                  <a:close/>
                </a:path>
              </a:pathLst>
            </a:custGeom>
            <a:solidFill>
              <a:srgbClr val="FFFFFF"/>
            </a:solidFill>
            <a:ln w="2286" cap="flat">
              <a:noFill/>
              <a:prstDash val="solid"/>
              <a:miter/>
            </a:ln>
          </p:spPr>
          <p:txBody>
            <a:bodyPr rtlCol="0" anchor="ctr"/>
            <a:lstStyle/>
            <a:p>
              <a:endParaRPr lang="en-US"/>
            </a:p>
          </p:txBody>
        </p:sp>
        <p:sp>
          <p:nvSpPr>
            <p:cNvPr id="37" name="Freeform 2015">
              <a:extLst>
                <a:ext uri="{FF2B5EF4-FFF2-40B4-BE49-F238E27FC236}">
                  <a16:creationId xmlns:a16="http://schemas.microsoft.com/office/drawing/2014/main" id="{AE0C5CE9-2CFB-4E03-799E-6046C0E54E5E}"/>
                </a:ext>
              </a:extLst>
            </p:cNvPr>
            <p:cNvSpPr/>
            <p:nvPr/>
          </p:nvSpPr>
          <p:spPr>
            <a:xfrm>
              <a:off x="2961336" y="4568342"/>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457"/>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38" name="Freeform 2016">
              <a:extLst>
                <a:ext uri="{FF2B5EF4-FFF2-40B4-BE49-F238E27FC236}">
                  <a16:creationId xmlns:a16="http://schemas.microsoft.com/office/drawing/2014/main" id="{6FB5B866-2859-BA8A-B04C-1B005ED118A3}"/>
                </a:ext>
              </a:extLst>
            </p:cNvPr>
            <p:cNvSpPr/>
            <p:nvPr/>
          </p:nvSpPr>
          <p:spPr>
            <a:xfrm>
              <a:off x="3349499" y="4348429"/>
              <a:ext cx="1371" cy="685"/>
            </a:xfrm>
            <a:custGeom>
              <a:avLst/>
              <a:gdLst>
                <a:gd name="connsiteX0" fmla="*/ 0 w 1371"/>
                <a:gd name="connsiteY0" fmla="*/ 0 h 685"/>
                <a:gd name="connsiteX1" fmla="*/ 1372 w 1371"/>
                <a:gd name="connsiteY1" fmla="*/ 686 h 685"/>
                <a:gd name="connsiteX2" fmla="*/ 0 w 1371"/>
                <a:gd name="connsiteY2" fmla="*/ 0 h 685"/>
              </a:gdLst>
              <a:ahLst/>
              <a:cxnLst>
                <a:cxn ang="0">
                  <a:pos x="connsiteX0" y="connsiteY0"/>
                </a:cxn>
                <a:cxn ang="0">
                  <a:pos x="connsiteX1" y="connsiteY1"/>
                </a:cxn>
                <a:cxn ang="0">
                  <a:pos x="connsiteX2" y="connsiteY2"/>
                </a:cxn>
              </a:cxnLst>
              <a:rect l="l" t="t" r="r" b="b"/>
              <a:pathLst>
                <a:path w="1371" h="685">
                  <a:moveTo>
                    <a:pt x="0" y="0"/>
                  </a:moveTo>
                  <a:cubicBezTo>
                    <a:pt x="457" y="229"/>
                    <a:pt x="914" y="457"/>
                    <a:pt x="1372" y="686"/>
                  </a:cubicBezTo>
                  <a:cubicBezTo>
                    <a:pt x="914"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39" name="Freeform 2017">
              <a:extLst>
                <a:ext uri="{FF2B5EF4-FFF2-40B4-BE49-F238E27FC236}">
                  <a16:creationId xmlns:a16="http://schemas.microsoft.com/office/drawing/2014/main" id="{341BA646-4B70-B39E-D856-ABA2DBB1C724}"/>
                </a:ext>
              </a:extLst>
            </p:cNvPr>
            <p:cNvSpPr/>
            <p:nvPr/>
          </p:nvSpPr>
          <p:spPr>
            <a:xfrm>
              <a:off x="3344927" y="4346143"/>
              <a:ext cx="1600" cy="685"/>
            </a:xfrm>
            <a:custGeom>
              <a:avLst/>
              <a:gdLst>
                <a:gd name="connsiteX0" fmla="*/ 0 w 1600"/>
                <a:gd name="connsiteY0" fmla="*/ 0 h 685"/>
                <a:gd name="connsiteX1" fmla="*/ 1600 w 1600"/>
                <a:gd name="connsiteY1" fmla="*/ 686 h 685"/>
                <a:gd name="connsiteX2" fmla="*/ 0 w 1600"/>
                <a:gd name="connsiteY2" fmla="*/ 0 h 685"/>
              </a:gdLst>
              <a:ahLst/>
              <a:cxnLst>
                <a:cxn ang="0">
                  <a:pos x="connsiteX0" y="connsiteY0"/>
                </a:cxn>
                <a:cxn ang="0">
                  <a:pos x="connsiteX1" y="connsiteY1"/>
                </a:cxn>
                <a:cxn ang="0">
                  <a:pos x="connsiteX2" y="connsiteY2"/>
                </a:cxn>
              </a:cxnLst>
              <a:rect l="l" t="t" r="r" b="b"/>
              <a:pathLst>
                <a:path w="1600" h="685">
                  <a:moveTo>
                    <a:pt x="0" y="0"/>
                  </a:moveTo>
                  <a:cubicBezTo>
                    <a:pt x="457" y="229"/>
                    <a:pt x="1143" y="457"/>
                    <a:pt x="1600" y="686"/>
                  </a:cubicBezTo>
                  <a:cubicBezTo>
                    <a:pt x="914"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40" name="Freeform 2018">
              <a:extLst>
                <a:ext uri="{FF2B5EF4-FFF2-40B4-BE49-F238E27FC236}">
                  <a16:creationId xmlns:a16="http://schemas.microsoft.com/office/drawing/2014/main" id="{63D45072-D757-982E-F605-A8EFB3F347BD}"/>
                </a:ext>
              </a:extLst>
            </p:cNvPr>
            <p:cNvSpPr/>
            <p:nvPr/>
          </p:nvSpPr>
          <p:spPr>
            <a:xfrm>
              <a:off x="2962479" y="4574057"/>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0" y="457"/>
                    <a:pt x="0" y="0"/>
                  </a:cubicBezTo>
                  <a:cubicBezTo>
                    <a:pt x="229" y="457"/>
                    <a:pt x="229" y="686"/>
                    <a:pt x="229" y="1143"/>
                  </a:cubicBezTo>
                  <a:close/>
                </a:path>
              </a:pathLst>
            </a:custGeom>
            <a:solidFill>
              <a:srgbClr val="FFFFFF"/>
            </a:solidFill>
            <a:ln w="2286" cap="flat">
              <a:noFill/>
              <a:prstDash val="solid"/>
              <a:miter/>
            </a:ln>
          </p:spPr>
          <p:txBody>
            <a:bodyPr rtlCol="0" anchor="ctr"/>
            <a:lstStyle/>
            <a:p>
              <a:endParaRPr lang="en-US"/>
            </a:p>
          </p:txBody>
        </p:sp>
        <p:sp>
          <p:nvSpPr>
            <p:cNvPr id="41" name="Freeform 2019">
              <a:extLst>
                <a:ext uri="{FF2B5EF4-FFF2-40B4-BE49-F238E27FC236}">
                  <a16:creationId xmlns:a16="http://schemas.microsoft.com/office/drawing/2014/main" id="{5A80E616-A492-DC70-6403-93D4D3784A63}"/>
                </a:ext>
              </a:extLst>
            </p:cNvPr>
            <p:cNvSpPr/>
            <p:nvPr/>
          </p:nvSpPr>
          <p:spPr>
            <a:xfrm>
              <a:off x="3145816" y="4562627"/>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457"/>
                    <a:pt x="0" y="0"/>
                  </a:cubicBezTo>
                  <a:cubicBezTo>
                    <a:pt x="0" y="686"/>
                    <a:pt x="0" y="1143"/>
                    <a:pt x="0" y="1600"/>
                  </a:cubicBezTo>
                  <a:close/>
                </a:path>
              </a:pathLst>
            </a:custGeom>
            <a:solidFill>
              <a:srgbClr val="FFFFFF"/>
            </a:solidFill>
            <a:ln w="2286" cap="flat">
              <a:noFill/>
              <a:prstDash val="solid"/>
              <a:miter/>
            </a:ln>
          </p:spPr>
          <p:txBody>
            <a:bodyPr rtlCol="0" anchor="ctr"/>
            <a:lstStyle/>
            <a:p>
              <a:endParaRPr lang="en-US"/>
            </a:p>
          </p:txBody>
        </p:sp>
        <p:sp>
          <p:nvSpPr>
            <p:cNvPr id="42" name="Freeform 2020">
              <a:extLst>
                <a:ext uri="{FF2B5EF4-FFF2-40B4-BE49-F238E27FC236}">
                  <a16:creationId xmlns:a16="http://schemas.microsoft.com/office/drawing/2014/main" id="{9B643DEF-68E7-68AD-C0F7-DEF6E17EB8BE}"/>
                </a:ext>
              </a:extLst>
            </p:cNvPr>
            <p:cNvSpPr/>
            <p:nvPr/>
          </p:nvSpPr>
          <p:spPr>
            <a:xfrm>
              <a:off x="3180792" y="4498848"/>
              <a:ext cx="2057" cy="1143"/>
            </a:xfrm>
            <a:custGeom>
              <a:avLst/>
              <a:gdLst>
                <a:gd name="connsiteX0" fmla="*/ 2057 w 2057"/>
                <a:gd name="connsiteY0" fmla="*/ 0 h 1143"/>
                <a:gd name="connsiteX1" fmla="*/ 0 w 2057"/>
                <a:gd name="connsiteY1" fmla="*/ 1143 h 1143"/>
                <a:gd name="connsiteX2" fmla="*/ 2057 w 2057"/>
                <a:gd name="connsiteY2" fmla="*/ 0 h 1143"/>
              </a:gdLst>
              <a:ahLst/>
              <a:cxnLst>
                <a:cxn ang="0">
                  <a:pos x="connsiteX0" y="connsiteY0"/>
                </a:cxn>
                <a:cxn ang="0">
                  <a:pos x="connsiteX1" y="connsiteY1"/>
                </a:cxn>
                <a:cxn ang="0">
                  <a:pos x="connsiteX2" y="connsiteY2"/>
                </a:cxn>
              </a:cxnLst>
              <a:rect l="l" t="t" r="r" b="b"/>
              <a:pathLst>
                <a:path w="2057" h="1143">
                  <a:moveTo>
                    <a:pt x="2057" y="0"/>
                  </a:moveTo>
                  <a:cubicBezTo>
                    <a:pt x="1372" y="457"/>
                    <a:pt x="686" y="914"/>
                    <a:pt x="0" y="1143"/>
                  </a:cubicBezTo>
                  <a:cubicBezTo>
                    <a:pt x="686" y="686"/>
                    <a:pt x="1372" y="229"/>
                    <a:pt x="2057" y="0"/>
                  </a:cubicBezTo>
                  <a:close/>
                </a:path>
              </a:pathLst>
            </a:custGeom>
            <a:solidFill>
              <a:srgbClr val="FFFFFF"/>
            </a:solidFill>
            <a:ln w="2286" cap="flat">
              <a:noFill/>
              <a:prstDash val="solid"/>
              <a:miter/>
            </a:ln>
          </p:spPr>
          <p:txBody>
            <a:bodyPr rtlCol="0" anchor="ctr"/>
            <a:lstStyle/>
            <a:p>
              <a:endParaRPr lang="en-US"/>
            </a:p>
          </p:txBody>
        </p:sp>
        <p:sp>
          <p:nvSpPr>
            <p:cNvPr id="43" name="Freeform 2021">
              <a:extLst>
                <a:ext uri="{FF2B5EF4-FFF2-40B4-BE49-F238E27FC236}">
                  <a16:creationId xmlns:a16="http://schemas.microsoft.com/office/drawing/2014/main" id="{398B8088-8C17-1CF7-03A3-F804EF8D2F70}"/>
                </a:ext>
              </a:extLst>
            </p:cNvPr>
            <p:cNvSpPr/>
            <p:nvPr/>
          </p:nvSpPr>
          <p:spPr>
            <a:xfrm>
              <a:off x="2998827" y="4617491"/>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44" name="Freeform 2022">
              <a:extLst>
                <a:ext uri="{FF2B5EF4-FFF2-40B4-BE49-F238E27FC236}">
                  <a16:creationId xmlns:a16="http://schemas.microsoft.com/office/drawing/2014/main" id="{E5612680-83A1-F78E-AED1-C3939E1D0C59}"/>
                </a:ext>
              </a:extLst>
            </p:cNvPr>
            <p:cNvSpPr/>
            <p:nvPr/>
          </p:nvSpPr>
          <p:spPr>
            <a:xfrm>
              <a:off x="3176677" y="4501134"/>
              <a:ext cx="2057" cy="1371"/>
            </a:xfrm>
            <a:custGeom>
              <a:avLst/>
              <a:gdLst>
                <a:gd name="connsiteX0" fmla="*/ 2057 w 2057"/>
                <a:gd name="connsiteY0" fmla="*/ 0 h 1371"/>
                <a:gd name="connsiteX1" fmla="*/ 0 w 2057"/>
                <a:gd name="connsiteY1" fmla="*/ 1372 h 1371"/>
                <a:gd name="connsiteX2" fmla="*/ 2057 w 2057"/>
                <a:gd name="connsiteY2" fmla="*/ 0 h 1371"/>
              </a:gdLst>
              <a:ahLst/>
              <a:cxnLst>
                <a:cxn ang="0">
                  <a:pos x="connsiteX0" y="connsiteY0"/>
                </a:cxn>
                <a:cxn ang="0">
                  <a:pos x="connsiteX1" y="connsiteY1"/>
                </a:cxn>
                <a:cxn ang="0">
                  <a:pos x="connsiteX2" y="connsiteY2"/>
                </a:cxn>
              </a:cxnLst>
              <a:rect l="l" t="t" r="r" b="b"/>
              <a:pathLst>
                <a:path w="2057" h="1371">
                  <a:moveTo>
                    <a:pt x="2057" y="0"/>
                  </a:moveTo>
                  <a:cubicBezTo>
                    <a:pt x="1372" y="457"/>
                    <a:pt x="686" y="914"/>
                    <a:pt x="0" y="1372"/>
                  </a:cubicBezTo>
                  <a:cubicBezTo>
                    <a:pt x="686" y="914"/>
                    <a:pt x="1372" y="457"/>
                    <a:pt x="2057" y="0"/>
                  </a:cubicBezTo>
                  <a:close/>
                </a:path>
              </a:pathLst>
            </a:custGeom>
            <a:solidFill>
              <a:srgbClr val="FFFFFF"/>
            </a:solidFill>
            <a:ln w="2286" cap="flat">
              <a:noFill/>
              <a:prstDash val="solid"/>
              <a:miter/>
            </a:ln>
          </p:spPr>
          <p:txBody>
            <a:bodyPr rtlCol="0" anchor="ctr"/>
            <a:lstStyle/>
            <a:p>
              <a:endParaRPr lang="en-US"/>
            </a:p>
          </p:txBody>
        </p:sp>
        <p:sp>
          <p:nvSpPr>
            <p:cNvPr id="45" name="Freeform 2023">
              <a:extLst>
                <a:ext uri="{FF2B5EF4-FFF2-40B4-BE49-F238E27FC236}">
                  <a16:creationId xmlns:a16="http://schemas.microsoft.com/office/drawing/2014/main" id="{356E9029-AF74-5820-E7A2-7BB0216B680D}"/>
                </a:ext>
              </a:extLst>
            </p:cNvPr>
            <p:cNvSpPr/>
            <p:nvPr/>
          </p:nvSpPr>
          <p:spPr>
            <a:xfrm>
              <a:off x="3189479" y="4494276"/>
              <a:ext cx="2743" cy="1143"/>
            </a:xfrm>
            <a:custGeom>
              <a:avLst/>
              <a:gdLst>
                <a:gd name="connsiteX0" fmla="*/ 2743 w 2743"/>
                <a:gd name="connsiteY0" fmla="*/ 0 h 1143"/>
                <a:gd name="connsiteX1" fmla="*/ 0 w 2743"/>
                <a:gd name="connsiteY1" fmla="*/ 1143 h 1143"/>
                <a:gd name="connsiteX2" fmla="*/ 2743 w 2743"/>
                <a:gd name="connsiteY2" fmla="*/ 0 h 1143"/>
              </a:gdLst>
              <a:ahLst/>
              <a:cxnLst>
                <a:cxn ang="0">
                  <a:pos x="connsiteX0" y="connsiteY0"/>
                </a:cxn>
                <a:cxn ang="0">
                  <a:pos x="connsiteX1" y="connsiteY1"/>
                </a:cxn>
                <a:cxn ang="0">
                  <a:pos x="connsiteX2" y="connsiteY2"/>
                </a:cxn>
              </a:cxnLst>
              <a:rect l="l" t="t" r="r" b="b"/>
              <a:pathLst>
                <a:path w="2743" h="1143">
                  <a:moveTo>
                    <a:pt x="2743" y="0"/>
                  </a:moveTo>
                  <a:cubicBezTo>
                    <a:pt x="1829" y="457"/>
                    <a:pt x="914" y="686"/>
                    <a:pt x="0" y="1143"/>
                  </a:cubicBezTo>
                  <a:cubicBezTo>
                    <a:pt x="914" y="686"/>
                    <a:pt x="1829" y="229"/>
                    <a:pt x="2743" y="0"/>
                  </a:cubicBezTo>
                  <a:close/>
                </a:path>
              </a:pathLst>
            </a:custGeom>
            <a:solidFill>
              <a:srgbClr val="FFFFFF"/>
            </a:solidFill>
            <a:ln w="2286" cap="flat">
              <a:noFill/>
              <a:prstDash val="solid"/>
              <a:miter/>
            </a:ln>
          </p:spPr>
          <p:txBody>
            <a:bodyPr rtlCol="0" anchor="ctr"/>
            <a:lstStyle/>
            <a:p>
              <a:endParaRPr lang="en-US"/>
            </a:p>
          </p:txBody>
        </p:sp>
        <p:sp>
          <p:nvSpPr>
            <p:cNvPr id="46" name="Freeform 2024">
              <a:extLst>
                <a:ext uri="{FF2B5EF4-FFF2-40B4-BE49-F238E27FC236}">
                  <a16:creationId xmlns:a16="http://schemas.microsoft.com/office/drawing/2014/main" id="{D9451C7A-707F-C9D9-8782-49583FE4D909}"/>
                </a:ext>
              </a:extLst>
            </p:cNvPr>
            <p:cNvSpPr/>
            <p:nvPr/>
          </p:nvSpPr>
          <p:spPr>
            <a:xfrm>
              <a:off x="3184907" y="4496333"/>
              <a:ext cx="2286" cy="1143"/>
            </a:xfrm>
            <a:custGeom>
              <a:avLst/>
              <a:gdLst>
                <a:gd name="connsiteX0" fmla="*/ 2286 w 2286"/>
                <a:gd name="connsiteY0" fmla="*/ 0 h 1143"/>
                <a:gd name="connsiteX1" fmla="*/ 0 w 2286"/>
                <a:gd name="connsiteY1" fmla="*/ 1143 h 1143"/>
                <a:gd name="connsiteX2" fmla="*/ 2286 w 2286"/>
                <a:gd name="connsiteY2" fmla="*/ 0 h 1143"/>
              </a:gdLst>
              <a:ahLst/>
              <a:cxnLst>
                <a:cxn ang="0">
                  <a:pos x="connsiteX0" y="connsiteY0"/>
                </a:cxn>
                <a:cxn ang="0">
                  <a:pos x="connsiteX1" y="connsiteY1"/>
                </a:cxn>
                <a:cxn ang="0">
                  <a:pos x="connsiteX2" y="connsiteY2"/>
                </a:cxn>
              </a:cxnLst>
              <a:rect l="l" t="t" r="r" b="b"/>
              <a:pathLst>
                <a:path w="2286" h="1143">
                  <a:moveTo>
                    <a:pt x="2286" y="0"/>
                  </a:moveTo>
                  <a:cubicBezTo>
                    <a:pt x="1600" y="457"/>
                    <a:pt x="686" y="686"/>
                    <a:pt x="0" y="1143"/>
                  </a:cubicBezTo>
                  <a:cubicBezTo>
                    <a:pt x="914" y="914"/>
                    <a:pt x="1600" y="457"/>
                    <a:pt x="2286" y="0"/>
                  </a:cubicBezTo>
                  <a:close/>
                </a:path>
              </a:pathLst>
            </a:custGeom>
            <a:solidFill>
              <a:srgbClr val="FFFFFF"/>
            </a:solidFill>
            <a:ln w="2286" cap="flat">
              <a:noFill/>
              <a:prstDash val="solid"/>
              <a:miter/>
            </a:ln>
          </p:spPr>
          <p:txBody>
            <a:bodyPr rtlCol="0" anchor="ctr"/>
            <a:lstStyle/>
            <a:p>
              <a:endParaRPr lang="en-US"/>
            </a:p>
          </p:txBody>
        </p:sp>
        <p:sp>
          <p:nvSpPr>
            <p:cNvPr id="47" name="Freeform 2025">
              <a:extLst>
                <a:ext uri="{FF2B5EF4-FFF2-40B4-BE49-F238E27FC236}">
                  <a16:creationId xmlns:a16="http://schemas.microsoft.com/office/drawing/2014/main" id="{D6E59109-73DB-1AEA-12D9-1F17BE80BA74}"/>
                </a:ext>
              </a:extLst>
            </p:cNvPr>
            <p:cNvSpPr/>
            <p:nvPr/>
          </p:nvSpPr>
          <p:spPr>
            <a:xfrm>
              <a:off x="3163876" y="4512335"/>
              <a:ext cx="1371" cy="1600"/>
            </a:xfrm>
            <a:custGeom>
              <a:avLst/>
              <a:gdLst>
                <a:gd name="connsiteX0" fmla="*/ 1372 w 1371"/>
                <a:gd name="connsiteY0" fmla="*/ 0 h 1600"/>
                <a:gd name="connsiteX1" fmla="*/ 0 w 1371"/>
                <a:gd name="connsiteY1" fmla="*/ 1600 h 1600"/>
                <a:gd name="connsiteX2" fmla="*/ 1372 w 1371"/>
                <a:gd name="connsiteY2" fmla="*/ 0 h 1600"/>
              </a:gdLst>
              <a:ahLst/>
              <a:cxnLst>
                <a:cxn ang="0">
                  <a:pos x="connsiteX0" y="connsiteY0"/>
                </a:cxn>
                <a:cxn ang="0">
                  <a:pos x="connsiteX1" y="connsiteY1"/>
                </a:cxn>
                <a:cxn ang="0">
                  <a:pos x="connsiteX2" y="connsiteY2"/>
                </a:cxn>
              </a:cxnLst>
              <a:rect l="l" t="t" r="r" b="b"/>
              <a:pathLst>
                <a:path w="1371" h="1600">
                  <a:moveTo>
                    <a:pt x="1372" y="0"/>
                  </a:moveTo>
                  <a:cubicBezTo>
                    <a:pt x="914" y="457"/>
                    <a:pt x="457" y="914"/>
                    <a:pt x="0" y="1600"/>
                  </a:cubicBezTo>
                  <a:cubicBezTo>
                    <a:pt x="457" y="914"/>
                    <a:pt x="914" y="457"/>
                    <a:pt x="1372" y="0"/>
                  </a:cubicBezTo>
                  <a:close/>
                </a:path>
              </a:pathLst>
            </a:custGeom>
            <a:solidFill>
              <a:srgbClr val="FFFFFF"/>
            </a:solidFill>
            <a:ln w="2286" cap="flat">
              <a:noFill/>
              <a:prstDash val="solid"/>
              <a:miter/>
            </a:ln>
          </p:spPr>
          <p:txBody>
            <a:bodyPr rtlCol="0" anchor="ctr"/>
            <a:lstStyle/>
            <a:p>
              <a:endParaRPr lang="en-US"/>
            </a:p>
          </p:txBody>
        </p:sp>
        <p:sp>
          <p:nvSpPr>
            <p:cNvPr id="48" name="Freeform 2026">
              <a:extLst>
                <a:ext uri="{FF2B5EF4-FFF2-40B4-BE49-F238E27FC236}">
                  <a16:creationId xmlns:a16="http://schemas.microsoft.com/office/drawing/2014/main" id="{DE2D5431-1708-910F-01FB-468CA9F6B1ED}"/>
                </a:ext>
              </a:extLst>
            </p:cNvPr>
            <p:cNvSpPr/>
            <p:nvPr/>
          </p:nvSpPr>
          <p:spPr>
            <a:xfrm>
              <a:off x="3169819" y="4506620"/>
              <a:ext cx="1600" cy="1371"/>
            </a:xfrm>
            <a:custGeom>
              <a:avLst/>
              <a:gdLst>
                <a:gd name="connsiteX0" fmla="*/ 1600 w 1600"/>
                <a:gd name="connsiteY0" fmla="*/ 0 h 1371"/>
                <a:gd name="connsiteX1" fmla="*/ 0 w 1600"/>
                <a:gd name="connsiteY1" fmla="*/ 1372 h 1371"/>
                <a:gd name="connsiteX2" fmla="*/ 1600 w 1600"/>
                <a:gd name="connsiteY2" fmla="*/ 0 h 1371"/>
              </a:gdLst>
              <a:ahLst/>
              <a:cxnLst>
                <a:cxn ang="0">
                  <a:pos x="connsiteX0" y="connsiteY0"/>
                </a:cxn>
                <a:cxn ang="0">
                  <a:pos x="connsiteX1" y="connsiteY1"/>
                </a:cxn>
                <a:cxn ang="0">
                  <a:pos x="connsiteX2" y="connsiteY2"/>
                </a:cxn>
              </a:cxnLst>
              <a:rect l="l" t="t" r="r" b="b"/>
              <a:pathLst>
                <a:path w="1600" h="1371">
                  <a:moveTo>
                    <a:pt x="1600" y="0"/>
                  </a:moveTo>
                  <a:cubicBezTo>
                    <a:pt x="1143" y="457"/>
                    <a:pt x="457" y="914"/>
                    <a:pt x="0" y="1372"/>
                  </a:cubicBezTo>
                  <a:cubicBezTo>
                    <a:pt x="457" y="914"/>
                    <a:pt x="1143" y="457"/>
                    <a:pt x="1600" y="0"/>
                  </a:cubicBezTo>
                  <a:close/>
                </a:path>
              </a:pathLst>
            </a:custGeom>
            <a:solidFill>
              <a:srgbClr val="FFFFFF"/>
            </a:solidFill>
            <a:ln w="2286" cap="flat">
              <a:noFill/>
              <a:prstDash val="solid"/>
              <a:miter/>
            </a:ln>
          </p:spPr>
          <p:txBody>
            <a:bodyPr rtlCol="0" anchor="ctr"/>
            <a:lstStyle/>
            <a:p>
              <a:endParaRPr lang="en-US"/>
            </a:p>
          </p:txBody>
        </p:sp>
        <p:sp>
          <p:nvSpPr>
            <p:cNvPr id="49" name="Freeform 2027">
              <a:extLst>
                <a:ext uri="{FF2B5EF4-FFF2-40B4-BE49-F238E27FC236}">
                  <a16:creationId xmlns:a16="http://schemas.microsoft.com/office/drawing/2014/main" id="{C04A37AB-987E-8035-A09D-B0515057D032}"/>
                </a:ext>
              </a:extLst>
            </p:cNvPr>
            <p:cNvSpPr/>
            <p:nvPr/>
          </p:nvSpPr>
          <p:spPr>
            <a:xfrm>
              <a:off x="3158847" y="4518507"/>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914" y="457"/>
                    <a:pt x="1143" y="0"/>
                  </a:cubicBezTo>
                  <a:close/>
                </a:path>
              </a:pathLst>
            </a:custGeom>
            <a:solidFill>
              <a:srgbClr val="FFFFFF"/>
            </a:solidFill>
            <a:ln w="2286" cap="flat">
              <a:noFill/>
              <a:prstDash val="solid"/>
              <a:miter/>
            </a:ln>
          </p:spPr>
          <p:txBody>
            <a:bodyPr rtlCol="0" anchor="ctr"/>
            <a:lstStyle/>
            <a:p>
              <a:endParaRPr lang="en-US"/>
            </a:p>
          </p:txBody>
        </p:sp>
        <p:sp>
          <p:nvSpPr>
            <p:cNvPr id="50" name="Freeform 2028">
              <a:extLst>
                <a:ext uri="{FF2B5EF4-FFF2-40B4-BE49-F238E27FC236}">
                  <a16:creationId xmlns:a16="http://schemas.microsoft.com/office/drawing/2014/main" id="{14231308-EBF0-A778-D056-7AFB4E42A576}"/>
                </a:ext>
              </a:extLst>
            </p:cNvPr>
            <p:cNvSpPr/>
            <p:nvPr/>
          </p:nvSpPr>
          <p:spPr>
            <a:xfrm>
              <a:off x="3156789" y="4521708"/>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686" y="457"/>
                    <a:pt x="1143" y="0"/>
                  </a:cubicBezTo>
                  <a:close/>
                </a:path>
              </a:pathLst>
            </a:custGeom>
            <a:solidFill>
              <a:srgbClr val="FFFFFF"/>
            </a:solidFill>
            <a:ln w="2286" cap="flat">
              <a:noFill/>
              <a:prstDash val="solid"/>
              <a:miter/>
            </a:ln>
          </p:spPr>
          <p:txBody>
            <a:bodyPr rtlCol="0" anchor="ctr"/>
            <a:lstStyle/>
            <a:p>
              <a:endParaRPr lang="en-US"/>
            </a:p>
          </p:txBody>
        </p:sp>
        <p:sp>
          <p:nvSpPr>
            <p:cNvPr id="51" name="Freeform 2029">
              <a:extLst>
                <a:ext uri="{FF2B5EF4-FFF2-40B4-BE49-F238E27FC236}">
                  <a16:creationId xmlns:a16="http://schemas.microsoft.com/office/drawing/2014/main" id="{E0B22918-70B8-AC71-E898-A8711067F332}"/>
                </a:ext>
              </a:extLst>
            </p:cNvPr>
            <p:cNvSpPr/>
            <p:nvPr/>
          </p:nvSpPr>
          <p:spPr>
            <a:xfrm>
              <a:off x="3194280" y="4492218"/>
              <a:ext cx="3200" cy="1143"/>
            </a:xfrm>
            <a:custGeom>
              <a:avLst/>
              <a:gdLst>
                <a:gd name="connsiteX0" fmla="*/ 3200 w 3200"/>
                <a:gd name="connsiteY0" fmla="*/ 0 h 1143"/>
                <a:gd name="connsiteX1" fmla="*/ 0 w 3200"/>
                <a:gd name="connsiteY1" fmla="*/ 1143 h 1143"/>
                <a:gd name="connsiteX2" fmla="*/ 3200 w 3200"/>
                <a:gd name="connsiteY2" fmla="*/ 0 h 1143"/>
              </a:gdLst>
              <a:ahLst/>
              <a:cxnLst>
                <a:cxn ang="0">
                  <a:pos x="connsiteX0" y="connsiteY0"/>
                </a:cxn>
                <a:cxn ang="0">
                  <a:pos x="connsiteX1" y="connsiteY1"/>
                </a:cxn>
                <a:cxn ang="0">
                  <a:pos x="connsiteX2" y="connsiteY2"/>
                </a:cxn>
              </a:cxnLst>
              <a:rect l="l" t="t" r="r" b="b"/>
              <a:pathLst>
                <a:path w="3200" h="1143">
                  <a:moveTo>
                    <a:pt x="3200" y="0"/>
                  </a:moveTo>
                  <a:cubicBezTo>
                    <a:pt x="2057" y="457"/>
                    <a:pt x="914" y="686"/>
                    <a:pt x="0" y="1143"/>
                  </a:cubicBezTo>
                  <a:cubicBezTo>
                    <a:pt x="1143" y="686"/>
                    <a:pt x="2286" y="229"/>
                    <a:pt x="3200" y="0"/>
                  </a:cubicBezTo>
                  <a:close/>
                </a:path>
              </a:pathLst>
            </a:custGeom>
            <a:solidFill>
              <a:srgbClr val="FFFFFF"/>
            </a:solidFill>
            <a:ln w="2286" cap="flat">
              <a:noFill/>
              <a:prstDash val="solid"/>
              <a:miter/>
            </a:ln>
          </p:spPr>
          <p:txBody>
            <a:bodyPr rtlCol="0" anchor="ctr"/>
            <a:lstStyle/>
            <a:p>
              <a:endParaRPr lang="en-US"/>
            </a:p>
          </p:txBody>
        </p:sp>
        <p:sp>
          <p:nvSpPr>
            <p:cNvPr id="52" name="Freeform 2030">
              <a:extLst>
                <a:ext uri="{FF2B5EF4-FFF2-40B4-BE49-F238E27FC236}">
                  <a16:creationId xmlns:a16="http://schemas.microsoft.com/office/drawing/2014/main" id="{E54D247D-DE23-91C8-6B5D-E8F0181E1FDA}"/>
                </a:ext>
              </a:extLst>
            </p:cNvPr>
            <p:cNvSpPr/>
            <p:nvPr/>
          </p:nvSpPr>
          <p:spPr>
            <a:xfrm>
              <a:off x="3161133" y="4515307"/>
              <a:ext cx="1371" cy="1600"/>
            </a:xfrm>
            <a:custGeom>
              <a:avLst/>
              <a:gdLst>
                <a:gd name="connsiteX0" fmla="*/ 1372 w 1371"/>
                <a:gd name="connsiteY0" fmla="*/ 0 h 1600"/>
                <a:gd name="connsiteX1" fmla="*/ 0 w 1371"/>
                <a:gd name="connsiteY1" fmla="*/ 1600 h 1600"/>
                <a:gd name="connsiteX2" fmla="*/ 1372 w 1371"/>
                <a:gd name="connsiteY2" fmla="*/ 0 h 1600"/>
              </a:gdLst>
              <a:ahLst/>
              <a:cxnLst>
                <a:cxn ang="0">
                  <a:pos x="connsiteX0" y="connsiteY0"/>
                </a:cxn>
                <a:cxn ang="0">
                  <a:pos x="connsiteX1" y="connsiteY1"/>
                </a:cxn>
                <a:cxn ang="0">
                  <a:pos x="connsiteX2" y="connsiteY2"/>
                </a:cxn>
              </a:cxnLst>
              <a:rect l="l" t="t" r="r" b="b"/>
              <a:pathLst>
                <a:path w="1371" h="1600">
                  <a:moveTo>
                    <a:pt x="1372" y="0"/>
                  </a:moveTo>
                  <a:cubicBezTo>
                    <a:pt x="914" y="457"/>
                    <a:pt x="457" y="1143"/>
                    <a:pt x="0" y="1600"/>
                  </a:cubicBezTo>
                  <a:cubicBezTo>
                    <a:pt x="457" y="1143"/>
                    <a:pt x="914" y="686"/>
                    <a:pt x="1372" y="0"/>
                  </a:cubicBezTo>
                  <a:close/>
                </a:path>
              </a:pathLst>
            </a:custGeom>
            <a:solidFill>
              <a:srgbClr val="FFFFFF"/>
            </a:solidFill>
            <a:ln w="2286" cap="flat">
              <a:noFill/>
              <a:prstDash val="solid"/>
              <a:miter/>
            </a:ln>
          </p:spPr>
          <p:txBody>
            <a:bodyPr rtlCol="0" anchor="ctr"/>
            <a:lstStyle/>
            <a:p>
              <a:endParaRPr lang="en-US"/>
            </a:p>
          </p:txBody>
        </p:sp>
        <p:sp>
          <p:nvSpPr>
            <p:cNvPr id="53" name="Freeform 2031">
              <a:extLst>
                <a:ext uri="{FF2B5EF4-FFF2-40B4-BE49-F238E27FC236}">
                  <a16:creationId xmlns:a16="http://schemas.microsoft.com/office/drawing/2014/main" id="{1A7BD037-9734-5331-95EA-BF9D827EE266}"/>
                </a:ext>
              </a:extLst>
            </p:cNvPr>
            <p:cNvSpPr/>
            <p:nvPr/>
          </p:nvSpPr>
          <p:spPr>
            <a:xfrm>
              <a:off x="3154960" y="4524908"/>
              <a:ext cx="914" cy="1828"/>
            </a:xfrm>
            <a:custGeom>
              <a:avLst/>
              <a:gdLst>
                <a:gd name="connsiteX0" fmla="*/ 914 w 914"/>
                <a:gd name="connsiteY0" fmla="*/ 0 h 1828"/>
                <a:gd name="connsiteX1" fmla="*/ 0 w 914"/>
                <a:gd name="connsiteY1" fmla="*/ 1829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6"/>
                    <a:pt x="229" y="1143"/>
                    <a:pt x="0" y="1829"/>
                  </a:cubicBezTo>
                  <a:cubicBezTo>
                    <a:pt x="229" y="1143"/>
                    <a:pt x="457" y="457"/>
                    <a:pt x="914" y="0"/>
                  </a:cubicBezTo>
                  <a:close/>
                </a:path>
              </a:pathLst>
            </a:custGeom>
            <a:solidFill>
              <a:srgbClr val="FFFFFF"/>
            </a:solidFill>
            <a:ln w="2286" cap="flat">
              <a:noFill/>
              <a:prstDash val="solid"/>
              <a:miter/>
            </a:ln>
          </p:spPr>
          <p:txBody>
            <a:bodyPr rtlCol="0" anchor="ctr"/>
            <a:lstStyle/>
            <a:p>
              <a:endParaRPr lang="en-US"/>
            </a:p>
          </p:txBody>
        </p:sp>
        <p:sp>
          <p:nvSpPr>
            <p:cNvPr id="54" name="Freeform 2032">
              <a:extLst>
                <a:ext uri="{FF2B5EF4-FFF2-40B4-BE49-F238E27FC236}">
                  <a16:creationId xmlns:a16="http://schemas.microsoft.com/office/drawing/2014/main" id="{D2F940A0-D0A1-C2B5-A5BE-A836DC29F28E}"/>
                </a:ext>
              </a:extLst>
            </p:cNvPr>
            <p:cNvSpPr/>
            <p:nvPr/>
          </p:nvSpPr>
          <p:spPr>
            <a:xfrm>
              <a:off x="3320238" y="4847691"/>
              <a:ext cx="2057" cy="4572"/>
            </a:xfrm>
            <a:custGeom>
              <a:avLst/>
              <a:gdLst>
                <a:gd name="connsiteX0" fmla="*/ 2057 w 2057"/>
                <a:gd name="connsiteY0" fmla="*/ 0 h 4572"/>
                <a:gd name="connsiteX1" fmla="*/ 0 w 2057"/>
                <a:gd name="connsiteY1" fmla="*/ 4572 h 4572"/>
                <a:gd name="connsiteX2" fmla="*/ 2057 w 2057"/>
                <a:gd name="connsiteY2" fmla="*/ 0 h 4572"/>
              </a:gdLst>
              <a:ahLst/>
              <a:cxnLst>
                <a:cxn ang="0">
                  <a:pos x="connsiteX0" y="connsiteY0"/>
                </a:cxn>
                <a:cxn ang="0">
                  <a:pos x="connsiteX1" y="connsiteY1"/>
                </a:cxn>
                <a:cxn ang="0">
                  <a:pos x="connsiteX2" y="connsiteY2"/>
                </a:cxn>
              </a:cxnLst>
              <a:rect l="l" t="t" r="r" b="b"/>
              <a:pathLst>
                <a:path w="2057" h="4572">
                  <a:moveTo>
                    <a:pt x="2057" y="0"/>
                  </a:moveTo>
                  <a:cubicBezTo>
                    <a:pt x="1372" y="1600"/>
                    <a:pt x="686" y="2971"/>
                    <a:pt x="0" y="4572"/>
                  </a:cubicBezTo>
                  <a:cubicBezTo>
                    <a:pt x="686" y="2971"/>
                    <a:pt x="1372" y="1371"/>
                    <a:pt x="2057" y="0"/>
                  </a:cubicBezTo>
                  <a:close/>
                </a:path>
              </a:pathLst>
            </a:custGeom>
            <a:solidFill>
              <a:srgbClr val="FFFFFF"/>
            </a:solidFill>
            <a:ln w="2286" cap="flat">
              <a:noFill/>
              <a:prstDash val="solid"/>
              <a:miter/>
            </a:ln>
          </p:spPr>
          <p:txBody>
            <a:bodyPr rtlCol="0" anchor="ctr"/>
            <a:lstStyle/>
            <a:p>
              <a:endParaRPr lang="en-US"/>
            </a:p>
          </p:txBody>
        </p:sp>
        <p:sp>
          <p:nvSpPr>
            <p:cNvPr id="55" name="Freeform 2033">
              <a:extLst>
                <a:ext uri="{FF2B5EF4-FFF2-40B4-BE49-F238E27FC236}">
                  <a16:creationId xmlns:a16="http://schemas.microsoft.com/office/drawing/2014/main" id="{42E0AC06-19FE-75E2-0759-8D942DAE7FC6}"/>
                </a:ext>
              </a:extLst>
            </p:cNvPr>
            <p:cNvSpPr/>
            <p:nvPr/>
          </p:nvSpPr>
          <p:spPr>
            <a:xfrm>
              <a:off x="3332811" y="4830775"/>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56" name="Freeform 2034">
              <a:extLst>
                <a:ext uri="{FF2B5EF4-FFF2-40B4-BE49-F238E27FC236}">
                  <a16:creationId xmlns:a16="http://schemas.microsoft.com/office/drawing/2014/main" id="{C266C63B-D007-44B9-91E3-4F794E9BD811}"/>
                </a:ext>
              </a:extLst>
            </p:cNvPr>
            <p:cNvSpPr/>
            <p:nvPr/>
          </p:nvSpPr>
          <p:spPr>
            <a:xfrm>
              <a:off x="3318638" y="4852035"/>
              <a:ext cx="1600" cy="4572"/>
            </a:xfrm>
            <a:custGeom>
              <a:avLst/>
              <a:gdLst>
                <a:gd name="connsiteX0" fmla="*/ 1600 w 1600"/>
                <a:gd name="connsiteY0" fmla="*/ 0 h 4572"/>
                <a:gd name="connsiteX1" fmla="*/ 0 w 1600"/>
                <a:gd name="connsiteY1" fmla="*/ 4572 h 4572"/>
                <a:gd name="connsiteX2" fmla="*/ 1600 w 1600"/>
                <a:gd name="connsiteY2" fmla="*/ 0 h 4572"/>
              </a:gdLst>
              <a:ahLst/>
              <a:cxnLst>
                <a:cxn ang="0">
                  <a:pos x="connsiteX0" y="connsiteY0"/>
                </a:cxn>
                <a:cxn ang="0">
                  <a:pos x="connsiteX1" y="connsiteY1"/>
                </a:cxn>
                <a:cxn ang="0">
                  <a:pos x="connsiteX2" y="connsiteY2"/>
                </a:cxn>
              </a:cxnLst>
              <a:rect l="l" t="t" r="r" b="b"/>
              <a:pathLst>
                <a:path w="1600" h="4572">
                  <a:moveTo>
                    <a:pt x="1600" y="0"/>
                  </a:moveTo>
                  <a:cubicBezTo>
                    <a:pt x="914" y="1600"/>
                    <a:pt x="457" y="2972"/>
                    <a:pt x="0" y="4572"/>
                  </a:cubicBezTo>
                  <a:cubicBezTo>
                    <a:pt x="457" y="3200"/>
                    <a:pt x="1143" y="1600"/>
                    <a:pt x="1600" y="0"/>
                  </a:cubicBezTo>
                  <a:close/>
                </a:path>
              </a:pathLst>
            </a:custGeom>
            <a:solidFill>
              <a:srgbClr val="FFFFFF"/>
            </a:solidFill>
            <a:ln w="2286" cap="flat">
              <a:noFill/>
              <a:prstDash val="solid"/>
              <a:miter/>
            </a:ln>
          </p:spPr>
          <p:txBody>
            <a:bodyPr rtlCol="0" anchor="ctr"/>
            <a:lstStyle/>
            <a:p>
              <a:endParaRPr lang="en-US"/>
            </a:p>
          </p:txBody>
        </p:sp>
        <p:sp>
          <p:nvSpPr>
            <p:cNvPr id="57" name="Freeform 2035">
              <a:extLst>
                <a:ext uri="{FF2B5EF4-FFF2-40B4-BE49-F238E27FC236}">
                  <a16:creationId xmlns:a16="http://schemas.microsoft.com/office/drawing/2014/main" id="{3DB01177-4EE0-CA8F-6CE4-2BEF2D586669}"/>
                </a:ext>
              </a:extLst>
            </p:cNvPr>
            <p:cNvSpPr/>
            <p:nvPr/>
          </p:nvSpPr>
          <p:spPr>
            <a:xfrm>
              <a:off x="3399562" y="4729734"/>
              <a:ext cx="21717" cy="30403"/>
            </a:xfrm>
            <a:custGeom>
              <a:avLst/>
              <a:gdLst>
                <a:gd name="connsiteX0" fmla="*/ 21717 w 21717"/>
                <a:gd name="connsiteY0" fmla="*/ 0 h 30403"/>
                <a:gd name="connsiteX1" fmla="*/ 0 w 21717"/>
                <a:gd name="connsiteY1" fmla="*/ 30404 h 30403"/>
                <a:gd name="connsiteX2" fmla="*/ 21717 w 21717"/>
                <a:gd name="connsiteY2" fmla="*/ 0 h 30403"/>
              </a:gdLst>
              <a:ahLst/>
              <a:cxnLst>
                <a:cxn ang="0">
                  <a:pos x="connsiteX0" y="connsiteY0"/>
                </a:cxn>
                <a:cxn ang="0">
                  <a:pos x="connsiteX1" y="connsiteY1"/>
                </a:cxn>
                <a:cxn ang="0">
                  <a:pos x="connsiteX2" y="connsiteY2"/>
                </a:cxn>
              </a:cxnLst>
              <a:rect l="l" t="t" r="r" b="b"/>
              <a:pathLst>
                <a:path w="21717" h="30403">
                  <a:moveTo>
                    <a:pt x="21717" y="0"/>
                  </a:moveTo>
                  <a:cubicBezTo>
                    <a:pt x="15088" y="10516"/>
                    <a:pt x="7772" y="20574"/>
                    <a:pt x="0" y="30404"/>
                  </a:cubicBezTo>
                  <a:cubicBezTo>
                    <a:pt x="7772" y="20574"/>
                    <a:pt x="15088" y="10516"/>
                    <a:pt x="21717" y="0"/>
                  </a:cubicBezTo>
                  <a:close/>
                </a:path>
              </a:pathLst>
            </a:custGeom>
            <a:solidFill>
              <a:srgbClr val="FFFFFF"/>
            </a:solidFill>
            <a:ln w="2286" cap="flat">
              <a:noFill/>
              <a:prstDash val="solid"/>
              <a:miter/>
            </a:ln>
          </p:spPr>
          <p:txBody>
            <a:bodyPr rtlCol="0" anchor="ctr"/>
            <a:lstStyle/>
            <a:p>
              <a:endParaRPr lang="en-US"/>
            </a:p>
          </p:txBody>
        </p:sp>
        <p:sp>
          <p:nvSpPr>
            <p:cNvPr id="58" name="Freeform 2036">
              <a:extLst>
                <a:ext uri="{FF2B5EF4-FFF2-40B4-BE49-F238E27FC236}">
                  <a16:creationId xmlns:a16="http://schemas.microsoft.com/office/drawing/2014/main" id="{A08FE06C-A2FC-316A-56E1-D16E34636C70}"/>
                </a:ext>
              </a:extLst>
            </p:cNvPr>
            <p:cNvSpPr/>
            <p:nvPr/>
          </p:nvSpPr>
          <p:spPr>
            <a:xfrm>
              <a:off x="3114498" y="4967020"/>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228"/>
                    <a:pt x="457" y="0"/>
                    <a:pt x="0" y="0"/>
                  </a:cubicBezTo>
                  <a:cubicBezTo>
                    <a:pt x="457" y="0"/>
                    <a:pt x="914" y="228"/>
                    <a:pt x="1372" y="457"/>
                  </a:cubicBezTo>
                  <a:close/>
                </a:path>
              </a:pathLst>
            </a:custGeom>
            <a:solidFill>
              <a:srgbClr val="FFFFFF"/>
            </a:solidFill>
            <a:ln w="2286" cap="flat">
              <a:noFill/>
              <a:prstDash val="solid"/>
              <a:miter/>
            </a:ln>
          </p:spPr>
          <p:txBody>
            <a:bodyPr rtlCol="0" anchor="ctr"/>
            <a:lstStyle/>
            <a:p>
              <a:endParaRPr lang="en-US"/>
            </a:p>
          </p:txBody>
        </p:sp>
        <p:sp>
          <p:nvSpPr>
            <p:cNvPr id="59" name="Freeform 2037">
              <a:extLst>
                <a:ext uri="{FF2B5EF4-FFF2-40B4-BE49-F238E27FC236}">
                  <a16:creationId xmlns:a16="http://schemas.microsoft.com/office/drawing/2014/main" id="{D57A8271-882D-010F-8A12-70C1E4AFD23C}"/>
                </a:ext>
              </a:extLst>
            </p:cNvPr>
            <p:cNvSpPr/>
            <p:nvPr/>
          </p:nvSpPr>
          <p:spPr>
            <a:xfrm>
              <a:off x="3462656" y="4596917"/>
              <a:ext cx="2057" cy="16459"/>
            </a:xfrm>
            <a:custGeom>
              <a:avLst/>
              <a:gdLst>
                <a:gd name="connsiteX0" fmla="*/ 2057 w 2057"/>
                <a:gd name="connsiteY0" fmla="*/ 0 h 16459"/>
                <a:gd name="connsiteX1" fmla="*/ 0 w 2057"/>
                <a:gd name="connsiteY1" fmla="*/ 16459 h 16459"/>
                <a:gd name="connsiteX2" fmla="*/ 2057 w 2057"/>
                <a:gd name="connsiteY2" fmla="*/ 0 h 16459"/>
              </a:gdLst>
              <a:ahLst/>
              <a:cxnLst>
                <a:cxn ang="0">
                  <a:pos x="connsiteX0" y="connsiteY0"/>
                </a:cxn>
                <a:cxn ang="0">
                  <a:pos x="connsiteX1" y="connsiteY1"/>
                </a:cxn>
                <a:cxn ang="0">
                  <a:pos x="connsiteX2" y="connsiteY2"/>
                </a:cxn>
              </a:cxnLst>
              <a:rect l="l" t="t" r="r" b="b"/>
              <a:pathLst>
                <a:path w="2057" h="16459">
                  <a:moveTo>
                    <a:pt x="2057" y="0"/>
                  </a:moveTo>
                  <a:cubicBezTo>
                    <a:pt x="1600" y="5486"/>
                    <a:pt x="914" y="10973"/>
                    <a:pt x="0" y="16459"/>
                  </a:cubicBezTo>
                  <a:cubicBezTo>
                    <a:pt x="686" y="10973"/>
                    <a:pt x="1372" y="5486"/>
                    <a:pt x="2057" y="0"/>
                  </a:cubicBezTo>
                  <a:close/>
                </a:path>
              </a:pathLst>
            </a:custGeom>
            <a:solidFill>
              <a:srgbClr val="FFFFFF"/>
            </a:solidFill>
            <a:ln w="2286" cap="flat">
              <a:noFill/>
              <a:prstDash val="solid"/>
              <a:miter/>
            </a:ln>
          </p:spPr>
          <p:txBody>
            <a:bodyPr rtlCol="0" anchor="ctr"/>
            <a:lstStyle/>
            <a:p>
              <a:endParaRPr lang="en-US"/>
            </a:p>
          </p:txBody>
        </p:sp>
        <p:sp>
          <p:nvSpPr>
            <p:cNvPr id="60" name="Freeform 2038">
              <a:extLst>
                <a:ext uri="{FF2B5EF4-FFF2-40B4-BE49-F238E27FC236}">
                  <a16:creationId xmlns:a16="http://schemas.microsoft.com/office/drawing/2014/main" id="{FBF46A59-8435-C881-5587-BEDAA9FF9062}"/>
                </a:ext>
              </a:extLst>
            </p:cNvPr>
            <p:cNvSpPr/>
            <p:nvPr/>
          </p:nvSpPr>
          <p:spPr>
            <a:xfrm>
              <a:off x="3119756" y="4968849"/>
              <a:ext cx="914" cy="228"/>
            </a:xfrm>
            <a:custGeom>
              <a:avLst/>
              <a:gdLst>
                <a:gd name="connsiteX0" fmla="*/ 914 w 914"/>
                <a:gd name="connsiteY0" fmla="*/ 228 h 228"/>
                <a:gd name="connsiteX1" fmla="*/ 0 w 914"/>
                <a:gd name="connsiteY1" fmla="*/ 0 h 228"/>
                <a:gd name="connsiteX2" fmla="*/ 914 w 914"/>
                <a:gd name="connsiteY2" fmla="*/ 228 h 228"/>
              </a:gdLst>
              <a:ahLst/>
              <a:cxnLst>
                <a:cxn ang="0">
                  <a:pos x="connsiteX0" y="connsiteY0"/>
                </a:cxn>
                <a:cxn ang="0">
                  <a:pos x="connsiteX1" y="connsiteY1"/>
                </a:cxn>
                <a:cxn ang="0">
                  <a:pos x="connsiteX2" y="connsiteY2"/>
                </a:cxn>
              </a:cxnLst>
              <a:rect l="l" t="t" r="r" b="b"/>
              <a:pathLst>
                <a:path w="914" h="228">
                  <a:moveTo>
                    <a:pt x="914" y="228"/>
                  </a:moveTo>
                  <a:cubicBezTo>
                    <a:pt x="686" y="228"/>
                    <a:pt x="229" y="0"/>
                    <a:pt x="0" y="0"/>
                  </a:cubicBezTo>
                  <a:cubicBezTo>
                    <a:pt x="229" y="0"/>
                    <a:pt x="686" y="228"/>
                    <a:pt x="914" y="228"/>
                  </a:cubicBezTo>
                  <a:close/>
                </a:path>
              </a:pathLst>
            </a:custGeom>
            <a:solidFill>
              <a:srgbClr val="FFFFFF"/>
            </a:solidFill>
            <a:ln w="2286" cap="flat">
              <a:noFill/>
              <a:prstDash val="solid"/>
              <a:miter/>
            </a:ln>
          </p:spPr>
          <p:txBody>
            <a:bodyPr rtlCol="0" anchor="ctr"/>
            <a:lstStyle/>
            <a:p>
              <a:endParaRPr lang="en-US"/>
            </a:p>
          </p:txBody>
        </p:sp>
        <p:sp>
          <p:nvSpPr>
            <p:cNvPr id="61" name="Freeform 2039">
              <a:extLst>
                <a:ext uri="{FF2B5EF4-FFF2-40B4-BE49-F238E27FC236}">
                  <a16:creationId xmlns:a16="http://schemas.microsoft.com/office/drawing/2014/main" id="{4C8EF966-E034-F7B2-B47F-13579E2B4259}"/>
                </a:ext>
              </a:extLst>
            </p:cNvPr>
            <p:cNvSpPr/>
            <p:nvPr/>
          </p:nvSpPr>
          <p:spPr>
            <a:xfrm>
              <a:off x="3116327" y="4967706"/>
              <a:ext cx="2057" cy="685"/>
            </a:xfrm>
            <a:custGeom>
              <a:avLst/>
              <a:gdLst>
                <a:gd name="connsiteX0" fmla="*/ 2057 w 2057"/>
                <a:gd name="connsiteY0" fmla="*/ 685 h 685"/>
                <a:gd name="connsiteX1" fmla="*/ 0 w 2057"/>
                <a:gd name="connsiteY1" fmla="*/ 0 h 685"/>
                <a:gd name="connsiteX2" fmla="*/ 2057 w 2057"/>
                <a:gd name="connsiteY2" fmla="*/ 685 h 685"/>
              </a:gdLst>
              <a:ahLst/>
              <a:cxnLst>
                <a:cxn ang="0">
                  <a:pos x="connsiteX0" y="connsiteY0"/>
                </a:cxn>
                <a:cxn ang="0">
                  <a:pos x="connsiteX1" y="connsiteY1"/>
                </a:cxn>
                <a:cxn ang="0">
                  <a:pos x="connsiteX2" y="connsiteY2"/>
                </a:cxn>
              </a:cxnLst>
              <a:rect l="l" t="t" r="r" b="b"/>
              <a:pathLst>
                <a:path w="2057" h="685">
                  <a:moveTo>
                    <a:pt x="2057" y="685"/>
                  </a:moveTo>
                  <a:cubicBezTo>
                    <a:pt x="1372" y="457"/>
                    <a:pt x="686" y="228"/>
                    <a:pt x="0" y="0"/>
                  </a:cubicBezTo>
                  <a:cubicBezTo>
                    <a:pt x="686" y="228"/>
                    <a:pt x="1372" y="457"/>
                    <a:pt x="2057" y="685"/>
                  </a:cubicBezTo>
                  <a:close/>
                </a:path>
              </a:pathLst>
            </a:custGeom>
            <a:solidFill>
              <a:srgbClr val="FFFFFF"/>
            </a:solidFill>
            <a:ln w="2286" cap="flat">
              <a:noFill/>
              <a:prstDash val="solid"/>
              <a:miter/>
            </a:ln>
          </p:spPr>
          <p:txBody>
            <a:bodyPr rtlCol="0" anchor="ctr"/>
            <a:lstStyle/>
            <a:p>
              <a:endParaRPr lang="en-US"/>
            </a:p>
          </p:txBody>
        </p:sp>
        <p:sp>
          <p:nvSpPr>
            <p:cNvPr id="62" name="Freeform 2040">
              <a:extLst>
                <a:ext uri="{FF2B5EF4-FFF2-40B4-BE49-F238E27FC236}">
                  <a16:creationId xmlns:a16="http://schemas.microsoft.com/office/drawing/2014/main" id="{F8C2E192-00E3-0E74-B6DF-6E0D0330B238}"/>
                </a:ext>
              </a:extLst>
            </p:cNvPr>
            <p:cNvSpPr/>
            <p:nvPr/>
          </p:nvSpPr>
          <p:spPr>
            <a:xfrm>
              <a:off x="3318409" y="4915814"/>
              <a:ext cx="1828" cy="18973"/>
            </a:xfrm>
            <a:custGeom>
              <a:avLst/>
              <a:gdLst>
                <a:gd name="connsiteX0" fmla="*/ 0 w 1828"/>
                <a:gd name="connsiteY0" fmla="*/ 0 h 18973"/>
                <a:gd name="connsiteX1" fmla="*/ 1829 w 1828"/>
                <a:gd name="connsiteY1" fmla="*/ 18974 h 18973"/>
                <a:gd name="connsiteX2" fmla="*/ 0 w 1828"/>
                <a:gd name="connsiteY2" fmla="*/ 0 h 18973"/>
              </a:gdLst>
              <a:ahLst/>
              <a:cxnLst>
                <a:cxn ang="0">
                  <a:pos x="connsiteX0" y="connsiteY0"/>
                </a:cxn>
                <a:cxn ang="0">
                  <a:pos x="connsiteX1" y="connsiteY1"/>
                </a:cxn>
                <a:cxn ang="0">
                  <a:pos x="connsiteX2" y="connsiteY2"/>
                </a:cxn>
              </a:cxnLst>
              <a:rect l="l" t="t" r="r" b="b"/>
              <a:pathLst>
                <a:path w="1828" h="18973">
                  <a:moveTo>
                    <a:pt x="0" y="0"/>
                  </a:moveTo>
                  <a:cubicBezTo>
                    <a:pt x="1143" y="6401"/>
                    <a:pt x="1600" y="12573"/>
                    <a:pt x="1829" y="18974"/>
                  </a:cubicBezTo>
                  <a:cubicBezTo>
                    <a:pt x="1372" y="12802"/>
                    <a:pt x="914" y="6401"/>
                    <a:pt x="0" y="0"/>
                  </a:cubicBezTo>
                  <a:close/>
                </a:path>
              </a:pathLst>
            </a:custGeom>
            <a:solidFill>
              <a:srgbClr val="FFFFFF"/>
            </a:solidFill>
            <a:ln w="2286" cap="flat">
              <a:noFill/>
              <a:prstDash val="solid"/>
              <a:miter/>
            </a:ln>
          </p:spPr>
          <p:txBody>
            <a:bodyPr rtlCol="0" anchor="ctr"/>
            <a:lstStyle/>
            <a:p>
              <a:endParaRPr lang="en-US"/>
            </a:p>
          </p:txBody>
        </p:sp>
        <p:sp>
          <p:nvSpPr>
            <p:cNvPr id="63" name="Freeform 2041">
              <a:extLst>
                <a:ext uri="{FF2B5EF4-FFF2-40B4-BE49-F238E27FC236}">
                  <a16:creationId xmlns:a16="http://schemas.microsoft.com/office/drawing/2014/main" id="{E8A3E0D3-7DD5-CC10-45D6-44B509F90616}"/>
                </a:ext>
              </a:extLst>
            </p:cNvPr>
            <p:cNvSpPr/>
            <p:nvPr/>
          </p:nvSpPr>
          <p:spPr>
            <a:xfrm>
              <a:off x="3180335" y="4983251"/>
              <a:ext cx="11201" cy="1371"/>
            </a:xfrm>
            <a:custGeom>
              <a:avLst/>
              <a:gdLst>
                <a:gd name="connsiteX0" fmla="*/ 11201 w 11201"/>
                <a:gd name="connsiteY0" fmla="*/ 1372 h 1371"/>
                <a:gd name="connsiteX1" fmla="*/ 0 w 11201"/>
                <a:gd name="connsiteY1" fmla="*/ 0 h 1371"/>
                <a:gd name="connsiteX2" fmla="*/ 11201 w 11201"/>
                <a:gd name="connsiteY2" fmla="*/ 1372 h 1371"/>
              </a:gdLst>
              <a:ahLst/>
              <a:cxnLst>
                <a:cxn ang="0">
                  <a:pos x="connsiteX0" y="connsiteY0"/>
                </a:cxn>
                <a:cxn ang="0">
                  <a:pos x="connsiteX1" y="connsiteY1"/>
                </a:cxn>
                <a:cxn ang="0">
                  <a:pos x="connsiteX2" y="connsiteY2"/>
                </a:cxn>
              </a:cxnLst>
              <a:rect l="l" t="t" r="r" b="b"/>
              <a:pathLst>
                <a:path w="11201" h="1371">
                  <a:moveTo>
                    <a:pt x="11201" y="1372"/>
                  </a:moveTo>
                  <a:cubicBezTo>
                    <a:pt x="7544" y="1143"/>
                    <a:pt x="3658" y="686"/>
                    <a:pt x="0" y="0"/>
                  </a:cubicBezTo>
                  <a:cubicBezTo>
                    <a:pt x="3658" y="686"/>
                    <a:pt x="7315" y="1143"/>
                    <a:pt x="11201" y="1372"/>
                  </a:cubicBezTo>
                  <a:close/>
                </a:path>
              </a:pathLst>
            </a:custGeom>
            <a:solidFill>
              <a:srgbClr val="FFFFFF"/>
            </a:solidFill>
            <a:ln w="2286" cap="flat">
              <a:noFill/>
              <a:prstDash val="solid"/>
              <a:miter/>
            </a:ln>
          </p:spPr>
          <p:txBody>
            <a:bodyPr rtlCol="0" anchor="ctr"/>
            <a:lstStyle/>
            <a:p>
              <a:endParaRPr lang="en-US"/>
            </a:p>
          </p:txBody>
        </p:sp>
        <p:sp>
          <p:nvSpPr>
            <p:cNvPr id="64" name="Freeform 2042">
              <a:extLst>
                <a:ext uri="{FF2B5EF4-FFF2-40B4-BE49-F238E27FC236}">
                  <a16:creationId xmlns:a16="http://schemas.microsoft.com/office/drawing/2014/main" id="{4E1CB05A-D9FA-FBEF-BDCE-6E5859278622}"/>
                </a:ext>
              </a:extLst>
            </p:cNvPr>
            <p:cNvSpPr/>
            <p:nvPr/>
          </p:nvSpPr>
          <p:spPr>
            <a:xfrm>
              <a:off x="3168905" y="4981422"/>
              <a:ext cx="11201" cy="2057"/>
            </a:xfrm>
            <a:custGeom>
              <a:avLst/>
              <a:gdLst>
                <a:gd name="connsiteX0" fmla="*/ 11201 w 11201"/>
                <a:gd name="connsiteY0" fmla="*/ 2057 h 2057"/>
                <a:gd name="connsiteX1" fmla="*/ 0 w 11201"/>
                <a:gd name="connsiteY1" fmla="*/ 0 h 2057"/>
                <a:gd name="connsiteX2" fmla="*/ 11201 w 11201"/>
                <a:gd name="connsiteY2" fmla="*/ 2057 h 2057"/>
              </a:gdLst>
              <a:ahLst/>
              <a:cxnLst>
                <a:cxn ang="0">
                  <a:pos x="connsiteX0" y="connsiteY0"/>
                </a:cxn>
                <a:cxn ang="0">
                  <a:pos x="connsiteX1" y="connsiteY1"/>
                </a:cxn>
                <a:cxn ang="0">
                  <a:pos x="connsiteX2" y="connsiteY2"/>
                </a:cxn>
              </a:cxnLst>
              <a:rect l="l" t="t" r="r" b="b"/>
              <a:pathLst>
                <a:path w="11201" h="2057">
                  <a:moveTo>
                    <a:pt x="11201" y="2057"/>
                  </a:moveTo>
                  <a:cubicBezTo>
                    <a:pt x="7544" y="1600"/>
                    <a:pt x="3658" y="914"/>
                    <a:pt x="0" y="0"/>
                  </a:cubicBezTo>
                  <a:cubicBezTo>
                    <a:pt x="3886" y="685"/>
                    <a:pt x="7544" y="1371"/>
                    <a:pt x="11201" y="2057"/>
                  </a:cubicBezTo>
                  <a:close/>
                </a:path>
              </a:pathLst>
            </a:custGeom>
            <a:solidFill>
              <a:srgbClr val="FFFFFF"/>
            </a:solidFill>
            <a:ln w="2286" cap="flat">
              <a:noFill/>
              <a:prstDash val="solid"/>
              <a:miter/>
            </a:ln>
          </p:spPr>
          <p:txBody>
            <a:bodyPr rtlCol="0" anchor="ctr"/>
            <a:lstStyle/>
            <a:p>
              <a:endParaRPr lang="en-US"/>
            </a:p>
          </p:txBody>
        </p:sp>
        <p:sp>
          <p:nvSpPr>
            <p:cNvPr id="65" name="Freeform 2043">
              <a:extLst>
                <a:ext uri="{FF2B5EF4-FFF2-40B4-BE49-F238E27FC236}">
                  <a16:creationId xmlns:a16="http://schemas.microsoft.com/office/drawing/2014/main" id="{E74BEF02-60DE-BF6D-6A80-0C5E265D238A}"/>
                </a:ext>
              </a:extLst>
            </p:cNvPr>
            <p:cNvSpPr/>
            <p:nvPr/>
          </p:nvSpPr>
          <p:spPr>
            <a:xfrm>
              <a:off x="3173248" y="4503877"/>
              <a:ext cx="1828" cy="1371"/>
            </a:xfrm>
            <a:custGeom>
              <a:avLst/>
              <a:gdLst>
                <a:gd name="connsiteX0" fmla="*/ 1829 w 1828"/>
                <a:gd name="connsiteY0" fmla="*/ 0 h 1371"/>
                <a:gd name="connsiteX1" fmla="*/ 0 w 1828"/>
                <a:gd name="connsiteY1" fmla="*/ 1372 h 1371"/>
                <a:gd name="connsiteX2" fmla="*/ 1829 w 1828"/>
                <a:gd name="connsiteY2" fmla="*/ 0 h 1371"/>
              </a:gdLst>
              <a:ahLst/>
              <a:cxnLst>
                <a:cxn ang="0">
                  <a:pos x="connsiteX0" y="connsiteY0"/>
                </a:cxn>
                <a:cxn ang="0">
                  <a:pos x="connsiteX1" y="connsiteY1"/>
                </a:cxn>
                <a:cxn ang="0">
                  <a:pos x="connsiteX2" y="connsiteY2"/>
                </a:cxn>
              </a:cxnLst>
              <a:rect l="l" t="t" r="r" b="b"/>
              <a:pathLst>
                <a:path w="1828" h="1371">
                  <a:moveTo>
                    <a:pt x="1829" y="0"/>
                  </a:moveTo>
                  <a:cubicBezTo>
                    <a:pt x="1143" y="457"/>
                    <a:pt x="686" y="914"/>
                    <a:pt x="0" y="1372"/>
                  </a:cubicBezTo>
                  <a:cubicBezTo>
                    <a:pt x="457" y="914"/>
                    <a:pt x="1143" y="457"/>
                    <a:pt x="1829" y="0"/>
                  </a:cubicBezTo>
                  <a:close/>
                </a:path>
              </a:pathLst>
            </a:custGeom>
            <a:solidFill>
              <a:srgbClr val="FFFFFF"/>
            </a:solidFill>
            <a:ln w="2286" cap="flat">
              <a:noFill/>
              <a:prstDash val="solid"/>
              <a:miter/>
            </a:ln>
          </p:spPr>
          <p:txBody>
            <a:bodyPr rtlCol="0" anchor="ctr"/>
            <a:lstStyle/>
            <a:p>
              <a:endParaRPr lang="en-US"/>
            </a:p>
          </p:txBody>
        </p:sp>
        <p:sp>
          <p:nvSpPr>
            <p:cNvPr id="66" name="Freeform 2044">
              <a:extLst>
                <a:ext uri="{FF2B5EF4-FFF2-40B4-BE49-F238E27FC236}">
                  <a16:creationId xmlns:a16="http://schemas.microsoft.com/office/drawing/2014/main" id="{E9F295EE-5703-58DD-6497-802723D97C6D}"/>
                </a:ext>
              </a:extLst>
            </p:cNvPr>
            <p:cNvSpPr/>
            <p:nvPr/>
          </p:nvSpPr>
          <p:spPr>
            <a:xfrm>
              <a:off x="3145588" y="4603089"/>
              <a:ext cx="2286" cy="7315"/>
            </a:xfrm>
            <a:custGeom>
              <a:avLst/>
              <a:gdLst>
                <a:gd name="connsiteX0" fmla="*/ 2286 w 2286"/>
                <a:gd name="connsiteY0" fmla="*/ 0 h 7315"/>
                <a:gd name="connsiteX1" fmla="*/ 0 w 2286"/>
                <a:gd name="connsiteY1" fmla="*/ 7315 h 7315"/>
                <a:gd name="connsiteX2" fmla="*/ 2286 w 2286"/>
                <a:gd name="connsiteY2" fmla="*/ 0 h 7315"/>
              </a:gdLst>
              <a:ahLst/>
              <a:cxnLst>
                <a:cxn ang="0">
                  <a:pos x="connsiteX0" y="connsiteY0"/>
                </a:cxn>
                <a:cxn ang="0">
                  <a:pos x="connsiteX1" y="connsiteY1"/>
                </a:cxn>
                <a:cxn ang="0">
                  <a:pos x="connsiteX2" y="connsiteY2"/>
                </a:cxn>
              </a:cxnLst>
              <a:rect l="l" t="t" r="r" b="b"/>
              <a:pathLst>
                <a:path w="2286" h="7315">
                  <a:moveTo>
                    <a:pt x="2286" y="0"/>
                  </a:moveTo>
                  <a:cubicBezTo>
                    <a:pt x="1829" y="2743"/>
                    <a:pt x="914" y="5029"/>
                    <a:pt x="0" y="7315"/>
                  </a:cubicBezTo>
                  <a:cubicBezTo>
                    <a:pt x="1143" y="5029"/>
                    <a:pt x="1829" y="2515"/>
                    <a:pt x="2286" y="0"/>
                  </a:cubicBezTo>
                  <a:close/>
                </a:path>
              </a:pathLst>
            </a:custGeom>
            <a:solidFill>
              <a:srgbClr val="FFFFFF"/>
            </a:solidFill>
            <a:ln w="2286" cap="flat">
              <a:noFill/>
              <a:prstDash val="solid"/>
              <a:miter/>
            </a:ln>
          </p:spPr>
          <p:txBody>
            <a:bodyPr rtlCol="0" anchor="ctr"/>
            <a:lstStyle/>
            <a:p>
              <a:endParaRPr lang="en-US"/>
            </a:p>
          </p:txBody>
        </p:sp>
        <p:sp>
          <p:nvSpPr>
            <p:cNvPr id="67" name="Freeform 2045">
              <a:extLst>
                <a:ext uri="{FF2B5EF4-FFF2-40B4-BE49-F238E27FC236}">
                  <a16:creationId xmlns:a16="http://schemas.microsoft.com/office/drawing/2014/main" id="{C2F4F605-633E-697C-1790-462203367364}"/>
                </a:ext>
              </a:extLst>
            </p:cNvPr>
            <p:cNvSpPr/>
            <p:nvPr/>
          </p:nvSpPr>
          <p:spPr>
            <a:xfrm>
              <a:off x="3142159" y="4612690"/>
              <a:ext cx="2514" cy="4114"/>
            </a:xfrm>
            <a:custGeom>
              <a:avLst/>
              <a:gdLst>
                <a:gd name="connsiteX0" fmla="*/ 2515 w 2514"/>
                <a:gd name="connsiteY0" fmla="*/ 0 h 4114"/>
                <a:gd name="connsiteX1" fmla="*/ 0 w 2514"/>
                <a:gd name="connsiteY1" fmla="*/ 4115 h 4114"/>
                <a:gd name="connsiteX2" fmla="*/ 2515 w 2514"/>
                <a:gd name="connsiteY2" fmla="*/ 0 h 4114"/>
              </a:gdLst>
              <a:ahLst/>
              <a:cxnLst>
                <a:cxn ang="0">
                  <a:pos x="connsiteX0" y="connsiteY0"/>
                </a:cxn>
                <a:cxn ang="0">
                  <a:pos x="connsiteX1" y="connsiteY1"/>
                </a:cxn>
                <a:cxn ang="0">
                  <a:pos x="connsiteX2" y="connsiteY2"/>
                </a:cxn>
              </a:cxnLst>
              <a:rect l="l" t="t" r="r" b="b"/>
              <a:pathLst>
                <a:path w="2514" h="4114">
                  <a:moveTo>
                    <a:pt x="2515" y="0"/>
                  </a:moveTo>
                  <a:cubicBezTo>
                    <a:pt x="1829" y="1372"/>
                    <a:pt x="914" y="2743"/>
                    <a:pt x="0" y="4115"/>
                  </a:cubicBezTo>
                  <a:cubicBezTo>
                    <a:pt x="914" y="2743"/>
                    <a:pt x="1600" y="1372"/>
                    <a:pt x="2515" y="0"/>
                  </a:cubicBezTo>
                  <a:close/>
                </a:path>
              </a:pathLst>
            </a:custGeom>
            <a:solidFill>
              <a:srgbClr val="FFFFFF"/>
            </a:solidFill>
            <a:ln w="2286" cap="flat">
              <a:noFill/>
              <a:prstDash val="solid"/>
              <a:miter/>
            </a:ln>
          </p:spPr>
          <p:txBody>
            <a:bodyPr rtlCol="0" anchor="ctr"/>
            <a:lstStyle/>
            <a:p>
              <a:endParaRPr lang="en-US"/>
            </a:p>
          </p:txBody>
        </p:sp>
        <p:sp>
          <p:nvSpPr>
            <p:cNvPr id="68" name="Freeform 2046">
              <a:extLst>
                <a:ext uri="{FF2B5EF4-FFF2-40B4-BE49-F238E27FC236}">
                  <a16:creationId xmlns:a16="http://schemas.microsoft.com/office/drawing/2014/main" id="{6EA01E84-07AB-A49B-1013-0E5860284904}"/>
                </a:ext>
              </a:extLst>
            </p:cNvPr>
            <p:cNvSpPr/>
            <p:nvPr/>
          </p:nvSpPr>
          <p:spPr>
            <a:xfrm>
              <a:off x="3146731" y="4576800"/>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686"/>
                    <a:pt x="229" y="1143"/>
                    <a:pt x="229" y="1600"/>
                  </a:cubicBezTo>
                  <a:cubicBezTo>
                    <a:pt x="229"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69" name="Freeform 2047">
              <a:extLst>
                <a:ext uri="{FF2B5EF4-FFF2-40B4-BE49-F238E27FC236}">
                  <a16:creationId xmlns:a16="http://schemas.microsoft.com/office/drawing/2014/main" id="{9FF0A2D9-173F-212E-6582-15EFE32B3389}"/>
                </a:ext>
              </a:extLst>
            </p:cNvPr>
            <p:cNvSpPr/>
            <p:nvPr/>
          </p:nvSpPr>
          <p:spPr>
            <a:xfrm>
              <a:off x="3146045" y="4568571"/>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70" name="Freeform 2048">
              <a:extLst>
                <a:ext uri="{FF2B5EF4-FFF2-40B4-BE49-F238E27FC236}">
                  <a16:creationId xmlns:a16="http://schemas.microsoft.com/office/drawing/2014/main" id="{04C733D9-4628-5C91-1FAB-445D1AFB46C5}"/>
                </a:ext>
              </a:extLst>
            </p:cNvPr>
            <p:cNvSpPr/>
            <p:nvPr/>
          </p:nvSpPr>
          <p:spPr>
            <a:xfrm>
              <a:off x="3153132" y="4528108"/>
              <a:ext cx="914" cy="1828"/>
            </a:xfrm>
            <a:custGeom>
              <a:avLst/>
              <a:gdLst>
                <a:gd name="connsiteX0" fmla="*/ 914 w 914"/>
                <a:gd name="connsiteY0" fmla="*/ 0 h 1828"/>
                <a:gd name="connsiteX1" fmla="*/ 0 w 914"/>
                <a:gd name="connsiteY1" fmla="*/ 1829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6"/>
                    <a:pt x="229" y="1372"/>
                    <a:pt x="0" y="1829"/>
                  </a:cubicBezTo>
                  <a:cubicBezTo>
                    <a:pt x="229" y="1372"/>
                    <a:pt x="686" y="686"/>
                    <a:pt x="914" y="0"/>
                  </a:cubicBezTo>
                  <a:close/>
                </a:path>
              </a:pathLst>
            </a:custGeom>
            <a:solidFill>
              <a:srgbClr val="FFFFFF"/>
            </a:solidFill>
            <a:ln w="2286" cap="flat">
              <a:noFill/>
              <a:prstDash val="solid"/>
              <a:miter/>
            </a:ln>
          </p:spPr>
          <p:txBody>
            <a:bodyPr rtlCol="0" anchor="ctr"/>
            <a:lstStyle/>
            <a:p>
              <a:endParaRPr lang="en-US"/>
            </a:p>
          </p:txBody>
        </p:sp>
        <p:sp>
          <p:nvSpPr>
            <p:cNvPr id="71" name="Freeform 2049">
              <a:extLst>
                <a:ext uri="{FF2B5EF4-FFF2-40B4-BE49-F238E27FC236}">
                  <a16:creationId xmlns:a16="http://schemas.microsoft.com/office/drawing/2014/main" id="{8D19AC86-282C-F539-7C26-D7AD1D34A6C1}"/>
                </a:ext>
              </a:extLst>
            </p:cNvPr>
            <p:cNvSpPr/>
            <p:nvPr/>
          </p:nvSpPr>
          <p:spPr>
            <a:xfrm>
              <a:off x="3146045" y="4571542"/>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0" y="1143"/>
                    <a:pt x="229" y="1600"/>
                  </a:cubicBezTo>
                  <a:cubicBezTo>
                    <a:pt x="229"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72" name="Freeform 2050">
              <a:extLst>
                <a:ext uri="{FF2B5EF4-FFF2-40B4-BE49-F238E27FC236}">
                  <a16:creationId xmlns:a16="http://schemas.microsoft.com/office/drawing/2014/main" id="{A57D7A7C-968A-1D69-5FAD-AA5DC97DEBA1}"/>
                </a:ext>
              </a:extLst>
            </p:cNvPr>
            <p:cNvSpPr/>
            <p:nvPr/>
          </p:nvSpPr>
          <p:spPr>
            <a:xfrm>
              <a:off x="3070378" y="4636008"/>
              <a:ext cx="11887" cy="685"/>
            </a:xfrm>
            <a:custGeom>
              <a:avLst/>
              <a:gdLst>
                <a:gd name="connsiteX0" fmla="*/ 11887 w 11887"/>
                <a:gd name="connsiteY0" fmla="*/ 686 h 685"/>
                <a:gd name="connsiteX1" fmla="*/ 0 w 11887"/>
                <a:gd name="connsiteY1" fmla="*/ 0 h 685"/>
                <a:gd name="connsiteX2" fmla="*/ 11887 w 11887"/>
                <a:gd name="connsiteY2" fmla="*/ 686 h 685"/>
              </a:gdLst>
              <a:ahLst/>
              <a:cxnLst>
                <a:cxn ang="0">
                  <a:pos x="connsiteX0" y="connsiteY0"/>
                </a:cxn>
                <a:cxn ang="0">
                  <a:pos x="connsiteX1" y="connsiteY1"/>
                </a:cxn>
                <a:cxn ang="0">
                  <a:pos x="connsiteX2" y="connsiteY2"/>
                </a:cxn>
              </a:cxnLst>
              <a:rect l="l" t="t" r="r" b="b"/>
              <a:pathLst>
                <a:path w="11887" h="685">
                  <a:moveTo>
                    <a:pt x="11887" y="686"/>
                  </a:moveTo>
                  <a:cubicBezTo>
                    <a:pt x="8001" y="686"/>
                    <a:pt x="3886" y="457"/>
                    <a:pt x="0" y="0"/>
                  </a:cubicBezTo>
                  <a:cubicBezTo>
                    <a:pt x="3886" y="229"/>
                    <a:pt x="7772" y="457"/>
                    <a:pt x="11887" y="686"/>
                  </a:cubicBezTo>
                  <a:close/>
                </a:path>
              </a:pathLst>
            </a:custGeom>
            <a:solidFill>
              <a:srgbClr val="FFFFFF"/>
            </a:solidFill>
            <a:ln w="2286" cap="flat">
              <a:noFill/>
              <a:prstDash val="solid"/>
              <a:miter/>
            </a:ln>
          </p:spPr>
          <p:txBody>
            <a:bodyPr rtlCol="0" anchor="ctr"/>
            <a:lstStyle/>
            <a:p>
              <a:endParaRPr lang="en-US"/>
            </a:p>
          </p:txBody>
        </p:sp>
        <p:sp>
          <p:nvSpPr>
            <p:cNvPr id="73" name="Freeform 2051">
              <a:extLst>
                <a:ext uri="{FF2B5EF4-FFF2-40B4-BE49-F238E27FC236}">
                  <a16:creationId xmlns:a16="http://schemas.microsoft.com/office/drawing/2014/main" id="{C3BC76DB-BCA5-BC98-CA5A-9678055005F8}"/>
                </a:ext>
              </a:extLst>
            </p:cNvPr>
            <p:cNvSpPr/>
            <p:nvPr/>
          </p:nvSpPr>
          <p:spPr>
            <a:xfrm>
              <a:off x="3003856" y="4619777"/>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0"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74" name="Freeform 2052">
              <a:extLst>
                <a:ext uri="{FF2B5EF4-FFF2-40B4-BE49-F238E27FC236}">
                  <a16:creationId xmlns:a16="http://schemas.microsoft.com/office/drawing/2014/main" id="{3C02E835-566C-5EC8-72F7-69C3C3A50F32}"/>
                </a:ext>
              </a:extLst>
            </p:cNvPr>
            <p:cNvSpPr/>
            <p:nvPr/>
          </p:nvSpPr>
          <p:spPr>
            <a:xfrm>
              <a:off x="3001113" y="4618405"/>
              <a:ext cx="914" cy="457"/>
            </a:xfrm>
            <a:custGeom>
              <a:avLst/>
              <a:gdLst>
                <a:gd name="connsiteX0" fmla="*/ 914 w 914"/>
                <a:gd name="connsiteY0" fmla="*/ 457 h 457"/>
                <a:gd name="connsiteX1" fmla="*/ 0 w 914"/>
                <a:gd name="connsiteY1" fmla="*/ 0 h 457"/>
                <a:gd name="connsiteX2" fmla="*/ 914 w 914"/>
                <a:gd name="connsiteY2" fmla="*/ 457 h 457"/>
              </a:gdLst>
              <a:ahLst/>
              <a:cxnLst>
                <a:cxn ang="0">
                  <a:pos x="connsiteX0" y="connsiteY0"/>
                </a:cxn>
                <a:cxn ang="0">
                  <a:pos x="connsiteX1" y="connsiteY1"/>
                </a:cxn>
                <a:cxn ang="0">
                  <a:pos x="connsiteX2" y="connsiteY2"/>
                </a:cxn>
              </a:cxnLst>
              <a:rect l="l" t="t" r="r" b="b"/>
              <a:pathLst>
                <a:path w="914" h="457">
                  <a:moveTo>
                    <a:pt x="914" y="457"/>
                  </a:moveTo>
                  <a:cubicBezTo>
                    <a:pt x="686" y="229"/>
                    <a:pt x="457" y="229"/>
                    <a:pt x="0" y="0"/>
                  </a:cubicBezTo>
                  <a:cubicBezTo>
                    <a:pt x="457" y="229"/>
                    <a:pt x="686" y="457"/>
                    <a:pt x="914" y="457"/>
                  </a:cubicBezTo>
                  <a:close/>
                </a:path>
              </a:pathLst>
            </a:custGeom>
            <a:solidFill>
              <a:srgbClr val="FFFFFF"/>
            </a:solidFill>
            <a:ln w="2286" cap="flat">
              <a:noFill/>
              <a:prstDash val="solid"/>
              <a:miter/>
            </a:ln>
          </p:spPr>
          <p:txBody>
            <a:bodyPr rtlCol="0" anchor="ctr"/>
            <a:lstStyle/>
            <a:p>
              <a:endParaRPr lang="en-US"/>
            </a:p>
          </p:txBody>
        </p:sp>
        <p:sp>
          <p:nvSpPr>
            <p:cNvPr id="75" name="Freeform 2053">
              <a:extLst>
                <a:ext uri="{FF2B5EF4-FFF2-40B4-BE49-F238E27FC236}">
                  <a16:creationId xmlns:a16="http://schemas.microsoft.com/office/drawing/2014/main" id="{8C0F126B-C385-C25E-639C-5DF90CDFC7EF}"/>
                </a:ext>
              </a:extLst>
            </p:cNvPr>
            <p:cNvSpPr/>
            <p:nvPr/>
          </p:nvSpPr>
          <p:spPr>
            <a:xfrm>
              <a:off x="3051633" y="4633493"/>
              <a:ext cx="1828" cy="228"/>
            </a:xfrm>
            <a:custGeom>
              <a:avLst/>
              <a:gdLst>
                <a:gd name="connsiteX0" fmla="*/ 1829 w 1828"/>
                <a:gd name="connsiteY0" fmla="*/ 229 h 228"/>
                <a:gd name="connsiteX1" fmla="*/ 0 w 1828"/>
                <a:gd name="connsiteY1" fmla="*/ 0 h 228"/>
                <a:gd name="connsiteX2" fmla="*/ 1829 w 1828"/>
                <a:gd name="connsiteY2" fmla="*/ 229 h 228"/>
              </a:gdLst>
              <a:ahLst/>
              <a:cxnLst>
                <a:cxn ang="0">
                  <a:pos x="connsiteX0" y="connsiteY0"/>
                </a:cxn>
                <a:cxn ang="0">
                  <a:pos x="connsiteX1" y="connsiteY1"/>
                </a:cxn>
                <a:cxn ang="0">
                  <a:pos x="connsiteX2" y="connsiteY2"/>
                </a:cxn>
              </a:cxnLst>
              <a:rect l="l" t="t" r="r" b="b"/>
              <a:pathLst>
                <a:path w="1828" h="228">
                  <a:moveTo>
                    <a:pt x="1829" y="229"/>
                  </a:moveTo>
                  <a:cubicBezTo>
                    <a:pt x="1143" y="229"/>
                    <a:pt x="686" y="0"/>
                    <a:pt x="0" y="0"/>
                  </a:cubicBezTo>
                  <a:cubicBezTo>
                    <a:pt x="686" y="0"/>
                    <a:pt x="1372" y="229"/>
                    <a:pt x="1829" y="229"/>
                  </a:cubicBezTo>
                  <a:close/>
                </a:path>
              </a:pathLst>
            </a:custGeom>
            <a:solidFill>
              <a:srgbClr val="FFFFFF"/>
            </a:solidFill>
            <a:ln w="2286" cap="flat">
              <a:noFill/>
              <a:prstDash val="solid"/>
              <a:miter/>
            </a:ln>
          </p:spPr>
          <p:txBody>
            <a:bodyPr rtlCol="0" anchor="ctr"/>
            <a:lstStyle/>
            <a:p>
              <a:endParaRPr lang="en-US"/>
            </a:p>
          </p:txBody>
        </p:sp>
        <p:sp>
          <p:nvSpPr>
            <p:cNvPr id="76" name="Freeform 2054">
              <a:extLst>
                <a:ext uri="{FF2B5EF4-FFF2-40B4-BE49-F238E27FC236}">
                  <a16:creationId xmlns:a16="http://schemas.microsoft.com/office/drawing/2014/main" id="{39E97FAF-D368-7656-DF9D-90449E90DDA9}"/>
                </a:ext>
              </a:extLst>
            </p:cNvPr>
            <p:cNvSpPr/>
            <p:nvPr/>
          </p:nvSpPr>
          <p:spPr>
            <a:xfrm>
              <a:off x="3028316" y="4628007"/>
              <a:ext cx="2514" cy="685"/>
            </a:xfrm>
            <a:custGeom>
              <a:avLst/>
              <a:gdLst>
                <a:gd name="connsiteX0" fmla="*/ 2515 w 2514"/>
                <a:gd name="connsiteY0" fmla="*/ 686 h 685"/>
                <a:gd name="connsiteX1" fmla="*/ 0 w 2514"/>
                <a:gd name="connsiteY1" fmla="*/ 0 h 685"/>
                <a:gd name="connsiteX2" fmla="*/ 2515 w 2514"/>
                <a:gd name="connsiteY2" fmla="*/ 686 h 685"/>
              </a:gdLst>
              <a:ahLst/>
              <a:cxnLst>
                <a:cxn ang="0">
                  <a:pos x="connsiteX0" y="connsiteY0"/>
                </a:cxn>
                <a:cxn ang="0">
                  <a:pos x="connsiteX1" y="connsiteY1"/>
                </a:cxn>
                <a:cxn ang="0">
                  <a:pos x="connsiteX2" y="connsiteY2"/>
                </a:cxn>
              </a:cxnLst>
              <a:rect l="l" t="t" r="r" b="b"/>
              <a:pathLst>
                <a:path w="2514" h="685">
                  <a:moveTo>
                    <a:pt x="2515" y="686"/>
                  </a:moveTo>
                  <a:cubicBezTo>
                    <a:pt x="1600" y="457"/>
                    <a:pt x="914" y="229"/>
                    <a:pt x="0" y="0"/>
                  </a:cubicBezTo>
                  <a:cubicBezTo>
                    <a:pt x="914" y="229"/>
                    <a:pt x="1600" y="457"/>
                    <a:pt x="2515" y="686"/>
                  </a:cubicBezTo>
                  <a:close/>
                </a:path>
              </a:pathLst>
            </a:custGeom>
            <a:solidFill>
              <a:srgbClr val="FFFFFF"/>
            </a:solidFill>
            <a:ln w="2286" cap="flat">
              <a:noFill/>
              <a:prstDash val="solid"/>
              <a:miter/>
            </a:ln>
          </p:spPr>
          <p:txBody>
            <a:bodyPr rtlCol="0" anchor="ctr"/>
            <a:lstStyle/>
            <a:p>
              <a:endParaRPr lang="en-US"/>
            </a:p>
          </p:txBody>
        </p:sp>
        <p:sp>
          <p:nvSpPr>
            <p:cNvPr id="77" name="Freeform 2055">
              <a:extLst>
                <a:ext uri="{FF2B5EF4-FFF2-40B4-BE49-F238E27FC236}">
                  <a16:creationId xmlns:a16="http://schemas.microsoft.com/office/drawing/2014/main" id="{F00ED249-9B28-9A0A-28A6-C0FC99C8A3AD}"/>
                </a:ext>
              </a:extLst>
            </p:cNvPr>
            <p:cNvSpPr/>
            <p:nvPr/>
          </p:nvSpPr>
          <p:spPr>
            <a:xfrm>
              <a:off x="3146274" y="4574057"/>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229" y="1143"/>
                    <a:pt x="229" y="1600"/>
                  </a:cubicBezTo>
                  <a:cubicBezTo>
                    <a:pt x="229" y="1143"/>
                    <a:pt x="229" y="686"/>
                    <a:pt x="0" y="0"/>
                  </a:cubicBezTo>
                  <a:close/>
                </a:path>
              </a:pathLst>
            </a:custGeom>
            <a:solidFill>
              <a:srgbClr val="FFFFFF"/>
            </a:solidFill>
            <a:ln w="2286" cap="flat">
              <a:noFill/>
              <a:prstDash val="solid"/>
              <a:miter/>
            </a:ln>
          </p:spPr>
          <p:txBody>
            <a:bodyPr rtlCol="0" anchor="ctr"/>
            <a:lstStyle/>
            <a:p>
              <a:endParaRPr lang="en-US"/>
            </a:p>
          </p:txBody>
        </p:sp>
        <p:sp>
          <p:nvSpPr>
            <p:cNvPr id="78" name="Freeform 2056">
              <a:extLst>
                <a:ext uri="{FF2B5EF4-FFF2-40B4-BE49-F238E27FC236}">
                  <a16:creationId xmlns:a16="http://schemas.microsoft.com/office/drawing/2014/main" id="{C1CC5026-ACE8-FDA3-163C-4FE2190663BD}"/>
                </a:ext>
              </a:extLst>
            </p:cNvPr>
            <p:cNvSpPr/>
            <p:nvPr/>
          </p:nvSpPr>
          <p:spPr>
            <a:xfrm>
              <a:off x="3148102" y="4543196"/>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229" y="1143"/>
                    <a:pt x="0" y="1829"/>
                  </a:cubicBezTo>
                  <a:cubicBezTo>
                    <a:pt x="0" y="1143"/>
                    <a:pt x="229" y="457"/>
                    <a:pt x="457" y="0"/>
                  </a:cubicBezTo>
                  <a:close/>
                </a:path>
              </a:pathLst>
            </a:custGeom>
            <a:solidFill>
              <a:srgbClr val="FFFFFF"/>
            </a:solidFill>
            <a:ln w="2286" cap="flat">
              <a:noFill/>
              <a:prstDash val="solid"/>
              <a:miter/>
            </a:ln>
          </p:spPr>
          <p:txBody>
            <a:bodyPr rtlCol="0" anchor="ctr"/>
            <a:lstStyle/>
            <a:p>
              <a:endParaRPr lang="en-US"/>
            </a:p>
          </p:txBody>
        </p:sp>
        <p:sp>
          <p:nvSpPr>
            <p:cNvPr id="79" name="Freeform 2057">
              <a:extLst>
                <a:ext uri="{FF2B5EF4-FFF2-40B4-BE49-F238E27FC236}">
                  <a16:creationId xmlns:a16="http://schemas.microsoft.com/office/drawing/2014/main" id="{9613976F-8F09-788A-16F8-E79258982B7A}"/>
                </a:ext>
              </a:extLst>
            </p:cNvPr>
            <p:cNvSpPr/>
            <p:nvPr/>
          </p:nvSpPr>
          <p:spPr>
            <a:xfrm>
              <a:off x="3149017" y="4539538"/>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0" y="1143"/>
                    <a:pt x="0" y="1829"/>
                  </a:cubicBezTo>
                  <a:cubicBezTo>
                    <a:pt x="0" y="1372"/>
                    <a:pt x="229" y="686"/>
                    <a:pt x="457" y="0"/>
                  </a:cubicBezTo>
                  <a:close/>
                </a:path>
              </a:pathLst>
            </a:custGeom>
            <a:solidFill>
              <a:srgbClr val="FFFFFF"/>
            </a:solidFill>
            <a:ln w="2286" cap="flat">
              <a:noFill/>
              <a:prstDash val="solid"/>
              <a:miter/>
            </a:ln>
          </p:spPr>
          <p:txBody>
            <a:bodyPr rtlCol="0" anchor="ctr"/>
            <a:lstStyle/>
            <a:p>
              <a:endParaRPr lang="en-US"/>
            </a:p>
          </p:txBody>
        </p:sp>
        <p:sp>
          <p:nvSpPr>
            <p:cNvPr id="80" name="Freeform 2058">
              <a:extLst>
                <a:ext uri="{FF2B5EF4-FFF2-40B4-BE49-F238E27FC236}">
                  <a16:creationId xmlns:a16="http://schemas.microsoft.com/office/drawing/2014/main" id="{16667FF6-F3B7-16EF-CBF7-3F83712F69BD}"/>
                </a:ext>
              </a:extLst>
            </p:cNvPr>
            <p:cNvSpPr/>
            <p:nvPr/>
          </p:nvSpPr>
          <p:spPr>
            <a:xfrm>
              <a:off x="3151303" y="4531537"/>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457"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81" name="Freeform 2059">
              <a:extLst>
                <a:ext uri="{FF2B5EF4-FFF2-40B4-BE49-F238E27FC236}">
                  <a16:creationId xmlns:a16="http://schemas.microsoft.com/office/drawing/2014/main" id="{00E746FF-4018-1B59-9C81-72C451023421}"/>
                </a:ext>
              </a:extLst>
            </p:cNvPr>
            <p:cNvSpPr/>
            <p:nvPr/>
          </p:nvSpPr>
          <p:spPr>
            <a:xfrm>
              <a:off x="3149931" y="4535881"/>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686"/>
                    <a:pt x="229" y="1372"/>
                    <a:pt x="0" y="2286"/>
                  </a:cubicBezTo>
                  <a:cubicBezTo>
                    <a:pt x="229" y="1600"/>
                    <a:pt x="457" y="914"/>
                    <a:pt x="686" y="0"/>
                  </a:cubicBezTo>
                  <a:close/>
                </a:path>
              </a:pathLst>
            </a:custGeom>
            <a:solidFill>
              <a:srgbClr val="FFFFFF"/>
            </a:solidFill>
            <a:ln w="2286" cap="flat">
              <a:noFill/>
              <a:prstDash val="solid"/>
              <a:miter/>
            </a:ln>
          </p:spPr>
          <p:txBody>
            <a:bodyPr rtlCol="0" anchor="ctr"/>
            <a:lstStyle/>
            <a:p>
              <a:endParaRPr lang="en-US"/>
            </a:p>
          </p:txBody>
        </p:sp>
        <p:sp>
          <p:nvSpPr>
            <p:cNvPr id="82" name="Freeform 2060">
              <a:extLst>
                <a:ext uri="{FF2B5EF4-FFF2-40B4-BE49-F238E27FC236}">
                  <a16:creationId xmlns:a16="http://schemas.microsoft.com/office/drawing/2014/main" id="{4ECB0E88-533A-B756-3FB5-C38C4547646F}"/>
                </a:ext>
              </a:extLst>
            </p:cNvPr>
            <p:cNvSpPr/>
            <p:nvPr/>
          </p:nvSpPr>
          <p:spPr>
            <a:xfrm>
              <a:off x="3145816" y="4565599"/>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83" name="Freeform 2061">
              <a:extLst>
                <a:ext uri="{FF2B5EF4-FFF2-40B4-BE49-F238E27FC236}">
                  <a16:creationId xmlns:a16="http://schemas.microsoft.com/office/drawing/2014/main" id="{1F29714C-7659-AEE2-9CB6-B920C5EFD355}"/>
                </a:ext>
              </a:extLst>
            </p:cNvPr>
            <p:cNvSpPr/>
            <p:nvPr/>
          </p:nvSpPr>
          <p:spPr>
            <a:xfrm>
              <a:off x="3147188" y="4546396"/>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229" y="1143"/>
                    <a:pt x="0" y="1829"/>
                  </a:cubicBezTo>
                  <a:cubicBezTo>
                    <a:pt x="229" y="1143"/>
                    <a:pt x="457" y="686"/>
                    <a:pt x="457" y="0"/>
                  </a:cubicBezTo>
                  <a:close/>
                </a:path>
              </a:pathLst>
            </a:custGeom>
            <a:solidFill>
              <a:srgbClr val="FFFFFF"/>
            </a:solidFill>
            <a:ln w="2286" cap="flat">
              <a:noFill/>
              <a:prstDash val="solid"/>
              <a:miter/>
            </a:ln>
          </p:spPr>
          <p:txBody>
            <a:bodyPr rtlCol="0" anchor="ctr"/>
            <a:lstStyle/>
            <a:p>
              <a:endParaRPr lang="en-US"/>
            </a:p>
          </p:txBody>
        </p:sp>
        <p:sp>
          <p:nvSpPr>
            <p:cNvPr id="84" name="Freeform 2062">
              <a:extLst>
                <a:ext uri="{FF2B5EF4-FFF2-40B4-BE49-F238E27FC236}">
                  <a16:creationId xmlns:a16="http://schemas.microsoft.com/office/drawing/2014/main" id="{7D82A355-B931-62CE-8B11-2F50F991EB2C}"/>
                </a:ext>
              </a:extLst>
            </p:cNvPr>
            <p:cNvSpPr/>
            <p:nvPr/>
          </p:nvSpPr>
          <p:spPr>
            <a:xfrm>
              <a:off x="3145943" y="4559427"/>
              <a:ext cx="101" cy="1600"/>
            </a:xfrm>
            <a:custGeom>
              <a:avLst/>
              <a:gdLst>
                <a:gd name="connsiteX0" fmla="*/ 102 w 101"/>
                <a:gd name="connsiteY0" fmla="*/ 0 h 1600"/>
                <a:gd name="connsiteX1" fmla="*/ 102 w 101"/>
                <a:gd name="connsiteY1" fmla="*/ 1600 h 1600"/>
                <a:gd name="connsiteX2" fmla="*/ 102 w 101"/>
                <a:gd name="connsiteY2" fmla="*/ 0 h 1600"/>
              </a:gdLst>
              <a:ahLst/>
              <a:cxnLst>
                <a:cxn ang="0">
                  <a:pos x="connsiteX0" y="connsiteY0"/>
                </a:cxn>
                <a:cxn ang="0">
                  <a:pos x="connsiteX1" y="connsiteY1"/>
                </a:cxn>
                <a:cxn ang="0">
                  <a:pos x="connsiteX2" y="connsiteY2"/>
                </a:cxn>
              </a:cxnLst>
              <a:rect l="l" t="t" r="r" b="b"/>
              <a:pathLst>
                <a:path w="101" h="1600">
                  <a:moveTo>
                    <a:pt x="102" y="0"/>
                  </a:moveTo>
                  <a:cubicBezTo>
                    <a:pt x="102" y="457"/>
                    <a:pt x="102" y="1143"/>
                    <a:pt x="102" y="1600"/>
                  </a:cubicBezTo>
                  <a:cubicBezTo>
                    <a:pt x="-127" y="1143"/>
                    <a:pt x="102" y="686"/>
                    <a:pt x="102" y="0"/>
                  </a:cubicBezTo>
                  <a:close/>
                </a:path>
              </a:pathLst>
            </a:custGeom>
            <a:solidFill>
              <a:srgbClr val="FFFFFF"/>
            </a:solidFill>
            <a:ln w="2286" cap="flat">
              <a:noFill/>
              <a:prstDash val="solid"/>
              <a:miter/>
            </a:ln>
          </p:spPr>
          <p:txBody>
            <a:bodyPr rtlCol="0" anchor="ctr"/>
            <a:lstStyle/>
            <a:p>
              <a:endParaRPr lang="en-US"/>
            </a:p>
          </p:txBody>
        </p:sp>
        <p:sp>
          <p:nvSpPr>
            <p:cNvPr id="85" name="Freeform 2063">
              <a:extLst>
                <a:ext uri="{FF2B5EF4-FFF2-40B4-BE49-F238E27FC236}">
                  <a16:creationId xmlns:a16="http://schemas.microsoft.com/office/drawing/2014/main" id="{773C4460-F5B4-2399-2B10-49C637BD9BAD}"/>
                </a:ext>
              </a:extLst>
            </p:cNvPr>
            <p:cNvSpPr/>
            <p:nvPr/>
          </p:nvSpPr>
          <p:spPr>
            <a:xfrm>
              <a:off x="3146731" y="4549825"/>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0" y="1143"/>
                    <a:pt x="229" y="457"/>
                    <a:pt x="229" y="0"/>
                  </a:cubicBezTo>
                  <a:close/>
                </a:path>
              </a:pathLst>
            </a:custGeom>
            <a:solidFill>
              <a:srgbClr val="FFFFFF"/>
            </a:solidFill>
            <a:ln w="2286" cap="flat">
              <a:noFill/>
              <a:prstDash val="solid"/>
              <a:miter/>
            </a:ln>
          </p:spPr>
          <p:txBody>
            <a:bodyPr rtlCol="0" anchor="ctr"/>
            <a:lstStyle/>
            <a:p>
              <a:endParaRPr lang="en-US"/>
            </a:p>
          </p:txBody>
        </p:sp>
        <p:sp>
          <p:nvSpPr>
            <p:cNvPr id="86" name="Freeform 2064">
              <a:extLst>
                <a:ext uri="{FF2B5EF4-FFF2-40B4-BE49-F238E27FC236}">
                  <a16:creationId xmlns:a16="http://schemas.microsoft.com/office/drawing/2014/main" id="{7CF46A9D-1EB0-1048-CB17-1392749CCF3A}"/>
                </a:ext>
              </a:extLst>
            </p:cNvPr>
            <p:cNvSpPr/>
            <p:nvPr/>
          </p:nvSpPr>
          <p:spPr>
            <a:xfrm>
              <a:off x="3146045" y="455645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229" y="1143"/>
                    <a:pt x="0" y="1600"/>
                  </a:cubicBezTo>
                  <a:cubicBezTo>
                    <a:pt x="0" y="1143"/>
                    <a:pt x="0" y="457"/>
                    <a:pt x="229" y="0"/>
                  </a:cubicBezTo>
                  <a:close/>
                </a:path>
              </a:pathLst>
            </a:custGeom>
            <a:solidFill>
              <a:srgbClr val="FFFFFF"/>
            </a:solidFill>
            <a:ln w="2286" cap="flat">
              <a:noFill/>
              <a:prstDash val="solid"/>
              <a:miter/>
            </a:ln>
          </p:spPr>
          <p:txBody>
            <a:bodyPr rtlCol="0" anchor="ctr"/>
            <a:lstStyle/>
            <a:p>
              <a:endParaRPr lang="en-US"/>
            </a:p>
          </p:txBody>
        </p:sp>
        <p:sp>
          <p:nvSpPr>
            <p:cNvPr id="87" name="Freeform 2065">
              <a:extLst>
                <a:ext uri="{FF2B5EF4-FFF2-40B4-BE49-F238E27FC236}">
                  <a16:creationId xmlns:a16="http://schemas.microsoft.com/office/drawing/2014/main" id="{2D04C19E-B602-16F4-71AA-07503577D004}"/>
                </a:ext>
              </a:extLst>
            </p:cNvPr>
            <p:cNvSpPr/>
            <p:nvPr/>
          </p:nvSpPr>
          <p:spPr>
            <a:xfrm>
              <a:off x="3146274" y="4553026"/>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88" name="Freeform 2066">
              <a:extLst>
                <a:ext uri="{FF2B5EF4-FFF2-40B4-BE49-F238E27FC236}">
                  <a16:creationId xmlns:a16="http://schemas.microsoft.com/office/drawing/2014/main" id="{209D83E8-DAED-1E72-3CD9-1C579FD449F3}"/>
                </a:ext>
              </a:extLst>
            </p:cNvPr>
            <p:cNvSpPr/>
            <p:nvPr/>
          </p:nvSpPr>
          <p:spPr>
            <a:xfrm>
              <a:off x="3111755" y="5181447"/>
              <a:ext cx="1143" cy="2743"/>
            </a:xfrm>
            <a:custGeom>
              <a:avLst/>
              <a:gdLst>
                <a:gd name="connsiteX0" fmla="*/ 1143 w 1143"/>
                <a:gd name="connsiteY0" fmla="*/ 2743 h 2743"/>
                <a:gd name="connsiteX1" fmla="*/ 0 w 1143"/>
                <a:gd name="connsiteY1" fmla="*/ 0 h 2743"/>
                <a:gd name="connsiteX2" fmla="*/ 1143 w 1143"/>
                <a:gd name="connsiteY2" fmla="*/ 2743 h 2743"/>
              </a:gdLst>
              <a:ahLst/>
              <a:cxnLst>
                <a:cxn ang="0">
                  <a:pos x="connsiteX0" y="connsiteY0"/>
                </a:cxn>
                <a:cxn ang="0">
                  <a:pos x="connsiteX1" y="connsiteY1"/>
                </a:cxn>
                <a:cxn ang="0">
                  <a:pos x="connsiteX2" y="connsiteY2"/>
                </a:cxn>
              </a:cxnLst>
              <a:rect l="l" t="t" r="r" b="b"/>
              <a:pathLst>
                <a:path w="1143" h="2743">
                  <a:moveTo>
                    <a:pt x="1143" y="2743"/>
                  </a:moveTo>
                  <a:cubicBezTo>
                    <a:pt x="686" y="1828"/>
                    <a:pt x="457" y="914"/>
                    <a:pt x="0" y="0"/>
                  </a:cubicBezTo>
                  <a:cubicBezTo>
                    <a:pt x="457" y="914"/>
                    <a:pt x="686" y="1828"/>
                    <a:pt x="1143" y="2743"/>
                  </a:cubicBezTo>
                  <a:close/>
                </a:path>
              </a:pathLst>
            </a:custGeom>
            <a:solidFill>
              <a:srgbClr val="FFFFFF"/>
            </a:solidFill>
            <a:ln w="2286" cap="flat">
              <a:noFill/>
              <a:prstDash val="solid"/>
              <a:miter/>
            </a:ln>
          </p:spPr>
          <p:txBody>
            <a:bodyPr rtlCol="0" anchor="ctr"/>
            <a:lstStyle/>
            <a:p>
              <a:endParaRPr lang="en-US"/>
            </a:p>
          </p:txBody>
        </p:sp>
        <p:sp>
          <p:nvSpPr>
            <p:cNvPr id="89" name="Freeform 2067">
              <a:extLst>
                <a:ext uri="{FF2B5EF4-FFF2-40B4-BE49-F238E27FC236}">
                  <a16:creationId xmlns:a16="http://schemas.microsoft.com/office/drawing/2014/main" id="{5020B6C2-E88E-CC18-E105-22194E46C1A5}"/>
                </a:ext>
              </a:extLst>
            </p:cNvPr>
            <p:cNvSpPr/>
            <p:nvPr/>
          </p:nvSpPr>
          <p:spPr>
            <a:xfrm>
              <a:off x="3328468" y="5150815"/>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686"/>
                    <a:pt x="229" y="0"/>
                  </a:cubicBezTo>
                  <a:close/>
                </a:path>
              </a:pathLst>
            </a:custGeom>
            <a:solidFill>
              <a:srgbClr val="FFFFFF"/>
            </a:solidFill>
            <a:ln w="2286" cap="flat">
              <a:noFill/>
              <a:prstDash val="solid"/>
              <a:miter/>
            </a:ln>
          </p:spPr>
          <p:txBody>
            <a:bodyPr rtlCol="0" anchor="ctr"/>
            <a:lstStyle/>
            <a:p>
              <a:endParaRPr lang="en-US"/>
            </a:p>
          </p:txBody>
        </p:sp>
        <p:sp>
          <p:nvSpPr>
            <p:cNvPr id="90" name="Freeform 2068">
              <a:extLst>
                <a:ext uri="{FF2B5EF4-FFF2-40B4-BE49-F238E27FC236}">
                  <a16:creationId xmlns:a16="http://schemas.microsoft.com/office/drawing/2014/main" id="{BCAB7C7E-2360-865F-8D70-C02D19D8D6EE}"/>
                </a:ext>
              </a:extLst>
            </p:cNvPr>
            <p:cNvSpPr/>
            <p:nvPr/>
          </p:nvSpPr>
          <p:spPr>
            <a:xfrm>
              <a:off x="3324810" y="5168646"/>
              <a:ext cx="685" cy="2057"/>
            </a:xfrm>
            <a:custGeom>
              <a:avLst/>
              <a:gdLst>
                <a:gd name="connsiteX0" fmla="*/ 686 w 685"/>
                <a:gd name="connsiteY0" fmla="*/ 0 h 2057"/>
                <a:gd name="connsiteX1" fmla="*/ 0 w 685"/>
                <a:gd name="connsiteY1" fmla="*/ 2057 h 2057"/>
                <a:gd name="connsiteX2" fmla="*/ 686 w 685"/>
                <a:gd name="connsiteY2" fmla="*/ 0 h 2057"/>
              </a:gdLst>
              <a:ahLst/>
              <a:cxnLst>
                <a:cxn ang="0">
                  <a:pos x="connsiteX0" y="connsiteY0"/>
                </a:cxn>
                <a:cxn ang="0">
                  <a:pos x="connsiteX1" y="connsiteY1"/>
                </a:cxn>
                <a:cxn ang="0">
                  <a:pos x="connsiteX2" y="connsiteY2"/>
                </a:cxn>
              </a:cxnLst>
              <a:rect l="l" t="t" r="r" b="b"/>
              <a:pathLst>
                <a:path w="685" h="2057">
                  <a:moveTo>
                    <a:pt x="686" y="0"/>
                  </a:moveTo>
                  <a:cubicBezTo>
                    <a:pt x="457" y="686"/>
                    <a:pt x="229" y="1372"/>
                    <a:pt x="0" y="2057"/>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91" name="Freeform 2069">
              <a:extLst>
                <a:ext uri="{FF2B5EF4-FFF2-40B4-BE49-F238E27FC236}">
                  <a16:creationId xmlns:a16="http://schemas.microsoft.com/office/drawing/2014/main" id="{0A784914-48FD-0C2F-63EA-28479AB0021D}"/>
                </a:ext>
              </a:extLst>
            </p:cNvPr>
            <p:cNvSpPr/>
            <p:nvPr/>
          </p:nvSpPr>
          <p:spPr>
            <a:xfrm>
              <a:off x="3323439" y="5172989"/>
              <a:ext cx="685" cy="2057"/>
            </a:xfrm>
            <a:custGeom>
              <a:avLst/>
              <a:gdLst>
                <a:gd name="connsiteX0" fmla="*/ 686 w 685"/>
                <a:gd name="connsiteY0" fmla="*/ 0 h 2057"/>
                <a:gd name="connsiteX1" fmla="*/ 0 w 685"/>
                <a:gd name="connsiteY1" fmla="*/ 2058 h 2057"/>
                <a:gd name="connsiteX2" fmla="*/ 686 w 685"/>
                <a:gd name="connsiteY2" fmla="*/ 0 h 2057"/>
              </a:gdLst>
              <a:ahLst/>
              <a:cxnLst>
                <a:cxn ang="0">
                  <a:pos x="connsiteX0" y="connsiteY0"/>
                </a:cxn>
                <a:cxn ang="0">
                  <a:pos x="connsiteX1" y="connsiteY1"/>
                </a:cxn>
                <a:cxn ang="0">
                  <a:pos x="connsiteX2" y="connsiteY2"/>
                </a:cxn>
              </a:cxnLst>
              <a:rect l="l" t="t" r="r" b="b"/>
              <a:pathLst>
                <a:path w="685" h="2057">
                  <a:moveTo>
                    <a:pt x="686" y="0"/>
                  </a:moveTo>
                  <a:cubicBezTo>
                    <a:pt x="457" y="686"/>
                    <a:pt x="229" y="1372"/>
                    <a:pt x="0" y="2058"/>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92" name="Freeform 2070">
              <a:extLst>
                <a:ext uri="{FF2B5EF4-FFF2-40B4-BE49-F238E27FC236}">
                  <a16:creationId xmlns:a16="http://schemas.microsoft.com/office/drawing/2014/main" id="{81EF4EC3-177C-F021-712A-5EB5A616B2BA}"/>
                </a:ext>
              </a:extLst>
            </p:cNvPr>
            <p:cNvSpPr/>
            <p:nvPr/>
          </p:nvSpPr>
          <p:spPr>
            <a:xfrm>
              <a:off x="3326182" y="5164074"/>
              <a:ext cx="457" cy="2057"/>
            </a:xfrm>
            <a:custGeom>
              <a:avLst/>
              <a:gdLst>
                <a:gd name="connsiteX0" fmla="*/ 457 w 457"/>
                <a:gd name="connsiteY0" fmla="*/ 0 h 2057"/>
                <a:gd name="connsiteX1" fmla="*/ 0 w 457"/>
                <a:gd name="connsiteY1" fmla="*/ 2057 h 2057"/>
                <a:gd name="connsiteX2" fmla="*/ 457 w 457"/>
                <a:gd name="connsiteY2" fmla="*/ 0 h 2057"/>
              </a:gdLst>
              <a:ahLst/>
              <a:cxnLst>
                <a:cxn ang="0">
                  <a:pos x="connsiteX0" y="connsiteY0"/>
                </a:cxn>
                <a:cxn ang="0">
                  <a:pos x="connsiteX1" y="connsiteY1"/>
                </a:cxn>
                <a:cxn ang="0">
                  <a:pos x="connsiteX2" y="connsiteY2"/>
                </a:cxn>
              </a:cxnLst>
              <a:rect l="l" t="t" r="r" b="b"/>
              <a:pathLst>
                <a:path w="457" h="2057">
                  <a:moveTo>
                    <a:pt x="457" y="0"/>
                  </a:moveTo>
                  <a:cubicBezTo>
                    <a:pt x="229" y="686"/>
                    <a:pt x="229" y="1372"/>
                    <a:pt x="0" y="2057"/>
                  </a:cubicBezTo>
                  <a:cubicBezTo>
                    <a:pt x="229" y="1600"/>
                    <a:pt x="457" y="686"/>
                    <a:pt x="457" y="0"/>
                  </a:cubicBezTo>
                  <a:close/>
                </a:path>
              </a:pathLst>
            </a:custGeom>
            <a:solidFill>
              <a:srgbClr val="FFFFFF"/>
            </a:solidFill>
            <a:ln w="2286" cap="flat">
              <a:noFill/>
              <a:prstDash val="solid"/>
              <a:miter/>
            </a:ln>
          </p:spPr>
          <p:txBody>
            <a:bodyPr rtlCol="0" anchor="ctr"/>
            <a:lstStyle/>
            <a:p>
              <a:endParaRPr lang="en-US"/>
            </a:p>
          </p:txBody>
        </p:sp>
        <p:sp>
          <p:nvSpPr>
            <p:cNvPr id="93" name="Freeform 2071">
              <a:extLst>
                <a:ext uri="{FF2B5EF4-FFF2-40B4-BE49-F238E27FC236}">
                  <a16:creationId xmlns:a16="http://schemas.microsoft.com/office/drawing/2014/main" id="{C1840BB8-7474-E66B-441C-BC3808ED71C2}"/>
                </a:ext>
              </a:extLst>
            </p:cNvPr>
            <p:cNvSpPr/>
            <p:nvPr/>
          </p:nvSpPr>
          <p:spPr>
            <a:xfrm>
              <a:off x="3328011" y="5155158"/>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5"/>
                    <a:pt x="0" y="1600"/>
                    <a:pt x="0" y="2286"/>
                  </a:cubicBezTo>
                  <a:cubicBezTo>
                    <a:pt x="0"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94" name="Freeform 2072">
              <a:extLst>
                <a:ext uri="{FF2B5EF4-FFF2-40B4-BE49-F238E27FC236}">
                  <a16:creationId xmlns:a16="http://schemas.microsoft.com/office/drawing/2014/main" id="{9DC7D467-211C-D9FA-3F74-057F847ADF0F}"/>
                </a:ext>
              </a:extLst>
            </p:cNvPr>
            <p:cNvSpPr/>
            <p:nvPr/>
          </p:nvSpPr>
          <p:spPr>
            <a:xfrm>
              <a:off x="3327096" y="5159730"/>
              <a:ext cx="457" cy="2286"/>
            </a:xfrm>
            <a:custGeom>
              <a:avLst/>
              <a:gdLst>
                <a:gd name="connsiteX0" fmla="*/ 457 w 457"/>
                <a:gd name="connsiteY0" fmla="*/ 0 h 2286"/>
                <a:gd name="connsiteX1" fmla="*/ 0 w 457"/>
                <a:gd name="connsiteY1" fmla="*/ 2286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685"/>
                    <a:pt x="229" y="1371"/>
                    <a:pt x="0" y="2286"/>
                  </a:cubicBezTo>
                  <a:cubicBezTo>
                    <a:pt x="229" y="1371"/>
                    <a:pt x="457" y="685"/>
                    <a:pt x="457" y="0"/>
                  </a:cubicBezTo>
                  <a:close/>
                </a:path>
              </a:pathLst>
            </a:custGeom>
            <a:solidFill>
              <a:srgbClr val="FFFFFF"/>
            </a:solidFill>
            <a:ln w="2286" cap="flat">
              <a:noFill/>
              <a:prstDash val="solid"/>
              <a:miter/>
            </a:ln>
          </p:spPr>
          <p:txBody>
            <a:bodyPr rtlCol="0" anchor="ctr"/>
            <a:lstStyle/>
            <a:p>
              <a:endParaRPr lang="en-US"/>
            </a:p>
          </p:txBody>
        </p:sp>
        <p:sp>
          <p:nvSpPr>
            <p:cNvPr id="95" name="Freeform 2073">
              <a:extLst>
                <a:ext uri="{FF2B5EF4-FFF2-40B4-BE49-F238E27FC236}">
                  <a16:creationId xmlns:a16="http://schemas.microsoft.com/office/drawing/2014/main" id="{9F1FC820-E795-5619-2C0A-C8E2CE46AAAB}"/>
                </a:ext>
              </a:extLst>
            </p:cNvPr>
            <p:cNvSpPr/>
            <p:nvPr/>
          </p:nvSpPr>
          <p:spPr>
            <a:xfrm>
              <a:off x="3321610" y="5177332"/>
              <a:ext cx="914" cy="2057"/>
            </a:xfrm>
            <a:custGeom>
              <a:avLst/>
              <a:gdLst>
                <a:gd name="connsiteX0" fmla="*/ 914 w 914"/>
                <a:gd name="connsiteY0" fmla="*/ 0 h 2057"/>
                <a:gd name="connsiteX1" fmla="*/ 0 w 914"/>
                <a:gd name="connsiteY1" fmla="*/ 2057 h 2057"/>
                <a:gd name="connsiteX2" fmla="*/ 914 w 914"/>
                <a:gd name="connsiteY2" fmla="*/ 0 h 2057"/>
              </a:gdLst>
              <a:ahLst/>
              <a:cxnLst>
                <a:cxn ang="0">
                  <a:pos x="connsiteX0" y="connsiteY0"/>
                </a:cxn>
                <a:cxn ang="0">
                  <a:pos x="connsiteX1" y="connsiteY1"/>
                </a:cxn>
                <a:cxn ang="0">
                  <a:pos x="connsiteX2" y="connsiteY2"/>
                </a:cxn>
              </a:cxnLst>
              <a:rect l="l" t="t" r="r" b="b"/>
              <a:pathLst>
                <a:path w="914" h="2057">
                  <a:moveTo>
                    <a:pt x="914" y="0"/>
                  </a:moveTo>
                  <a:cubicBezTo>
                    <a:pt x="686" y="686"/>
                    <a:pt x="457" y="1371"/>
                    <a:pt x="0" y="2057"/>
                  </a:cubicBezTo>
                  <a:cubicBezTo>
                    <a:pt x="457" y="1371"/>
                    <a:pt x="686" y="686"/>
                    <a:pt x="914" y="0"/>
                  </a:cubicBezTo>
                  <a:close/>
                </a:path>
              </a:pathLst>
            </a:custGeom>
            <a:solidFill>
              <a:srgbClr val="FFFFFF"/>
            </a:solidFill>
            <a:ln w="2286" cap="flat">
              <a:noFill/>
              <a:prstDash val="solid"/>
              <a:miter/>
            </a:ln>
          </p:spPr>
          <p:txBody>
            <a:bodyPr rtlCol="0" anchor="ctr"/>
            <a:lstStyle/>
            <a:p>
              <a:endParaRPr lang="en-US"/>
            </a:p>
          </p:txBody>
        </p:sp>
        <p:sp>
          <p:nvSpPr>
            <p:cNvPr id="96" name="Freeform 2074">
              <a:extLst>
                <a:ext uri="{FF2B5EF4-FFF2-40B4-BE49-F238E27FC236}">
                  <a16:creationId xmlns:a16="http://schemas.microsoft.com/office/drawing/2014/main" id="{E2206E65-2113-08FD-6208-CC05E9C98A9B}"/>
                </a:ext>
              </a:extLst>
            </p:cNvPr>
            <p:cNvSpPr/>
            <p:nvPr/>
          </p:nvSpPr>
          <p:spPr>
            <a:xfrm>
              <a:off x="3300121" y="5203164"/>
              <a:ext cx="6629" cy="8001"/>
            </a:xfrm>
            <a:custGeom>
              <a:avLst/>
              <a:gdLst>
                <a:gd name="connsiteX0" fmla="*/ 6629 w 6629"/>
                <a:gd name="connsiteY0" fmla="*/ 0 h 8001"/>
                <a:gd name="connsiteX1" fmla="*/ 0 w 6629"/>
                <a:gd name="connsiteY1" fmla="*/ 8001 h 8001"/>
                <a:gd name="connsiteX2" fmla="*/ 6629 w 6629"/>
                <a:gd name="connsiteY2" fmla="*/ 0 h 8001"/>
              </a:gdLst>
              <a:ahLst/>
              <a:cxnLst>
                <a:cxn ang="0">
                  <a:pos x="connsiteX0" y="connsiteY0"/>
                </a:cxn>
                <a:cxn ang="0">
                  <a:pos x="connsiteX1" y="connsiteY1"/>
                </a:cxn>
                <a:cxn ang="0">
                  <a:pos x="connsiteX2" y="connsiteY2"/>
                </a:cxn>
              </a:cxnLst>
              <a:rect l="l" t="t" r="r" b="b"/>
              <a:pathLst>
                <a:path w="6629" h="8001">
                  <a:moveTo>
                    <a:pt x="6629" y="0"/>
                  </a:moveTo>
                  <a:cubicBezTo>
                    <a:pt x="4343" y="2743"/>
                    <a:pt x="2286" y="5486"/>
                    <a:pt x="0" y="8001"/>
                  </a:cubicBezTo>
                  <a:cubicBezTo>
                    <a:pt x="2057" y="5486"/>
                    <a:pt x="4343" y="2743"/>
                    <a:pt x="6629" y="0"/>
                  </a:cubicBezTo>
                  <a:close/>
                </a:path>
              </a:pathLst>
            </a:custGeom>
            <a:solidFill>
              <a:srgbClr val="FFFFFF"/>
            </a:solidFill>
            <a:ln w="2286" cap="flat">
              <a:noFill/>
              <a:prstDash val="solid"/>
              <a:miter/>
            </a:ln>
          </p:spPr>
          <p:txBody>
            <a:bodyPr rtlCol="0" anchor="ctr"/>
            <a:lstStyle/>
            <a:p>
              <a:endParaRPr lang="en-US"/>
            </a:p>
          </p:txBody>
        </p:sp>
        <p:sp>
          <p:nvSpPr>
            <p:cNvPr id="97" name="Freeform 2075">
              <a:extLst>
                <a:ext uri="{FF2B5EF4-FFF2-40B4-BE49-F238E27FC236}">
                  <a16:creationId xmlns:a16="http://schemas.microsoft.com/office/drawing/2014/main" id="{0F1023A9-CCC4-042B-5E67-F4B6CFFD2BF4}"/>
                </a:ext>
              </a:extLst>
            </p:cNvPr>
            <p:cNvSpPr/>
            <p:nvPr/>
          </p:nvSpPr>
          <p:spPr>
            <a:xfrm>
              <a:off x="3295321" y="5211394"/>
              <a:ext cx="4572" cy="5257"/>
            </a:xfrm>
            <a:custGeom>
              <a:avLst/>
              <a:gdLst>
                <a:gd name="connsiteX0" fmla="*/ 4572 w 4572"/>
                <a:gd name="connsiteY0" fmla="*/ 0 h 5257"/>
                <a:gd name="connsiteX1" fmla="*/ 0 w 4572"/>
                <a:gd name="connsiteY1" fmla="*/ 5258 h 5257"/>
                <a:gd name="connsiteX2" fmla="*/ 4572 w 4572"/>
                <a:gd name="connsiteY2" fmla="*/ 0 h 5257"/>
              </a:gdLst>
              <a:ahLst/>
              <a:cxnLst>
                <a:cxn ang="0">
                  <a:pos x="connsiteX0" y="connsiteY0"/>
                </a:cxn>
                <a:cxn ang="0">
                  <a:pos x="connsiteX1" y="connsiteY1"/>
                </a:cxn>
                <a:cxn ang="0">
                  <a:pos x="connsiteX2" y="connsiteY2"/>
                </a:cxn>
              </a:cxnLst>
              <a:rect l="l" t="t" r="r" b="b"/>
              <a:pathLst>
                <a:path w="4572" h="5257">
                  <a:moveTo>
                    <a:pt x="4572" y="0"/>
                  </a:moveTo>
                  <a:cubicBezTo>
                    <a:pt x="2972" y="1829"/>
                    <a:pt x="1600" y="3429"/>
                    <a:pt x="0" y="5258"/>
                  </a:cubicBezTo>
                  <a:cubicBezTo>
                    <a:pt x="1600" y="3429"/>
                    <a:pt x="3200" y="1600"/>
                    <a:pt x="4572" y="0"/>
                  </a:cubicBezTo>
                  <a:close/>
                </a:path>
              </a:pathLst>
            </a:custGeom>
            <a:solidFill>
              <a:srgbClr val="FFFFFF"/>
            </a:solidFill>
            <a:ln w="2286" cap="flat">
              <a:noFill/>
              <a:prstDash val="solid"/>
              <a:miter/>
            </a:ln>
          </p:spPr>
          <p:txBody>
            <a:bodyPr rtlCol="0" anchor="ctr"/>
            <a:lstStyle/>
            <a:p>
              <a:endParaRPr lang="en-US"/>
            </a:p>
          </p:txBody>
        </p:sp>
        <p:sp>
          <p:nvSpPr>
            <p:cNvPr id="98" name="Freeform 2076">
              <a:extLst>
                <a:ext uri="{FF2B5EF4-FFF2-40B4-BE49-F238E27FC236}">
                  <a16:creationId xmlns:a16="http://schemas.microsoft.com/office/drawing/2014/main" id="{D4D4FE01-D871-6681-A2F5-5EE9139C1B2C}"/>
                </a:ext>
              </a:extLst>
            </p:cNvPr>
            <p:cNvSpPr/>
            <p:nvPr/>
          </p:nvSpPr>
          <p:spPr>
            <a:xfrm>
              <a:off x="3319781" y="5181676"/>
              <a:ext cx="914" cy="2057"/>
            </a:xfrm>
            <a:custGeom>
              <a:avLst/>
              <a:gdLst>
                <a:gd name="connsiteX0" fmla="*/ 914 w 914"/>
                <a:gd name="connsiteY0" fmla="*/ 0 h 2057"/>
                <a:gd name="connsiteX1" fmla="*/ 0 w 914"/>
                <a:gd name="connsiteY1" fmla="*/ 2058 h 2057"/>
                <a:gd name="connsiteX2" fmla="*/ 914 w 914"/>
                <a:gd name="connsiteY2" fmla="*/ 0 h 2057"/>
              </a:gdLst>
              <a:ahLst/>
              <a:cxnLst>
                <a:cxn ang="0">
                  <a:pos x="connsiteX0" y="connsiteY0"/>
                </a:cxn>
                <a:cxn ang="0">
                  <a:pos x="connsiteX1" y="connsiteY1"/>
                </a:cxn>
                <a:cxn ang="0">
                  <a:pos x="connsiteX2" y="connsiteY2"/>
                </a:cxn>
              </a:cxnLst>
              <a:rect l="l" t="t" r="r" b="b"/>
              <a:pathLst>
                <a:path w="914" h="2057">
                  <a:moveTo>
                    <a:pt x="914" y="0"/>
                  </a:moveTo>
                  <a:cubicBezTo>
                    <a:pt x="686" y="686"/>
                    <a:pt x="229" y="1372"/>
                    <a:pt x="0" y="2058"/>
                  </a:cubicBezTo>
                  <a:cubicBezTo>
                    <a:pt x="229" y="1372"/>
                    <a:pt x="457" y="686"/>
                    <a:pt x="914" y="0"/>
                  </a:cubicBezTo>
                  <a:close/>
                </a:path>
              </a:pathLst>
            </a:custGeom>
            <a:solidFill>
              <a:srgbClr val="FFFFFF"/>
            </a:solidFill>
            <a:ln w="2286" cap="flat">
              <a:noFill/>
              <a:prstDash val="solid"/>
              <a:miter/>
            </a:ln>
          </p:spPr>
          <p:txBody>
            <a:bodyPr rtlCol="0" anchor="ctr"/>
            <a:lstStyle/>
            <a:p>
              <a:endParaRPr lang="en-US"/>
            </a:p>
          </p:txBody>
        </p:sp>
        <p:sp>
          <p:nvSpPr>
            <p:cNvPr id="99" name="Freeform 2077">
              <a:extLst>
                <a:ext uri="{FF2B5EF4-FFF2-40B4-BE49-F238E27FC236}">
                  <a16:creationId xmlns:a16="http://schemas.microsoft.com/office/drawing/2014/main" id="{C634948E-5F8D-B6A8-6FAB-EE08652C5DC7}"/>
                </a:ext>
              </a:extLst>
            </p:cNvPr>
            <p:cNvSpPr/>
            <p:nvPr/>
          </p:nvSpPr>
          <p:spPr>
            <a:xfrm>
              <a:off x="3312009" y="5194935"/>
              <a:ext cx="914" cy="1371"/>
            </a:xfrm>
            <a:custGeom>
              <a:avLst/>
              <a:gdLst>
                <a:gd name="connsiteX0" fmla="*/ 914 w 914"/>
                <a:gd name="connsiteY0" fmla="*/ 0 h 1371"/>
                <a:gd name="connsiteX1" fmla="*/ 0 w 914"/>
                <a:gd name="connsiteY1" fmla="*/ 1372 h 1371"/>
                <a:gd name="connsiteX2" fmla="*/ 914 w 914"/>
                <a:gd name="connsiteY2" fmla="*/ 0 h 1371"/>
              </a:gdLst>
              <a:ahLst/>
              <a:cxnLst>
                <a:cxn ang="0">
                  <a:pos x="connsiteX0" y="connsiteY0"/>
                </a:cxn>
                <a:cxn ang="0">
                  <a:pos x="connsiteX1" y="connsiteY1"/>
                </a:cxn>
                <a:cxn ang="0">
                  <a:pos x="connsiteX2" y="connsiteY2"/>
                </a:cxn>
              </a:cxnLst>
              <a:rect l="l" t="t" r="r" b="b"/>
              <a:pathLst>
                <a:path w="914" h="1371">
                  <a:moveTo>
                    <a:pt x="914" y="0"/>
                  </a:moveTo>
                  <a:cubicBezTo>
                    <a:pt x="686" y="457"/>
                    <a:pt x="229" y="914"/>
                    <a:pt x="0" y="1372"/>
                  </a:cubicBezTo>
                  <a:cubicBezTo>
                    <a:pt x="457" y="914"/>
                    <a:pt x="686" y="457"/>
                    <a:pt x="914" y="0"/>
                  </a:cubicBezTo>
                  <a:close/>
                </a:path>
              </a:pathLst>
            </a:custGeom>
            <a:solidFill>
              <a:srgbClr val="FFFFFF"/>
            </a:solidFill>
            <a:ln w="2286" cap="flat">
              <a:noFill/>
              <a:prstDash val="solid"/>
              <a:miter/>
            </a:ln>
          </p:spPr>
          <p:txBody>
            <a:bodyPr rtlCol="0" anchor="ctr"/>
            <a:lstStyle/>
            <a:p>
              <a:endParaRPr lang="en-US"/>
            </a:p>
          </p:txBody>
        </p:sp>
        <p:sp>
          <p:nvSpPr>
            <p:cNvPr id="100" name="Freeform 2078">
              <a:extLst>
                <a:ext uri="{FF2B5EF4-FFF2-40B4-BE49-F238E27FC236}">
                  <a16:creationId xmlns:a16="http://schemas.microsoft.com/office/drawing/2014/main" id="{073F28C7-D180-BF28-134E-1FD64BD7E909}"/>
                </a:ext>
              </a:extLst>
            </p:cNvPr>
            <p:cNvSpPr/>
            <p:nvPr/>
          </p:nvSpPr>
          <p:spPr>
            <a:xfrm>
              <a:off x="3317495" y="5186019"/>
              <a:ext cx="914" cy="1828"/>
            </a:xfrm>
            <a:custGeom>
              <a:avLst/>
              <a:gdLst>
                <a:gd name="connsiteX0" fmla="*/ 914 w 914"/>
                <a:gd name="connsiteY0" fmla="*/ 0 h 1828"/>
                <a:gd name="connsiteX1" fmla="*/ 0 w 914"/>
                <a:gd name="connsiteY1" fmla="*/ 1828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5"/>
                    <a:pt x="229" y="1143"/>
                    <a:pt x="0" y="1828"/>
                  </a:cubicBezTo>
                  <a:cubicBezTo>
                    <a:pt x="229" y="1371"/>
                    <a:pt x="457" y="685"/>
                    <a:pt x="914" y="0"/>
                  </a:cubicBezTo>
                  <a:close/>
                </a:path>
              </a:pathLst>
            </a:custGeom>
            <a:solidFill>
              <a:srgbClr val="FFFFFF"/>
            </a:solidFill>
            <a:ln w="2286" cap="flat">
              <a:noFill/>
              <a:prstDash val="solid"/>
              <a:miter/>
            </a:ln>
          </p:spPr>
          <p:txBody>
            <a:bodyPr rtlCol="0" anchor="ctr"/>
            <a:lstStyle/>
            <a:p>
              <a:endParaRPr lang="en-US"/>
            </a:p>
          </p:txBody>
        </p:sp>
        <p:sp>
          <p:nvSpPr>
            <p:cNvPr id="101" name="Freeform 2079">
              <a:extLst>
                <a:ext uri="{FF2B5EF4-FFF2-40B4-BE49-F238E27FC236}">
                  <a16:creationId xmlns:a16="http://schemas.microsoft.com/office/drawing/2014/main" id="{7E157B44-2E96-8421-3BA8-7F55D22D597B}"/>
                </a:ext>
              </a:extLst>
            </p:cNvPr>
            <p:cNvSpPr/>
            <p:nvPr/>
          </p:nvSpPr>
          <p:spPr>
            <a:xfrm>
              <a:off x="3285491" y="5221452"/>
              <a:ext cx="5029" cy="4800"/>
            </a:xfrm>
            <a:custGeom>
              <a:avLst/>
              <a:gdLst>
                <a:gd name="connsiteX0" fmla="*/ 5029 w 5029"/>
                <a:gd name="connsiteY0" fmla="*/ 0 h 4800"/>
                <a:gd name="connsiteX1" fmla="*/ 0 w 5029"/>
                <a:gd name="connsiteY1" fmla="*/ 4800 h 4800"/>
                <a:gd name="connsiteX2" fmla="*/ 5029 w 5029"/>
                <a:gd name="connsiteY2" fmla="*/ 0 h 4800"/>
              </a:gdLst>
              <a:ahLst/>
              <a:cxnLst>
                <a:cxn ang="0">
                  <a:pos x="connsiteX0" y="connsiteY0"/>
                </a:cxn>
                <a:cxn ang="0">
                  <a:pos x="connsiteX1" y="connsiteY1"/>
                </a:cxn>
                <a:cxn ang="0">
                  <a:pos x="connsiteX2" y="connsiteY2"/>
                </a:cxn>
              </a:cxnLst>
              <a:rect l="l" t="t" r="r" b="b"/>
              <a:pathLst>
                <a:path w="5029" h="4800">
                  <a:moveTo>
                    <a:pt x="5029" y="0"/>
                  </a:moveTo>
                  <a:cubicBezTo>
                    <a:pt x="3429" y="1600"/>
                    <a:pt x="1600" y="3200"/>
                    <a:pt x="0" y="4800"/>
                  </a:cubicBezTo>
                  <a:cubicBezTo>
                    <a:pt x="1600" y="3200"/>
                    <a:pt x="3200" y="1600"/>
                    <a:pt x="5029" y="0"/>
                  </a:cubicBezTo>
                  <a:close/>
                </a:path>
              </a:pathLst>
            </a:custGeom>
            <a:solidFill>
              <a:srgbClr val="FFFFFF"/>
            </a:solidFill>
            <a:ln w="2286" cap="flat">
              <a:noFill/>
              <a:prstDash val="solid"/>
              <a:miter/>
            </a:ln>
          </p:spPr>
          <p:txBody>
            <a:bodyPr rtlCol="0" anchor="ctr"/>
            <a:lstStyle/>
            <a:p>
              <a:endParaRPr lang="en-US"/>
            </a:p>
          </p:txBody>
        </p:sp>
        <p:sp>
          <p:nvSpPr>
            <p:cNvPr id="102" name="Freeform 2080">
              <a:extLst>
                <a:ext uri="{FF2B5EF4-FFF2-40B4-BE49-F238E27FC236}">
                  <a16:creationId xmlns:a16="http://schemas.microsoft.com/office/drawing/2014/main" id="{E9D66C8A-9DDF-6CA4-9508-9066C263187F}"/>
                </a:ext>
              </a:extLst>
            </p:cNvPr>
            <p:cNvSpPr/>
            <p:nvPr/>
          </p:nvSpPr>
          <p:spPr>
            <a:xfrm>
              <a:off x="3314752" y="5190591"/>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686" y="457"/>
                    <a:pt x="1143" y="0"/>
                  </a:cubicBezTo>
                  <a:close/>
                </a:path>
              </a:pathLst>
            </a:custGeom>
            <a:solidFill>
              <a:srgbClr val="FFFFFF"/>
            </a:solidFill>
            <a:ln w="2286" cap="flat">
              <a:noFill/>
              <a:prstDash val="solid"/>
              <a:miter/>
            </a:ln>
          </p:spPr>
          <p:txBody>
            <a:bodyPr rtlCol="0" anchor="ctr"/>
            <a:lstStyle/>
            <a:p>
              <a:endParaRPr lang="en-US"/>
            </a:p>
          </p:txBody>
        </p:sp>
        <p:sp>
          <p:nvSpPr>
            <p:cNvPr id="103" name="Freeform 2081">
              <a:extLst>
                <a:ext uri="{FF2B5EF4-FFF2-40B4-BE49-F238E27FC236}">
                  <a16:creationId xmlns:a16="http://schemas.microsoft.com/office/drawing/2014/main" id="{428F83FC-6CB2-819B-6B8F-4519C4D51667}"/>
                </a:ext>
              </a:extLst>
            </p:cNvPr>
            <p:cNvSpPr/>
            <p:nvPr/>
          </p:nvSpPr>
          <p:spPr>
            <a:xfrm>
              <a:off x="3308808" y="5081549"/>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686" y="915"/>
                    <a:pt x="0" y="0"/>
                  </a:cubicBezTo>
                  <a:close/>
                </a:path>
              </a:pathLst>
            </a:custGeom>
            <a:solidFill>
              <a:srgbClr val="FFFFFF"/>
            </a:solidFill>
            <a:ln w="2286" cap="flat">
              <a:noFill/>
              <a:prstDash val="solid"/>
              <a:miter/>
            </a:ln>
          </p:spPr>
          <p:txBody>
            <a:bodyPr rtlCol="0" anchor="ctr"/>
            <a:lstStyle/>
            <a:p>
              <a:endParaRPr lang="en-US"/>
            </a:p>
          </p:txBody>
        </p:sp>
        <p:sp>
          <p:nvSpPr>
            <p:cNvPr id="104" name="Freeform 2082">
              <a:extLst>
                <a:ext uri="{FF2B5EF4-FFF2-40B4-BE49-F238E27FC236}">
                  <a16:creationId xmlns:a16="http://schemas.microsoft.com/office/drawing/2014/main" id="{CA3E1CEA-D1F4-E045-336F-C8F066394899}"/>
                </a:ext>
              </a:extLst>
            </p:cNvPr>
            <p:cNvSpPr/>
            <p:nvPr/>
          </p:nvSpPr>
          <p:spPr>
            <a:xfrm>
              <a:off x="3315438" y="5092293"/>
              <a:ext cx="11658" cy="31775"/>
            </a:xfrm>
            <a:custGeom>
              <a:avLst/>
              <a:gdLst>
                <a:gd name="connsiteX0" fmla="*/ 0 w 11658"/>
                <a:gd name="connsiteY0" fmla="*/ 0 h 31775"/>
                <a:gd name="connsiteX1" fmla="*/ 11659 w 11658"/>
                <a:gd name="connsiteY1" fmla="*/ 31775 h 31775"/>
                <a:gd name="connsiteX2" fmla="*/ 0 w 11658"/>
                <a:gd name="connsiteY2" fmla="*/ 0 h 31775"/>
              </a:gdLst>
              <a:ahLst/>
              <a:cxnLst>
                <a:cxn ang="0">
                  <a:pos x="connsiteX0" y="connsiteY0"/>
                </a:cxn>
                <a:cxn ang="0">
                  <a:pos x="connsiteX1" y="connsiteY1"/>
                </a:cxn>
                <a:cxn ang="0">
                  <a:pos x="connsiteX2" y="connsiteY2"/>
                </a:cxn>
              </a:cxnLst>
              <a:rect l="l" t="t" r="r" b="b"/>
              <a:pathLst>
                <a:path w="11658" h="31775">
                  <a:moveTo>
                    <a:pt x="0" y="0"/>
                  </a:moveTo>
                  <a:cubicBezTo>
                    <a:pt x="5486" y="10058"/>
                    <a:pt x="9373" y="20802"/>
                    <a:pt x="11659" y="31775"/>
                  </a:cubicBezTo>
                  <a:cubicBezTo>
                    <a:pt x="9373" y="20802"/>
                    <a:pt x="5258" y="10058"/>
                    <a:pt x="0" y="0"/>
                  </a:cubicBezTo>
                  <a:close/>
                </a:path>
              </a:pathLst>
            </a:custGeom>
            <a:solidFill>
              <a:srgbClr val="FFFFFF"/>
            </a:solidFill>
            <a:ln w="2286" cap="flat">
              <a:noFill/>
              <a:prstDash val="solid"/>
              <a:miter/>
            </a:ln>
          </p:spPr>
          <p:txBody>
            <a:bodyPr rtlCol="0" anchor="ctr"/>
            <a:lstStyle/>
            <a:p>
              <a:endParaRPr lang="en-US"/>
            </a:p>
          </p:txBody>
        </p:sp>
        <p:sp>
          <p:nvSpPr>
            <p:cNvPr id="105" name="Freeform 2083">
              <a:extLst>
                <a:ext uri="{FF2B5EF4-FFF2-40B4-BE49-F238E27FC236}">
                  <a16:creationId xmlns:a16="http://schemas.microsoft.com/office/drawing/2014/main" id="{10C99982-0381-BA72-C57B-E08C71B64A94}"/>
                </a:ext>
              </a:extLst>
            </p:cNvPr>
            <p:cNvSpPr/>
            <p:nvPr/>
          </p:nvSpPr>
          <p:spPr>
            <a:xfrm>
              <a:off x="3313380" y="5088636"/>
              <a:ext cx="2057" cy="3657"/>
            </a:xfrm>
            <a:custGeom>
              <a:avLst/>
              <a:gdLst>
                <a:gd name="connsiteX0" fmla="*/ 0 w 2057"/>
                <a:gd name="connsiteY0" fmla="*/ 0 h 3657"/>
                <a:gd name="connsiteX1" fmla="*/ 2057 w 2057"/>
                <a:gd name="connsiteY1" fmla="*/ 3658 h 3657"/>
                <a:gd name="connsiteX2" fmla="*/ 0 w 2057"/>
                <a:gd name="connsiteY2" fmla="*/ 0 h 3657"/>
              </a:gdLst>
              <a:ahLst/>
              <a:cxnLst>
                <a:cxn ang="0">
                  <a:pos x="connsiteX0" y="connsiteY0"/>
                </a:cxn>
                <a:cxn ang="0">
                  <a:pos x="connsiteX1" y="connsiteY1"/>
                </a:cxn>
                <a:cxn ang="0">
                  <a:pos x="connsiteX2" y="connsiteY2"/>
                </a:cxn>
              </a:cxnLst>
              <a:rect l="l" t="t" r="r" b="b"/>
              <a:pathLst>
                <a:path w="2057" h="3657">
                  <a:moveTo>
                    <a:pt x="0" y="0"/>
                  </a:moveTo>
                  <a:cubicBezTo>
                    <a:pt x="686" y="1143"/>
                    <a:pt x="1372" y="2515"/>
                    <a:pt x="2057" y="3658"/>
                  </a:cubicBezTo>
                  <a:cubicBezTo>
                    <a:pt x="1372" y="2515"/>
                    <a:pt x="686" y="1143"/>
                    <a:pt x="0" y="0"/>
                  </a:cubicBezTo>
                  <a:close/>
                </a:path>
              </a:pathLst>
            </a:custGeom>
            <a:solidFill>
              <a:srgbClr val="FFFFFF"/>
            </a:solidFill>
            <a:ln w="2286" cap="flat">
              <a:noFill/>
              <a:prstDash val="solid"/>
              <a:miter/>
            </a:ln>
          </p:spPr>
          <p:txBody>
            <a:bodyPr rtlCol="0" anchor="ctr"/>
            <a:lstStyle/>
            <a:p>
              <a:endParaRPr lang="en-US"/>
            </a:p>
          </p:txBody>
        </p:sp>
        <p:sp>
          <p:nvSpPr>
            <p:cNvPr id="106" name="Freeform 2084">
              <a:extLst>
                <a:ext uri="{FF2B5EF4-FFF2-40B4-BE49-F238E27FC236}">
                  <a16:creationId xmlns:a16="http://schemas.microsoft.com/office/drawing/2014/main" id="{711E6AE1-8941-BA5B-D088-BC2D8CFEA201}"/>
                </a:ext>
              </a:extLst>
            </p:cNvPr>
            <p:cNvSpPr/>
            <p:nvPr/>
          </p:nvSpPr>
          <p:spPr>
            <a:xfrm>
              <a:off x="3311094" y="5084978"/>
              <a:ext cx="2057" cy="3657"/>
            </a:xfrm>
            <a:custGeom>
              <a:avLst/>
              <a:gdLst>
                <a:gd name="connsiteX0" fmla="*/ 0 w 2057"/>
                <a:gd name="connsiteY0" fmla="*/ 0 h 3657"/>
                <a:gd name="connsiteX1" fmla="*/ 2057 w 2057"/>
                <a:gd name="connsiteY1" fmla="*/ 3658 h 3657"/>
                <a:gd name="connsiteX2" fmla="*/ 0 w 2057"/>
                <a:gd name="connsiteY2" fmla="*/ 0 h 3657"/>
              </a:gdLst>
              <a:ahLst/>
              <a:cxnLst>
                <a:cxn ang="0">
                  <a:pos x="connsiteX0" y="connsiteY0"/>
                </a:cxn>
                <a:cxn ang="0">
                  <a:pos x="connsiteX1" y="connsiteY1"/>
                </a:cxn>
                <a:cxn ang="0">
                  <a:pos x="connsiteX2" y="connsiteY2"/>
                </a:cxn>
              </a:cxnLst>
              <a:rect l="l" t="t" r="r" b="b"/>
              <a:pathLst>
                <a:path w="2057" h="3657">
                  <a:moveTo>
                    <a:pt x="0" y="0"/>
                  </a:moveTo>
                  <a:cubicBezTo>
                    <a:pt x="686" y="1143"/>
                    <a:pt x="1372" y="2286"/>
                    <a:pt x="2057" y="3658"/>
                  </a:cubicBezTo>
                  <a:cubicBezTo>
                    <a:pt x="1372" y="2286"/>
                    <a:pt x="686" y="1143"/>
                    <a:pt x="0" y="0"/>
                  </a:cubicBezTo>
                  <a:close/>
                </a:path>
              </a:pathLst>
            </a:custGeom>
            <a:solidFill>
              <a:srgbClr val="FFFFFF"/>
            </a:solidFill>
            <a:ln w="2286" cap="flat">
              <a:noFill/>
              <a:prstDash val="solid"/>
              <a:miter/>
            </a:ln>
          </p:spPr>
          <p:txBody>
            <a:bodyPr rtlCol="0" anchor="ctr"/>
            <a:lstStyle/>
            <a:p>
              <a:endParaRPr lang="en-US"/>
            </a:p>
          </p:txBody>
        </p:sp>
        <p:sp>
          <p:nvSpPr>
            <p:cNvPr id="107" name="Freeform 2085">
              <a:extLst>
                <a:ext uri="{FF2B5EF4-FFF2-40B4-BE49-F238E27FC236}">
                  <a16:creationId xmlns:a16="http://schemas.microsoft.com/office/drawing/2014/main" id="{CFFC2163-A440-64C1-98F6-2C39A4FD51F1}"/>
                </a:ext>
              </a:extLst>
            </p:cNvPr>
            <p:cNvSpPr/>
            <p:nvPr/>
          </p:nvSpPr>
          <p:spPr>
            <a:xfrm>
              <a:off x="3306294" y="5077891"/>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914"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108" name="Freeform 2086">
              <a:extLst>
                <a:ext uri="{FF2B5EF4-FFF2-40B4-BE49-F238E27FC236}">
                  <a16:creationId xmlns:a16="http://schemas.microsoft.com/office/drawing/2014/main" id="{14013FD4-2B48-15B9-6D36-22D8ADB14843}"/>
                </a:ext>
              </a:extLst>
            </p:cNvPr>
            <p:cNvSpPr/>
            <p:nvPr/>
          </p:nvSpPr>
          <p:spPr>
            <a:xfrm>
              <a:off x="3303779" y="5074462"/>
              <a:ext cx="2514" cy="3200"/>
            </a:xfrm>
            <a:custGeom>
              <a:avLst/>
              <a:gdLst>
                <a:gd name="connsiteX0" fmla="*/ 0 w 2514"/>
                <a:gd name="connsiteY0" fmla="*/ 0 h 3200"/>
                <a:gd name="connsiteX1" fmla="*/ 2515 w 2514"/>
                <a:gd name="connsiteY1" fmla="*/ 3200 h 3200"/>
                <a:gd name="connsiteX2" fmla="*/ 0 w 2514"/>
                <a:gd name="connsiteY2" fmla="*/ 0 h 3200"/>
              </a:gdLst>
              <a:ahLst/>
              <a:cxnLst>
                <a:cxn ang="0">
                  <a:pos x="connsiteX0" y="connsiteY0"/>
                </a:cxn>
                <a:cxn ang="0">
                  <a:pos x="connsiteX1" y="connsiteY1"/>
                </a:cxn>
                <a:cxn ang="0">
                  <a:pos x="connsiteX2" y="connsiteY2"/>
                </a:cxn>
              </a:cxnLst>
              <a:rect l="l" t="t" r="r" b="b"/>
              <a:pathLst>
                <a:path w="2514" h="3200">
                  <a:moveTo>
                    <a:pt x="0" y="0"/>
                  </a:moveTo>
                  <a:cubicBezTo>
                    <a:pt x="914" y="1143"/>
                    <a:pt x="1600" y="2286"/>
                    <a:pt x="2515" y="3200"/>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109" name="Freeform 2087">
              <a:extLst>
                <a:ext uri="{FF2B5EF4-FFF2-40B4-BE49-F238E27FC236}">
                  <a16:creationId xmlns:a16="http://schemas.microsoft.com/office/drawing/2014/main" id="{E83CEE48-2065-CA99-DB6A-6B3191324CFE}"/>
                </a:ext>
              </a:extLst>
            </p:cNvPr>
            <p:cNvSpPr/>
            <p:nvPr/>
          </p:nvSpPr>
          <p:spPr>
            <a:xfrm>
              <a:off x="3104138" y="5033790"/>
              <a:ext cx="204172" cy="173288"/>
            </a:xfrm>
            <a:custGeom>
              <a:avLst/>
              <a:gdLst>
                <a:gd name="connsiteX0" fmla="*/ 95628 w 204172"/>
                <a:gd name="connsiteY0" fmla="*/ 173260 h 173288"/>
                <a:gd name="connsiteX1" fmla="*/ 190268 w 204172"/>
                <a:gd name="connsiteY1" fmla="*/ 121368 h 173288"/>
                <a:gd name="connsiteX2" fmla="*/ 197126 w 204172"/>
                <a:gd name="connsiteY2" fmla="*/ 37471 h 173288"/>
                <a:gd name="connsiteX3" fmla="*/ 199641 w 204172"/>
                <a:gd name="connsiteY3" fmla="*/ 40672 h 173288"/>
                <a:gd name="connsiteX4" fmla="*/ 192554 w 204172"/>
                <a:gd name="connsiteY4" fmla="*/ 32214 h 173288"/>
                <a:gd name="connsiteX5" fmla="*/ 93571 w 204172"/>
                <a:gd name="connsiteY5" fmla="*/ 4324 h 173288"/>
                <a:gd name="connsiteX6" fmla="*/ 63167 w 204172"/>
                <a:gd name="connsiteY6" fmla="*/ 15069 h 173288"/>
                <a:gd name="connsiteX7" fmla="*/ 3045 w 204172"/>
                <a:gd name="connsiteY7" fmla="*/ 132569 h 173288"/>
                <a:gd name="connsiteX8" fmla="*/ 95628 w 204172"/>
                <a:gd name="connsiteY8" fmla="*/ 173260 h 17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172" h="173288">
                  <a:moveTo>
                    <a:pt x="95628" y="173260"/>
                  </a:moveTo>
                  <a:cubicBezTo>
                    <a:pt x="134033" y="174174"/>
                    <a:pt x="169923" y="153372"/>
                    <a:pt x="190268" y="121368"/>
                  </a:cubicBezTo>
                  <a:cubicBezTo>
                    <a:pt x="206270" y="96222"/>
                    <a:pt x="208328" y="63989"/>
                    <a:pt x="197126" y="37471"/>
                  </a:cubicBezTo>
                  <a:cubicBezTo>
                    <a:pt x="198041" y="38614"/>
                    <a:pt x="198955" y="39529"/>
                    <a:pt x="199641" y="40672"/>
                  </a:cubicBezTo>
                  <a:cubicBezTo>
                    <a:pt x="197355" y="37700"/>
                    <a:pt x="195069" y="34957"/>
                    <a:pt x="192554" y="32214"/>
                  </a:cubicBezTo>
                  <a:cubicBezTo>
                    <a:pt x="166951" y="4782"/>
                    <a:pt x="132433" y="-7106"/>
                    <a:pt x="93571" y="4324"/>
                  </a:cubicBezTo>
                  <a:cubicBezTo>
                    <a:pt x="83284" y="7296"/>
                    <a:pt x="73225" y="10725"/>
                    <a:pt x="63167" y="15069"/>
                  </a:cubicBezTo>
                  <a:cubicBezTo>
                    <a:pt x="9446" y="38386"/>
                    <a:pt x="-7699" y="88221"/>
                    <a:pt x="3045" y="132569"/>
                  </a:cubicBezTo>
                  <a:cubicBezTo>
                    <a:pt x="27277" y="156801"/>
                    <a:pt x="60881" y="172345"/>
                    <a:pt x="95628" y="173260"/>
                  </a:cubicBezTo>
                  <a:close/>
                </a:path>
              </a:pathLst>
            </a:custGeom>
            <a:solidFill>
              <a:srgbClr val="FFFFFF"/>
            </a:solidFill>
            <a:ln w="2286" cap="flat">
              <a:noFill/>
              <a:prstDash val="solid"/>
              <a:miter/>
            </a:ln>
          </p:spPr>
          <p:txBody>
            <a:bodyPr rtlCol="0" anchor="ctr"/>
            <a:lstStyle/>
            <a:p>
              <a:endParaRPr lang="en-US"/>
            </a:p>
          </p:txBody>
        </p:sp>
        <p:sp>
          <p:nvSpPr>
            <p:cNvPr id="110" name="Freeform 2088">
              <a:extLst>
                <a:ext uri="{FF2B5EF4-FFF2-40B4-BE49-F238E27FC236}">
                  <a16:creationId xmlns:a16="http://schemas.microsoft.com/office/drawing/2014/main" id="{552F9303-042D-B3F2-EF30-79138C3BA2C4}"/>
                </a:ext>
              </a:extLst>
            </p:cNvPr>
            <p:cNvSpPr/>
            <p:nvPr/>
          </p:nvSpPr>
          <p:spPr>
            <a:xfrm>
              <a:off x="3328925" y="5141899"/>
              <a:ext cx="2286" cy="2514"/>
            </a:xfrm>
            <a:custGeom>
              <a:avLst/>
              <a:gdLst>
                <a:gd name="connsiteX0" fmla="*/ 0 w 2286"/>
                <a:gd name="connsiteY0" fmla="*/ 0 h 2514"/>
                <a:gd name="connsiteX1" fmla="*/ 0 w 2286"/>
                <a:gd name="connsiteY1" fmla="*/ 2514 h 2514"/>
                <a:gd name="connsiteX2" fmla="*/ 0 w 2286"/>
                <a:gd name="connsiteY2" fmla="*/ 0 h 2514"/>
              </a:gdLst>
              <a:ahLst/>
              <a:cxnLst>
                <a:cxn ang="0">
                  <a:pos x="connsiteX0" y="connsiteY0"/>
                </a:cxn>
                <a:cxn ang="0">
                  <a:pos x="connsiteX1" y="connsiteY1"/>
                </a:cxn>
                <a:cxn ang="0">
                  <a:pos x="connsiteX2" y="connsiteY2"/>
                </a:cxn>
              </a:cxnLst>
              <a:rect l="l" t="t" r="r" b="b"/>
              <a:pathLst>
                <a:path w="2286" h="2514">
                  <a:moveTo>
                    <a:pt x="0" y="0"/>
                  </a:moveTo>
                  <a:cubicBezTo>
                    <a:pt x="0" y="914"/>
                    <a:pt x="0" y="1600"/>
                    <a:pt x="0" y="2514"/>
                  </a:cubicBezTo>
                  <a:cubicBezTo>
                    <a:pt x="0" y="1600"/>
                    <a:pt x="0" y="914"/>
                    <a:pt x="0" y="0"/>
                  </a:cubicBezTo>
                  <a:close/>
                </a:path>
              </a:pathLst>
            </a:custGeom>
            <a:solidFill>
              <a:srgbClr val="FFFFFF"/>
            </a:solidFill>
            <a:ln w="2286" cap="flat">
              <a:noFill/>
              <a:prstDash val="solid"/>
              <a:miter/>
            </a:ln>
          </p:spPr>
          <p:txBody>
            <a:bodyPr rtlCol="0" anchor="ctr"/>
            <a:lstStyle/>
            <a:p>
              <a:endParaRPr lang="en-US"/>
            </a:p>
          </p:txBody>
        </p:sp>
        <p:sp>
          <p:nvSpPr>
            <p:cNvPr id="111" name="Freeform 2089">
              <a:extLst>
                <a:ext uri="{FF2B5EF4-FFF2-40B4-BE49-F238E27FC236}">
                  <a16:creationId xmlns:a16="http://schemas.microsoft.com/office/drawing/2014/main" id="{C405407B-8B72-BF7B-E9BD-A63BB2CA6518}"/>
                </a:ext>
              </a:extLst>
            </p:cNvPr>
            <p:cNvSpPr/>
            <p:nvPr/>
          </p:nvSpPr>
          <p:spPr>
            <a:xfrm>
              <a:off x="3328925" y="5146243"/>
              <a:ext cx="2286" cy="2286"/>
            </a:xfrm>
            <a:custGeom>
              <a:avLst/>
              <a:gdLst>
                <a:gd name="connsiteX0" fmla="*/ 0 w 2286"/>
                <a:gd name="connsiteY0" fmla="*/ 0 h 2286"/>
                <a:gd name="connsiteX1" fmla="*/ 0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686"/>
                    <a:pt x="0" y="1600"/>
                    <a:pt x="0" y="2286"/>
                  </a:cubicBezTo>
                  <a:cubicBezTo>
                    <a:pt x="0" y="1600"/>
                    <a:pt x="0" y="915"/>
                    <a:pt x="0" y="0"/>
                  </a:cubicBezTo>
                  <a:close/>
                </a:path>
              </a:pathLst>
            </a:custGeom>
            <a:solidFill>
              <a:srgbClr val="FFFFFF"/>
            </a:solidFill>
            <a:ln w="2286" cap="flat">
              <a:noFill/>
              <a:prstDash val="solid"/>
              <a:miter/>
            </a:ln>
          </p:spPr>
          <p:txBody>
            <a:bodyPr rtlCol="0" anchor="ctr"/>
            <a:lstStyle/>
            <a:p>
              <a:endParaRPr lang="en-US"/>
            </a:p>
          </p:txBody>
        </p:sp>
        <p:sp>
          <p:nvSpPr>
            <p:cNvPr id="112" name="Freeform 2090">
              <a:extLst>
                <a:ext uri="{FF2B5EF4-FFF2-40B4-BE49-F238E27FC236}">
                  <a16:creationId xmlns:a16="http://schemas.microsoft.com/office/drawing/2014/main" id="{C2106C8C-89F0-0D54-9619-144447902B39}"/>
                </a:ext>
              </a:extLst>
            </p:cNvPr>
            <p:cNvSpPr/>
            <p:nvPr/>
          </p:nvSpPr>
          <p:spPr>
            <a:xfrm>
              <a:off x="3327782" y="5128641"/>
              <a:ext cx="457" cy="2971"/>
            </a:xfrm>
            <a:custGeom>
              <a:avLst/>
              <a:gdLst>
                <a:gd name="connsiteX0" fmla="*/ 0 w 457"/>
                <a:gd name="connsiteY0" fmla="*/ 0 h 2971"/>
                <a:gd name="connsiteX1" fmla="*/ 457 w 457"/>
                <a:gd name="connsiteY1" fmla="*/ 2972 h 2971"/>
                <a:gd name="connsiteX2" fmla="*/ 0 w 457"/>
                <a:gd name="connsiteY2" fmla="*/ 0 h 2971"/>
              </a:gdLst>
              <a:ahLst/>
              <a:cxnLst>
                <a:cxn ang="0">
                  <a:pos x="connsiteX0" y="connsiteY0"/>
                </a:cxn>
                <a:cxn ang="0">
                  <a:pos x="connsiteX1" y="connsiteY1"/>
                </a:cxn>
                <a:cxn ang="0">
                  <a:pos x="connsiteX2" y="connsiteY2"/>
                </a:cxn>
              </a:cxnLst>
              <a:rect l="l" t="t" r="r" b="b"/>
              <a:pathLst>
                <a:path w="457" h="2971">
                  <a:moveTo>
                    <a:pt x="0" y="0"/>
                  </a:moveTo>
                  <a:cubicBezTo>
                    <a:pt x="229" y="914"/>
                    <a:pt x="229" y="2057"/>
                    <a:pt x="457" y="2972"/>
                  </a:cubicBezTo>
                  <a:cubicBezTo>
                    <a:pt x="457" y="2057"/>
                    <a:pt x="229" y="1143"/>
                    <a:pt x="0" y="0"/>
                  </a:cubicBezTo>
                  <a:close/>
                </a:path>
              </a:pathLst>
            </a:custGeom>
            <a:solidFill>
              <a:srgbClr val="FFFFFF"/>
            </a:solidFill>
            <a:ln w="2286" cap="flat">
              <a:noFill/>
              <a:prstDash val="solid"/>
              <a:miter/>
            </a:ln>
          </p:spPr>
          <p:txBody>
            <a:bodyPr rtlCol="0" anchor="ctr"/>
            <a:lstStyle/>
            <a:p>
              <a:endParaRPr lang="en-US"/>
            </a:p>
          </p:txBody>
        </p:sp>
        <p:sp>
          <p:nvSpPr>
            <p:cNvPr id="113" name="Freeform 2091">
              <a:extLst>
                <a:ext uri="{FF2B5EF4-FFF2-40B4-BE49-F238E27FC236}">
                  <a16:creationId xmlns:a16="http://schemas.microsoft.com/office/drawing/2014/main" id="{0B9918AF-F63B-5E72-FFBA-CA5EB6D99627}"/>
                </a:ext>
              </a:extLst>
            </p:cNvPr>
            <p:cNvSpPr/>
            <p:nvPr/>
          </p:nvSpPr>
          <p:spPr>
            <a:xfrm>
              <a:off x="3327096" y="5124297"/>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14" name="Freeform 2092">
              <a:extLst>
                <a:ext uri="{FF2B5EF4-FFF2-40B4-BE49-F238E27FC236}">
                  <a16:creationId xmlns:a16="http://schemas.microsoft.com/office/drawing/2014/main" id="{AC309D4E-179A-5C1E-9DED-C44877F90239}"/>
                </a:ext>
              </a:extLst>
            </p:cNvPr>
            <p:cNvSpPr/>
            <p:nvPr/>
          </p:nvSpPr>
          <p:spPr>
            <a:xfrm>
              <a:off x="3328468" y="5132984"/>
              <a:ext cx="228" cy="2743"/>
            </a:xfrm>
            <a:custGeom>
              <a:avLst/>
              <a:gdLst>
                <a:gd name="connsiteX0" fmla="*/ 0 w 228"/>
                <a:gd name="connsiteY0" fmla="*/ 0 h 2743"/>
                <a:gd name="connsiteX1" fmla="*/ 229 w 228"/>
                <a:gd name="connsiteY1" fmla="*/ 2744 h 2743"/>
                <a:gd name="connsiteX2" fmla="*/ 0 w 228"/>
                <a:gd name="connsiteY2" fmla="*/ 0 h 2743"/>
              </a:gdLst>
              <a:ahLst/>
              <a:cxnLst>
                <a:cxn ang="0">
                  <a:pos x="connsiteX0" y="connsiteY0"/>
                </a:cxn>
                <a:cxn ang="0">
                  <a:pos x="connsiteX1" y="connsiteY1"/>
                </a:cxn>
                <a:cxn ang="0">
                  <a:pos x="connsiteX2" y="connsiteY2"/>
                </a:cxn>
              </a:cxnLst>
              <a:rect l="l" t="t" r="r" b="b"/>
              <a:pathLst>
                <a:path w="228" h="2743">
                  <a:moveTo>
                    <a:pt x="0" y="0"/>
                  </a:moveTo>
                  <a:cubicBezTo>
                    <a:pt x="0" y="915"/>
                    <a:pt x="229" y="1829"/>
                    <a:pt x="229" y="2744"/>
                  </a:cubicBezTo>
                  <a:cubicBezTo>
                    <a:pt x="229" y="1829"/>
                    <a:pt x="0" y="915"/>
                    <a:pt x="0" y="0"/>
                  </a:cubicBezTo>
                  <a:close/>
                </a:path>
              </a:pathLst>
            </a:custGeom>
            <a:solidFill>
              <a:srgbClr val="FFFFFF"/>
            </a:solidFill>
            <a:ln w="2286" cap="flat">
              <a:noFill/>
              <a:prstDash val="solid"/>
              <a:miter/>
            </a:ln>
          </p:spPr>
          <p:txBody>
            <a:bodyPr rtlCol="0" anchor="ctr"/>
            <a:lstStyle/>
            <a:p>
              <a:endParaRPr lang="en-US"/>
            </a:p>
          </p:txBody>
        </p:sp>
        <p:sp>
          <p:nvSpPr>
            <p:cNvPr id="115" name="Freeform 2093">
              <a:extLst>
                <a:ext uri="{FF2B5EF4-FFF2-40B4-BE49-F238E27FC236}">
                  <a16:creationId xmlns:a16="http://schemas.microsoft.com/office/drawing/2014/main" id="{F903CB28-7E18-A5A4-F113-3DB9D97B1A2D}"/>
                </a:ext>
              </a:extLst>
            </p:cNvPr>
            <p:cNvSpPr/>
            <p:nvPr/>
          </p:nvSpPr>
          <p:spPr>
            <a:xfrm>
              <a:off x="3328925" y="5137556"/>
              <a:ext cx="228" cy="2514"/>
            </a:xfrm>
            <a:custGeom>
              <a:avLst/>
              <a:gdLst>
                <a:gd name="connsiteX0" fmla="*/ 0 w 228"/>
                <a:gd name="connsiteY0" fmla="*/ 0 h 2514"/>
                <a:gd name="connsiteX1" fmla="*/ 229 w 228"/>
                <a:gd name="connsiteY1" fmla="*/ 2515 h 2514"/>
                <a:gd name="connsiteX2" fmla="*/ 0 w 228"/>
                <a:gd name="connsiteY2" fmla="*/ 0 h 2514"/>
              </a:gdLst>
              <a:ahLst/>
              <a:cxnLst>
                <a:cxn ang="0">
                  <a:pos x="connsiteX0" y="connsiteY0"/>
                </a:cxn>
                <a:cxn ang="0">
                  <a:pos x="connsiteX1" y="connsiteY1"/>
                </a:cxn>
                <a:cxn ang="0">
                  <a:pos x="connsiteX2" y="connsiteY2"/>
                </a:cxn>
              </a:cxnLst>
              <a:rect l="l" t="t" r="r" b="b"/>
              <a:pathLst>
                <a:path w="228" h="2514">
                  <a:moveTo>
                    <a:pt x="0" y="0"/>
                  </a:moveTo>
                  <a:cubicBezTo>
                    <a:pt x="0" y="915"/>
                    <a:pt x="0" y="1829"/>
                    <a:pt x="229" y="2515"/>
                  </a:cubicBezTo>
                  <a:cubicBezTo>
                    <a:pt x="0" y="1601"/>
                    <a:pt x="0" y="686"/>
                    <a:pt x="0" y="0"/>
                  </a:cubicBezTo>
                  <a:close/>
                </a:path>
              </a:pathLst>
            </a:custGeom>
            <a:solidFill>
              <a:srgbClr val="FFFFFF"/>
            </a:solidFill>
            <a:ln w="2286" cap="flat">
              <a:noFill/>
              <a:prstDash val="solid"/>
              <a:miter/>
            </a:ln>
          </p:spPr>
          <p:txBody>
            <a:bodyPr rtlCol="0" anchor="ctr"/>
            <a:lstStyle/>
            <a:p>
              <a:endParaRPr lang="en-US"/>
            </a:p>
          </p:txBody>
        </p:sp>
        <p:sp>
          <p:nvSpPr>
            <p:cNvPr id="116" name="Freeform 2094">
              <a:extLst>
                <a:ext uri="{FF2B5EF4-FFF2-40B4-BE49-F238E27FC236}">
                  <a16:creationId xmlns:a16="http://schemas.microsoft.com/office/drawing/2014/main" id="{2D7C724B-9BF6-A8E5-E09A-16C0363E60AD}"/>
                </a:ext>
              </a:extLst>
            </p:cNvPr>
            <p:cNvSpPr/>
            <p:nvPr/>
          </p:nvSpPr>
          <p:spPr>
            <a:xfrm>
              <a:off x="3116327" y="5191277"/>
              <a:ext cx="1143" cy="2057"/>
            </a:xfrm>
            <a:custGeom>
              <a:avLst/>
              <a:gdLst>
                <a:gd name="connsiteX0" fmla="*/ 1143 w 1143"/>
                <a:gd name="connsiteY0" fmla="*/ 2058 h 2057"/>
                <a:gd name="connsiteX1" fmla="*/ 0 w 1143"/>
                <a:gd name="connsiteY1" fmla="*/ 0 h 2057"/>
                <a:gd name="connsiteX2" fmla="*/ 1143 w 1143"/>
                <a:gd name="connsiteY2" fmla="*/ 2058 h 2057"/>
              </a:gdLst>
              <a:ahLst/>
              <a:cxnLst>
                <a:cxn ang="0">
                  <a:pos x="connsiteX0" y="connsiteY0"/>
                </a:cxn>
                <a:cxn ang="0">
                  <a:pos x="connsiteX1" y="connsiteY1"/>
                </a:cxn>
                <a:cxn ang="0">
                  <a:pos x="connsiteX2" y="connsiteY2"/>
                </a:cxn>
              </a:cxnLst>
              <a:rect l="l" t="t" r="r" b="b"/>
              <a:pathLst>
                <a:path w="1143" h="2057">
                  <a:moveTo>
                    <a:pt x="1143" y="2058"/>
                  </a:moveTo>
                  <a:cubicBezTo>
                    <a:pt x="686" y="1372"/>
                    <a:pt x="457" y="686"/>
                    <a:pt x="0" y="0"/>
                  </a:cubicBezTo>
                  <a:cubicBezTo>
                    <a:pt x="229" y="686"/>
                    <a:pt x="686" y="1372"/>
                    <a:pt x="1143" y="2058"/>
                  </a:cubicBezTo>
                  <a:close/>
                </a:path>
              </a:pathLst>
            </a:custGeom>
            <a:solidFill>
              <a:srgbClr val="FFFFFF"/>
            </a:solidFill>
            <a:ln w="2286" cap="flat">
              <a:noFill/>
              <a:prstDash val="solid"/>
              <a:miter/>
            </a:ln>
          </p:spPr>
          <p:txBody>
            <a:bodyPr rtlCol="0" anchor="ctr"/>
            <a:lstStyle/>
            <a:p>
              <a:endParaRPr lang="en-US"/>
            </a:p>
          </p:txBody>
        </p:sp>
        <p:sp>
          <p:nvSpPr>
            <p:cNvPr id="117" name="Freeform 2095">
              <a:extLst>
                <a:ext uri="{FF2B5EF4-FFF2-40B4-BE49-F238E27FC236}">
                  <a16:creationId xmlns:a16="http://schemas.microsoft.com/office/drawing/2014/main" id="{37A7F19D-9D32-6CA0-AB3B-621E1E212D9F}"/>
                </a:ext>
              </a:extLst>
            </p:cNvPr>
            <p:cNvSpPr/>
            <p:nvPr/>
          </p:nvSpPr>
          <p:spPr>
            <a:xfrm>
              <a:off x="3113812" y="5186248"/>
              <a:ext cx="1143" cy="2514"/>
            </a:xfrm>
            <a:custGeom>
              <a:avLst/>
              <a:gdLst>
                <a:gd name="connsiteX0" fmla="*/ 1143 w 1143"/>
                <a:gd name="connsiteY0" fmla="*/ 2515 h 2514"/>
                <a:gd name="connsiteX1" fmla="*/ 0 w 1143"/>
                <a:gd name="connsiteY1" fmla="*/ 0 h 2514"/>
                <a:gd name="connsiteX2" fmla="*/ 1143 w 1143"/>
                <a:gd name="connsiteY2" fmla="*/ 2515 h 2514"/>
              </a:gdLst>
              <a:ahLst/>
              <a:cxnLst>
                <a:cxn ang="0">
                  <a:pos x="connsiteX0" y="connsiteY0"/>
                </a:cxn>
                <a:cxn ang="0">
                  <a:pos x="connsiteX1" y="connsiteY1"/>
                </a:cxn>
                <a:cxn ang="0">
                  <a:pos x="connsiteX2" y="connsiteY2"/>
                </a:cxn>
              </a:cxnLst>
              <a:rect l="l" t="t" r="r" b="b"/>
              <a:pathLst>
                <a:path w="1143" h="2514">
                  <a:moveTo>
                    <a:pt x="1143" y="2515"/>
                  </a:moveTo>
                  <a:cubicBezTo>
                    <a:pt x="686" y="1600"/>
                    <a:pt x="457" y="915"/>
                    <a:pt x="0" y="0"/>
                  </a:cubicBezTo>
                  <a:cubicBezTo>
                    <a:pt x="457" y="915"/>
                    <a:pt x="914" y="1829"/>
                    <a:pt x="1143" y="2515"/>
                  </a:cubicBezTo>
                  <a:close/>
                </a:path>
              </a:pathLst>
            </a:custGeom>
            <a:solidFill>
              <a:srgbClr val="FFFFFF"/>
            </a:solidFill>
            <a:ln w="2286" cap="flat">
              <a:noFill/>
              <a:prstDash val="solid"/>
              <a:miter/>
            </a:ln>
          </p:spPr>
          <p:txBody>
            <a:bodyPr rtlCol="0" anchor="ctr"/>
            <a:lstStyle/>
            <a:p>
              <a:endParaRPr lang="en-US"/>
            </a:p>
          </p:txBody>
        </p:sp>
        <p:sp>
          <p:nvSpPr>
            <p:cNvPr id="118" name="Freeform 2096">
              <a:extLst>
                <a:ext uri="{FF2B5EF4-FFF2-40B4-BE49-F238E27FC236}">
                  <a16:creationId xmlns:a16="http://schemas.microsoft.com/office/drawing/2014/main" id="{1F04EAAD-9638-B475-1599-F55BD5A05120}"/>
                </a:ext>
              </a:extLst>
            </p:cNvPr>
            <p:cNvSpPr/>
            <p:nvPr/>
          </p:nvSpPr>
          <p:spPr>
            <a:xfrm>
              <a:off x="3119070" y="5196306"/>
              <a:ext cx="914" cy="1600"/>
            </a:xfrm>
            <a:custGeom>
              <a:avLst/>
              <a:gdLst>
                <a:gd name="connsiteX0" fmla="*/ 914 w 914"/>
                <a:gd name="connsiteY0" fmla="*/ 1600 h 1600"/>
                <a:gd name="connsiteX1" fmla="*/ 0 w 914"/>
                <a:gd name="connsiteY1" fmla="*/ 0 h 1600"/>
                <a:gd name="connsiteX2" fmla="*/ 914 w 914"/>
                <a:gd name="connsiteY2" fmla="*/ 1600 h 1600"/>
              </a:gdLst>
              <a:ahLst/>
              <a:cxnLst>
                <a:cxn ang="0">
                  <a:pos x="connsiteX0" y="connsiteY0"/>
                </a:cxn>
                <a:cxn ang="0">
                  <a:pos x="connsiteX1" y="connsiteY1"/>
                </a:cxn>
                <a:cxn ang="0">
                  <a:pos x="connsiteX2" y="connsiteY2"/>
                </a:cxn>
              </a:cxnLst>
              <a:rect l="l" t="t" r="r" b="b"/>
              <a:pathLst>
                <a:path w="914" h="1600">
                  <a:moveTo>
                    <a:pt x="914" y="1600"/>
                  </a:moveTo>
                  <a:cubicBezTo>
                    <a:pt x="686" y="1143"/>
                    <a:pt x="229" y="457"/>
                    <a:pt x="0" y="0"/>
                  </a:cubicBezTo>
                  <a:cubicBezTo>
                    <a:pt x="229" y="457"/>
                    <a:pt x="686" y="1143"/>
                    <a:pt x="914" y="1600"/>
                  </a:cubicBezTo>
                  <a:close/>
                </a:path>
              </a:pathLst>
            </a:custGeom>
            <a:solidFill>
              <a:srgbClr val="FFFFFF"/>
            </a:solidFill>
            <a:ln w="2286" cap="flat">
              <a:noFill/>
              <a:prstDash val="solid"/>
              <a:miter/>
            </a:ln>
          </p:spPr>
          <p:txBody>
            <a:bodyPr rtlCol="0" anchor="ctr"/>
            <a:lstStyle/>
            <a:p>
              <a:endParaRPr lang="en-US"/>
            </a:p>
          </p:txBody>
        </p:sp>
        <p:sp>
          <p:nvSpPr>
            <p:cNvPr id="119" name="Freeform 2097">
              <a:extLst>
                <a:ext uri="{FF2B5EF4-FFF2-40B4-BE49-F238E27FC236}">
                  <a16:creationId xmlns:a16="http://schemas.microsoft.com/office/drawing/2014/main" id="{7174251D-ABC2-4A7D-1D02-AD86108F90C2}"/>
                </a:ext>
              </a:extLst>
            </p:cNvPr>
            <p:cNvSpPr/>
            <p:nvPr/>
          </p:nvSpPr>
          <p:spPr>
            <a:xfrm>
              <a:off x="3252573" y="5243626"/>
              <a:ext cx="5257" cy="2057"/>
            </a:xfrm>
            <a:custGeom>
              <a:avLst/>
              <a:gdLst>
                <a:gd name="connsiteX0" fmla="*/ 5258 w 5257"/>
                <a:gd name="connsiteY0" fmla="*/ 0 h 2057"/>
                <a:gd name="connsiteX1" fmla="*/ 0 w 5257"/>
                <a:gd name="connsiteY1" fmla="*/ 2057 h 2057"/>
                <a:gd name="connsiteX2" fmla="*/ 5258 w 5257"/>
                <a:gd name="connsiteY2" fmla="*/ 0 h 2057"/>
              </a:gdLst>
              <a:ahLst/>
              <a:cxnLst>
                <a:cxn ang="0">
                  <a:pos x="connsiteX0" y="connsiteY0"/>
                </a:cxn>
                <a:cxn ang="0">
                  <a:pos x="connsiteX1" y="connsiteY1"/>
                </a:cxn>
                <a:cxn ang="0">
                  <a:pos x="connsiteX2" y="connsiteY2"/>
                </a:cxn>
              </a:cxnLst>
              <a:rect l="l" t="t" r="r" b="b"/>
              <a:pathLst>
                <a:path w="5257" h="2057">
                  <a:moveTo>
                    <a:pt x="5258" y="0"/>
                  </a:moveTo>
                  <a:cubicBezTo>
                    <a:pt x="3429" y="686"/>
                    <a:pt x="1829" y="1371"/>
                    <a:pt x="0" y="2057"/>
                  </a:cubicBezTo>
                  <a:cubicBezTo>
                    <a:pt x="1829" y="1371"/>
                    <a:pt x="3429" y="686"/>
                    <a:pt x="5258" y="0"/>
                  </a:cubicBezTo>
                  <a:close/>
                </a:path>
              </a:pathLst>
            </a:custGeom>
            <a:solidFill>
              <a:srgbClr val="FFFFFF"/>
            </a:solidFill>
            <a:ln w="2286" cap="flat">
              <a:noFill/>
              <a:prstDash val="solid"/>
              <a:miter/>
            </a:ln>
          </p:spPr>
          <p:txBody>
            <a:bodyPr rtlCol="0" anchor="ctr"/>
            <a:lstStyle/>
            <a:p>
              <a:endParaRPr lang="en-US"/>
            </a:p>
          </p:txBody>
        </p:sp>
        <p:sp>
          <p:nvSpPr>
            <p:cNvPr id="120" name="Freeform 2098">
              <a:extLst>
                <a:ext uri="{FF2B5EF4-FFF2-40B4-BE49-F238E27FC236}">
                  <a16:creationId xmlns:a16="http://schemas.microsoft.com/office/drawing/2014/main" id="{96089AA2-CFC1-43D0-D839-B84B7DAB919C}"/>
                </a:ext>
              </a:extLst>
            </p:cNvPr>
            <p:cNvSpPr/>
            <p:nvPr/>
          </p:nvSpPr>
          <p:spPr>
            <a:xfrm>
              <a:off x="3108555" y="5171617"/>
              <a:ext cx="914" cy="3200"/>
            </a:xfrm>
            <a:custGeom>
              <a:avLst/>
              <a:gdLst>
                <a:gd name="connsiteX0" fmla="*/ 914 w 914"/>
                <a:gd name="connsiteY0" fmla="*/ 3200 h 3200"/>
                <a:gd name="connsiteX1" fmla="*/ 0 w 914"/>
                <a:gd name="connsiteY1" fmla="*/ 0 h 3200"/>
                <a:gd name="connsiteX2" fmla="*/ 914 w 914"/>
                <a:gd name="connsiteY2" fmla="*/ 3200 h 3200"/>
              </a:gdLst>
              <a:ahLst/>
              <a:cxnLst>
                <a:cxn ang="0">
                  <a:pos x="connsiteX0" y="connsiteY0"/>
                </a:cxn>
                <a:cxn ang="0">
                  <a:pos x="connsiteX1" y="connsiteY1"/>
                </a:cxn>
                <a:cxn ang="0">
                  <a:pos x="connsiteX2" y="connsiteY2"/>
                </a:cxn>
              </a:cxnLst>
              <a:rect l="l" t="t" r="r" b="b"/>
              <a:pathLst>
                <a:path w="914" h="3200">
                  <a:moveTo>
                    <a:pt x="914" y="3200"/>
                  </a:moveTo>
                  <a:cubicBezTo>
                    <a:pt x="457" y="2057"/>
                    <a:pt x="229" y="1143"/>
                    <a:pt x="0" y="0"/>
                  </a:cubicBezTo>
                  <a:cubicBezTo>
                    <a:pt x="229" y="914"/>
                    <a:pt x="457" y="2057"/>
                    <a:pt x="914" y="3200"/>
                  </a:cubicBezTo>
                  <a:close/>
                </a:path>
              </a:pathLst>
            </a:custGeom>
            <a:solidFill>
              <a:srgbClr val="FFFFFF"/>
            </a:solidFill>
            <a:ln w="2286" cap="flat">
              <a:noFill/>
              <a:prstDash val="solid"/>
              <a:miter/>
            </a:ln>
          </p:spPr>
          <p:txBody>
            <a:bodyPr rtlCol="0" anchor="ctr"/>
            <a:lstStyle/>
            <a:p>
              <a:endParaRPr lang="en-US"/>
            </a:p>
          </p:txBody>
        </p:sp>
        <p:sp>
          <p:nvSpPr>
            <p:cNvPr id="121" name="Freeform 2099">
              <a:extLst>
                <a:ext uri="{FF2B5EF4-FFF2-40B4-BE49-F238E27FC236}">
                  <a16:creationId xmlns:a16="http://schemas.microsoft.com/office/drawing/2014/main" id="{E4F848FF-570F-0BFF-2D12-9771E2931E22}"/>
                </a:ext>
              </a:extLst>
            </p:cNvPr>
            <p:cNvSpPr/>
            <p:nvPr/>
          </p:nvSpPr>
          <p:spPr>
            <a:xfrm>
              <a:off x="3107183" y="5166588"/>
              <a:ext cx="914" cy="3657"/>
            </a:xfrm>
            <a:custGeom>
              <a:avLst/>
              <a:gdLst>
                <a:gd name="connsiteX0" fmla="*/ 914 w 914"/>
                <a:gd name="connsiteY0" fmla="*/ 3657 h 3657"/>
                <a:gd name="connsiteX1" fmla="*/ 0 w 914"/>
                <a:gd name="connsiteY1" fmla="*/ 0 h 3657"/>
                <a:gd name="connsiteX2" fmla="*/ 914 w 914"/>
                <a:gd name="connsiteY2" fmla="*/ 3657 h 3657"/>
              </a:gdLst>
              <a:ahLst/>
              <a:cxnLst>
                <a:cxn ang="0">
                  <a:pos x="connsiteX0" y="connsiteY0"/>
                </a:cxn>
                <a:cxn ang="0">
                  <a:pos x="connsiteX1" y="connsiteY1"/>
                </a:cxn>
                <a:cxn ang="0">
                  <a:pos x="connsiteX2" y="connsiteY2"/>
                </a:cxn>
              </a:cxnLst>
              <a:rect l="l" t="t" r="r" b="b"/>
              <a:pathLst>
                <a:path w="914" h="3657">
                  <a:moveTo>
                    <a:pt x="914" y="3657"/>
                  </a:moveTo>
                  <a:cubicBezTo>
                    <a:pt x="686" y="2514"/>
                    <a:pt x="229" y="1143"/>
                    <a:pt x="0" y="0"/>
                  </a:cubicBezTo>
                  <a:cubicBezTo>
                    <a:pt x="229" y="1143"/>
                    <a:pt x="457" y="2286"/>
                    <a:pt x="914" y="3657"/>
                  </a:cubicBezTo>
                  <a:close/>
                </a:path>
              </a:pathLst>
            </a:custGeom>
            <a:solidFill>
              <a:srgbClr val="FFFFFF"/>
            </a:solidFill>
            <a:ln w="2286" cap="flat">
              <a:noFill/>
              <a:prstDash val="solid"/>
              <a:miter/>
            </a:ln>
          </p:spPr>
          <p:txBody>
            <a:bodyPr rtlCol="0" anchor="ctr"/>
            <a:lstStyle/>
            <a:p>
              <a:endParaRPr lang="en-US"/>
            </a:p>
          </p:txBody>
        </p:sp>
        <p:sp>
          <p:nvSpPr>
            <p:cNvPr id="122" name="Freeform 2100">
              <a:extLst>
                <a:ext uri="{FF2B5EF4-FFF2-40B4-BE49-F238E27FC236}">
                  <a16:creationId xmlns:a16="http://schemas.microsoft.com/office/drawing/2014/main" id="{B904AF43-8775-3BB3-E831-CC8F18B21508}"/>
                </a:ext>
              </a:extLst>
            </p:cNvPr>
            <p:cNvSpPr/>
            <p:nvPr/>
          </p:nvSpPr>
          <p:spPr>
            <a:xfrm>
              <a:off x="3109926" y="5176418"/>
              <a:ext cx="1143" cy="2971"/>
            </a:xfrm>
            <a:custGeom>
              <a:avLst/>
              <a:gdLst>
                <a:gd name="connsiteX0" fmla="*/ 1143 w 1143"/>
                <a:gd name="connsiteY0" fmla="*/ 2972 h 2971"/>
                <a:gd name="connsiteX1" fmla="*/ 0 w 1143"/>
                <a:gd name="connsiteY1" fmla="*/ 0 h 2971"/>
                <a:gd name="connsiteX2" fmla="*/ 1143 w 1143"/>
                <a:gd name="connsiteY2" fmla="*/ 2972 h 2971"/>
              </a:gdLst>
              <a:ahLst/>
              <a:cxnLst>
                <a:cxn ang="0">
                  <a:pos x="connsiteX0" y="connsiteY0"/>
                </a:cxn>
                <a:cxn ang="0">
                  <a:pos x="connsiteX1" y="connsiteY1"/>
                </a:cxn>
                <a:cxn ang="0">
                  <a:pos x="connsiteX2" y="connsiteY2"/>
                </a:cxn>
              </a:cxnLst>
              <a:rect l="l" t="t" r="r" b="b"/>
              <a:pathLst>
                <a:path w="1143" h="2971">
                  <a:moveTo>
                    <a:pt x="1143" y="2972"/>
                  </a:moveTo>
                  <a:cubicBezTo>
                    <a:pt x="686" y="2058"/>
                    <a:pt x="457" y="915"/>
                    <a:pt x="0" y="0"/>
                  </a:cubicBezTo>
                  <a:cubicBezTo>
                    <a:pt x="457" y="1143"/>
                    <a:pt x="686" y="2058"/>
                    <a:pt x="1143" y="2972"/>
                  </a:cubicBezTo>
                  <a:close/>
                </a:path>
              </a:pathLst>
            </a:custGeom>
            <a:solidFill>
              <a:srgbClr val="FFFFFF"/>
            </a:solidFill>
            <a:ln w="2286" cap="flat">
              <a:noFill/>
              <a:prstDash val="solid"/>
              <a:miter/>
            </a:ln>
          </p:spPr>
          <p:txBody>
            <a:bodyPr rtlCol="0" anchor="ctr"/>
            <a:lstStyle/>
            <a:p>
              <a:endParaRPr lang="en-US"/>
            </a:p>
          </p:txBody>
        </p:sp>
        <p:sp>
          <p:nvSpPr>
            <p:cNvPr id="123" name="Freeform 2101">
              <a:extLst>
                <a:ext uri="{FF2B5EF4-FFF2-40B4-BE49-F238E27FC236}">
                  <a16:creationId xmlns:a16="http://schemas.microsoft.com/office/drawing/2014/main" id="{68EDA535-9340-4343-2316-6C91D359B5E3}"/>
                </a:ext>
              </a:extLst>
            </p:cNvPr>
            <p:cNvSpPr/>
            <p:nvPr/>
          </p:nvSpPr>
          <p:spPr>
            <a:xfrm>
              <a:off x="3236342" y="5247970"/>
              <a:ext cx="8229" cy="1371"/>
            </a:xfrm>
            <a:custGeom>
              <a:avLst/>
              <a:gdLst>
                <a:gd name="connsiteX0" fmla="*/ 8230 w 8229"/>
                <a:gd name="connsiteY0" fmla="*/ 0 h 1371"/>
                <a:gd name="connsiteX1" fmla="*/ 0 w 8229"/>
                <a:gd name="connsiteY1" fmla="*/ 1372 h 1371"/>
                <a:gd name="connsiteX2" fmla="*/ 8230 w 8229"/>
                <a:gd name="connsiteY2" fmla="*/ 0 h 1371"/>
              </a:gdLst>
              <a:ahLst/>
              <a:cxnLst>
                <a:cxn ang="0">
                  <a:pos x="connsiteX0" y="connsiteY0"/>
                </a:cxn>
                <a:cxn ang="0">
                  <a:pos x="connsiteX1" y="connsiteY1"/>
                </a:cxn>
                <a:cxn ang="0">
                  <a:pos x="connsiteX2" y="connsiteY2"/>
                </a:cxn>
              </a:cxnLst>
              <a:rect l="l" t="t" r="r" b="b"/>
              <a:pathLst>
                <a:path w="8229" h="1371">
                  <a:moveTo>
                    <a:pt x="8230" y="0"/>
                  </a:moveTo>
                  <a:cubicBezTo>
                    <a:pt x="5486" y="686"/>
                    <a:pt x="2743" y="1143"/>
                    <a:pt x="0" y="1372"/>
                  </a:cubicBezTo>
                  <a:cubicBezTo>
                    <a:pt x="2743" y="1143"/>
                    <a:pt x="5486" y="686"/>
                    <a:pt x="8230" y="0"/>
                  </a:cubicBezTo>
                  <a:close/>
                </a:path>
              </a:pathLst>
            </a:custGeom>
            <a:solidFill>
              <a:srgbClr val="FFFFFF"/>
            </a:solidFill>
            <a:ln w="2286" cap="flat">
              <a:noFill/>
              <a:prstDash val="solid"/>
              <a:miter/>
            </a:ln>
          </p:spPr>
          <p:txBody>
            <a:bodyPr rtlCol="0" anchor="ctr"/>
            <a:lstStyle/>
            <a:p>
              <a:endParaRPr lang="en-US"/>
            </a:p>
          </p:txBody>
        </p:sp>
        <p:sp>
          <p:nvSpPr>
            <p:cNvPr id="124" name="Freeform 2102">
              <a:extLst>
                <a:ext uri="{FF2B5EF4-FFF2-40B4-BE49-F238E27FC236}">
                  <a16:creationId xmlns:a16="http://schemas.microsoft.com/office/drawing/2014/main" id="{21371CF3-6746-1266-E7E7-274A0329E5E2}"/>
                </a:ext>
              </a:extLst>
            </p:cNvPr>
            <p:cNvSpPr/>
            <p:nvPr/>
          </p:nvSpPr>
          <p:spPr>
            <a:xfrm>
              <a:off x="3244343" y="5246598"/>
              <a:ext cx="5486" cy="1371"/>
            </a:xfrm>
            <a:custGeom>
              <a:avLst/>
              <a:gdLst>
                <a:gd name="connsiteX0" fmla="*/ 5486 w 5486"/>
                <a:gd name="connsiteY0" fmla="*/ 0 h 1371"/>
                <a:gd name="connsiteX1" fmla="*/ 0 w 5486"/>
                <a:gd name="connsiteY1" fmla="*/ 1371 h 1371"/>
                <a:gd name="connsiteX2" fmla="*/ 5486 w 5486"/>
                <a:gd name="connsiteY2" fmla="*/ 0 h 1371"/>
              </a:gdLst>
              <a:ahLst/>
              <a:cxnLst>
                <a:cxn ang="0">
                  <a:pos x="connsiteX0" y="connsiteY0"/>
                </a:cxn>
                <a:cxn ang="0">
                  <a:pos x="connsiteX1" y="connsiteY1"/>
                </a:cxn>
                <a:cxn ang="0">
                  <a:pos x="connsiteX2" y="connsiteY2"/>
                </a:cxn>
              </a:cxnLst>
              <a:rect l="l" t="t" r="r" b="b"/>
              <a:pathLst>
                <a:path w="5486" h="1371">
                  <a:moveTo>
                    <a:pt x="5486" y="0"/>
                  </a:moveTo>
                  <a:cubicBezTo>
                    <a:pt x="3658" y="457"/>
                    <a:pt x="1829" y="914"/>
                    <a:pt x="0" y="1371"/>
                  </a:cubicBezTo>
                  <a:cubicBezTo>
                    <a:pt x="2057" y="914"/>
                    <a:pt x="3658" y="457"/>
                    <a:pt x="5486" y="0"/>
                  </a:cubicBezTo>
                  <a:close/>
                </a:path>
              </a:pathLst>
            </a:custGeom>
            <a:solidFill>
              <a:srgbClr val="FFFFFF"/>
            </a:solidFill>
            <a:ln w="2286" cap="flat">
              <a:noFill/>
              <a:prstDash val="solid"/>
              <a:miter/>
            </a:ln>
          </p:spPr>
          <p:txBody>
            <a:bodyPr rtlCol="0" anchor="ctr"/>
            <a:lstStyle/>
            <a:p>
              <a:endParaRPr lang="en-US"/>
            </a:p>
          </p:txBody>
        </p:sp>
        <p:sp>
          <p:nvSpPr>
            <p:cNvPr id="125" name="Freeform 2103">
              <a:extLst>
                <a:ext uri="{FF2B5EF4-FFF2-40B4-BE49-F238E27FC236}">
                  <a16:creationId xmlns:a16="http://schemas.microsoft.com/office/drawing/2014/main" id="{147338E2-59C8-B356-3712-40F7FDDF66BF}"/>
                </a:ext>
              </a:extLst>
            </p:cNvPr>
            <p:cNvSpPr/>
            <p:nvPr/>
          </p:nvSpPr>
          <p:spPr>
            <a:xfrm>
              <a:off x="3164562" y="5236997"/>
              <a:ext cx="9829" cy="3886"/>
            </a:xfrm>
            <a:custGeom>
              <a:avLst/>
              <a:gdLst>
                <a:gd name="connsiteX0" fmla="*/ 9830 w 9829"/>
                <a:gd name="connsiteY0" fmla="*/ 3887 h 3886"/>
                <a:gd name="connsiteX1" fmla="*/ 0 w 9829"/>
                <a:gd name="connsiteY1" fmla="*/ 0 h 3886"/>
                <a:gd name="connsiteX2" fmla="*/ 9830 w 9829"/>
                <a:gd name="connsiteY2" fmla="*/ 3887 h 3886"/>
              </a:gdLst>
              <a:ahLst/>
              <a:cxnLst>
                <a:cxn ang="0">
                  <a:pos x="connsiteX0" y="connsiteY0"/>
                </a:cxn>
                <a:cxn ang="0">
                  <a:pos x="connsiteX1" y="connsiteY1"/>
                </a:cxn>
                <a:cxn ang="0">
                  <a:pos x="connsiteX2" y="connsiteY2"/>
                </a:cxn>
              </a:cxnLst>
              <a:rect l="l" t="t" r="r" b="b"/>
              <a:pathLst>
                <a:path w="9829" h="3886">
                  <a:moveTo>
                    <a:pt x="9830" y="3887"/>
                  </a:moveTo>
                  <a:cubicBezTo>
                    <a:pt x="6401" y="2744"/>
                    <a:pt x="3200" y="1372"/>
                    <a:pt x="0" y="0"/>
                  </a:cubicBezTo>
                  <a:cubicBezTo>
                    <a:pt x="3200" y="1601"/>
                    <a:pt x="6401" y="2744"/>
                    <a:pt x="9830" y="3887"/>
                  </a:cubicBezTo>
                  <a:close/>
                </a:path>
              </a:pathLst>
            </a:custGeom>
            <a:solidFill>
              <a:srgbClr val="FFFFFF"/>
            </a:solidFill>
            <a:ln w="2286" cap="flat">
              <a:noFill/>
              <a:prstDash val="solid"/>
              <a:miter/>
            </a:ln>
          </p:spPr>
          <p:txBody>
            <a:bodyPr rtlCol="0" anchor="ctr"/>
            <a:lstStyle/>
            <a:p>
              <a:endParaRPr lang="en-US"/>
            </a:p>
          </p:txBody>
        </p:sp>
        <p:sp>
          <p:nvSpPr>
            <p:cNvPr id="126" name="Freeform 2104">
              <a:extLst>
                <a:ext uri="{FF2B5EF4-FFF2-40B4-BE49-F238E27FC236}">
                  <a16:creationId xmlns:a16="http://schemas.microsoft.com/office/drawing/2014/main" id="{A3295A0D-5767-AB44-4525-7F05F212B22E}"/>
                </a:ext>
              </a:extLst>
            </p:cNvPr>
            <p:cNvSpPr/>
            <p:nvPr/>
          </p:nvSpPr>
          <p:spPr>
            <a:xfrm>
              <a:off x="3306751" y="5200421"/>
              <a:ext cx="2286" cy="2743"/>
            </a:xfrm>
            <a:custGeom>
              <a:avLst/>
              <a:gdLst>
                <a:gd name="connsiteX0" fmla="*/ 0 w 2286"/>
                <a:gd name="connsiteY0" fmla="*/ 2744 h 2743"/>
                <a:gd name="connsiteX1" fmla="*/ 2286 w 2286"/>
                <a:gd name="connsiteY1" fmla="*/ 0 h 2743"/>
                <a:gd name="connsiteX2" fmla="*/ 2286 w 2286"/>
                <a:gd name="connsiteY2" fmla="*/ 0 h 2743"/>
                <a:gd name="connsiteX3" fmla="*/ 2286 w 2286"/>
                <a:gd name="connsiteY3" fmla="*/ 0 h 2743"/>
                <a:gd name="connsiteX4" fmla="*/ 0 w 2286"/>
                <a:gd name="connsiteY4" fmla="*/ 2744 h 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 h="2743">
                  <a:moveTo>
                    <a:pt x="0" y="2744"/>
                  </a:moveTo>
                  <a:cubicBezTo>
                    <a:pt x="686" y="1829"/>
                    <a:pt x="1372" y="915"/>
                    <a:pt x="2286" y="0"/>
                  </a:cubicBezTo>
                  <a:cubicBezTo>
                    <a:pt x="2286" y="0"/>
                    <a:pt x="2286" y="0"/>
                    <a:pt x="2286" y="0"/>
                  </a:cubicBezTo>
                  <a:cubicBezTo>
                    <a:pt x="2286" y="0"/>
                    <a:pt x="2286" y="0"/>
                    <a:pt x="2286" y="0"/>
                  </a:cubicBezTo>
                  <a:cubicBezTo>
                    <a:pt x="1372" y="915"/>
                    <a:pt x="686" y="1829"/>
                    <a:pt x="0" y="2744"/>
                  </a:cubicBezTo>
                  <a:close/>
                </a:path>
              </a:pathLst>
            </a:custGeom>
            <a:solidFill>
              <a:srgbClr val="FFFFFF"/>
            </a:solidFill>
            <a:ln w="2286" cap="flat">
              <a:noFill/>
              <a:prstDash val="solid"/>
              <a:miter/>
            </a:ln>
          </p:spPr>
          <p:txBody>
            <a:bodyPr rtlCol="0" anchor="ctr"/>
            <a:lstStyle/>
            <a:p>
              <a:endParaRPr lang="en-US"/>
            </a:p>
          </p:txBody>
        </p:sp>
        <p:sp>
          <p:nvSpPr>
            <p:cNvPr id="127" name="Freeform 2105">
              <a:extLst>
                <a:ext uri="{FF2B5EF4-FFF2-40B4-BE49-F238E27FC236}">
                  <a16:creationId xmlns:a16="http://schemas.microsoft.com/office/drawing/2014/main" id="{EDAA4A4A-D240-CC6F-0EA0-D67CB2A740F9}"/>
                </a:ext>
              </a:extLst>
            </p:cNvPr>
            <p:cNvSpPr/>
            <p:nvPr/>
          </p:nvSpPr>
          <p:spPr>
            <a:xfrm>
              <a:off x="3227655" y="5249570"/>
              <a:ext cx="5714" cy="228"/>
            </a:xfrm>
            <a:custGeom>
              <a:avLst/>
              <a:gdLst>
                <a:gd name="connsiteX0" fmla="*/ 5715 w 5714"/>
                <a:gd name="connsiteY0" fmla="*/ 0 h 228"/>
                <a:gd name="connsiteX1" fmla="*/ 0 w 5714"/>
                <a:gd name="connsiteY1" fmla="*/ 229 h 228"/>
                <a:gd name="connsiteX2" fmla="*/ 5715 w 5714"/>
                <a:gd name="connsiteY2" fmla="*/ 0 h 228"/>
              </a:gdLst>
              <a:ahLst/>
              <a:cxnLst>
                <a:cxn ang="0">
                  <a:pos x="connsiteX0" y="connsiteY0"/>
                </a:cxn>
                <a:cxn ang="0">
                  <a:pos x="connsiteX1" y="connsiteY1"/>
                </a:cxn>
                <a:cxn ang="0">
                  <a:pos x="connsiteX2" y="connsiteY2"/>
                </a:cxn>
              </a:cxnLst>
              <a:rect l="l" t="t" r="r" b="b"/>
              <a:pathLst>
                <a:path w="5714" h="228">
                  <a:moveTo>
                    <a:pt x="5715" y="0"/>
                  </a:moveTo>
                  <a:cubicBezTo>
                    <a:pt x="3886" y="229"/>
                    <a:pt x="1829" y="229"/>
                    <a:pt x="0" y="229"/>
                  </a:cubicBezTo>
                  <a:cubicBezTo>
                    <a:pt x="1829" y="229"/>
                    <a:pt x="3886" y="229"/>
                    <a:pt x="5715" y="0"/>
                  </a:cubicBezTo>
                  <a:close/>
                </a:path>
              </a:pathLst>
            </a:custGeom>
            <a:solidFill>
              <a:srgbClr val="FFFFFF"/>
            </a:solidFill>
            <a:ln w="2286" cap="flat">
              <a:noFill/>
              <a:prstDash val="solid"/>
              <a:miter/>
            </a:ln>
          </p:spPr>
          <p:txBody>
            <a:bodyPr rtlCol="0" anchor="ctr"/>
            <a:lstStyle/>
            <a:p>
              <a:endParaRPr lang="en-US"/>
            </a:p>
          </p:txBody>
        </p:sp>
        <p:sp>
          <p:nvSpPr>
            <p:cNvPr id="128" name="Freeform 2106">
              <a:extLst>
                <a:ext uri="{FF2B5EF4-FFF2-40B4-BE49-F238E27FC236}">
                  <a16:creationId xmlns:a16="http://schemas.microsoft.com/office/drawing/2014/main" id="{8661FEFC-BE3B-7727-7B56-A79696948640}"/>
                </a:ext>
              </a:extLst>
            </p:cNvPr>
            <p:cNvSpPr/>
            <p:nvPr/>
          </p:nvSpPr>
          <p:spPr>
            <a:xfrm>
              <a:off x="3174391" y="5240883"/>
              <a:ext cx="13716" cy="3886"/>
            </a:xfrm>
            <a:custGeom>
              <a:avLst/>
              <a:gdLst>
                <a:gd name="connsiteX0" fmla="*/ 13716 w 13716"/>
                <a:gd name="connsiteY0" fmla="*/ 3886 h 3886"/>
                <a:gd name="connsiteX1" fmla="*/ 0 w 13716"/>
                <a:gd name="connsiteY1" fmla="*/ 0 h 3886"/>
                <a:gd name="connsiteX2" fmla="*/ 13716 w 13716"/>
                <a:gd name="connsiteY2" fmla="*/ 3886 h 3886"/>
              </a:gdLst>
              <a:ahLst/>
              <a:cxnLst>
                <a:cxn ang="0">
                  <a:pos x="connsiteX0" y="connsiteY0"/>
                </a:cxn>
                <a:cxn ang="0">
                  <a:pos x="connsiteX1" y="connsiteY1"/>
                </a:cxn>
                <a:cxn ang="0">
                  <a:pos x="connsiteX2" y="connsiteY2"/>
                </a:cxn>
              </a:cxnLst>
              <a:rect l="l" t="t" r="r" b="b"/>
              <a:pathLst>
                <a:path w="13716" h="3886">
                  <a:moveTo>
                    <a:pt x="13716" y="3886"/>
                  </a:moveTo>
                  <a:cubicBezTo>
                    <a:pt x="8915" y="2743"/>
                    <a:pt x="4343" y="1600"/>
                    <a:pt x="0" y="0"/>
                  </a:cubicBezTo>
                  <a:cubicBezTo>
                    <a:pt x="4343" y="1600"/>
                    <a:pt x="8915" y="2971"/>
                    <a:pt x="13716" y="3886"/>
                  </a:cubicBezTo>
                  <a:close/>
                </a:path>
              </a:pathLst>
            </a:custGeom>
            <a:solidFill>
              <a:srgbClr val="FFFFFF"/>
            </a:solidFill>
            <a:ln w="2286" cap="flat">
              <a:noFill/>
              <a:prstDash val="solid"/>
              <a:miter/>
            </a:ln>
          </p:spPr>
          <p:txBody>
            <a:bodyPr rtlCol="0" anchor="ctr"/>
            <a:lstStyle/>
            <a:p>
              <a:endParaRPr lang="en-US"/>
            </a:p>
          </p:txBody>
        </p:sp>
        <p:sp>
          <p:nvSpPr>
            <p:cNvPr id="129" name="Freeform 2107">
              <a:extLst>
                <a:ext uri="{FF2B5EF4-FFF2-40B4-BE49-F238E27FC236}">
                  <a16:creationId xmlns:a16="http://schemas.microsoft.com/office/drawing/2014/main" id="{5AF65679-2008-6FF0-DACC-46320CF805B7}"/>
                </a:ext>
              </a:extLst>
            </p:cNvPr>
            <p:cNvSpPr/>
            <p:nvPr/>
          </p:nvSpPr>
          <p:spPr>
            <a:xfrm>
              <a:off x="2960879" y="4487475"/>
              <a:ext cx="238429" cy="149075"/>
            </a:xfrm>
            <a:custGeom>
              <a:avLst/>
              <a:gdLst>
                <a:gd name="connsiteX0" fmla="*/ 237515 w 238429"/>
                <a:gd name="connsiteY0" fmla="*/ 3372 h 149075"/>
                <a:gd name="connsiteX1" fmla="*/ 225857 w 238429"/>
                <a:gd name="connsiteY1" fmla="*/ 171 h 149075"/>
                <a:gd name="connsiteX2" fmla="*/ 214655 w 238429"/>
                <a:gd name="connsiteY2" fmla="*/ 171 h 149075"/>
                <a:gd name="connsiteX3" fmla="*/ 203911 w 238429"/>
                <a:gd name="connsiteY3" fmla="*/ 3143 h 149075"/>
                <a:gd name="connsiteX4" fmla="*/ 193853 w 238429"/>
                <a:gd name="connsiteY4" fmla="*/ 8858 h 149075"/>
                <a:gd name="connsiteX5" fmla="*/ 185166 w 238429"/>
                <a:gd name="connsiteY5" fmla="*/ 17316 h 149075"/>
                <a:gd name="connsiteX6" fmla="*/ 172593 w 238429"/>
                <a:gd name="connsiteY6" fmla="*/ 40634 h 149075"/>
                <a:gd name="connsiteX7" fmla="*/ 162992 w 238429"/>
                <a:gd name="connsiteY7" fmla="*/ 62579 h 149075"/>
                <a:gd name="connsiteX8" fmla="*/ 133731 w 238429"/>
                <a:gd name="connsiteY8" fmla="*/ 93897 h 149075"/>
                <a:gd name="connsiteX9" fmla="*/ 55550 w 238429"/>
                <a:gd name="connsiteY9" fmla="*/ 102356 h 149075"/>
                <a:gd name="connsiteX10" fmla="*/ 60579 w 238429"/>
                <a:gd name="connsiteY10" fmla="*/ 103041 h 149075"/>
                <a:gd name="connsiteX11" fmla="*/ 37490 w 238429"/>
                <a:gd name="connsiteY11" fmla="*/ 97326 h 149075"/>
                <a:gd name="connsiteX12" fmla="*/ 5029 w 238429"/>
                <a:gd name="connsiteY12" fmla="*/ 81553 h 149075"/>
                <a:gd name="connsiteX13" fmla="*/ 0 w 238429"/>
                <a:gd name="connsiteY13" fmla="*/ 78124 h 149075"/>
                <a:gd name="connsiteX14" fmla="*/ 0 w 238429"/>
                <a:gd name="connsiteY14" fmla="*/ 78124 h 149075"/>
                <a:gd name="connsiteX15" fmla="*/ 229 w 238429"/>
                <a:gd name="connsiteY15" fmla="*/ 79267 h 149075"/>
                <a:gd name="connsiteX16" fmla="*/ 457 w 238429"/>
                <a:gd name="connsiteY16" fmla="*/ 80867 h 149075"/>
                <a:gd name="connsiteX17" fmla="*/ 686 w 238429"/>
                <a:gd name="connsiteY17" fmla="*/ 82239 h 149075"/>
                <a:gd name="connsiteX18" fmla="*/ 914 w 238429"/>
                <a:gd name="connsiteY18" fmla="*/ 83839 h 149075"/>
                <a:gd name="connsiteX19" fmla="*/ 1143 w 238429"/>
                <a:gd name="connsiteY19" fmla="*/ 84982 h 149075"/>
                <a:gd name="connsiteX20" fmla="*/ 1600 w 238429"/>
                <a:gd name="connsiteY20" fmla="*/ 86582 h 149075"/>
                <a:gd name="connsiteX21" fmla="*/ 1829 w 238429"/>
                <a:gd name="connsiteY21" fmla="*/ 87725 h 149075"/>
                <a:gd name="connsiteX22" fmla="*/ 2515 w 238429"/>
                <a:gd name="connsiteY22" fmla="*/ 90240 h 149075"/>
                <a:gd name="connsiteX23" fmla="*/ 2972 w 238429"/>
                <a:gd name="connsiteY23" fmla="*/ 91383 h 149075"/>
                <a:gd name="connsiteX24" fmla="*/ 3429 w 238429"/>
                <a:gd name="connsiteY24" fmla="*/ 92754 h 149075"/>
                <a:gd name="connsiteX25" fmla="*/ 3886 w 238429"/>
                <a:gd name="connsiteY25" fmla="*/ 93897 h 149075"/>
                <a:gd name="connsiteX26" fmla="*/ 4572 w 238429"/>
                <a:gd name="connsiteY26" fmla="*/ 95269 h 149075"/>
                <a:gd name="connsiteX27" fmla="*/ 5029 w 238429"/>
                <a:gd name="connsiteY27" fmla="*/ 96412 h 149075"/>
                <a:gd name="connsiteX28" fmla="*/ 5944 w 238429"/>
                <a:gd name="connsiteY28" fmla="*/ 98241 h 149075"/>
                <a:gd name="connsiteX29" fmla="*/ 6629 w 238429"/>
                <a:gd name="connsiteY29" fmla="*/ 99612 h 149075"/>
                <a:gd name="connsiteX30" fmla="*/ 7544 w 238429"/>
                <a:gd name="connsiteY30" fmla="*/ 101213 h 149075"/>
                <a:gd name="connsiteX31" fmla="*/ 8230 w 238429"/>
                <a:gd name="connsiteY31" fmla="*/ 102356 h 149075"/>
                <a:gd name="connsiteX32" fmla="*/ 9144 w 238429"/>
                <a:gd name="connsiteY32" fmla="*/ 103727 h 149075"/>
                <a:gd name="connsiteX33" fmla="*/ 9830 w 238429"/>
                <a:gd name="connsiteY33" fmla="*/ 104642 h 149075"/>
                <a:gd name="connsiteX34" fmla="*/ 10744 w 238429"/>
                <a:gd name="connsiteY34" fmla="*/ 106013 h 149075"/>
                <a:gd name="connsiteX35" fmla="*/ 11430 w 238429"/>
                <a:gd name="connsiteY35" fmla="*/ 106928 h 149075"/>
                <a:gd name="connsiteX36" fmla="*/ 13030 w 238429"/>
                <a:gd name="connsiteY36" fmla="*/ 108985 h 149075"/>
                <a:gd name="connsiteX37" fmla="*/ 13716 w 238429"/>
                <a:gd name="connsiteY37" fmla="*/ 109671 h 149075"/>
                <a:gd name="connsiteX38" fmla="*/ 14859 w 238429"/>
                <a:gd name="connsiteY38" fmla="*/ 111042 h 149075"/>
                <a:gd name="connsiteX39" fmla="*/ 15545 w 238429"/>
                <a:gd name="connsiteY39" fmla="*/ 111957 h 149075"/>
                <a:gd name="connsiteX40" fmla="*/ 16688 w 238429"/>
                <a:gd name="connsiteY40" fmla="*/ 113328 h 149075"/>
                <a:gd name="connsiteX41" fmla="*/ 17374 w 238429"/>
                <a:gd name="connsiteY41" fmla="*/ 114243 h 149075"/>
                <a:gd name="connsiteX42" fmla="*/ 18745 w 238429"/>
                <a:gd name="connsiteY42" fmla="*/ 115843 h 149075"/>
                <a:gd name="connsiteX43" fmla="*/ 19202 w 238429"/>
                <a:gd name="connsiteY43" fmla="*/ 116300 h 149075"/>
                <a:gd name="connsiteX44" fmla="*/ 21031 w 238429"/>
                <a:gd name="connsiteY44" fmla="*/ 118129 h 149075"/>
                <a:gd name="connsiteX45" fmla="*/ 21717 w 238429"/>
                <a:gd name="connsiteY45" fmla="*/ 118815 h 149075"/>
                <a:gd name="connsiteX46" fmla="*/ 23089 w 238429"/>
                <a:gd name="connsiteY46" fmla="*/ 119958 h 149075"/>
                <a:gd name="connsiteX47" fmla="*/ 23774 w 238429"/>
                <a:gd name="connsiteY47" fmla="*/ 120644 h 149075"/>
                <a:gd name="connsiteX48" fmla="*/ 25146 w 238429"/>
                <a:gd name="connsiteY48" fmla="*/ 121787 h 149075"/>
                <a:gd name="connsiteX49" fmla="*/ 25832 w 238429"/>
                <a:gd name="connsiteY49" fmla="*/ 122244 h 149075"/>
                <a:gd name="connsiteX50" fmla="*/ 27889 w 238429"/>
                <a:gd name="connsiteY50" fmla="*/ 123844 h 149075"/>
                <a:gd name="connsiteX51" fmla="*/ 28346 w 238429"/>
                <a:gd name="connsiteY51" fmla="*/ 124073 h 149075"/>
                <a:gd name="connsiteX52" fmla="*/ 30175 w 238429"/>
                <a:gd name="connsiteY52" fmla="*/ 125444 h 149075"/>
                <a:gd name="connsiteX53" fmla="*/ 30861 w 238429"/>
                <a:gd name="connsiteY53" fmla="*/ 125901 h 149075"/>
                <a:gd name="connsiteX54" fmla="*/ 32461 w 238429"/>
                <a:gd name="connsiteY54" fmla="*/ 126816 h 149075"/>
                <a:gd name="connsiteX55" fmla="*/ 33147 w 238429"/>
                <a:gd name="connsiteY55" fmla="*/ 127273 h 149075"/>
                <a:gd name="connsiteX56" fmla="*/ 34976 w 238429"/>
                <a:gd name="connsiteY56" fmla="*/ 128416 h 149075"/>
                <a:gd name="connsiteX57" fmla="*/ 35433 w 238429"/>
                <a:gd name="connsiteY57" fmla="*/ 128645 h 149075"/>
                <a:gd name="connsiteX58" fmla="*/ 37719 w 238429"/>
                <a:gd name="connsiteY58" fmla="*/ 129788 h 149075"/>
                <a:gd name="connsiteX59" fmla="*/ 38405 w 238429"/>
                <a:gd name="connsiteY59" fmla="*/ 130016 h 149075"/>
                <a:gd name="connsiteX60" fmla="*/ 40234 w 238429"/>
                <a:gd name="connsiteY60" fmla="*/ 130931 h 149075"/>
                <a:gd name="connsiteX61" fmla="*/ 41148 w 238429"/>
                <a:gd name="connsiteY61" fmla="*/ 131388 h 149075"/>
                <a:gd name="connsiteX62" fmla="*/ 42748 w 238429"/>
                <a:gd name="connsiteY62" fmla="*/ 132074 h 149075"/>
                <a:gd name="connsiteX63" fmla="*/ 43434 w 238429"/>
                <a:gd name="connsiteY63" fmla="*/ 132302 h 149075"/>
                <a:gd name="connsiteX64" fmla="*/ 45949 w 238429"/>
                <a:gd name="connsiteY64" fmla="*/ 133217 h 149075"/>
                <a:gd name="connsiteX65" fmla="*/ 51664 w 238429"/>
                <a:gd name="connsiteY65" fmla="*/ 135274 h 149075"/>
                <a:gd name="connsiteX66" fmla="*/ 67437 w 238429"/>
                <a:gd name="connsiteY66" fmla="*/ 140303 h 149075"/>
                <a:gd name="connsiteX67" fmla="*/ 69952 w 238429"/>
                <a:gd name="connsiteY67" fmla="*/ 140989 h 149075"/>
                <a:gd name="connsiteX68" fmla="*/ 90983 w 238429"/>
                <a:gd name="connsiteY68" fmla="*/ 145790 h 149075"/>
                <a:gd name="connsiteX69" fmla="*/ 92812 w 238429"/>
                <a:gd name="connsiteY69" fmla="*/ 146018 h 149075"/>
                <a:gd name="connsiteX70" fmla="*/ 109499 w 238429"/>
                <a:gd name="connsiteY70" fmla="*/ 148304 h 149075"/>
                <a:gd name="connsiteX71" fmla="*/ 121387 w 238429"/>
                <a:gd name="connsiteY71" fmla="*/ 148990 h 149075"/>
                <a:gd name="connsiteX72" fmla="*/ 139446 w 238429"/>
                <a:gd name="connsiteY72" fmla="*/ 148304 h 149075"/>
                <a:gd name="connsiteX73" fmla="*/ 176479 w 238429"/>
                <a:gd name="connsiteY73" fmla="*/ 134360 h 149075"/>
                <a:gd name="connsiteX74" fmla="*/ 179680 w 238429"/>
                <a:gd name="connsiteY74" fmla="*/ 130931 h 149075"/>
                <a:gd name="connsiteX75" fmla="*/ 181051 w 238429"/>
                <a:gd name="connsiteY75" fmla="*/ 129102 h 149075"/>
                <a:gd name="connsiteX76" fmla="*/ 183566 w 238429"/>
                <a:gd name="connsiteY76" fmla="*/ 124987 h 149075"/>
                <a:gd name="connsiteX77" fmla="*/ 184709 w 238429"/>
                <a:gd name="connsiteY77" fmla="*/ 122701 h 149075"/>
                <a:gd name="connsiteX78" fmla="*/ 186995 w 238429"/>
                <a:gd name="connsiteY78" fmla="*/ 115386 h 149075"/>
                <a:gd name="connsiteX79" fmla="*/ 187681 w 238429"/>
                <a:gd name="connsiteY79" fmla="*/ 109899 h 149075"/>
                <a:gd name="connsiteX80" fmla="*/ 186538 w 238429"/>
                <a:gd name="connsiteY80" fmla="*/ 93897 h 149075"/>
                <a:gd name="connsiteX81" fmla="*/ 186080 w 238429"/>
                <a:gd name="connsiteY81" fmla="*/ 91611 h 149075"/>
                <a:gd name="connsiteX82" fmla="*/ 185852 w 238429"/>
                <a:gd name="connsiteY82" fmla="*/ 90926 h 149075"/>
                <a:gd name="connsiteX83" fmla="*/ 185623 w 238429"/>
                <a:gd name="connsiteY83" fmla="*/ 89325 h 149075"/>
                <a:gd name="connsiteX84" fmla="*/ 185395 w 238429"/>
                <a:gd name="connsiteY84" fmla="*/ 88411 h 149075"/>
                <a:gd name="connsiteX85" fmla="*/ 185166 w 238429"/>
                <a:gd name="connsiteY85" fmla="*/ 86811 h 149075"/>
                <a:gd name="connsiteX86" fmla="*/ 185166 w 238429"/>
                <a:gd name="connsiteY86" fmla="*/ 85668 h 149075"/>
                <a:gd name="connsiteX87" fmla="*/ 184937 w 238429"/>
                <a:gd name="connsiteY87" fmla="*/ 84068 h 149075"/>
                <a:gd name="connsiteX88" fmla="*/ 184937 w 238429"/>
                <a:gd name="connsiteY88" fmla="*/ 82925 h 149075"/>
                <a:gd name="connsiteX89" fmla="*/ 184937 w 238429"/>
                <a:gd name="connsiteY89" fmla="*/ 81324 h 149075"/>
                <a:gd name="connsiteX90" fmla="*/ 184937 w 238429"/>
                <a:gd name="connsiteY90" fmla="*/ 79953 h 149075"/>
                <a:gd name="connsiteX91" fmla="*/ 184937 w 238429"/>
                <a:gd name="connsiteY91" fmla="*/ 78353 h 149075"/>
                <a:gd name="connsiteX92" fmla="*/ 184937 w 238429"/>
                <a:gd name="connsiteY92" fmla="*/ 76981 h 149075"/>
                <a:gd name="connsiteX93" fmla="*/ 184937 w 238429"/>
                <a:gd name="connsiteY93" fmla="*/ 75381 h 149075"/>
                <a:gd name="connsiteX94" fmla="*/ 184937 w 238429"/>
                <a:gd name="connsiteY94" fmla="*/ 74009 h 149075"/>
                <a:gd name="connsiteX95" fmla="*/ 184937 w 238429"/>
                <a:gd name="connsiteY95" fmla="*/ 72409 h 149075"/>
                <a:gd name="connsiteX96" fmla="*/ 184937 w 238429"/>
                <a:gd name="connsiteY96" fmla="*/ 71037 h 149075"/>
                <a:gd name="connsiteX97" fmla="*/ 185166 w 238429"/>
                <a:gd name="connsiteY97" fmla="*/ 69437 h 149075"/>
                <a:gd name="connsiteX98" fmla="*/ 185395 w 238429"/>
                <a:gd name="connsiteY98" fmla="*/ 67837 h 149075"/>
                <a:gd name="connsiteX99" fmla="*/ 185623 w 238429"/>
                <a:gd name="connsiteY99" fmla="*/ 66008 h 149075"/>
                <a:gd name="connsiteX100" fmla="*/ 185852 w 238429"/>
                <a:gd name="connsiteY100" fmla="*/ 64408 h 149075"/>
                <a:gd name="connsiteX101" fmla="*/ 186080 w 238429"/>
                <a:gd name="connsiteY101" fmla="*/ 62579 h 149075"/>
                <a:gd name="connsiteX102" fmla="*/ 186309 w 238429"/>
                <a:gd name="connsiteY102" fmla="*/ 60979 h 149075"/>
                <a:gd name="connsiteX103" fmla="*/ 186766 w 238429"/>
                <a:gd name="connsiteY103" fmla="*/ 59150 h 149075"/>
                <a:gd name="connsiteX104" fmla="*/ 186995 w 238429"/>
                <a:gd name="connsiteY104" fmla="*/ 57550 h 149075"/>
                <a:gd name="connsiteX105" fmla="*/ 187452 w 238429"/>
                <a:gd name="connsiteY105" fmla="*/ 55721 h 149075"/>
                <a:gd name="connsiteX106" fmla="*/ 187909 w 238429"/>
                <a:gd name="connsiteY106" fmla="*/ 54121 h 149075"/>
                <a:gd name="connsiteX107" fmla="*/ 188366 w 238429"/>
                <a:gd name="connsiteY107" fmla="*/ 52292 h 149075"/>
                <a:gd name="connsiteX108" fmla="*/ 188824 w 238429"/>
                <a:gd name="connsiteY108" fmla="*/ 50692 h 149075"/>
                <a:gd name="connsiteX109" fmla="*/ 189509 w 238429"/>
                <a:gd name="connsiteY109" fmla="*/ 48406 h 149075"/>
                <a:gd name="connsiteX110" fmla="*/ 190195 w 238429"/>
                <a:gd name="connsiteY110" fmla="*/ 46577 h 149075"/>
                <a:gd name="connsiteX111" fmla="*/ 191338 w 238429"/>
                <a:gd name="connsiteY111" fmla="*/ 43834 h 149075"/>
                <a:gd name="connsiteX112" fmla="*/ 192024 w 238429"/>
                <a:gd name="connsiteY112" fmla="*/ 42462 h 149075"/>
                <a:gd name="connsiteX113" fmla="*/ 192938 w 238429"/>
                <a:gd name="connsiteY113" fmla="*/ 40634 h 149075"/>
                <a:gd name="connsiteX114" fmla="*/ 193853 w 238429"/>
                <a:gd name="connsiteY114" fmla="*/ 39033 h 149075"/>
                <a:gd name="connsiteX115" fmla="*/ 194767 w 238429"/>
                <a:gd name="connsiteY115" fmla="*/ 37205 h 149075"/>
                <a:gd name="connsiteX116" fmla="*/ 195682 w 238429"/>
                <a:gd name="connsiteY116" fmla="*/ 35604 h 149075"/>
                <a:gd name="connsiteX117" fmla="*/ 196825 w 238429"/>
                <a:gd name="connsiteY117" fmla="*/ 34004 h 149075"/>
                <a:gd name="connsiteX118" fmla="*/ 197968 w 238429"/>
                <a:gd name="connsiteY118" fmla="*/ 32404 h 149075"/>
                <a:gd name="connsiteX119" fmla="*/ 199111 w 238429"/>
                <a:gd name="connsiteY119" fmla="*/ 30804 h 149075"/>
                <a:gd name="connsiteX120" fmla="*/ 200254 w 238429"/>
                <a:gd name="connsiteY120" fmla="*/ 29204 h 149075"/>
                <a:gd name="connsiteX121" fmla="*/ 201625 w 238429"/>
                <a:gd name="connsiteY121" fmla="*/ 27603 h 149075"/>
                <a:gd name="connsiteX122" fmla="*/ 202997 w 238429"/>
                <a:gd name="connsiteY122" fmla="*/ 26003 h 149075"/>
                <a:gd name="connsiteX123" fmla="*/ 204368 w 238429"/>
                <a:gd name="connsiteY123" fmla="*/ 24403 h 149075"/>
                <a:gd name="connsiteX124" fmla="*/ 205740 w 238429"/>
                <a:gd name="connsiteY124" fmla="*/ 23031 h 149075"/>
                <a:gd name="connsiteX125" fmla="*/ 207340 w 238429"/>
                <a:gd name="connsiteY125" fmla="*/ 21660 h 149075"/>
                <a:gd name="connsiteX126" fmla="*/ 208940 w 238429"/>
                <a:gd name="connsiteY126" fmla="*/ 20288 h 149075"/>
                <a:gd name="connsiteX127" fmla="*/ 210541 w 238429"/>
                <a:gd name="connsiteY127" fmla="*/ 18917 h 149075"/>
                <a:gd name="connsiteX128" fmla="*/ 212141 w 238429"/>
                <a:gd name="connsiteY128" fmla="*/ 17545 h 149075"/>
                <a:gd name="connsiteX129" fmla="*/ 213970 w 238429"/>
                <a:gd name="connsiteY129" fmla="*/ 16173 h 149075"/>
                <a:gd name="connsiteX130" fmla="*/ 215798 w 238429"/>
                <a:gd name="connsiteY130" fmla="*/ 14802 h 149075"/>
                <a:gd name="connsiteX131" fmla="*/ 217856 w 238429"/>
                <a:gd name="connsiteY131" fmla="*/ 13430 h 149075"/>
                <a:gd name="connsiteX132" fmla="*/ 219913 w 238429"/>
                <a:gd name="connsiteY132" fmla="*/ 12287 h 149075"/>
                <a:gd name="connsiteX133" fmla="*/ 221971 w 238429"/>
                <a:gd name="connsiteY133" fmla="*/ 11144 h 149075"/>
                <a:gd name="connsiteX134" fmla="*/ 224028 w 238429"/>
                <a:gd name="connsiteY134" fmla="*/ 10001 h 149075"/>
                <a:gd name="connsiteX135" fmla="*/ 226314 w 238429"/>
                <a:gd name="connsiteY135" fmla="*/ 8858 h 149075"/>
                <a:gd name="connsiteX136" fmla="*/ 228371 w 238429"/>
                <a:gd name="connsiteY136" fmla="*/ 7715 h 149075"/>
                <a:gd name="connsiteX137" fmla="*/ 231115 w 238429"/>
                <a:gd name="connsiteY137" fmla="*/ 6572 h 149075"/>
                <a:gd name="connsiteX138" fmla="*/ 233401 w 238429"/>
                <a:gd name="connsiteY138" fmla="*/ 5658 h 149075"/>
                <a:gd name="connsiteX139" fmla="*/ 236601 w 238429"/>
                <a:gd name="connsiteY139" fmla="*/ 4515 h 149075"/>
                <a:gd name="connsiteX140" fmla="*/ 238430 w 238429"/>
                <a:gd name="connsiteY140" fmla="*/ 3829 h 149075"/>
                <a:gd name="connsiteX141" fmla="*/ 238430 w 238429"/>
                <a:gd name="connsiteY141" fmla="*/ 3829 h 149075"/>
                <a:gd name="connsiteX142" fmla="*/ 237515 w 238429"/>
                <a:gd name="connsiteY142" fmla="*/ 3372 h 14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238429" h="149075">
                  <a:moveTo>
                    <a:pt x="237515" y="3372"/>
                  </a:moveTo>
                  <a:cubicBezTo>
                    <a:pt x="233629" y="2000"/>
                    <a:pt x="229743" y="1086"/>
                    <a:pt x="225857" y="171"/>
                  </a:cubicBezTo>
                  <a:cubicBezTo>
                    <a:pt x="221971" y="-57"/>
                    <a:pt x="218313" y="-57"/>
                    <a:pt x="214655" y="171"/>
                  </a:cubicBezTo>
                  <a:cubicBezTo>
                    <a:pt x="210998" y="1086"/>
                    <a:pt x="207340" y="2000"/>
                    <a:pt x="203911" y="3143"/>
                  </a:cubicBezTo>
                  <a:cubicBezTo>
                    <a:pt x="200482" y="4972"/>
                    <a:pt x="197053" y="6801"/>
                    <a:pt x="193853" y="8858"/>
                  </a:cubicBezTo>
                  <a:cubicBezTo>
                    <a:pt x="190881" y="11601"/>
                    <a:pt x="187909" y="14345"/>
                    <a:pt x="185166" y="17316"/>
                  </a:cubicBezTo>
                  <a:cubicBezTo>
                    <a:pt x="180365" y="24632"/>
                    <a:pt x="176251" y="32633"/>
                    <a:pt x="172593" y="40634"/>
                  </a:cubicBezTo>
                  <a:cubicBezTo>
                    <a:pt x="169621" y="47949"/>
                    <a:pt x="166649" y="55493"/>
                    <a:pt x="162992" y="62579"/>
                  </a:cubicBezTo>
                  <a:cubicBezTo>
                    <a:pt x="156134" y="75609"/>
                    <a:pt x="145847" y="85896"/>
                    <a:pt x="133731" y="93897"/>
                  </a:cubicBezTo>
                  <a:cubicBezTo>
                    <a:pt x="109957" y="109671"/>
                    <a:pt x="82067" y="107156"/>
                    <a:pt x="55550" y="102356"/>
                  </a:cubicBezTo>
                  <a:lnTo>
                    <a:pt x="60579" y="103041"/>
                  </a:lnTo>
                  <a:cubicBezTo>
                    <a:pt x="52578" y="101898"/>
                    <a:pt x="45034" y="100298"/>
                    <a:pt x="37490" y="97326"/>
                  </a:cubicBezTo>
                  <a:cubicBezTo>
                    <a:pt x="26289" y="92754"/>
                    <a:pt x="15088" y="88411"/>
                    <a:pt x="5029" y="81553"/>
                  </a:cubicBezTo>
                  <a:cubicBezTo>
                    <a:pt x="3429" y="80410"/>
                    <a:pt x="1829" y="79267"/>
                    <a:pt x="0" y="78124"/>
                  </a:cubicBezTo>
                  <a:lnTo>
                    <a:pt x="0" y="78124"/>
                  </a:lnTo>
                  <a:cubicBezTo>
                    <a:pt x="0" y="78581"/>
                    <a:pt x="0" y="78810"/>
                    <a:pt x="229" y="79267"/>
                  </a:cubicBezTo>
                  <a:cubicBezTo>
                    <a:pt x="229" y="79724"/>
                    <a:pt x="457" y="80410"/>
                    <a:pt x="457" y="80867"/>
                  </a:cubicBezTo>
                  <a:cubicBezTo>
                    <a:pt x="457" y="81324"/>
                    <a:pt x="686" y="81782"/>
                    <a:pt x="686" y="82239"/>
                  </a:cubicBezTo>
                  <a:cubicBezTo>
                    <a:pt x="686" y="82696"/>
                    <a:pt x="914" y="83153"/>
                    <a:pt x="914" y="83839"/>
                  </a:cubicBezTo>
                  <a:cubicBezTo>
                    <a:pt x="914" y="84296"/>
                    <a:pt x="1143" y="84753"/>
                    <a:pt x="1143" y="84982"/>
                  </a:cubicBezTo>
                  <a:cubicBezTo>
                    <a:pt x="1372" y="85439"/>
                    <a:pt x="1372" y="86125"/>
                    <a:pt x="1600" y="86582"/>
                  </a:cubicBezTo>
                  <a:cubicBezTo>
                    <a:pt x="1600" y="87039"/>
                    <a:pt x="1829" y="87268"/>
                    <a:pt x="1829" y="87725"/>
                  </a:cubicBezTo>
                  <a:cubicBezTo>
                    <a:pt x="2057" y="88640"/>
                    <a:pt x="2286" y="89325"/>
                    <a:pt x="2515" y="90240"/>
                  </a:cubicBezTo>
                  <a:cubicBezTo>
                    <a:pt x="2743" y="90697"/>
                    <a:pt x="2743" y="90926"/>
                    <a:pt x="2972" y="91383"/>
                  </a:cubicBezTo>
                  <a:cubicBezTo>
                    <a:pt x="3200" y="91840"/>
                    <a:pt x="3429" y="92297"/>
                    <a:pt x="3429" y="92754"/>
                  </a:cubicBezTo>
                  <a:cubicBezTo>
                    <a:pt x="3658" y="93212"/>
                    <a:pt x="3658" y="93440"/>
                    <a:pt x="3886" y="93897"/>
                  </a:cubicBezTo>
                  <a:cubicBezTo>
                    <a:pt x="4115" y="94355"/>
                    <a:pt x="4343" y="94812"/>
                    <a:pt x="4572" y="95269"/>
                  </a:cubicBezTo>
                  <a:cubicBezTo>
                    <a:pt x="4801" y="95726"/>
                    <a:pt x="4801" y="95955"/>
                    <a:pt x="5029" y="96412"/>
                  </a:cubicBezTo>
                  <a:cubicBezTo>
                    <a:pt x="5258" y="97098"/>
                    <a:pt x="5486" y="97555"/>
                    <a:pt x="5944" y="98241"/>
                  </a:cubicBezTo>
                  <a:cubicBezTo>
                    <a:pt x="6172" y="98698"/>
                    <a:pt x="6401" y="99155"/>
                    <a:pt x="6629" y="99612"/>
                  </a:cubicBezTo>
                  <a:cubicBezTo>
                    <a:pt x="6858" y="100070"/>
                    <a:pt x="7315" y="100755"/>
                    <a:pt x="7544" y="101213"/>
                  </a:cubicBezTo>
                  <a:cubicBezTo>
                    <a:pt x="7772" y="101670"/>
                    <a:pt x="8001" y="101898"/>
                    <a:pt x="8230" y="102356"/>
                  </a:cubicBezTo>
                  <a:cubicBezTo>
                    <a:pt x="8458" y="102813"/>
                    <a:pt x="8687" y="103270"/>
                    <a:pt x="9144" y="103727"/>
                  </a:cubicBezTo>
                  <a:cubicBezTo>
                    <a:pt x="9373" y="103956"/>
                    <a:pt x="9601" y="104413"/>
                    <a:pt x="9830" y="104642"/>
                  </a:cubicBezTo>
                  <a:cubicBezTo>
                    <a:pt x="10058" y="105099"/>
                    <a:pt x="10516" y="105556"/>
                    <a:pt x="10744" y="106013"/>
                  </a:cubicBezTo>
                  <a:cubicBezTo>
                    <a:pt x="10973" y="106242"/>
                    <a:pt x="11201" y="106699"/>
                    <a:pt x="11430" y="106928"/>
                  </a:cubicBezTo>
                  <a:cubicBezTo>
                    <a:pt x="11887" y="107613"/>
                    <a:pt x="12344" y="108299"/>
                    <a:pt x="13030" y="108985"/>
                  </a:cubicBezTo>
                  <a:cubicBezTo>
                    <a:pt x="13259" y="109214"/>
                    <a:pt x="13487" y="109442"/>
                    <a:pt x="13716" y="109671"/>
                  </a:cubicBezTo>
                  <a:cubicBezTo>
                    <a:pt x="14173" y="110128"/>
                    <a:pt x="14402" y="110585"/>
                    <a:pt x="14859" y="111042"/>
                  </a:cubicBezTo>
                  <a:cubicBezTo>
                    <a:pt x="15088" y="111271"/>
                    <a:pt x="15316" y="111728"/>
                    <a:pt x="15545" y="111957"/>
                  </a:cubicBezTo>
                  <a:cubicBezTo>
                    <a:pt x="16002" y="112414"/>
                    <a:pt x="16231" y="112871"/>
                    <a:pt x="16688" y="113328"/>
                  </a:cubicBezTo>
                  <a:cubicBezTo>
                    <a:pt x="16916" y="113557"/>
                    <a:pt x="17145" y="113786"/>
                    <a:pt x="17374" y="114243"/>
                  </a:cubicBezTo>
                  <a:cubicBezTo>
                    <a:pt x="17831" y="114700"/>
                    <a:pt x="18288" y="115157"/>
                    <a:pt x="18745" y="115843"/>
                  </a:cubicBezTo>
                  <a:cubicBezTo>
                    <a:pt x="18974" y="116072"/>
                    <a:pt x="18974" y="116072"/>
                    <a:pt x="19202" y="116300"/>
                  </a:cubicBezTo>
                  <a:cubicBezTo>
                    <a:pt x="19888" y="116986"/>
                    <a:pt x="20574" y="117443"/>
                    <a:pt x="21031" y="118129"/>
                  </a:cubicBezTo>
                  <a:cubicBezTo>
                    <a:pt x="21260" y="118358"/>
                    <a:pt x="21488" y="118586"/>
                    <a:pt x="21717" y="118815"/>
                  </a:cubicBezTo>
                  <a:cubicBezTo>
                    <a:pt x="22174" y="119272"/>
                    <a:pt x="22631" y="119729"/>
                    <a:pt x="23089" y="119958"/>
                  </a:cubicBezTo>
                  <a:cubicBezTo>
                    <a:pt x="23317" y="120186"/>
                    <a:pt x="23546" y="120415"/>
                    <a:pt x="23774" y="120644"/>
                  </a:cubicBezTo>
                  <a:cubicBezTo>
                    <a:pt x="24232" y="121101"/>
                    <a:pt x="24689" y="121329"/>
                    <a:pt x="25146" y="121787"/>
                  </a:cubicBezTo>
                  <a:cubicBezTo>
                    <a:pt x="25375" y="122015"/>
                    <a:pt x="25603" y="122244"/>
                    <a:pt x="25832" y="122244"/>
                  </a:cubicBezTo>
                  <a:cubicBezTo>
                    <a:pt x="26518" y="122701"/>
                    <a:pt x="27203" y="123387"/>
                    <a:pt x="27889" y="123844"/>
                  </a:cubicBezTo>
                  <a:cubicBezTo>
                    <a:pt x="28118" y="123844"/>
                    <a:pt x="28118" y="124073"/>
                    <a:pt x="28346" y="124073"/>
                  </a:cubicBezTo>
                  <a:cubicBezTo>
                    <a:pt x="29032" y="124530"/>
                    <a:pt x="29489" y="124987"/>
                    <a:pt x="30175" y="125444"/>
                  </a:cubicBezTo>
                  <a:cubicBezTo>
                    <a:pt x="30404" y="125673"/>
                    <a:pt x="30632" y="125901"/>
                    <a:pt x="30861" y="125901"/>
                  </a:cubicBezTo>
                  <a:cubicBezTo>
                    <a:pt x="31318" y="126130"/>
                    <a:pt x="32004" y="126587"/>
                    <a:pt x="32461" y="126816"/>
                  </a:cubicBezTo>
                  <a:cubicBezTo>
                    <a:pt x="32690" y="127044"/>
                    <a:pt x="32918" y="127044"/>
                    <a:pt x="33147" y="127273"/>
                  </a:cubicBezTo>
                  <a:cubicBezTo>
                    <a:pt x="33833" y="127730"/>
                    <a:pt x="34290" y="127959"/>
                    <a:pt x="34976" y="128416"/>
                  </a:cubicBezTo>
                  <a:cubicBezTo>
                    <a:pt x="35204" y="128416"/>
                    <a:pt x="35433" y="128645"/>
                    <a:pt x="35433" y="128645"/>
                  </a:cubicBezTo>
                  <a:cubicBezTo>
                    <a:pt x="36119" y="129102"/>
                    <a:pt x="37033" y="129559"/>
                    <a:pt x="37719" y="129788"/>
                  </a:cubicBezTo>
                  <a:cubicBezTo>
                    <a:pt x="37948" y="129788"/>
                    <a:pt x="38176" y="130016"/>
                    <a:pt x="38405" y="130016"/>
                  </a:cubicBezTo>
                  <a:cubicBezTo>
                    <a:pt x="39091" y="130245"/>
                    <a:pt x="39548" y="130702"/>
                    <a:pt x="40234" y="130931"/>
                  </a:cubicBezTo>
                  <a:cubicBezTo>
                    <a:pt x="40462" y="131159"/>
                    <a:pt x="40691" y="131159"/>
                    <a:pt x="41148" y="131388"/>
                  </a:cubicBezTo>
                  <a:cubicBezTo>
                    <a:pt x="41605" y="131616"/>
                    <a:pt x="42291" y="131845"/>
                    <a:pt x="42748" y="132074"/>
                  </a:cubicBezTo>
                  <a:cubicBezTo>
                    <a:pt x="42977" y="132074"/>
                    <a:pt x="43205" y="132302"/>
                    <a:pt x="43434" y="132302"/>
                  </a:cubicBezTo>
                  <a:cubicBezTo>
                    <a:pt x="44348" y="132531"/>
                    <a:pt x="45034" y="132988"/>
                    <a:pt x="45949" y="133217"/>
                  </a:cubicBezTo>
                  <a:cubicBezTo>
                    <a:pt x="47777" y="133902"/>
                    <a:pt x="49606" y="134588"/>
                    <a:pt x="51664" y="135274"/>
                  </a:cubicBezTo>
                  <a:cubicBezTo>
                    <a:pt x="56921" y="137103"/>
                    <a:pt x="62179" y="138703"/>
                    <a:pt x="67437" y="140303"/>
                  </a:cubicBezTo>
                  <a:cubicBezTo>
                    <a:pt x="68351" y="140532"/>
                    <a:pt x="69037" y="140760"/>
                    <a:pt x="69952" y="140989"/>
                  </a:cubicBezTo>
                  <a:cubicBezTo>
                    <a:pt x="76810" y="142818"/>
                    <a:pt x="83896" y="144647"/>
                    <a:pt x="90983" y="145790"/>
                  </a:cubicBezTo>
                  <a:cubicBezTo>
                    <a:pt x="91669" y="145790"/>
                    <a:pt x="92126" y="146018"/>
                    <a:pt x="92812" y="146018"/>
                  </a:cubicBezTo>
                  <a:cubicBezTo>
                    <a:pt x="98298" y="146933"/>
                    <a:pt x="104013" y="147847"/>
                    <a:pt x="109499" y="148304"/>
                  </a:cubicBezTo>
                  <a:cubicBezTo>
                    <a:pt x="113386" y="148761"/>
                    <a:pt x="117500" y="148761"/>
                    <a:pt x="121387" y="148990"/>
                  </a:cubicBezTo>
                  <a:cubicBezTo>
                    <a:pt x="127330" y="149219"/>
                    <a:pt x="133502" y="148990"/>
                    <a:pt x="139446" y="148304"/>
                  </a:cubicBezTo>
                  <a:cubicBezTo>
                    <a:pt x="153619" y="147161"/>
                    <a:pt x="167335" y="142818"/>
                    <a:pt x="176479" y="134360"/>
                  </a:cubicBezTo>
                  <a:cubicBezTo>
                    <a:pt x="177622" y="133217"/>
                    <a:pt x="178765" y="132074"/>
                    <a:pt x="179680" y="130931"/>
                  </a:cubicBezTo>
                  <a:cubicBezTo>
                    <a:pt x="180137" y="130245"/>
                    <a:pt x="180594" y="129788"/>
                    <a:pt x="181051" y="129102"/>
                  </a:cubicBezTo>
                  <a:cubicBezTo>
                    <a:pt x="181966" y="127730"/>
                    <a:pt x="182880" y="126359"/>
                    <a:pt x="183566" y="124987"/>
                  </a:cubicBezTo>
                  <a:cubicBezTo>
                    <a:pt x="184023" y="124301"/>
                    <a:pt x="184252" y="123615"/>
                    <a:pt x="184709" y="122701"/>
                  </a:cubicBezTo>
                  <a:cubicBezTo>
                    <a:pt x="185623" y="120415"/>
                    <a:pt x="186538" y="117900"/>
                    <a:pt x="186995" y="115386"/>
                  </a:cubicBezTo>
                  <a:cubicBezTo>
                    <a:pt x="187452" y="113557"/>
                    <a:pt x="187681" y="111728"/>
                    <a:pt x="187681" y="109899"/>
                  </a:cubicBezTo>
                  <a:cubicBezTo>
                    <a:pt x="188138" y="105099"/>
                    <a:pt x="187681" y="99841"/>
                    <a:pt x="186538" y="93897"/>
                  </a:cubicBezTo>
                  <a:cubicBezTo>
                    <a:pt x="186309" y="93212"/>
                    <a:pt x="186309" y="92297"/>
                    <a:pt x="186080" y="91611"/>
                  </a:cubicBezTo>
                  <a:cubicBezTo>
                    <a:pt x="186080" y="91383"/>
                    <a:pt x="186080" y="91154"/>
                    <a:pt x="185852" y="90926"/>
                  </a:cubicBezTo>
                  <a:cubicBezTo>
                    <a:pt x="185852" y="90468"/>
                    <a:pt x="185623" y="89783"/>
                    <a:pt x="185623" y="89325"/>
                  </a:cubicBezTo>
                  <a:cubicBezTo>
                    <a:pt x="185623" y="89097"/>
                    <a:pt x="185623" y="88640"/>
                    <a:pt x="185395" y="88411"/>
                  </a:cubicBezTo>
                  <a:cubicBezTo>
                    <a:pt x="185395" y="87954"/>
                    <a:pt x="185166" y="87268"/>
                    <a:pt x="185166" y="86811"/>
                  </a:cubicBezTo>
                  <a:cubicBezTo>
                    <a:pt x="185166" y="86354"/>
                    <a:pt x="185166" y="86125"/>
                    <a:pt x="185166" y="85668"/>
                  </a:cubicBezTo>
                  <a:cubicBezTo>
                    <a:pt x="185166" y="85211"/>
                    <a:pt x="185166" y="84525"/>
                    <a:pt x="184937" y="84068"/>
                  </a:cubicBezTo>
                  <a:cubicBezTo>
                    <a:pt x="184937" y="83610"/>
                    <a:pt x="184937" y="83153"/>
                    <a:pt x="184937" y="82925"/>
                  </a:cubicBezTo>
                  <a:cubicBezTo>
                    <a:pt x="184937" y="82467"/>
                    <a:pt x="184937" y="81782"/>
                    <a:pt x="184937" y="81324"/>
                  </a:cubicBezTo>
                  <a:cubicBezTo>
                    <a:pt x="184937" y="80867"/>
                    <a:pt x="184937" y="80410"/>
                    <a:pt x="184937" y="79953"/>
                  </a:cubicBezTo>
                  <a:cubicBezTo>
                    <a:pt x="184937" y="79496"/>
                    <a:pt x="184937" y="78810"/>
                    <a:pt x="184937" y="78353"/>
                  </a:cubicBezTo>
                  <a:cubicBezTo>
                    <a:pt x="184937" y="77895"/>
                    <a:pt x="184937" y="77438"/>
                    <a:pt x="184937" y="76981"/>
                  </a:cubicBezTo>
                  <a:cubicBezTo>
                    <a:pt x="184937" y="76524"/>
                    <a:pt x="184937" y="75838"/>
                    <a:pt x="184937" y="75381"/>
                  </a:cubicBezTo>
                  <a:cubicBezTo>
                    <a:pt x="184937" y="74924"/>
                    <a:pt x="184937" y="74466"/>
                    <a:pt x="184937" y="74009"/>
                  </a:cubicBezTo>
                  <a:cubicBezTo>
                    <a:pt x="184937" y="73552"/>
                    <a:pt x="184937" y="72866"/>
                    <a:pt x="184937" y="72409"/>
                  </a:cubicBezTo>
                  <a:cubicBezTo>
                    <a:pt x="184937" y="71952"/>
                    <a:pt x="184937" y="71495"/>
                    <a:pt x="184937" y="71037"/>
                  </a:cubicBezTo>
                  <a:cubicBezTo>
                    <a:pt x="184937" y="70580"/>
                    <a:pt x="184937" y="69894"/>
                    <a:pt x="185166" y="69437"/>
                  </a:cubicBezTo>
                  <a:cubicBezTo>
                    <a:pt x="185166" y="68980"/>
                    <a:pt x="185166" y="68523"/>
                    <a:pt x="185395" y="67837"/>
                  </a:cubicBezTo>
                  <a:cubicBezTo>
                    <a:pt x="185395" y="67380"/>
                    <a:pt x="185623" y="66694"/>
                    <a:pt x="185623" y="66008"/>
                  </a:cubicBezTo>
                  <a:cubicBezTo>
                    <a:pt x="185623" y="65551"/>
                    <a:pt x="185852" y="64865"/>
                    <a:pt x="185852" y="64408"/>
                  </a:cubicBezTo>
                  <a:cubicBezTo>
                    <a:pt x="185852" y="63722"/>
                    <a:pt x="186080" y="63265"/>
                    <a:pt x="186080" y="62579"/>
                  </a:cubicBezTo>
                  <a:cubicBezTo>
                    <a:pt x="186080" y="62122"/>
                    <a:pt x="186309" y="61436"/>
                    <a:pt x="186309" y="60979"/>
                  </a:cubicBezTo>
                  <a:cubicBezTo>
                    <a:pt x="186309" y="60293"/>
                    <a:pt x="186538" y="59836"/>
                    <a:pt x="186766" y="59150"/>
                  </a:cubicBezTo>
                  <a:cubicBezTo>
                    <a:pt x="186766" y="58693"/>
                    <a:pt x="186995" y="58007"/>
                    <a:pt x="186995" y="57550"/>
                  </a:cubicBezTo>
                  <a:cubicBezTo>
                    <a:pt x="187223" y="56864"/>
                    <a:pt x="187223" y="56407"/>
                    <a:pt x="187452" y="55721"/>
                  </a:cubicBezTo>
                  <a:cubicBezTo>
                    <a:pt x="187681" y="55264"/>
                    <a:pt x="187681" y="54578"/>
                    <a:pt x="187909" y="54121"/>
                  </a:cubicBezTo>
                  <a:cubicBezTo>
                    <a:pt x="188138" y="53435"/>
                    <a:pt x="188366" y="52978"/>
                    <a:pt x="188366" y="52292"/>
                  </a:cubicBezTo>
                  <a:cubicBezTo>
                    <a:pt x="188595" y="51835"/>
                    <a:pt x="188595" y="51378"/>
                    <a:pt x="188824" y="50692"/>
                  </a:cubicBezTo>
                  <a:cubicBezTo>
                    <a:pt x="189052" y="50006"/>
                    <a:pt x="189281" y="49320"/>
                    <a:pt x="189509" y="48406"/>
                  </a:cubicBezTo>
                  <a:cubicBezTo>
                    <a:pt x="189738" y="47720"/>
                    <a:pt x="189967" y="47263"/>
                    <a:pt x="190195" y="46577"/>
                  </a:cubicBezTo>
                  <a:cubicBezTo>
                    <a:pt x="190652" y="45663"/>
                    <a:pt x="190881" y="44748"/>
                    <a:pt x="191338" y="43834"/>
                  </a:cubicBezTo>
                  <a:cubicBezTo>
                    <a:pt x="191567" y="43377"/>
                    <a:pt x="191795" y="42920"/>
                    <a:pt x="192024" y="42462"/>
                  </a:cubicBezTo>
                  <a:cubicBezTo>
                    <a:pt x="192253" y="41777"/>
                    <a:pt x="192710" y="41091"/>
                    <a:pt x="192938" y="40634"/>
                  </a:cubicBezTo>
                  <a:cubicBezTo>
                    <a:pt x="193167" y="40176"/>
                    <a:pt x="193396" y="39719"/>
                    <a:pt x="193853" y="39033"/>
                  </a:cubicBezTo>
                  <a:cubicBezTo>
                    <a:pt x="194081" y="38348"/>
                    <a:pt x="194539" y="37890"/>
                    <a:pt x="194767" y="37205"/>
                  </a:cubicBezTo>
                  <a:cubicBezTo>
                    <a:pt x="194996" y="36747"/>
                    <a:pt x="195453" y="36062"/>
                    <a:pt x="195682" y="35604"/>
                  </a:cubicBezTo>
                  <a:cubicBezTo>
                    <a:pt x="196139" y="35147"/>
                    <a:pt x="196367" y="34461"/>
                    <a:pt x="196825" y="34004"/>
                  </a:cubicBezTo>
                  <a:cubicBezTo>
                    <a:pt x="197282" y="33547"/>
                    <a:pt x="197510" y="32861"/>
                    <a:pt x="197968" y="32404"/>
                  </a:cubicBezTo>
                  <a:cubicBezTo>
                    <a:pt x="198425" y="31947"/>
                    <a:pt x="198653" y="31261"/>
                    <a:pt x="199111" y="30804"/>
                  </a:cubicBezTo>
                  <a:cubicBezTo>
                    <a:pt x="199568" y="30347"/>
                    <a:pt x="199796" y="29889"/>
                    <a:pt x="200254" y="29204"/>
                  </a:cubicBezTo>
                  <a:cubicBezTo>
                    <a:pt x="200711" y="28746"/>
                    <a:pt x="201168" y="28061"/>
                    <a:pt x="201625" y="27603"/>
                  </a:cubicBezTo>
                  <a:cubicBezTo>
                    <a:pt x="202082" y="27146"/>
                    <a:pt x="202540" y="26689"/>
                    <a:pt x="202997" y="26003"/>
                  </a:cubicBezTo>
                  <a:cubicBezTo>
                    <a:pt x="203454" y="25546"/>
                    <a:pt x="203911" y="25089"/>
                    <a:pt x="204368" y="24403"/>
                  </a:cubicBezTo>
                  <a:cubicBezTo>
                    <a:pt x="204826" y="23946"/>
                    <a:pt x="205283" y="23489"/>
                    <a:pt x="205740" y="23031"/>
                  </a:cubicBezTo>
                  <a:cubicBezTo>
                    <a:pt x="206197" y="22574"/>
                    <a:pt x="206654" y="22117"/>
                    <a:pt x="207340" y="21660"/>
                  </a:cubicBezTo>
                  <a:cubicBezTo>
                    <a:pt x="207797" y="21203"/>
                    <a:pt x="208483" y="20745"/>
                    <a:pt x="208940" y="20288"/>
                  </a:cubicBezTo>
                  <a:cubicBezTo>
                    <a:pt x="209398" y="19831"/>
                    <a:pt x="210083" y="19374"/>
                    <a:pt x="210541" y="18917"/>
                  </a:cubicBezTo>
                  <a:cubicBezTo>
                    <a:pt x="210998" y="18459"/>
                    <a:pt x="211684" y="18002"/>
                    <a:pt x="212141" y="17545"/>
                  </a:cubicBezTo>
                  <a:cubicBezTo>
                    <a:pt x="212827" y="17088"/>
                    <a:pt x="213284" y="16631"/>
                    <a:pt x="213970" y="16173"/>
                  </a:cubicBezTo>
                  <a:cubicBezTo>
                    <a:pt x="214655" y="15716"/>
                    <a:pt x="215113" y="15259"/>
                    <a:pt x="215798" y="14802"/>
                  </a:cubicBezTo>
                  <a:cubicBezTo>
                    <a:pt x="216484" y="14345"/>
                    <a:pt x="217170" y="13887"/>
                    <a:pt x="217856" y="13430"/>
                  </a:cubicBezTo>
                  <a:cubicBezTo>
                    <a:pt x="218542" y="12973"/>
                    <a:pt x="219227" y="12516"/>
                    <a:pt x="219913" y="12287"/>
                  </a:cubicBezTo>
                  <a:cubicBezTo>
                    <a:pt x="220599" y="11830"/>
                    <a:pt x="221285" y="11373"/>
                    <a:pt x="221971" y="11144"/>
                  </a:cubicBezTo>
                  <a:cubicBezTo>
                    <a:pt x="222656" y="10687"/>
                    <a:pt x="223342" y="10458"/>
                    <a:pt x="224028" y="10001"/>
                  </a:cubicBezTo>
                  <a:cubicBezTo>
                    <a:pt x="224714" y="9544"/>
                    <a:pt x="225628" y="9315"/>
                    <a:pt x="226314" y="8858"/>
                  </a:cubicBezTo>
                  <a:cubicBezTo>
                    <a:pt x="227000" y="8401"/>
                    <a:pt x="227686" y="8172"/>
                    <a:pt x="228371" y="7715"/>
                  </a:cubicBezTo>
                  <a:cubicBezTo>
                    <a:pt x="229286" y="7258"/>
                    <a:pt x="230200" y="7029"/>
                    <a:pt x="231115" y="6572"/>
                  </a:cubicBezTo>
                  <a:cubicBezTo>
                    <a:pt x="231800" y="6344"/>
                    <a:pt x="232486" y="5886"/>
                    <a:pt x="233401" y="5658"/>
                  </a:cubicBezTo>
                  <a:cubicBezTo>
                    <a:pt x="234544" y="5201"/>
                    <a:pt x="235458" y="4972"/>
                    <a:pt x="236601" y="4515"/>
                  </a:cubicBezTo>
                  <a:cubicBezTo>
                    <a:pt x="237287" y="4286"/>
                    <a:pt x="237973" y="4058"/>
                    <a:pt x="238430" y="3829"/>
                  </a:cubicBezTo>
                  <a:cubicBezTo>
                    <a:pt x="238430" y="3829"/>
                    <a:pt x="238430" y="3829"/>
                    <a:pt x="238430" y="3829"/>
                  </a:cubicBezTo>
                  <a:cubicBezTo>
                    <a:pt x="238201" y="3829"/>
                    <a:pt x="237973" y="3600"/>
                    <a:pt x="237515" y="3372"/>
                  </a:cubicBezTo>
                  <a:close/>
                </a:path>
              </a:pathLst>
            </a:custGeom>
            <a:solidFill>
              <a:srgbClr val="FFFFFF"/>
            </a:solidFill>
            <a:ln w="2286" cap="flat">
              <a:noFill/>
              <a:prstDash val="solid"/>
              <a:miter/>
            </a:ln>
          </p:spPr>
          <p:txBody>
            <a:bodyPr rtlCol="0" anchor="ctr"/>
            <a:lstStyle/>
            <a:p>
              <a:endParaRPr lang="en-US"/>
            </a:p>
          </p:txBody>
        </p:sp>
        <p:sp>
          <p:nvSpPr>
            <p:cNvPr id="130" name="Freeform 2108">
              <a:extLst>
                <a:ext uri="{FF2B5EF4-FFF2-40B4-BE49-F238E27FC236}">
                  <a16:creationId xmlns:a16="http://schemas.microsoft.com/office/drawing/2014/main" id="{BD83E8BD-5200-FA17-AAEF-F52F334D17C1}"/>
                </a:ext>
              </a:extLst>
            </p:cNvPr>
            <p:cNvSpPr/>
            <p:nvPr/>
          </p:nvSpPr>
          <p:spPr>
            <a:xfrm>
              <a:off x="3110383" y="4339056"/>
              <a:ext cx="355564" cy="646113"/>
            </a:xfrm>
            <a:custGeom>
              <a:avLst/>
              <a:gdLst>
                <a:gd name="connsiteX0" fmla="*/ 355016 w 355564"/>
                <a:gd name="connsiteY0" fmla="*/ 190652 h 646113"/>
                <a:gd name="connsiteX1" fmla="*/ 353416 w 355564"/>
                <a:gd name="connsiteY1" fmla="*/ 176022 h 646113"/>
                <a:gd name="connsiteX2" fmla="*/ 344500 w 355564"/>
                <a:gd name="connsiteY2" fmla="*/ 135103 h 646113"/>
                <a:gd name="connsiteX3" fmla="*/ 342443 w 355564"/>
                <a:gd name="connsiteY3" fmla="*/ 128702 h 646113"/>
                <a:gd name="connsiteX4" fmla="*/ 337642 w 355564"/>
                <a:gd name="connsiteY4" fmla="*/ 116129 h 646113"/>
                <a:gd name="connsiteX5" fmla="*/ 335128 w 355564"/>
                <a:gd name="connsiteY5" fmla="*/ 109957 h 646113"/>
                <a:gd name="connsiteX6" fmla="*/ 322783 w 355564"/>
                <a:gd name="connsiteY6" fmla="*/ 86868 h 646113"/>
                <a:gd name="connsiteX7" fmla="*/ 284607 w 355564"/>
                <a:gd name="connsiteY7" fmla="*/ 41605 h 646113"/>
                <a:gd name="connsiteX8" fmla="*/ 274091 w 355564"/>
                <a:gd name="connsiteY8" fmla="*/ 32690 h 646113"/>
                <a:gd name="connsiteX9" fmla="*/ 244602 w 355564"/>
                <a:gd name="connsiteY9" fmla="*/ 12573 h 646113"/>
                <a:gd name="connsiteX10" fmla="*/ 244602 w 355564"/>
                <a:gd name="connsiteY10" fmla="*/ 12573 h 646113"/>
                <a:gd name="connsiteX11" fmla="*/ 240259 w 355564"/>
                <a:gd name="connsiteY11" fmla="*/ 10287 h 646113"/>
                <a:gd name="connsiteX12" fmla="*/ 238887 w 355564"/>
                <a:gd name="connsiteY12" fmla="*/ 9601 h 646113"/>
                <a:gd name="connsiteX13" fmla="*/ 235915 w 355564"/>
                <a:gd name="connsiteY13" fmla="*/ 8001 h 646113"/>
                <a:gd name="connsiteX14" fmla="*/ 234315 w 355564"/>
                <a:gd name="connsiteY14" fmla="*/ 7315 h 646113"/>
                <a:gd name="connsiteX15" fmla="*/ 230429 w 355564"/>
                <a:gd name="connsiteY15" fmla="*/ 5486 h 646113"/>
                <a:gd name="connsiteX16" fmla="*/ 227686 w 355564"/>
                <a:gd name="connsiteY16" fmla="*/ 4343 h 646113"/>
                <a:gd name="connsiteX17" fmla="*/ 226314 w 355564"/>
                <a:gd name="connsiteY17" fmla="*/ 3886 h 646113"/>
                <a:gd name="connsiteX18" fmla="*/ 215798 w 355564"/>
                <a:gd name="connsiteY18" fmla="*/ 0 h 646113"/>
                <a:gd name="connsiteX19" fmla="*/ 280949 w 355564"/>
                <a:gd name="connsiteY19" fmla="*/ 70180 h 646113"/>
                <a:gd name="connsiteX20" fmla="*/ 311125 w 355564"/>
                <a:gd name="connsiteY20" fmla="*/ 260833 h 646113"/>
                <a:gd name="connsiteX21" fmla="*/ 209169 w 355564"/>
                <a:gd name="connsiteY21" fmla="*/ 430225 h 646113"/>
                <a:gd name="connsiteX22" fmla="*/ 197510 w 355564"/>
                <a:gd name="connsiteY22" fmla="*/ 449656 h 646113"/>
                <a:gd name="connsiteX23" fmla="*/ 178079 w 355564"/>
                <a:gd name="connsiteY23" fmla="*/ 517779 h 646113"/>
                <a:gd name="connsiteX24" fmla="*/ 157963 w 355564"/>
                <a:gd name="connsiteY24" fmla="*/ 562127 h 646113"/>
                <a:gd name="connsiteX25" fmla="*/ 117500 w 355564"/>
                <a:gd name="connsiteY25" fmla="*/ 601675 h 646113"/>
                <a:gd name="connsiteX26" fmla="*/ 31775 w 355564"/>
                <a:gd name="connsiteY26" fmla="*/ 626135 h 646113"/>
                <a:gd name="connsiteX27" fmla="*/ 0 w 355564"/>
                <a:gd name="connsiteY27" fmla="*/ 625907 h 646113"/>
                <a:gd name="connsiteX28" fmla="*/ 3658 w 355564"/>
                <a:gd name="connsiteY28" fmla="*/ 627736 h 646113"/>
                <a:gd name="connsiteX29" fmla="*/ 3886 w 355564"/>
                <a:gd name="connsiteY29" fmla="*/ 627736 h 646113"/>
                <a:gd name="connsiteX30" fmla="*/ 5258 w 355564"/>
                <a:gd name="connsiteY30" fmla="*/ 628193 h 646113"/>
                <a:gd name="connsiteX31" fmla="*/ 5715 w 355564"/>
                <a:gd name="connsiteY31" fmla="*/ 628421 h 646113"/>
                <a:gd name="connsiteX32" fmla="*/ 7772 w 355564"/>
                <a:gd name="connsiteY32" fmla="*/ 629107 h 646113"/>
                <a:gd name="connsiteX33" fmla="*/ 9144 w 355564"/>
                <a:gd name="connsiteY33" fmla="*/ 629564 h 646113"/>
                <a:gd name="connsiteX34" fmla="*/ 10058 w 355564"/>
                <a:gd name="connsiteY34" fmla="*/ 629793 h 646113"/>
                <a:gd name="connsiteX35" fmla="*/ 12573 w 355564"/>
                <a:gd name="connsiteY35" fmla="*/ 630479 h 646113"/>
                <a:gd name="connsiteX36" fmla="*/ 58293 w 355564"/>
                <a:gd name="connsiteY36" fmla="*/ 642137 h 646113"/>
                <a:gd name="connsiteX37" fmla="*/ 69494 w 355564"/>
                <a:gd name="connsiteY37" fmla="*/ 644195 h 646113"/>
                <a:gd name="connsiteX38" fmla="*/ 80696 w 355564"/>
                <a:gd name="connsiteY38" fmla="*/ 645566 h 646113"/>
                <a:gd name="connsiteX39" fmla="*/ 91897 w 355564"/>
                <a:gd name="connsiteY39" fmla="*/ 646024 h 646113"/>
                <a:gd name="connsiteX40" fmla="*/ 102870 w 355564"/>
                <a:gd name="connsiteY40" fmla="*/ 645566 h 646113"/>
                <a:gd name="connsiteX41" fmla="*/ 120701 w 355564"/>
                <a:gd name="connsiteY41" fmla="*/ 646024 h 646113"/>
                <a:gd name="connsiteX42" fmla="*/ 143332 w 355564"/>
                <a:gd name="connsiteY42" fmla="*/ 644195 h 646113"/>
                <a:gd name="connsiteX43" fmla="*/ 185623 w 355564"/>
                <a:gd name="connsiteY43" fmla="*/ 632993 h 646113"/>
                <a:gd name="connsiteX44" fmla="*/ 190652 w 355564"/>
                <a:gd name="connsiteY44" fmla="*/ 630936 h 646113"/>
                <a:gd name="connsiteX45" fmla="*/ 206426 w 355564"/>
                <a:gd name="connsiteY45" fmla="*/ 618363 h 646113"/>
                <a:gd name="connsiteX46" fmla="*/ 209626 w 355564"/>
                <a:gd name="connsiteY46" fmla="*/ 602818 h 646113"/>
                <a:gd name="connsiteX47" fmla="*/ 209398 w 355564"/>
                <a:gd name="connsiteY47" fmla="*/ 595503 h 646113"/>
                <a:gd name="connsiteX48" fmla="*/ 207569 w 355564"/>
                <a:gd name="connsiteY48" fmla="*/ 576529 h 646113"/>
                <a:gd name="connsiteX49" fmla="*/ 206883 w 355564"/>
                <a:gd name="connsiteY49" fmla="*/ 572872 h 646113"/>
                <a:gd name="connsiteX50" fmla="*/ 204368 w 355564"/>
                <a:gd name="connsiteY50" fmla="*/ 556870 h 646113"/>
                <a:gd name="connsiteX51" fmla="*/ 205283 w 355564"/>
                <a:gd name="connsiteY51" fmla="*/ 526923 h 646113"/>
                <a:gd name="connsiteX52" fmla="*/ 206654 w 355564"/>
                <a:gd name="connsiteY52" fmla="*/ 521208 h 646113"/>
                <a:gd name="connsiteX53" fmla="*/ 207797 w 355564"/>
                <a:gd name="connsiteY53" fmla="*/ 517550 h 646113"/>
                <a:gd name="connsiteX54" fmla="*/ 209398 w 355564"/>
                <a:gd name="connsiteY54" fmla="*/ 512978 h 646113"/>
                <a:gd name="connsiteX55" fmla="*/ 211455 w 355564"/>
                <a:gd name="connsiteY55" fmla="*/ 508406 h 646113"/>
                <a:gd name="connsiteX56" fmla="*/ 221971 w 355564"/>
                <a:gd name="connsiteY56" fmla="*/ 492404 h 646113"/>
                <a:gd name="connsiteX57" fmla="*/ 222656 w 355564"/>
                <a:gd name="connsiteY57" fmla="*/ 491719 h 646113"/>
                <a:gd name="connsiteX58" fmla="*/ 232029 w 355564"/>
                <a:gd name="connsiteY58" fmla="*/ 482117 h 646113"/>
                <a:gd name="connsiteX59" fmla="*/ 277978 w 355564"/>
                <a:gd name="connsiteY59" fmla="*/ 434340 h 646113"/>
                <a:gd name="connsiteX60" fmla="*/ 283921 w 355564"/>
                <a:gd name="connsiteY60" fmla="*/ 427025 h 646113"/>
                <a:gd name="connsiteX61" fmla="*/ 288493 w 355564"/>
                <a:gd name="connsiteY61" fmla="*/ 421081 h 646113"/>
                <a:gd name="connsiteX62" fmla="*/ 310210 w 355564"/>
                <a:gd name="connsiteY62" fmla="*/ 390677 h 646113"/>
                <a:gd name="connsiteX63" fmla="*/ 328270 w 355564"/>
                <a:gd name="connsiteY63" fmla="*/ 358216 h 646113"/>
                <a:gd name="connsiteX64" fmla="*/ 334213 w 355564"/>
                <a:gd name="connsiteY64" fmla="*/ 344500 h 646113"/>
                <a:gd name="connsiteX65" fmla="*/ 341300 w 355564"/>
                <a:gd name="connsiteY65" fmla="*/ 323240 h 646113"/>
                <a:gd name="connsiteX66" fmla="*/ 345415 w 355564"/>
                <a:gd name="connsiteY66" fmla="*/ 307010 h 646113"/>
                <a:gd name="connsiteX67" fmla="*/ 350215 w 355564"/>
                <a:gd name="connsiteY67" fmla="*/ 282550 h 646113"/>
                <a:gd name="connsiteX68" fmla="*/ 351587 w 355564"/>
                <a:gd name="connsiteY68" fmla="*/ 274320 h 646113"/>
                <a:gd name="connsiteX69" fmla="*/ 353644 w 355564"/>
                <a:gd name="connsiteY69" fmla="*/ 257861 h 646113"/>
                <a:gd name="connsiteX70" fmla="*/ 354330 w 355564"/>
                <a:gd name="connsiteY70" fmla="*/ 249631 h 646113"/>
                <a:gd name="connsiteX71" fmla="*/ 355016 w 355564"/>
                <a:gd name="connsiteY71" fmla="*/ 199111 h 646113"/>
                <a:gd name="connsiteX72" fmla="*/ 355016 w 355564"/>
                <a:gd name="connsiteY72" fmla="*/ 190652 h 64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55564" h="646113">
                  <a:moveTo>
                    <a:pt x="355016" y="190652"/>
                  </a:moveTo>
                  <a:cubicBezTo>
                    <a:pt x="354559" y="185623"/>
                    <a:pt x="354101" y="180823"/>
                    <a:pt x="353416" y="176022"/>
                  </a:cubicBezTo>
                  <a:cubicBezTo>
                    <a:pt x="351587" y="161620"/>
                    <a:pt x="348615" y="147904"/>
                    <a:pt x="344500" y="135103"/>
                  </a:cubicBezTo>
                  <a:cubicBezTo>
                    <a:pt x="343814" y="133045"/>
                    <a:pt x="343129" y="130759"/>
                    <a:pt x="342443" y="128702"/>
                  </a:cubicBezTo>
                  <a:cubicBezTo>
                    <a:pt x="341071" y="124358"/>
                    <a:pt x="339471" y="120244"/>
                    <a:pt x="337642" y="116129"/>
                  </a:cubicBezTo>
                  <a:cubicBezTo>
                    <a:pt x="336728" y="114071"/>
                    <a:pt x="335813" y="112014"/>
                    <a:pt x="335128" y="109957"/>
                  </a:cubicBezTo>
                  <a:cubicBezTo>
                    <a:pt x="331470" y="101956"/>
                    <a:pt x="327355" y="94183"/>
                    <a:pt x="322783" y="86868"/>
                  </a:cubicBezTo>
                  <a:cubicBezTo>
                    <a:pt x="312496" y="70180"/>
                    <a:pt x="299695" y="55093"/>
                    <a:pt x="284607" y="41605"/>
                  </a:cubicBezTo>
                  <a:cubicBezTo>
                    <a:pt x="281178" y="38633"/>
                    <a:pt x="277749" y="35662"/>
                    <a:pt x="274091" y="32690"/>
                  </a:cubicBezTo>
                  <a:cubicBezTo>
                    <a:pt x="264947" y="25603"/>
                    <a:pt x="255118" y="18745"/>
                    <a:pt x="244602" y="12573"/>
                  </a:cubicBezTo>
                  <a:cubicBezTo>
                    <a:pt x="244602" y="12573"/>
                    <a:pt x="244602" y="12573"/>
                    <a:pt x="244602" y="12573"/>
                  </a:cubicBezTo>
                  <a:cubicBezTo>
                    <a:pt x="243230" y="11659"/>
                    <a:pt x="241859" y="10973"/>
                    <a:pt x="240259" y="10287"/>
                  </a:cubicBezTo>
                  <a:cubicBezTo>
                    <a:pt x="239801" y="10058"/>
                    <a:pt x="239344" y="9830"/>
                    <a:pt x="238887" y="9601"/>
                  </a:cubicBezTo>
                  <a:cubicBezTo>
                    <a:pt x="237973" y="9144"/>
                    <a:pt x="236830" y="8687"/>
                    <a:pt x="235915" y="8001"/>
                  </a:cubicBezTo>
                  <a:cubicBezTo>
                    <a:pt x="235458" y="7772"/>
                    <a:pt x="234772" y="7544"/>
                    <a:pt x="234315" y="7315"/>
                  </a:cubicBezTo>
                  <a:cubicBezTo>
                    <a:pt x="232943" y="6629"/>
                    <a:pt x="231800" y="6172"/>
                    <a:pt x="230429" y="5486"/>
                  </a:cubicBezTo>
                  <a:cubicBezTo>
                    <a:pt x="229514" y="5029"/>
                    <a:pt x="228600" y="4801"/>
                    <a:pt x="227686" y="4343"/>
                  </a:cubicBezTo>
                  <a:cubicBezTo>
                    <a:pt x="227228" y="4115"/>
                    <a:pt x="226771" y="3886"/>
                    <a:pt x="226314" y="3886"/>
                  </a:cubicBezTo>
                  <a:cubicBezTo>
                    <a:pt x="222885" y="2515"/>
                    <a:pt x="219456" y="1143"/>
                    <a:pt x="215798" y="0"/>
                  </a:cubicBezTo>
                  <a:cubicBezTo>
                    <a:pt x="240716" y="20345"/>
                    <a:pt x="262661" y="42748"/>
                    <a:pt x="280949" y="70180"/>
                  </a:cubicBezTo>
                  <a:cubicBezTo>
                    <a:pt x="318211" y="125730"/>
                    <a:pt x="328498" y="196367"/>
                    <a:pt x="311125" y="260833"/>
                  </a:cubicBezTo>
                  <a:cubicBezTo>
                    <a:pt x="293522" y="325755"/>
                    <a:pt x="249860" y="378333"/>
                    <a:pt x="209169" y="430225"/>
                  </a:cubicBezTo>
                  <a:cubicBezTo>
                    <a:pt x="204826" y="436397"/>
                    <a:pt x="200939" y="442798"/>
                    <a:pt x="197510" y="449656"/>
                  </a:cubicBezTo>
                  <a:cubicBezTo>
                    <a:pt x="189509" y="472059"/>
                    <a:pt x="185852" y="495605"/>
                    <a:pt x="178079" y="517779"/>
                  </a:cubicBezTo>
                  <a:cubicBezTo>
                    <a:pt x="172822" y="532867"/>
                    <a:pt x="167107" y="548869"/>
                    <a:pt x="157963" y="562127"/>
                  </a:cubicBezTo>
                  <a:cubicBezTo>
                    <a:pt x="146761" y="578358"/>
                    <a:pt x="134188" y="590931"/>
                    <a:pt x="117500" y="601675"/>
                  </a:cubicBezTo>
                  <a:cubicBezTo>
                    <a:pt x="91897" y="618134"/>
                    <a:pt x="61265" y="623164"/>
                    <a:pt x="31775" y="626135"/>
                  </a:cubicBezTo>
                  <a:cubicBezTo>
                    <a:pt x="21031" y="627278"/>
                    <a:pt x="10516" y="627050"/>
                    <a:pt x="0" y="625907"/>
                  </a:cubicBezTo>
                  <a:cubicBezTo>
                    <a:pt x="1143" y="626593"/>
                    <a:pt x="2286" y="627050"/>
                    <a:pt x="3658" y="627736"/>
                  </a:cubicBezTo>
                  <a:cubicBezTo>
                    <a:pt x="3658" y="627736"/>
                    <a:pt x="3886" y="627736"/>
                    <a:pt x="3886" y="627736"/>
                  </a:cubicBezTo>
                  <a:cubicBezTo>
                    <a:pt x="4343" y="627964"/>
                    <a:pt x="4801" y="628193"/>
                    <a:pt x="5258" y="628193"/>
                  </a:cubicBezTo>
                  <a:cubicBezTo>
                    <a:pt x="5486" y="628193"/>
                    <a:pt x="5486" y="628193"/>
                    <a:pt x="5715" y="628421"/>
                  </a:cubicBezTo>
                  <a:cubicBezTo>
                    <a:pt x="6401" y="628650"/>
                    <a:pt x="7087" y="628879"/>
                    <a:pt x="7772" y="629107"/>
                  </a:cubicBezTo>
                  <a:cubicBezTo>
                    <a:pt x="8230" y="629336"/>
                    <a:pt x="8687" y="629336"/>
                    <a:pt x="9144" y="629564"/>
                  </a:cubicBezTo>
                  <a:cubicBezTo>
                    <a:pt x="9373" y="629564"/>
                    <a:pt x="9830" y="629793"/>
                    <a:pt x="10058" y="629793"/>
                  </a:cubicBezTo>
                  <a:cubicBezTo>
                    <a:pt x="10744" y="630022"/>
                    <a:pt x="11659" y="630250"/>
                    <a:pt x="12573" y="630479"/>
                  </a:cubicBezTo>
                  <a:cubicBezTo>
                    <a:pt x="27889" y="634822"/>
                    <a:pt x="43205" y="639166"/>
                    <a:pt x="58293" y="642137"/>
                  </a:cubicBezTo>
                  <a:cubicBezTo>
                    <a:pt x="62179" y="642823"/>
                    <a:pt x="65837" y="643509"/>
                    <a:pt x="69494" y="644195"/>
                  </a:cubicBezTo>
                  <a:cubicBezTo>
                    <a:pt x="73152" y="644652"/>
                    <a:pt x="77038" y="645109"/>
                    <a:pt x="80696" y="645566"/>
                  </a:cubicBezTo>
                  <a:cubicBezTo>
                    <a:pt x="84353" y="645795"/>
                    <a:pt x="88240" y="646024"/>
                    <a:pt x="91897" y="646024"/>
                  </a:cubicBezTo>
                  <a:cubicBezTo>
                    <a:pt x="95555" y="646024"/>
                    <a:pt x="99212" y="645795"/>
                    <a:pt x="102870" y="645566"/>
                  </a:cubicBezTo>
                  <a:cubicBezTo>
                    <a:pt x="109042" y="646024"/>
                    <a:pt x="114986" y="646252"/>
                    <a:pt x="120701" y="646024"/>
                  </a:cubicBezTo>
                  <a:cubicBezTo>
                    <a:pt x="128473" y="645795"/>
                    <a:pt x="136017" y="645338"/>
                    <a:pt x="143332" y="644195"/>
                  </a:cubicBezTo>
                  <a:cubicBezTo>
                    <a:pt x="157963" y="642137"/>
                    <a:pt x="171907" y="638251"/>
                    <a:pt x="185623" y="632993"/>
                  </a:cubicBezTo>
                  <a:cubicBezTo>
                    <a:pt x="187223" y="632308"/>
                    <a:pt x="189052" y="631622"/>
                    <a:pt x="190652" y="630936"/>
                  </a:cubicBezTo>
                  <a:cubicBezTo>
                    <a:pt x="197968" y="627964"/>
                    <a:pt x="203225" y="623849"/>
                    <a:pt x="206426" y="618363"/>
                  </a:cubicBezTo>
                  <a:cubicBezTo>
                    <a:pt x="208940" y="614020"/>
                    <a:pt x="209855" y="608990"/>
                    <a:pt x="209626" y="602818"/>
                  </a:cubicBezTo>
                  <a:cubicBezTo>
                    <a:pt x="209626" y="600304"/>
                    <a:pt x="209398" y="597789"/>
                    <a:pt x="209398" y="595503"/>
                  </a:cubicBezTo>
                  <a:cubicBezTo>
                    <a:pt x="209169" y="589102"/>
                    <a:pt x="208712" y="582701"/>
                    <a:pt x="207569" y="576529"/>
                  </a:cubicBezTo>
                  <a:cubicBezTo>
                    <a:pt x="207340" y="575386"/>
                    <a:pt x="207112" y="574015"/>
                    <a:pt x="206883" y="572872"/>
                  </a:cubicBezTo>
                  <a:cubicBezTo>
                    <a:pt x="205740" y="567385"/>
                    <a:pt x="204826" y="562127"/>
                    <a:pt x="204368" y="556870"/>
                  </a:cubicBezTo>
                  <a:cubicBezTo>
                    <a:pt x="203225" y="546354"/>
                    <a:pt x="203454" y="536524"/>
                    <a:pt x="205283" y="526923"/>
                  </a:cubicBezTo>
                  <a:cubicBezTo>
                    <a:pt x="205740" y="525094"/>
                    <a:pt x="206197" y="523037"/>
                    <a:pt x="206654" y="521208"/>
                  </a:cubicBezTo>
                  <a:cubicBezTo>
                    <a:pt x="207112" y="519836"/>
                    <a:pt x="207340" y="518693"/>
                    <a:pt x="207797" y="517550"/>
                  </a:cubicBezTo>
                  <a:cubicBezTo>
                    <a:pt x="208255" y="515950"/>
                    <a:pt x="208940" y="514579"/>
                    <a:pt x="209398" y="512978"/>
                  </a:cubicBezTo>
                  <a:cubicBezTo>
                    <a:pt x="210083" y="511378"/>
                    <a:pt x="210769" y="510007"/>
                    <a:pt x="211455" y="508406"/>
                  </a:cubicBezTo>
                  <a:cubicBezTo>
                    <a:pt x="214198" y="502920"/>
                    <a:pt x="217627" y="497434"/>
                    <a:pt x="221971" y="492404"/>
                  </a:cubicBezTo>
                  <a:cubicBezTo>
                    <a:pt x="222199" y="492176"/>
                    <a:pt x="222428" y="491947"/>
                    <a:pt x="222656" y="491719"/>
                  </a:cubicBezTo>
                  <a:cubicBezTo>
                    <a:pt x="225400" y="488518"/>
                    <a:pt x="228600" y="485318"/>
                    <a:pt x="232029" y="482117"/>
                  </a:cubicBezTo>
                  <a:cubicBezTo>
                    <a:pt x="248488" y="467487"/>
                    <a:pt x="263804" y="451256"/>
                    <a:pt x="277978" y="434340"/>
                  </a:cubicBezTo>
                  <a:cubicBezTo>
                    <a:pt x="280035" y="431825"/>
                    <a:pt x="282092" y="429539"/>
                    <a:pt x="283921" y="427025"/>
                  </a:cubicBezTo>
                  <a:cubicBezTo>
                    <a:pt x="285521" y="424967"/>
                    <a:pt x="287122" y="423139"/>
                    <a:pt x="288493" y="421081"/>
                  </a:cubicBezTo>
                  <a:cubicBezTo>
                    <a:pt x="296266" y="411251"/>
                    <a:pt x="303581" y="400964"/>
                    <a:pt x="310210" y="390677"/>
                  </a:cubicBezTo>
                  <a:cubicBezTo>
                    <a:pt x="316840" y="380162"/>
                    <a:pt x="323012" y="369418"/>
                    <a:pt x="328270" y="358216"/>
                  </a:cubicBezTo>
                  <a:cubicBezTo>
                    <a:pt x="330327" y="353644"/>
                    <a:pt x="332384" y="349301"/>
                    <a:pt x="334213" y="344500"/>
                  </a:cubicBezTo>
                  <a:cubicBezTo>
                    <a:pt x="336956" y="337642"/>
                    <a:pt x="339242" y="330556"/>
                    <a:pt x="341300" y="323240"/>
                  </a:cubicBezTo>
                  <a:cubicBezTo>
                    <a:pt x="342671" y="317754"/>
                    <a:pt x="344043" y="312496"/>
                    <a:pt x="345415" y="307010"/>
                  </a:cubicBezTo>
                  <a:cubicBezTo>
                    <a:pt x="347243" y="298780"/>
                    <a:pt x="348844" y="290779"/>
                    <a:pt x="350215" y="282550"/>
                  </a:cubicBezTo>
                  <a:cubicBezTo>
                    <a:pt x="350672" y="279806"/>
                    <a:pt x="351130" y="277063"/>
                    <a:pt x="351587" y="274320"/>
                  </a:cubicBezTo>
                  <a:cubicBezTo>
                    <a:pt x="352501" y="268834"/>
                    <a:pt x="353187" y="263347"/>
                    <a:pt x="353644" y="257861"/>
                  </a:cubicBezTo>
                  <a:cubicBezTo>
                    <a:pt x="353873" y="255118"/>
                    <a:pt x="354101" y="252374"/>
                    <a:pt x="354330" y="249631"/>
                  </a:cubicBezTo>
                  <a:cubicBezTo>
                    <a:pt x="355702" y="232943"/>
                    <a:pt x="355930" y="216256"/>
                    <a:pt x="355016" y="199111"/>
                  </a:cubicBezTo>
                  <a:cubicBezTo>
                    <a:pt x="355473" y="196367"/>
                    <a:pt x="355244" y="193396"/>
                    <a:pt x="355016" y="190652"/>
                  </a:cubicBezTo>
                  <a:close/>
                </a:path>
              </a:pathLst>
            </a:custGeom>
            <a:solidFill>
              <a:srgbClr val="FFFFFF"/>
            </a:solidFill>
            <a:ln w="2286" cap="flat">
              <a:noFill/>
              <a:prstDash val="solid"/>
              <a:miter/>
            </a:ln>
          </p:spPr>
          <p:txBody>
            <a:bodyPr rtlCol="0" anchor="ctr"/>
            <a:lstStyle/>
            <a:p>
              <a:endParaRPr lang="en-US"/>
            </a:p>
          </p:txBody>
        </p:sp>
        <p:sp>
          <p:nvSpPr>
            <p:cNvPr id="131" name="Freeform 2109">
              <a:extLst>
                <a:ext uri="{FF2B5EF4-FFF2-40B4-BE49-F238E27FC236}">
                  <a16:creationId xmlns:a16="http://schemas.microsoft.com/office/drawing/2014/main" id="{9DB26493-09D3-E5FD-4996-46F3BA6F70A5}"/>
                </a:ext>
              </a:extLst>
            </p:cNvPr>
            <p:cNvSpPr/>
            <p:nvPr/>
          </p:nvSpPr>
          <p:spPr>
            <a:xfrm>
              <a:off x="2590876" y="4522670"/>
              <a:ext cx="168533" cy="173883"/>
            </a:xfrm>
            <a:custGeom>
              <a:avLst/>
              <a:gdLst>
                <a:gd name="connsiteX0" fmla="*/ 153976 w 168533"/>
                <a:gd name="connsiteY0" fmla="*/ 133683 h 173883"/>
                <a:gd name="connsiteX1" fmla="*/ 153291 w 168533"/>
                <a:gd name="connsiteY1" fmla="*/ 112880 h 173883"/>
                <a:gd name="connsiteX2" fmla="*/ 159691 w 168533"/>
                <a:gd name="connsiteY2" fmla="*/ 76304 h 173883"/>
                <a:gd name="connsiteX3" fmla="*/ 167464 w 168533"/>
                <a:gd name="connsiteY3" fmla="*/ 55959 h 173883"/>
                <a:gd name="connsiteX4" fmla="*/ 79910 w 168533"/>
                <a:gd name="connsiteY4" fmla="*/ 409 h 173883"/>
                <a:gd name="connsiteX5" fmla="*/ 357 w 168533"/>
                <a:gd name="connsiteY5" fmla="*/ 90706 h 173883"/>
                <a:gd name="connsiteX6" fmla="*/ 10187 w 168533"/>
                <a:gd name="connsiteY6" fmla="*/ 127968 h 173883"/>
                <a:gd name="connsiteX7" fmla="*/ 83339 w 168533"/>
                <a:gd name="connsiteY7" fmla="*/ 173687 h 173883"/>
                <a:gd name="connsiteX8" fmla="*/ 153976 w 168533"/>
                <a:gd name="connsiteY8" fmla="*/ 133683 h 17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33" h="173883">
                  <a:moveTo>
                    <a:pt x="153976" y="133683"/>
                  </a:moveTo>
                  <a:cubicBezTo>
                    <a:pt x="158091" y="125224"/>
                    <a:pt x="158777" y="120652"/>
                    <a:pt x="153291" y="112880"/>
                  </a:cubicBezTo>
                  <a:cubicBezTo>
                    <a:pt x="142775" y="97792"/>
                    <a:pt x="144604" y="87277"/>
                    <a:pt x="159691" y="76304"/>
                  </a:cubicBezTo>
                  <a:cubicBezTo>
                    <a:pt x="167692" y="70589"/>
                    <a:pt x="170207" y="63731"/>
                    <a:pt x="167464" y="55959"/>
                  </a:cubicBezTo>
                  <a:cubicBezTo>
                    <a:pt x="158548" y="30584"/>
                    <a:pt x="142089" y="-4163"/>
                    <a:pt x="79910" y="409"/>
                  </a:cubicBezTo>
                  <a:cubicBezTo>
                    <a:pt x="30304" y="4295"/>
                    <a:pt x="1272" y="38814"/>
                    <a:pt x="357" y="90706"/>
                  </a:cubicBezTo>
                  <a:cubicBezTo>
                    <a:pt x="-1472" y="103050"/>
                    <a:pt x="4015" y="115623"/>
                    <a:pt x="10187" y="127968"/>
                  </a:cubicBezTo>
                  <a:cubicBezTo>
                    <a:pt x="26189" y="160429"/>
                    <a:pt x="50649" y="171630"/>
                    <a:pt x="83339" y="173687"/>
                  </a:cubicBezTo>
                  <a:cubicBezTo>
                    <a:pt x="113286" y="175745"/>
                    <a:pt x="140489" y="161572"/>
                    <a:pt x="153976" y="133683"/>
                  </a:cubicBezTo>
                  <a:close/>
                </a:path>
              </a:pathLst>
            </a:custGeom>
            <a:solidFill>
              <a:srgbClr val="FFFFFF"/>
            </a:solidFill>
            <a:ln w="2286" cap="flat">
              <a:noFill/>
              <a:prstDash val="solid"/>
              <a:miter/>
            </a:ln>
          </p:spPr>
          <p:txBody>
            <a:bodyPr rtlCol="0" anchor="ctr"/>
            <a:lstStyle/>
            <a:p>
              <a:endParaRPr lang="en-US"/>
            </a:p>
          </p:txBody>
        </p:sp>
        <p:sp>
          <p:nvSpPr>
            <p:cNvPr id="132" name="Freeform 2110">
              <a:extLst>
                <a:ext uri="{FF2B5EF4-FFF2-40B4-BE49-F238E27FC236}">
                  <a16:creationId xmlns:a16="http://schemas.microsoft.com/office/drawing/2014/main" id="{B987E35F-3496-0F94-22B2-508D72EC0A26}"/>
                </a:ext>
              </a:extLst>
            </p:cNvPr>
            <p:cNvSpPr/>
            <p:nvPr/>
          </p:nvSpPr>
          <p:spPr>
            <a:xfrm>
              <a:off x="3107183" y="5072176"/>
              <a:ext cx="221056" cy="177850"/>
            </a:xfrm>
            <a:custGeom>
              <a:avLst/>
              <a:gdLst>
                <a:gd name="connsiteX0" fmla="*/ 187223 w 221056"/>
                <a:gd name="connsiteY0" fmla="*/ 82982 h 177850"/>
                <a:gd name="connsiteX1" fmla="*/ 92583 w 221056"/>
                <a:gd name="connsiteY1" fmla="*/ 134874 h 177850"/>
                <a:gd name="connsiteX2" fmla="*/ 0 w 221056"/>
                <a:gd name="connsiteY2" fmla="*/ 94412 h 177850"/>
                <a:gd name="connsiteX3" fmla="*/ 0 w 221056"/>
                <a:gd name="connsiteY3" fmla="*/ 94412 h 177850"/>
                <a:gd name="connsiteX4" fmla="*/ 914 w 221056"/>
                <a:gd name="connsiteY4" fmla="*/ 98069 h 177850"/>
                <a:gd name="connsiteX5" fmla="*/ 1372 w 221056"/>
                <a:gd name="connsiteY5" fmla="*/ 99441 h 177850"/>
                <a:gd name="connsiteX6" fmla="*/ 2286 w 221056"/>
                <a:gd name="connsiteY6" fmla="*/ 102641 h 177850"/>
                <a:gd name="connsiteX7" fmla="*/ 2743 w 221056"/>
                <a:gd name="connsiteY7" fmla="*/ 104470 h 177850"/>
                <a:gd name="connsiteX8" fmla="*/ 3886 w 221056"/>
                <a:gd name="connsiteY8" fmla="*/ 107442 h 177850"/>
                <a:gd name="connsiteX9" fmla="*/ 4572 w 221056"/>
                <a:gd name="connsiteY9" fmla="*/ 109499 h 177850"/>
                <a:gd name="connsiteX10" fmla="*/ 5715 w 221056"/>
                <a:gd name="connsiteY10" fmla="*/ 112242 h 177850"/>
                <a:gd name="connsiteX11" fmla="*/ 6629 w 221056"/>
                <a:gd name="connsiteY11" fmla="*/ 114528 h 177850"/>
                <a:gd name="connsiteX12" fmla="*/ 7772 w 221056"/>
                <a:gd name="connsiteY12" fmla="*/ 117043 h 177850"/>
                <a:gd name="connsiteX13" fmla="*/ 8915 w 221056"/>
                <a:gd name="connsiteY13" fmla="*/ 119558 h 177850"/>
                <a:gd name="connsiteX14" fmla="*/ 10058 w 221056"/>
                <a:gd name="connsiteY14" fmla="*/ 121615 h 177850"/>
                <a:gd name="connsiteX15" fmla="*/ 11659 w 221056"/>
                <a:gd name="connsiteY15" fmla="*/ 124587 h 177850"/>
                <a:gd name="connsiteX16" fmla="*/ 12573 w 221056"/>
                <a:gd name="connsiteY16" fmla="*/ 126187 h 177850"/>
                <a:gd name="connsiteX17" fmla="*/ 15316 w 221056"/>
                <a:gd name="connsiteY17" fmla="*/ 130530 h 177850"/>
                <a:gd name="connsiteX18" fmla="*/ 24917 w 221056"/>
                <a:gd name="connsiteY18" fmla="*/ 142646 h 177850"/>
                <a:gd name="connsiteX19" fmla="*/ 56921 w 221056"/>
                <a:gd name="connsiteY19" fmla="*/ 165278 h 177850"/>
                <a:gd name="connsiteX20" fmla="*/ 66751 w 221056"/>
                <a:gd name="connsiteY20" fmla="*/ 169164 h 177850"/>
                <a:gd name="connsiteX21" fmla="*/ 80467 w 221056"/>
                <a:gd name="connsiteY21" fmla="*/ 173050 h 177850"/>
                <a:gd name="connsiteX22" fmla="*/ 91211 w 221056"/>
                <a:gd name="connsiteY22" fmla="*/ 175107 h 177850"/>
                <a:gd name="connsiteX23" fmla="*/ 117043 w 221056"/>
                <a:gd name="connsiteY23" fmla="*/ 177851 h 177850"/>
                <a:gd name="connsiteX24" fmla="*/ 120015 w 221056"/>
                <a:gd name="connsiteY24" fmla="*/ 177851 h 177850"/>
                <a:gd name="connsiteX25" fmla="*/ 125730 w 221056"/>
                <a:gd name="connsiteY25" fmla="*/ 177622 h 177850"/>
                <a:gd name="connsiteX26" fmla="*/ 128473 w 221056"/>
                <a:gd name="connsiteY26" fmla="*/ 177393 h 177850"/>
                <a:gd name="connsiteX27" fmla="*/ 136703 w 221056"/>
                <a:gd name="connsiteY27" fmla="*/ 176022 h 177850"/>
                <a:gd name="connsiteX28" fmla="*/ 142189 w 221056"/>
                <a:gd name="connsiteY28" fmla="*/ 174650 h 177850"/>
                <a:gd name="connsiteX29" fmla="*/ 144932 w 221056"/>
                <a:gd name="connsiteY29" fmla="*/ 173736 h 177850"/>
                <a:gd name="connsiteX30" fmla="*/ 150190 w 221056"/>
                <a:gd name="connsiteY30" fmla="*/ 171678 h 177850"/>
                <a:gd name="connsiteX31" fmla="*/ 155448 w 221056"/>
                <a:gd name="connsiteY31" fmla="*/ 169392 h 177850"/>
                <a:gd name="connsiteX32" fmla="*/ 157963 w 221056"/>
                <a:gd name="connsiteY32" fmla="*/ 168021 h 177850"/>
                <a:gd name="connsiteX33" fmla="*/ 160477 w 221056"/>
                <a:gd name="connsiteY33" fmla="*/ 166649 h 177850"/>
                <a:gd name="connsiteX34" fmla="*/ 177622 w 221056"/>
                <a:gd name="connsiteY34" fmla="*/ 154305 h 177850"/>
                <a:gd name="connsiteX35" fmla="*/ 182651 w 221056"/>
                <a:gd name="connsiteY35" fmla="*/ 149504 h 177850"/>
                <a:gd name="connsiteX36" fmla="*/ 187452 w 221056"/>
                <a:gd name="connsiteY36" fmla="*/ 144475 h 177850"/>
                <a:gd name="connsiteX37" fmla="*/ 192024 w 221056"/>
                <a:gd name="connsiteY37" fmla="*/ 139217 h 177850"/>
                <a:gd name="connsiteX38" fmla="*/ 198653 w 221056"/>
                <a:gd name="connsiteY38" fmla="*/ 131216 h 177850"/>
                <a:gd name="connsiteX39" fmla="*/ 200939 w 221056"/>
                <a:gd name="connsiteY39" fmla="*/ 128473 h 177850"/>
                <a:gd name="connsiteX40" fmla="*/ 200939 w 221056"/>
                <a:gd name="connsiteY40" fmla="*/ 128473 h 177850"/>
                <a:gd name="connsiteX41" fmla="*/ 203911 w 221056"/>
                <a:gd name="connsiteY41" fmla="*/ 124358 h 177850"/>
                <a:gd name="connsiteX42" fmla="*/ 204826 w 221056"/>
                <a:gd name="connsiteY42" fmla="*/ 122987 h 177850"/>
                <a:gd name="connsiteX43" fmla="*/ 206654 w 221056"/>
                <a:gd name="connsiteY43" fmla="*/ 120243 h 177850"/>
                <a:gd name="connsiteX44" fmla="*/ 207797 w 221056"/>
                <a:gd name="connsiteY44" fmla="*/ 118643 h 177850"/>
                <a:gd name="connsiteX45" fmla="*/ 209398 w 221056"/>
                <a:gd name="connsiteY45" fmla="*/ 116129 h 177850"/>
                <a:gd name="connsiteX46" fmla="*/ 210312 w 221056"/>
                <a:gd name="connsiteY46" fmla="*/ 114300 h 177850"/>
                <a:gd name="connsiteX47" fmla="*/ 211684 w 221056"/>
                <a:gd name="connsiteY47" fmla="*/ 111785 h 177850"/>
                <a:gd name="connsiteX48" fmla="*/ 212598 w 221056"/>
                <a:gd name="connsiteY48" fmla="*/ 109728 h 177850"/>
                <a:gd name="connsiteX49" fmla="*/ 213741 w 221056"/>
                <a:gd name="connsiteY49" fmla="*/ 107442 h 177850"/>
                <a:gd name="connsiteX50" fmla="*/ 214655 w 221056"/>
                <a:gd name="connsiteY50" fmla="*/ 105384 h 177850"/>
                <a:gd name="connsiteX51" fmla="*/ 215570 w 221056"/>
                <a:gd name="connsiteY51" fmla="*/ 103098 h 177850"/>
                <a:gd name="connsiteX52" fmla="*/ 216256 w 221056"/>
                <a:gd name="connsiteY52" fmla="*/ 101041 h 177850"/>
                <a:gd name="connsiteX53" fmla="*/ 216941 w 221056"/>
                <a:gd name="connsiteY53" fmla="*/ 98755 h 177850"/>
                <a:gd name="connsiteX54" fmla="*/ 217627 w 221056"/>
                <a:gd name="connsiteY54" fmla="*/ 96698 h 177850"/>
                <a:gd name="connsiteX55" fmla="*/ 218313 w 221056"/>
                <a:gd name="connsiteY55" fmla="*/ 94412 h 177850"/>
                <a:gd name="connsiteX56" fmla="*/ 218770 w 221056"/>
                <a:gd name="connsiteY56" fmla="*/ 92354 h 177850"/>
                <a:gd name="connsiteX57" fmla="*/ 219227 w 221056"/>
                <a:gd name="connsiteY57" fmla="*/ 90068 h 177850"/>
                <a:gd name="connsiteX58" fmla="*/ 219685 w 221056"/>
                <a:gd name="connsiteY58" fmla="*/ 87782 h 177850"/>
                <a:gd name="connsiteX59" fmla="*/ 220142 w 221056"/>
                <a:gd name="connsiteY59" fmla="*/ 85496 h 177850"/>
                <a:gd name="connsiteX60" fmla="*/ 220370 w 221056"/>
                <a:gd name="connsiteY60" fmla="*/ 83210 h 177850"/>
                <a:gd name="connsiteX61" fmla="*/ 220599 w 221056"/>
                <a:gd name="connsiteY61" fmla="*/ 81153 h 177850"/>
                <a:gd name="connsiteX62" fmla="*/ 220828 w 221056"/>
                <a:gd name="connsiteY62" fmla="*/ 78867 h 177850"/>
                <a:gd name="connsiteX63" fmla="*/ 221056 w 221056"/>
                <a:gd name="connsiteY63" fmla="*/ 76809 h 177850"/>
                <a:gd name="connsiteX64" fmla="*/ 221056 w 221056"/>
                <a:gd name="connsiteY64" fmla="*/ 74523 h 177850"/>
                <a:gd name="connsiteX65" fmla="*/ 221056 w 221056"/>
                <a:gd name="connsiteY65" fmla="*/ 72466 h 177850"/>
                <a:gd name="connsiteX66" fmla="*/ 221056 w 221056"/>
                <a:gd name="connsiteY66" fmla="*/ 69951 h 177850"/>
                <a:gd name="connsiteX67" fmla="*/ 221056 w 221056"/>
                <a:gd name="connsiteY67" fmla="*/ 68123 h 177850"/>
                <a:gd name="connsiteX68" fmla="*/ 220828 w 221056"/>
                <a:gd name="connsiteY68" fmla="*/ 65608 h 177850"/>
                <a:gd name="connsiteX69" fmla="*/ 220599 w 221056"/>
                <a:gd name="connsiteY69" fmla="*/ 64008 h 177850"/>
                <a:gd name="connsiteX70" fmla="*/ 220370 w 221056"/>
                <a:gd name="connsiteY70" fmla="*/ 61265 h 177850"/>
                <a:gd name="connsiteX71" fmla="*/ 220142 w 221056"/>
                <a:gd name="connsiteY71" fmla="*/ 59893 h 177850"/>
                <a:gd name="connsiteX72" fmla="*/ 219685 w 221056"/>
                <a:gd name="connsiteY72" fmla="*/ 56921 h 177850"/>
                <a:gd name="connsiteX73" fmla="*/ 219456 w 221056"/>
                <a:gd name="connsiteY73" fmla="*/ 56007 h 177850"/>
                <a:gd name="connsiteX74" fmla="*/ 218770 w 221056"/>
                <a:gd name="connsiteY74" fmla="*/ 52578 h 177850"/>
                <a:gd name="connsiteX75" fmla="*/ 218770 w 221056"/>
                <a:gd name="connsiteY75" fmla="*/ 52349 h 177850"/>
                <a:gd name="connsiteX76" fmla="*/ 207112 w 221056"/>
                <a:gd name="connsiteY76" fmla="*/ 20574 h 177850"/>
                <a:gd name="connsiteX77" fmla="*/ 207112 w 221056"/>
                <a:gd name="connsiteY77" fmla="*/ 20574 h 177850"/>
                <a:gd name="connsiteX78" fmla="*/ 205054 w 221056"/>
                <a:gd name="connsiteY78" fmla="*/ 16916 h 177850"/>
                <a:gd name="connsiteX79" fmla="*/ 205054 w 221056"/>
                <a:gd name="connsiteY79" fmla="*/ 16916 h 177850"/>
                <a:gd name="connsiteX80" fmla="*/ 202997 w 221056"/>
                <a:gd name="connsiteY80" fmla="*/ 13259 h 177850"/>
                <a:gd name="connsiteX81" fmla="*/ 202997 w 221056"/>
                <a:gd name="connsiteY81" fmla="*/ 13259 h 177850"/>
                <a:gd name="connsiteX82" fmla="*/ 200711 w 221056"/>
                <a:gd name="connsiteY82" fmla="*/ 9830 h 177850"/>
                <a:gd name="connsiteX83" fmla="*/ 200711 w 221056"/>
                <a:gd name="connsiteY83" fmla="*/ 9830 h 177850"/>
                <a:gd name="connsiteX84" fmla="*/ 198425 w 221056"/>
                <a:gd name="connsiteY84" fmla="*/ 6401 h 177850"/>
                <a:gd name="connsiteX85" fmla="*/ 198425 w 221056"/>
                <a:gd name="connsiteY85" fmla="*/ 6401 h 177850"/>
                <a:gd name="connsiteX86" fmla="*/ 195910 w 221056"/>
                <a:gd name="connsiteY86" fmla="*/ 3200 h 177850"/>
                <a:gd name="connsiteX87" fmla="*/ 195910 w 221056"/>
                <a:gd name="connsiteY87" fmla="*/ 3200 h 177850"/>
                <a:gd name="connsiteX88" fmla="*/ 193396 w 221056"/>
                <a:gd name="connsiteY88" fmla="*/ 0 h 177850"/>
                <a:gd name="connsiteX89" fmla="*/ 187223 w 221056"/>
                <a:gd name="connsiteY89" fmla="*/ 82982 h 1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1056" h="177850">
                  <a:moveTo>
                    <a:pt x="187223" y="82982"/>
                  </a:moveTo>
                  <a:cubicBezTo>
                    <a:pt x="166878" y="114986"/>
                    <a:pt x="130759" y="135788"/>
                    <a:pt x="92583" y="134874"/>
                  </a:cubicBezTo>
                  <a:cubicBezTo>
                    <a:pt x="57836" y="133959"/>
                    <a:pt x="24460" y="118643"/>
                    <a:pt x="0" y="94412"/>
                  </a:cubicBezTo>
                  <a:cubicBezTo>
                    <a:pt x="0" y="94412"/>
                    <a:pt x="0" y="94412"/>
                    <a:pt x="0" y="94412"/>
                  </a:cubicBezTo>
                  <a:cubicBezTo>
                    <a:pt x="229" y="95555"/>
                    <a:pt x="686" y="96926"/>
                    <a:pt x="914" y="98069"/>
                  </a:cubicBezTo>
                  <a:cubicBezTo>
                    <a:pt x="1143" y="98526"/>
                    <a:pt x="1143" y="98984"/>
                    <a:pt x="1372" y="99441"/>
                  </a:cubicBezTo>
                  <a:cubicBezTo>
                    <a:pt x="1600" y="100584"/>
                    <a:pt x="2057" y="101498"/>
                    <a:pt x="2286" y="102641"/>
                  </a:cubicBezTo>
                  <a:cubicBezTo>
                    <a:pt x="2515" y="103327"/>
                    <a:pt x="2743" y="103784"/>
                    <a:pt x="2743" y="104470"/>
                  </a:cubicBezTo>
                  <a:cubicBezTo>
                    <a:pt x="2972" y="105384"/>
                    <a:pt x="3429" y="106527"/>
                    <a:pt x="3886" y="107442"/>
                  </a:cubicBezTo>
                  <a:cubicBezTo>
                    <a:pt x="4115" y="108128"/>
                    <a:pt x="4343" y="108813"/>
                    <a:pt x="4572" y="109499"/>
                  </a:cubicBezTo>
                  <a:cubicBezTo>
                    <a:pt x="5029" y="110414"/>
                    <a:pt x="5258" y="111328"/>
                    <a:pt x="5715" y="112242"/>
                  </a:cubicBezTo>
                  <a:cubicBezTo>
                    <a:pt x="5944" y="112928"/>
                    <a:pt x="6401" y="113614"/>
                    <a:pt x="6629" y="114528"/>
                  </a:cubicBezTo>
                  <a:cubicBezTo>
                    <a:pt x="7087" y="115443"/>
                    <a:pt x="7315" y="116129"/>
                    <a:pt x="7772" y="117043"/>
                  </a:cubicBezTo>
                  <a:cubicBezTo>
                    <a:pt x="8230" y="117957"/>
                    <a:pt x="8687" y="118643"/>
                    <a:pt x="8915" y="119558"/>
                  </a:cubicBezTo>
                  <a:cubicBezTo>
                    <a:pt x="9373" y="120243"/>
                    <a:pt x="9601" y="120929"/>
                    <a:pt x="10058" y="121615"/>
                  </a:cubicBezTo>
                  <a:cubicBezTo>
                    <a:pt x="10516" y="122529"/>
                    <a:pt x="11201" y="123444"/>
                    <a:pt x="11659" y="124587"/>
                  </a:cubicBezTo>
                  <a:cubicBezTo>
                    <a:pt x="11887" y="125044"/>
                    <a:pt x="12344" y="125730"/>
                    <a:pt x="12573" y="126187"/>
                  </a:cubicBezTo>
                  <a:cubicBezTo>
                    <a:pt x="13487" y="127787"/>
                    <a:pt x="14402" y="129159"/>
                    <a:pt x="15316" y="130530"/>
                  </a:cubicBezTo>
                  <a:cubicBezTo>
                    <a:pt x="18288" y="134874"/>
                    <a:pt x="21488" y="138989"/>
                    <a:pt x="24917" y="142646"/>
                  </a:cubicBezTo>
                  <a:cubicBezTo>
                    <a:pt x="34290" y="152705"/>
                    <a:pt x="45034" y="160020"/>
                    <a:pt x="56921" y="165278"/>
                  </a:cubicBezTo>
                  <a:cubicBezTo>
                    <a:pt x="60122" y="166649"/>
                    <a:pt x="63551" y="168021"/>
                    <a:pt x="66751" y="169164"/>
                  </a:cubicBezTo>
                  <a:cubicBezTo>
                    <a:pt x="71323" y="170764"/>
                    <a:pt x="75895" y="171907"/>
                    <a:pt x="80467" y="173050"/>
                  </a:cubicBezTo>
                  <a:cubicBezTo>
                    <a:pt x="83896" y="173964"/>
                    <a:pt x="87554" y="174650"/>
                    <a:pt x="91211" y="175107"/>
                  </a:cubicBezTo>
                  <a:cubicBezTo>
                    <a:pt x="99670" y="176479"/>
                    <a:pt x="108356" y="177393"/>
                    <a:pt x="117043" y="177851"/>
                  </a:cubicBezTo>
                  <a:cubicBezTo>
                    <a:pt x="117958" y="177851"/>
                    <a:pt x="119101" y="177851"/>
                    <a:pt x="120015" y="177851"/>
                  </a:cubicBezTo>
                  <a:cubicBezTo>
                    <a:pt x="121844" y="177851"/>
                    <a:pt x="123901" y="177851"/>
                    <a:pt x="125730" y="177622"/>
                  </a:cubicBezTo>
                  <a:cubicBezTo>
                    <a:pt x="126644" y="177622"/>
                    <a:pt x="127559" y="177393"/>
                    <a:pt x="128473" y="177393"/>
                  </a:cubicBezTo>
                  <a:cubicBezTo>
                    <a:pt x="131216" y="177165"/>
                    <a:pt x="133960" y="176708"/>
                    <a:pt x="136703" y="176022"/>
                  </a:cubicBezTo>
                  <a:cubicBezTo>
                    <a:pt x="138532" y="175565"/>
                    <a:pt x="140360" y="175107"/>
                    <a:pt x="142189" y="174650"/>
                  </a:cubicBezTo>
                  <a:cubicBezTo>
                    <a:pt x="143104" y="174422"/>
                    <a:pt x="144018" y="174193"/>
                    <a:pt x="144932" y="173736"/>
                  </a:cubicBezTo>
                  <a:cubicBezTo>
                    <a:pt x="146761" y="173050"/>
                    <a:pt x="148361" y="172364"/>
                    <a:pt x="150190" y="171678"/>
                  </a:cubicBezTo>
                  <a:cubicBezTo>
                    <a:pt x="152019" y="170993"/>
                    <a:pt x="153619" y="170078"/>
                    <a:pt x="155448" y="169392"/>
                  </a:cubicBezTo>
                  <a:cubicBezTo>
                    <a:pt x="156362" y="168935"/>
                    <a:pt x="157277" y="168478"/>
                    <a:pt x="157963" y="168021"/>
                  </a:cubicBezTo>
                  <a:cubicBezTo>
                    <a:pt x="158877" y="167564"/>
                    <a:pt x="159563" y="167106"/>
                    <a:pt x="160477" y="166649"/>
                  </a:cubicBezTo>
                  <a:cubicBezTo>
                    <a:pt x="166878" y="162992"/>
                    <a:pt x="172364" y="158877"/>
                    <a:pt x="177622" y="154305"/>
                  </a:cubicBezTo>
                  <a:cubicBezTo>
                    <a:pt x="179451" y="152705"/>
                    <a:pt x="181051" y="151104"/>
                    <a:pt x="182651" y="149504"/>
                  </a:cubicBezTo>
                  <a:cubicBezTo>
                    <a:pt x="184252" y="147904"/>
                    <a:pt x="185852" y="146304"/>
                    <a:pt x="187452" y="144475"/>
                  </a:cubicBezTo>
                  <a:cubicBezTo>
                    <a:pt x="189052" y="142875"/>
                    <a:pt x="190652" y="141046"/>
                    <a:pt x="192024" y="139217"/>
                  </a:cubicBezTo>
                  <a:cubicBezTo>
                    <a:pt x="194310" y="136474"/>
                    <a:pt x="196596" y="133959"/>
                    <a:pt x="198653" y="131216"/>
                  </a:cubicBezTo>
                  <a:cubicBezTo>
                    <a:pt x="199339" y="130302"/>
                    <a:pt x="200025" y="129387"/>
                    <a:pt x="200939" y="128473"/>
                  </a:cubicBezTo>
                  <a:cubicBezTo>
                    <a:pt x="200939" y="128473"/>
                    <a:pt x="200939" y="128473"/>
                    <a:pt x="200939" y="128473"/>
                  </a:cubicBezTo>
                  <a:cubicBezTo>
                    <a:pt x="202082" y="127101"/>
                    <a:pt x="202997" y="125730"/>
                    <a:pt x="203911" y="124358"/>
                  </a:cubicBezTo>
                  <a:cubicBezTo>
                    <a:pt x="204140" y="123901"/>
                    <a:pt x="204597" y="123444"/>
                    <a:pt x="204826" y="122987"/>
                  </a:cubicBezTo>
                  <a:cubicBezTo>
                    <a:pt x="205511" y="122072"/>
                    <a:pt x="206197" y="121158"/>
                    <a:pt x="206654" y="120243"/>
                  </a:cubicBezTo>
                  <a:cubicBezTo>
                    <a:pt x="207112" y="119786"/>
                    <a:pt x="207340" y="119100"/>
                    <a:pt x="207797" y="118643"/>
                  </a:cubicBezTo>
                  <a:cubicBezTo>
                    <a:pt x="208255" y="117729"/>
                    <a:pt x="208940" y="117043"/>
                    <a:pt x="209398" y="116129"/>
                  </a:cubicBezTo>
                  <a:cubicBezTo>
                    <a:pt x="209855" y="115443"/>
                    <a:pt x="210083" y="114986"/>
                    <a:pt x="210312" y="114300"/>
                  </a:cubicBezTo>
                  <a:cubicBezTo>
                    <a:pt x="210769" y="113385"/>
                    <a:pt x="211226" y="112700"/>
                    <a:pt x="211684" y="111785"/>
                  </a:cubicBezTo>
                  <a:cubicBezTo>
                    <a:pt x="211912" y="111099"/>
                    <a:pt x="212369" y="110414"/>
                    <a:pt x="212598" y="109728"/>
                  </a:cubicBezTo>
                  <a:cubicBezTo>
                    <a:pt x="213055" y="109042"/>
                    <a:pt x="213284" y="108128"/>
                    <a:pt x="213741" y="107442"/>
                  </a:cubicBezTo>
                  <a:cubicBezTo>
                    <a:pt x="213970" y="106756"/>
                    <a:pt x="214198" y="106070"/>
                    <a:pt x="214655" y="105384"/>
                  </a:cubicBezTo>
                  <a:cubicBezTo>
                    <a:pt x="214884" y="104699"/>
                    <a:pt x="215341" y="103784"/>
                    <a:pt x="215570" y="103098"/>
                  </a:cubicBezTo>
                  <a:cubicBezTo>
                    <a:pt x="215798" y="102413"/>
                    <a:pt x="216027" y="101727"/>
                    <a:pt x="216256" y="101041"/>
                  </a:cubicBezTo>
                  <a:cubicBezTo>
                    <a:pt x="216484" y="100355"/>
                    <a:pt x="216713" y="99441"/>
                    <a:pt x="216941" y="98755"/>
                  </a:cubicBezTo>
                  <a:cubicBezTo>
                    <a:pt x="217170" y="98069"/>
                    <a:pt x="217399" y="97383"/>
                    <a:pt x="217627" y="96698"/>
                  </a:cubicBezTo>
                  <a:cubicBezTo>
                    <a:pt x="217856" y="96012"/>
                    <a:pt x="218084" y="95097"/>
                    <a:pt x="218313" y="94412"/>
                  </a:cubicBezTo>
                  <a:cubicBezTo>
                    <a:pt x="218542" y="93726"/>
                    <a:pt x="218770" y="93040"/>
                    <a:pt x="218770" y="92354"/>
                  </a:cubicBezTo>
                  <a:cubicBezTo>
                    <a:pt x="218999" y="91668"/>
                    <a:pt x="218999" y="90983"/>
                    <a:pt x="219227" y="90068"/>
                  </a:cubicBezTo>
                  <a:cubicBezTo>
                    <a:pt x="219456" y="89382"/>
                    <a:pt x="219456" y="88697"/>
                    <a:pt x="219685" y="87782"/>
                  </a:cubicBezTo>
                  <a:cubicBezTo>
                    <a:pt x="219913" y="87096"/>
                    <a:pt x="219913" y="86411"/>
                    <a:pt x="220142" y="85496"/>
                  </a:cubicBezTo>
                  <a:cubicBezTo>
                    <a:pt x="220370" y="84810"/>
                    <a:pt x="220370" y="83896"/>
                    <a:pt x="220370" y="83210"/>
                  </a:cubicBezTo>
                  <a:cubicBezTo>
                    <a:pt x="220370" y="82524"/>
                    <a:pt x="220599" y="81839"/>
                    <a:pt x="220599" y="81153"/>
                  </a:cubicBezTo>
                  <a:cubicBezTo>
                    <a:pt x="220599" y="80467"/>
                    <a:pt x="220828" y="79553"/>
                    <a:pt x="220828" y="78867"/>
                  </a:cubicBezTo>
                  <a:cubicBezTo>
                    <a:pt x="220828" y="78181"/>
                    <a:pt x="220828" y="77495"/>
                    <a:pt x="221056" y="76809"/>
                  </a:cubicBezTo>
                  <a:cubicBezTo>
                    <a:pt x="221056" y="76124"/>
                    <a:pt x="221056" y="75209"/>
                    <a:pt x="221056" y="74523"/>
                  </a:cubicBezTo>
                  <a:cubicBezTo>
                    <a:pt x="221056" y="73838"/>
                    <a:pt x="221056" y="73152"/>
                    <a:pt x="221056" y="72466"/>
                  </a:cubicBezTo>
                  <a:cubicBezTo>
                    <a:pt x="221056" y="71552"/>
                    <a:pt x="221056" y="70866"/>
                    <a:pt x="221056" y="69951"/>
                  </a:cubicBezTo>
                  <a:cubicBezTo>
                    <a:pt x="221056" y="69266"/>
                    <a:pt x="221056" y="68808"/>
                    <a:pt x="221056" y="68123"/>
                  </a:cubicBezTo>
                  <a:cubicBezTo>
                    <a:pt x="221056" y="67208"/>
                    <a:pt x="221056" y="66294"/>
                    <a:pt x="220828" y="65608"/>
                  </a:cubicBezTo>
                  <a:cubicBezTo>
                    <a:pt x="220828" y="65151"/>
                    <a:pt x="220828" y="64465"/>
                    <a:pt x="220599" y="64008"/>
                  </a:cubicBezTo>
                  <a:cubicBezTo>
                    <a:pt x="220599" y="63093"/>
                    <a:pt x="220370" y="62179"/>
                    <a:pt x="220370" y="61265"/>
                  </a:cubicBezTo>
                  <a:cubicBezTo>
                    <a:pt x="220370" y="60807"/>
                    <a:pt x="220142" y="60350"/>
                    <a:pt x="220142" y="59893"/>
                  </a:cubicBezTo>
                  <a:cubicBezTo>
                    <a:pt x="219913" y="58979"/>
                    <a:pt x="219913" y="57836"/>
                    <a:pt x="219685" y="56921"/>
                  </a:cubicBezTo>
                  <a:cubicBezTo>
                    <a:pt x="219685" y="56693"/>
                    <a:pt x="219456" y="56235"/>
                    <a:pt x="219456" y="56007"/>
                  </a:cubicBezTo>
                  <a:cubicBezTo>
                    <a:pt x="219227" y="54864"/>
                    <a:pt x="218999" y="53721"/>
                    <a:pt x="218770" y="52578"/>
                  </a:cubicBezTo>
                  <a:cubicBezTo>
                    <a:pt x="218770" y="52578"/>
                    <a:pt x="218770" y="52349"/>
                    <a:pt x="218770" y="52349"/>
                  </a:cubicBezTo>
                  <a:cubicBezTo>
                    <a:pt x="216484" y="41148"/>
                    <a:pt x="212369" y="30404"/>
                    <a:pt x="207112" y="20574"/>
                  </a:cubicBezTo>
                  <a:cubicBezTo>
                    <a:pt x="207112" y="20574"/>
                    <a:pt x="207112" y="20574"/>
                    <a:pt x="207112" y="20574"/>
                  </a:cubicBezTo>
                  <a:cubicBezTo>
                    <a:pt x="206426" y="19431"/>
                    <a:pt x="205740" y="18059"/>
                    <a:pt x="205054" y="16916"/>
                  </a:cubicBezTo>
                  <a:cubicBezTo>
                    <a:pt x="205054" y="16916"/>
                    <a:pt x="205054" y="16916"/>
                    <a:pt x="205054" y="16916"/>
                  </a:cubicBezTo>
                  <a:cubicBezTo>
                    <a:pt x="204368" y="15773"/>
                    <a:pt x="203683" y="14630"/>
                    <a:pt x="202997" y="13259"/>
                  </a:cubicBezTo>
                  <a:cubicBezTo>
                    <a:pt x="202997" y="13259"/>
                    <a:pt x="202997" y="13259"/>
                    <a:pt x="202997" y="13259"/>
                  </a:cubicBezTo>
                  <a:cubicBezTo>
                    <a:pt x="202311" y="12116"/>
                    <a:pt x="201397" y="10973"/>
                    <a:pt x="200711" y="9830"/>
                  </a:cubicBezTo>
                  <a:cubicBezTo>
                    <a:pt x="200711" y="9830"/>
                    <a:pt x="200711" y="9830"/>
                    <a:pt x="200711" y="9830"/>
                  </a:cubicBezTo>
                  <a:cubicBezTo>
                    <a:pt x="200025" y="8687"/>
                    <a:pt x="199111" y="7544"/>
                    <a:pt x="198425" y="6401"/>
                  </a:cubicBezTo>
                  <a:cubicBezTo>
                    <a:pt x="198425" y="6401"/>
                    <a:pt x="198425" y="6401"/>
                    <a:pt x="198425" y="6401"/>
                  </a:cubicBezTo>
                  <a:cubicBezTo>
                    <a:pt x="197510" y="5258"/>
                    <a:pt x="196825" y="4115"/>
                    <a:pt x="195910" y="3200"/>
                  </a:cubicBezTo>
                  <a:cubicBezTo>
                    <a:pt x="195910" y="3200"/>
                    <a:pt x="195910" y="3200"/>
                    <a:pt x="195910" y="3200"/>
                  </a:cubicBezTo>
                  <a:cubicBezTo>
                    <a:pt x="194996" y="2057"/>
                    <a:pt x="194081" y="914"/>
                    <a:pt x="193396" y="0"/>
                  </a:cubicBezTo>
                  <a:cubicBezTo>
                    <a:pt x="205283" y="25603"/>
                    <a:pt x="203225" y="57836"/>
                    <a:pt x="187223" y="82982"/>
                  </a:cubicBezTo>
                  <a:close/>
                </a:path>
              </a:pathLst>
            </a:custGeom>
            <a:solidFill>
              <a:srgbClr val="FFFFFF"/>
            </a:solidFill>
            <a:ln w="2286" cap="flat">
              <a:noFill/>
              <a:prstDash val="solid"/>
              <a:miter/>
            </a:ln>
          </p:spPr>
          <p:txBody>
            <a:bodyPr rtlCol="0" anchor="ctr"/>
            <a:lstStyle/>
            <a:p>
              <a:endParaRPr lang="en-US"/>
            </a:p>
          </p:txBody>
        </p:sp>
        <p:sp>
          <p:nvSpPr>
            <p:cNvPr id="133" name="Freeform 2111">
              <a:extLst>
                <a:ext uri="{FF2B5EF4-FFF2-40B4-BE49-F238E27FC236}">
                  <a16:creationId xmlns:a16="http://schemas.microsoft.com/office/drawing/2014/main" id="{F9D8C6B9-39EB-8F9A-2F50-6CD7A39E6219}"/>
                </a:ext>
              </a:extLst>
            </p:cNvPr>
            <p:cNvSpPr/>
            <p:nvPr/>
          </p:nvSpPr>
          <p:spPr>
            <a:xfrm>
              <a:off x="2583833" y="4608173"/>
              <a:ext cx="292683" cy="628059"/>
            </a:xfrm>
            <a:custGeom>
              <a:avLst/>
              <a:gdLst>
                <a:gd name="connsiteX0" fmla="*/ 211082 w 292683"/>
                <a:gd name="connsiteY0" fmla="*/ 181683 h 628059"/>
                <a:gd name="connsiteX1" fmla="*/ 289949 w 292683"/>
                <a:gd name="connsiteY1" fmla="*/ 123390 h 628059"/>
                <a:gd name="connsiteX2" fmla="*/ 274404 w 292683"/>
                <a:gd name="connsiteY2" fmla="*/ 84071 h 628059"/>
                <a:gd name="connsiteX3" fmla="*/ 222055 w 292683"/>
                <a:gd name="connsiteY3" fmla="*/ 23492 h 628059"/>
                <a:gd name="connsiteX4" fmla="*/ 201709 w 292683"/>
                <a:gd name="connsiteY4" fmla="*/ 4061 h 628059"/>
                <a:gd name="connsiteX5" fmla="*/ 173820 w 292683"/>
                <a:gd name="connsiteY5" fmla="*/ 5432 h 628059"/>
                <a:gd name="connsiteX6" fmla="*/ 178849 w 292683"/>
                <a:gd name="connsiteY6" fmla="*/ 27835 h 628059"/>
                <a:gd name="connsiteX7" fmla="*/ 229827 w 292683"/>
                <a:gd name="connsiteY7" fmla="*/ 92529 h 628059"/>
                <a:gd name="connsiteX8" fmla="*/ 234399 w 292683"/>
                <a:gd name="connsiteY8" fmla="*/ 105788 h 628059"/>
                <a:gd name="connsiteX9" fmla="*/ 221140 w 292683"/>
                <a:gd name="connsiteY9" fmla="*/ 106473 h 628059"/>
                <a:gd name="connsiteX10" fmla="*/ 159647 w 292683"/>
                <a:gd name="connsiteY10" fmla="*/ 94129 h 628059"/>
                <a:gd name="connsiteX11" fmla="*/ 74151 w 292683"/>
                <a:gd name="connsiteY11" fmla="*/ 114017 h 628059"/>
                <a:gd name="connsiteX12" fmla="*/ 27059 w 292683"/>
                <a:gd name="connsiteY12" fmla="*/ 168881 h 628059"/>
                <a:gd name="connsiteX13" fmla="*/ 313 w 292683"/>
                <a:gd name="connsiteY13" fmla="*/ 327987 h 628059"/>
                <a:gd name="connsiteX14" fmla="*/ 8771 w 292683"/>
                <a:gd name="connsiteY14" fmla="*/ 367992 h 628059"/>
                <a:gd name="connsiteX15" fmla="*/ 25459 w 292683"/>
                <a:gd name="connsiteY15" fmla="*/ 379879 h 628059"/>
                <a:gd name="connsiteX16" fmla="*/ 39861 w 292683"/>
                <a:gd name="connsiteY16" fmla="*/ 365477 h 628059"/>
                <a:gd name="connsiteX17" fmla="*/ 41232 w 292683"/>
                <a:gd name="connsiteY17" fmla="*/ 352676 h 628059"/>
                <a:gd name="connsiteX18" fmla="*/ 41232 w 292683"/>
                <a:gd name="connsiteY18" fmla="*/ 315871 h 628059"/>
                <a:gd name="connsiteX19" fmla="*/ 49462 w 292683"/>
                <a:gd name="connsiteY19" fmla="*/ 225574 h 628059"/>
                <a:gd name="connsiteX20" fmla="*/ 59749 w 292683"/>
                <a:gd name="connsiteY20" fmla="*/ 202028 h 628059"/>
                <a:gd name="connsiteX21" fmla="*/ 73008 w 292683"/>
                <a:gd name="connsiteY21" fmla="*/ 198371 h 628059"/>
                <a:gd name="connsiteX22" fmla="*/ 73693 w 292683"/>
                <a:gd name="connsiteY22" fmla="*/ 211629 h 628059"/>
                <a:gd name="connsiteX23" fmla="*/ 59063 w 292683"/>
                <a:gd name="connsiteY23" fmla="*/ 263293 h 628059"/>
                <a:gd name="connsiteX24" fmla="*/ 56548 w 292683"/>
                <a:gd name="connsiteY24" fmla="*/ 336902 h 628059"/>
                <a:gd name="connsiteX25" fmla="*/ 50376 w 292683"/>
                <a:gd name="connsiteY25" fmla="*/ 386051 h 628059"/>
                <a:gd name="connsiteX26" fmla="*/ 40318 w 292683"/>
                <a:gd name="connsiteY26" fmla="*/ 467661 h 628059"/>
                <a:gd name="connsiteX27" fmla="*/ 27745 w 292683"/>
                <a:gd name="connsiteY27" fmla="*/ 603450 h 628059"/>
                <a:gd name="connsiteX28" fmla="*/ 54262 w 292683"/>
                <a:gd name="connsiteY28" fmla="*/ 627681 h 628059"/>
                <a:gd name="connsiteX29" fmla="*/ 79180 w 292683"/>
                <a:gd name="connsiteY29" fmla="*/ 608936 h 628059"/>
                <a:gd name="connsiteX30" fmla="*/ 117585 w 292683"/>
                <a:gd name="connsiteY30" fmla="*/ 398167 h 628059"/>
                <a:gd name="connsiteX31" fmla="*/ 122842 w 292683"/>
                <a:gd name="connsiteY31" fmla="*/ 383994 h 628059"/>
                <a:gd name="connsiteX32" fmla="*/ 147760 w 292683"/>
                <a:gd name="connsiteY32" fmla="*/ 382851 h 628059"/>
                <a:gd name="connsiteX33" fmla="*/ 155989 w 292683"/>
                <a:gd name="connsiteY33" fmla="*/ 407082 h 628059"/>
                <a:gd name="connsiteX34" fmla="*/ 169020 w 292683"/>
                <a:gd name="connsiteY34" fmla="*/ 601392 h 628059"/>
                <a:gd name="connsiteX35" fmla="*/ 206967 w 292683"/>
                <a:gd name="connsiteY35" fmla="*/ 627224 h 628059"/>
                <a:gd name="connsiteX36" fmla="*/ 219083 w 292683"/>
                <a:gd name="connsiteY36" fmla="*/ 614651 h 628059"/>
                <a:gd name="connsiteX37" fmla="*/ 219312 w 292683"/>
                <a:gd name="connsiteY37" fmla="*/ 586533 h 628059"/>
                <a:gd name="connsiteX38" fmla="*/ 206967 w 292683"/>
                <a:gd name="connsiteY38" fmla="*/ 372335 h 628059"/>
                <a:gd name="connsiteX39" fmla="*/ 201938 w 292683"/>
                <a:gd name="connsiteY39" fmla="*/ 199056 h 628059"/>
                <a:gd name="connsiteX40" fmla="*/ 211082 w 292683"/>
                <a:gd name="connsiteY40" fmla="*/ 181683 h 62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2683" h="628059">
                  <a:moveTo>
                    <a:pt x="211082" y="181683"/>
                  </a:moveTo>
                  <a:cubicBezTo>
                    <a:pt x="223884" y="181911"/>
                    <a:pt x="277605" y="141221"/>
                    <a:pt x="289949" y="123390"/>
                  </a:cubicBezTo>
                  <a:cubicBezTo>
                    <a:pt x="299093" y="110131"/>
                    <a:pt x="283091" y="95729"/>
                    <a:pt x="274404" y="84071"/>
                  </a:cubicBezTo>
                  <a:cubicBezTo>
                    <a:pt x="258402" y="62582"/>
                    <a:pt x="239886" y="43151"/>
                    <a:pt x="222055" y="23492"/>
                  </a:cubicBezTo>
                  <a:cubicBezTo>
                    <a:pt x="215654" y="16634"/>
                    <a:pt x="209253" y="9776"/>
                    <a:pt x="201709" y="4061"/>
                  </a:cubicBezTo>
                  <a:cubicBezTo>
                    <a:pt x="194166" y="-1883"/>
                    <a:pt x="179535" y="-1197"/>
                    <a:pt x="173820" y="5432"/>
                  </a:cubicBezTo>
                  <a:cubicBezTo>
                    <a:pt x="166276" y="14348"/>
                    <a:pt x="173363" y="21206"/>
                    <a:pt x="178849" y="27835"/>
                  </a:cubicBezTo>
                  <a:cubicBezTo>
                    <a:pt x="195994" y="49323"/>
                    <a:pt x="212911" y="71040"/>
                    <a:pt x="229827" y="92529"/>
                  </a:cubicBezTo>
                  <a:cubicBezTo>
                    <a:pt x="233028" y="96415"/>
                    <a:pt x="237371" y="100301"/>
                    <a:pt x="234399" y="105788"/>
                  </a:cubicBezTo>
                  <a:cubicBezTo>
                    <a:pt x="230742" y="112188"/>
                    <a:pt x="225941" y="107616"/>
                    <a:pt x="221140" y="106473"/>
                  </a:cubicBezTo>
                  <a:cubicBezTo>
                    <a:pt x="201024" y="100758"/>
                    <a:pt x="180907" y="96186"/>
                    <a:pt x="159647" y="94129"/>
                  </a:cubicBezTo>
                  <a:cubicBezTo>
                    <a:pt x="143874" y="92529"/>
                    <a:pt x="85809" y="105330"/>
                    <a:pt x="74151" y="114017"/>
                  </a:cubicBezTo>
                  <a:cubicBezTo>
                    <a:pt x="55634" y="127733"/>
                    <a:pt x="35974" y="147164"/>
                    <a:pt x="27059" y="168881"/>
                  </a:cubicBezTo>
                  <a:cubicBezTo>
                    <a:pt x="6256" y="219630"/>
                    <a:pt x="-1745" y="273123"/>
                    <a:pt x="313" y="327987"/>
                  </a:cubicBezTo>
                  <a:cubicBezTo>
                    <a:pt x="770" y="341474"/>
                    <a:pt x="3056" y="355419"/>
                    <a:pt x="8771" y="367992"/>
                  </a:cubicBezTo>
                  <a:cubicBezTo>
                    <a:pt x="11971" y="375078"/>
                    <a:pt x="17458" y="380336"/>
                    <a:pt x="25459" y="379879"/>
                  </a:cubicBezTo>
                  <a:cubicBezTo>
                    <a:pt x="33460" y="379193"/>
                    <a:pt x="37346" y="372335"/>
                    <a:pt x="39861" y="365477"/>
                  </a:cubicBezTo>
                  <a:cubicBezTo>
                    <a:pt x="41232" y="361591"/>
                    <a:pt x="41232" y="357019"/>
                    <a:pt x="41232" y="352676"/>
                  </a:cubicBezTo>
                  <a:cubicBezTo>
                    <a:pt x="41461" y="340331"/>
                    <a:pt x="41461" y="327987"/>
                    <a:pt x="41232" y="315871"/>
                  </a:cubicBezTo>
                  <a:cubicBezTo>
                    <a:pt x="40546" y="285467"/>
                    <a:pt x="42147" y="255063"/>
                    <a:pt x="49462" y="225574"/>
                  </a:cubicBezTo>
                  <a:cubicBezTo>
                    <a:pt x="51519" y="217116"/>
                    <a:pt x="53348" y="208658"/>
                    <a:pt x="59749" y="202028"/>
                  </a:cubicBezTo>
                  <a:cubicBezTo>
                    <a:pt x="63406" y="198371"/>
                    <a:pt x="67750" y="194713"/>
                    <a:pt x="73008" y="198371"/>
                  </a:cubicBezTo>
                  <a:cubicBezTo>
                    <a:pt x="78494" y="202028"/>
                    <a:pt x="76665" y="207286"/>
                    <a:pt x="73693" y="211629"/>
                  </a:cubicBezTo>
                  <a:cubicBezTo>
                    <a:pt x="63406" y="227174"/>
                    <a:pt x="61349" y="245234"/>
                    <a:pt x="59063" y="263293"/>
                  </a:cubicBezTo>
                  <a:cubicBezTo>
                    <a:pt x="55863" y="287753"/>
                    <a:pt x="56320" y="312442"/>
                    <a:pt x="56548" y="336902"/>
                  </a:cubicBezTo>
                  <a:cubicBezTo>
                    <a:pt x="56777" y="353590"/>
                    <a:pt x="56777" y="370278"/>
                    <a:pt x="50376" y="386051"/>
                  </a:cubicBezTo>
                  <a:cubicBezTo>
                    <a:pt x="47862" y="392223"/>
                    <a:pt x="43747" y="446859"/>
                    <a:pt x="40318" y="467661"/>
                  </a:cubicBezTo>
                  <a:cubicBezTo>
                    <a:pt x="32774" y="512696"/>
                    <a:pt x="29574" y="557958"/>
                    <a:pt x="27745" y="603450"/>
                  </a:cubicBezTo>
                  <a:cubicBezTo>
                    <a:pt x="27059" y="618995"/>
                    <a:pt x="35289" y="625853"/>
                    <a:pt x="54262" y="627681"/>
                  </a:cubicBezTo>
                  <a:cubicBezTo>
                    <a:pt x="71636" y="629282"/>
                    <a:pt x="75979" y="626310"/>
                    <a:pt x="79180" y="608936"/>
                  </a:cubicBezTo>
                  <a:cubicBezTo>
                    <a:pt x="84209" y="581276"/>
                    <a:pt x="103411" y="439544"/>
                    <a:pt x="117585" y="398167"/>
                  </a:cubicBezTo>
                  <a:cubicBezTo>
                    <a:pt x="119185" y="393366"/>
                    <a:pt x="119642" y="388337"/>
                    <a:pt x="122842" y="383994"/>
                  </a:cubicBezTo>
                  <a:cubicBezTo>
                    <a:pt x="130158" y="373707"/>
                    <a:pt x="139987" y="373021"/>
                    <a:pt x="147760" y="382851"/>
                  </a:cubicBezTo>
                  <a:cubicBezTo>
                    <a:pt x="153246" y="389937"/>
                    <a:pt x="155075" y="398167"/>
                    <a:pt x="155989" y="407082"/>
                  </a:cubicBezTo>
                  <a:cubicBezTo>
                    <a:pt x="158733" y="431543"/>
                    <a:pt x="163533" y="561387"/>
                    <a:pt x="169020" y="601392"/>
                  </a:cubicBezTo>
                  <a:cubicBezTo>
                    <a:pt x="172449" y="624938"/>
                    <a:pt x="177935" y="629967"/>
                    <a:pt x="206967" y="627224"/>
                  </a:cubicBezTo>
                  <a:cubicBezTo>
                    <a:pt x="214511" y="626538"/>
                    <a:pt x="218854" y="622424"/>
                    <a:pt x="219083" y="614651"/>
                  </a:cubicBezTo>
                  <a:cubicBezTo>
                    <a:pt x="219312" y="605279"/>
                    <a:pt x="219997" y="595906"/>
                    <a:pt x="219312" y="586533"/>
                  </a:cubicBezTo>
                  <a:cubicBezTo>
                    <a:pt x="215425" y="515210"/>
                    <a:pt x="212454" y="443658"/>
                    <a:pt x="206967" y="372335"/>
                  </a:cubicBezTo>
                  <a:cubicBezTo>
                    <a:pt x="202624" y="314499"/>
                    <a:pt x="208567" y="256664"/>
                    <a:pt x="201938" y="199056"/>
                  </a:cubicBezTo>
                  <a:cubicBezTo>
                    <a:pt x="201938" y="192198"/>
                    <a:pt x="205138" y="181454"/>
                    <a:pt x="211082" y="181683"/>
                  </a:cubicBezTo>
                  <a:close/>
                </a:path>
              </a:pathLst>
            </a:custGeom>
            <a:solidFill>
              <a:schemeClr val="accent1">
                <a:lumMod val="60000"/>
                <a:lumOff val="40000"/>
              </a:schemeClr>
            </a:solidFill>
            <a:ln w="2286" cap="flat">
              <a:noFill/>
              <a:prstDash val="solid"/>
              <a:miter/>
            </a:ln>
          </p:spPr>
          <p:txBody>
            <a:bodyPr rtlCol="0" anchor="ctr"/>
            <a:lstStyle/>
            <a:p>
              <a:endParaRPr lang="en-US"/>
            </a:p>
          </p:txBody>
        </p:sp>
        <p:sp>
          <p:nvSpPr>
            <p:cNvPr id="134" name="Freeform 2112">
              <a:extLst>
                <a:ext uri="{FF2B5EF4-FFF2-40B4-BE49-F238E27FC236}">
                  <a16:creationId xmlns:a16="http://schemas.microsoft.com/office/drawing/2014/main" id="{3523563F-EA35-4CEE-AB2F-DC114DA9C1BD}"/>
                </a:ext>
              </a:extLst>
            </p:cNvPr>
            <p:cNvSpPr/>
            <p:nvPr/>
          </p:nvSpPr>
          <p:spPr>
            <a:xfrm>
              <a:off x="2569753" y="4506826"/>
              <a:ext cx="324846" cy="743717"/>
            </a:xfrm>
            <a:custGeom>
              <a:avLst/>
              <a:gdLst>
                <a:gd name="connsiteX0" fmla="*/ 244365 w 324846"/>
                <a:gd name="connsiteY0" fmla="*/ 294002 h 743717"/>
                <a:gd name="connsiteX1" fmla="*/ 323232 w 324846"/>
                <a:gd name="connsiteY1" fmla="*/ 224737 h 743717"/>
                <a:gd name="connsiteX2" fmla="*/ 307687 w 324846"/>
                <a:gd name="connsiteY2" fmla="*/ 187703 h 743717"/>
                <a:gd name="connsiteX3" fmla="*/ 240707 w 324846"/>
                <a:gd name="connsiteY3" fmla="*/ 108151 h 743717"/>
                <a:gd name="connsiteX4" fmla="*/ 219219 w 324846"/>
                <a:gd name="connsiteY4" fmla="*/ 90548 h 743717"/>
                <a:gd name="connsiteX5" fmla="*/ 200245 w 324846"/>
                <a:gd name="connsiteY5" fmla="*/ 65402 h 743717"/>
                <a:gd name="connsiteX6" fmla="*/ 152696 w 324846"/>
                <a:gd name="connsiteY6" fmla="*/ 7109 h 743717"/>
                <a:gd name="connsiteX7" fmla="*/ 52570 w 324846"/>
                <a:gd name="connsiteY7" fmla="*/ 16711 h 743717"/>
                <a:gd name="connsiteX8" fmla="*/ 6392 w 324846"/>
                <a:gd name="connsiteY8" fmla="*/ 104264 h 743717"/>
                <a:gd name="connsiteX9" fmla="*/ 70400 w 324846"/>
                <a:gd name="connsiteY9" fmla="*/ 197305 h 743717"/>
                <a:gd name="connsiteX10" fmla="*/ 86860 w 324846"/>
                <a:gd name="connsiteY10" fmla="*/ 201648 h 743717"/>
                <a:gd name="connsiteX11" fmla="*/ 68343 w 324846"/>
                <a:gd name="connsiteY11" fmla="*/ 213535 h 743717"/>
                <a:gd name="connsiteX12" fmla="*/ 16451 w 324846"/>
                <a:gd name="connsiteY12" fmla="*/ 291945 h 743717"/>
                <a:gd name="connsiteX13" fmla="*/ 677 w 324846"/>
                <a:gd name="connsiteY13" fmla="*/ 433448 h 743717"/>
                <a:gd name="connsiteX14" fmla="*/ 7993 w 324846"/>
                <a:gd name="connsiteY14" fmla="*/ 467281 h 743717"/>
                <a:gd name="connsiteX15" fmla="*/ 36796 w 324846"/>
                <a:gd name="connsiteY15" fmla="*/ 495399 h 743717"/>
                <a:gd name="connsiteX16" fmla="*/ 46855 w 324846"/>
                <a:gd name="connsiteY16" fmla="*/ 508658 h 743717"/>
                <a:gd name="connsiteX17" fmla="*/ 40911 w 324846"/>
                <a:gd name="connsiteY17" fmla="*/ 564665 h 743717"/>
                <a:gd name="connsiteX18" fmla="*/ 25138 w 324846"/>
                <a:gd name="connsiteY18" fmla="*/ 700225 h 743717"/>
                <a:gd name="connsiteX19" fmla="*/ 61714 w 324846"/>
                <a:gd name="connsiteY19" fmla="*/ 742744 h 743717"/>
                <a:gd name="connsiteX20" fmla="*/ 109491 w 324846"/>
                <a:gd name="connsiteY20" fmla="*/ 708683 h 743717"/>
                <a:gd name="connsiteX21" fmla="*/ 131894 w 324846"/>
                <a:gd name="connsiteY21" fmla="*/ 554835 h 743717"/>
                <a:gd name="connsiteX22" fmla="*/ 151096 w 324846"/>
                <a:gd name="connsiteY22" fmla="*/ 499514 h 743717"/>
                <a:gd name="connsiteX23" fmla="*/ 169384 w 324846"/>
                <a:gd name="connsiteY23" fmla="*/ 713026 h 743717"/>
                <a:gd name="connsiteX24" fmla="*/ 202531 w 324846"/>
                <a:gd name="connsiteY24" fmla="*/ 743201 h 743717"/>
                <a:gd name="connsiteX25" fmla="*/ 239107 w 324846"/>
                <a:gd name="connsiteY25" fmla="*/ 740001 h 743717"/>
                <a:gd name="connsiteX26" fmla="*/ 251452 w 324846"/>
                <a:gd name="connsiteY26" fmla="*/ 725828 h 743717"/>
                <a:gd name="connsiteX27" fmla="*/ 248937 w 324846"/>
                <a:gd name="connsiteY27" fmla="*/ 667535 h 743717"/>
                <a:gd name="connsiteX28" fmla="*/ 242308 w 324846"/>
                <a:gd name="connsiteY28" fmla="*/ 546377 h 743717"/>
                <a:gd name="connsiteX29" fmla="*/ 234307 w 324846"/>
                <a:gd name="connsiteY29" fmla="*/ 320977 h 743717"/>
                <a:gd name="connsiteX30" fmla="*/ 244365 w 324846"/>
                <a:gd name="connsiteY30" fmla="*/ 294002 h 743717"/>
                <a:gd name="connsiteX31" fmla="*/ 31310 w 324846"/>
                <a:gd name="connsiteY31" fmla="*/ 143812 h 743717"/>
                <a:gd name="connsiteX32" fmla="*/ 21480 w 324846"/>
                <a:gd name="connsiteY32" fmla="*/ 106550 h 743717"/>
                <a:gd name="connsiteX33" fmla="*/ 101033 w 324846"/>
                <a:gd name="connsiteY33" fmla="*/ 16253 h 743717"/>
                <a:gd name="connsiteX34" fmla="*/ 188587 w 324846"/>
                <a:gd name="connsiteY34" fmla="*/ 71803 h 743717"/>
                <a:gd name="connsiteX35" fmla="*/ 180814 w 324846"/>
                <a:gd name="connsiteY35" fmla="*/ 92149 h 743717"/>
                <a:gd name="connsiteX36" fmla="*/ 174413 w 324846"/>
                <a:gd name="connsiteY36" fmla="*/ 128725 h 743717"/>
                <a:gd name="connsiteX37" fmla="*/ 175099 w 324846"/>
                <a:gd name="connsiteY37" fmla="*/ 149527 h 743717"/>
                <a:gd name="connsiteX38" fmla="*/ 104233 w 324846"/>
                <a:gd name="connsiteY38" fmla="*/ 189532 h 743717"/>
                <a:gd name="connsiteX39" fmla="*/ 31310 w 324846"/>
                <a:gd name="connsiteY39" fmla="*/ 143812 h 743717"/>
                <a:gd name="connsiteX40" fmla="*/ 189958 w 324846"/>
                <a:gd name="connsiteY40" fmla="*/ 151813 h 743717"/>
                <a:gd name="connsiteX41" fmla="*/ 230878 w 324846"/>
                <a:gd name="connsiteY41" fmla="*/ 193876 h 743717"/>
                <a:gd name="connsiteX42" fmla="*/ 175556 w 324846"/>
                <a:gd name="connsiteY42" fmla="*/ 180617 h 743717"/>
                <a:gd name="connsiteX43" fmla="*/ 189958 w 324846"/>
                <a:gd name="connsiteY43" fmla="*/ 151813 h 743717"/>
                <a:gd name="connsiteX44" fmla="*/ 216704 w 324846"/>
                <a:gd name="connsiteY44" fmla="*/ 299717 h 743717"/>
                <a:gd name="connsiteX45" fmla="*/ 221734 w 324846"/>
                <a:gd name="connsiteY45" fmla="*/ 472996 h 743717"/>
                <a:gd name="connsiteX46" fmla="*/ 234078 w 324846"/>
                <a:gd name="connsiteY46" fmla="*/ 687194 h 743717"/>
                <a:gd name="connsiteX47" fmla="*/ 233849 w 324846"/>
                <a:gd name="connsiteY47" fmla="*/ 715312 h 743717"/>
                <a:gd name="connsiteX48" fmla="*/ 221734 w 324846"/>
                <a:gd name="connsiteY48" fmla="*/ 727885 h 743717"/>
                <a:gd name="connsiteX49" fmla="*/ 183786 w 324846"/>
                <a:gd name="connsiteY49" fmla="*/ 702053 h 743717"/>
                <a:gd name="connsiteX50" fmla="*/ 170756 w 324846"/>
                <a:gd name="connsiteY50" fmla="*/ 507743 h 743717"/>
                <a:gd name="connsiteX51" fmla="*/ 162526 w 324846"/>
                <a:gd name="connsiteY51" fmla="*/ 483512 h 743717"/>
                <a:gd name="connsiteX52" fmla="*/ 137609 w 324846"/>
                <a:gd name="connsiteY52" fmla="*/ 484655 h 743717"/>
                <a:gd name="connsiteX53" fmla="*/ 132351 w 324846"/>
                <a:gd name="connsiteY53" fmla="*/ 498828 h 743717"/>
                <a:gd name="connsiteX54" fmla="*/ 93946 w 324846"/>
                <a:gd name="connsiteY54" fmla="*/ 709597 h 743717"/>
                <a:gd name="connsiteX55" fmla="*/ 69029 w 324846"/>
                <a:gd name="connsiteY55" fmla="*/ 728342 h 743717"/>
                <a:gd name="connsiteX56" fmla="*/ 42511 w 324846"/>
                <a:gd name="connsiteY56" fmla="*/ 704111 h 743717"/>
                <a:gd name="connsiteX57" fmla="*/ 55084 w 324846"/>
                <a:gd name="connsiteY57" fmla="*/ 568322 h 743717"/>
                <a:gd name="connsiteX58" fmla="*/ 65143 w 324846"/>
                <a:gd name="connsiteY58" fmla="*/ 486712 h 743717"/>
                <a:gd name="connsiteX59" fmla="*/ 71315 w 324846"/>
                <a:gd name="connsiteY59" fmla="*/ 437563 h 743717"/>
                <a:gd name="connsiteX60" fmla="*/ 73829 w 324846"/>
                <a:gd name="connsiteY60" fmla="*/ 363954 h 743717"/>
                <a:gd name="connsiteX61" fmla="*/ 88460 w 324846"/>
                <a:gd name="connsiteY61" fmla="*/ 312290 h 743717"/>
                <a:gd name="connsiteX62" fmla="*/ 87774 w 324846"/>
                <a:gd name="connsiteY62" fmla="*/ 299032 h 743717"/>
                <a:gd name="connsiteX63" fmla="*/ 74515 w 324846"/>
                <a:gd name="connsiteY63" fmla="*/ 302689 h 743717"/>
                <a:gd name="connsiteX64" fmla="*/ 64228 w 324846"/>
                <a:gd name="connsiteY64" fmla="*/ 326235 h 743717"/>
                <a:gd name="connsiteX65" fmla="*/ 55999 w 324846"/>
                <a:gd name="connsiteY65" fmla="*/ 416532 h 743717"/>
                <a:gd name="connsiteX66" fmla="*/ 55999 w 324846"/>
                <a:gd name="connsiteY66" fmla="*/ 453337 h 743717"/>
                <a:gd name="connsiteX67" fmla="*/ 54627 w 324846"/>
                <a:gd name="connsiteY67" fmla="*/ 466138 h 743717"/>
                <a:gd name="connsiteX68" fmla="*/ 40225 w 324846"/>
                <a:gd name="connsiteY68" fmla="*/ 480540 h 743717"/>
                <a:gd name="connsiteX69" fmla="*/ 23537 w 324846"/>
                <a:gd name="connsiteY69" fmla="*/ 468653 h 743717"/>
                <a:gd name="connsiteX70" fmla="*/ 15079 w 324846"/>
                <a:gd name="connsiteY70" fmla="*/ 428648 h 743717"/>
                <a:gd name="connsiteX71" fmla="*/ 41825 w 324846"/>
                <a:gd name="connsiteY71" fmla="*/ 269542 h 743717"/>
                <a:gd name="connsiteX72" fmla="*/ 88917 w 324846"/>
                <a:gd name="connsiteY72" fmla="*/ 214678 h 743717"/>
                <a:gd name="connsiteX73" fmla="*/ 174413 w 324846"/>
                <a:gd name="connsiteY73" fmla="*/ 194790 h 743717"/>
                <a:gd name="connsiteX74" fmla="*/ 235907 w 324846"/>
                <a:gd name="connsiteY74" fmla="*/ 207134 h 743717"/>
                <a:gd name="connsiteX75" fmla="*/ 249166 w 324846"/>
                <a:gd name="connsiteY75" fmla="*/ 206449 h 743717"/>
                <a:gd name="connsiteX76" fmla="*/ 244594 w 324846"/>
                <a:gd name="connsiteY76" fmla="*/ 193190 h 743717"/>
                <a:gd name="connsiteX77" fmla="*/ 193616 w 324846"/>
                <a:gd name="connsiteY77" fmla="*/ 128496 h 743717"/>
                <a:gd name="connsiteX78" fmla="*/ 188587 w 324846"/>
                <a:gd name="connsiteY78" fmla="*/ 106093 h 743717"/>
                <a:gd name="connsiteX79" fmla="*/ 216476 w 324846"/>
                <a:gd name="connsiteY79" fmla="*/ 104722 h 743717"/>
                <a:gd name="connsiteX80" fmla="*/ 236821 w 324846"/>
                <a:gd name="connsiteY80" fmla="*/ 124153 h 743717"/>
                <a:gd name="connsiteX81" fmla="*/ 289171 w 324846"/>
                <a:gd name="connsiteY81" fmla="*/ 184732 h 743717"/>
                <a:gd name="connsiteX82" fmla="*/ 304715 w 324846"/>
                <a:gd name="connsiteY82" fmla="*/ 224051 h 743717"/>
                <a:gd name="connsiteX83" fmla="*/ 225848 w 324846"/>
                <a:gd name="connsiteY83" fmla="*/ 282344 h 743717"/>
                <a:gd name="connsiteX84" fmla="*/ 216704 w 324846"/>
                <a:gd name="connsiteY84" fmla="*/ 299717 h 74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4846" h="743717">
                  <a:moveTo>
                    <a:pt x="244365" y="294002"/>
                  </a:moveTo>
                  <a:cubicBezTo>
                    <a:pt x="272026" y="272057"/>
                    <a:pt x="303572" y="253083"/>
                    <a:pt x="323232" y="224737"/>
                  </a:cubicBezTo>
                  <a:cubicBezTo>
                    <a:pt x="329633" y="215364"/>
                    <a:pt x="315460" y="197762"/>
                    <a:pt x="307687" y="187703"/>
                  </a:cubicBezTo>
                  <a:cubicBezTo>
                    <a:pt x="286427" y="160271"/>
                    <a:pt x="265625" y="132382"/>
                    <a:pt x="240707" y="108151"/>
                  </a:cubicBezTo>
                  <a:cubicBezTo>
                    <a:pt x="234078" y="101521"/>
                    <a:pt x="227449" y="93292"/>
                    <a:pt x="219219" y="90548"/>
                  </a:cubicBezTo>
                  <a:cubicBezTo>
                    <a:pt x="205960" y="85976"/>
                    <a:pt x="204360" y="76832"/>
                    <a:pt x="200245" y="65402"/>
                  </a:cubicBezTo>
                  <a:cubicBezTo>
                    <a:pt x="191330" y="41171"/>
                    <a:pt x="180357" y="17168"/>
                    <a:pt x="152696" y="7109"/>
                  </a:cubicBezTo>
                  <a:cubicBezTo>
                    <a:pt x="117263" y="-5692"/>
                    <a:pt x="82973" y="-434"/>
                    <a:pt x="52570" y="16711"/>
                  </a:cubicBezTo>
                  <a:cubicBezTo>
                    <a:pt x="21023" y="34541"/>
                    <a:pt x="6850" y="67917"/>
                    <a:pt x="6392" y="104264"/>
                  </a:cubicBezTo>
                  <a:cubicBezTo>
                    <a:pt x="5707" y="147013"/>
                    <a:pt x="29481" y="181303"/>
                    <a:pt x="70400" y="197305"/>
                  </a:cubicBezTo>
                  <a:cubicBezTo>
                    <a:pt x="74515" y="198905"/>
                    <a:pt x="79544" y="200734"/>
                    <a:pt x="86860" y="201648"/>
                  </a:cubicBezTo>
                  <a:cubicBezTo>
                    <a:pt x="86174" y="203020"/>
                    <a:pt x="71772" y="211021"/>
                    <a:pt x="68343" y="213535"/>
                  </a:cubicBezTo>
                  <a:cubicBezTo>
                    <a:pt x="42968" y="232966"/>
                    <a:pt x="24452" y="260170"/>
                    <a:pt x="16451" y="291945"/>
                  </a:cubicBezTo>
                  <a:cubicBezTo>
                    <a:pt x="4792" y="338579"/>
                    <a:pt x="-2294" y="385442"/>
                    <a:pt x="677" y="433448"/>
                  </a:cubicBezTo>
                  <a:cubicBezTo>
                    <a:pt x="1363" y="445107"/>
                    <a:pt x="5021" y="456080"/>
                    <a:pt x="7993" y="467281"/>
                  </a:cubicBezTo>
                  <a:cubicBezTo>
                    <a:pt x="12336" y="482597"/>
                    <a:pt x="20108" y="493570"/>
                    <a:pt x="36796" y="495399"/>
                  </a:cubicBezTo>
                  <a:cubicBezTo>
                    <a:pt x="45483" y="496313"/>
                    <a:pt x="47540" y="501114"/>
                    <a:pt x="46855" y="508658"/>
                  </a:cubicBezTo>
                  <a:cubicBezTo>
                    <a:pt x="45026" y="527403"/>
                    <a:pt x="44797" y="546377"/>
                    <a:pt x="40911" y="564665"/>
                  </a:cubicBezTo>
                  <a:cubicBezTo>
                    <a:pt x="31310" y="609470"/>
                    <a:pt x="30624" y="655190"/>
                    <a:pt x="25138" y="700225"/>
                  </a:cubicBezTo>
                  <a:cubicBezTo>
                    <a:pt x="21937" y="727885"/>
                    <a:pt x="33596" y="739772"/>
                    <a:pt x="61714" y="742744"/>
                  </a:cubicBezTo>
                  <a:cubicBezTo>
                    <a:pt x="95775" y="746173"/>
                    <a:pt x="101947" y="741830"/>
                    <a:pt x="109491" y="708683"/>
                  </a:cubicBezTo>
                  <a:cubicBezTo>
                    <a:pt x="121150" y="657934"/>
                    <a:pt x="124121" y="606270"/>
                    <a:pt x="131894" y="554835"/>
                  </a:cubicBezTo>
                  <a:cubicBezTo>
                    <a:pt x="134637" y="536090"/>
                    <a:pt x="141724" y="516887"/>
                    <a:pt x="151096" y="499514"/>
                  </a:cubicBezTo>
                  <a:cubicBezTo>
                    <a:pt x="159783" y="518030"/>
                    <a:pt x="162755" y="660677"/>
                    <a:pt x="169384" y="713026"/>
                  </a:cubicBezTo>
                  <a:cubicBezTo>
                    <a:pt x="171899" y="732914"/>
                    <a:pt x="182643" y="742516"/>
                    <a:pt x="202531" y="743201"/>
                  </a:cubicBezTo>
                  <a:cubicBezTo>
                    <a:pt x="214876" y="743659"/>
                    <a:pt x="226991" y="742058"/>
                    <a:pt x="239107" y="740001"/>
                  </a:cubicBezTo>
                  <a:cubicBezTo>
                    <a:pt x="247794" y="738629"/>
                    <a:pt x="250994" y="734743"/>
                    <a:pt x="251452" y="725828"/>
                  </a:cubicBezTo>
                  <a:cubicBezTo>
                    <a:pt x="252595" y="706168"/>
                    <a:pt x="250080" y="686966"/>
                    <a:pt x="248937" y="667535"/>
                  </a:cubicBezTo>
                  <a:cubicBezTo>
                    <a:pt x="246422" y="627073"/>
                    <a:pt x="245965" y="586610"/>
                    <a:pt x="242308" y="546377"/>
                  </a:cubicBezTo>
                  <a:cubicBezTo>
                    <a:pt x="235678" y="471396"/>
                    <a:pt x="233849" y="396187"/>
                    <a:pt x="234307" y="320977"/>
                  </a:cubicBezTo>
                  <a:cubicBezTo>
                    <a:pt x="233849" y="311376"/>
                    <a:pt x="236364" y="300403"/>
                    <a:pt x="244365" y="294002"/>
                  </a:cubicBezTo>
                  <a:close/>
                  <a:moveTo>
                    <a:pt x="31310" y="143812"/>
                  </a:moveTo>
                  <a:cubicBezTo>
                    <a:pt x="25138" y="131468"/>
                    <a:pt x="19651" y="118895"/>
                    <a:pt x="21480" y="106550"/>
                  </a:cubicBezTo>
                  <a:cubicBezTo>
                    <a:pt x="22394" y="54430"/>
                    <a:pt x="51198" y="20140"/>
                    <a:pt x="101033" y="16253"/>
                  </a:cubicBezTo>
                  <a:cubicBezTo>
                    <a:pt x="163212" y="11681"/>
                    <a:pt x="179671" y="46429"/>
                    <a:pt x="188587" y="71803"/>
                  </a:cubicBezTo>
                  <a:cubicBezTo>
                    <a:pt x="191330" y="79576"/>
                    <a:pt x="188815" y="86205"/>
                    <a:pt x="180814" y="92149"/>
                  </a:cubicBezTo>
                  <a:cubicBezTo>
                    <a:pt x="165727" y="103121"/>
                    <a:pt x="164126" y="113637"/>
                    <a:pt x="174413" y="128725"/>
                  </a:cubicBezTo>
                  <a:cubicBezTo>
                    <a:pt x="179671" y="136497"/>
                    <a:pt x="179214" y="141069"/>
                    <a:pt x="175099" y="149527"/>
                  </a:cubicBezTo>
                  <a:cubicBezTo>
                    <a:pt x="161383" y="177645"/>
                    <a:pt x="134180" y="191590"/>
                    <a:pt x="104233" y="189532"/>
                  </a:cubicBezTo>
                  <a:cubicBezTo>
                    <a:pt x="71543" y="187246"/>
                    <a:pt x="47312" y="176273"/>
                    <a:pt x="31310" y="143812"/>
                  </a:cubicBezTo>
                  <a:close/>
                  <a:moveTo>
                    <a:pt x="189958" y="151813"/>
                  </a:moveTo>
                  <a:cubicBezTo>
                    <a:pt x="200702" y="161414"/>
                    <a:pt x="215790" y="179702"/>
                    <a:pt x="230878" y="193876"/>
                  </a:cubicBezTo>
                  <a:cubicBezTo>
                    <a:pt x="211904" y="188161"/>
                    <a:pt x="188815" y="184960"/>
                    <a:pt x="175556" y="180617"/>
                  </a:cubicBezTo>
                  <a:cubicBezTo>
                    <a:pt x="180814" y="170787"/>
                    <a:pt x="185158" y="161872"/>
                    <a:pt x="189958" y="151813"/>
                  </a:cubicBezTo>
                  <a:close/>
                  <a:moveTo>
                    <a:pt x="216704" y="299717"/>
                  </a:moveTo>
                  <a:cubicBezTo>
                    <a:pt x="223105" y="357325"/>
                    <a:pt x="217162" y="415160"/>
                    <a:pt x="221734" y="472996"/>
                  </a:cubicBezTo>
                  <a:cubicBezTo>
                    <a:pt x="227220" y="544319"/>
                    <a:pt x="230192" y="615643"/>
                    <a:pt x="234078" y="687194"/>
                  </a:cubicBezTo>
                  <a:cubicBezTo>
                    <a:pt x="234535" y="696567"/>
                    <a:pt x="234078" y="705940"/>
                    <a:pt x="233849" y="715312"/>
                  </a:cubicBezTo>
                  <a:cubicBezTo>
                    <a:pt x="233621" y="723085"/>
                    <a:pt x="229277" y="727199"/>
                    <a:pt x="221734" y="727885"/>
                  </a:cubicBezTo>
                  <a:cubicBezTo>
                    <a:pt x="192701" y="730628"/>
                    <a:pt x="187215" y="725599"/>
                    <a:pt x="183786" y="702053"/>
                  </a:cubicBezTo>
                  <a:cubicBezTo>
                    <a:pt x="178071" y="662048"/>
                    <a:pt x="173499" y="532204"/>
                    <a:pt x="170756" y="507743"/>
                  </a:cubicBezTo>
                  <a:cubicBezTo>
                    <a:pt x="169841" y="498828"/>
                    <a:pt x="168013" y="490598"/>
                    <a:pt x="162526" y="483512"/>
                  </a:cubicBezTo>
                  <a:cubicBezTo>
                    <a:pt x="154754" y="473682"/>
                    <a:pt x="144924" y="474368"/>
                    <a:pt x="137609" y="484655"/>
                  </a:cubicBezTo>
                  <a:cubicBezTo>
                    <a:pt x="134637" y="488998"/>
                    <a:pt x="133951" y="494027"/>
                    <a:pt x="132351" y="498828"/>
                  </a:cubicBezTo>
                  <a:cubicBezTo>
                    <a:pt x="118178" y="540205"/>
                    <a:pt x="98975" y="681937"/>
                    <a:pt x="93946" y="709597"/>
                  </a:cubicBezTo>
                  <a:cubicBezTo>
                    <a:pt x="90746" y="726971"/>
                    <a:pt x="86402" y="729943"/>
                    <a:pt x="69029" y="728342"/>
                  </a:cubicBezTo>
                  <a:cubicBezTo>
                    <a:pt x="50055" y="726514"/>
                    <a:pt x="41825" y="719884"/>
                    <a:pt x="42511" y="704111"/>
                  </a:cubicBezTo>
                  <a:cubicBezTo>
                    <a:pt x="44340" y="658619"/>
                    <a:pt x="47540" y="613128"/>
                    <a:pt x="55084" y="568322"/>
                  </a:cubicBezTo>
                  <a:cubicBezTo>
                    <a:pt x="58513" y="547520"/>
                    <a:pt x="62628" y="493113"/>
                    <a:pt x="65143" y="486712"/>
                  </a:cubicBezTo>
                  <a:cubicBezTo>
                    <a:pt x="71543" y="470939"/>
                    <a:pt x="71543" y="454251"/>
                    <a:pt x="71315" y="437563"/>
                  </a:cubicBezTo>
                  <a:cubicBezTo>
                    <a:pt x="71086" y="413103"/>
                    <a:pt x="70629" y="388414"/>
                    <a:pt x="73829" y="363954"/>
                  </a:cubicBezTo>
                  <a:cubicBezTo>
                    <a:pt x="76115" y="345895"/>
                    <a:pt x="78173" y="328064"/>
                    <a:pt x="88460" y="312290"/>
                  </a:cubicBezTo>
                  <a:cubicBezTo>
                    <a:pt x="91432" y="307718"/>
                    <a:pt x="93260" y="302689"/>
                    <a:pt x="87774" y="299032"/>
                  </a:cubicBezTo>
                  <a:cubicBezTo>
                    <a:pt x="82516" y="295374"/>
                    <a:pt x="78173" y="299032"/>
                    <a:pt x="74515" y="302689"/>
                  </a:cubicBezTo>
                  <a:cubicBezTo>
                    <a:pt x="68114" y="309090"/>
                    <a:pt x="66286" y="317777"/>
                    <a:pt x="64228" y="326235"/>
                  </a:cubicBezTo>
                  <a:cubicBezTo>
                    <a:pt x="56913" y="355953"/>
                    <a:pt x="55313" y="386128"/>
                    <a:pt x="55999" y="416532"/>
                  </a:cubicBezTo>
                  <a:cubicBezTo>
                    <a:pt x="56227" y="428876"/>
                    <a:pt x="56227" y="440992"/>
                    <a:pt x="55999" y="453337"/>
                  </a:cubicBezTo>
                  <a:cubicBezTo>
                    <a:pt x="55999" y="457680"/>
                    <a:pt x="55999" y="462252"/>
                    <a:pt x="54627" y="466138"/>
                  </a:cubicBezTo>
                  <a:cubicBezTo>
                    <a:pt x="52112" y="472996"/>
                    <a:pt x="48226" y="480083"/>
                    <a:pt x="40225" y="480540"/>
                  </a:cubicBezTo>
                  <a:cubicBezTo>
                    <a:pt x="32224" y="480997"/>
                    <a:pt x="26738" y="475739"/>
                    <a:pt x="23537" y="468653"/>
                  </a:cubicBezTo>
                  <a:cubicBezTo>
                    <a:pt x="17822" y="455851"/>
                    <a:pt x="15536" y="442135"/>
                    <a:pt x="15079" y="428648"/>
                  </a:cubicBezTo>
                  <a:cubicBezTo>
                    <a:pt x="13022" y="374012"/>
                    <a:pt x="21023" y="320291"/>
                    <a:pt x="41825" y="269542"/>
                  </a:cubicBezTo>
                  <a:cubicBezTo>
                    <a:pt x="50741" y="247825"/>
                    <a:pt x="70172" y="228394"/>
                    <a:pt x="88917" y="214678"/>
                  </a:cubicBezTo>
                  <a:cubicBezTo>
                    <a:pt x="100576" y="206220"/>
                    <a:pt x="158640" y="193418"/>
                    <a:pt x="174413" y="194790"/>
                  </a:cubicBezTo>
                  <a:cubicBezTo>
                    <a:pt x="195445" y="196847"/>
                    <a:pt x="215561" y="201648"/>
                    <a:pt x="235907" y="207134"/>
                  </a:cubicBezTo>
                  <a:cubicBezTo>
                    <a:pt x="240479" y="208506"/>
                    <a:pt x="245508" y="212849"/>
                    <a:pt x="249166" y="206449"/>
                  </a:cubicBezTo>
                  <a:cubicBezTo>
                    <a:pt x="252137" y="200962"/>
                    <a:pt x="247794" y="197076"/>
                    <a:pt x="244594" y="193190"/>
                  </a:cubicBezTo>
                  <a:cubicBezTo>
                    <a:pt x="227449" y="171701"/>
                    <a:pt x="210761" y="149984"/>
                    <a:pt x="193616" y="128496"/>
                  </a:cubicBezTo>
                  <a:cubicBezTo>
                    <a:pt x="188129" y="121638"/>
                    <a:pt x="181043" y="115009"/>
                    <a:pt x="188587" y="106093"/>
                  </a:cubicBezTo>
                  <a:cubicBezTo>
                    <a:pt x="194302" y="99464"/>
                    <a:pt x="208932" y="98549"/>
                    <a:pt x="216476" y="104722"/>
                  </a:cubicBezTo>
                  <a:cubicBezTo>
                    <a:pt x="223791" y="110437"/>
                    <a:pt x="230420" y="117295"/>
                    <a:pt x="236821" y="124153"/>
                  </a:cubicBezTo>
                  <a:cubicBezTo>
                    <a:pt x="254881" y="143812"/>
                    <a:pt x="273169" y="163243"/>
                    <a:pt x="289171" y="184732"/>
                  </a:cubicBezTo>
                  <a:cubicBezTo>
                    <a:pt x="297857" y="196390"/>
                    <a:pt x="313859" y="210792"/>
                    <a:pt x="304715" y="224051"/>
                  </a:cubicBezTo>
                  <a:cubicBezTo>
                    <a:pt x="292371" y="241882"/>
                    <a:pt x="238650" y="282572"/>
                    <a:pt x="225848" y="282344"/>
                  </a:cubicBezTo>
                  <a:cubicBezTo>
                    <a:pt x="219219" y="282801"/>
                    <a:pt x="216019" y="293545"/>
                    <a:pt x="216704" y="299717"/>
                  </a:cubicBezTo>
                  <a:close/>
                </a:path>
              </a:pathLst>
            </a:custGeom>
            <a:solidFill>
              <a:srgbClr val="000000"/>
            </a:solidFill>
            <a:ln w="2286" cap="flat">
              <a:noFill/>
              <a:prstDash val="solid"/>
              <a:miter/>
            </a:ln>
          </p:spPr>
          <p:txBody>
            <a:bodyPr rtlCol="0" anchor="ctr"/>
            <a:lstStyle/>
            <a:p>
              <a:endParaRPr lang="en-US"/>
            </a:p>
          </p:txBody>
        </p:sp>
        <p:sp>
          <p:nvSpPr>
            <p:cNvPr id="135" name="Freeform 2113">
              <a:extLst>
                <a:ext uri="{FF2B5EF4-FFF2-40B4-BE49-F238E27FC236}">
                  <a16:creationId xmlns:a16="http://schemas.microsoft.com/office/drawing/2014/main" id="{962FCD12-5111-530C-033F-722247AD3EA6}"/>
                </a:ext>
              </a:extLst>
            </p:cNvPr>
            <p:cNvSpPr/>
            <p:nvPr/>
          </p:nvSpPr>
          <p:spPr>
            <a:xfrm>
              <a:off x="2946334" y="4308747"/>
              <a:ext cx="536495" cy="692283"/>
            </a:xfrm>
            <a:custGeom>
              <a:avLst/>
              <a:gdLst>
                <a:gd name="connsiteX0" fmla="*/ 532552 w 536495"/>
                <a:gd name="connsiteY0" fmla="*/ 201073 h 692283"/>
                <a:gd name="connsiteX1" fmla="*/ 417109 w 536495"/>
                <a:gd name="connsiteY1" fmla="*/ 30994 h 692283"/>
                <a:gd name="connsiteX2" fmla="*/ 233772 w 536495"/>
                <a:gd name="connsiteY2" fmla="*/ 4705 h 692283"/>
                <a:gd name="connsiteX3" fmla="*/ 204054 w 536495"/>
                <a:gd name="connsiteY3" fmla="*/ 10878 h 692283"/>
                <a:gd name="connsiteX4" fmla="*/ 95469 w 536495"/>
                <a:gd name="connsiteY4" fmla="*/ 66427 h 692283"/>
                <a:gd name="connsiteX5" fmla="*/ 25974 w 536495"/>
                <a:gd name="connsiteY5" fmla="*/ 164725 h 692283"/>
                <a:gd name="connsiteX6" fmla="*/ 1971 w 536495"/>
                <a:gd name="connsiteY6" fmla="*/ 229648 h 692283"/>
                <a:gd name="connsiteX7" fmla="*/ 45863 w 536495"/>
                <a:gd name="connsiteY7" fmla="*/ 321088 h 692283"/>
                <a:gd name="connsiteX8" fmla="*/ 127016 w 536495"/>
                <a:gd name="connsiteY8" fmla="*/ 342576 h 692283"/>
                <a:gd name="connsiteX9" fmla="*/ 178679 w 536495"/>
                <a:gd name="connsiteY9" fmla="*/ 338233 h 692283"/>
                <a:gd name="connsiteX10" fmla="*/ 216855 w 536495"/>
                <a:gd name="connsiteY10" fmla="*/ 283140 h 692283"/>
                <a:gd name="connsiteX11" fmla="*/ 215484 w 536495"/>
                <a:gd name="connsiteY11" fmla="*/ 261423 h 692283"/>
                <a:gd name="connsiteX12" fmla="*/ 263718 w 536495"/>
                <a:gd name="connsiteY12" fmla="*/ 195586 h 692283"/>
                <a:gd name="connsiteX13" fmla="*/ 334356 w 536495"/>
                <a:gd name="connsiteY13" fmla="*/ 221190 h 692283"/>
                <a:gd name="connsiteX14" fmla="*/ 338928 w 536495"/>
                <a:gd name="connsiteY14" fmla="*/ 283826 h 692283"/>
                <a:gd name="connsiteX15" fmla="*/ 309438 w 536495"/>
                <a:gd name="connsiteY15" fmla="*/ 331603 h 692283"/>
                <a:gd name="connsiteX16" fmla="*/ 209997 w 536495"/>
                <a:gd name="connsiteY16" fmla="*/ 431502 h 692283"/>
                <a:gd name="connsiteX17" fmla="*/ 159934 w 536495"/>
                <a:gd name="connsiteY17" fmla="*/ 508540 h 692283"/>
                <a:gd name="connsiteX18" fmla="*/ 138903 w 536495"/>
                <a:gd name="connsiteY18" fmla="*/ 634498 h 692283"/>
                <a:gd name="connsiteX19" fmla="*/ 164506 w 536495"/>
                <a:gd name="connsiteY19" fmla="*/ 672446 h 692283"/>
                <a:gd name="connsiteX20" fmla="*/ 365217 w 536495"/>
                <a:gd name="connsiteY20" fmla="*/ 674275 h 692283"/>
                <a:gd name="connsiteX21" fmla="*/ 389677 w 536495"/>
                <a:gd name="connsiteY21" fmla="*/ 644328 h 692283"/>
                <a:gd name="connsiteX22" fmla="*/ 386019 w 536495"/>
                <a:gd name="connsiteY22" fmla="*/ 592893 h 692283"/>
                <a:gd name="connsiteX23" fmla="*/ 408879 w 536495"/>
                <a:gd name="connsiteY23" fmla="*/ 522027 h 692283"/>
                <a:gd name="connsiteX24" fmla="*/ 465801 w 536495"/>
                <a:gd name="connsiteY24" fmla="*/ 459848 h 692283"/>
                <a:gd name="connsiteX25" fmla="*/ 525237 w 536495"/>
                <a:gd name="connsiteY25" fmla="*/ 345091 h 692283"/>
                <a:gd name="connsiteX26" fmla="*/ 532552 w 536495"/>
                <a:gd name="connsiteY26" fmla="*/ 201073 h 692283"/>
                <a:gd name="connsiteX27" fmla="*/ 519065 w 536495"/>
                <a:gd name="connsiteY27" fmla="*/ 279940 h 692283"/>
                <a:gd name="connsiteX28" fmla="*/ 518379 w 536495"/>
                <a:gd name="connsiteY28" fmla="*/ 288169 h 692283"/>
                <a:gd name="connsiteX29" fmla="*/ 516321 w 536495"/>
                <a:gd name="connsiteY29" fmla="*/ 304629 h 692283"/>
                <a:gd name="connsiteX30" fmla="*/ 514950 w 536495"/>
                <a:gd name="connsiteY30" fmla="*/ 312858 h 692283"/>
                <a:gd name="connsiteX31" fmla="*/ 510149 w 536495"/>
                <a:gd name="connsiteY31" fmla="*/ 337318 h 692283"/>
                <a:gd name="connsiteX32" fmla="*/ 506034 w 536495"/>
                <a:gd name="connsiteY32" fmla="*/ 353549 h 692283"/>
                <a:gd name="connsiteX33" fmla="*/ 498948 w 536495"/>
                <a:gd name="connsiteY33" fmla="*/ 374809 h 692283"/>
                <a:gd name="connsiteX34" fmla="*/ 493004 w 536495"/>
                <a:gd name="connsiteY34" fmla="*/ 388525 h 692283"/>
                <a:gd name="connsiteX35" fmla="*/ 474945 w 536495"/>
                <a:gd name="connsiteY35" fmla="*/ 420986 h 692283"/>
                <a:gd name="connsiteX36" fmla="*/ 453228 w 536495"/>
                <a:gd name="connsiteY36" fmla="*/ 451390 h 692283"/>
                <a:gd name="connsiteX37" fmla="*/ 448656 w 536495"/>
                <a:gd name="connsiteY37" fmla="*/ 457333 h 692283"/>
                <a:gd name="connsiteX38" fmla="*/ 442712 w 536495"/>
                <a:gd name="connsiteY38" fmla="*/ 464649 h 692283"/>
                <a:gd name="connsiteX39" fmla="*/ 396764 w 536495"/>
                <a:gd name="connsiteY39" fmla="*/ 512426 h 692283"/>
                <a:gd name="connsiteX40" fmla="*/ 387391 w 536495"/>
                <a:gd name="connsiteY40" fmla="*/ 522027 h 692283"/>
                <a:gd name="connsiteX41" fmla="*/ 386705 w 536495"/>
                <a:gd name="connsiteY41" fmla="*/ 522713 h 692283"/>
                <a:gd name="connsiteX42" fmla="*/ 376190 w 536495"/>
                <a:gd name="connsiteY42" fmla="*/ 538715 h 692283"/>
                <a:gd name="connsiteX43" fmla="*/ 374132 w 536495"/>
                <a:gd name="connsiteY43" fmla="*/ 543287 h 692283"/>
                <a:gd name="connsiteX44" fmla="*/ 372532 w 536495"/>
                <a:gd name="connsiteY44" fmla="*/ 547859 h 692283"/>
                <a:gd name="connsiteX45" fmla="*/ 371389 w 536495"/>
                <a:gd name="connsiteY45" fmla="*/ 551517 h 692283"/>
                <a:gd name="connsiteX46" fmla="*/ 370017 w 536495"/>
                <a:gd name="connsiteY46" fmla="*/ 557232 h 692283"/>
                <a:gd name="connsiteX47" fmla="*/ 369103 w 536495"/>
                <a:gd name="connsiteY47" fmla="*/ 587178 h 692283"/>
                <a:gd name="connsiteX48" fmla="*/ 371618 w 536495"/>
                <a:gd name="connsiteY48" fmla="*/ 603180 h 692283"/>
                <a:gd name="connsiteX49" fmla="*/ 372303 w 536495"/>
                <a:gd name="connsiteY49" fmla="*/ 606838 h 692283"/>
                <a:gd name="connsiteX50" fmla="*/ 374132 w 536495"/>
                <a:gd name="connsiteY50" fmla="*/ 625812 h 692283"/>
                <a:gd name="connsiteX51" fmla="*/ 374361 w 536495"/>
                <a:gd name="connsiteY51" fmla="*/ 633127 h 692283"/>
                <a:gd name="connsiteX52" fmla="*/ 371160 w 536495"/>
                <a:gd name="connsiteY52" fmla="*/ 648672 h 692283"/>
                <a:gd name="connsiteX53" fmla="*/ 355387 w 536495"/>
                <a:gd name="connsiteY53" fmla="*/ 661245 h 692283"/>
                <a:gd name="connsiteX54" fmla="*/ 350358 w 536495"/>
                <a:gd name="connsiteY54" fmla="*/ 663302 h 692283"/>
                <a:gd name="connsiteX55" fmla="*/ 308067 w 536495"/>
                <a:gd name="connsiteY55" fmla="*/ 674503 h 692283"/>
                <a:gd name="connsiteX56" fmla="*/ 285435 w 536495"/>
                <a:gd name="connsiteY56" fmla="*/ 676332 h 692283"/>
                <a:gd name="connsiteX57" fmla="*/ 267605 w 536495"/>
                <a:gd name="connsiteY57" fmla="*/ 675875 h 692283"/>
                <a:gd name="connsiteX58" fmla="*/ 256632 w 536495"/>
                <a:gd name="connsiteY58" fmla="*/ 676332 h 692283"/>
                <a:gd name="connsiteX59" fmla="*/ 245430 w 536495"/>
                <a:gd name="connsiteY59" fmla="*/ 675875 h 692283"/>
                <a:gd name="connsiteX60" fmla="*/ 234229 w 536495"/>
                <a:gd name="connsiteY60" fmla="*/ 674503 h 692283"/>
                <a:gd name="connsiteX61" fmla="*/ 223028 w 536495"/>
                <a:gd name="connsiteY61" fmla="*/ 672446 h 692283"/>
                <a:gd name="connsiteX62" fmla="*/ 177308 w 536495"/>
                <a:gd name="connsiteY62" fmla="*/ 660787 h 692283"/>
                <a:gd name="connsiteX63" fmla="*/ 174793 w 536495"/>
                <a:gd name="connsiteY63" fmla="*/ 660102 h 692283"/>
                <a:gd name="connsiteX64" fmla="*/ 173879 w 536495"/>
                <a:gd name="connsiteY64" fmla="*/ 659873 h 692283"/>
                <a:gd name="connsiteX65" fmla="*/ 172507 w 536495"/>
                <a:gd name="connsiteY65" fmla="*/ 659416 h 692283"/>
                <a:gd name="connsiteX66" fmla="*/ 170450 w 536495"/>
                <a:gd name="connsiteY66" fmla="*/ 658730 h 692283"/>
                <a:gd name="connsiteX67" fmla="*/ 169992 w 536495"/>
                <a:gd name="connsiteY67" fmla="*/ 658501 h 692283"/>
                <a:gd name="connsiteX68" fmla="*/ 168621 w 536495"/>
                <a:gd name="connsiteY68" fmla="*/ 658044 h 692283"/>
                <a:gd name="connsiteX69" fmla="*/ 168392 w 536495"/>
                <a:gd name="connsiteY69" fmla="*/ 658044 h 692283"/>
                <a:gd name="connsiteX70" fmla="*/ 158105 w 536495"/>
                <a:gd name="connsiteY70" fmla="*/ 636784 h 692283"/>
                <a:gd name="connsiteX71" fmla="*/ 188966 w 536495"/>
                <a:gd name="connsiteY71" fmla="*/ 482708 h 692283"/>
                <a:gd name="connsiteX72" fmla="*/ 216627 w 536495"/>
                <a:gd name="connsiteY72" fmla="*/ 446818 h 692283"/>
                <a:gd name="connsiteX73" fmla="*/ 318354 w 536495"/>
                <a:gd name="connsiteY73" fmla="*/ 343262 h 692283"/>
                <a:gd name="connsiteX74" fmla="*/ 354701 w 536495"/>
                <a:gd name="connsiteY74" fmla="*/ 279940 h 692283"/>
                <a:gd name="connsiteX75" fmla="*/ 336642 w 536495"/>
                <a:gd name="connsiteY75" fmla="*/ 199473 h 692283"/>
                <a:gd name="connsiteX76" fmla="*/ 265090 w 536495"/>
                <a:gd name="connsiteY76" fmla="*/ 179356 h 692283"/>
                <a:gd name="connsiteX77" fmla="*/ 253431 w 536495"/>
                <a:gd name="connsiteY77" fmla="*/ 182556 h 692283"/>
                <a:gd name="connsiteX78" fmla="*/ 251603 w 536495"/>
                <a:gd name="connsiteY78" fmla="*/ 183242 h 692283"/>
                <a:gd name="connsiteX79" fmla="*/ 248402 w 536495"/>
                <a:gd name="connsiteY79" fmla="*/ 184385 h 692283"/>
                <a:gd name="connsiteX80" fmla="*/ 246116 w 536495"/>
                <a:gd name="connsiteY80" fmla="*/ 185299 h 692283"/>
                <a:gd name="connsiteX81" fmla="*/ 243373 w 536495"/>
                <a:gd name="connsiteY81" fmla="*/ 186442 h 692283"/>
                <a:gd name="connsiteX82" fmla="*/ 241316 w 536495"/>
                <a:gd name="connsiteY82" fmla="*/ 187585 h 692283"/>
                <a:gd name="connsiteX83" fmla="*/ 239030 w 536495"/>
                <a:gd name="connsiteY83" fmla="*/ 188728 h 692283"/>
                <a:gd name="connsiteX84" fmla="*/ 236972 w 536495"/>
                <a:gd name="connsiteY84" fmla="*/ 189871 h 692283"/>
                <a:gd name="connsiteX85" fmla="*/ 234915 w 536495"/>
                <a:gd name="connsiteY85" fmla="*/ 191014 h 692283"/>
                <a:gd name="connsiteX86" fmla="*/ 232857 w 536495"/>
                <a:gd name="connsiteY86" fmla="*/ 192157 h 692283"/>
                <a:gd name="connsiteX87" fmla="*/ 230800 w 536495"/>
                <a:gd name="connsiteY87" fmla="*/ 193529 h 692283"/>
                <a:gd name="connsiteX88" fmla="*/ 228971 w 536495"/>
                <a:gd name="connsiteY88" fmla="*/ 194901 h 692283"/>
                <a:gd name="connsiteX89" fmla="*/ 227142 w 536495"/>
                <a:gd name="connsiteY89" fmla="*/ 196272 h 692283"/>
                <a:gd name="connsiteX90" fmla="*/ 225542 w 536495"/>
                <a:gd name="connsiteY90" fmla="*/ 197644 h 692283"/>
                <a:gd name="connsiteX91" fmla="*/ 223942 w 536495"/>
                <a:gd name="connsiteY91" fmla="*/ 199015 h 692283"/>
                <a:gd name="connsiteX92" fmla="*/ 222342 w 536495"/>
                <a:gd name="connsiteY92" fmla="*/ 200387 h 692283"/>
                <a:gd name="connsiteX93" fmla="*/ 220742 w 536495"/>
                <a:gd name="connsiteY93" fmla="*/ 201759 h 692283"/>
                <a:gd name="connsiteX94" fmla="*/ 219370 w 536495"/>
                <a:gd name="connsiteY94" fmla="*/ 203130 h 692283"/>
                <a:gd name="connsiteX95" fmla="*/ 217998 w 536495"/>
                <a:gd name="connsiteY95" fmla="*/ 204730 h 692283"/>
                <a:gd name="connsiteX96" fmla="*/ 216627 w 536495"/>
                <a:gd name="connsiteY96" fmla="*/ 206331 h 692283"/>
                <a:gd name="connsiteX97" fmla="*/ 215255 w 536495"/>
                <a:gd name="connsiteY97" fmla="*/ 207931 h 692283"/>
                <a:gd name="connsiteX98" fmla="*/ 214112 w 536495"/>
                <a:gd name="connsiteY98" fmla="*/ 209531 h 692283"/>
                <a:gd name="connsiteX99" fmla="*/ 212969 w 536495"/>
                <a:gd name="connsiteY99" fmla="*/ 211131 h 692283"/>
                <a:gd name="connsiteX100" fmla="*/ 211826 w 536495"/>
                <a:gd name="connsiteY100" fmla="*/ 212731 h 692283"/>
                <a:gd name="connsiteX101" fmla="*/ 210683 w 536495"/>
                <a:gd name="connsiteY101" fmla="*/ 214332 h 692283"/>
                <a:gd name="connsiteX102" fmla="*/ 209769 w 536495"/>
                <a:gd name="connsiteY102" fmla="*/ 215932 h 692283"/>
                <a:gd name="connsiteX103" fmla="*/ 208854 w 536495"/>
                <a:gd name="connsiteY103" fmla="*/ 217761 h 692283"/>
                <a:gd name="connsiteX104" fmla="*/ 207940 w 536495"/>
                <a:gd name="connsiteY104" fmla="*/ 219361 h 692283"/>
                <a:gd name="connsiteX105" fmla="*/ 207026 w 536495"/>
                <a:gd name="connsiteY105" fmla="*/ 221190 h 692283"/>
                <a:gd name="connsiteX106" fmla="*/ 206340 w 536495"/>
                <a:gd name="connsiteY106" fmla="*/ 222561 h 692283"/>
                <a:gd name="connsiteX107" fmla="*/ 205197 w 536495"/>
                <a:gd name="connsiteY107" fmla="*/ 225304 h 692283"/>
                <a:gd name="connsiteX108" fmla="*/ 204511 w 536495"/>
                <a:gd name="connsiteY108" fmla="*/ 227133 h 692283"/>
                <a:gd name="connsiteX109" fmla="*/ 203825 w 536495"/>
                <a:gd name="connsiteY109" fmla="*/ 229419 h 692283"/>
                <a:gd name="connsiteX110" fmla="*/ 203368 w 536495"/>
                <a:gd name="connsiteY110" fmla="*/ 231019 h 692283"/>
                <a:gd name="connsiteX111" fmla="*/ 202911 w 536495"/>
                <a:gd name="connsiteY111" fmla="*/ 232848 h 692283"/>
                <a:gd name="connsiteX112" fmla="*/ 202454 w 536495"/>
                <a:gd name="connsiteY112" fmla="*/ 234448 h 692283"/>
                <a:gd name="connsiteX113" fmla="*/ 201996 w 536495"/>
                <a:gd name="connsiteY113" fmla="*/ 236277 h 692283"/>
                <a:gd name="connsiteX114" fmla="*/ 201768 w 536495"/>
                <a:gd name="connsiteY114" fmla="*/ 237877 h 692283"/>
                <a:gd name="connsiteX115" fmla="*/ 201311 w 536495"/>
                <a:gd name="connsiteY115" fmla="*/ 239706 h 692283"/>
                <a:gd name="connsiteX116" fmla="*/ 201082 w 536495"/>
                <a:gd name="connsiteY116" fmla="*/ 241306 h 692283"/>
                <a:gd name="connsiteX117" fmla="*/ 200853 w 536495"/>
                <a:gd name="connsiteY117" fmla="*/ 243135 h 692283"/>
                <a:gd name="connsiteX118" fmla="*/ 200625 w 536495"/>
                <a:gd name="connsiteY118" fmla="*/ 244735 h 692283"/>
                <a:gd name="connsiteX119" fmla="*/ 200396 w 536495"/>
                <a:gd name="connsiteY119" fmla="*/ 246564 h 692283"/>
                <a:gd name="connsiteX120" fmla="*/ 200168 w 536495"/>
                <a:gd name="connsiteY120" fmla="*/ 248164 h 692283"/>
                <a:gd name="connsiteX121" fmla="*/ 199939 w 536495"/>
                <a:gd name="connsiteY121" fmla="*/ 249765 h 692283"/>
                <a:gd name="connsiteX122" fmla="*/ 199939 w 536495"/>
                <a:gd name="connsiteY122" fmla="*/ 251136 h 692283"/>
                <a:gd name="connsiteX123" fmla="*/ 199939 w 536495"/>
                <a:gd name="connsiteY123" fmla="*/ 252736 h 692283"/>
                <a:gd name="connsiteX124" fmla="*/ 199939 w 536495"/>
                <a:gd name="connsiteY124" fmla="*/ 254108 h 692283"/>
                <a:gd name="connsiteX125" fmla="*/ 199939 w 536495"/>
                <a:gd name="connsiteY125" fmla="*/ 255708 h 692283"/>
                <a:gd name="connsiteX126" fmla="*/ 199939 w 536495"/>
                <a:gd name="connsiteY126" fmla="*/ 257080 h 692283"/>
                <a:gd name="connsiteX127" fmla="*/ 199939 w 536495"/>
                <a:gd name="connsiteY127" fmla="*/ 258680 h 692283"/>
                <a:gd name="connsiteX128" fmla="*/ 199939 w 536495"/>
                <a:gd name="connsiteY128" fmla="*/ 260052 h 692283"/>
                <a:gd name="connsiteX129" fmla="*/ 199939 w 536495"/>
                <a:gd name="connsiteY129" fmla="*/ 261652 h 692283"/>
                <a:gd name="connsiteX130" fmla="*/ 199939 w 536495"/>
                <a:gd name="connsiteY130" fmla="*/ 262795 h 692283"/>
                <a:gd name="connsiteX131" fmla="*/ 200168 w 536495"/>
                <a:gd name="connsiteY131" fmla="*/ 264395 h 692283"/>
                <a:gd name="connsiteX132" fmla="*/ 200168 w 536495"/>
                <a:gd name="connsiteY132" fmla="*/ 265538 h 692283"/>
                <a:gd name="connsiteX133" fmla="*/ 200396 w 536495"/>
                <a:gd name="connsiteY133" fmla="*/ 267138 h 692283"/>
                <a:gd name="connsiteX134" fmla="*/ 200625 w 536495"/>
                <a:gd name="connsiteY134" fmla="*/ 268053 h 692283"/>
                <a:gd name="connsiteX135" fmla="*/ 200853 w 536495"/>
                <a:gd name="connsiteY135" fmla="*/ 269653 h 692283"/>
                <a:gd name="connsiteX136" fmla="*/ 201082 w 536495"/>
                <a:gd name="connsiteY136" fmla="*/ 270339 h 692283"/>
                <a:gd name="connsiteX137" fmla="*/ 201539 w 536495"/>
                <a:gd name="connsiteY137" fmla="*/ 272625 h 692283"/>
                <a:gd name="connsiteX138" fmla="*/ 202682 w 536495"/>
                <a:gd name="connsiteY138" fmla="*/ 288627 h 692283"/>
                <a:gd name="connsiteX139" fmla="*/ 201996 w 536495"/>
                <a:gd name="connsiteY139" fmla="*/ 294113 h 692283"/>
                <a:gd name="connsiteX140" fmla="*/ 199710 w 536495"/>
                <a:gd name="connsiteY140" fmla="*/ 301428 h 692283"/>
                <a:gd name="connsiteX141" fmla="*/ 198567 w 536495"/>
                <a:gd name="connsiteY141" fmla="*/ 303714 h 692283"/>
                <a:gd name="connsiteX142" fmla="*/ 196053 w 536495"/>
                <a:gd name="connsiteY142" fmla="*/ 307829 h 692283"/>
                <a:gd name="connsiteX143" fmla="*/ 194681 w 536495"/>
                <a:gd name="connsiteY143" fmla="*/ 309658 h 692283"/>
                <a:gd name="connsiteX144" fmla="*/ 191481 w 536495"/>
                <a:gd name="connsiteY144" fmla="*/ 313087 h 692283"/>
                <a:gd name="connsiteX145" fmla="*/ 154448 w 536495"/>
                <a:gd name="connsiteY145" fmla="*/ 327031 h 692283"/>
                <a:gd name="connsiteX146" fmla="*/ 136388 w 536495"/>
                <a:gd name="connsiteY146" fmla="*/ 327717 h 692283"/>
                <a:gd name="connsiteX147" fmla="*/ 124501 w 536495"/>
                <a:gd name="connsiteY147" fmla="*/ 327031 h 692283"/>
                <a:gd name="connsiteX148" fmla="*/ 107813 w 536495"/>
                <a:gd name="connsiteY148" fmla="*/ 324745 h 692283"/>
                <a:gd name="connsiteX149" fmla="*/ 105984 w 536495"/>
                <a:gd name="connsiteY149" fmla="*/ 324517 h 692283"/>
                <a:gd name="connsiteX150" fmla="*/ 84953 w 536495"/>
                <a:gd name="connsiteY150" fmla="*/ 319716 h 692283"/>
                <a:gd name="connsiteX151" fmla="*/ 82439 w 536495"/>
                <a:gd name="connsiteY151" fmla="*/ 319030 h 692283"/>
                <a:gd name="connsiteX152" fmla="*/ 66665 w 536495"/>
                <a:gd name="connsiteY152" fmla="*/ 314001 h 692283"/>
                <a:gd name="connsiteX153" fmla="*/ 60950 w 536495"/>
                <a:gd name="connsiteY153" fmla="*/ 311944 h 692283"/>
                <a:gd name="connsiteX154" fmla="*/ 58436 w 536495"/>
                <a:gd name="connsiteY154" fmla="*/ 311029 h 692283"/>
                <a:gd name="connsiteX155" fmla="*/ 57750 w 536495"/>
                <a:gd name="connsiteY155" fmla="*/ 310801 h 692283"/>
                <a:gd name="connsiteX156" fmla="*/ 56150 w 536495"/>
                <a:gd name="connsiteY156" fmla="*/ 310115 h 692283"/>
                <a:gd name="connsiteX157" fmla="*/ 55235 w 536495"/>
                <a:gd name="connsiteY157" fmla="*/ 309658 h 692283"/>
                <a:gd name="connsiteX158" fmla="*/ 53406 w 536495"/>
                <a:gd name="connsiteY158" fmla="*/ 308743 h 692283"/>
                <a:gd name="connsiteX159" fmla="*/ 52721 w 536495"/>
                <a:gd name="connsiteY159" fmla="*/ 308515 h 692283"/>
                <a:gd name="connsiteX160" fmla="*/ 50435 w 536495"/>
                <a:gd name="connsiteY160" fmla="*/ 307372 h 692283"/>
                <a:gd name="connsiteX161" fmla="*/ 49977 w 536495"/>
                <a:gd name="connsiteY161" fmla="*/ 307143 h 692283"/>
                <a:gd name="connsiteX162" fmla="*/ 48149 w 536495"/>
                <a:gd name="connsiteY162" fmla="*/ 306000 h 692283"/>
                <a:gd name="connsiteX163" fmla="*/ 47463 w 536495"/>
                <a:gd name="connsiteY163" fmla="*/ 305543 h 692283"/>
                <a:gd name="connsiteX164" fmla="*/ 45863 w 536495"/>
                <a:gd name="connsiteY164" fmla="*/ 304629 h 692283"/>
                <a:gd name="connsiteX165" fmla="*/ 45177 w 536495"/>
                <a:gd name="connsiteY165" fmla="*/ 304171 h 692283"/>
                <a:gd name="connsiteX166" fmla="*/ 43348 w 536495"/>
                <a:gd name="connsiteY166" fmla="*/ 302800 h 692283"/>
                <a:gd name="connsiteX167" fmla="*/ 42891 w 536495"/>
                <a:gd name="connsiteY167" fmla="*/ 302571 h 692283"/>
                <a:gd name="connsiteX168" fmla="*/ 40833 w 536495"/>
                <a:gd name="connsiteY168" fmla="*/ 300971 h 692283"/>
                <a:gd name="connsiteX169" fmla="*/ 40148 w 536495"/>
                <a:gd name="connsiteY169" fmla="*/ 300514 h 692283"/>
                <a:gd name="connsiteX170" fmla="*/ 38776 w 536495"/>
                <a:gd name="connsiteY170" fmla="*/ 299371 h 692283"/>
                <a:gd name="connsiteX171" fmla="*/ 38090 w 536495"/>
                <a:gd name="connsiteY171" fmla="*/ 298685 h 692283"/>
                <a:gd name="connsiteX172" fmla="*/ 36719 w 536495"/>
                <a:gd name="connsiteY172" fmla="*/ 297542 h 692283"/>
                <a:gd name="connsiteX173" fmla="*/ 36033 w 536495"/>
                <a:gd name="connsiteY173" fmla="*/ 296856 h 692283"/>
                <a:gd name="connsiteX174" fmla="*/ 34204 w 536495"/>
                <a:gd name="connsiteY174" fmla="*/ 295027 h 692283"/>
                <a:gd name="connsiteX175" fmla="*/ 33747 w 536495"/>
                <a:gd name="connsiteY175" fmla="*/ 294570 h 692283"/>
                <a:gd name="connsiteX176" fmla="*/ 32375 w 536495"/>
                <a:gd name="connsiteY176" fmla="*/ 292970 h 692283"/>
                <a:gd name="connsiteX177" fmla="*/ 31689 w 536495"/>
                <a:gd name="connsiteY177" fmla="*/ 292056 h 692283"/>
                <a:gd name="connsiteX178" fmla="*/ 30546 w 536495"/>
                <a:gd name="connsiteY178" fmla="*/ 290684 h 692283"/>
                <a:gd name="connsiteX179" fmla="*/ 29861 w 536495"/>
                <a:gd name="connsiteY179" fmla="*/ 289770 h 692283"/>
                <a:gd name="connsiteX180" fmla="*/ 28718 w 536495"/>
                <a:gd name="connsiteY180" fmla="*/ 288398 h 692283"/>
                <a:gd name="connsiteX181" fmla="*/ 28032 w 536495"/>
                <a:gd name="connsiteY181" fmla="*/ 287712 h 692283"/>
                <a:gd name="connsiteX182" fmla="*/ 26432 w 536495"/>
                <a:gd name="connsiteY182" fmla="*/ 285655 h 692283"/>
                <a:gd name="connsiteX183" fmla="*/ 25746 w 536495"/>
                <a:gd name="connsiteY183" fmla="*/ 284740 h 692283"/>
                <a:gd name="connsiteX184" fmla="*/ 24831 w 536495"/>
                <a:gd name="connsiteY184" fmla="*/ 283369 h 692283"/>
                <a:gd name="connsiteX185" fmla="*/ 24146 w 536495"/>
                <a:gd name="connsiteY185" fmla="*/ 282454 h 692283"/>
                <a:gd name="connsiteX186" fmla="*/ 23231 w 536495"/>
                <a:gd name="connsiteY186" fmla="*/ 281083 h 692283"/>
                <a:gd name="connsiteX187" fmla="*/ 22545 w 536495"/>
                <a:gd name="connsiteY187" fmla="*/ 279940 h 692283"/>
                <a:gd name="connsiteX188" fmla="*/ 21631 w 536495"/>
                <a:gd name="connsiteY188" fmla="*/ 278340 h 692283"/>
                <a:gd name="connsiteX189" fmla="*/ 20945 w 536495"/>
                <a:gd name="connsiteY189" fmla="*/ 276968 h 692283"/>
                <a:gd name="connsiteX190" fmla="*/ 20031 w 536495"/>
                <a:gd name="connsiteY190" fmla="*/ 275139 h 692283"/>
                <a:gd name="connsiteX191" fmla="*/ 19574 w 536495"/>
                <a:gd name="connsiteY191" fmla="*/ 273996 h 692283"/>
                <a:gd name="connsiteX192" fmla="*/ 18888 w 536495"/>
                <a:gd name="connsiteY192" fmla="*/ 272625 h 692283"/>
                <a:gd name="connsiteX193" fmla="*/ 18431 w 536495"/>
                <a:gd name="connsiteY193" fmla="*/ 271482 h 692283"/>
                <a:gd name="connsiteX194" fmla="*/ 17973 w 536495"/>
                <a:gd name="connsiteY194" fmla="*/ 270110 h 692283"/>
                <a:gd name="connsiteX195" fmla="*/ 17516 w 536495"/>
                <a:gd name="connsiteY195" fmla="*/ 268967 h 692283"/>
                <a:gd name="connsiteX196" fmla="*/ 16830 w 536495"/>
                <a:gd name="connsiteY196" fmla="*/ 266452 h 692283"/>
                <a:gd name="connsiteX197" fmla="*/ 16602 w 536495"/>
                <a:gd name="connsiteY197" fmla="*/ 265309 h 692283"/>
                <a:gd name="connsiteX198" fmla="*/ 16145 w 536495"/>
                <a:gd name="connsiteY198" fmla="*/ 263709 h 692283"/>
                <a:gd name="connsiteX199" fmla="*/ 15916 w 536495"/>
                <a:gd name="connsiteY199" fmla="*/ 262566 h 692283"/>
                <a:gd name="connsiteX200" fmla="*/ 15687 w 536495"/>
                <a:gd name="connsiteY200" fmla="*/ 260966 h 692283"/>
                <a:gd name="connsiteX201" fmla="*/ 15459 w 536495"/>
                <a:gd name="connsiteY201" fmla="*/ 259594 h 692283"/>
                <a:gd name="connsiteX202" fmla="*/ 15230 w 536495"/>
                <a:gd name="connsiteY202" fmla="*/ 257994 h 692283"/>
                <a:gd name="connsiteX203" fmla="*/ 15002 w 536495"/>
                <a:gd name="connsiteY203" fmla="*/ 256851 h 692283"/>
                <a:gd name="connsiteX204" fmla="*/ 15002 w 536495"/>
                <a:gd name="connsiteY204" fmla="*/ 256851 h 692283"/>
                <a:gd name="connsiteX205" fmla="*/ 17059 w 536495"/>
                <a:gd name="connsiteY205" fmla="*/ 234448 h 692283"/>
                <a:gd name="connsiteX206" fmla="*/ 118786 w 536495"/>
                <a:gd name="connsiteY206" fmla="*/ 67113 h 692283"/>
                <a:gd name="connsiteX207" fmla="*/ 326583 w 536495"/>
                <a:gd name="connsiteY207" fmla="*/ 18650 h 692283"/>
                <a:gd name="connsiteX208" fmla="*/ 391277 w 536495"/>
                <a:gd name="connsiteY208" fmla="*/ 33738 h 692283"/>
                <a:gd name="connsiteX209" fmla="*/ 392649 w 536495"/>
                <a:gd name="connsiteY209" fmla="*/ 34195 h 692283"/>
                <a:gd name="connsiteX210" fmla="*/ 395392 w 536495"/>
                <a:gd name="connsiteY210" fmla="*/ 35338 h 692283"/>
                <a:gd name="connsiteX211" fmla="*/ 399278 w 536495"/>
                <a:gd name="connsiteY211" fmla="*/ 37167 h 692283"/>
                <a:gd name="connsiteX212" fmla="*/ 400878 w 536495"/>
                <a:gd name="connsiteY212" fmla="*/ 37852 h 692283"/>
                <a:gd name="connsiteX213" fmla="*/ 403850 w 536495"/>
                <a:gd name="connsiteY213" fmla="*/ 39453 h 692283"/>
                <a:gd name="connsiteX214" fmla="*/ 405222 w 536495"/>
                <a:gd name="connsiteY214" fmla="*/ 40138 h 692283"/>
                <a:gd name="connsiteX215" fmla="*/ 409565 w 536495"/>
                <a:gd name="connsiteY215" fmla="*/ 42424 h 692283"/>
                <a:gd name="connsiteX216" fmla="*/ 409565 w 536495"/>
                <a:gd name="connsiteY216" fmla="*/ 42424 h 692283"/>
                <a:gd name="connsiteX217" fmla="*/ 439055 w 536495"/>
                <a:gd name="connsiteY217" fmla="*/ 62541 h 692283"/>
                <a:gd name="connsiteX218" fmla="*/ 449570 w 536495"/>
                <a:gd name="connsiteY218" fmla="*/ 71457 h 692283"/>
                <a:gd name="connsiteX219" fmla="*/ 487746 w 536495"/>
                <a:gd name="connsiteY219" fmla="*/ 116719 h 692283"/>
                <a:gd name="connsiteX220" fmla="*/ 500091 w 536495"/>
                <a:gd name="connsiteY220" fmla="*/ 139808 h 692283"/>
                <a:gd name="connsiteX221" fmla="*/ 502605 w 536495"/>
                <a:gd name="connsiteY221" fmla="*/ 145980 h 692283"/>
                <a:gd name="connsiteX222" fmla="*/ 507406 w 536495"/>
                <a:gd name="connsiteY222" fmla="*/ 158553 h 692283"/>
                <a:gd name="connsiteX223" fmla="*/ 509463 w 536495"/>
                <a:gd name="connsiteY223" fmla="*/ 164954 h 692283"/>
                <a:gd name="connsiteX224" fmla="*/ 518379 w 536495"/>
                <a:gd name="connsiteY224" fmla="*/ 205873 h 692283"/>
                <a:gd name="connsiteX225" fmla="*/ 519979 w 536495"/>
                <a:gd name="connsiteY225" fmla="*/ 220504 h 692283"/>
                <a:gd name="connsiteX226" fmla="*/ 520665 w 536495"/>
                <a:gd name="connsiteY226" fmla="*/ 228962 h 692283"/>
                <a:gd name="connsiteX227" fmla="*/ 519065 w 536495"/>
                <a:gd name="connsiteY227" fmla="*/ 279940 h 69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36495" h="692283">
                  <a:moveTo>
                    <a:pt x="532552" y="201073"/>
                  </a:moveTo>
                  <a:cubicBezTo>
                    <a:pt x="522494" y="124035"/>
                    <a:pt x="485232" y="65970"/>
                    <a:pt x="417109" y="30994"/>
                  </a:cubicBezTo>
                  <a:cubicBezTo>
                    <a:pt x="359959" y="1734"/>
                    <a:pt x="297780" y="-6267"/>
                    <a:pt x="233772" y="4705"/>
                  </a:cubicBezTo>
                  <a:cubicBezTo>
                    <a:pt x="223713" y="6306"/>
                    <a:pt x="213884" y="8134"/>
                    <a:pt x="204054" y="10878"/>
                  </a:cubicBezTo>
                  <a:cubicBezTo>
                    <a:pt x="163820" y="21622"/>
                    <a:pt x="127016" y="38538"/>
                    <a:pt x="95469" y="66427"/>
                  </a:cubicBezTo>
                  <a:cubicBezTo>
                    <a:pt x="64608" y="93859"/>
                    <a:pt x="42662" y="127692"/>
                    <a:pt x="25974" y="164725"/>
                  </a:cubicBezTo>
                  <a:cubicBezTo>
                    <a:pt x="16373" y="185757"/>
                    <a:pt x="5858" y="206559"/>
                    <a:pt x="1971" y="229648"/>
                  </a:cubicBezTo>
                  <a:cubicBezTo>
                    <a:pt x="-5115" y="271253"/>
                    <a:pt x="6315" y="302114"/>
                    <a:pt x="45863" y="321088"/>
                  </a:cubicBezTo>
                  <a:cubicBezTo>
                    <a:pt x="71466" y="333204"/>
                    <a:pt x="98898" y="339376"/>
                    <a:pt x="127016" y="342576"/>
                  </a:cubicBezTo>
                  <a:cubicBezTo>
                    <a:pt x="144389" y="344405"/>
                    <a:pt x="161534" y="342576"/>
                    <a:pt x="178679" y="338233"/>
                  </a:cubicBezTo>
                  <a:cubicBezTo>
                    <a:pt x="204282" y="331603"/>
                    <a:pt x="219370" y="309658"/>
                    <a:pt x="216855" y="283140"/>
                  </a:cubicBezTo>
                  <a:cubicBezTo>
                    <a:pt x="216170" y="276054"/>
                    <a:pt x="215255" y="268738"/>
                    <a:pt x="215484" y="261423"/>
                  </a:cubicBezTo>
                  <a:cubicBezTo>
                    <a:pt x="216398" y="225076"/>
                    <a:pt x="231029" y="205188"/>
                    <a:pt x="263718" y="195586"/>
                  </a:cubicBezTo>
                  <a:cubicBezTo>
                    <a:pt x="288636" y="188271"/>
                    <a:pt x="323612" y="200158"/>
                    <a:pt x="334356" y="221190"/>
                  </a:cubicBezTo>
                  <a:cubicBezTo>
                    <a:pt x="344414" y="241078"/>
                    <a:pt x="348300" y="261652"/>
                    <a:pt x="338928" y="283826"/>
                  </a:cubicBezTo>
                  <a:cubicBezTo>
                    <a:pt x="331613" y="301428"/>
                    <a:pt x="321097" y="316744"/>
                    <a:pt x="309438" y="331603"/>
                  </a:cubicBezTo>
                  <a:cubicBezTo>
                    <a:pt x="280178" y="368637"/>
                    <a:pt x="244516" y="399498"/>
                    <a:pt x="209997" y="431502"/>
                  </a:cubicBezTo>
                  <a:cubicBezTo>
                    <a:pt x="186680" y="453219"/>
                    <a:pt x="169307" y="477907"/>
                    <a:pt x="159934" y="508540"/>
                  </a:cubicBezTo>
                  <a:cubicBezTo>
                    <a:pt x="147361" y="549688"/>
                    <a:pt x="144846" y="592436"/>
                    <a:pt x="138903" y="634498"/>
                  </a:cubicBezTo>
                  <a:cubicBezTo>
                    <a:pt x="135702" y="658273"/>
                    <a:pt x="141417" y="664674"/>
                    <a:pt x="164506" y="672446"/>
                  </a:cubicBezTo>
                  <a:cubicBezTo>
                    <a:pt x="194681" y="682733"/>
                    <a:pt x="273091" y="710394"/>
                    <a:pt x="365217" y="674275"/>
                  </a:cubicBezTo>
                  <a:cubicBezTo>
                    <a:pt x="379619" y="669017"/>
                    <a:pt x="386934" y="659187"/>
                    <a:pt x="389677" y="644328"/>
                  </a:cubicBezTo>
                  <a:cubicBezTo>
                    <a:pt x="393106" y="626726"/>
                    <a:pt x="388991" y="609810"/>
                    <a:pt x="386019" y="592893"/>
                  </a:cubicBezTo>
                  <a:cubicBezTo>
                    <a:pt x="381219" y="565004"/>
                    <a:pt x="388305" y="542144"/>
                    <a:pt x="408879" y="522027"/>
                  </a:cubicBezTo>
                  <a:cubicBezTo>
                    <a:pt x="428996" y="502368"/>
                    <a:pt x="448427" y="482022"/>
                    <a:pt x="465801" y="459848"/>
                  </a:cubicBezTo>
                  <a:cubicBezTo>
                    <a:pt x="493004" y="425329"/>
                    <a:pt x="513578" y="387382"/>
                    <a:pt x="525237" y="345091"/>
                  </a:cubicBezTo>
                  <a:cubicBezTo>
                    <a:pt x="538267" y="297542"/>
                    <a:pt x="538953" y="249765"/>
                    <a:pt x="532552" y="201073"/>
                  </a:cubicBezTo>
                  <a:close/>
                  <a:moveTo>
                    <a:pt x="519065" y="279940"/>
                  </a:moveTo>
                  <a:cubicBezTo>
                    <a:pt x="518836" y="282683"/>
                    <a:pt x="518607" y="285426"/>
                    <a:pt x="518379" y="288169"/>
                  </a:cubicBezTo>
                  <a:cubicBezTo>
                    <a:pt x="517922" y="293656"/>
                    <a:pt x="517236" y="299142"/>
                    <a:pt x="516321" y="304629"/>
                  </a:cubicBezTo>
                  <a:cubicBezTo>
                    <a:pt x="515864" y="307372"/>
                    <a:pt x="515407" y="310115"/>
                    <a:pt x="514950" y="312858"/>
                  </a:cubicBezTo>
                  <a:cubicBezTo>
                    <a:pt x="513578" y="321088"/>
                    <a:pt x="511978" y="329317"/>
                    <a:pt x="510149" y="337318"/>
                  </a:cubicBezTo>
                  <a:cubicBezTo>
                    <a:pt x="508778" y="342805"/>
                    <a:pt x="507406" y="348063"/>
                    <a:pt x="506034" y="353549"/>
                  </a:cubicBezTo>
                  <a:cubicBezTo>
                    <a:pt x="503977" y="360864"/>
                    <a:pt x="501691" y="367951"/>
                    <a:pt x="498948" y="374809"/>
                  </a:cubicBezTo>
                  <a:cubicBezTo>
                    <a:pt x="497119" y="379381"/>
                    <a:pt x="495290" y="383953"/>
                    <a:pt x="493004" y="388525"/>
                  </a:cubicBezTo>
                  <a:cubicBezTo>
                    <a:pt x="487746" y="399726"/>
                    <a:pt x="481574" y="410470"/>
                    <a:pt x="474945" y="420986"/>
                  </a:cubicBezTo>
                  <a:cubicBezTo>
                    <a:pt x="468315" y="431502"/>
                    <a:pt x="461000" y="441560"/>
                    <a:pt x="453228" y="451390"/>
                  </a:cubicBezTo>
                  <a:cubicBezTo>
                    <a:pt x="451628" y="453447"/>
                    <a:pt x="450027" y="455276"/>
                    <a:pt x="448656" y="457333"/>
                  </a:cubicBezTo>
                  <a:cubicBezTo>
                    <a:pt x="446598" y="459848"/>
                    <a:pt x="444770" y="462363"/>
                    <a:pt x="442712" y="464649"/>
                  </a:cubicBezTo>
                  <a:cubicBezTo>
                    <a:pt x="428539" y="481794"/>
                    <a:pt x="413223" y="498024"/>
                    <a:pt x="396764" y="512426"/>
                  </a:cubicBezTo>
                  <a:cubicBezTo>
                    <a:pt x="393335" y="515398"/>
                    <a:pt x="390134" y="518598"/>
                    <a:pt x="387391" y="522027"/>
                  </a:cubicBezTo>
                  <a:cubicBezTo>
                    <a:pt x="387162" y="522256"/>
                    <a:pt x="386934" y="522484"/>
                    <a:pt x="386705" y="522713"/>
                  </a:cubicBezTo>
                  <a:cubicBezTo>
                    <a:pt x="382362" y="527971"/>
                    <a:pt x="378933" y="533229"/>
                    <a:pt x="376190" y="538715"/>
                  </a:cubicBezTo>
                  <a:cubicBezTo>
                    <a:pt x="375504" y="540315"/>
                    <a:pt x="374818" y="541687"/>
                    <a:pt x="374132" y="543287"/>
                  </a:cubicBezTo>
                  <a:cubicBezTo>
                    <a:pt x="373446" y="544887"/>
                    <a:pt x="372989" y="546259"/>
                    <a:pt x="372532" y="547859"/>
                  </a:cubicBezTo>
                  <a:cubicBezTo>
                    <a:pt x="372075" y="549002"/>
                    <a:pt x="371618" y="550374"/>
                    <a:pt x="371389" y="551517"/>
                  </a:cubicBezTo>
                  <a:cubicBezTo>
                    <a:pt x="370932" y="553345"/>
                    <a:pt x="370475" y="555403"/>
                    <a:pt x="370017" y="557232"/>
                  </a:cubicBezTo>
                  <a:cubicBezTo>
                    <a:pt x="368189" y="566833"/>
                    <a:pt x="367960" y="576891"/>
                    <a:pt x="369103" y="587178"/>
                  </a:cubicBezTo>
                  <a:cubicBezTo>
                    <a:pt x="369560" y="592436"/>
                    <a:pt x="370475" y="597694"/>
                    <a:pt x="371618" y="603180"/>
                  </a:cubicBezTo>
                  <a:cubicBezTo>
                    <a:pt x="371846" y="604323"/>
                    <a:pt x="372075" y="605695"/>
                    <a:pt x="372303" y="606838"/>
                  </a:cubicBezTo>
                  <a:cubicBezTo>
                    <a:pt x="373446" y="613239"/>
                    <a:pt x="373904" y="619411"/>
                    <a:pt x="374132" y="625812"/>
                  </a:cubicBezTo>
                  <a:cubicBezTo>
                    <a:pt x="374361" y="628326"/>
                    <a:pt x="374361" y="630841"/>
                    <a:pt x="374361" y="633127"/>
                  </a:cubicBezTo>
                  <a:cubicBezTo>
                    <a:pt x="374589" y="639299"/>
                    <a:pt x="373446" y="644328"/>
                    <a:pt x="371160" y="648672"/>
                  </a:cubicBezTo>
                  <a:cubicBezTo>
                    <a:pt x="367960" y="654158"/>
                    <a:pt x="362702" y="658273"/>
                    <a:pt x="355387" y="661245"/>
                  </a:cubicBezTo>
                  <a:cubicBezTo>
                    <a:pt x="353787" y="661930"/>
                    <a:pt x="351958" y="662616"/>
                    <a:pt x="350358" y="663302"/>
                  </a:cubicBezTo>
                  <a:cubicBezTo>
                    <a:pt x="336642" y="668560"/>
                    <a:pt x="322697" y="672217"/>
                    <a:pt x="308067" y="674503"/>
                  </a:cubicBezTo>
                  <a:cubicBezTo>
                    <a:pt x="300752" y="675646"/>
                    <a:pt x="293208" y="676104"/>
                    <a:pt x="285435" y="676332"/>
                  </a:cubicBezTo>
                  <a:cubicBezTo>
                    <a:pt x="279720" y="676332"/>
                    <a:pt x="273777" y="676332"/>
                    <a:pt x="267605" y="675875"/>
                  </a:cubicBezTo>
                  <a:cubicBezTo>
                    <a:pt x="263947" y="676104"/>
                    <a:pt x="260289" y="676332"/>
                    <a:pt x="256632" y="676332"/>
                  </a:cubicBezTo>
                  <a:cubicBezTo>
                    <a:pt x="252974" y="676332"/>
                    <a:pt x="249317" y="676104"/>
                    <a:pt x="245430" y="675875"/>
                  </a:cubicBezTo>
                  <a:cubicBezTo>
                    <a:pt x="241773" y="675646"/>
                    <a:pt x="237887" y="675189"/>
                    <a:pt x="234229" y="674503"/>
                  </a:cubicBezTo>
                  <a:cubicBezTo>
                    <a:pt x="230571" y="674046"/>
                    <a:pt x="226685" y="673360"/>
                    <a:pt x="223028" y="672446"/>
                  </a:cubicBezTo>
                  <a:cubicBezTo>
                    <a:pt x="207940" y="669474"/>
                    <a:pt x="192624" y="665131"/>
                    <a:pt x="177308" y="660787"/>
                  </a:cubicBezTo>
                  <a:cubicBezTo>
                    <a:pt x="176393" y="660559"/>
                    <a:pt x="175707" y="660330"/>
                    <a:pt x="174793" y="660102"/>
                  </a:cubicBezTo>
                  <a:cubicBezTo>
                    <a:pt x="174564" y="660102"/>
                    <a:pt x="174107" y="659873"/>
                    <a:pt x="173879" y="659873"/>
                  </a:cubicBezTo>
                  <a:cubicBezTo>
                    <a:pt x="173421" y="659644"/>
                    <a:pt x="172964" y="659644"/>
                    <a:pt x="172507" y="659416"/>
                  </a:cubicBezTo>
                  <a:cubicBezTo>
                    <a:pt x="171821" y="659187"/>
                    <a:pt x="171135" y="658959"/>
                    <a:pt x="170450" y="658730"/>
                  </a:cubicBezTo>
                  <a:cubicBezTo>
                    <a:pt x="170221" y="658730"/>
                    <a:pt x="170221" y="658730"/>
                    <a:pt x="169992" y="658501"/>
                  </a:cubicBezTo>
                  <a:cubicBezTo>
                    <a:pt x="169535" y="658273"/>
                    <a:pt x="169078" y="658044"/>
                    <a:pt x="168621" y="658044"/>
                  </a:cubicBezTo>
                  <a:cubicBezTo>
                    <a:pt x="168621" y="658044"/>
                    <a:pt x="168392" y="658044"/>
                    <a:pt x="168392" y="658044"/>
                  </a:cubicBezTo>
                  <a:cubicBezTo>
                    <a:pt x="159705" y="654387"/>
                    <a:pt x="157648" y="649815"/>
                    <a:pt x="158105" y="636784"/>
                  </a:cubicBezTo>
                  <a:cubicBezTo>
                    <a:pt x="160163" y="583749"/>
                    <a:pt x="165420" y="531400"/>
                    <a:pt x="188966" y="482708"/>
                  </a:cubicBezTo>
                  <a:cubicBezTo>
                    <a:pt x="195596" y="469221"/>
                    <a:pt x="205654" y="457333"/>
                    <a:pt x="216627" y="446818"/>
                  </a:cubicBezTo>
                  <a:cubicBezTo>
                    <a:pt x="251603" y="413442"/>
                    <a:pt x="287036" y="380524"/>
                    <a:pt x="318354" y="343262"/>
                  </a:cubicBezTo>
                  <a:cubicBezTo>
                    <a:pt x="334356" y="324060"/>
                    <a:pt x="348072" y="303714"/>
                    <a:pt x="354701" y="279940"/>
                  </a:cubicBezTo>
                  <a:cubicBezTo>
                    <a:pt x="362931" y="250450"/>
                    <a:pt x="359273" y="220504"/>
                    <a:pt x="336642" y="199473"/>
                  </a:cubicBezTo>
                  <a:cubicBezTo>
                    <a:pt x="318354" y="182328"/>
                    <a:pt x="292293" y="174327"/>
                    <a:pt x="265090" y="179356"/>
                  </a:cubicBezTo>
                  <a:cubicBezTo>
                    <a:pt x="260975" y="180270"/>
                    <a:pt x="257089" y="181413"/>
                    <a:pt x="253431" y="182556"/>
                  </a:cubicBezTo>
                  <a:cubicBezTo>
                    <a:pt x="252746" y="182785"/>
                    <a:pt x="252060" y="183013"/>
                    <a:pt x="251603" y="183242"/>
                  </a:cubicBezTo>
                  <a:cubicBezTo>
                    <a:pt x="250460" y="183699"/>
                    <a:pt x="249317" y="183928"/>
                    <a:pt x="248402" y="184385"/>
                  </a:cubicBezTo>
                  <a:cubicBezTo>
                    <a:pt x="247716" y="184614"/>
                    <a:pt x="247031" y="185071"/>
                    <a:pt x="246116" y="185299"/>
                  </a:cubicBezTo>
                  <a:cubicBezTo>
                    <a:pt x="245202" y="185757"/>
                    <a:pt x="244287" y="185985"/>
                    <a:pt x="243373" y="186442"/>
                  </a:cubicBezTo>
                  <a:cubicBezTo>
                    <a:pt x="242687" y="186671"/>
                    <a:pt x="242001" y="187128"/>
                    <a:pt x="241316" y="187585"/>
                  </a:cubicBezTo>
                  <a:cubicBezTo>
                    <a:pt x="240630" y="188043"/>
                    <a:pt x="239715" y="188271"/>
                    <a:pt x="239030" y="188728"/>
                  </a:cubicBezTo>
                  <a:cubicBezTo>
                    <a:pt x="238344" y="189186"/>
                    <a:pt x="237658" y="189414"/>
                    <a:pt x="236972" y="189871"/>
                  </a:cubicBezTo>
                  <a:cubicBezTo>
                    <a:pt x="236286" y="190329"/>
                    <a:pt x="235601" y="190786"/>
                    <a:pt x="234915" y="191014"/>
                  </a:cubicBezTo>
                  <a:cubicBezTo>
                    <a:pt x="234229" y="191472"/>
                    <a:pt x="233543" y="191929"/>
                    <a:pt x="232857" y="192157"/>
                  </a:cubicBezTo>
                  <a:cubicBezTo>
                    <a:pt x="232172" y="192615"/>
                    <a:pt x="231486" y="193072"/>
                    <a:pt x="230800" y="193529"/>
                  </a:cubicBezTo>
                  <a:cubicBezTo>
                    <a:pt x="230114" y="193986"/>
                    <a:pt x="229657" y="194443"/>
                    <a:pt x="228971" y="194901"/>
                  </a:cubicBezTo>
                  <a:cubicBezTo>
                    <a:pt x="228285" y="195358"/>
                    <a:pt x="227828" y="195815"/>
                    <a:pt x="227142" y="196272"/>
                  </a:cubicBezTo>
                  <a:cubicBezTo>
                    <a:pt x="226457" y="196729"/>
                    <a:pt x="225999" y="197187"/>
                    <a:pt x="225542" y="197644"/>
                  </a:cubicBezTo>
                  <a:cubicBezTo>
                    <a:pt x="225085" y="198101"/>
                    <a:pt x="224399" y="198558"/>
                    <a:pt x="223942" y="199015"/>
                  </a:cubicBezTo>
                  <a:cubicBezTo>
                    <a:pt x="223485" y="199473"/>
                    <a:pt x="222799" y="199930"/>
                    <a:pt x="222342" y="200387"/>
                  </a:cubicBezTo>
                  <a:cubicBezTo>
                    <a:pt x="221885" y="200844"/>
                    <a:pt x="221427" y="201301"/>
                    <a:pt x="220742" y="201759"/>
                  </a:cubicBezTo>
                  <a:cubicBezTo>
                    <a:pt x="220284" y="202216"/>
                    <a:pt x="219827" y="202673"/>
                    <a:pt x="219370" y="203130"/>
                  </a:cubicBezTo>
                  <a:cubicBezTo>
                    <a:pt x="218913" y="203587"/>
                    <a:pt x="218456" y="204045"/>
                    <a:pt x="217998" y="204730"/>
                  </a:cubicBezTo>
                  <a:cubicBezTo>
                    <a:pt x="217541" y="205188"/>
                    <a:pt x="217084" y="205645"/>
                    <a:pt x="216627" y="206331"/>
                  </a:cubicBezTo>
                  <a:cubicBezTo>
                    <a:pt x="216170" y="206788"/>
                    <a:pt x="215712" y="207474"/>
                    <a:pt x="215255" y="207931"/>
                  </a:cubicBezTo>
                  <a:cubicBezTo>
                    <a:pt x="214798" y="208388"/>
                    <a:pt x="214341" y="208845"/>
                    <a:pt x="214112" y="209531"/>
                  </a:cubicBezTo>
                  <a:cubicBezTo>
                    <a:pt x="213655" y="209988"/>
                    <a:pt x="213426" y="210674"/>
                    <a:pt x="212969" y="211131"/>
                  </a:cubicBezTo>
                  <a:cubicBezTo>
                    <a:pt x="212512" y="211588"/>
                    <a:pt x="212283" y="212274"/>
                    <a:pt x="211826" y="212731"/>
                  </a:cubicBezTo>
                  <a:cubicBezTo>
                    <a:pt x="211369" y="213189"/>
                    <a:pt x="211140" y="213874"/>
                    <a:pt x="210683" y="214332"/>
                  </a:cubicBezTo>
                  <a:cubicBezTo>
                    <a:pt x="210455" y="214789"/>
                    <a:pt x="209997" y="215475"/>
                    <a:pt x="209769" y="215932"/>
                  </a:cubicBezTo>
                  <a:cubicBezTo>
                    <a:pt x="209540" y="216618"/>
                    <a:pt x="209083" y="217075"/>
                    <a:pt x="208854" y="217761"/>
                  </a:cubicBezTo>
                  <a:cubicBezTo>
                    <a:pt x="208626" y="218218"/>
                    <a:pt x="208397" y="218675"/>
                    <a:pt x="207940" y="219361"/>
                  </a:cubicBezTo>
                  <a:cubicBezTo>
                    <a:pt x="207711" y="220047"/>
                    <a:pt x="207254" y="220732"/>
                    <a:pt x="207026" y="221190"/>
                  </a:cubicBezTo>
                  <a:cubicBezTo>
                    <a:pt x="206797" y="221647"/>
                    <a:pt x="206568" y="222104"/>
                    <a:pt x="206340" y="222561"/>
                  </a:cubicBezTo>
                  <a:cubicBezTo>
                    <a:pt x="205883" y="223476"/>
                    <a:pt x="205654" y="224390"/>
                    <a:pt x="205197" y="225304"/>
                  </a:cubicBezTo>
                  <a:cubicBezTo>
                    <a:pt x="204968" y="225990"/>
                    <a:pt x="204740" y="226447"/>
                    <a:pt x="204511" y="227133"/>
                  </a:cubicBezTo>
                  <a:cubicBezTo>
                    <a:pt x="204282" y="227819"/>
                    <a:pt x="204054" y="228505"/>
                    <a:pt x="203825" y="229419"/>
                  </a:cubicBezTo>
                  <a:cubicBezTo>
                    <a:pt x="203597" y="229876"/>
                    <a:pt x="203597" y="230334"/>
                    <a:pt x="203368" y="231019"/>
                  </a:cubicBezTo>
                  <a:cubicBezTo>
                    <a:pt x="203139" y="231705"/>
                    <a:pt x="202911" y="232162"/>
                    <a:pt x="202911" y="232848"/>
                  </a:cubicBezTo>
                  <a:cubicBezTo>
                    <a:pt x="202682" y="233305"/>
                    <a:pt x="202682" y="233991"/>
                    <a:pt x="202454" y="234448"/>
                  </a:cubicBezTo>
                  <a:cubicBezTo>
                    <a:pt x="202225" y="235134"/>
                    <a:pt x="202225" y="235591"/>
                    <a:pt x="201996" y="236277"/>
                  </a:cubicBezTo>
                  <a:cubicBezTo>
                    <a:pt x="201768" y="236734"/>
                    <a:pt x="201768" y="237420"/>
                    <a:pt x="201768" y="237877"/>
                  </a:cubicBezTo>
                  <a:cubicBezTo>
                    <a:pt x="201539" y="238563"/>
                    <a:pt x="201539" y="239020"/>
                    <a:pt x="201311" y="239706"/>
                  </a:cubicBezTo>
                  <a:cubicBezTo>
                    <a:pt x="201311" y="240163"/>
                    <a:pt x="201082" y="240849"/>
                    <a:pt x="201082" y="241306"/>
                  </a:cubicBezTo>
                  <a:cubicBezTo>
                    <a:pt x="201082" y="241992"/>
                    <a:pt x="200853" y="242449"/>
                    <a:pt x="200853" y="243135"/>
                  </a:cubicBezTo>
                  <a:cubicBezTo>
                    <a:pt x="200853" y="243592"/>
                    <a:pt x="200625" y="244278"/>
                    <a:pt x="200625" y="244735"/>
                  </a:cubicBezTo>
                  <a:cubicBezTo>
                    <a:pt x="200625" y="245421"/>
                    <a:pt x="200396" y="245878"/>
                    <a:pt x="200396" y="246564"/>
                  </a:cubicBezTo>
                  <a:cubicBezTo>
                    <a:pt x="200396" y="247021"/>
                    <a:pt x="200396" y="247479"/>
                    <a:pt x="200168" y="248164"/>
                  </a:cubicBezTo>
                  <a:cubicBezTo>
                    <a:pt x="200168" y="248622"/>
                    <a:pt x="200168" y="249307"/>
                    <a:pt x="199939" y="249765"/>
                  </a:cubicBezTo>
                  <a:cubicBezTo>
                    <a:pt x="199939" y="250222"/>
                    <a:pt x="199939" y="250679"/>
                    <a:pt x="199939" y="251136"/>
                  </a:cubicBezTo>
                  <a:cubicBezTo>
                    <a:pt x="199939" y="251593"/>
                    <a:pt x="199939" y="252279"/>
                    <a:pt x="199939" y="252736"/>
                  </a:cubicBezTo>
                  <a:cubicBezTo>
                    <a:pt x="199939" y="253194"/>
                    <a:pt x="199939" y="253651"/>
                    <a:pt x="199939" y="254108"/>
                  </a:cubicBezTo>
                  <a:cubicBezTo>
                    <a:pt x="199939" y="254565"/>
                    <a:pt x="199939" y="255251"/>
                    <a:pt x="199939" y="255708"/>
                  </a:cubicBezTo>
                  <a:cubicBezTo>
                    <a:pt x="199939" y="256165"/>
                    <a:pt x="199939" y="256623"/>
                    <a:pt x="199939" y="257080"/>
                  </a:cubicBezTo>
                  <a:cubicBezTo>
                    <a:pt x="199939" y="257537"/>
                    <a:pt x="199939" y="258223"/>
                    <a:pt x="199939" y="258680"/>
                  </a:cubicBezTo>
                  <a:cubicBezTo>
                    <a:pt x="199939" y="259137"/>
                    <a:pt x="199939" y="259594"/>
                    <a:pt x="199939" y="260052"/>
                  </a:cubicBezTo>
                  <a:cubicBezTo>
                    <a:pt x="199939" y="260509"/>
                    <a:pt x="199939" y="261195"/>
                    <a:pt x="199939" y="261652"/>
                  </a:cubicBezTo>
                  <a:cubicBezTo>
                    <a:pt x="199939" y="262109"/>
                    <a:pt x="199939" y="262566"/>
                    <a:pt x="199939" y="262795"/>
                  </a:cubicBezTo>
                  <a:cubicBezTo>
                    <a:pt x="199939" y="263252"/>
                    <a:pt x="199939" y="263938"/>
                    <a:pt x="200168" y="264395"/>
                  </a:cubicBezTo>
                  <a:cubicBezTo>
                    <a:pt x="200168" y="264852"/>
                    <a:pt x="200168" y="265081"/>
                    <a:pt x="200168" y="265538"/>
                  </a:cubicBezTo>
                  <a:cubicBezTo>
                    <a:pt x="200168" y="265995"/>
                    <a:pt x="200396" y="266681"/>
                    <a:pt x="200396" y="267138"/>
                  </a:cubicBezTo>
                  <a:cubicBezTo>
                    <a:pt x="200396" y="267367"/>
                    <a:pt x="200396" y="267824"/>
                    <a:pt x="200625" y="268053"/>
                  </a:cubicBezTo>
                  <a:cubicBezTo>
                    <a:pt x="200625" y="268738"/>
                    <a:pt x="200853" y="269196"/>
                    <a:pt x="200853" y="269653"/>
                  </a:cubicBezTo>
                  <a:cubicBezTo>
                    <a:pt x="200853" y="269881"/>
                    <a:pt x="200853" y="270110"/>
                    <a:pt x="201082" y="270339"/>
                  </a:cubicBezTo>
                  <a:cubicBezTo>
                    <a:pt x="201311" y="271024"/>
                    <a:pt x="201311" y="271939"/>
                    <a:pt x="201539" y="272625"/>
                  </a:cubicBezTo>
                  <a:cubicBezTo>
                    <a:pt x="202682" y="278568"/>
                    <a:pt x="203139" y="283826"/>
                    <a:pt x="202682" y="288627"/>
                  </a:cubicBezTo>
                  <a:cubicBezTo>
                    <a:pt x="202454" y="290455"/>
                    <a:pt x="202225" y="292284"/>
                    <a:pt x="201996" y="294113"/>
                  </a:cubicBezTo>
                  <a:cubicBezTo>
                    <a:pt x="201539" y="296856"/>
                    <a:pt x="200625" y="299142"/>
                    <a:pt x="199710" y="301428"/>
                  </a:cubicBezTo>
                  <a:cubicBezTo>
                    <a:pt x="199482" y="302114"/>
                    <a:pt x="199025" y="303028"/>
                    <a:pt x="198567" y="303714"/>
                  </a:cubicBezTo>
                  <a:cubicBezTo>
                    <a:pt x="197882" y="305086"/>
                    <a:pt x="196967" y="306457"/>
                    <a:pt x="196053" y="307829"/>
                  </a:cubicBezTo>
                  <a:cubicBezTo>
                    <a:pt x="195596" y="308515"/>
                    <a:pt x="195138" y="309201"/>
                    <a:pt x="194681" y="309658"/>
                  </a:cubicBezTo>
                  <a:cubicBezTo>
                    <a:pt x="193767" y="310801"/>
                    <a:pt x="192624" y="311944"/>
                    <a:pt x="191481" y="313087"/>
                  </a:cubicBezTo>
                  <a:cubicBezTo>
                    <a:pt x="182337" y="321774"/>
                    <a:pt x="168621" y="325888"/>
                    <a:pt x="154448" y="327031"/>
                  </a:cubicBezTo>
                  <a:cubicBezTo>
                    <a:pt x="148275" y="327489"/>
                    <a:pt x="142332" y="327717"/>
                    <a:pt x="136388" y="327717"/>
                  </a:cubicBezTo>
                  <a:cubicBezTo>
                    <a:pt x="132502" y="327717"/>
                    <a:pt x="128387" y="327489"/>
                    <a:pt x="124501" y="327031"/>
                  </a:cubicBezTo>
                  <a:cubicBezTo>
                    <a:pt x="118786" y="326574"/>
                    <a:pt x="113300" y="325888"/>
                    <a:pt x="107813" y="324745"/>
                  </a:cubicBezTo>
                  <a:cubicBezTo>
                    <a:pt x="107127" y="324745"/>
                    <a:pt x="106670" y="324517"/>
                    <a:pt x="105984" y="324517"/>
                  </a:cubicBezTo>
                  <a:cubicBezTo>
                    <a:pt x="98898" y="323145"/>
                    <a:pt x="92040" y="321545"/>
                    <a:pt x="84953" y="319716"/>
                  </a:cubicBezTo>
                  <a:cubicBezTo>
                    <a:pt x="84039" y="319488"/>
                    <a:pt x="83353" y="319259"/>
                    <a:pt x="82439" y="319030"/>
                  </a:cubicBezTo>
                  <a:cubicBezTo>
                    <a:pt x="77181" y="317430"/>
                    <a:pt x="71923" y="315830"/>
                    <a:pt x="66665" y="314001"/>
                  </a:cubicBezTo>
                  <a:cubicBezTo>
                    <a:pt x="64836" y="313315"/>
                    <a:pt x="62779" y="312630"/>
                    <a:pt x="60950" y="311944"/>
                  </a:cubicBezTo>
                  <a:cubicBezTo>
                    <a:pt x="60036" y="311715"/>
                    <a:pt x="59350" y="311258"/>
                    <a:pt x="58436" y="311029"/>
                  </a:cubicBezTo>
                  <a:cubicBezTo>
                    <a:pt x="58207" y="311029"/>
                    <a:pt x="57978" y="310801"/>
                    <a:pt x="57750" y="310801"/>
                  </a:cubicBezTo>
                  <a:cubicBezTo>
                    <a:pt x="57064" y="310572"/>
                    <a:pt x="56607" y="310344"/>
                    <a:pt x="56150" y="310115"/>
                  </a:cubicBezTo>
                  <a:cubicBezTo>
                    <a:pt x="55921" y="309886"/>
                    <a:pt x="55692" y="309886"/>
                    <a:pt x="55235" y="309658"/>
                  </a:cubicBezTo>
                  <a:cubicBezTo>
                    <a:pt x="54549" y="309429"/>
                    <a:pt x="54092" y="309201"/>
                    <a:pt x="53406" y="308743"/>
                  </a:cubicBezTo>
                  <a:cubicBezTo>
                    <a:pt x="53178" y="308743"/>
                    <a:pt x="52949" y="308515"/>
                    <a:pt x="52721" y="308515"/>
                  </a:cubicBezTo>
                  <a:cubicBezTo>
                    <a:pt x="52035" y="308058"/>
                    <a:pt x="51120" y="307600"/>
                    <a:pt x="50435" y="307372"/>
                  </a:cubicBezTo>
                  <a:cubicBezTo>
                    <a:pt x="50206" y="307372"/>
                    <a:pt x="49977" y="307143"/>
                    <a:pt x="49977" y="307143"/>
                  </a:cubicBezTo>
                  <a:cubicBezTo>
                    <a:pt x="49292" y="306686"/>
                    <a:pt x="48834" y="306457"/>
                    <a:pt x="48149" y="306000"/>
                  </a:cubicBezTo>
                  <a:cubicBezTo>
                    <a:pt x="47920" y="305772"/>
                    <a:pt x="47691" y="305772"/>
                    <a:pt x="47463" y="305543"/>
                  </a:cubicBezTo>
                  <a:cubicBezTo>
                    <a:pt x="47006" y="305314"/>
                    <a:pt x="46320" y="304857"/>
                    <a:pt x="45863" y="304629"/>
                  </a:cubicBezTo>
                  <a:cubicBezTo>
                    <a:pt x="45634" y="304400"/>
                    <a:pt x="45405" y="304400"/>
                    <a:pt x="45177" y="304171"/>
                  </a:cubicBezTo>
                  <a:cubicBezTo>
                    <a:pt x="44491" y="303714"/>
                    <a:pt x="44034" y="303257"/>
                    <a:pt x="43348" y="302800"/>
                  </a:cubicBezTo>
                  <a:cubicBezTo>
                    <a:pt x="43119" y="302800"/>
                    <a:pt x="43119" y="302571"/>
                    <a:pt x="42891" y="302571"/>
                  </a:cubicBezTo>
                  <a:cubicBezTo>
                    <a:pt x="42205" y="302114"/>
                    <a:pt x="41519" y="301428"/>
                    <a:pt x="40833" y="300971"/>
                  </a:cubicBezTo>
                  <a:cubicBezTo>
                    <a:pt x="40605" y="300742"/>
                    <a:pt x="40376" y="300514"/>
                    <a:pt x="40148" y="300514"/>
                  </a:cubicBezTo>
                  <a:cubicBezTo>
                    <a:pt x="39690" y="300057"/>
                    <a:pt x="39233" y="299828"/>
                    <a:pt x="38776" y="299371"/>
                  </a:cubicBezTo>
                  <a:cubicBezTo>
                    <a:pt x="38547" y="299142"/>
                    <a:pt x="38319" y="298914"/>
                    <a:pt x="38090" y="298685"/>
                  </a:cubicBezTo>
                  <a:cubicBezTo>
                    <a:pt x="37633" y="298228"/>
                    <a:pt x="37176" y="297771"/>
                    <a:pt x="36719" y="297542"/>
                  </a:cubicBezTo>
                  <a:cubicBezTo>
                    <a:pt x="36490" y="297313"/>
                    <a:pt x="36261" y="297085"/>
                    <a:pt x="36033" y="296856"/>
                  </a:cubicBezTo>
                  <a:cubicBezTo>
                    <a:pt x="35347" y="296170"/>
                    <a:pt x="34661" y="295713"/>
                    <a:pt x="34204" y="295027"/>
                  </a:cubicBezTo>
                  <a:cubicBezTo>
                    <a:pt x="33975" y="294799"/>
                    <a:pt x="33975" y="294799"/>
                    <a:pt x="33747" y="294570"/>
                  </a:cubicBezTo>
                  <a:cubicBezTo>
                    <a:pt x="33290" y="294113"/>
                    <a:pt x="32832" y="293656"/>
                    <a:pt x="32375" y="292970"/>
                  </a:cubicBezTo>
                  <a:cubicBezTo>
                    <a:pt x="32147" y="292741"/>
                    <a:pt x="31918" y="292513"/>
                    <a:pt x="31689" y="292056"/>
                  </a:cubicBezTo>
                  <a:cubicBezTo>
                    <a:pt x="31232" y="291598"/>
                    <a:pt x="31004" y="291141"/>
                    <a:pt x="30546" y="290684"/>
                  </a:cubicBezTo>
                  <a:cubicBezTo>
                    <a:pt x="30318" y="290455"/>
                    <a:pt x="30089" y="289998"/>
                    <a:pt x="29861" y="289770"/>
                  </a:cubicBezTo>
                  <a:cubicBezTo>
                    <a:pt x="29403" y="289312"/>
                    <a:pt x="29175" y="288855"/>
                    <a:pt x="28718" y="288398"/>
                  </a:cubicBezTo>
                  <a:cubicBezTo>
                    <a:pt x="28489" y="288169"/>
                    <a:pt x="28260" y="287941"/>
                    <a:pt x="28032" y="287712"/>
                  </a:cubicBezTo>
                  <a:cubicBezTo>
                    <a:pt x="27575" y="287026"/>
                    <a:pt x="26889" y="286341"/>
                    <a:pt x="26432" y="285655"/>
                  </a:cubicBezTo>
                  <a:cubicBezTo>
                    <a:pt x="26203" y="285426"/>
                    <a:pt x="25974" y="284969"/>
                    <a:pt x="25746" y="284740"/>
                  </a:cubicBezTo>
                  <a:cubicBezTo>
                    <a:pt x="25517" y="284283"/>
                    <a:pt x="25060" y="283826"/>
                    <a:pt x="24831" y="283369"/>
                  </a:cubicBezTo>
                  <a:cubicBezTo>
                    <a:pt x="24603" y="283140"/>
                    <a:pt x="24374" y="282683"/>
                    <a:pt x="24146" y="282454"/>
                  </a:cubicBezTo>
                  <a:cubicBezTo>
                    <a:pt x="23917" y="281997"/>
                    <a:pt x="23688" y="281540"/>
                    <a:pt x="23231" y="281083"/>
                  </a:cubicBezTo>
                  <a:cubicBezTo>
                    <a:pt x="23003" y="280626"/>
                    <a:pt x="22774" y="280397"/>
                    <a:pt x="22545" y="279940"/>
                  </a:cubicBezTo>
                  <a:cubicBezTo>
                    <a:pt x="22317" y="279483"/>
                    <a:pt x="21860" y="278797"/>
                    <a:pt x="21631" y="278340"/>
                  </a:cubicBezTo>
                  <a:cubicBezTo>
                    <a:pt x="21402" y="277882"/>
                    <a:pt x="21174" y="277425"/>
                    <a:pt x="20945" y="276968"/>
                  </a:cubicBezTo>
                  <a:cubicBezTo>
                    <a:pt x="20717" y="276282"/>
                    <a:pt x="20259" y="275825"/>
                    <a:pt x="20031" y="275139"/>
                  </a:cubicBezTo>
                  <a:cubicBezTo>
                    <a:pt x="19802" y="274682"/>
                    <a:pt x="19802" y="274453"/>
                    <a:pt x="19574" y="273996"/>
                  </a:cubicBezTo>
                  <a:cubicBezTo>
                    <a:pt x="19345" y="273539"/>
                    <a:pt x="19116" y="273082"/>
                    <a:pt x="18888" y="272625"/>
                  </a:cubicBezTo>
                  <a:cubicBezTo>
                    <a:pt x="18659" y="272167"/>
                    <a:pt x="18659" y="271939"/>
                    <a:pt x="18431" y="271482"/>
                  </a:cubicBezTo>
                  <a:cubicBezTo>
                    <a:pt x="18202" y="271024"/>
                    <a:pt x="17973" y="270567"/>
                    <a:pt x="17973" y="270110"/>
                  </a:cubicBezTo>
                  <a:cubicBezTo>
                    <a:pt x="17745" y="269653"/>
                    <a:pt x="17745" y="269424"/>
                    <a:pt x="17516" y="268967"/>
                  </a:cubicBezTo>
                  <a:cubicBezTo>
                    <a:pt x="17288" y="268053"/>
                    <a:pt x="17059" y="267367"/>
                    <a:pt x="16830" y="266452"/>
                  </a:cubicBezTo>
                  <a:cubicBezTo>
                    <a:pt x="16830" y="265995"/>
                    <a:pt x="16602" y="265767"/>
                    <a:pt x="16602" y="265309"/>
                  </a:cubicBezTo>
                  <a:cubicBezTo>
                    <a:pt x="16373" y="264852"/>
                    <a:pt x="16373" y="264166"/>
                    <a:pt x="16145" y="263709"/>
                  </a:cubicBezTo>
                  <a:cubicBezTo>
                    <a:pt x="16145" y="263252"/>
                    <a:pt x="15916" y="262795"/>
                    <a:pt x="15916" y="262566"/>
                  </a:cubicBezTo>
                  <a:cubicBezTo>
                    <a:pt x="15916" y="262109"/>
                    <a:pt x="15687" y="261652"/>
                    <a:pt x="15687" y="260966"/>
                  </a:cubicBezTo>
                  <a:cubicBezTo>
                    <a:pt x="15687" y="260509"/>
                    <a:pt x="15459" y="260052"/>
                    <a:pt x="15459" y="259594"/>
                  </a:cubicBezTo>
                  <a:cubicBezTo>
                    <a:pt x="15459" y="259137"/>
                    <a:pt x="15230" y="258451"/>
                    <a:pt x="15230" y="257994"/>
                  </a:cubicBezTo>
                  <a:cubicBezTo>
                    <a:pt x="15230" y="257537"/>
                    <a:pt x="15230" y="257308"/>
                    <a:pt x="15002" y="256851"/>
                  </a:cubicBezTo>
                  <a:lnTo>
                    <a:pt x="15002" y="256851"/>
                  </a:lnTo>
                  <a:cubicBezTo>
                    <a:pt x="14316" y="249765"/>
                    <a:pt x="14773" y="242221"/>
                    <a:pt x="17059" y="234448"/>
                  </a:cubicBezTo>
                  <a:cubicBezTo>
                    <a:pt x="36033" y="170212"/>
                    <a:pt x="62093" y="108718"/>
                    <a:pt x="118786" y="67113"/>
                  </a:cubicBezTo>
                  <a:cubicBezTo>
                    <a:pt x="180737" y="21622"/>
                    <a:pt x="251145" y="7906"/>
                    <a:pt x="326583" y="18650"/>
                  </a:cubicBezTo>
                  <a:cubicBezTo>
                    <a:pt x="348529" y="21850"/>
                    <a:pt x="370703" y="25508"/>
                    <a:pt x="391277" y="33738"/>
                  </a:cubicBezTo>
                  <a:cubicBezTo>
                    <a:pt x="391734" y="33966"/>
                    <a:pt x="392192" y="34195"/>
                    <a:pt x="392649" y="34195"/>
                  </a:cubicBezTo>
                  <a:cubicBezTo>
                    <a:pt x="393563" y="34652"/>
                    <a:pt x="394478" y="34881"/>
                    <a:pt x="395392" y="35338"/>
                  </a:cubicBezTo>
                  <a:cubicBezTo>
                    <a:pt x="396764" y="35795"/>
                    <a:pt x="397907" y="36481"/>
                    <a:pt x="399278" y="37167"/>
                  </a:cubicBezTo>
                  <a:cubicBezTo>
                    <a:pt x="399735" y="37395"/>
                    <a:pt x="400421" y="37624"/>
                    <a:pt x="400878" y="37852"/>
                  </a:cubicBezTo>
                  <a:cubicBezTo>
                    <a:pt x="401793" y="38310"/>
                    <a:pt x="402936" y="38767"/>
                    <a:pt x="403850" y="39453"/>
                  </a:cubicBezTo>
                  <a:cubicBezTo>
                    <a:pt x="404307" y="39681"/>
                    <a:pt x="404765" y="39910"/>
                    <a:pt x="405222" y="40138"/>
                  </a:cubicBezTo>
                  <a:cubicBezTo>
                    <a:pt x="406593" y="40824"/>
                    <a:pt x="407965" y="41739"/>
                    <a:pt x="409565" y="42424"/>
                  </a:cubicBezTo>
                  <a:cubicBezTo>
                    <a:pt x="409565" y="42424"/>
                    <a:pt x="409565" y="42424"/>
                    <a:pt x="409565" y="42424"/>
                  </a:cubicBezTo>
                  <a:cubicBezTo>
                    <a:pt x="420309" y="48597"/>
                    <a:pt x="430139" y="55455"/>
                    <a:pt x="439055" y="62541"/>
                  </a:cubicBezTo>
                  <a:cubicBezTo>
                    <a:pt x="442712" y="65513"/>
                    <a:pt x="446141" y="68256"/>
                    <a:pt x="449570" y="71457"/>
                  </a:cubicBezTo>
                  <a:cubicBezTo>
                    <a:pt x="464886" y="84944"/>
                    <a:pt x="477459" y="100260"/>
                    <a:pt x="487746" y="116719"/>
                  </a:cubicBezTo>
                  <a:cubicBezTo>
                    <a:pt x="492318" y="124035"/>
                    <a:pt x="496433" y="131807"/>
                    <a:pt x="500091" y="139808"/>
                  </a:cubicBezTo>
                  <a:cubicBezTo>
                    <a:pt x="501005" y="141865"/>
                    <a:pt x="501920" y="143923"/>
                    <a:pt x="502605" y="145980"/>
                  </a:cubicBezTo>
                  <a:cubicBezTo>
                    <a:pt x="504206" y="150095"/>
                    <a:pt x="505806" y="154210"/>
                    <a:pt x="507406" y="158553"/>
                  </a:cubicBezTo>
                  <a:cubicBezTo>
                    <a:pt x="508092" y="160611"/>
                    <a:pt x="508778" y="162897"/>
                    <a:pt x="509463" y="164954"/>
                  </a:cubicBezTo>
                  <a:cubicBezTo>
                    <a:pt x="513350" y="177984"/>
                    <a:pt x="516321" y="191472"/>
                    <a:pt x="518379" y="205873"/>
                  </a:cubicBezTo>
                  <a:cubicBezTo>
                    <a:pt x="519065" y="210674"/>
                    <a:pt x="519522" y="215475"/>
                    <a:pt x="519979" y="220504"/>
                  </a:cubicBezTo>
                  <a:cubicBezTo>
                    <a:pt x="520208" y="223247"/>
                    <a:pt x="520436" y="226219"/>
                    <a:pt x="520665" y="228962"/>
                  </a:cubicBezTo>
                  <a:cubicBezTo>
                    <a:pt x="520665" y="246564"/>
                    <a:pt x="520436" y="263252"/>
                    <a:pt x="519065" y="279940"/>
                  </a:cubicBezTo>
                  <a:close/>
                </a:path>
              </a:pathLst>
            </a:custGeom>
            <a:solidFill>
              <a:srgbClr val="000000"/>
            </a:solidFill>
            <a:ln w="2286" cap="flat">
              <a:noFill/>
              <a:prstDash val="solid"/>
              <a:miter/>
            </a:ln>
          </p:spPr>
          <p:txBody>
            <a:bodyPr rtlCol="0" anchor="ctr"/>
            <a:lstStyle/>
            <a:p>
              <a:endParaRPr lang="en-US"/>
            </a:p>
          </p:txBody>
        </p:sp>
        <p:sp>
          <p:nvSpPr>
            <p:cNvPr id="136" name="Freeform 2114">
              <a:extLst>
                <a:ext uri="{FF2B5EF4-FFF2-40B4-BE49-F238E27FC236}">
                  <a16:creationId xmlns:a16="http://schemas.microsoft.com/office/drawing/2014/main" id="{C39958CE-2D82-07E9-CBD2-C2260699443F}"/>
                </a:ext>
              </a:extLst>
            </p:cNvPr>
            <p:cNvSpPr/>
            <p:nvPr/>
          </p:nvSpPr>
          <p:spPr>
            <a:xfrm>
              <a:off x="3087614" y="5019422"/>
              <a:ext cx="254860" cy="244361"/>
            </a:xfrm>
            <a:custGeom>
              <a:avLst/>
              <a:gdLst>
                <a:gd name="connsiteX0" fmla="*/ 32599 w 254860"/>
                <a:gd name="connsiteY0" fmla="*/ 205687 h 244361"/>
                <a:gd name="connsiteX1" fmla="*/ 116723 w 254860"/>
                <a:gd name="connsiteY1" fmla="*/ 244321 h 244361"/>
                <a:gd name="connsiteX2" fmla="*/ 248397 w 254860"/>
                <a:gd name="connsiteY2" fmla="*/ 162710 h 244361"/>
                <a:gd name="connsiteX3" fmla="*/ 226223 w 254860"/>
                <a:gd name="connsiteY3" fmla="*/ 46353 h 244361"/>
                <a:gd name="connsiteX4" fmla="*/ 128611 w 254860"/>
                <a:gd name="connsiteY4" fmla="*/ 176 h 244361"/>
                <a:gd name="connsiteX5" fmla="*/ 45172 w 254860"/>
                <a:gd name="connsiteY5" fmla="*/ 32408 h 244361"/>
                <a:gd name="connsiteX6" fmla="*/ 32599 w 254860"/>
                <a:gd name="connsiteY6" fmla="*/ 205687 h 244361"/>
                <a:gd name="connsiteX7" fmla="*/ 79690 w 254860"/>
                <a:gd name="connsiteY7" fmla="*/ 29665 h 244361"/>
                <a:gd name="connsiteX8" fmla="*/ 110094 w 254860"/>
                <a:gd name="connsiteY8" fmla="*/ 18921 h 244361"/>
                <a:gd name="connsiteX9" fmla="*/ 209078 w 254860"/>
                <a:gd name="connsiteY9" fmla="*/ 46810 h 244361"/>
                <a:gd name="connsiteX10" fmla="*/ 216164 w 254860"/>
                <a:gd name="connsiteY10" fmla="*/ 55268 h 244361"/>
                <a:gd name="connsiteX11" fmla="*/ 216164 w 254860"/>
                <a:gd name="connsiteY11" fmla="*/ 55268 h 244361"/>
                <a:gd name="connsiteX12" fmla="*/ 218679 w 254860"/>
                <a:gd name="connsiteY12" fmla="*/ 58469 h 244361"/>
                <a:gd name="connsiteX13" fmla="*/ 218679 w 254860"/>
                <a:gd name="connsiteY13" fmla="*/ 58469 h 244361"/>
                <a:gd name="connsiteX14" fmla="*/ 220965 w 254860"/>
                <a:gd name="connsiteY14" fmla="*/ 61898 h 244361"/>
                <a:gd name="connsiteX15" fmla="*/ 220965 w 254860"/>
                <a:gd name="connsiteY15" fmla="*/ 61898 h 244361"/>
                <a:gd name="connsiteX16" fmla="*/ 223251 w 254860"/>
                <a:gd name="connsiteY16" fmla="*/ 65327 h 244361"/>
                <a:gd name="connsiteX17" fmla="*/ 223251 w 254860"/>
                <a:gd name="connsiteY17" fmla="*/ 65327 h 244361"/>
                <a:gd name="connsiteX18" fmla="*/ 225308 w 254860"/>
                <a:gd name="connsiteY18" fmla="*/ 68984 h 244361"/>
                <a:gd name="connsiteX19" fmla="*/ 225308 w 254860"/>
                <a:gd name="connsiteY19" fmla="*/ 68984 h 244361"/>
                <a:gd name="connsiteX20" fmla="*/ 227366 w 254860"/>
                <a:gd name="connsiteY20" fmla="*/ 72642 h 244361"/>
                <a:gd name="connsiteX21" fmla="*/ 227366 w 254860"/>
                <a:gd name="connsiteY21" fmla="*/ 72642 h 244361"/>
                <a:gd name="connsiteX22" fmla="*/ 239024 w 254860"/>
                <a:gd name="connsiteY22" fmla="*/ 104417 h 244361"/>
                <a:gd name="connsiteX23" fmla="*/ 239024 w 254860"/>
                <a:gd name="connsiteY23" fmla="*/ 104646 h 244361"/>
                <a:gd name="connsiteX24" fmla="*/ 239710 w 254860"/>
                <a:gd name="connsiteY24" fmla="*/ 108075 h 244361"/>
                <a:gd name="connsiteX25" fmla="*/ 239939 w 254860"/>
                <a:gd name="connsiteY25" fmla="*/ 108989 h 244361"/>
                <a:gd name="connsiteX26" fmla="*/ 240396 w 254860"/>
                <a:gd name="connsiteY26" fmla="*/ 111961 h 244361"/>
                <a:gd name="connsiteX27" fmla="*/ 240625 w 254860"/>
                <a:gd name="connsiteY27" fmla="*/ 113333 h 244361"/>
                <a:gd name="connsiteX28" fmla="*/ 240853 w 254860"/>
                <a:gd name="connsiteY28" fmla="*/ 116076 h 244361"/>
                <a:gd name="connsiteX29" fmla="*/ 241082 w 254860"/>
                <a:gd name="connsiteY29" fmla="*/ 117676 h 244361"/>
                <a:gd name="connsiteX30" fmla="*/ 241310 w 254860"/>
                <a:gd name="connsiteY30" fmla="*/ 120191 h 244361"/>
                <a:gd name="connsiteX31" fmla="*/ 241310 w 254860"/>
                <a:gd name="connsiteY31" fmla="*/ 122020 h 244361"/>
                <a:gd name="connsiteX32" fmla="*/ 241310 w 254860"/>
                <a:gd name="connsiteY32" fmla="*/ 124534 h 244361"/>
                <a:gd name="connsiteX33" fmla="*/ 241310 w 254860"/>
                <a:gd name="connsiteY33" fmla="*/ 126592 h 244361"/>
                <a:gd name="connsiteX34" fmla="*/ 241310 w 254860"/>
                <a:gd name="connsiteY34" fmla="*/ 128878 h 244361"/>
                <a:gd name="connsiteX35" fmla="*/ 241082 w 254860"/>
                <a:gd name="connsiteY35" fmla="*/ 130935 h 244361"/>
                <a:gd name="connsiteX36" fmla="*/ 240853 w 254860"/>
                <a:gd name="connsiteY36" fmla="*/ 133221 h 244361"/>
                <a:gd name="connsiteX37" fmla="*/ 240625 w 254860"/>
                <a:gd name="connsiteY37" fmla="*/ 135278 h 244361"/>
                <a:gd name="connsiteX38" fmla="*/ 240396 w 254860"/>
                <a:gd name="connsiteY38" fmla="*/ 137564 h 244361"/>
                <a:gd name="connsiteX39" fmla="*/ 239939 w 254860"/>
                <a:gd name="connsiteY39" fmla="*/ 139850 h 244361"/>
                <a:gd name="connsiteX40" fmla="*/ 239482 w 254860"/>
                <a:gd name="connsiteY40" fmla="*/ 142136 h 244361"/>
                <a:gd name="connsiteX41" fmla="*/ 239024 w 254860"/>
                <a:gd name="connsiteY41" fmla="*/ 144422 h 244361"/>
                <a:gd name="connsiteX42" fmla="*/ 238567 w 254860"/>
                <a:gd name="connsiteY42" fmla="*/ 146480 h 244361"/>
                <a:gd name="connsiteX43" fmla="*/ 237881 w 254860"/>
                <a:gd name="connsiteY43" fmla="*/ 148766 h 244361"/>
                <a:gd name="connsiteX44" fmla="*/ 237196 w 254860"/>
                <a:gd name="connsiteY44" fmla="*/ 150823 h 244361"/>
                <a:gd name="connsiteX45" fmla="*/ 236510 w 254860"/>
                <a:gd name="connsiteY45" fmla="*/ 153109 h 244361"/>
                <a:gd name="connsiteX46" fmla="*/ 235824 w 254860"/>
                <a:gd name="connsiteY46" fmla="*/ 155167 h 244361"/>
                <a:gd name="connsiteX47" fmla="*/ 234910 w 254860"/>
                <a:gd name="connsiteY47" fmla="*/ 157453 h 244361"/>
                <a:gd name="connsiteX48" fmla="*/ 233995 w 254860"/>
                <a:gd name="connsiteY48" fmla="*/ 159510 h 244361"/>
                <a:gd name="connsiteX49" fmla="*/ 232852 w 254860"/>
                <a:gd name="connsiteY49" fmla="*/ 161796 h 244361"/>
                <a:gd name="connsiteX50" fmla="*/ 231938 w 254860"/>
                <a:gd name="connsiteY50" fmla="*/ 163853 h 244361"/>
                <a:gd name="connsiteX51" fmla="*/ 230566 w 254860"/>
                <a:gd name="connsiteY51" fmla="*/ 166368 h 244361"/>
                <a:gd name="connsiteX52" fmla="*/ 229652 w 254860"/>
                <a:gd name="connsiteY52" fmla="*/ 168197 h 244361"/>
                <a:gd name="connsiteX53" fmla="*/ 228052 w 254860"/>
                <a:gd name="connsiteY53" fmla="*/ 170711 h 244361"/>
                <a:gd name="connsiteX54" fmla="*/ 226909 w 254860"/>
                <a:gd name="connsiteY54" fmla="*/ 172312 h 244361"/>
                <a:gd name="connsiteX55" fmla="*/ 225080 w 254860"/>
                <a:gd name="connsiteY55" fmla="*/ 175055 h 244361"/>
                <a:gd name="connsiteX56" fmla="*/ 224165 w 254860"/>
                <a:gd name="connsiteY56" fmla="*/ 176426 h 244361"/>
                <a:gd name="connsiteX57" fmla="*/ 221194 w 254860"/>
                <a:gd name="connsiteY57" fmla="*/ 180541 h 244361"/>
                <a:gd name="connsiteX58" fmla="*/ 221194 w 254860"/>
                <a:gd name="connsiteY58" fmla="*/ 180541 h 244361"/>
                <a:gd name="connsiteX59" fmla="*/ 218908 w 254860"/>
                <a:gd name="connsiteY59" fmla="*/ 183284 h 244361"/>
                <a:gd name="connsiteX60" fmla="*/ 212278 w 254860"/>
                <a:gd name="connsiteY60" fmla="*/ 191285 h 244361"/>
                <a:gd name="connsiteX61" fmla="*/ 207706 w 254860"/>
                <a:gd name="connsiteY61" fmla="*/ 196543 h 244361"/>
                <a:gd name="connsiteX62" fmla="*/ 202906 w 254860"/>
                <a:gd name="connsiteY62" fmla="*/ 201572 h 244361"/>
                <a:gd name="connsiteX63" fmla="*/ 197876 w 254860"/>
                <a:gd name="connsiteY63" fmla="*/ 206373 h 244361"/>
                <a:gd name="connsiteX64" fmla="*/ 180731 w 254860"/>
                <a:gd name="connsiteY64" fmla="*/ 218717 h 244361"/>
                <a:gd name="connsiteX65" fmla="*/ 178217 w 254860"/>
                <a:gd name="connsiteY65" fmla="*/ 220089 h 244361"/>
                <a:gd name="connsiteX66" fmla="*/ 175702 w 254860"/>
                <a:gd name="connsiteY66" fmla="*/ 221461 h 244361"/>
                <a:gd name="connsiteX67" fmla="*/ 170444 w 254860"/>
                <a:gd name="connsiteY67" fmla="*/ 223747 h 244361"/>
                <a:gd name="connsiteX68" fmla="*/ 165187 w 254860"/>
                <a:gd name="connsiteY68" fmla="*/ 225804 h 244361"/>
                <a:gd name="connsiteX69" fmla="*/ 162443 w 254860"/>
                <a:gd name="connsiteY69" fmla="*/ 226718 h 244361"/>
                <a:gd name="connsiteX70" fmla="*/ 156957 w 254860"/>
                <a:gd name="connsiteY70" fmla="*/ 228090 h 244361"/>
                <a:gd name="connsiteX71" fmla="*/ 148727 w 254860"/>
                <a:gd name="connsiteY71" fmla="*/ 229462 h 244361"/>
                <a:gd name="connsiteX72" fmla="*/ 145984 w 254860"/>
                <a:gd name="connsiteY72" fmla="*/ 229690 h 244361"/>
                <a:gd name="connsiteX73" fmla="*/ 140269 w 254860"/>
                <a:gd name="connsiteY73" fmla="*/ 229919 h 244361"/>
                <a:gd name="connsiteX74" fmla="*/ 137297 w 254860"/>
                <a:gd name="connsiteY74" fmla="*/ 229919 h 244361"/>
                <a:gd name="connsiteX75" fmla="*/ 111466 w 254860"/>
                <a:gd name="connsiteY75" fmla="*/ 227176 h 244361"/>
                <a:gd name="connsiteX76" fmla="*/ 100721 w 254860"/>
                <a:gd name="connsiteY76" fmla="*/ 225118 h 244361"/>
                <a:gd name="connsiteX77" fmla="*/ 87005 w 254860"/>
                <a:gd name="connsiteY77" fmla="*/ 221232 h 244361"/>
                <a:gd name="connsiteX78" fmla="*/ 77176 w 254860"/>
                <a:gd name="connsiteY78" fmla="*/ 217346 h 244361"/>
                <a:gd name="connsiteX79" fmla="*/ 45172 w 254860"/>
                <a:gd name="connsiteY79" fmla="*/ 194714 h 244361"/>
                <a:gd name="connsiteX80" fmla="*/ 35570 w 254860"/>
                <a:gd name="connsiteY80" fmla="*/ 182599 h 244361"/>
                <a:gd name="connsiteX81" fmla="*/ 32827 w 254860"/>
                <a:gd name="connsiteY81" fmla="*/ 178255 h 244361"/>
                <a:gd name="connsiteX82" fmla="*/ 31913 w 254860"/>
                <a:gd name="connsiteY82" fmla="*/ 176655 h 244361"/>
                <a:gd name="connsiteX83" fmla="*/ 30313 w 254860"/>
                <a:gd name="connsiteY83" fmla="*/ 173683 h 244361"/>
                <a:gd name="connsiteX84" fmla="*/ 29170 w 254860"/>
                <a:gd name="connsiteY84" fmla="*/ 171626 h 244361"/>
                <a:gd name="connsiteX85" fmla="*/ 28027 w 254860"/>
                <a:gd name="connsiteY85" fmla="*/ 169111 h 244361"/>
                <a:gd name="connsiteX86" fmla="*/ 26884 w 254860"/>
                <a:gd name="connsiteY86" fmla="*/ 166597 h 244361"/>
                <a:gd name="connsiteX87" fmla="*/ 25969 w 254860"/>
                <a:gd name="connsiteY87" fmla="*/ 164311 h 244361"/>
                <a:gd name="connsiteX88" fmla="*/ 24826 w 254860"/>
                <a:gd name="connsiteY88" fmla="*/ 161567 h 244361"/>
                <a:gd name="connsiteX89" fmla="*/ 24140 w 254860"/>
                <a:gd name="connsiteY89" fmla="*/ 159510 h 244361"/>
                <a:gd name="connsiteX90" fmla="*/ 22997 w 254860"/>
                <a:gd name="connsiteY90" fmla="*/ 156538 h 244361"/>
                <a:gd name="connsiteX91" fmla="*/ 22540 w 254860"/>
                <a:gd name="connsiteY91" fmla="*/ 154709 h 244361"/>
                <a:gd name="connsiteX92" fmla="*/ 21626 w 254860"/>
                <a:gd name="connsiteY92" fmla="*/ 151509 h 244361"/>
                <a:gd name="connsiteX93" fmla="*/ 21169 w 254860"/>
                <a:gd name="connsiteY93" fmla="*/ 150137 h 244361"/>
                <a:gd name="connsiteX94" fmla="*/ 20254 w 254860"/>
                <a:gd name="connsiteY94" fmla="*/ 146480 h 244361"/>
                <a:gd name="connsiteX95" fmla="*/ 20254 w 254860"/>
                <a:gd name="connsiteY95" fmla="*/ 146480 h 244361"/>
                <a:gd name="connsiteX96" fmla="*/ 79690 w 254860"/>
                <a:gd name="connsiteY96" fmla="*/ 29665 h 24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4860" h="244361">
                  <a:moveTo>
                    <a:pt x="32599" y="205687"/>
                  </a:moveTo>
                  <a:cubicBezTo>
                    <a:pt x="61174" y="231976"/>
                    <a:pt x="95006" y="243406"/>
                    <a:pt x="116723" y="244321"/>
                  </a:cubicBezTo>
                  <a:cubicBezTo>
                    <a:pt x="184618" y="245692"/>
                    <a:pt x="231252" y="211631"/>
                    <a:pt x="248397" y="162710"/>
                  </a:cubicBezTo>
                  <a:cubicBezTo>
                    <a:pt x="263713" y="119048"/>
                    <a:pt x="249997" y="80414"/>
                    <a:pt x="226223" y="46353"/>
                  </a:cubicBezTo>
                  <a:cubicBezTo>
                    <a:pt x="203820" y="14120"/>
                    <a:pt x="168387" y="-1882"/>
                    <a:pt x="128611" y="176"/>
                  </a:cubicBezTo>
                  <a:cubicBezTo>
                    <a:pt x="97978" y="1776"/>
                    <a:pt x="70546" y="14120"/>
                    <a:pt x="45172" y="32408"/>
                  </a:cubicBezTo>
                  <a:cubicBezTo>
                    <a:pt x="-15407" y="75842"/>
                    <a:pt x="-10378" y="165911"/>
                    <a:pt x="32599" y="205687"/>
                  </a:cubicBezTo>
                  <a:close/>
                  <a:moveTo>
                    <a:pt x="79690" y="29665"/>
                  </a:moveTo>
                  <a:cubicBezTo>
                    <a:pt x="89749" y="25322"/>
                    <a:pt x="99807" y="21893"/>
                    <a:pt x="110094" y="18921"/>
                  </a:cubicBezTo>
                  <a:cubicBezTo>
                    <a:pt x="148956" y="7491"/>
                    <a:pt x="183475" y="19378"/>
                    <a:pt x="209078" y="46810"/>
                  </a:cubicBezTo>
                  <a:cubicBezTo>
                    <a:pt x="211592" y="49553"/>
                    <a:pt x="213878" y="52297"/>
                    <a:pt x="216164" y="55268"/>
                  </a:cubicBezTo>
                  <a:cubicBezTo>
                    <a:pt x="216164" y="55268"/>
                    <a:pt x="216164" y="55268"/>
                    <a:pt x="216164" y="55268"/>
                  </a:cubicBezTo>
                  <a:cubicBezTo>
                    <a:pt x="217079" y="56411"/>
                    <a:pt x="217765" y="57554"/>
                    <a:pt x="218679" y="58469"/>
                  </a:cubicBezTo>
                  <a:cubicBezTo>
                    <a:pt x="218679" y="58469"/>
                    <a:pt x="218679" y="58469"/>
                    <a:pt x="218679" y="58469"/>
                  </a:cubicBezTo>
                  <a:cubicBezTo>
                    <a:pt x="219593" y="59612"/>
                    <a:pt x="220279" y="60755"/>
                    <a:pt x="220965" y="61898"/>
                  </a:cubicBezTo>
                  <a:cubicBezTo>
                    <a:pt x="220965" y="61898"/>
                    <a:pt x="220965" y="61898"/>
                    <a:pt x="220965" y="61898"/>
                  </a:cubicBezTo>
                  <a:cubicBezTo>
                    <a:pt x="221651" y="63041"/>
                    <a:pt x="222565" y="64184"/>
                    <a:pt x="223251" y="65327"/>
                  </a:cubicBezTo>
                  <a:cubicBezTo>
                    <a:pt x="223251" y="65327"/>
                    <a:pt x="223251" y="65327"/>
                    <a:pt x="223251" y="65327"/>
                  </a:cubicBezTo>
                  <a:cubicBezTo>
                    <a:pt x="223937" y="66470"/>
                    <a:pt x="224623" y="67613"/>
                    <a:pt x="225308" y="68984"/>
                  </a:cubicBezTo>
                  <a:cubicBezTo>
                    <a:pt x="225308" y="68984"/>
                    <a:pt x="225308" y="68984"/>
                    <a:pt x="225308" y="68984"/>
                  </a:cubicBezTo>
                  <a:cubicBezTo>
                    <a:pt x="225994" y="70127"/>
                    <a:pt x="226680" y="71499"/>
                    <a:pt x="227366" y="72642"/>
                  </a:cubicBezTo>
                  <a:cubicBezTo>
                    <a:pt x="227366" y="72642"/>
                    <a:pt x="227366" y="72642"/>
                    <a:pt x="227366" y="72642"/>
                  </a:cubicBezTo>
                  <a:cubicBezTo>
                    <a:pt x="232852" y="82700"/>
                    <a:pt x="236738" y="93445"/>
                    <a:pt x="239024" y="104417"/>
                  </a:cubicBezTo>
                  <a:cubicBezTo>
                    <a:pt x="239024" y="104417"/>
                    <a:pt x="239024" y="104646"/>
                    <a:pt x="239024" y="104646"/>
                  </a:cubicBezTo>
                  <a:cubicBezTo>
                    <a:pt x="239253" y="105789"/>
                    <a:pt x="239482" y="106932"/>
                    <a:pt x="239710" y="108075"/>
                  </a:cubicBezTo>
                  <a:cubicBezTo>
                    <a:pt x="239710" y="108304"/>
                    <a:pt x="239939" y="108761"/>
                    <a:pt x="239939" y="108989"/>
                  </a:cubicBezTo>
                  <a:cubicBezTo>
                    <a:pt x="240167" y="109904"/>
                    <a:pt x="240167" y="111047"/>
                    <a:pt x="240396" y="111961"/>
                  </a:cubicBezTo>
                  <a:cubicBezTo>
                    <a:pt x="240396" y="112418"/>
                    <a:pt x="240625" y="112876"/>
                    <a:pt x="240625" y="113333"/>
                  </a:cubicBezTo>
                  <a:cubicBezTo>
                    <a:pt x="240625" y="114247"/>
                    <a:pt x="240853" y="115162"/>
                    <a:pt x="240853" y="116076"/>
                  </a:cubicBezTo>
                  <a:cubicBezTo>
                    <a:pt x="240853" y="116533"/>
                    <a:pt x="240853" y="117219"/>
                    <a:pt x="241082" y="117676"/>
                  </a:cubicBezTo>
                  <a:cubicBezTo>
                    <a:pt x="241082" y="118591"/>
                    <a:pt x="241082" y="119505"/>
                    <a:pt x="241310" y="120191"/>
                  </a:cubicBezTo>
                  <a:cubicBezTo>
                    <a:pt x="241310" y="120877"/>
                    <a:pt x="241310" y="121334"/>
                    <a:pt x="241310" y="122020"/>
                  </a:cubicBezTo>
                  <a:cubicBezTo>
                    <a:pt x="241310" y="122934"/>
                    <a:pt x="241310" y="123620"/>
                    <a:pt x="241310" y="124534"/>
                  </a:cubicBezTo>
                  <a:cubicBezTo>
                    <a:pt x="241310" y="125220"/>
                    <a:pt x="241310" y="125906"/>
                    <a:pt x="241310" y="126592"/>
                  </a:cubicBezTo>
                  <a:cubicBezTo>
                    <a:pt x="241310" y="127277"/>
                    <a:pt x="241310" y="128192"/>
                    <a:pt x="241310" y="128878"/>
                  </a:cubicBezTo>
                  <a:cubicBezTo>
                    <a:pt x="241310" y="129563"/>
                    <a:pt x="241310" y="130249"/>
                    <a:pt x="241082" y="130935"/>
                  </a:cubicBezTo>
                  <a:cubicBezTo>
                    <a:pt x="241082" y="131621"/>
                    <a:pt x="240853" y="132535"/>
                    <a:pt x="240853" y="133221"/>
                  </a:cubicBezTo>
                  <a:cubicBezTo>
                    <a:pt x="240853" y="133907"/>
                    <a:pt x="240625" y="134593"/>
                    <a:pt x="240625" y="135278"/>
                  </a:cubicBezTo>
                  <a:cubicBezTo>
                    <a:pt x="240625" y="135964"/>
                    <a:pt x="240396" y="136879"/>
                    <a:pt x="240396" y="137564"/>
                  </a:cubicBezTo>
                  <a:cubicBezTo>
                    <a:pt x="240396" y="138250"/>
                    <a:pt x="240167" y="138936"/>
                    <a:pt x="239939" y="139850"/>
                  </a:cubicBezTo>
                  <a:cubicBezTo>
                    <a:pt x="239710" y="140536"/>
                    <a:pt x="239710" y="141222"/>
                    <a:pt x="239482" y="142136"/>
                  </a:cubicBezTo>
                  <a:cubicBezTo>
                    <a:pt x="239253" y="142822"/>
                    <a:pt x="239253" y="143508"/>
                    <a:pt x="239024" y="144422"/>
                  </a:cubicBezTo>
                  <a:cubicBezTo>
                    <a:pt x="238796" y="145108"/>
                    <a:pt x="238796" y="145794"/>
                    <a:pt x="238567" y="146480"/>
                  </a:cubicBezTo>
                  <a:cubicBezTo>
                    <a:pt x="238339" y="147166"/>
                    <a:pt x="238110" y="148080"/>
                    <a:pt x="237881" y="148766"/>
                  </a:cubicBezTo>
                  <a:cubicBezTo>
                    <a:pt x="237653" y="149452"/>
                    <a:pt x="237424" y="150137"/>
                    <a:pt x="237196" y="150823"/>
                  </a:cubicBezTo>
                  <a:cubicBezTo>
                    <a:pt x="236967" y="151509"/>
                    <a:pt x="236738" y="152423"/>
                    <a:pt x="236510" y="153109"/>
                  </a:cubicBezTo>
                  <a:cubicBezTo>
                    <a:pt x="236281" y="153795"/>
                    <a:pt x="236053" y="154481"/>
                    <a:pt x="235824" y="155167"/>
                  </a:cubicBezTo>
                  <a:cubicBezTo>
                    <a:pt x="235595" y="155852"/>
                    <a:pt x="235138" y="156767"/>
                    <a:pt x="234910" y="157453"/>
                  </a:cubicBezTo>
                  <a:cubicBezTo>
                    <a:pt x="234681" y="158138"/>
                    <a:pt x="234452" y="158824"/>
                    <a:pt x="233995" y="159510"/>
                  </a:cubicBezTo>
                  <a:cubicBezTo>
                    <a:pt x="233538" y="160196"/>
                    <a:pt x="233309" y="161110"/>
                    <a:pt x="232852" y="161796"/>
                  </a:cubicBezTo>
                  <a:cubicBezTo>
                    <a:pt x="232624" y="162482"/>
                    <a:pt x="232166" y="163168"/>
                    <a:pt x="231938" y="163853"/>
                  </a:cubicBezTo>
                  <a:cubicBezTo>
                    <a:pt x="231481" y="164768"/>
                    <a:pt x="231023" y="165454"/>
                    <a:pt x="230566" y="166368"/>
                  </a:cubicBezTo>
                  <a:cubicBezTo>
                    <a:pt x="230338" y="167054"/>
                    <a:pt x="229880" y="167511"/>
                    <a:pt x="229652" y="168197"/>
                  </a:cubicBezTo>
                  <a:cubicBezTo>
                    <a:pt x="229195" y="169111"/>
                    <a:pt x="228737" y="169797"/>
                    <a:pt x="228052" y="170711"/>
                  </a:cubicBezTo>
                  <a:cubicBezTo>
                    <a:pt x="227594" y="171169"/>
                    <a:pt x="227366" y="171854"/>
                    <a:pt x="226909" y="172312"/>
                  </a:cubicBezTo>
                  <a:cubicBezTo>
                    <a:pt x="226223" y="173226"/>
                    <a:pt x="225766" y="174140"/>
                    <a:pt x="225080" y="175055"/>
                  </a:cubicBezTo>
                  <a:cubicBezTo>
                    <a:pt x="224851" y="175512"/>
                    <a:pt x="224394" y="175969"/>
                    <a:pt x="224165" y="176426"/>
                  </a:cubicBezTo>
                  <a:cubicBezTo>
                    <a:pt x="223251" y="177798"/>
                    <a:pt x="222108" y="179170"/>
                    <a:pt x="221194" y="180541"/>
                  </a:cubicBezTo>
                  <a:cubicBezTo>
                    <a:pt x="221194" y="180541"/>
                    <a:pt x="221194" y="180541"/>
                    <a:pt x="221194" y="180541"/>
                  </a:cubicBezTo>
                  <a:cubicBezTo>
                    <a:pt x="220508" y="181456"/>
                    <a:pt x="219822" y="182370"/>
                    <a:pt x="218908" y="183284"/>
                  </a:cubicBezTo>
                  <a:cubicBezTo>
                    <a:pt x="216622" y="186028"/>
                    <a:pt x="214564" y="188771"/>
                    <a:pt x="212278" y="191285"/>
                  </a:cubicBezTo>
                  <a:cubicBezTo>
                    <a:pt x="210678" y="193114"/>
                    <a:pt x="209306" y="194714"/>
                    <a:pt x="207706" y="196543"/>
                  </a:cubicBezTo>
                  <a:cubicBezTo>
                    <a:pt x="206106" y="198143"/>
                    <a:pt x="204506" y="199972"/>
                    <a:pt x="202906" y="201572"/>
                  </a:cubicBezTo>
                  <a:cubicBezTo>
                    <a:pt x="201305" y="203173"/>
                    <a:pt x="199477" y="204773"/>
                    <a:pt x="197876" y="206373"/>
                  </a:cubicBezTo>
                  <a:cubicBezTo>
                    <a:pt x="192619" y="210945"/>
                    <a:pt x="186904" y="215060"/>
                    <a:pt x="180731" y="218717"/>
                  </a:cubicBezTo>
                  <a:cubicBezTo>
                    <a:pt x="179817" y="219175"/>
                    <a:pt x="179131" y="219632"/>
                    <a:pt x="178217" y="220089"/>
                  </a:cubicBezTo>
                  <a:cubicBezTo>
                    <a:pt x="177302" y="220546"/>
                    <a:pt x="176388" y="221003"/>
                    <a:pt x="175702" y="221461"/>
                  </a:cubicBezTo>
                  <a:cubicBezTo>
                    <a:pt x="173873" y="222375"/>
                    <a:pt x="172273" y="223061"/>
                    <a:pt x="170444" y="223747"/>
                  </a:cubicBezTo>
                  <a:cubicBezTo>
                    <a:pt x="168616" y="224432"/>
                    <a:pt x="167015" y="225118"/>
                    <a:pt x="165187" y="225804"/>
                  </a:cubicBezTo>
                  <a:cubicBezTo>
                    <a:pt x="164272" y="226033"/>
                    <a:pt x="163358" y="226490"/>
                    <a:pt x="162443" y="226718"/>
                  </a:cubicBezTo>
                  <a:cubicBezTo>
                    <a:pt x="160615" y="227176"/>
                    <a:pt x="158786" y="227633"/>
                    <a:pt x="156957" y="228090"/>
                  </a:cubicBezTo>
                  <a:cubicBezTo>
                    <a:pt x="154214" y="228776"/>
                    <a:pt x="151471" y="229233"/>
                    <a:pt x="148727" y="229462"/>
                  </a:cubicBezTo>
                  <a:cubicBezTo>
                    <a:pt x="147813" y="229462"/>
                    <a:pt x="146899" y="229690"/>
                    <a:pt x="145984" y="229690"/>
                  </a:cubicBezTo>
                  <a:cubicBezTo>
                    <a:pt x="144155" y="229919"/>
                    <a:pt x="142098" y="229919"/>
                    <a:pt x="140269" y="229919"/>
                  </a:cubicBezTo>
                  <a:cubicBezTo>
                    <a:pt x="139355" y="229919"/>
                    <a:pt x="138440" y="229919"/>
                    <a:pt x="137297" y="229919"/>
                  </a:cubicBezTo>
                  <a:cubicBezTo>
                    <a:pt x="128611" y="229462"/>
                    <a:pt x="119924" y="228547"/>
                    <a:pt x="111466" y="227176"/>
                  </a:cubicBezTo>
                  <a:cubicBezTo>
                    <a:pt x="107808" y="226490"/>
                    <a:pt x="104379" y="225804"/>
                    <a:pt x="100721" y="225118"/>
                  </a:cubicBezTo>
                  <a:cubicBezTo>
                    <a:pt x="95921" y="223975"/>
                    <a:pt x="91349" y="222832"/>
                    <a:pt x="87005" y="221232"/>
                  </a:cubicBezTo>
                  <a:cubicBezTo>
                    <a:pt x="83576" y="220089"/>
                    <a:pt x="80376" y="218717"/>
                    <a:pt x="77176" y="217346"/>
                  </a:cubicBezTo>
                  <a:cubicBezTo>
                    <a:pt x="65288" y="212088"/>
                    <a:pt x="54544" y="204773"/>
                    <a:pt x="45172" y="194714"/>
                  </a:cubicBezTo>
                  <a:cubicBezTo>
                    <a:pt x="41743" y="191057"/>
                    <a:pt x="38542" y="186942"/>
                    <a:pt x="35570" y="182599"/>
                  </a:cubicBezTo>
                  <a:cubicBezTo>
                    <a:pt x="34656" y="181227"/>
                    <a:pt x="33742" y="179627"/>
                    <a:pt x="32827" y="178255"/>
                  </a:cubicBezTo>
                  <a:cubicBezTo>
                    <a:pt x="32599" y="177798"/>
                    <a:pt x="32141" y="177112"/>
                    <a:pt x="31913" y="176655"/>
                  </a:cubicBezTo>
                  <a:cubicBezTo>
                    <a:pt x="31456" y="175741"/>
                    <a:pt x="30770" y="174826"/>
                    <a:pt x="30313" y="173683"/>
                  </a:cubicBezTo>
                  <a:cubicBezTo>
                    <a:pt x="29855" y="172997"/>
                    <a:pt x="29627" y="172312"/>
                    <a:pt x="29170" y="171626"/>
                  </a:cubicBezTo>
                  <a:cubicBezTo>
                    <a:pt x="28712" y="170711"/>
                    <a:pt x="28255" y="170026"/>
                    <a:pt x="28027" y="169111"/>
                  </a:cubicBezTo>
                  <a:cubicBezTo>
                    <a:pt x="27569" y="168197"/>
                    <a:pt x="27341" y="167511"/>
                    <a:pt x="26884" y="166597"/>
                  </a:cubicBezTo>
                  <a:cubicBezTo>
                    <a:pt x="26655" y="165911"/>
                    <a:pt x="26198" y="165225"/>
                    <a:pt x="25969" y="164311"/>
                  </a:cubicBezTo>
                  <a:cubicBezTo>
                    <a:pt x="25512" y="163396"/>
                    <a:pt x="25283" y="162482"/>
                    <a:pt x="24826" y="161567"/>
                  </a:cubicBezTo>
                  <a:cubicBezTo>
                    <a:pt x="24598" y="160882"/>
                    <a:pt x="24369" y="160196"/>
                    <a:pt x="24140" y="159510"/>
                  </a:cubicBezTo>
                  <a:cubicBezTo>
                    <a:pt x="23683" y="158596"/>
                    <a:pt x="23455" y="157453"/>
                    <a:pt x="22997" y="156538"/>
                  </a:cubicBezTo>
                  <a:cubicBezTo>
                    <a:pt x="22769" y="155852"/>
                    <a:pt x="22540" y="155395"/>
                    <a:pt x="22540" y="154709"/>
                  </a:cubicBezTo>
                  <a:cubicBezTo>
                    <a:pt x="22083" y="153566"/>
                    <a:pt x="21854" y="152652"/>
                    <a:pt x="21626" y="151509"/>
                  </a:cubicBezTo>
                  <a:cubicBezTo>
                    <a:pt x="21397" y="151052"/>
                    <a:pt x="21397" y="150595"/>
                    <a:pt x="21169" y="150137"/>
                  </a:cubicBezTo>
                  <a:cubicBezTo>
                    <a:pt x="20940" y="148994"/>
                    <a:pt x="20483" y="147623"/>
                    <a:pt x="20254" y="146480"/>
                  </a:cubicBezTo>
                  <a:cubicBezTo>
                    <a:pt x="20254" y="146480"/>
                    <a:pt x="20254" y="146480"/>
                    <a:pt x="20254" y="146480"/>
                  </a:cubicBezTo>
                  <a:cubicBezTo>
                    <a:pt x="8824" y="102817"/>
                    <a:pt x="25741" y="52982"/>
                    <a:pt x="79690" y="29665"/>
                  </a:cubicBezTo>
                  <a:close/>
                </a:path>
              </a:pathLst>
            </a:custGeom>
            <a:solidFill>
              <a:srgbClr val="000000"/>
            </a:solidFill>
            <a:ln w="2286" cap="flat">
              <a:noFill/>
              <a:prstDash val="solid"/>
              <a:miter/>
            </a:ln>
          </p:spPr>
          <p:txBody>
            <a:bodyPr rtlCol="0" anchor="ctr"/>
            <a:lstStyle/>
            <a:p>
              <a:endParaRPr lang="en-US"/>
            </a:p>
          </p:txBody>
        </p:sp>
        <p:sp>
          <p:nvSpPr>
            <p:cNvPr id="137" name="Freeform 2115">
              <a:extLst>
                <a:ext uri="{FF2B5EF4-FFF2-40B4-BE49-F238E27FC236}">
                  <a16:creationId xmlns:a16="http://schemas.microsoft.com/office/drawing/2014/main" id="{DA043F6B-28B0-B281-8D47-B9E5D593061B}"/>
                </a:ext>
              </a:extLst>
            </p:cNvPr>
            <p:cNvSpPr/>
            <p:nvPr/>
          </p:nvSpPr>
          <p:spPr>
            <a:xfrm>
              <a:off x="3520742" y="4420040"/>
              <a:ext cx="61794" cy="177791"/>
            </a:xfrm>
            <a:custGeom>
              <a:avLst/>
              <a:gdLst>
                <a:gd name="connsiteX0" fmla="*/ 14838 w 61794"/>
                <a:gd name="connsiteY0" fmla="*/ 3370 h 177791"/>
                <a:gd name="connsiteX1" fmla="*/ 1807 w 61794"/>
                <a:gd name="connsiteY1" fmla="*/ 3370 h 177791"/>
                <a:gd name="connsiteX2" fmla="*/ 3408 w 61794"/>
                <a:gd name="connsiteY2" fmla="*/ 14800 h 177791"/>
                <a:gd name="connsiteX3" fmla="*/ 18038 w 61794"/>
                <a:gd name="connsiteY3" fmla="*/ 30573 h 177791"/>
                <a:gd name="connsiteX4" fmla="*/ 36326 w 61794"/>
                <a:gd name="connsiteY4" fmla="*/ 151731 h 177791"/>
                <a:gd name="connsiteX5" fmla="*/ 26496 w 61794"/>
                <a:gd name="connsiteY5" fmla="*/ 177792 h 177791"/>
                <a:gd name="connsiteX6" fmla="*/ 31525 w 61794"/>
                <a:gd name="connsiteY6" fmla="*/ 176420 h 177791"/>
                <a:gd name="connsiteX7" fmla="*/ 49585 w 61794"/>
                <a:gd name="connsiteY7" fmla="*/ 52290 h 177791"/>
                <a:gd name="connsiteX8" fmla="*/ 14838 w 61794"/>
                <a:gd name="connsiteY8" fmla="*/ 3370 h 17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94" h="177791">
                  <a:moveTo>
                    <a:pt x="14838" y="3370"/>
                  </a:moveTo>
                  <a:cubicBezTo>
                    <a:pt x="10723" y="-288"/>
                    <a:pt x="5922" y="-1888"/>
                    <a:pt x="1807" y="3370"/>
                  </a:cubicBezTo>
                  <a:cubicBezTo>
                    <a:pt x="-1393" y="7485"/>
                    <a:pt x="-21" y="11371"/>
                    <a:pt x="3408" y="14800"/>
                  </a:cubicBezTo>
                  <a:cubicBezTo>
                    <a:pt x="8437" y="20058"/>
                    <a:pt x="13923" y="24858"/>
                    <a:pt x="18038" y="30573"/>
                  </a:cubicBezTo>
                  <a:cubicBezTo>
                    <a:pt x="45470" y="67606"/>
                    <a:pt x="56900" y="107154"/>
                    <a:pt x="36326" y="151731"/>
                  </a:cubicBezTo>
                  <a:cubicBezTo>
                    <a:pt x="32668" y="159961"/>
                    <a:pt x="26953" y="167505"/>
                    <a:pt x="26496" y="177792"/>
                  </a:cubicBezTo>
                  <a:cubicBezTo>
                    <a:pt x="29239" y="177106"/>
                    <a:pt x="30840" y="177106"/>
                    <a:pt x="31525" y="176420"/>
                  </a:cubicBezTo>
                  <a:cubicBezTo>
                    <a:pt x="65815" y="139158"/>
                    <a:pt x="69702" y="97096"/>
                    <a:pt x="49585" y="52290"/>
                  </a:cubicBezTo>
                  <a:cubicBezTo>
                    <a:pt x="41584" y="33774"/>
                    <a:pt x="29925" y="17086"/>
                    <a:pt x="14838" y="3370"/>
                  </a:cubicBezTo>
                  <a:close/>
                </a:path>
              </a:pathLst>
            </a:custGeom>
            <a:solidFill>
              <a:srgbClr val="000000"/>
            </a:solidFill>
            <a:ln w="2286" cap="flat">
              <a:noFill/>
              <a:prstDash val="solid"/>
              <a:miter/>
            </a:ln>
          </p:spPr>
          <p:txBody>
            <a:bodyPr rtlCol="0" anchor="ctr"/>
            <a:lstStyle/>
            <a:p>
              <a:endParaRPr lang="en-US"/>
            </a:p>
          </p:txBody>
        </p:sp>
        <p:sp>
          <p:nvSpPr>
            <p:cNvPr id="138" name="Freeform 2116">
              <a:extLst>
                <a:ext uri="{FF2B5EF4-FFF2-40B4-BE49-F238E27FC236}">
                  <a16:creationId xmlns:a16="http://schemas.microsoft.com/office/drawing/2014/main" id="{706F4B2A-8351-006E-7026-8AF35CB73A43}"/>
                </a:ext>
              </a:extLst>
            </p:cNvPr>
            <p:cNvSpPr/>
            <p:nvPr/>
          </p:nvSpPr>
          <p:spPr>
            <a:xfrm>
              <a:off x="3311659" y="5243155"/>
              <a:ext cx="163798" cy="24434"/>
            </a:xfrm>
            <a:custGeom>
              <a:avLst/>
              <a:gdLst>
                <a:gd name="connsiteX0" fmla="*/ 5379 w 163798"/>
                <a:gd name="connsiteY0" fmla="*/ 14645 h 24434"/>
                <a:gd name="connsiteX1" fmla="*/ 26182 w 163798"/>
                <a:gd name="connsiteY1" fmla="*/ 19674 h 24434"/>
                <a:gd name="connsiteX2" fmla="*/ 60700 w 163798"/>
                <a:gd name="connsiteY2" fmla="*/ 22646 h 24434"/>
                <a:gd name="connsiteX3" fmla="*/ 163799 w 163798"/>
                <a:gd name="connsiteY3" fmla="*/ 17160 h 24434"/>
                <a:gd name="connsiteX4" fmla="*/ 139110 w 163798"/>
                <a:gd name="connsiteY4" fmla="*/ 10302 h 24434"/>
                <a:gd name="connsiteX5" fmla="*/ 9951 w 163798"/>
                <a:gd name="connsiteY5" fmla="*/ 243 h 24434"/>
                <a:gd name="connsiteX6" fmla="*/ 121 w 163798"/>
                <a:gd name="connsiteY6" fmla="*/ 6187 h 24434"/>
                <a:gd name="connsiteX7" fmla="*/ 5379 w 163798"/>
                <a:gd name="connsiteY7" fmla="*/ 14645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98" h="24434">
                  <a:moveTo>
                    <a:pt x="5379" y="14645"/>
                  </a:moveTo>
                  <a:cubicBezTo>
                    <a:pt x="12237" y="16931"/>
                    <a:pt x="18866" y="19903"/>
                    <a:pt x="26182" y="19674"/>
                  </a:cubicBezTo>
                  <a:cubicBezTo>
                    <a:pt x="37840" y="19446"/>
                    <a:pt x="49042" y="21732"/>
                    <a:pt x="60700" y="22646"/>
                  </a:cubicBezTo>
                  <a:cubicBezTo>
                    <a:pt x="95219" y="25161"/>
                    <a:pt x="129509" y="26304"/>
                    <a:pt x="163799" y="17160"/>
                  </a:cubicBezTo>
                  <a:cubicBezTo>
                    <a:pt x="155798" y="12588"/>
                    <a:pt x="147797" y="10759"/>
                    <a:pt x="139110" y="10302"/>
                  </a:cubicBezTo>
                  <a:cubicBezTo>
                    <a:pt x="96133" y="7787"/>
                    <a:pt x="52699" y="9387"/>
                    <a:pt x="9951" y="243"/>
                  </a:cubicBezTo>
                  <a:cubicBezTo>
                    <a:pt x="5150" y="-671"/>
                    <a:pt x="1264" y="929"/>
                    <a:pt x="121" y="6187"/>
                  </a:cubicBezTo>
                  <a:cubicBezTo>
                    <a:pt x="-565" y="10302"/>
                    <a:pt x="1721" y="13273"/>
                    <a:pt x="5379" y="14645"/>
                  </a:cubicBezTo>
                  <a:close/>
                </a:path>
              </a:pathLst>
            </a:custGeom>
            <a:solidFill>
              <a:srgbClr val="000000"/>
            </a:solidFill>
            <a:ln w="2286" cap="flat">
              <a:noFill/>
              <a:prstDash val="solid"/>
              <a:miter/>
            </a:ln>
          </p:spPr>
          <p:txBody>
            <a:bodyPr rtlCol="0" anchor="ctr"/>
            <a:lstStyle/>
            <a:p>
              <a:endParaRPr lang="en-US"/>
            </a:p>
          </p:txBody>
        </p:sp>
        <p:sp>
          <p:nvSpPr>
            <p:cNvPr id="139" name="Freeform 2117">
              <a:extLst>
                <a:ext uri="{FF2B5EF4-FFF2-40B4-BE49-F238E27FC236}">
                  <a16:creationId xmlns:a16="http://schemas.microsoft.com/office/drawing/2014/main" id="{97297E12-96FD-D83F-8FCD-8F8C26A0A530}"/>
                </a:ext>
              </a:extLst>
            </p:cNvPr>
            <p:cNvSpPr/>
            <p:nvPr/>
          </p:nvSpPr>
          <p:spPr>
            <a:xfrm>
              <a:off x="2475847" y="4854951"/>
              <a:ext cx="44748" cy="134471"/>
            </a:xfrm>
            <a:custGeom>
              <a:avLst/>
              <a:gdLst>
                <a:gd name="connsiteX0" fmla="*/ 44749 w 44748"/>
                <a:gd name="connsiteY0" fmla="*/ 134472 h 134471"/>
                <a:gd name="connsiteX1" fmla="*/ 40634 w 44748"/>
                <a:gd name="connsiteY1" fmla="*/ 124642 h 134471"/>
                <a:gd name="connsiteX2" fmla="*/ 27604 w 44748"/>
                <a:gd name="connsiteY2" fmla="*/ 12171 h 134471"/>
                <a:gd name="connsiteX3" fmla="*/ 25318 w 44748"/>
                <a:gd name="connsiteY3" fmla="*/ 1198 h 134471"/>
                <a:gd name="connsiteX4" fmla="*/ 11830 w 44748"/>
                <a:gd name="connsiteY4" fmla="*/ 7370 h 134471"/>
                <a:gd name="connsiteX5" fmla="*/ 1772 w 44748"/>
                <a:gd name="connsiteY5" fmla="*/ 81208 h 134471"/>
                <a:gd name="connsiteX6" fmla="*/ 44749 w 44748"/>
                <a:gd name="connsiteY6" fmla="*/ 134472 h 13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48" h="134471">
                  <a:moveTo>
                    <a:pt x="44749" y="134472"/>
                  </a:moveTo>
                  <a:cubicBezTo>
                    <a:pt x="42234" y="128299"/>
                    <a:pt x="41777" y="126242"/>
                    <a:pt x="40634" y="124642"/>
                  </a:cubicBezTo>
                  <a:cubicBezTo>
                    <a:pt x="12973" y="89895"/>
                    <a:pt x="7030" y="52404"/>
                    <a:pt x="27604" y="12171"/>
                  </a:cubicBezTo>
                  <a:cubicBezTo>
                    <a:pt x="29890" y="7599"/>
                    <a:pt x="30118" y="3484"/>
                    <a:pt x="25318" y="1198"/>
                  </a:cubicBezTo>
                  <a:cubicBezTo>
                    <a:pt x="18917" y="-1774"/>
                    <a:pt x="14345" y="969"/>
                    <a:pt x="11830" y="7370"/>
                  </a:cubicBezTo>
                  <a:cubicBezTo>
                    <a:pt x="2458" y="31144"/>
                    <a:pt x="-3029" y="55833"/>
                    <a:pt x="1772" y="81208"/>
                  </a:cubicBezTo>
                  <a:cubicBezTo>
                    <a:pt x="6115" y="104296"/>
                    <a:pt x="15945" y="124413"/>
                    <a:pt x="44749" y="134472"/>
                  </a:cubicBezTo>
                  <a:close/>
                </a:path>
              </a:pathLst>
            </a:custGeom>
            <a:solidFill>
              <a:srgbClr val="000000"/>
            </a:solidFill>
            <a:ln w="2286" cap="flat">
              <a:noFill/>
              <a:prstDash val="solid"/>
              <a:miter/>
            </a:ln>
          </p:spPr>
          <p:txBody>
            <a:bodyPr rtlCol="0" anchor="ctr"/>
            <a:lstStyle/>
            <a:p>
              <a:endParaRPr lang="en-US"/>
            </a:p>
          </p:txBody>
        </p:sp>
        <p:sp>
          <p:nvSpPr>
            <p:cNvPr id="140" name="Freeform 2118">
              <a:extLst>
                <a:ext uri="{FF2B5EF4-FFF2-40B4-BE49-F238E27FC236}">
                  <a16:creationId xmlns:a16="http://schemas.microsoft.com/office/drawing/2014/main" id="{4819A7B6-6A64-D3CB-4F02-20B04E29076A}"/>
                </a:ext>
              </a:extLst>
            </p:cNvPr>
            <p:cNvSpPr/>
            <p:nvPr/>
          </p:nvSpPr>
          <p:spPr>
            <a:xfrm>
              <a:off x="3000416" y="5248579"/>
              <a:ext cx="117053" cy="18821"/>
            </a:xfrm>
            <a:custGeom>
              <a:avLst/>
              <a:gdLst>
                <a:gd name="connsiteX0" fmla="*/ 5954 w 117053"/>
                <a:gd name="connsiteY0" fmla="*/ 76 h 18821"/>
                <a:gd name="connsiteX1" fmla="*/ 11 w 117053"/>
                <a:gd name="connsiteY1" fmla="*/ 4877 h 18821"/>
                <a:gd name="connsiteX2" fmla="*/ 6412 w 117053"/>
                <a:gd name="connsiteY2" fmla="*/ 12420 h 18821"/>
                <a:gd name="connsiteX3" fmla="*/ 51217 w 117053"/>
                <a:gd name="connsiteY3" fmla="*/ 18821 h 18821"/>
                <a:gd name="connsiteX4" fmla="*/ 117054 w 117053"/>
                <a:gd name="connsiteY4" fmla="*/ 13563 h 18821"/>
                <a:gd name="connsiteX5" fmla="*/ 115454 w 117053"/>
                <a:gd name="connsiteY5" fmla="*/ 10363 h 18821"/>
                <a:gd name="connsiteX6" fmla="*/ 5954 w 117053"/>
                <a:gd name="connsiteY6" fmla="*/ 76 h 1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53" h="18821">
                  <a:moveTo>
                    <a:pt x="5954" y="76"/>
                  </a:moveTo>
                  <a:cubicBezTo>
                    <a:pt x="3211" y="-381"/>
                    <a:pt x="239" y="1219"/>
                    <a:pt x="11" y="4877"/>
                  </a:cubicBezTo>
                  <a:cubicBezTo>
                    <a:pt x="-218" y="9220"/>
                    <a:pt x="3211" y="11506"/>
                    <a:pt x="6412" y="12420"/>
                  </a:cubicBezTo>
                  <a:cubicBezTo>
                    <a:pt x="21042" y="16078"/>
                    <a:pt x="35901" y="18821"/>
                    <a:pt x="51217" y="18821"/>
                  </a:cubicBezTo>
                  <a:cubicBezTo>
                    <a:pt x="72706" y="18821"/>
                    <a:pt x="94194" y="16307"/>
                    <a:pt x="117054" y="13563"/>
                  </a:cubicBezTo>
                  <a:cubicBezTo>
                    <a:pt x="115911" y="11506"/>
                    <a:pt x="115911" y="10363"/>
                    <a:pt x="115454" y="10363"/>
                  </a:cubicBezTo>
                  <a:cubicBezTo>
                    <a:pt x="79564" y="-610"/>
                    <a:pt x="42302" y="5562"/>
                    <a:pt x="5954" y="76"/>
                  </a:cubicBezTo>
                  <a:close/>
                </a:path>
              </a:pathLst>
            </a:custGeom>
            <a:solidFill>
              <a:srgbClr val="000000"/>
            </a:solidFill>
            <a:ln w="2286" cap="flat">
              <a:noFill/>
              <a:prstDash val="solid"/>
              <a:miter/>
            </a:ln>
          </p:spPr>
          <p:txBody>
            <a:bodyPr rtlCol="0" anchor="ctr"/>
            <a:lstStyle/>
            <a:p>
              <a:endParaRPr lang="en-US"/>
            </a:p>
          </p:txBody>
        </p:sp>
        <p:sp>
          <p:nvSpPr>
            <p:cNvPr id="141" name="Freeform 2119">
              <a:extLst>
                <a:ext uri="{FF2B5EF4-FFF2-40B4-BE49-F238E27FC236}">
                  <a16:creationId xmlns:a16="http://schemas.microsoft.com/office/drawing/2014/main" id="{3BB82F05-D76C-AF34-E7BD-3ECC2CCEF57F}"/>
                </a:ext>
              </a:extLst>
            </p:cNvPr>
            <p:cNvSpPr/>
            <p:nvPr/>
          </p:nvSpPr>
          <p:spPr>
            <a:xfrm>
              <a:off x="2473961" y="5224538"/>
              <a:ext cx="86182" cy="17633"/>
            </a:xfrm>
            <a:custGeom>
              <a:avLst/>
              <a:gdLst>
                <a:gd name="connsiteX0" fmla="*/ 7087 w 86182"/>
                <a:gd name="connsiteY0" fmla="*/ 13373 h 17633"/>
                <a:gd name="connsiteX1" fmla="*/ 86182 w 86182"/>
                <a:gd name="connsiteY1" fmla="*/ 9030 h 17633"/>
                <a:gd name="connsiteX2" fmla="*/ 70409 w 86182"/>
                <a:gd name="connsiteY2" fmla="*/ 3086 h 17633"/>
                <a:gd name="connsiteX3" fmla="*/ 16459 w 86182"/>
                <a:gd name="connsiteY3" fmla="*/ 343 h 17633"/>
                <a:gd name="connsiteX4" fmla="*/ 7772 w 86182"/>
                <a:gd name="connsiteY4" fmla="*/ 343 h 17633"/>
                <a:gd name="connsiteX5" fmla="*/ 0 w 86182"/>
                <a:gd name="connsiteY5" fmla="*/ 6515 h 17633"/>
                <a:gd name="connsiteX6" fmla="*/ 7087 w 86182"/>
                <a:gd name="connsiteY6" fmla="*/ 13373 h 1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82" h="17633">
                  <a:moveTo>
                    <a:pt x="7087" y="13373"/>
                  </a:moveTo>
                  <a:cubicBezTo>
                    <a:pt x="33376" y="17945"/>
                    <a:pt x="59436" y="21603"/>
                    <a:pt x="86182" y="9030"/>
                  </a:cubicBezTo>
                  <a:cubicBezTo>
                    <a:pt x="80696" y="1486"/>
                    <a:pt x="75209" y="2858"/>
                    <a:pt x="70409" y="3086"/>
                  </a:cubicBezTo>
                  <a:cubicBezTo>
                    <a:pt x="52349" y="3543"/>
                    <a:pt x="34290" y="3772"/>
                    <a:pt x="16459" y="343"/>
                  </a:cubicBezTo>
                  <a:cubicBezTo>
                    <a:pt x="13716" y="-114"/>
                    <a:pt x="10744" y="-114"/>
                    <a:pt x="7772" y="343"/>
                  </a:cubicBezTo>
                  <a:cubicBezTo>
                    <a:pt x="4115" y="800"/>
                    <a:pt x="457" y="2172"/>
                    <a:pt x="0" y="6515"/>
                  </a:cubicBezTo>
                  <a:cubicBezTo>
                    <a:pt x="0" y="10630"/>
                    <a:pt x="3429" y="12916"/>
                    <a:pt x="7087" y="13373"/>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291857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3484F-F73E-41D8-9B76-9782B6CBFE2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C338210-05DE-8B9D-8438-D6742B9447F6}"/>
              </a:ext>
            </a:extLst>
          </p:cNvPr>
          <p:cNvSpPr/>
          <p:nvPr/>
        </p:nvSpPr>
        <p:spPr>
          <a:xfrm>
            <a:off x="3617118" y="3275965"/>
            <a:ext cx="8453438" cy="1804240"/>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7D590479-35CC-E562-1C8A-8A0CF556D473}"/>
              </a:ext>
            </a:extLst>
          </p:cNvPr>
          <p:cNvSpPr>
            <a:spLocks noGrp="1"/>
          </p:cNvSpPr>
          <p:nvPr>
            <p:ph type="body" sz="quarter" idx="18"/>
          </p:nvPr>
        </p:nvSpPr>
        <p:spPr>
          <a:xfrm>
            <a:off x="221728" y="629576"/>
            <a:ext cx="2984778" cy="1049221"/>
          </a:xfrm>
        </p:spPr>
        <p:txBody>
          <a:bodyPr/>
          <a:lstStyle/>
          <a:p>
            <a:pPr>
              <a:lnSpc>
                <a:spcPct val="100000"/>
              </a:lnSpc>
            </a:pPr>
            <a:r>
              <a:rPr lang="en-US" dirty="0"/>
              <a:t>Hvað styrktaraðilar og fjárfestar leita að</a:t>
            </a:r>
          </a:p>
        </p:txBody>
      </p:sp>
      <p:sp>
        <p:nvSpPr>
          <p:cNvPr id="11" name="Text Placeholder 10">
            <a:extLst>
              <a:ext uri="{FF2B5EF4-FFF2-40B4-BE49-F238E27FC236}">
                <a16:creationId xmlns:a16="http://schemas.microsoft.com/office/drawing/2014/main" id="{BF18F5AF-2051-644E-23DA-B14DD88E61A1}"/>
              </a:ext>
            </a:extLst>
          </p:cNvPr>
          <p:cNvSpPr>
            <a:spLocks noGrp="1"/>
          </p:cNvSpPr>
          <p:nvPr>
            <p:ph type="body" sz="quarter" idx="19"/>
          </p:nvPr>
        </p:nvSpPr>
        <p:spPr>
          <a:xfrm>
            <a:off x="221728" y="1829808"/>
            <a:ext cx="2984778" cy="385564"/>
          </a:xfrm>
        </p:spPr>
        <p:txBody>
          <a:bodyPr/>
          <a:lstStyle/>
          <a:p>
            <a:r>
              <a:rPr lang="en-IE" sz="2800" dirty="0"/>
              <a:t>Áhættuminnkun</a:t>
            </a:r>
          </a:p>
        </p:txBody>
      </p:sp>
      <p:sp>
        <p:nvSpPr>
          <p:cNvPr id="6" name="Text Placeholder 5">
            <a:extLst>
              <a:ext uri="{FF2B5EF4-FFF2-40B4-BE49-F238E27FC236}">
                <a16:creationId xmlns:a16="http://schemas.microsoft.com/office/drawing/2014/main" id="{ED63748D-BD12-9651-2C72-129A239B1FDF}"/>
              </a:ext>
            </a:extLst>
          </p:cNvPr>
          <p:cNvSpPr>
            <a:spLocks noGrp="1"/>
          </p:cNvSpPr>
          <p:nvPr>
            <p:ph type="body" sz="quarter" idx="21"/>
          </p:nvPr>
        </p:nvSpPr>
        <p:spPr>
          <a:xfrm>
            <a:off x="4443412" y="288821"/>
            <a:ext cx="6800850" cy="3499183"/>
          </a:xfrm>
        </p:spPr>
        <p:txBody>
          <a:bodyPr/>
          <a:lstStyle/>
          <a:p>
            <a:pPr marL="457200" indent="-457200">
              <a:spcAft>
                <a:spcPts val="1200"/>
              </a:spcAft>
              <a:buFont typeface="Wingdings" panose="05000000000000000000" pitchFamily="2" charset="2"/>
              <a:buChar char="Ø"/>
            </a:pPr>
            <a:r>
              <a:rPr lang="en-US" sz="2800" b="1" dirty="0">
                <a:solidFill>
                  <a:srgbClr val="E96751"/>
                </a:solidFill>
              </a:rPr>
              <a:t>Áhættuminnkun </a:t>
            </a:r>
          </a:p>
          <a:p>
            <a:pPr>
              <a:spcAft>
                <a:spcPts val="1200"/>
              </a:spcAft>
            </a:pPr>
            <a:r>
              <a:rPr lang="en-US" sz="2400" dirty="0"/>
              <a:t>Snjallir fjármögnuðir – hvort sem um er að ræða fjárfesta, styrkjanefndir eða banka – munu skoða </a:t>
            </a:r>
            <a:r>
              <a:rPr lang="en-US" sz="2400" b="1" dirty="0"/>
              <a:t>áhættuna sem felst </a:t>
            </a:r>
            <a:r>
              <a:rPr lang="en-US" sz="2400" dirty="0"/>
              <a:t>í verkefninu þínu. Þetta getur falið í sér </a:t>
            </a:r>
            <a:r>
              <a:rPr lang="en-US" sz="2400" b="1" dirty="0"/>
              <a:t>árstíðabundna sveiflu, skipulagsþvinganir, veðraverulega viðkvæmni eða óvissu á markaði</a:t>
            </a:r>
            <a:r>
              <a:rPr lang="en-US" sz="2400" dirty="0"/>
              <a:t>. Með því að bregðast virkt við þessari áhættu í tillögunni þinni sýnir þú að þú ert raunsær og vel undirbúinn.</a:t>
            </a:r>
          </a:p>
          <a:p>
            <a:pPr>
              <a:spcAft>
                <a:spcPts val="1200"/>
              </a:spcAft>
            </a:pPr>
            <a:r>
              <a:rPr lang="en-US" sz="2400" dirty="0">
                <a:solidFill>
                  <a:schemeClr val="bg1"/>
                </a:solidFill>
              </a:rPr>
              <a:t>Til dæmis gætirðu sagt: </a:t>
            </a:r>
            <a:r>
              <a:rPr lang="en-US" sz="2400" b="1" dirty="0">
                <a:solidFill>
                  <a:schemeClr val="bg1"/>
                </a:solidFill>
              </a:rPr>
              <a:t>"Til að draga úr árstíðabundnum sveiflum erum við að hanna að minnsta kosti eina gistirými til notkunar allt árið," eða "Við höfum haft samráð við sveitarstjórn og þrátt fyrir að leyfisveiting ferlið sé flókið höfum við tryggt stuðningsbréf frá nágrannalöndum." </a:t>
            </a:r>
          </a:p>
          <a:p>
            <a:pPr>
              <a:spcAft>
                <a:spcPts val="1200"/>
              </a:spcAft>
            </a:pPr>
            <a:r>
              <a:rPr lang="en-US" sz="2400" dirty="0"/>
              <a:t>Bankar, sérstaklega, kunna að hafa meiri sjálfstraust ef þú nefnir </a:t>
            </a:r>
            <a:r>
              <a:rPr lang="en-US" sz="2400" b="1" dirty="0"/>
              <a:t>tryggingarráðstafanir fyrir lán</a:t>
            </a:r>
            <a:r>
              <a:rPr lang="en-US" sz="2400" dirty="0"/>
              <a:t>, svo sem persónulegar ábyrgðir, tryggingar eða þátttöku í ábyrgðarkerfi.</a:t>
            </a:r>
          </a:p>
          <a:p>
            <a:pPr>
              <a:spcAft>
                <a:spcPts val="1200"/>
              </a:spcAft>
            </a:pPr>
            <a:r>
              <a:rPr lang="en-US" sz="2400" dirty="0"/>
              <a:t>Að sýna fram á að þú hafir hugleitt áskoranirnar – og skipulagt leiðir til að draga úr þeim eða stjórna þeim – eykur trúverðugleika og traust hjá öllum fjármögnunaraðilum.</a:t>
            </a:r>
          </a:p>
          <a:p>
            <a:pPr>
              <a:spcAft>
                <a:spcPts val="1200"/>
              </a:spcAft>
            </a:pPr>
            <a:endParaRPr lang="en-US" dirty="0"/>
          </a:p>
          <a:p>
            <a:pPr>
              <a:spcAft>
                <a:spcPts val="1200"/>
              </a:spcAft>
            </a:pPr>
            <a:endParaRPr lang="en-IE" dirty="0"/>
          </a:p>
        </p:txBody>
      </p:sp>
      <p:grpSp>
        <p:nvGrpSpPr>
          <p:cNvPr id="3" name="Graphic 2">
            <a:extLst>
              <a:ext uri="{FF2B5EF4-FFF2-40B4-BE49-F238E27FC236}">
                <a16:creationId xmlns:a16="http://schemas.microsoft.com/office/drawing/2014/main" id="{7563AABB-3765-354B-87F5-FF839294D3F7}"/>
              </a:ext>
            </a:extLst>
          </p:cNvPr>
          <p:cNvGrpSpPr/>
          <p:nvPr/>
        </p:nvGrpSpPr>
        <p:grpSpPr>
          <a:xfrm>
            <a:off x="695326" y="4181475"/>
            <a:ext cx="2758080" cy="2046950"/>
            <a:chOff x="2473961" y="4308747"/>
            <a:chExt cx="1108574" cy="958841"/>
          </a:xfrm>
        </p:grpSpPr>
        <p:sp>
          <p:nvSpPr>
            <p:cNvPr id="4" name="Freeform 1985">
              <a:extLst>
                <a:ext uri="{FF2B5EF4-FFF2-40B4-BE49-F238E27FC236}">
                  <a16:creationId xmlns:a16="http://schemas.microsoft.com/office/drawing/2014/main" id="{340C27E8-398E-B60D-D5B3-2573CC0B709D}"/>
                </a:ext>
              </a:extLst>
            </p:cNvPr>
            <p:cNvSpPr/>
            <p:nvPr/>
          </p:nvSpPr>
          <p:spPr>
            <a:xfrm>
              <a:off x="2971395" y="4593259"/>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457"/>
                    <a:pt x="457" y="686"/>
                    <a:pt x="686" y="914"/>
                  </a:cubicBezTo>
                  <a:close/>
                </a:path>
              </a:pathLst>
            </a:custGeom>
            <a:solidFill>
              <a:srgbClr val="FFFFFF"/>
            </a:solidFill>
            <a:ln w="2286" cap="flat">
              <a:noFill/>
              <a:prstDash val="solid"/>
              <a:miter/>
            </a:ln>
          </p:spPr>
          <p:txBody>
            <a:bodyPr rtlCol="0" anchor="ctr"/>
            <a:lstStyle/>
            <a:p>
              <a:endParaRPr lang="en-US"/>
            </a:p>
          </p:txBody>
        </p:sp>
        <p:sp>
          <p:nvSpPr>
            <p:cNvPr id="5" name="Freeform 1986">
              <a:extLst>
                <a:ext uri="{FF2B5EF4-FFF2-40B4-BE49-F238E27FC236}">
                  <a16:creationId xmlns:a16="http://schemas.microsoft.com/office/drawing/2014/main" id="{F54BB18E-E938-F43B-3541-4586C8A8D31C}"/>
                </a:ext>
              </a:extLst>
            </p:cNvPr>
            <p:cNvSpPr/>
            <p:nvPr/>
          </p:nvSpPr>
          <p:spPr>
            <a:xfrm>
              <a:off x="2969794" y="4590973"/>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229"/>
                    <a:pt x="457" y="686"/>
                    <a:pt x="686" y="914"/>
                  </a:cubicBezTo>
                  <a:close/>
                </a:path>
              </a:pathLst>
            </a:custGeom>
            <a:solidFill>
              <a:srgbClr val="FFFFFF"/>
            </a:solidFill>
            <a:ln w="2286" cap="flat">
              <a:noFill/>
              <a:prstDash val="solid"/>
              <a:miter/>
            </a:ln>
          </p:spPr>
          <p:txBody>
            <a:bodyPr rtlCol="0" anchor="ctr"/>
            <a:lstStyle/>
            <a:p>
              <a:endParaRPr lang="en-US"/>
            </a:p>
          </p:txBody>
        </p:sp>
        <p:sp>
          <p:nvSpPr>
            <p:cNvPr id="7" name="Freeform 1987">
              <a:extLst>
                <a:ext uri="{FF2B5EF4-FFF2-40B4-BE49-F238E27FC236}">
                  <a16:creationId xmlns:a16="http://schemas.microsoft.com/office/drawing/2014/main" id="{AC2C7022-5F94-71D9-C867-886A6C3D01D2}"/>
                </a:ext>
              </a:extLst>
            </p:cNvPr>
            <p:cNvSpPr/>
            <p:nvPr/>
          </p:nvSpPr>
          <p:spPr>
            <a:xfrm>
              <a:off x="2975281" y="4598517"/>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229"/>
                    <a:pt x="0" y="0"/>
                  </a:cubicBezTo>
                  <a:cubicBezTo>
                    <a:pt x="229" y="229"/>
                    <a:pt x="457" y="457"/>
                    <a:pt x="686" y="914"/>
                  </a:cubicBezTo>
                  <a:close/>
                </a:path>
              </a:pathLst>
            </a:custGeom>
            <a:solidFill>
              <a:srgbClr val="FFFFFF"/>
            </a:solidFill>
            <a:ln w="2286" cap="flat">
              <a:noFill/>
              <a:prstDash val="solid"/>
              <a:miter/>
            </a:ln>
          </p:spPr>
          <p:txBody>
            <a:bodyPr rtlCol="0" anchor="ctr"/>
            <a:lstStyle/>
            <a:p>
              <a:endParaRPr lang="en-US"/>
            </a:p>
          </p:txBody>
        </p:sp>
        <p:sp>
          <p:nvSpPr>
            <p:cNvPr id="8" name="Freeform 1988">
              <a:extLst>
                <a:ext uri="{FF2B5EF4-FFF2-40B4-BE49-F238E27FC236}">
                  <a16:creationId xmlns:a16="http://schemas.microsoft.com/office/drawing/2014/main" id="{53D8F5A7-9C72-A7B7-083D-0A64AE731184}"/>
                </a:ext>
              </a:extLst>
            </p:cNvPr>
            <p:cNvSpPr/>
            <p:nvPr/>
          </p:nvSpPr>
          <p:spPr>
            <a:xfrm>
              <a:off x="2973452" y="4596460"/>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457" y="0"/>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9" name="Freeform 1989">
              <a:extLst>
                <a:ext uri="{FF2B5EF4-FFF2-40B4-BE49-F238E27FC236}">
                  <a16:creationId xmlns:a16="http://schemas.microsoft.com/office/drawing/2014/main" id="{C95284EA-B2EF-868F-B3B3-41E11F64AB4D}"/>
                </a:ext>
              </a:extLst>
            </p:cNvPr>
            <p:cNvSpPr/>
            <p:nvPr/>
          </p:nvSpPr>
          <p:spPr>
            <a:xfrm>
              <a:off x="2964537" y="4580229"/>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229" y="229"/>
                    <a:pt x="229" y="686"/>
                    <a:pt x="457" y="1143"/>
                  </a:cubicBezTo>
                  <a:close/>
                </a:path>
              </a:pathLst>
            </a:custGeom>
            <a:solidFill>
              <a:srgbClr val="FFFFFF"/>
            </a:solidFill>
            <a:ln w="2286" cap="flat">
              <a:noFill/>
              <a:prstDash val="solid"/>
              <a:miter/>
            </a:ln>
          </p:spPr>
          <p:txBody>
            <a:bodyPr rtlCol="0" anchor="ctr"/>
            <a:lstStyle/>
            <a:p>
              <a:endParaRPr lang="en-US"/>
            </a:p>
          </p:txBody>
        </p:sp>
        <p:sp>
          <p:nvSpPr>
            <p:cNvPr id="12" name="Freeform 1990">
              <a:extLst>
                <a:ext uri="{FF2B5EF4-FFF2-40B4-BE49-F238E27FC236}">
                  <a16:creationId xmlns:a16="http://schemas.microsoft.com/office/drawing/2014/main" id="{23DCB8D8-615B-B634-C559-07E5540E6C36}"/>
                </a:ext>
              </a:extLst>
            </p:cNvPr>
            <p:cNvSpPr/>
            <p:nvPr/>
          </p:nvSpPr>
          <p:spPr>
            <a:xfrm>
              <a:off x="2965680" y="4582744"/>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686"/>
                    <a:pt x="457" y="1143"/>
                  </a:cubicBezTo>
                  <a:close/>
                </a:path>
              </a:pathLst>
            </a:custGeom>
            <a:solidFill>
              <a:srgbClr val="FFFFFF"/>
            </a:solidFill>
            <a:ln w="2286" cap="flat">
              <a:noFill/>
              <a:prstDash val="solid"/>
              <a:miter/>
            </a:ln>
          </p:spPr>
          <p:txBody>
            <a:bodyPr rtlCol="0" anchor="ctr"/>
            <a:lstStyle/>
            <a:p>
              <a:endParaRPr lang="en-US"/>
            </a:p>
          </p:txBody>
        </p:sp>
        <p:sp>
          <p:nvSpPr>
            <p:cNvPr id="13" name="Freeform 1991">
              <a:extLst>
                <a:ext uri="{FF2B5EF4-FFF2-40B4-BE49-F238E27FC236}">
                  <a16:creationId xmlns:a16="http://schemas.microsoft.com/office/drawing/2014/main" id="{364E7FCF-EBC4-2EC6-450B-B3774337D216}"/>
                </a:ext>
              </a:extLst>
            </p:cNvPr>
            <p:cNvSpPr/>
            <p:nvPr/>
          </p:nvSpPr>
          <p:spPr>
            <a:xfrm>
              <a:off x="2968423" y="4588459"/>
              <a:ext cx="685" cy="1143"/>
            </a:xfrm>
            <a:custGeom>
              <a:avLst/>
              <a:gdLst>
                <a:gd name="connsiteX0" fmla="*/ 686 w 685"/>
                <a:gd name="connsiteY0" fmla="*/ 1143 h 1143"/>
                <a:gd name="connsiteX1" fmla="*/ 0 w 685"/>
                <a:gd name="connsiteY1" fmla="*/ 0 h 1143"/>
                <a:gd name="connsiteX2" fmla="*/ 686 w 685"/>
                <a:gd name="connsiteY2" fmla="*/ 1143 h 1143"/>
              </a:gdLst>
              <a:ahLst/>
              <a:cxnLst>
                <a:cxn ang="0">
                  <a:pos x="connsiteX0" y="connsiteY0"/>
                </a:cxn>
                <a:cxn ang="0">
                  <a:pos x="connsiteX1" y="connsiteY1"/>
                </a:cxn>
                <a:cxn ang="0">
                  <a:pos x="connsiteX2" y="connsiteY2"/>
                </a:cxn>
              </a:cxnLst>
              <a:rect l="l" t="t" r="r" b="b"/>
              <a:pathLst>
                <a:path w="685" h="1143">
                  <a:moveTo>
                    <a:pt x="686" y="1143"/>
                  </a:moveTo>
                  <a:cubicBezTo>
                    <a:pt x="457" y="686"/>
                    <a:pt x="229" y="457"/>
                    <a:pt x="0" y="0"/>
                  </a:cubicBezTo>
                  <a:cubicBezTo>
                    <a:pt x="229" y="457"/>
                    <a:pt x="457" y="686"/>
                    <a:pt x="686" y="1143"/>
                  </a:cubicBezTo>
                  <a:close/>
                </a:path>
              </a:pathLst>
            </a:custGeom>
            <a:solidFill>
              <a:srgbClr val="FFFFFF"/>
            </a:solidFill>
            <a:ln w="2286" cap="flat">
              <a:noFill/>
              <a:prstDash val="solid"/>
              <a:miter/>
            </a:ln>
          </p:spPr>
          <p:txBody>
            <a:bodyPr rtlCol="0" anchor="ctr"/>
            <a:lstStyle/>
            <a:p>
              <a:endParaRPr lang="en-US"/>
            </a:p>
          </p:txBody>
        </p:sp>
        <p:sp>
          <p:nvSpPr>
            <p:cNvPr id="14" name="Freeform 1992">
              <a:extLst>
                <a:ext uri="{FF2B5EF4-FFF2-40B4-BE49-F238E27FC236}">
                  <a16:creationId xmlns:a16="http://schemas.microsoft.com/office/drawing/2014/main" id="{5DC83234-AAFE-9A65-B2D5-85AF450FB1BF}"/>
                </a:ext>
              </a:extLst>
            </p:cNvPr>
            <p:cNvSpPr/>
            <p:nvPr/>
          </p:nvSpPr>
          <p:spPr>
            <a:xfrm>
              <a:off x="2977110" y="4600575"/>
              <a:ext cx="685" cy="914"/>
            </a:xfrm>
            <a:custGeom>
              <a:avLst/>
              <a:gdLst>
                <a:gd name="connsiteX0" fmla="*/ 686 w 685"/>
                <a:gd name="connsiteY0" fmla="*/ 914 h 914"/>
                <a:gd name="connsiteX1" fmla="*/ 0 w 685"/>
                <a:gd name="connsiteY1" fmla="*/ 0 h 914"/>
                <a:gd name="connsiteX2" fmla="*/ 686 w 685"/>
                <a:gd name="connsiteY2" fmla="*/ 914 h 914"/>
              </a:gdLst>
              <a:ahLst/>
              <a:cxnLst>
                <a:cxn ang="0">
                  <a:pos x="connsiteX0" y="connsiteY0"/>
                </a:cxn>
                <a:cxn ang="0">
                  <a:pos x="connsiteX1" y="connsiteY1"/>
                </a:cxn>
                <a:cxn ang="0">
                  <a:pos x="connsiteX2" y="connsiteY2"/>
                </a:cxn>
              </a:cxnLst>
              <a:rect l="l" t="t" r="r" b="b"/>
              <a:pathLst>
                <a:path w="685" h="914">
                  <a:moveTo>
                    <a:pt x="686" y="914"/>
                  </a:moveTo>
                  <a:cubicBezTo>
                    <a:pt x="457" y="686"/>
                    <a:pt x="229" y="457"/>
                    <a:pt x="0" y="0"/>
                  </a:cubicBezTo>
                  <a:cubicBezTo>
                    <a:pt x="229" y="229"/>
                    <a:pt x="457" y="457"/>
                    <a:pt x="686" y="914"/>
                  </a:cubicBezTo>
                  <a:close/>
                </a:path>
              </a:pathLst>
            </a:custGeom>
            <a:solidFill>
              <a:srgbClr val="FFFFFF"/>
            </a:solidFill>
            <a:ln w="2286" cap="flat">
              <a:noFill/>
              <a:prstDash val="solid"/>
              <a:miter/>
            </a:ln>
          </p:spPr>
          <p:txBody>
            <a:bodyPr rtlCol="0" anchor="ctr"/>
            <a:lstStyle/>
            <a:p>
              <a:endParaRPr lang="en-US"/>
            </a:p>
          </p:txBody>
        </p:sp>
        <p:sp>
          <p:nvSpPr>
            <p:cNvPr id="15" name="Freeform 1993">
              <a:extLst>
                <a:ext uri="{FF2B5EF4-FFF2-40B4-BE49-F238E27FC236}">
                  <a16:creationId xmlns:a16="http://schemas.microsoft.com/office/drawing/2014/main" id="{9ABB0241-E141-79C1-3899-CDDBB5708E7E}"/>
                </a:ext>
              </a:extLst>
            </p:cNvPr>
            <p:cNvSpPr/>
            <p:nvPr/>
          </p:nvSpPr>
          <p:spPr>
            <a:xfrm>
              <a:off x="2966823" y="4585487"/>
              <a:ext cx="685" cy="1371"/>
            </a:xfrm>
            <a:custGeom>
              <a:avLst/>
              <a:gdLst>
                <a:gd name="connsiteX0" fmla="*/ 686 w 685"/>
                <a:gd name="connsiteY0" fmla="*/ 1372 h 1371"/>
                <a:gd name="connsiteX1" fmla="*/ 0 w 685"/>
                <a:gd name="connsiteY1" fmla="*/ 0 h 1371"/>
                <a:gd name="connsiteX2" fmla="*/ 686 w 685"/>
                <a:gd name="connsiteY2" fmla="*/ 1372 h 1371"/>
              </a:gdLst>
              <a:ahLst/>
              <a:cxnLst>
                <a:cxn ang="0">
                  <a:pos x="connsiteX0" y="connsiteY0"/>
                </a:cxn>
                <a:cxn ang="0">
                  <a:pos x="connsiteX1" y="connsiteY1"/>
                </a:cxn>
                <a:cxn ang="0">
                  <a:pos x="connsiteX2" y="connsiteY2"/>
                </a:cxn>
              </a:cxnLst>
              <a:rect l="l" t="t" r="r" b="b"/>
              <a:pathLst>
                <a:path w="685" h="1371">
                  <a:moveTo>
                    <a:pt x="686" y="1372"/>
                  </a:moveTo>
                  <a:cubicBezTo>
                    <a:pt x="457" y="914"/>
                    <a:pt x="229" y="457"/>
                    <a:pt x="0" y="0"/>
                  </a:cubicBezTo>
                  <a:cubicBezTo>
                    <a:pt x="229" y="686"/>
                    <a:pt x="457" y="914"/>
                    <a:pt x="686" y="1372"/>
                  </a:cubicBezTo>
                  <a:close/>
                </a:path>
              </a:pathLst>
            </a:custGeom>
            <a:solidFill>
              <a:srgbClr val="FFFFFF"/>
            </a:solidFill>
            <a:ln w="2286" cap="flat">
              <a:noFill/>
              <a:prstDash val="solid"/>
              <a:miter/>
            </a:ln>
          </p:spPr>
          <p:txBody>
            <a:bodyPr rtlCol="0" anchor="ctr"/>
            <a:lstStyle/>
            <a:p>
              <a:endParaRPr lang="en-US"/>
            </a:p>
          </p:txBody>
        </p:sp>
        <p:sp>
          <p:nvSpPr>
            <p:cNvPr id="16" name="Freeform 1994">
              <a:extLst>
                <a:ext uri="{FF2B5EF4-FFF2-40B4-BE49-F238E27FC236}">
                  <a16:creationId xmlns:a16="http://schemas.microsoft.com/office/drawing/2014/main" id="{1970DD65-C527-086D-EC72-94B54255BEFC}"/>
                </a:ext>
              </a:extLst>
            </p:cNvPr>
            <p:cNvSpPr/>
            <p:nvPr/>
          </p:nvSpPr>
          <p:spPr>
            <a:xfrm>
              <a:off x="2979396" y="4602861"/>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229"/>
                    <a:pt x="0" y="0"/>
                  </a:cubicBezTo>
                  <a:cubicBezTo>
                    <a:pt x="0" y="229"/>
                    <a:pt x="229" y="457"/>
                    <a:pt x="457" y="457"/>
                  </a:cubicBezTo>
                  <a:close/>
                </a:path>
              </a:pathLst>
            </a:custGeom>
            <a:solidFill>
              <a:srgbClr val="FFFFFF"/>
            </a:solidFill>
            <a:ln w="2286" cap="flat">
              <a:noFill/>
              <a:prstDash val="solid"/>
              <a:miter/>
            </a:ln>
          </p:spPr>
          <p:txBody>
            <a:bodyPr rtlCol="0" anchor="ctr"/>
            <a:lstStyle/>
            <a:p>
              <a:endParaRPr lang="en-US"/>
            </a:p>
          </p:txBody>
        </p:sp>
        <p:sp>
          <p:nvSpPr>
            <p:cNvPr id="17" name="Freeform 1995">
              <a:extLst>
                <a:ext uri="{FF2B5EF4-FFF2-40B4-BE49-F238E27FC236}">
                  <a16:creationId xmlns:a16="http://schemas.microsoft.com/office/drawing/2014/main" id="{9A72280D-2EFE-9ABB-2EAF-2F063480CEB5}"/>
                </a:ext>
              </a:extLst>
            </p:cNvPr>
            <p:cNvSpPr/>
            <p:nvPr/>
          </p:nvSpPr>
          <p:spPr>
            <a:xfrm>
              <a:off x="2991054" y="4612690"/>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229"/>
                    <a:pt x="457" y="457"/>
                    <a:pt x="686" y="457"/>
                  </a:cubicBezTo>
                  <a:close/>
                </a:path>
              </a:pathLst>
            </a:custGeom>
            <a:solidFill>
              <a:srgbClr val="FFFFFF"/>
            </a:solidFill>
            <a:ln w="2286" cap="flat">
              <a:noFill/>
              <a:prstDash val="solid"/>
              <a:miter/>
            </a:ln>
          </p:spPr>
          <p:txBody>
            <a:bodyPr rtlCol="0" anchor="ctr"/>
            <a:lstStyle/>
            <a:p>
              <a:endParaRPr lang="en-US"/>
            </a:p>
          </p:txBody>
        </p:sp>
        <p:sp>
          <p:nvSpPr>
            <p:cNvPr id="18" name="Freeform 1996">
              <a:extLst>
                <a:ext uri="{FF2B5EF4-FFF2-40B4-BE49-F238E27FC236}">
                  <a16:creationId xmlns:a16="http://schemas.microsoft.com/office/drawing/2014/main" id="{95BEEE6F-F7E6-8EFD-4226-4703F7F68AEF}"/>
                </a:ext>
              </a:extLst>
            </p:cNvPr>
            <p:cNvSpPr/>
            <p:nvPr/>
          </p:nvSpPr>
          <p:spPr>
            <a:xfrm>
              <a:off x="2986025" y="4609033"/>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0"/>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19" name="Freeform 1997">
              <a:extLst>
                <a:ext uri="{FF2B5EF4-FFF2-40B4-BE49-F238E27FC236}">
                  <a16:creationId xmlns:a16="http://schemas.microsoft.com/office/drawing/2014/main" id="{10EB020E-57F4-A04B-42F8-D6F8A2CF4B88}"/>
                </a:ext>
              </a:extLst>
            </p:cNvPr>
            <p:cNvSpPr/>
            <p:nvPr/>
          </p:nvSpPr>
          <p:spPr>
            <a:xfrm>
              <a:off x="2993340" y="4614291"/>
              <a:ext cx="685" cy="457"/>
            </a:xfrm>
            <a:custGeom>
              <a:avLst/>
              <a:gdLst>
                <a:gd name="connsiteX0" fmla="*/ 686 w 685"/>
                <a:gd name="connsiteY0" fmla="*/ 457 h 457"/>
                <a:gd name="connsiteX1" fmla="*/ 0 w 685"/>
                <a:gd name="connsiteY1" fmla="*/ 0 h 457"/>
                <a:gd name="connsiteX2" fmla="*/ 686 w 685"/>
                <a:gd name="connsiteY2" fmla="*/ 457 h 457"/>
              </a:gdLst>
              <a:ahLst/>
              <a:cxnLst>
                <a:cxn ang="0">
                  <a:pos x="connsiteX0" y="connsiteY0"/>
                </a:cxn>
                <a:cxn ang="0">
                  <a:pos x="connsiteX1" y="connsiteY1"/>
                </a:cxn>
                <a:cxn ang="0">
                  <a:pos x="connsiteX2" y="connsiteY2"/>
                </a:cxn>
              </a:cxnLst>
              <a:rect l="l" t="t" r="r" b="b"/>
              <a:pathLst>
                <a:path w="685" h="457">
                  <a:moveTo>
                    <a:pt x="686" y="457"/>
                  </a:moveTo>
                  <a:cubicBezTo>
                    <a:pt x="457" y="229"/>
                    <a:pt x="229" y="229"/>
                    <a:pt x="0" y="0"/>
                  </a:cubicBezTo>
                  <a:cubicBezTo>
                    <a:pt x="229" y="0"/>
                    <a:pt x="457" y="229"/>
                    <a:pt x="686" y="457"/>
                  </a:cubicBezTo>
                  <a:close/>
                </a:path>
              </a:pathLst>
            </a:custGeom>
            <a:solidFill>
              <a:srgbClr val="FFFFFF"/>
            </a:solidFill>
            <a:ln w="2286" cap="flat">
              <a:noFill/>
              <a:prstDash val="solid"/>
              <a:miter/>
            </a:ln>
          </p:spPr>
          <p:txBody>
            <a:bodyPr rtlCol="0" anchor="ctr"/>
            <a:lstStyle/>
            <a:p>
              <a:endParaRPr lang="en-US"/>
            </a:p>
          </p:txBody>
        </p:sp>
        <p:sp>
          <p:nvSpPr>
            <p:cNvPr id="20" name="Freeform 1998">
              <a:extLst>
                <a:ext uri="{FF2B5EF4-FFF2-40B4-BE49-F238E27FC236}">
                  <a16:creationId xmlns:a16="http://schemas.microsoft.com/office/drawing/2014/main" id="{4B1FBC47-7090-FBDE-D613-DEB4B4E8816F}"/>
                </a:ext>
              </a:extLst>
            </p:cNvPr>
            <p:cNvSpPr/>
            <p:nvPr/>
          </p:nvSpPr>
          <p:spPr>
            <a:xfrm>
              <a:off x="2988768" y="4611319"/>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229" y="0"/>
                    <a:pt x="0" y="0"/>
                  </a:cubicBezTo>
                  <a:cubicBezTo>
                    <a:pt x="229"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21" name="Freeform 1999">
              <a:extLst>
                <a:ext uri="{FF2B5EF4-FFF2-40B4-BE49-F238E27FC236}">
                  <a16:creationId xmlns:a16="http://schemas.microsoft.com/office/drawing/2014/main" id="{B549FCB1-FE12-F927-316B-B6ACDB599EDA}"/>
                </a:ext>
              </a:extLst>
            </p:cNvPr>
            <p:cNvSpPr/>
            <p:nvPr/>
          </p:nvSpPr>
          <p:spPr>
            <a:xfrm>
              <a:off x="2981682" y="4605147"/>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229"/>
                    <a:pt x="457" y="457"/>
                    <a:pt x="686" y="686"/>
                  </a:cubicBezTo>
                  <a:close/>
                </a:path>
              </a:pathLst>
            </a:custGeom>
            <a:solidFill>
              <a:srgbClr val="FFFFFF"/>
            </a:solidFill>
            <a:ln w="2286" cap="flat">
              <a:noFill/>
              <a:prstDash val="solid"/>
              <a:miter/>
            </a:ln>
          </p:spPr>
          <p:txBody>
            <a:bodyPr rtlCol="0" anchor="ctr"/>
            <a:lstStyle/>
            <a:p>
              <a:endParaRPr lang="en-US"/>
            </a:p>
          </p:txBody>
        </p:sp>
        <p:sp>
          <p:nvSpPr>
            <p:cNvPr id="22" name="Freeform 2000">
              <a:extLst>
                <a:ext uri="{FF2B5EF4-FFF2-40B4-BE49-F238E27FC236}">
                  <a16:creationId xmlns:a16="http://schemas.microsoft.com/office/drawing/2014/main" id="{F810A2B0-282C-C2BC-ED89-508605963693}"/>
                </a:ext>
              </a:extLst>
            </p:cNvPr>
            <p:cNvSpPr/>
            <p:nvPr/>
          </p:nvSpPr>
          <p:spPr>
            <a:xfrm>
              <a:off x="2963622" y="4577486"/>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23" name="Freeform 2001">
              <a:extLst>
                <a:ext uri="{FF2B5EF4-FFF2-40B4-BE49-F238E27FC236}">
                  <a16:creationId xmlns:a16="http://schemas.microsoft.com/office/drawing/2014/main" id="{776FCE59-771B-8D0B-F3BE-DF1146033C00}"/>
                </a:ext>
              </a:extLst>
            </p:cNvPr>
            <p:cNvSpPr/>
            <p:nvPr/>
          </p:nvSpPr>
          <p:spPr>
            <a:xfrm>
              <a:off x="2983739" y="4606975"/>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229" y="457"/>
                    <a:pt x="457" y="686"/>
                    <a:pt x="686" y="686"/>
                  </a:cubicBezTo>
                  <a:close/>
                </a:path>
              </a:pathLst>
            </a:custGeom>
            <a:solidFill>
              <a:srgbClr val="FFFFFF"/>
            </a:solidFill>
            <a:ln w="2286" cap="flat">
              <a:noFill/>
              <a:prstDash val="solid"/>
              <a:miter/>
            </a:ln>
          </p:spPr>
          <p:txBody>
            <a:bodyPr rtlCol="0" anchor="ctr"/>
            <a:lstStyle/>
            <a:p>
              <a:endParaRPr lang="en-US"/>
            </a:p>
          </p:txBody>
        </p:sp>
        <p:sp>
          <p:nvSpPr>
            <p:cNvPr id="24" name="Freeform 2002">
              <a:extLst>
                <a:ext uri="{FF2B5EF4-FFF2-40B4-BE49-F238E27FC236}">
                  <a16:creationId xmlns:a16="http://schemas.microsoft.com/office/drawing/2014/main" id="{9007055C-515E-F328-FC75-E3622D3F5E4D}"/>
                </a:ext>
              </a:extLst>
            </p:cNvPr>
            <p:cNvSpPr/>
            <p:nvPr/>
          </p:nvSpPr>
          <p:spPr>
            <a:xfrm>
              <a:off x="3166619" y="4509592"/>
              <a:ext cx="1600" cy="1371"/>
            </a:xfrm>
            <a:custGeom>
              <a:avLst/>
              <a:gdLst>
                <a:gd name="connsiteX0" fmla="*/ 0 w 1600"/>
                <a:gd name="connsiteY0" fmla="*/ 1372 h 1371"/>
                <a:gd name="connsiteX1" fmla="*/ 1600 w 1600"/>
                <a:gd name="connsiteY1" fmla="*/ 0 h 1371"/>
                <a:gd name="connsiteX2" fmla="*/ 0 w 1600"/>
                <a:gd name="connsiteY2" fmla="*/ 1372 h 1371"/>
              </a:gdLst>
              <a:ahLst/>
              <a:cxnLst>
                <a:cxn ang="0">
                  <a:pos x="connsiteX0" y="connsiteY0"/>
                </a:cxn>
                <a:cxn ang="0">
                  <a:pos x="connsiteX1" y="connsiteY1"/>
                </a:cxn>
                <a:cxn ang="0">
                  <a:pos x="connsiteX2" y="connsiteY2"/>
                </a:cxn>
              </a:cxnLst>
              <a:rect l="l" t="t" r="r" b="b"/>
              <a:pathLst>
                <a:path w="1600" h="1371">
                  <a:moveTo>
                    <a:pt x="0" y="1372"/>
                  </a:moveTo>
                  <a:cubicBezTo>
                    <a:pt x="457" y="914"/>
                    <a:pt x="914" y="457"/>
                    <a:pt x="1600" y="0"/>
                  </a:cubicBezTo>
                  <a:cubicBezTo>
                    <a:pt x="1143" y="229"/>
                    <a:pt x="686" y="686"/>
                    <a:pt x="0" y="1372"/>
                  </a:cubicBezTo>
                  <a:close/>
                </a:path>
              </a:pathLst>
            </a:custGeom>
            <a:solidFill>
              <a:srgbClr val="FFFFFF"/>
            </a:solidFill>
            <a:ln w="2286" cap="flat">
              <a:noFill/>
              <a:prstDash val="solid"/>
              <a:miter/>
            </a:ln>
          </p:spPr>
          <p:txBody>
            <a:bodyPr rtlCol="0" anchor="ctr"/>
            <a:lstStyle/>
            <a:p>
              <a:endParaRPr lang="en-US"/>
            </a:p>
          </p:txBody>
        </p:sp>
        <p:sp>
          <p:nvSpPr>
            <p:cNvPr id="25" name="Freeform 2003">
              <a:extLst>
                <a:ext uri="{FF2B5EF4-FFF2-40B4-BE49-F238E27FC236}">
                  <a16:creationId xmlns:a16="http://schemas.microsoft.com/office/drawing/2014/main" id="{FAAEF00C-4108-0AC8-EBE8-EE126BD7417F}"/>
                </a:ext>
              </a:extLst>
            </p:cNvPr>
            <p:cNvSpPr/>
            <p:nvPr/>
          </p:nvSpPr>
          <p:spPr>
            <a:xfrm>
              <a:off x="3448254" y="4455185"/>
              <a:ext cx="4800" cy="12573"/>
            </a:xfrm>
            <a:custGeom>
              <a:avLst/>
              <a:gdLst>
                <a:gd name="connsiteX0" fmla="*/ 0 w 4800"/>
                <a:gd name="connsiteY0" fmla="*/ 0 h 12573"/>
                <a:gd name="connsiteX1" fmla="*/ 4801 w 4800"/>
                <a:gd name="connsiteY1" fmla="*/ 12573 h 12573"/>
                <a:gd name="connsiteX2" fmla="*/ 0 w 4800"/>
                <a:gd name="connsiteY2" fmla="*/ 0 h 12573"/>
              </a:gdLst>
              <a:ahLst/>
              <a:cxnLst>
                <a:cxn ang="0">
                  <a:pos x="connsiteX0" y="connsiteY0"/>
                </a:cxn>
                <a:cxn ang="0">
                  <a:pos x="connsiteX1" y="connsiteY1"/>
                </a:cxn>
                <a:cxn ang="0">
                  <a:pos x="connsiteX2" y="connsiteY2"/>
                </a:cxn>
              </a:cxnLst>
              <a:rect l="l" t="t" r="r" b="b"/>
              <a:pathLst>
                <a:path w="4800" h="12573">
                  <a:moveTo>
                    <a:pt x="0" y="0"/>
                  </a:moveTo>
                  <a:cubicBezTo>
                    <a:pt x="1600" y="4115"/>
                    <a:pt x="3200" y="8230"/>
                    <a:pt x="4801" y="12573"/>
                  </a:cubicBezTo>
                  <a:cubicBezTo>
                    <a:pt x="3200" y="8230"/>
                    <a:pt x="1600" y="4115"/>
                    <a:pt x="0" y="0"/>
                  </a:cubicBezTo>
                  <a:close/>
                </a:path>
              </a:pathLst>
            </a:custGeom>
            <a:solidFill>
              <a:srgbClr val="FFFFFF"/>
            </a:solidFill>
            <a:ln w="2286" cap="flat">
              <a:noFill/>
              <a:prstDash val="solid"/>
              <a:miter/>
            </a:ln>
          </p:spPr>
          <p:txBody>
            <a:bodyPr rtlCol="0" anchor="ctr"/>
            <a:lstStyle/>
            <a:p>
              <a:endParaRPr lang="en-US"/>
            </a:p>
          </p:txBody>
        </p:sp>
        <p:sp>
          <p:nvSpPr>
            <p:cNvPr id="26" name="Freeform 2004">
              <a:extLst>
                <a:ext uri="{FF2B5EF4-FFF2-40B4-BE49-F238E27FC236}">
                  <a16:creationId xmlns:a16="http://schemas.microsoft.com/office/drawing/2014/main" id="{D65492A8-4F32-B65B-455D-D19E23A524E2}"/>
                </a:ext>
              </a:extLst>
            </p:cNvPr>
            <p:cNvSpPr/>
            <p:nvPr/>
          </p:nvSpPr>
          <p:spPr>
            <a:xfrm>
              <a:off x="3147188" y="4579315"/>
              <a:ext cx="1775" cy="18288"/>
            </a:xfrm>
            <a:custGeom>
              <a:avLst/>
              <a:gdLst>
                <a:gd name="connsiteX0" fmla="*/ 1600 w 1775"/>
                <a:gd name="connsiteY0" fmla="*/ 18288 h 18288"/>
                <a:gd name="connsiteX1" fmla="*/ 457 w 1775"/>
                <a:gd name="connsiteY1" fmla="*/ 2286 h 18288"/>
                <a:gd name="connsiteX2" fmla="*/ 0 w 1775"/>
                <a:gd name="connsiteY2" fmla="*/ 0 h 18288"/>
                <a:gd name="connsiteX3" fmla="*/ 457 w 1775"/>
                <a:gd name="connsiteY3" fmla="*/ 2286 h 18288"/>
                <a:gd name="connsiteX4" fmla="*/ 1600 w 1775"/>
                <a:gd name="connsiteY4" fmla="*/ 18288 h 1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 h="18288">
                  <a:moveTo>
                    <a:pt x="1600" y="18288"/>
                  </a:moveTo>
                  <a:cubicBezTo>
                    <a:pt x="2057" y="13487"/>
                    <a:pt x="1600" y="8230"/>
                    <a:pt x="457" y="2286"/>
                  </a:cubicBezTo>
                  <a:cubicBezTo>
                    <a:pt x="229" y="1600"/>
                    <a:pt x="229" y="686"/>
                    <a:pt x="0" y="0"/>
                  </a:cubicBezTo>
                  <a:cubicBezTo>
                    <a:pt x="229" y="686"/>
                    <a:pt x="229" y="1600"/>
                    <a:pt x="457" y="2286"/>
                  </a:cubicBezTo>
                  <a:cubicBezTo>
                    <a:pt x="1600" y="8001"/>
                    <a:pt x="1829" y="13487"/>
                    <a:pt x="1600" y="18288"/>
                  </a:cubicBezTo>
                  <a:close/>
                </a:path>
              </a:pathLst>
            </a:custGeom>
            <a:solidFill>
              <a:srgbClr val="FFFFFF"/>
            </a:solidFill>
            <a:ln w="2286" cap="flat">
              <a:noFill/>
              <a:prstDash val="solid"/>
              <a:miter/>
            </a:ln>
          </p:spPr>
          <p:txBody>
            <a:bodyPr rtlCol="0" anchor="ctr"/>
            <a:lstStyle/>
            <a:p>
              <a:endParaRPr lang="en-US"/>
            </a:p>
          </p:txBody>
        </p:sp>
        <p:sp>
          <p:nvSpPr>
            <p:cNvPr id="27" name="Freeform 2005">
              <a:extLst>
                <a:ext uri="{FF2B5EF4-FFF2-40B4-BE49-F238E27FC236}">
                  <a16:creationId xmlns:a16="http://schemas.microsoft.com/office/drawing/2014/main" id="{36B7F40E-707E-A285-FF4D-3F6D5D6AF64C}"/>
                </a:ext>
              </a:extLst>
            </p:cNvPr>
            <p:cNvSpPr/>
            <p:nvPr/>
          </p:nvSpPr>
          <p:spPr>
            <a:xfrm>
              <a:off x="3137358" y="4618634"/>
              <a:ext cx="3200" cy="3429"/>
            </a:xfrm>
            <a:custGeom>
              <a:avLst/>
              <a:gdLst>
                <a:gd name="connsiteX0" fmla="*/ 0 w 3200"/>
                <a:gd name="connsiteY0" fmla="*/ 3429 h 3429"/>
                <a:gd name="connsiteX1" fmla="*/ 3200 w 3200"/>
                <a:gd name="connsiteY1" fmla="*/ 0 h 3429"/>
                <a:gd name="connsiteX2" fmla="*/ 0 w 3200"/>
                <a:gd name="connsiteY2" fmla="*/ 3429 h 3429"/>
              </a:gdLst>
              <a:ahLst/>
              <a:cxnLst>
                <a:cxn ang="0">
                  <a:pos x="connsiteX0" y="connsiteY0"/>
                </a:cxn>
                <a:cxn ang="0">
                  <a:pos x="connsiteX1" y="connsiteY1"/>
                </a:cxn>
                <a:cxn ang="0">
                  <a:pos x="connsiteX2" y="connsiteY2"/>
                </a:cxn>
              </a:cxnLst>
              <a:rect l="l" t="t" r="r" b="b"/>
              <a:pathLst>
                <a:path w="3200" h="3429">
                  <a:moveTo>
                    <a:pt x="0" y="3429"/>
                  </a:moveTo>
                  <a:cubicBezTo>
                    <a:pt x="1143" y="2286"/>
                    <a:pt x="2286" y="1143"/>
                    <a:pt x="3200" y="0"/>
                  </a:cubicBezTo>
                  <a:cubicBezTo>
                    <a:pt x="2286" y="1143"/>
                    <a:pt x="1143" y="2286"/>
                    <a:pt x="0" y="3429"/>
                  </a:cubicBezTo>
                  <a:close/>
                </a:path>
              </a:pathLst>
            </a:custGeom>
            <a:solidFill>
              <a:srgbClr val="FFFFFF"/>
            </a:solidFill>
            <a:ln w="2286" cap="flat">
              <a:noFill/>
              <a:prstDash val="solid"/>
              <a:miter/>
            </a:ln>
          </p:spPr>
          <p:txBody>
            <a:bodyPr rtlCol="0" anchor="ctr"/>
            <a:lstStyle/>
            <a:p>
              <a:endParaRPr lang="en-US"/>
            </a:p>
          </p:txBody>
        </p:sp>
        <p:sp>
          <p:nvSpPr>
            <p:cNvPr id="28" name="Freeform 2006">
              <a:extLst>
                <a:ext uri="{FF2B5EF4-FFF2-40B4-BE49-F238E27FC236}">
                  <a16:creationId xmlns:a16="http://schemas.microsoft.com/office/drawing/2014/main" id="{25AA6B92-8B62-5D8E-58EC-D77D34BC9B6A}"/>
                </a:ext>
              </a:extLst>
            </p:cNvPr>
            <p:cNvSpPr/>
            <p:nvPr/>
          </p:nvSpPr>
          <p:spPr>
            <a:xfrm>
              <a:off x="3355214" y="4351629"/>
              <a:ext cx="29489" cy="20116"/>
            </a:xfrm>
            <a:custGeom>
              <a:avLst/>
              <a:gdLst>
                <a:gd name="connsiteX0" fmla="*/ 29489 w 29489"/>
                <a:gd name="connsiteY0" fmla="*/ 20117 h 20116"/>
                <a:gd name="connsiteX1" fmla="*/ 0 w 29489"/>
                <a:gd name="connsiteY1" fmla="*/ 0 h 20116"/>
                <a:gd name="connsiteX2" fmla="*/ 0 w 29489"/>
                <a:gd name="connsiteY2" fmla="*/ 0 h 20116"/>
                <a:gd name="connsiteX3" fmla="*/ 0 w 29489"/>
                <a:gd name="connsiteY3" fmla="*/ 0 h 20116"/>
                <a:gd name="connsiteX4" fmla="*/ 29489 w 29489"/>
                <a:gd name="connsiteY4" fmla="*/ 20117 h 20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89" h="20116">
                  <a:moveTo>
                    <a:pt x="29489" y="20117"/>
                  </a:moveTo>
                  <a:cubicBezTo>
                    <a:pt x="20345" y="13030"/>
                    <a:pt x="10516" y="6172"/>
                    <a:pt x="0" y="0"/>
                  </a:cubicBezTo>
                  <a:cubicBezTo>
                    <a:pt x="0" y="0"/>
                    <a:pt x="0" y="0"/>
                    <a:pt x="0" y="0"/>
                  </a:cubicBezTo>
                  <a:cubicBezTo>
                    <a:pt x="0" y="0"/>
                    <a:pt x="0" y="0"/>
                    <a:pt x="0" y="0"/>
                  </a:cubicBezTo>
                  <a:cubicBezTo>
                    <a:pt x="10516" y="6401"/>
                    <a:pt x="20345" y="13030"/>
                    <a:pt x="29489" y="20117"/>
                  </a:cubicBezTo>
                  <a:close/>
                </a:path>
              </a:pathLst>
            </a:custGeom>
            <a:solidFill>
              <a:srgbClr val="FFFFFF"/>
            </a:solidFill>
            <a:ln w="2286" cap="flat">
              <a:noFill/>
              <a:prstDash val="solid"/>
              <a:miter/>
            </a:ln>
          </p:spPr>
          <p:txBody>
            <a:bodyPr rtlCol="0" anchor="ctr"/>
            <a:lstStyle/>
            <a:p>
              <a:endParaRPr lang="en-US"/>
            </a:p>
          </p:txBody>
        </p:sp>
        <p:sp>
          <p:nvSpPr>
            <p:cNvPr id="29" name="Freeform 2007">
              <a:extLst>
                <a:ext uri="{FF2B5EF4-FFF2-40B4-BE49-F238E27FC236}">
                  <a16:creationId xmlns:a16="http://schemas.microsoft.com/office/drawing/2014/main" id="{B86F3247-59B1-31D8-483E-DC9C344C9AF8}"/>
                </a:ext>
              </a:extLst>
            </p:cNvPr>
            <p:cNvSpPr/>
            <p:nvPr/>
          </p:nvSpPr>
          <p:spPr>
            <a:xfrm>
              <a:off x="2996083" y="4615891"/>
              <a:ext cx="457" cy="228"/>
            </a:xfrm>
            <a:custGeom>
              <a:avLst/>
              <a:gdLst>
                <a:gd name="connsiteX0" fmla="*/ 457 w 457"/>
                <a:gd name="connsiteY0" fmla="*/ 229 h 228"/>
                <a:gd name="connsiteX1" fmla="*/ 0 w 457"/>
                <a:gd name="connsiteY1" fmla="*/ 0 h 228"/>
                <a:gd name="connsiteX2" fmla="*/ 457 w 457"/>
                <a:gd name="connsiteY2" fmla="*/ 229 h 228"/>
              </a:gdLst>
              <a:ahLst/>
              <a:cxnLst>
                <a:cxn ang="0">
                  <a:pos x="connsiteX0" y="connsiteY0"/>
                </a:cxn>
                <a:cxn ang="0">
                  <a:pos x="connsiteX1" y="connsiteY1"/>
                </a:cxn>
                <a:cxn ang="0">
                  <a:pos x="connsiteX2" y="connsiteY2"/>
                </a:cxn>
              </a:cxnLst>
              <a:rect l="l" t="t" r="r" b="b"/>
              <a:pathLst>
                <a:path w="457" h="228">
                  <a:moveTo>
                    <a:pt x="457" y="229"/>
                  </a:moveTo>
                  <a:cubicBezTo>
                    <a:pt x="229" y="229"/>
                    <a:pt x="0" y="0"/>
                    <a:pt x="0" y="0"/>
                  </a:cubicBezTo>
                  <a:cubicBezTo>
                    <a:pt x="0" y="0"/>
                    <a:pt x="229" y="0"/>
                    <a:pt x="457" y="229"/>
                  </a:cubicBezTo>
                  <a:close/>
                </a:path>
              </a:pathLst>
            </a:custGeom>
            <a:solidFill>
              <a:srgbClr val="FFFFFF"/>
            </a:solidFill>
            <a:ln w="2286" cap="flat">
              <a:noFill/>
              <a:prstDash val="solid"/>
              <a:miter/>
            </a:ln>
          </p:spPr>
          <p:txBody>
            <a:bodyPr rtlCol="0" anchor="ctr"/>
            <a:lstStyle/>
            <a:p>
              <a:endParaRPr lang="en-US"/>
            </a:p>
          </p:txBody>
        </p:sp>
        <p:sp>
          <p:nvSpPr>
            <p:cNvPr id="30" name="Freeform 2008">
              <a:extLst>
                <a:ext uri="{FF2B5EF4-FFF2-40B4-BE49-F238E27FC236}">
                  <a16:creationId xmlns:a16="http://schemas.microsoft.com/office/drawing/2014/main" id="{627F5F82-37D2-5435-FE2E-EB0D536C9E99}"/>
                </a:ext>
              </a:extLst>
            </p:cNvPr>
            <p:cNvSpPr/>
            <p:nvPr/>
          </p:nvSpPr>
          <p:spPr>
            <a:xfrm>
              <a:off x="3314282" y="4866208"/>
              <a:ext cx="1613" cy="29946"/>
            </a:xfrm>
            <a:custGeom>
              <a:avLst/>
              <a:gdLst>
                <a:gd name="connsiteX0" fmla="*/ 699 w 1613"/>
                <a:gd name="connsiteY0" fmla="*/ 29947 h 29946"/>
                <a:gd name="connsiteX1" fmla="*/ 1613 w 1613"/>
                <a:gd name="connsiteY1" fmla="*/ 0 h 29946"/>
                <a:gd name="connsiteX2" fmla="*/ 699 w 1613"/>
                <a:gd name="connsiteY2" fmla="*/ 29947 h 29946"/>
              </a:gdLst>
              <a:ahLst/>
              <a:cxnLst>
                <a:cxn ang="0">
                  <a:pos x="connsiteX0" y="connsiteY0"/>
                </a:cxn>
                <a:cxn ang="0">
                  <a:pos x="connsiteX1" y="connsiteY1"/>
                </a:cxn>
                <a:cxn ang="0">
                  <a:pos x="connsiteX2" y="connsiteY2"/>
                </a:cxn>
              </a:cxnLst>
              <a:rect l="l" t="t" r="r" b="b"/>
              <a:pathLst>
                <a:path w="1613" h="29946">
                  <a:moveTo>
                    <a:pt x="699" y="29947"/>
                  </a:moveTo>
                  <a:cubicBezTo>
                    <a:pt x="-444" y="19431"/>
                    <a:pt x="-216" y="9601"/>
                    <a:pt x="1613" y="0"/>
                  </a:cubicBezTo>
                  <a:cubicBezTo>
                    <a:pt x="-216" y="9601"/>
                    <a:pt x="-216" y="19660"/>
                    <a:pt x="699" y="29947"/>
                  </a:cubicBezTo>
                  <a:close/>
                </a:path>
              </a:pathLst>
            </a:custGeom>
            <a:solidFill>
              <a:srgbClr val="FFFFFF"/>
            </a:solidFill>
            <a:ln w="2286" cap="flat">
              <a:noFill/>
              <a:prstDash val="solid"/>
              <a:miter/>
            </a:ln>
          </p:spPr>
          <p:txBody>
            <a:bodyPr rtlCol="0" anchor="ctr"/>
            <a:lstStyle/>
            <a:p>
              <a:endParaRPr lang="en-US"/>
            </a:p>
          </p:txBody>
        </p:sp>
        <p:sp>
          <p:nvSpPr>
            <p:cNvPr id="31" name="Freeform 2009">
              <a:extLst>
                <a:ext uri="{FF2B5EF4-FFF2-40B4-BE49-F238E27FC236}">
                  <a16:creationId xmlns:a16="http://schemas.microsoft.com/office/drawing/2014/main" id="{AF06E1E6-7350-2432-C900-1F8DDDEFC3A1}"/>
                </a:ext>
              </a:extLst>
            </p:cNvPr>
            <p:cNvSpPr/>
            <p:nvPr/>
          </p:nvSpPr>
          <p:spPr>
            <a:xfrm>
              <a:off x="3315209" y="4896154"/>
              <a:ext cx="3200" cy="19659"/>
            </a:xfrm>
            <a:custGeom>
              <a:avLst/>
              <a:gdLst>
                <a:gd name="connsiteX0" fmla="*/ 3200 w 3200"/>
                <a:gd name="connsiteY0" fmla="*/ 19659 h 19659"/>
                <a:gd name="connsiteX1" fmla="*/ 2515 w 3200"/>
                <a:gd name="connsiteY1" fmla="*/ 16002 h 19659"/>
                <a:gd name="connsiteX2" fmla="*/ 0 w 3200"/>
                <a:gd name="connsiteY2" fmla="*/ 0 h 19659"/>
                <a:gd name="connsiteX3" fmla="*/ 2515 w 3200"/>
                <a:gd name="connsiteY3" fmla="*/ 16002 h 19659"/>
                <a:gd name="connsiteX4" fmla="*/ 3200 w 3200"/>
                <a:gd name="connsiteY4" fmla="*/ 19659 h 19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 h="19659">
                  <a:moveTo>
                    <a:pt x="3200" y="19659"/>
                  </a:moveTo>
                  <a:cubicBezTo>
                    <a:pt x="2972" y="18516"/>
                    <a:pt x="2743" y="17145"/>
                    <a:pt x="2515" y="16002"/>
                  </a:cubicBezTo>
                  <a:cubicBezTo>
                    <a:pt x="1372" y="10515"/>
                    <a:pt x="457" y="5258"/>
                    <a:pt x="0" y="0"/>
                  </a:cubicBezTo>
                  <a:cubicBezTo>
                    <a:pt x="457" y="5258"/>
                    <a:pt x="1372" y="10515"/>
                    <a:pt x="2515" y="16002"/>
                  </a:cubicBezTo>
                  <a:cubicBezTo>
                    <a:pt x="2743" y="17145"/>
                    <a:pt x="2972" y="18516"/>
                    <a:pt x="3200" y="19659"/>
                  </a:cubicBezTo>
                  <a:close/>
                </a:path>
              </a:pathLst>
            </a:custGeom>
            <a:solidFill>
              <a:srgbClr val="FFFFFF"/>
            </a:solidFill>
            <a:ln w="2286" cap="flat">
              <a:noFill/>
              <a:prstDash val="solid"/>
              <a:miter/>
            </a:ln>
          </p:spPr>
          <p:txBody>
            <a:bodyPr rtlCol="0" anchor="ctr"/>
            <a:lstStyle/>
            <a:p>
              <a:endParaRPr lang="en-US"/>
            </a:p>
          </p:txBody>
        </p:sp>
        <p:sp>
          <p:nvSpPr>
            <p:cNvPr id="32" name="Freeform 2010">
              <a:extLst>
                <a:ext uri="{FF2B5EF4-FFF2-40B4-BE49-F238E27FC236}">
                  <a16:creationId xmlns:a16="http://schemas.microsoft.com/office/drawing/2014/main" id="{A57ED33D-5240-A2E0-2A9F-0CCBD4AC8F77}"/>
                </a:ext>
              </a:extLst>
            </p:cNvPr>
            <p:cNvSpPr/>
            <p:nvPr/>
          </p:nvSpPr>
          <p:spPr>
            <a:xfrm>
              <a:off x="2960587" y="4324389"/>
              <a:ext cx="469630" cy="643088"/>
            </a:xfrm>
            <a:custGeom>
              <a:avLst/>
              <a:gdLst>
                <a:gd name="connsiteX0" fmla="*/ 182029 w 469630"/>
                <a:gd name="connsiteY0" fmla="*/ 640803 h 643088"/>
                <a:gd name="connsiteX1" fmla="*/ 267754 w 469630"/>
                <a:gd name="connsiteY1" fmla="*/ 616342 h 643088"/>
                <a:gd name="connsiteX2" fmla="*/ 308216 w 469630"/>
                <a:gd name="connsiteY2" fmla="*/ 576795 h 643088"/>
                <a:gd name="connsiteX3" fmla="*/ 328333 w 469630"/>
                <a:gd name="connsiteY3" fmla="*/ 532446 h 643088"/>
                <a:gd name="connsiteX4" fmla="*/ 347764 w 469630"/>
                <a:gd name="connsiteY4" fmla="*/ 464323 h 643088"/>
                <a:gd name="connsiteX5" fmla="*/ 359423 w 469630"/>
                <a:gd name="connsiteY5" fmla="*/ 444892 h 643088"/>
                <a:gd name="connsiteX6" fmla="*/ 461378 w 469630"/>
                <a:gd name="connsiteY6" fmla="*/ 275500 h 643088"/>
                <a:gd name="connsiteX7" fmla="*/ 431203 w 469630"/>
                <a:gd name="connsiteY7" fmla="*/ 84847 h 643088"/>
                <a:gd name="connsiteX8" fmla="*/ 366052 w 469630"/>
                <a:gd name="connsiteY8" fmla="*/ 14667 h 643088"/>
                <a:gd name="connsiteX9" fmla="*/ 376568 w 469630"/>
                <a:gd name="connsiteY9" fmla="*/ 18553 h 643088"/>
                <a:gd name="connsiteX10" fmla="*/ 311874 w 469630"/>
                <a:gd name="connsiteY10" fmla="*/ 3466 h 643088"/>
                <a:gd name="connsiteX11" fmla="*/ 104077 w 469630"/>
                <a:gd name="connsiteY11" fmla="*/ 51929 h 643088"/>
                <a:gd name="connsiteX12" fmla="*/ 2350 w 469630"/>
                <a:gd name="connsiteY12" fmla="*/ 219264 h 643088"/>
                <a:gd name="connsiteX13" fmla="*/ 292 w 469630"/>
                <a:gd name="connsiteY13" fmla="*/ 241667 h 643088"/>
                <a:gd name="connsiteX14" fmla="*/ 5321 w 469630"/>
                <a:gd name="connsiteY14" fmla="*/ 245096 h 643088"/>
                <a:gd name="connsiteX15" fmla="*/ 37783 w 469630"/>
                <a:gd name="connsiteY15" fmla="*/ 260869 h 643088"/>
                <a:gd name="connsiteX16" fmla="*/ 60871 w 469630"/>
                <a:gd name="connsiteY16" fmla="*/ 266584 h 643088"/>
                <a:gd name="connsiteX17" fmla="*/ 55842 w 469630"/>
                <a:gd name="connsiteY17" fmla="*/ 265899 h 643088"/>
                <a:gd name="connsiteX18" fmla="*/ 134023 w 469630"/>
                <a:gd name="connsiteY18" fmla="*/ 257440 h 643088"/>
                <a:gd name="connsiteX19" fmla="*/ 163284 w 469630"/>
                <a:gd name="connsiteY19" fmla="*/ 226122 h 643088"/>
                <a:gd name="connsiteX20" fmla="*/ 172885 w 469630"/>
                <a:gd name="connsiteY20" fmla="*/ 204177 h 643088"/>
                <a:gd name="connsiteX21" fmla="*/ 185458 w 469630"/>
                <a:gd name="connsiteY21" fmla="*/ 180859 h 643088"/>
                <a:gd name="connsiteX22" fmla="*/ 194145 w 469630"/>
                <a:gd name="connsiteY22" fmla="*/ 172401 h 643088"/>
                <a:gd name="connsiteX23" fmla="*/ 204203 w 469630"/>
                <a:gd name="connsiteY23" fmla="*/ 166686 h 643088"/>
                <a:gd name="connsiteX24" fmla="*/ 214948 w 469630"/>
                <a:gd name="connsiteY24" fmla="*/ 163714 h 643088"/>
                <a:gd name="connsiteX25" fmla="*/ 226149 w 469630"/>
                <a:gd name="connsiteY25" fmla="*/ 163714 h 643088"/>
                <a:gd name="connsiteX26" fmla="*/ 237808 w 469630"/>
                <a:gd name="connsiteY26" fmla="*/ 166915 h 643088"/>
                <a:gd name="connsiteX27" fmla="*/ 238951 w 469630"/>
                <a:gd name="connsiteY27" fmla="*/ 167601 h 643088"/>
                <a:gd name="connsiteX28" fmla="*/ 238951 w 469630"/>
                <a:gd name="connsiteY28" fmla="*/ 167601 h 643088"/>
                <a:gd name="connsiteX29" fmla="*/ 250609 w 469630"/>
                <a:gd name="connsiteY29" fmla="*/ 164400 h 643088"/>
                <a:gd name="connsiteX30" fmla="*/ 322161 w 469630"/>
                <a:gd name="connsiteY30" fmla="*/ 184517 h 643088"/>
                <a:gd name="connsiteX31" fmla="*/ 340220 w 469630"/>
                <a:gd name="connsiteY31" fmla="*/ 264984 h 643088"/>
                <a:gd name="connsiteX32" fmla="*/ 303873 w 469630"/>
                <a:gd name="connsiteY32" fmla="*/ 328306 h 643088"/>
                <a:gd name="connsiteX33" fmla="*/ 202146 w 469630"/>
                <a:gd name="connsiteY33" fmla="*/ 431862 h 643088"/>
                <a:gd name="connsiteX34" fmla="*/ 174485 w 469630"/>
                <a:gd name="connsiteY34" fmla="*/ 467752 h 643088"/>
                <a:gd name="connsiteX35" fmla="*/ 143624 w 469630"/>
                <a:gd name="connsiteY35" fmla="*/ 621829 h 643088"/>
                <a:gd name="connsiteX36" fmla="*/ 153911 w 469630"/>
                <a:gd name="connsiteY36" fmla="*/ 643089 h 643088"/>
                <a:gd name="connsiteX37" fmla="*/ 150254 w 469630"/>
                <a:gd name="connsiteY37" fmla="*/ 641260 h 643088"/>
                <a:gd name="connsiteX38" fmla="*/ 182029 w 469630"/>
                <a:gd name="connsiteY38" fmla="*/ 640803 h 64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69630" h="643088">
                  <a:moveTo>
                    <a:pt x="182029" y="640803"/>
                  </a:moveTo>
                  <a:cubicBezTo>
                    <a:pt x="211747" y="637831"/>
                    <a:pt x="242151" y="632802"/>
                    <a:pt x="267754" y="616342"/>
                  </a:cubicBezTo>
                  <a:cubicBezTo>
                    <a:pt x="284442" y="605598"/>
                    <a:pt x="296786" y="593025"/>
                    <a:pt x="308216" y="576795"/>
                  </a:cubicBezTo>
                  <a:cubicBezTo>
                    <a:pt x="317360" y="563536"/>
                    <a:pt x="323075" y="547534"/>
                    <a:pt x="328333" y="532446"/>
                  </a:cubicBezTo>
                  <a:cubicBezTo>
                    <a:pt x="336106" y="510043"/>
                    <a:pt x="339763" y="486498"/>
                    <a:pt x="347764" y="464323"/>
                  </a:cubicBezTo>
                  <a:cubicBezTo>
                    <a:pt x="351193" y="457465"/>
                    <a:pt x="355079" y="451065"/>
                    <a:pt x="359423" y="444892"/>
                  </a:cubicBezTo>
                  <a:cubicBezTo>
                    <a:pt x="400342" y="393000"/>
                    <a:pt x="444005" y="340422"/>
                    <a:pt x="461378" y="275500"/>
                  </a:cubicBezTo>
                  <a:cubicBezTo>
                    <a:pt x="478752" y="211035"/>
                    <a:pt x="468694" y="140626"/>
                    <a:pt x="431203" y="84847"/>
                  </a:cubicBezTo>
                  <a:cubicBezTo>
                    <a:pt x="412915" y="57415"/>
                    <a:pt x="390970" y="35013"/>
                    <a:pt x="366052" y="14667"/>
                  </a:cubicBezTo>
                  <a:cubicBezTo>
                    <a:pt x="369481" y="15810"/>
                    <a:pt x="373139" y="17182"/>
                    <a:pt x="376568" y="18553"/>
                  </a:cubicBezTo>
                  <a:cubicBezTo>
                    <a:pt x="355994" y="10095"/>
                    <a:pt x="333820" y="6438"/>
                    <a:pt x="311874" y="3466"/>
                  </a:cubicBezTo>
                  <a:cubicBezTo>
                    <a:pt x="236665" y="-7278"/>
                    <a:pt x="166256" y="6438"/>
                    <a:pt x="104077" y="51929"/>
                  </a:cubicBezTo>
                  <a:cubicBezTo>
                    <a:pt x="47612" y="93306"/>
                    <a:pt x="21323" y="154799"/>
                    <a:pt x="2350" y="219264"/>
                  </a:cubicBezTo>
                  <a:cubicBezTo>
                    <a:pt x="64" y="227037"/>
                    <a:pt x="-394" y="234580"/>
                    <a:pt x="292" y="241667"/>
                  </a:cubicBezTo>
                  <a:cubicBezTo>
                    <a:pt x="1892" y="242810"/>
                    <a:pt x="3493" y="243953"/>
                    <a:pt x="5321" y="245096"/>
                  </a:cubicBezTo>
                  <a:cubicBezTo>
                    <a:pt x="15380" y="251954"/>
                    <a:pt x="26581" y="256297"/>
                    <a:pt x="37783" y="260869"/>
                  </a:cubicBezTo>
                  <a:cubicBezTo>
                    <a:pt x="45555" y="263841"/>
                    <a:pt x="53099" y="265441"/>
                    <a:pt x="60871" y="266584"/>
                  </a:cubicBezTo>
                  <a:lnTo>
                    <a:pt x="55842" y="265899"/>
                  </a:lnTo>
                  <a:cubicBezTo>
                    <a:pt x="82360" y="270699"/>
                    <a:pt x="110249" y="272985"/>
                    <a:pt x="134023" y="257440"/>
                  </a:cubicBezTo>
                  <a:cubicBezTo>
                    <a:pt x="146139" y="249439"/>
                    <a:pt x="156426" y="239152"/>
                    <a:pt x="163284" y="226122"/>
                  </a:cubicBezTo>
                  <a:cubicBezTo>
                    <a:pt x="166942" y="219036"/>
                    <a:pt x="169913" y="211720"/>
                    <a:pt x="172885" y="204177"/>
                  </a:cubicBezTo>
                  <a:cubicBezTo>
                    <a:pt x="176543" y="196176"/>
                    <a:pt x="180658" y="188175"/>
                    <a:pt x="185458" y="180859"/>
                  </a:cubicBezTo>
                  <a:cubicBezTo>
                    <a:pt x="188201" y="177888"/>
                    <a:pt x="190945" y="175144"/>
                    <a:pt x="194145" y="172401"/>
                  </a:cubicBezTo>
                  <a:cubicBezTo>
                    <a:pt x="197345" y="170344"/>
                    <a:pt x="200774" y="168286"/>
                    <a:pt x="204203" y="166686"/>
                  </a:cubicBezTo>
                  <a:cubicBezTo>
                    <a:pt x="207861" y="165543"/>
                    <a:pt x="211290" y="164629"/>
                    <a:pt x="214948" y="163714"/>
                  </a:cubicBezTo>
                  <a:cubicBezTo>
                    <a:pt x="218834" y="163486"/>
                    <a:pt x="222491" y="163486"/>
                    <a:pt x="226149" y="163714"/>
                  </a:cubicBezTo>
                  <a:cubicBezTo>
                    <a:pt x="230035" y="164629"/>
                    <a:pt x="233921" y="165772"/>
                    <a:pt x="237808" y="166915"/>
                  </a:cubicBezTo>
                  <a:cubicBezTo>
                    <a:pt x="238265" y="167143"/>
                    <a:pt x="238493" y="167372"/>
                    <a:pt x="238951" y="167601"/>
                  </a:cubicBezTo>
                  <a:cubicBezTo>
                    <a:pt x="238951" y="167601"/>
                    <a:pt x="238951" y="167601"/>
                    <a:pt x="238951" y="167601"/>
                  </a:cubicBezTo>
                  <a:cubicBezTo>
                    <a:pt x="242608" y="166458"/>
                    <a:pt x="246494" y="165315"/>
                    <a:pt x="250609" y="164400"/>
                  </a:cubicBezTo>
                  <a:cubicBezTo>
                    <a:pt x="277813" y="159371"/>
                    <a:pt x="303873" y="167372"/>
                    <a:pt x="322161" y="184517"/>
                  </a:cubicBezTo>
                  <a:cubicBezTo>
                    <a:pt x="344792" y="205548"/>
                    <a:pt x="348679" y="235495"/>
                    <a:pt x="340220" y="264984"/>
                  </a:cubicBezTo>
                  <a:cubicBezTo>
                    <a:pt x="333591" y="288759"/>
                    <a:pt x="319875" y="309104"/>
                    <a:pt x="303873" y="328306"/>
                  </a:cubicBezTo>
                  <a:cubicBezTo>
                    <a:pt x="272555" y="365568"/>
                    <a:pt x="237122" y="398487"/>
                    <a:pt x="202146" y="431862"/>
                  </a:cubicBezTo>
                  <a:cubicBezTo>
                    <a:pt x="191173" y="442378"/>
                    <a:pt x="181115" y="454036"/>
                    <a:pt x="174485" y="467752"/>
                  </a:cubicBezTo>
                  <a:cubicBezTo>
                    <a:pt x="150940" y="516216"/>
                    <a:pt x="145453" y="568794"/>
                    <a:pt x="143624" y="621829"/>
                  </a:cubicBezTo>
                  <a:cubicBezTo>
                    <a:pt x="143167" y="634859"/>
                    <a:pt x="145225" y="639431"/>
                    <a:pt x="153911" y="643089"/>
                  </a:cubicBezTo>
                  <a:cubicBezTo>
                    <a:pt x="152540" y="642631"/>
                    <a:pt x="151397" y="641946"/>
                    <a:pt x="150254" y="641260"/>
                  </a:cubicBezTo>
                  <a:cubicBezTo>
                    <a:pt x="160541" y="641717"/>
                    <a:pt x="171285" y="641946"/>
                    <a:pt x="182029" y="640803"/>
                  </a:cubicBezTo>
                  <a:close/>
                </a:path>
              </a:pathLst>
            </a:custGeom>
            <a:solidFill>
              <a:srgbClr val="F2A158"/>
            </a:solidFill>
            <a:ln w="2286" cap="flat">
              <a:noFill/>
              <a:prstDash val="solid"/>
              <a:miter/>
            </a:ln>
          </p:spPr>
          <p:txBody>
            <a:bodyPr rtlCol="0" anchor="ctr"/>
            <a:lstStyle/>
            <a:p>
              <a:endParaRPr lang="en-US"/>
            </a:p>
          </p:txBody>
        </p:sp>
        <p:sp>
          <p:nvSpPr>
            <p:cNvPr id="33" name="Freeform 2011">
              <a:extLst>
                <a:ext uri="{FF2B5EF4-FFF2-40B4-BE49-F238E27FC236}">
                  <a16:creationId xmlns:a16="http://schemas.microsoft.com/office/drawing/2014/main" id="{C3997945-F5F6-5600-5B95-FBFF91060B77}"/>
                </a:ext>
              </a:extLst>
            </p:cNvPr>
            <p:cNvSpPr/>
            <p:nvPr/>
          </p:nvSpPr>
          <p:spPr>
            <a:xfrm>
              <a:off x="3338298" y="4343400"/>
              <a:ext cx="2743" cy="1143"/>
            </a:xfrm>
            <a:custGeom>
              <a:avLst/>
              <a:gdLst>
                <a:gd name="connsiteX0" fmla="*/ 0 w 2743"/>
                <a:gd name="connsiteY0" fmla="*/ 0 h 1143"/>
                <a:gd name="connsiteX1" fmla="*/ 2743 w 2743"/>
                <a:gd name="connsiteY1" fmla="*/ 1143 h 1143"/>
                <a:gd name="connsiteX2" fmla="*/ 0 w 2743"/>
                <a:gd name="connsiteY2" fmla="*/ 0 h 1143"/>
              </a:gdLst>
              <a:ahLst/>
              <a:cxnLst>
                <a:cxn ang="0">
                  <a:pos x="connsiteX0" y="connsiteY0"/>
                </a:cxn>
                <a:cxn ang="0">
                  <a:pos x="connsiteX1" y="connsiteY1"/>
                </a:cxn>
                <a:cxn ang="0">
                  <a:pos x="connsiteX2" y="connsiteY2"/>
                </a:cxn>
              </a:cxnLst>
              <a:rect l="l" t="t" r="r" b="b"/>
              <a:pathLst>
                <a:path w="2743" h="1143">
                  <a:moveTo>
                    <a:pt x="0" y="0"/>
                  </a:moveTo>
                  <a:cubicBezTo>
                    <a:pt x="914" y="457"/>
                    <a:pt x="1829" y="686"/>
                    <a:pt x="2743" y="1143"/>
                  </a:cubicBezTo>
                  <a:cubicBezTo>
                    <a:pt x="1829" y="686"/>
                    <a:pt x="914" y="457"/>
                    <a:pt x="0" y="0"/>
                  </a:cubicBezTo>
                  <a:close/>
                </a:path>
              </a:pathLst>
            </a:custGeom>
            <a:solidFill>
              <a:srgbClr val="FFFFFF"/>
            </a:solidFill>
            <a:ln w="2286" cap="flat">
              <a:noFill/>
              <a:prstDash val="solid"/>
              <a:miter/>
            </a:ln>
          </p:spPr>
          <p:txBody>
            <a:bodyPr rtlCol="0" anchor="ctr"/>
            <a:lstStyle/>
            <a:p>
              <a:endParaRPr lang="en-US"/>
            </a:p>
          </p:txBody>
        </p:sp>
        <p:sp>
          <p:nvSpPr>
            <p:cNvPr id="34" name="Freeform 2012">
              <a:extLst>
                <a:ext uri="{FF2B5EF4-FFF2-40B4-BE49-F238E27FC236}">
                  <a16:creationId xmlns:a16="http://schemas.microsoft.com/office/drawing/2014/main" id="{CAC7F0B7-95FD-A83A-329B-E6AC8165B04D}"/>
                </a:ext>
              </a:extLst>
            </p:cNvPr>
            <p:cNvSpPr/>
            <p:nvPr/>
          </p:nvSpPr>
          <p:spPr>
            <a:xfrm>
              <a:off x="2960879" y="4565599"/>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229" y="457"/>
                    <a:pt x="0" y="0"/>
                  </a:cubicBezTo>
                  <a:cubicBezTo>
                    <a:pt x="0" y="457"/>
                    <a:pt x="229" y="914"/>
                    <a:pt x="229" y="1143"/>
                  </a:cubicBezTo>
                  <a:close/>
                </a:path>
              </a:pathLst>
            </a:custGeom>
            <a:solidFill>
              <a:srgbClr val="FFFFFF"/>
            </a:solidFill>
            <a:ln w="2286" cap="flat">
              <a:noFill/>
              <a:prstDash val="solid"/>
              <a:miter/>
            </a:ln>
          </p:spPr>
          <p:txBody>
            <a:bodyPr rtlCol="0" anchor="ctr"/>
            <a:lstStyle/>
            <a:p>
              <a:endParaRPr lang="en-US"/>
            </a:p>
          </p:txBody>
        </p:sp>
        <p:sp>
          <p:nvSpPr>
            <p:cNvPr id="35" name="Freeform 2013">
              <a:extLst>
                <a:ext uri="{FF2B5EF4-FFF2-40B4-BE49-F238E27FC236}">
                  <a16:creationId xmlns:a16="http://schemas.microsoft.com/office/drawing/2014/main" id="{719EA49B-B9E8-43A8-ECEA-1EE0CD6DF69F}"/>
                </a:ext>
              </a:extLst>
            </p:cNvPr>
            <p:cNvSpPr/>
            <p:nvPr/>
          </p:nvSpPr>
          <p:spPr>
            <a:xfrm>
              <a:off x="3384703" y="4371746"/>
              <a:ext cx="10515" cy="8915"/>
            </a:xfrm>
            <a:custGeom>
              <a:avLst/>
              <a:gdLst>
                <a:gd name="connsiteX0" fmla="*/ 0 w 10515"/>
                <a:gd name="connsiteY0" fmla="*/ 0 h 8915"/>
                <a:gd name="connsiteX1" fmla="*/ 10516 w 10515"/>
                <a:gd name="connsiteY1" fmla="*/ 8915 h 8915"/>
                <a:gd name="connsiteX2" fmla="*/ 0 w 10515"/>
                <a:gd name="connsiteY2" fmla="*/ 0 h 8915"/>
              </a:gdLst>
              <a:ahLst/>
              <a:cxnLst>
                <a:cxn ang="0">
                  <a:pos x="connsiteX0" y="connsiteY0"/>
                </a:cxn>
                <a:cxn ang="0">
                  <a:pos x="connsiteX1" y="connsiteY1"/>
                </a:cxn>
                <a:cxn ang="0">
                  <a:pos x="connsiteX2" y="connsiteY2"/>
                </a:cxn>
              </a:cxnLst>
              <a:rect l="l" t="t" r="r" b="b"/>
              <a:pathLst>
                <a:path w="10515" h="8915">
                  <a:moveTo>
                    <a:pt x="0" y="0"/>
                  </a:moveTo>
                  <a:cubicBezTo>
                    <a:pt x="3658" y="2972"/>
                    <a:pt x="7087" y="5715"/>
                    <a:pt x="10516" y="8915"/>
                  </a:cubicBezTo>
                  <a:cubicBezTo>
                    <a:pt x="7087" y="5944"/>
                    <a:pt x="3658" y="2972"/>
                    <a:pt x="0" y="0"/>
                  </a:cubicBezTo>
                  <a:close/>
                </a:path>
              </a:pathLst>
            </a:custGeom>
            <a:solidFill>
              <a:srgbClr val="FFFFFF"/>
            </a:solidFill>
            <a:ln w="2286" cap="flat">
              <a:noFill/>
              <a:prstDash val="solid"/>
              <a:miter/>
            </a:ln>
          </p:spPr>
          <p:txBody>
            <a:bodyPr rtlCol="0" anchor="ctr"/>
            <a:lstStyle/>
            <a:p>
              <a:endParaRPr lang="en-US"/>
            </a:p>
          </p:txBody>
        </p:sp>
        <p:sp>
          <p:nvSpPr>
            <p:cNvPr id="36" name="Freeform 2014">
              <a:extLst>
                <a:ext uri="{FF2B5EF4-FFF2-40B4-BE49-F238E27FC236}">
                  <a16:creationId xmlns:a16="http://schemas.microsoft.com/office/drawing/2014/main" id="{584C52AB-348E-5508-3BEE-108F8B0F654B}"/>
                </a:ext>
              </a:extLst>
            </p:cNvPr>
            <p:cNvSpPr/>
            <p:nvPr/>
          </p:nvSpPr>
          <p:spPr>
            <a:xfrm>
              <a:off x="2961793" y="4571314"/>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0" y="229"/>
                    <a:pt x="0" y="0"/>
                  </a:cubicBezTo>
                  <a:cubicBezTo>
                    <a:pt x="229" y="229"/>
                    <a:pt x="229" y="686"/>
                    <a:pt x="229" y="1143"/>
                  </a:cubicBezTo>
                  <a:close/>
                </a:path>
              </a:pathLst>
            </a:custGeom>
            <a:solidFill>
              <a:srgbClr val="FFFFFF"/>
            </a:solidFill>
            <a:ln w="2286" cap="flat">
              <a:noFill/>
              <a:prstDash val="solid"/>
              <a:miter/>
            </a:ln>
          </p:spPr>
          <p:txBody>
            <a:bodyPr rtlCol="0" anchor="ctr"/>
            <a:lstStyle/>
            <a:p>
              <a:endParaRPr lang="en-US"/>
            </a:p>
          </p:txBody>
        </p:sp>
        <p:sp>
          <p:nvSpPr>
            <p:cNvPr id="37" name="Freeform 2015">
              <a:extLst>
                <a:ext uri="{FF2B5EF4-FFF2-40B4-BE49-F238E27FC236}">
                  <a16:creationId xmlns:a16="http://schemas.microsoft.com/office/drawing/2014/main" id="{77C6A22E-AB15-F7D2-4B82-E8DF6CE02379}"/>
                </a:ext>
              </a:extLst>
            </p:cNvPr>
            <p:cNvSpPr/>
            <p:nvPr/>
          </p:nvSpPr>
          <p:spPr>
            <a:xfrm>
              <a:off x="2961336" y="4568342"/>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457"/>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38" name="Freeform 2016">
              <a:extLst>
                <a:ext uri="{FF2B5EF4-FFF2-40B4-BE49-F238E27FC236}">
                  <a16:creationId xmlns:a16="http://schemas.microsoft.com/office/drawing/2014/main" id="{A20043B9-6639-DCE9-AE0D-EAA21DB4C9A0}"/>
                </a:ext>
              </a:extLst>
            </p:cNvPr>
            <p:cNvSpPr/>
            <p:nvPr/>
          </p:nvSpPr>
          <p:spPr>
            <a:xfrm>
              <a:off x="3349499" y="4348429"/>
              <a:ext cx="1371" cy="685"/>
            </a:xfrm>
            <a:custGeom>
              <a:avLst/>
              <a:gdLst>
                <a:gd name="connsiteX0" fmla="*/ 0 w 1371"/>
                <a:gd name="connsiteY0" fmla="*/ 0 h 685"/>
                <a:gd name="connsiteX1" fmla="*/ 1372 w 1371"/>
                <a:gd name="connsiteY1" fmla="*/ 686 h 685"/>
                <a:gd name="connsiteX2" fmla="*/ 0 w 1371"/>
                <a:gd name="connsiteY2" fmla="*/ 0 h 685"/>
              </a:gdLst>
              <a:ahLst/>
              <a:cxnLst>
                <a:cxn ang="0">
                  <a:pos x="connsiteX0" y="connsiteY0"/>
                </a:cxn>
                <a:cxn ang="0">
                  <a:pos x="connsiteX1" y="connsiteY1"/>
                </a:cxn>
                <a:cxn ang="0">
                  <a:pos x="connsiteX2" y="connsiteY2"/>
                </a:cxn>
              </a:cxnLst>
              <a:rect l="l" t="t" r="r" b="b"/>
              <a:pathLst>
                <a:path w="1371" h="685">
                  <a:moveTo>
                    <a:pt x="0" y="0"/>
                  </a:moveTo>
                  <a:cubicBezTo>
                    <a:pt x="457" y="229"/>
                    <a:pt x="914" y="457"/>
                    <a:pt x="1372" y="686"/>
                  </a:cubicBezTo>
                  <a:cubicBezTo>
                    <a:pt x="914"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39" name="Freeform 2017">
              <a:extLst>
                <a:ext uri="{FF2B5EF4-FFF2-40B4-BE49-F238E27FC236}">
                  <a16:creationId xmlns:a16="http://schemas.microsoft.com/office/drawing/2014/main" id="{B5370DBA-C802-E7B9-A8EB-9172434AE2DB}"/>
                </a:ext>
              </a:extLst>
            </p:cNvPr>
            <p:cNvSpPr/>
            <p:nvPr/>
          </p:nvSpPr>
          <p:spPr>
            <a:xfrm>
              <a:off x="3344927" y="4346143"/>
              <a:ext cx="1600" cy="685"/>
            </a:xfrm>
            <a:custGeom>
              <a:avLst/>
              <a:gdLst>
                <a:gd name="connsiteX0" fmla="*/ 0 w 1600"/>
                <a:gd name="connsiteY0" fmla="*/ 0 h 685"/>
                <a:gd name="connsiteX1" fmla="*/ 1600 w 1600"/>
                <a:gd name="connsiteY1" fmla="*/ 686 h 685"/>
                <a:gd name="connsiteX2" fmla="*/ 0 w 1600"/>
                <a:gd name="connsiteY2" fmla="*/ 0 h 685"/>
              </a:gdLst>
              <a:ahLst/>
              <a:cxnLst>
                <a:cxn ang="0">
                  <a:pos x="connsiteX0" y="connsiteY0"/>
                </a:cxn>
                <a:cxn ang="0">
                  <a:pos x="connsiteX1" y="connsiteY1"/>
                </a:cxn>
                <a:cxn ang="0">
                  <a:pos x="connsiteX2" y="connsiteY2"/>
                </a:cxn>
              </a:cxnLst>
              <a:rect l="l" t="t" r="r" b="b"/>
              <a:pathLst>
                <a:path w="1600" h="685">
                  <a:moveTo>
                    <a:pt x="0" y="0"/>
                  </a:moveTo>
                  <a:cubicBezTo>
                    <a:pt x="457" y="229"/>
                    <a:pt x="1143" y="457"/>
                    <a:pt x="1600" y="686"/>
                  </a:cubicBezTo>
                  <a:cubicBezTo>
                    <a:pt x="914" y="686"/>
                    <a:pt x="457" y="457"/>
                    <a:pt x="0" y="0"/>
                  </a:cubicBezTo>
                  <a:close/>
                </a:path>
              </a:pathLst>
            </a:custGeom>
            <a:solidFill>
              <a:srgbClr val="FFFFFF"/>
            </a:solidFill>
            <a:ln w="2286" cap="flat">
              <a:noFill/>
              <a:prstDash val="solid"/>
              <a:miter/>
            </a:ln>
          </p:spPr>
          <p:txBody>
            <a:bodyPr rtlCol="0" anchor="ctr"/>
            <a:lstStyle/>
            <a:p>
              <a:endParaRPr lang="en-US"/>
            </a:p>
          </p:txBody>
        </p:sp>
        <p:sp>
          <p:nvSpPr>
            <p:cNvPr id="40" name="Freeform 2018">
              <a:extLst>
                <a:ext uri="{FF2B5EF4-FFF2-40B4-BE49-F238E27FC236}">
                  <a16:creationId xmlns:a16="http://schemas.microsoft.com/office/drawing/2014/main" id="{B7B93C58-F974-8BFC-5273-99F62E605BCA}"/>
                </a:ext>
              </a:extLst>
            </p:cNvPr>
            <p:cNvSpPr/>
            <p:nvPr/>
          </p:nvSpPr>
          <p:spPr>
            <a:xfrm>
              <a:off x="2962479" y="4574057"/>
              <a:ext cx="228" cy="1143"/>
            </a:xfrm>
            <a:custGeom>
              <a:avLst/>
              <a:gdLst>
                <a:gd name="connsiteX0" fmla="*/ 229 w 228"/>
                <a:gd name="connsiteY0" fmla="*/ 1143 h 1143"/>
                <a:gd name="connsiteX1" fmla="*/ 0 w 228"/>
                <a:gd name="connsiteY1" fmla="*/ 0 h 1143"/>
                <a:gd name="connsiteX2" fmla="*/ 229 w 228"/>
                <a:gd name="connsiteY2" fmla="*/ 1143 h 1143"/>
              </a:gdLst>
              <a:ahLst/>
              <a:cxnLst>
                <a:cxn ang="0">
                  <a:pos x="connsiteX0" y="connsiteY0"/>
                </a:cxn>
                <a:cxn ang="0">
                  <a:pos x="connsiteX1" y="connsiteY1"/>
                </a:cxn>
                <a:cxn ang="0">
                  <a:pos x="connsiteX2" y="connsiteY2"/>
                </a:cxn>
              </a:cxnLst>
              <a:rect l="l" t="t" r="r" b="b"/>
              <a:pathLst>
                <a:path w="228" h="1143">
                  <a:moveTo>
                    <a:pt x="229" y="1143"/>
                  </a:moveTo>
                  <a:cubicBezTo>
                    <a:pt x="229" y="686"/>
                    <a:pt x="0" y="457"/>
                    <a:pt x="0" y="0"/>
                  </a:cubicBezTo>
                  <a:cubicBezTo>
                    <a:pt x="229" y="457"/>
                    <a:pt x="229" y="686"/>
                    <a:pt x="229" y="1143"/>
                  </a:cubicBezTo>
                  <a:close/>
                </a:path>
              </a:pathLst>
            </a:custGeom>
            <a:solidFill>
              <a:srgbClr val="FFFFFF"/>
            </a:solidFill>
            <a:ln w="2286" cap="flat">
              <a:noFill/>
              <a:prstDash val="solid"/>
              <a:miter/>
            </a:ln>
          </p:spPr>
          <p:txBody>
            <a:bodyPr rtlCol="0" anchor="ctr"/>
            <a:lstStyle/>
            <a:p>
              <a:endParaRPr lang="en-US"/>
            </a:p>
          </p:txBody>
        </p:sp>
        <p:sp>
          <p:nvSpPr>
            <p:cNvPr id="41" name="Freeform 2019">
              <a:extLst>
                <a:ext uri="{FF2B5EF4-FFF2-40B4-BE49-F238E27FC236}">
                  <a16:creationId xmlns:a16="http://schemas.microsoft.com/office/drawing/2014/main" id="{8ECF634D-F882-877E-761A-B27CDB882311}"/>
                </a:ext>
              </a:extLst>
            </p:cNvPr>
            <p:cNvSpPr/>
            <p:nvPr/>
          </p:nvSpPr>
          <p:spPr>
            <a:xfrm>
              <a:off x="3145816" y="4562627"/>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457"/>
                    <a:pt x="0" y="0"/>
                  </a:cubicBezTo>
                  <a:cubicBezTo>
                    <a:pt x="0" y="686"/>
                    <a:pt x="0" y="1143"/>
                    <a:pt x="0" y="1600"/>
                  </a:cubicBezTo>
                  <a:close/>
                </a:path>
              </a:pathLst>
            </a:custGeom>
            <a:solidFill>
              <a:srgbClr val="FFFFFF"/>
            </a:solidFill>
            <a:ln w="2286" cap="flat">
              <a:noFill/>
              <a:prstDash val="solid"/>
              <a:miter/>
            </a:ln>
          </p:spPr>
          <p:txBody>
            <a:bodyPr rtlCol="0" anchor="ctr"/>
            <a:lstStyle/>
            <a:p>
              <a:endParaRPr lang="en-US"/>
            </a:p>
          </p:txBody>
        </p:sp>
        <p:sp>
          <p:nvSpPr>
            <p:cNvPr id="42" name="Freeform 2020">
              <a:extLst>
                <a:ext uri="{FF2B5EF4-FFF2-40B4-BE49-F238E27FC236}">
                  <a16:creationId xmlns:a16="http://schemas.microsoft.com/office/drawing/2014/main" id="{1737B413-3E6A-3F6E-E494-BF3A2060D48E}"/>
                </a:ext>
              </a:extLst>
            </p:cNvPr>
            <p:cNvSpPr/>
            <p:nvPr/>
          </p:nvSpPr>
          <p:spPr>
            <a:xfrm>
              <a:off x="3180792" y="4498848"/>
              <a:ext cx="2057" cy="1143"/>
            </a:xfrm>
            <a:custGeom>
              <a:avLst/>
              <a:gdLst>
                <a:gd name="connsiteX0" fmla="*/ 2057 w 2057"/>
                <a:gd name="connsiteY0" fmla="*/ 0 h 1143"/>
                <a:gd name="connsiteX1" fmla="*/ 0 w 2057"/>
                <a:gd name="connsiteY1" fmla="*/ 1143 h 1143"/>
                <a:gd name="connsiteX2" fmla="*/ 2057 w 2057"/>
                <a:gd name="connsiteY2" fmla="*/ 0 h 1143"/>
              </a:gdLst>
              <a:ahLst/>
              <a:cxnLst>
                <a:cxn ang="0">
                  <a:pos x="connsiteX0" y="connsiteY0"/>
                </a:cxn>
                <a:cxn ang="0">
                  <a:pos x="connsiteX1" y="connsiteY1"/>
                </a:cxn>
                <a:cxn ang="0">
                  <a:pos x="connsiteX2" y="connsiteY2"/>
                </a:cxn>
              </a:cxnLst>
              <a:rect l="l" t="t" r="r" b="b"/>
              <a:pathLst>
                <a:path w="2057" h="1143">
                  <a:moveTo>
                    <a:pt x="2057" y="0"/>
                  </a:moveTo>
                  <a:cubicBezTo>
                    <a:pt x="1372" y="457"/>
                    <a:pt x="686" y="914"/>
                    <a:pt x="0" y="1143"/>
                  </a:cubicBezTo>
                  <a:cubicBezTo>
                    <a:pt x="686" y="686"/>
                    <a:pt x="1372" y="229"/>
                    <a:pt x="2057" y="0"/>
                  </a:cubicBezTo>
                  <a:close/>
                </a:path>
              </a:pathLst>
            </a:custGeom>
            <a:solidFill>
              <a:srgbClr val="FFFFFF"/>
            </a:solidFill>
            <a:ln w="2286" cap="flat">
              <a:noFill/>
              <a:prstDash val="solid"/>
              <a:miter/>
            </a:ln>
          </p:spPr>
          <p:txBody>
            <a:bodyPr rtlCol="0" anchor="ctr"/>
            <a:lstStyle/>
            <a:p>
              <a:endParaRPr lang="en-US"/>
            </a:p>
          </p:txBody>
        </p:sp>
        <p:sp>
          <p:nvSpPr>
            <p:cNvPr id="43" name="Freeform 2021">
              <a:extLst>
                <a:ext uri="{FF2B5EF4-FFF2-40B4-BE49-F238E27FC236}">
                  <a16:creationId xmlns:a16="http://schemas.microsoft.com/office/drawing/2014/main" id="{F98F91F1-9864-031E-C760-91FA875ADA37}"/>
                </a:ext>
              </a:extLst>
            </p:cNvPr>
            <p:cNvSpPr/>
            <p:nvPr/>
          </p:nvSpPr>
          <p:spPr>
            <a:xfrm>
              <a:off x="2998827" y="4617491"/>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229"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44" name="Freeform 2022">
              <a:extLst>
                <a:ext uri="{FF2B5EF4-FFF2-40B4-BE49-F238E27FC236}">
                  <a16:creationId xmlns:a16="http://schemas.microsoft.com/office/drawing/2014/main" id="{C2408104-A944-67F7-9343-C60C31C2CE40}"/>
                </a:ext>
              </a:extLst>
            </p:cNvPr>
            <p:cNvSpPr/>
            <p:nvPr/>
          </p:nvSpPr>
          <p:spPr>
            <a:xfrm>
              <a:off x="3176677" y="4501134"/>
              <a:ext cx="2057" cy="1371"/>
            </a:xfrm>
            <a:custGeom>
              <a:avLst/>
              <a:gdLst>
                <a:gd name="connsiteX0" fmla="*/ 2057 w 2057"/>
                <a:gd name="connsiteY0" fmla="*/ 0 h 1371"/>
                <a:gd name="connsiteX1" fmla="*/ 0 w 2057"/>
                <a:gd name="connsiteY1" fmla="*/ 1372 h 1371"/>
                <a:gd name="connsiteX2" fmla="*/ 2057 w 2057"/>
                <a:gd name="connsiteY2" fmla="*/ 0 h 1371"/>
              </a:gdLst>
              <a:ahLst/>
              <a:cxnLst>
                <a:cxn ang="0">
                  <a:pos x="connsiteX0" y="connsiteY0"/>
                </a:cxn>
                <a:cxn ang="0">
                  <a:pos x="connsiteX1" y="connsiteY1"/>
                </a:cxn>
                <a:cxn ang="0">
                  <a:pos x="connsiteX2" y="connsiteY2"/>
                </a:cxn>
              </a:cxnLst>
              <a:rect l="l" t="t" r="r" b="b"/>
              <a:pathLst>
                <a:path w="2057" h="1371">
                  <a:moveTo>
                    <a:pt x="2057" y="0"/>
                  </a:moveTo>
                  <a:cubicBezTo>
                    <a:pt x="1372" y="457"/>
                    <a:pt x="686" y="914"/>
                    <a:pt x="0" y="1372"/>
                  </a:cubicBezTo>
                  <a:cubicBezTo>
                    <a:pt x="686" y="914"/>
                    <a:pt x="1372" y="457"/>
                    <a:pt x="2057" y="0"/>
                  </a:cubicBezTo>
                  <a:close/>
                </a:path>
              </a:pathLst>
            </a:custGeom>
            <a:solidFill>
              <a:srgbClr val="FFFFFF"/>
            </a:solidFill>
            <a:ln w="2286" cap="flat">
              <a:noFill/>
              <a:prstDash val="solid"/>
              <a:miter/>
            </a:ln>
          </p:spPr>
          <p:txBody>
            <a:bodyPr rtlCol="0" anchor="ctr"/>
            <a:lstStyle/>
            <a:p>
              <a:endParaRPr lang="en-US"/>
            </a:p>
          </p:txBody>
        </p:sp>
        <p:sp>
          <p:nvSpPr>
            <p:cNvPr id="45" name="Freeform 2023">
              <a:extLst>
                <a:ext uri="{FF2B5EF4-FFF2-40B4-BE49-F238E27FC236}">
                  <a16:creationId xmlns:a16="http://schemas.microsoft.com/office/drawing/2014/main" id="{CE430E6E-C49E-9445-23B5-E2DFD65D3944}"/>
                </a:ext>
              </a:extLst>
            </p:cNvPr>
            <p:cNvSpPr/>
            <p:nvPr/>
          </p:nvSpPr>
          <p:spPr>
            <a:xfrm>
              <a:off x="3189479" y="4494276"/>
              <a:ext cx="2743" cy="1143"/>
            </a:xfrm>
            <a:custGeom>
              <a:avLst/>
              <a:gdLst>
                <a:gd name="connsiteX0" fmla="*/ 2743 w 2743"/>
                <a:gd name="connsiteY0" fmla="*/ 0 h 1143"/>
                <a:gd name="connsiteX1" fmla="*/ 0 w 2743"/>
                <a:gd name="connsiteY1" fmla="*/ 1143 h 1143"/>
                <a:gd name="connsiteX2" fmla="*/ 2743 w 2743"/>
                <a:gd name="connsiteY2" fmla="*/ 0 h 1143"/>
              </a:gdLst>
              <a:ahLst/>
              <a:cxnLst>
                <a:cxn ang="0">
                  <a:pos x="connsiteX0" y="connsiteY0"/>
                </a:cxn>
                <a:cxn ang="0">
                  <a:pos x="connsiteX1" y="connsiteY1"/>
                </a:cxn>
                <a:cxn ang="0">
                  <a:pos x="connsiteX2" y="connsiteY2"/>
                </a:cxn>
              </a:cxnLst>
              <a:rect l="l" t="t" r="r" b="b"/>
              <a:pathLst>
                <a:path w="2743" h="1143">
                  <a:moveTo>
                    <a:pt x="2743" y="0"/>
                  </a:moveTo>
                  <a:cubicBezTo>
                    <a:pt x="1829" y="457"/>
                    <a:pt x="914" y="686"/>
                    <a:pt x="0" y="1143"/>
                  </a:cubicBezTo>
                  <a:cubicBezTo>
                    <a:pt x="914" y="686"/>
                    <a:pt x="1829" y="229"/>
                    <a:pt x="2743" y="0"/>
                  </a:cubicBezTo>
                  <a:close/>
                </a:path>
              </a:pathLst>
            </a:custGeom>
            <a:solidFill>
              <a:srgbClr val="FFFFFF"/>
            </a:solidFill>
            <a:ln w="2286" cap="flat">
              <a:noFill/>
              <a:prstDash val="solid"/>
              <a:miter/>
            </a:ln>
          </p:spPr>
          <p:txBody>
            <a:bodyPr rtlCol="0" anchor="ctr"/>
            <a:lstStyle/>
            <a:p>
              <a:endParaRPr lang="en-US"/>
            </a:p>
          </p:txBody>
        </p:sp>
        <p:sp>
          <p:nvSpPr>
            <p:cNvPr id="46" name="Freeform 2024">
              <a:extLst>
                <a:ext uri="{FF2B5EF4-FFF2-40B4-BE49-F238E27FC236}">
                  <a16:creationId xmlns:a16="http://schemas.microsoft.com/office/drawing/2014/main" id="{897D963B-3A67-6E35-ADFA-0E93B9253CCF}"/>
                </a:ext>
              </a:extLst>
            </p:cNvPr>
            <p:cNvSpPr/>
            <p:nvPr/>
          </p:nvSpPr>
          <p:spPr>
            <a:xfrm>
              <a:off x="3184907" y="4496333"/>
              <a:ext cx="2286" cy="1143"/>
            </a:xfrm>
            <a:custGeom>
              <a:avLst/>
              <a:gdLst>
                <a:gd name="connsiteX0" fmla="*/ 2286 w 2286"/>
                <a:gd name="connsiteY0" fmla="*/ 0 h 1143"/>
                <a:gd name="connsiteX1" fmla="*/ 0 w 2286"/>
                <a:gd name="connsiteY1" fmla="*/ 1143 h 1143"/>
                <a:gd name="connsiteX2" fmla="*/ 2286 w 2286"/>
                <a:gd name="connsiteY2" fmla="*/ 0 h 1143"/>
              </a:gdLst>
              <a:ahLst/>
              <a:cxnLst>
                <a:cxn ang="0">
                  <a:pos x="connsiteX0" y="connsiteY0"/>
                </a:cxn>
                <a:cxn ang="0">
                  <a:pos x="connsiteX1" y="connsiteY1"/>
                </a:cxn>
                <a:cxn ang="0">
                  <a:pos x="connsiteX2" y="connsiteY2"/>
                </a:cxn>
              </a:cxnLst>
              <a:rect l="l" t="t" r="r" b="b"/>
              <a:pathLst>
                <a:path w="2286" h="1143">
                  <a:moveTo>
                    <a:pt x="2286" y="0"/>
                  </a:moveTo>
                  <a:cubicBezTo>
                    <a:pt x="1600" y="457"/>
                    <a:pt x="686" y="686"/>
                    <a:pt x="0" y="1143"/>
                  </a:cubicBezTo>
                  <a:cubicBezTo>
                    <a:pt x="914" y="914"/>
                    <a:pt x="1600" y="457"/>
                    <a:pt x="2286" y="0"/>
                  </a:cubicBezTo>
                  <a:close/>
                </a:path>
              </a:pathLst>
            </a:custGeom>
            <a:solidFill>
              <a:srgbClr val="FFFFFF"/>
            </a:solidFill>
            <a:ln w="2286" cap="flat">
              <a:noFill/>
              <a:prstDash val="solid"/>
              <a:miter/>
            </a:ln>
          </p:spPr>
          <p:txBody>
            <a:bodyPr rtlCol="0" anchor="ctr"/>
            <a:lstStyle/>
            <a:p>
              <a:endParaRPr lang="en-US"/>
            </a:p>
          </p:txBody>
        </p:sp>
        <p:sp>
          <p:nvSpPr>
            <p:cNvPr id="47" name="Freeform 2025">
              <a:extLst>
                <a:ext uri="{FF2B5EF4-FFF2-40B4-BE49-F238E27FC236}">
                  <a16:creationId xmlns:a16="http://schemas.microsoft.com/office/drawing/2014/main" id="{C084E852-DE06-401F-3190-8DED910B03A9}"/>
                </a:ext>
              </a:extLst>
            </p:cNvPr>
            <p:cNvSpPr/>
            <p:nvPr/>
          </p:nvSpPr>
          <p:spPr>
            <a:xfrm>
              <a:off x="3163876" y="4512335"/>
              <a:ext cx="1371" cy="1600"/>
            </a:xfrm>
            <a:custGeom>
              <a:avLst/>
              <a:gdLst>
                <a:gd name="connsiteX0" fmla="*/ 1372 w 1371"/>
                <a:gd name="connsiteY0" fmla="*/ 0 h 1600"/>
                <a:gd name="connsiteX1" fmla="*/ 0 w 1371"/>
                <a:gd name="connsiteY1" fmla="*/ 1600 h 1600"/>
                <a:gd name="connsiteX2" fmla="*/ 1372 w 1371"/>
                <a:gd name="connsiteY2" fmla="*/ 0 h 1600"/>
              </a:gdLst>
              <a:ahLst/>
              <a:cxnLst>
                <a:cxn ang="0">
                  <a:pos x="connsiteX0" y="connsiteY0"/>
                </a:cxn>
                <a:cxn ang="0">
                  <a:pos x="connsiteX1" y="connsiteY1"/>
                </a:cxn>
                <a:cxn ang="0">
                  <a:pos x="connsiteX2" y="connsiteY2"/>
                </a:cxn>
              </a:cxnLst>
              <a:rect l="l" t="t" r="r" b="b"/>
              <a:pathLst>
                <a:path w="1371" h="1600">
                  <a:moveTo>
                    <a:pt x="1372" y="0"/>
                  </a:moveTo>
                  <a:cubicBezTo>
                    <a:pt x="914" y="457"/>
                    <a:pt x="457" y="914"/>
                    <a:pt x="0" y="1600"/>
                  </a:cubicBezTo>
                  <a:cubicBezTo>
                    <a:pt x="457" y="914"/>
                    <a:pt x="914" y="457"/>
                    <a:pt x="1372" y="0"/>
                  </a:cubicBezTo>
                  <a:close/>
                </a:path>
              </a:pathLst>
            </a:custGeom>
            <a:solidFill>
              <a:srgbClr val="FFFFFF"/>
            </a:solidFill>
            <a:ln w="2286" cap="flat">
              <a:noFill/>
              <a:prstDash val="solid"/>
              <a:miter/>
            </a:ln>
          </p:spPr>
          <p:txBody>
            <a:bodyPr rtlCol="0" anchor="ctr"/>
            <a:lstStyle/>
            <a:p>
              <a:endParaRPr lang="en-US"/>
            </a:p>
          </p:txBody>
        </p:sp>
        <p:sp>
          <p:nvSpPr>
            <p:cNvPr id="48" name="Freeform 2026">
              <a:extLst>
                <a:ext uri="{FF2B5EF4-FFF2-40B4-BE49-F238E27FC236}">
                  <a16:creationId xmlns:a16="http://schemas.microsoft.com/office/drawing/2014/main" id="{3B793B1A-2C97-2A8F-669E-7F8428E49414}"/>
                </a:ext>
              </a:extLst>
            </p:cNvPr>
            <p:cNvSpPr/>
            <p:nvPr/>
          </p:nvSpPr>
          <p:spPr>
            <a:xfrm>
              <a:off x="3169819" y="4506620"/>
              <a:ext cx="1600" cy="1371"/>
            </a:xfrm>
            <a:custGeom>
              <a:avLst/>
              <a:gdLst>
                <a:gd name="connsiteX0" fmla="*/ 1600 w 1600"/>
                <a:gd name="connsiteY0" fmla="*/ 0 h 1371"/>
                <a:gd name="connsiteX1" fmla="*/ 0 w 1600"/>
                <a:gd name="connsiteY1" fmla="*/ 1372 h 1371"/>
                <a:gd name="connsiteX2" fmla="*/ 1600 w 1600"/>
                <a:gd name="connsiteY2" fmla="*/ 0 h 1371"/>
              </a:gdLst>
              <a:ahLst/>
              <a:cxnLst>
                <a:cxn ang="0">
                  <a:pos x="connsiteX0" y="connsiteY0"/>
                </a:cxn>
                <a:cxn ang="0">
                  <a:pos x="connsiteX1" y="connsiteY1"/>
                </a:cxn>
                <a:cxn ang="0">
                  <a:pos x="connsiteX2" y="connsiteY2"/>
                </a:cxn>
              </a:cxnLst>
              <a:rect l="l" t="t" r="r" b="b"/>
              <a:pathLst>
                <a:path w="1600" h="1371">
                  <a:moveTo>
                    <a:pt x="1600" y="0"/>
                  </a:moveTo>
                  <a:cubicBezTo>
                    <a:pt x="1143" y="457"/>
                    <a:pt x="457" y="914"/>
                    <a:pt x="0" y="1372"/>
                  </a:cubicBezTo>
                  <a:cubicBezTo>
                    <a:pt x="457" y="914"/>
                    <a:pt x="1143" y="457"/>
                    <a:pt x="1600" y="0"/>
                  </a:cubicBezTo>
                  <a:close/>
                </a:path>
              </a:pathLst>
            </a:custGeom>
            <a:solidFill>
              <a:srgbClr val="FFFFFF"/>
            </a:solidFill>
            <a:ln w="2286" cap="flat">
              <a:noFill/>
              <a:prstDash val="solid"/>
              <a:miter/>
            </a:ln>
          </p:spPr>
          <p:txBody>
            <a:bodyPr rtlCol="0" anchor="ctr"/>
            <a:lstStyle/>
            <a:p>
              <a:endParaRPr lang="en-US"/>
            </a:p>
          </p:txBody>
        </p:sp>
        <p:sp>
          <p:nvSpPr>
            <p:cNvPr id="49" name="Freeform 2027">
              <a:extLst>
                <a:ext uri="{FF2B5EF4-FFF2-40B4-BE49-F238E27FC236}">
                  <a16:creationId xmlns:a16="http://schemas.microsoft.com/office/drawing/2014/main" id="{577B0958-A302-EFBA-7241-F326A4DF2C1B}"/>
                </a:ext>
              </a:extLst>
            </p:cNvPr>
            <p:cNvSpPr/>
            <p:nvPr/>
          </p:nvSpPr>
          <p:spPr>
            <a:xfrm>
              <a:off x="3158847" y="4518507"/>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914" y="457"/>
                    <a:pt x="1143" y="0"/>
                  </a:cubicBezTo>
                  <a:close/>
                </a:path>
              </a:pathLst>
            </a:custGeom>
            <a:solidFill>
              <a:srgbClr val="FFFFFF"/>
            </a:solidFill>
            <a:ln w="2286" cap="flat">
              <a:noFill/>
              <a:prstDash val="solid"/>
              <a:miter/>
            </a:ln>
          </p:spPr>
          <p:txBody>
            <a:bodyPr rtlCol="0" anchor="ctr"/>
            <a:lstStyle/>
            <a:p>
              <a:endParaRPr lang="en-US"/>
            </a:p>
          </p:txBody>
        </p:sp>
        <p:sp>
          <p:nvSpPr>
            <p:cNvPr id="50" name="Freeform 2028">
              <a:extLst>
                <a:ext uri="{FF2B5EF4-FFF2-40B4-BE49-F238E27FC236}">
                  <a16:creationId xmlns:a16="http://schemas.microsoft.com/office/drawing/2014/main" id="{E32F1DC0-9B5E-C264-894F-CFDC8CCBCF0F}"/>
                </a:ext>
              </a:extLst>
            </p:cNvPr>
            <p:cNvSpPr/>
            <p:nvPr/>
          </p:nvSpPr>
          <p:spPr>
            <a:xfrm>
              <a:off x="3156789" y="4521708"/>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686" y="457"/>
                    <a:pt x="1143" y="0"/>
                  </a:cubicBezTo>
                  <a:close/>
                </a:path>
              </a:pathLst>
            </a:custGeom>
            <a:solidFill>
              <a:srgbClr val="FFFFFF"/>
            </a:solidFill>
            <a:ln w="2286" cap="flat">
              <a:noFill/>
              <a:prstDash val="solid"/>
              <a:miter/>
            </a:ln>
          </p:spPr>
          <p:txBody>
            <a:bodyPr rtlCol="0" anchor="ctr"/>
            <a:lstStyle/>
            <a:p>
              <a:endParaRPr lang="en-US"/>
            </a:p>
          </p:txBody>
        </p:sp>
        <p:sp>
          <p:nvSpPr>
            <p:cNvPr id="51" name="Freeform 2029">
              <a:extLst>
                <a:ext uri="{FF2B5EF4-FFF2-40B4-BE49-F238E27FC236}">
                  <a16:creationId xmlns:a16="http://schemas.microsoft.com/office/drawing/2014/main" id="{10AB0509-C7BA-05D5-9D18-5ED629EEC38F}"/>
                </a:ext>
              </a:extLst>
            </p:cNvPr>
            <p:cNvSpPr/>
            <p:nvPr/>
          </p:nvSpPr>
          <p:spPr>
            <a:xfrm>
              <a:off x="3194280" y="4492218"/>
              <a:ext cx="3200" cy="1143"/>
            </a:xfrm>
            <a:custGeom>
              <a:avLst/>
              <a:gdLst>
                <a:gd name="connsiteX0" fmla="*/ 3200 w 3200"/>
                <a:gd name="connsiteY0" fmla="*/ 0 h 1143"/>
                <a:gd name="connsiteX1" fmla="*/ 0 w 3200"/>
                <a:gd name="connsiteY1" fmla="*/ 1143 h 1143"/>
                <a:gd name="connsiteX2" fmla="*/ 3200 w 3200"/>
                <a:gd name="connsiteY2" fmla="*/ 0 h 1143"/>
              </a:gdLst>
              <a:ahLst/>
              <a:cxnLst>
                <a:cxn ang="0">
                  <a:pos x="connsiteX0" y="connsiteY0"/>
                </a:cxn>
                <a:cxn ang="0">
                  <a:pos x="connsiteX1" y="connsiteY1"/>
                </a:cxn>
                <a:cxn ang="0">
                  <a:pos x="connsiteX2" y="connsiteY2"/>
                </a:cxn>
              </a:cxnLst>
              <a:rect l="l" t="t" r="r" b="b"/>
              <a:pathLst>
                <a:path w="3200" h="1143">
                  <a:moveTo>
                    <a:pt x="3200" y="0"/>
                  </a:moveTo>
                  <a:cubicBezTo>
                    <a:pt x="2057" y="457"/>
                    <a:pt x="914" y="686"/>
                    <a:pt x="0" y="1143"/>
                  </a:cubicBezTo>
                  <a:cubicBezTo>
                    <a:pt x="1143" y="686"/>
                    <a:pt x="2286" y="229"/>
                    <a:pt x="3200" y="0"/>
                  </a:cubicBezTo>
                  <a:close/>
                </a:path>
              </a:pathLst>
            </a:custGeom>
            <a:solidFill>
              <a:srgbClr val="FFFFFF"/>
            </a:solidFill>
            <a:ln w="2286" cap="flat">
              <a:noFill/>
              <a:prstDash val="solid"/>
              <a:miter/>
            </a:ln>
          </p:spPr>
          <p:txBody>
            <a:bodyPr rtlCol="0" anchor="ctr"/>
            <a:lstStyle/>
            <a:p>
              <a:endParaRPr lang="en-US"/>
            </a:p>
          </p:txBody>
        </p:sp>
        <p:sp>
          <p:nvSpPr>
            <p:cNvPr id="52" name="Freeform 2030">
              <a:extLst>
                <a:ext uri="{FF2B5EF4-FFF2-40B4-BE49-F238E27FC236}">
                  <a16:creationId xmlns:a16="http://schemas.microsoft.com/office/drawing/2014/main" id="{29044398-3779-568F-DFFA-1A8A6A6D9A13}"/>
                </a:ext>
              </a:extLst>
            </p:cNvPr>
            <p:cNvSpPr/>
            <p:nvPr/>
          </p:nvSpPr>
          <p:spPr>
            <a:xfrm>
              <a:off x="3161133" y="4515307"/>
              <a:ext cx="1371" cy="1600"/>
            </a:xfrm>
            <a:custGeom>
              <a:avLst/>
              <a:gdLst>
                <a:gd name="connsiteX0" fmla="*/ 1372 w 1371"/>
                <a:gd name="connsiteY0" fmla="*/ 0 h 1600"/>
                <a:gd name="connsiteX1" fmla="*/ 0 w 1371"/>
                <a:gd name="connsiteY1" fmla="*/ 1600 h 1600"/>
                <a:gd name="connsiteX2" fmla="*/ 1372 w 1371"/>
                <a:gd name="connsiteY2" fmla="*/ 0 h 1600"/>
              </a:gdLst>
              <a:ahLst/>
              <a:cxnLst>
                <a:cxn ang="0">
                  <a:pos x="connsiteX0" y="connsiteY0"/>
                </a:cxn>
                <a:cxn ang="0">
                  <a:pos x="connsiteX1" y="connsiteY1"/>
                </a:cxn>
                <a:cxn ang="0">
                  <a:pos x="connsiteX2" y="connsiteY2"/>
                </a:cxn>
              </a:cxnLst>
              <a:rect l="l" t="t" r="r" b="b"/>
              <a:pathLst>
                <a:path w="1371" h="1600">
                  <a:moveTo>
                    <a:pt x="1372" y="0"/>
                  </a:moveTo>
                  <a:cubicBezTo>
                    <a:pt x="914" y="457"/>
                    <a:pt x="457" y="1143"/>
                    <a:pt x="0" y="1600"/>
                  </a:cubicBezTo>
                  <a:cubicBezTo>
                    <a:pt x="457" y="1143"/>
                    <a:pt x="914" y="686"/>
                    <a:pt x="1372" y="0"/>
                  </a:cubicBezTo>
                  <a:close/>
                </a:path>
              </a:pathLst>
            </a:custGeom>
            <a:solidFill>
              <a:srgbClr val="FFFFFF"/>
            </a:solidFill>
            <a:ln w="2286" cap="flat">
              <a:noFill/>
              <a:prstDash val="solid"/>
              <a:miter/>
            </a:ln>
          </p:spPr>
          <p:txBody>
            <a:bodyPr rtlCol="0" anchor="ctr"/>
            <a:lstStyle/>
            <a:p>
              <a:endParaRPr lang="en-US"/>
            </a:p>
          </p:txBody>
        </p:sp>
        <p:sp>
          <p:nvSpPr>
            <p:cNvPr id="53" name="Freeform 2031">
              <a:extLst>
                <a:ext uri="{FF2B5EF4-FFF2-40B4-BE49-F238E27FC236}">
                  <a16:creationId xmlns:a16="http://schemas.microsoft.com/office/drawing/2014/main" id="{49738646-26D2-DAE7-4028-A4E11CA4F214}"/>
                </a:ext>
              </a:extLst>
            </p:cNvPr>
            <p:cNvSpPr/>
            <p:nvPr/>
          </p:nvSpPr>
          <p:spPr>
            <a:xfrm>
              <a:off x="3154960" y="4524908"/>
              <a:ext cx="914" cy="1828"/>
            </a:xfrm>
            <a:custGeom>
              <a:avLst/>
              <a:gdLst>
                <a:gd name="connsiteX0" fmla="*/ 914 w 914"/>
                <a:gd name="connsiteY0" fmla="*/ 0 h 1828"/>
                <a:gd name="connsiteX1" fmla="*/ 0 w 914"/>
                <a:gd name="connsiteY1" fmla="*/ 1829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6"/>
                    <a:pt x="229" y="1143"/>
                    <a:pt x="0" y="1829"/>
                  </a:cubicBezTo>
                  <a:cubicBezTo>
                    <a:pt x="229" y="1143"/>
                    <a:pt x="457" y="457"/>
                    <a:pt x="914" y="0"/>
                  </a:cubicBezTo>
                  <a:close/>
                </a:path>
              </a:pathLst>
            </a:custGeom>
            <a:solidFill>
              <a:srgbClr val="FFFFFF"/>
            </a:solidFill>
            <a:ln w="2286" cap="flat">
              <a:noFill/>
              <a:prstDash val="solid"/>
              <a:miter/>
            </a:ln>
          </p:spPr>
          <p:txBody>
            <a:bodyPr rtlCol="0" anchor="ctr"/>
            <a:lstStyle/>
            <a:p>
              <a:endParaRPr lang="en-US"/>
            </a:p>
          </p:txBody>
        </p:sp>
        <p:sp>
          <p:nvSpPr>
            <p:cNvPr id="54" name="Freeform 2032">
              <a:extLst>
                <a:ext uri="{FF2B5EF4-FFF2-40B4-BE49-F238E27FC236}">
                  <a16:creationId xmlns:a16="http://schemas.microsoft.com/office/drawing/2014/main" id="{C6E64F93-D52F-760C-2B94-9768F23E5C7D}"/>
                </a:ext>
              </a:extLst>
            </p:cNvPr>
            <p:cNvSpPr/>
            <p:nvPr/>
          </p:nvSpPr>
          <p:spPr>
            <a:xfrm>
              <a:off x="3320238" y="4847691"/>
              <a:ext cx="2057" cy="4572"/>
            </a:xfrm>
            <a:custGeom>
              <a:avLst/>
              <a:gdLst>
                <a:gd name="connsiteX0" fmla="*/ 2057 w 2057"/>
                <a:gd name="connsiteY0" fmla="*/ 0 h 4572"/>
                <a:gd name="connsiteX1" fmla="*/ 0 w 2057"/>
                <a:gd name="connsiteY1" fmla="*/ 4572 h 4572"/>
                <a:gd name="connsiteX2" fmla="*/ 2057 w 2057"/>
                <a:gd name="connsiteY2" fmla="*/ 0 h 4572"/>
              </a:gdLst>
              <a:ahLst/>
              <a:cxnLst>
                <a:cxn ang="0">
                  <a:pos x="connsiteX0" y="connsiteY0"/>
                </a:cxn>
                <a:cxn ang="0">
                  <a:pos x="connsiteX1" y="connsiteY1"/>
                </a:cxn>
                <a:cxn ang="0">
                  <a:pos x="connsiteX2" y="connsiteY2"/>
                </a:cxn>
              </a:cxnLst>
              <a:rect l="l" t="t" r="r" b="b"/>
              <a:pathLst>
                <a:path w="2057" h="4572">
                  <a:moveTo>
                    <a:pt x="2057" y="0"/>
                  </a:moveTo>
                  <a:cubicBezTo>
                    <a:pt x="1372" y="1600"/>
                    <a:pt x="686" y="2971"/>
                    <a:pt x="0" y="4572"/>
                  </a:cubicBezTo>
                  <a:cubicBezTo>
                    <a:pt x="686" y="2971"/>
                    <a:pt x="1372" y="1371"/>
                    <a:pt x="2057" y="0"/>
                  </a:cubicBezTo>
                  <a:close/>
                </a:path>
              </a:pathLst>
            </a:custGeom>
            <a:solidFill>
              <a:srgbClr val="FFFFFF"/>
            </a:solidFill>
            <a:ln w="2286" cap="flat">
              <a:noFill/>
              <a:prstDash val="solid"/>
              <a:miter/>
            </a:ln>
          </p:spPr>
          <p:txBody>
            <a:bodyPr rtlCol="0" anchor="ctr"/>
            <a:lstStyle/>
            <a:p>
              <a:endParaRPr lang="en-US"/>
            </a:p>
          </p:txBody>
        </p:sp>
        <p:sp>
          <p:nvSpPr>
            <p:cNvPr id="55" name="Freeform 2033">
              <a:extLst>
                <a:ext uri="{FF2B5EF4-FFF2-40B4-BE49-F238E27FC236}">
                  <a16:creationId xmlns:a16="http://schemas.microsoft.com/office/drawing/2014/main" id="{6EB58C0D-5CDB-1902-F090-BA98D8954B16}"/>
                </a:ext>
              </a:extLst>
            </p:cNvPr>
            <p:cNvSpPr/>
            <p:nvPr/>
          </p:nvSpPr>
          <p:spPr>
            <a:xfrm>
              <a:off x="3332811" y="4830775"/>
              <a:ext cx="685" cy="685"/>
            </a:xfrm>
            <a:custGeom>
              <a:avLst/>
              <a:gdLst>
                <a:gd name="connsiteX0" fmla="*/ 686 w 685"/>
                <a:gd name="connsiteY0" fmla="*/ 0 h 685"/>
                <a:gd name="connsiteX1" fmla="*/ 0 w 685"/>
                <a:gd name="connsiteY1" fmla="*/ 686 h 685"/>
                <a:gd name="connsiteX2" fmla="*/ 686 w 685"/>
                <a:gd name="connsiteY2" fmla="*/ 0 h 685"/>
              </a:gdLst>
              <a:ahLst/>
              <a:cxnLst>
                <a:cxn ang="0">
                  <a:pos x="connsiteX0" y="connsiteY0"/>
                </a:cxn>
                <a:cxn ang="0">
                  <a:pos x="connsiteX1" y="connsiteY1"/>
                </a:cxn>
                <a:cxn ang="0">
                  <a:pos x="connsiteX2" y="connsiteY2"/>
                </a:cxn>
              </a:cxnLst>
              <a:rect l="l" t="t" r="r" b="b"/>
              <a:pathLst>
                <a:path w="685" h="685">
                  <a:moveTo>
                    <a:pt x="686" y="0"/>
                  </a:moveTo>
                  <a:cubicBezTo>
                    <a:pt x="457" y="229"/>
                    <a:pt x="229" y="457"/>
                    <a:pt x="0" y="686"/>
                  </a:cubicBezTo>
                  <a:cubicBezTo>
                    <a:pt x="229" y="457"/>
                    <a:pt x="457" y="229"/>
                    <a:pt x="686" y="0"/>
                  </a:cubicBezTo>
                  <a:close/>
                </a:path>
              </a:pathLst>
            </a:custGeom>
            <a:solidFill>
              <a:srgbClr val="FFFFFF"/>
            </a:solidFill>
            <a:ln w="2286" cap="flat">
              <a:noFill/>
              <a:prstDash val="solid"/>
              <a:miter/>
            </a:ln>
          </p:spPr>
          <p:txBody>
            <a:bodyPr rtlCol="0" anchor="ctr"/>
            <a:lstStyle/>
            <a:p>
              <a:endParaRPr lang="en-US"/>
            </a:p>
          </p:txBody>
        </p:sp>
        <p:sp>
          <p:nvSpPr>
            <p:cNvPr id="56" name="Freeform 2034">
              <a:extLst>
                <a:ext uri="{FF2B5EF4-FFF2-40B4-BE49-F238E27FC236}">
                  <a16:creationId xmlns:a16="http://schemas.microsoft.com/office/drawing/2014/main" id="{29437874-4A9A-BDB5-BC1C-6255E16B9004}"/>
                </a:ext>
              </a:extLst>
            </p:cNvPr>
            <p:cNvSpPr/>
            <p:nvPr/>
          </p:nvSpPr>
          <p:spPr>
            <a:xfrm>
              <a:off x="3318638" y="4852035"/>
              <a:ext cx="1600" cy="4572"/>
            </a:xfrm>
            <a:custGeom>
              <a:avLst/>
              <a:gdLst>
                <a:gd name="connsiteX0" fmla="*/ 1600 w 1600"/>
                <a:gd name="connsiteY0" fmla="*/ 0 h 4572"/>
                <a:gd name="connsiteX1" fmla="*/ 0 w 1600"/>
                <a:gd name="connsiteY1" fmla="*/ 4572 h 4572"/>
                <a:gd name="connsiteX2" fmla="*/ 1600 w 1600"/>
                <a:gd name="connsiteY2" fmla="*/ 0 h 4572"/>
              </a:gdLst>
              <a:ahLst/>
              <a:cxnLst>
                <a:cxn ang="0">
                  <a:pos x="connsiteX0" y="connsiteY0"/>
                </a:cxn>
                <a:cxn ang="0">
                  <a:pos x="connsiteX1" y="connsiteY1"/>
                </a:cxn>
                <a:cxn ang="0">
                  <a:pos x="connsiteX2" y="connsiteY2"/>
                </a:cxn>
              </a:cxnLst>
              <a:rect l="l" t="t" r="r" b="b"/>
              <a:pathLst>
                <a:path w="1600" h="4572">
                  <a:moveTo>
                    <a:pt x="1600" y="0"/>
                  </a:moveTo>
                  <a:cubicBezTo>
                    <a:pt x="914" y="1600"/>
                    <a:pt x="457" y="2972"/>
                    <a:pt x="0" y="4572"/>
                  </a:cubicBezTo>
                  <a:cubicBezTo>
                    <a:pt x="457" y="3200"/>
                    <a:pt x="1143" y="1600"/>
                    <a:pt x="1600" y="0"/>
                  </a:cubicBezTo>
                  <a:close/>
                </a:path>
              </a:pathLst>
            </a:custGeom>
            <a:solidFill>
              <a:srgbClr val="FFFFFF"/>
            </a:solidFill>
            <a:ln w="2286" cap="flat">
              <a:noFill/>
              <a:prstDash val="solid"/>
              <a:miter/>
            </a:ln>
          </p:spPr>
          <p:txBody>
            <a:bodyPr rtlCol="0" anchor="ctr"/>
            <a:lstStyle/>
            <a:p>
              <a:endParaRPr lang="en-US"/>
            </a:p>
          </p:txBody>
        </p:sp>
        <p:sp>
          <p:nvSpPr>
            <p:cNvPr id="57" name="Freeform 2035">
              <a:extLst>
                <a:ext uri="{FF2B5EF4-FFF2-40B4-BE49-F238E27FC236}">
                  <a16:creationId xmlns:a16="http://schemas.microsoft.com/office/drawing/2014/main" id="{274EE8D4-3457-D550-0A3B-9BD2EBE193DC}"/>
                </a:ext>
              </a:extLst>
            </p:cNvPr>
            <p:cNvSpPr/>
            <p:nvPr/>
          </p:nvSpPr>
          <p:spPr>
            <a:xfrm>
              <a:off x="3399562" y="4729734"/>
              <a:ext cx="21717" cy="30403"/>
            </a:xfrm>
            <a:custGeom>
              <a:avLst/>
              <a:gdLst>
                <a:gd name="connsiteX0" fmla="*/ 21717 w 21717"/>
                <a:gd name="connsiteY0" fmla="*/ 0 h 30403"/>
                <a:gd name="connsiteX1" fmla="*/ 0 w 21717"/>
                <a:gd name="connsiteY1" fmla="*/ 30404 h 30403"/>
                <a:gd name="connsiteX2" fmla="*/ 21717 w 21717"/>
                <a:gd name="connsiteY2" fmla="*/ 0 h 30403"/>
              </a:gdLst>
              <a:ahLst/>
              <a:cxnLst>
                <a:cxn ang="0">
                  <a:pos x="connsiteX0" y="connsiteY0"/>
                </a:cxn>
                <a:cxn ang="0">
                  <a:pos x="connsiteX1" y="connsiteY1"/>
                </a:cxn>
                <a:cxn ang="0">
                  <a:pos x="connsiteX2" y="connsiteY2"/>
                </a:cxn>
              </a:cxnLst>
              <a:rect l="l" t="t" r="r" b="b"/>
              <a:pathLst>
                <a:path w="21717" h="30403">
                  <a:moveTo>
                    <a:pt x="21717" y="0"/>
                  </a:moveTo>
                  <a:cubicBezTo>
                    <a:pt x="15088" y="10516"/>
                    <a:pt x="7772" y="20574"/>
                    <a:pt x="0" y="30404"/>
                  </a:cubicBezTo>
                  <a:cubicBezTo>
                    <a:pt x="7772" y="20574"/>
                    <a:pt x="15088" y="10516"/>
                    <a:pt x="21717" y="0"/>
                  </a:cubicBezTo>
                  <a:close/>
                </a:path>
              </a:pathLst>
            </a:custGeom>
            <a:solidFill>
              <a:srgbClr val="FFFFFF"/>
            </a:solidFill>
            <a:ln w="2286" cap="flat">
              <a:noFill/>
              <a:prstDash val="solid"/>
              <a:miter/>
            </a:ln>
          </p:spPr>
          <p:txBody>
            <a:bodyPr rtlCol="0" anchor="ctr"/>
            <a:lstStyle/>
            <a:p>
              <a:endParaRPr lang="en-US"/>
            </a:p>
          </p:txBody>
        </p:sp>
        <p:sp>
          <p:nvSpPr>
            <p:cNvPr id="58" name="Freeform 2036">
              <a:extLst>
                <a:ext uri="{FF2B5EF4-FFF2-40B4-BE49-F238E27FC236}">
                  <a16:creationId xmlns:a16="http://schemas.microsoft.com/office/drawing/2014/main" id="{91F3CD0B-C41C-9CAB-8C7B-9F5357B21FEE}"/>
                </a:ext>
              </a:extLst>
            </p:cNvPr>
            <p:cNvSpPr/>
            <p:nvPr/>
          </p:nvSpPr>
          <p:spPr>
            <a:xfrm>
              <a:off x="3114498" y="4967020"/>
              <a:ext cx="1371" cy="457"/>
            </a:xfrm>
            <a:custGeom>
              <a:avLst/>
              <a:gdLst>
                <a:gd name="connsiteX0" fmla="*/ 1372 w 1371"/>
                <a:gd name="connsiteY0" fmla="*/ 457 h 457"/>
                <a:gd name="connsiteX1" fmla="*/ 0 w 1371"/>
                <a:gd name="connsiteY1" fmla="*/ 0 h 457"/>
                <a:gd name="connsiteX2" fmla="*/ 1372 w 1371"/>
                <a:gd name="connsiteY2" fmla="*/ 457 h 457"/>
              </a:gdLst>
              <a:ahLst/>
              <a:cxnLst>
                <a:cxn ang="0">
                  <a:pos x="connsiteX0" y="connsiteY0"/>
                </a:cxn>
                <a:cxn ang="0">
                  <a:pos x="connsiteX1" y="connsiteY1"/>
                </a:cxn>
                <a:cxn ang="0">
                  <a:pos x="connsiteX2" y="connsiteY2"/>
                </a:cxn>
              </a:cxnLst>
              <a:rect l="l" t="t" r="r" b="b"/>
              <a:pathLst>
                <a:path w="1371" h="457">
                  <a:moveTo>
                    <a:pt x="1372" y="457"/>
                  </a:moveTo>
                  <a:cubicBezTo>
                    <a:pt x="914" y="228"/>
                    <a:pt x="457" y="0"/>
                    <a:pt x="0" y="0"/>
                  </a:cubicBezTo>
                  <a:cubicBezTo>
                    <a:pt x="457" y="0"/>
                    <a:pt x="914" y="228"/>
                    <a:pt x="1372" y="457"/>
                  </a:cubicBezTo>
                  <a:close/>
                </a:path>
              </a:pathLst>
            </a:custGeom>
            <a:solidFill>
              <a:srgbClr val="FFFFFF"/>
            </a:solidFill>
            <a:ln w="2286" cap="flat">
              <a:noFill/>
              <a:prstDash val="solid"/>
              <a:miter/>
            </a:ln>
          </p:spPr>
          <p:txBody>
            <a:bodyPr rtlCol="0" anchor="ctr"/>
            <a:lstStyle/>
            <a:p>
              <a:endParaRPr lang="en-US"/>
            </a:p>
          </p:txBody>
        </p:sp>
        <p:sp>
          <p:nvSpPr>
            <p:cNvPr id="59" name="Freeform 2037">
              <a:extLst>
                <a:ext uri="{FF2B5EF4-FFF2-40B4-BE49-F238E27FC236}">
                  <a16:creationId xmlns:a16="http://schemas.microsoft.com/office/drawing/2014/main" id="{F42C019C-9FD3-627D-0C53-5A0B8263806B}"/>
                </a:ext>
              </a:extLst>
            </p:cNvPr>
            <p:cNvSpPr/>
            <p:nvPr/>
          </p:nvSpPr>
          <p:spPr>
            <a:xfrm>
              <a:off x="3462656" y="4596917"/>
              <a:ext cx="2057" cy="16459"/>
            </a:xfrm>
            <a:custGeom>
              <a:avLst/>
              <a:gdLst>
                <a:gd name="connsiteX0" fmla="*/ 2057 w 2057"/>
                <a:gd name="connsiteY0" fmla="*/ 0 h 16459"/>
                <a:gd name="connsiteX1" fmla="*/ 0 w 2057"/>
                <a:gd name="connsiteY1" fmla="*/ 16459 h 16459"/>
                <a:gd name="connsiteX2" fmla="*/ 2057 w 2057"/>
                <a:gd name="connsiteY2" fmla="*/ 0 h 16459"/>
              </a:gdLst>
              <a:ahLst/>
              <a:cxnLst>
                <a:cxn ang="0">
                  <a:pos x="connsiteX0" y="connsiteY0"/>
                </a:cxn>
                <a:cxn ang="0">
                  <a:pos x="connsiteX1" y="connsiteY1"/>
                </a:cxn>
                <a:cxn ang="0">
                  <a:pos x="connsiteX2" y="connsiteY2"/>
                </a:cxn>
              </a:cxnLst>
              <a:rect l="l" t="t" r="r" b="b"/>
              <a:pathLst>
                <a:path w="2057" h="16459">
                  <a:moveTo>
                    <a:pt x="2057" y="0"/>
                  </a:moveTo>
                  <a:cubicBezTo>
                    <a:pt x="1600" y="5486"/>
                    <a:pt x="914" y="10973"/>
                    <a:pt x="0" y="16459"/>
                  </a:cubicBezTo>
                  <a:cubicBezTo>
                    <a:pt x="686" y="10973"/>
                    <a:pt x="1372" y="5486"/>
                    <a:pt x="2057" y="0"/>
                  </a:cubicBezTo>
                  <a:close/>
                </a:path>
              </a:pathLst>
            </a:custGeom>
            <a:solidFill>
              <a:srgbClr val="FFFFFF"/>
            </a:solidFill>
            <a:ln w="2286" cap="flat">
              <a:noFill/>
              <a:prstDash val="solid"/>
              <a:miter/>
            </a:ln>
          </p:spPr>
          <p:txBody>
            <a:bodyPr rtlCol="0" anchor="ctr"/>
            <a:lstStyle/>
            <a:p>
              <a:endParaRPr lang="en-US"/>
            </a:p>
          </p:txBody>
        </p:sp>
        <p:sp>
          <p:nvSpPr>
            <p:cNvPr id="60" name="Freeform 2038">
              <a:extLst>
                <a:ext uri="{FF2B5EF4-FFF2-40B4-BE49-F238E27FC236}">
                  <a16:creationId xmlns:a16="http://schemas.microsoft.com/office/drawing/2014/main" id="{651486AD-1F0B-5965-C204-CFA2E0655A3F}"/>
                </a:ext>
              </a:extLst>
            </p:cNvPr>
            <p:cNvSpPr/>
            <p:nvPr/>
          </p:nvSpPr>
          <p:spPr>
            <a:xfrm>
              <a:off x="3119756" y="4968849"/>
              <a:ext cx="914" cy="228"/>
            </a:xfrm>
            <a:custGeom>
              <a:avLst/>
              <a:gdLst>
                <a:gd name="connsiteX0" fmla="*/ 914 w 914"/>
                <a:gd name="connsiteY0" fmla="*/ 228 h 228"/>
                <a:gd name="connsiteX1" fmla="*/ 0 w 914"/>
                <a:gd name="connsiteY1" fmla="*/ 0 h 228"/>
                <a:gd name="connsiteX2" fmla="*/ 914 w 914"/>
                <a:gd name="connsiteY2" fmla="*/ 228 h 228"/>
              </a:gdLst>
              <a:ahLst/>
              <a:cxnLst>
                <a:cxn ang="0">
                  <a:pos x="connsiteX0" y="connsiteY0"/>
                </a:cxn>
                <a:cxn ang="0">
                  <a:pos x="connsiteX1" y="connsiteY1"/>
                </a:cxn>
                <a:cxn ang="0">
                  <a:pos x="connsiteX2" y="connsiteY2"/>
                </a:cxn>
              </a:cxnLst>
              <a:rect l="l" t="t" r="r" b="b"/>
              <a:pathLst>
                <a:path w="914" h="228">
                  <a:moveTo>
                    <a:pt x="914" y="228"/>
                  </a:moveTo>
                  <a:cubicBezTo>
                    <a:pt x="686" y="228"/>
                    <a:pt x="229" y="0"/>
                    <a:pt x="0" y="0"/>
                  </a:cubicBezTo>
                  <a:cubicBezTo>
                    <a:pt x="229" y="0"/>
                    <a:pt x="686" y="228"/>
                    <a:pt x="914" y="228"/>
                  </a:cubicBezTo>
                  <a:close/>
                </a:path>
              </a:pathLst>
            </a:custGeom>
            <a:solidFill>
              <a:srgbClr val="FFFFFF"/>
            </a:solidFill>
            <a:ln w="2286" cap="flat">
              <a:noFill/>
              <a:prstDash val="solid"/>
              <a:miter/>
            </a:ln>
          </p:spPr>
          <p:txBody>
            <a:bodyPr rtlCol="0" anchor="ctr"/>
            <a:lstStyle/>
            <a:p>
              <a:endParaRPr lang="en-US"/>
            </a:p>
          </p:txBody>
        </p:sp>
        <p:sp>
          <p:nvSpPr>
            <p:cNvPr id="61" name="Freeform 2039">
              <a:extLst>
                <a:ext uri="{FF2B5EF4-FFF2-40B4-BE49-F238E27FC236}">
                  <a16:creationId xmlns:a16="http://schemas.microsoft.com/office/drawing/2014/main" id="{80DD432C-1EFE-1113-9A8A-52C9C895D578}"/>
                </a:ext>
              </a:extLst>
            </p:cNvPr>
            <p:cNvSpPr/>
            <p:nvPr/>
          </p:nvSpPr>
          <p:spPr>
            <a:xfrm>
              <a:off x="3116327" y="4967706"/>
              <a:ext cx="2057" cy="685"/>
            </a:xfrm>
            <a:custGeom>
              <a:avLst/>
              <a:gdLst>
                <a:gd name="connsiteX0" fmla="*/ 2057 w 2057"/>
                <a:gd name="connsiteY0" fmla="*/ 685 h 685"/>
                <a:gd name="connsiteX1" fmla="*/ 0 w 2057"/>
                <a:gd name="connsiteY1" fmla="*/ 0 h 685"/>
                <a:gd name="connsiteX2" fmla="*/ 2057 w 2057"/>
                <a:gd name="connsiteY2" fmla="*/ 685 h 685"/>
              </a:gdLst>
              <a:ahLst/>
              <a:cxnLst>
                <a:cxn ang="0">
                  <a:pos x="connsiteX0" y="connsiteY0"/>
                </a:cxn>
                <a:cxn ang="0">
                  <a:pos x="connsiteX1" y="connsiteY1"/>
                </a:cxn>
                <a:cxn ang="0">
                  <a:pos x="connsiteX2" y="connsiteY2"/>
                </a:cxn>
              </a:cxnLst>
              <a:rect l="l" t="t" r="r" b="b"/>
              <a:pathLst>
                <a:path w="2057" h="685">
                  <a:moveTo>
                    <a:pt x="2057" y="685"/>
                  </a:moveTo>
                  <a:cubicBezTo>
                    <a:pt x="1372" y="457"/>
                    <a:pt x="686" y="228"/>
                    <a:pt x="0" y="0"/>
                  </a:cubicBezTo>
                  <a:cubicBezTo>
                    <a:pt x="686" y="228"/>
                    <a:pt x="1372" y="457"/>
                    <a:pt x="2057" y="685"/>
                  </a:cubicBezTo>
                  <a:close/>
                </a:path>
              </a:pathLst>
            </a:custGeom>
            <a:solidFill>
              <a:srgbClr val="FFFFFF"/>
            </a:solidFill>
            <a:ln w="2286" cap="flat">
              <a:noFill/>
              <a:prstDash val="solid"/>
              <a:miter/>
            </a:ln>
          </p:spPr>
          <p:txBody>
            <a:bodyPr rtlCol="0" anchor="ctr"/>
            <a:lstStyle/>
            <a:p>
              <a:endParaRPr lang="en-US"/>
            </a:p>
          </p:txBody>
        </p:sp>
        <p:sp>
          <p:nvSpPr>
            <p:cNvPr id="62" name="Freeform 2040">
              <a:extLst>
                <a:ext uri="{FF2B5EF4-FFF2-40B4-BE49-F238E27FC236}">
                  <a16:creationId xmlns:a16="http://schemas.microsoft.com/office/drawing/2014/main" id="{1BBF1557-2532-93FD-D451-7B571AC07E28}"/>
                </a:ext>
              </a:extLst>
            </p:cNvPr>
            <p:cNvSpPr/>
            <p:nvPr/>
          </p:nvSpPr>
          <p:spPr>
            <a:xfrm>
              <a:off x="3318409" y="4915814"/>
              <a:ext cx="1828" cy="18973"/>
            </a:xfrm>
            <a:custGeom>
              <a:avLst/>
              <a:gdLst>
                <a:gd name="connsiteX0" fmla="*/ 0 w 1828"/>
                <a:gd name="connsiteY0" fmla="*/ 0 h 18973"/>
                <a:gd name="connsiteX1" fmla="*/ 1829 w 1828"/>
                <a:gd name="connsiteY1" fmla="*/ 18974 h 18973"/>
                <a:gd name="connsiteX2" fmla="*/ 0 w 1828"/>
                <a:gd name="connsiteY2" fmla="*/ 0 h 18973"/>
              </a:gdLst>
              <a:ahLst/>
              <a:cxnLst>
                <a:cxn ang="0">
                  <a:pos x="connsiteX0" y="connsiteY0"/>
                </a:cxn>
                <a:cxn ang="0">
                  <a:pos x="connsiteX1" y="connsiteY1"/>
                </a:cxn>
                <a:cxn ang="0">
                  <a:pos x="connsiteX2" y="connsiteY2"/>
                </a:cxn>
              </a:cxnLst>
              <a:rect l="l" t="t" r="r" b="b"/>
              <a:pathLst>
                <a:path w="1828" h="18973">
                  <a:moveTo>
                    <a:pt x="0" y="0"/>
                  </a:moveTo>
                  <a:cubicBezTo>
                    <a:pt x="1143" y="6401"/>
                    <a:pt x="1600" y="12573"/>
                    <a:pt x="1829" y="18974"/>
                  </a:cubicBezTo>
                  <a:cubicBezTo>
                    <a:pt x="1372" y="12802"/>
                    <a:pt x="914" y="6401"/>
                    <a:pt x="0" y="0"/>
                  </a:cubicBezTo>
                  <a:close/>
                </a:path>
              </a:pathLst>
            </a:custGeom>
            <a:solidFill>
              <a:srgbClr val="FFFFFF"/>
            </a:solidFill>
            <a:ln w="2286" cap="flat">
              <a:noFill/>
              <a:prstDash val="solid"/>
              <a:miter/>
            </a:ln>
          </p:spPr>
          <p:txBody>
            <a:bodyPr rtlCol="0" anchor="ctr"/>
            <a:lstStyle/>
            <a:p>
              <a:endParaRPr lang="en-US"/>
            </a:p>
          </p:txBody>
        </p:sp>
        <p:sp>
          <p:nvSpPr>
            <p:cNvPr id="63" name="Freeform 2041">
              <a:extLst>
                <a:ext uri="{FF2B5EF4-FFF2-40B4-BE49-F238E27FC236}">
                  <a16:creationId xmlns:a16="http://schemas.microsoft.com/office/drawing/2014/main" id="{295B7701-DFD8-9839-5CC8-9B3F9241196D}"/>
                </a:ext>
              </a:extLst>
            </p:cNvPr>
            <p:cNvSpPr/>
            <p:nvPr/>
          </p:nvSpPr>
          <p:spPr>
            <a:xfrm>
              <a:off x="3180335" y="4983251"/>
              <a:ext cx="11201" cy="1371"/>
            </a:xfrm>
            <a:custGeom>
              <a:avLst/>
              <a:gdLst>
                <a:gd name="connsiteX0" fmla="*/ 11201 w 11201"/>
                <a:gd name="connsiteY0" fmla="*/ 1372 h 1371"/>
                <a:gd name="connsiteX1" fmla="*/ 0 w 11201"/>
                <a:gd name="connsiteY1" fmla="*/ 0 h 1371"/>
                <a:gd name="connsiteX2" fmla="*/ 11201 w 11201"/>
                <a:gd name="connsiteY2" fmla="*/ 1372 h 1371"/>
              </a:gdLst>
              <a:ahLst/>
              <a:cxnLst>
                <a:cxn ang="0">
                  <a:pos x="connsiteX0" y="connsiteY0"/>
                </a:cxn>
                <a:cxn ang="0">
                  <a:pos x="connsiteX1" y="connsiteY1"/>
                </a:cxn>
                <a:cxn ang="0">
                  <a:pos x="connsiteX2" y="connsiteY2"/>
                </a:cxn>
              </a:cxnLst>
              <a:rect l="l" t="t" r="r" b="b"/>
              <a:pathLst>
                <a:path w="11201" h="1371">
                  <a:moveTo>
                    <a:pt x="11201" y="1372"/>
                  </a:moveTo>
                  <a:cubicBezTo>
                    <a:pt x="7544" y="1143"/>
                    <a:pt x="3658" y="686"/>
                    <a:pt x="0" y="0"/>
                  </a:cubicBezTo>
                  <a:cubicBezTo>
                    <a:pt x="3658" y="686"/>
                    <a:pt x="7315" y="1143"/>
                    <a:pt x="11201" y="1372"/>
                  </a:cubicBezTo>
                  <a:close/>
                </a:path>
              </a:pathLst>
            </a:custGeom>
            <a:solidFill>
              <a:srgbClr val="FFFFFF"/>
            </a:solidFill>
            <a:ln w="2286" cap="flat">
              <a:noFill/>
              <a:prstDash val="solid"/>
              <a:miter/>
            </a:ln>
          </p:spPr>
          <p:txBody>
            <a:bodyPr rtlCol="0" anchor="ctr"/>
            <a:lstStyle/>
            <a:p>
              <a:endParaRPr lang="en-US"/>
            </a:p>
          </p:txBody>
        </p:sp>
        <p:sp>
          <p:nvSpPr>
            <p:cNvPr id="64" name="Freeform 2042">
              <a:extLst>
                <a:ext uri="{FF2B5EF4-FFF2-40B4-BE49-F238E27FC236}">
                  <a16:creationId xmlns:a16="http://schemas.microsoft.com/office/drawing/2014/main" id="{D2079837-2100-A67C-ED60-8D8B492586E8}"/>
                </a:ext>
              </a:extLst>
            </p:cNvPr>
            <p:cNvSpPr/>
            <p:nvPr/>
          </p:nvSpPr>
          <p:spPr>
            <a:xfrm>
              <a:off x="3168905" y="4981422"/>
              <a:ext cx="11201" cy="2057"/>
            </a:xfrm>
            <a:custGeom>
              <a:avLst/>
              <a:gdLst>
                <a:gd name="connsiteX0" fmla="*/ 11201 w 11201"/>
                <a:gd name="connsiteY0" fmla="*/ 2057 h 2057"/>
                <a:gd name="connsiteX1" fmla="*/ 0 w 11201"/>
                <a:gd name="connsiteY1" fmla="*/ 0 h 2057"/>
                <a:gd name="connsiteX2" fmla="*/ 11201 w 11201"/>
                <a:gd name="connsiteY2" fmla="*/ 2057 h 2057"/>
              </a:gdLst>
              <a:ahLst/>
              <a:cxnLst>
                <a:cxn ang="0">
                  <a:pos x="connsiteX0" y="connsiteY0"/>
                </a:cxn>
                <a:cxn ang="0">
                  <a:pos x="connsiteX1" y="connsiteY1"/>
                </a:cxn>
                <a:cxn ang="0">
                  <a:pos x="connsiteX2" y="connsiteY2"/>
                </a:cxn>
              </a:cxnLst>
              <a:rect l="l" t="t" r="r" b="b"/>
              <a:pathLst>
                <a:path w="11201" h="2057">
                  <a:moveTo>
                    <a:pt x="11201" y="2057"/>
                  </a:moveTo>
                  <a:cubicBezTo>
                    <a:pt x="7544" y="1600"/>
                    <a:pt x="3658" y="914"/>
                    <a:pt x="0" y="0"/>
                  </a:cubicBezTo>
                  <a:cubicBezTo>
                    <a:pt x="3886" y="685"/>
                    <a:pt x="7544" y="1371"/>
                    <a:pt x="11201" y="2057"/>
                  </a:cubicBezTo>
                  <a:close/>
                </a:path>
              </a:pathLst>
            </a:custGeom>
            <a:solidFill>
              <a:srgbClr val="FFFFFF"/>
            </a:solidFill>
            <a:ln w="2286" cap="flat">
              <a:noFill/>
              <a:prstDash val="solid"/>
              <a:miter/>
            </a:ln>
          </p:spPr>
          <p:txBody>
            <a:bodyPr rtlCol="0" anchor="ctr"/>
            <a:lstStyle/>
            <a:p>
              <a:endParaRPr lang="en-US"/>
            </a:p>
          </p:txBody>
        </p:sp>
        <p:sp>
          <p:nvSpPr>
            <p:cNvPr id="65" name="Freeform 2043">
              <a:extLst>
                <a:ext uri="{FF2B5EF4-FFF2-40B4-BE49-F238E27FC236}">
                  <a16:creationId xmlns:a16="http://schemas.microsoft.com/office/drawing/2014/main" id="{E909F98A-1A50-7C15-8014-0661E3F69B5E}"/>
                </a:ext>
              </a:extLst>
            </p:cNvPr>
            <p:cNvSpPr/>
            <p:nvPr/>
          </p:nvSpPr>
          <p:spPr>
            <a:xfrm>
              <a:off x="3173248" y="4503877"/>
              <a:ext cx="1828" cy="1371"/>
            </a:xfrm>
            <a:custGeom>
              <a:avLst/>
              <a:gdLst>
                <a:gd name="connsiteX0" fmla="*/ 1829 w 1828"/>
                <a:gd name="connsiteY0" fmla="*/ 0 h 1371"/>
                <a:gd name="connsiteX1" fmla="*/ 0 w 1828"/>
                <a:gd name="connsiteY1" fmla="*/ 1372 h 1371"/>
                <a:gd name="connsiteX2" fmla="*/ 1829 w 1828"/>
                <a:gd name="connsiteY2" fmla="*/ 0 h 1371"/>
              </a:gdLst>
              <a:ahLst/>
              <a:cxnLst>
                <a:cxn ang="0">
                  <a:pos x="connsiteX0" y="connsiteY0"/>
                </a:cxn>
                <a:cxn ang="0">
                  <a:pos x="connsiteX1" y="connsiteY1"/>
                </a:cxn>
                <a:cxn ang="0">
                  <a:pos x="connsiteX2" y="connsiteY2"/>
                </a:cxn>
              </a:cxnLst>
              <a:rect l="l" t="t" r="r" b="b"/>
              <a:pathLst>
                <a:path w="1828" h="1371">
                  <a:moveTo>
                    <a:pt x="1829" y="0"/>
                  </a:moveTo>
                  <a:cubicBezTo>
                    <a:pt x="1143" y="457"/>
                    <a:pt x="686" y="914"/>
                    <a:pt x="0" y="1372"/>
                  </a:cubicBezTo>
                  <a:cubicBezTo>
                    <a:pt x="457" y="914"/>
                    <a:pt x="1143" y="457"/>
                    <a:pt x="1829" y="0"/>
                  </a:cubicBezTo>
                  <a:close/>
                </a:path>
              </a:pathLst>
            </a:custGeom>
            <a:solidFill>
              <a:srgbClr val="FFFFFF"/>
            </a:solidFill>
            <a:ln w="2286" cap="flat">
              <a:noFill/>
              <a:prstDash val="solid"/>
              <a:miter/>
            </a:ln>
          </p:spPr>
          <p:txBody>
            <a:bodyPr rtlCol="0" anchor="ctr"/>
            <a:lstStyle/>
            <a:p>
              <a:endParaRPr lang="en-US"/>
            </a:p>
          </p:txBody>
        </p:sp>
        <p:sp>
          <p:nvSpPr>
            <p:cNvPr id="66" name="Freeform 2044">
              <a:extLst>
                <a:ext uri="{FF2B5EF4-FFF2-40B4-BE49-F238E27FC236}">
                  <a16:creationId xmlns:a16="http://schemas.microsoft.com/office/drawing/2014/main" id="{9DE6D808-F985-FEC6-D65C-40486ADC04FC}"/>
                </a:ext>
              </a:extLst>
            </p:cNvPr>
            <p:cNvSpPr/>
            <p:nvPr/>
          </p:nvSpPr>
          <p:spPr>
            <a:xfrm>
              <a:off x="3145588" y="4603089"/>
              <a:ext cx="2286" cy="7315"/>
            </a:xfrm>
            <a:custGeom>
              <a:avLst/>
              <a:gdLst>
                <a:gd name="connsiteX0" fmla="*/ 2286 w 2286"/>
                <a:gd name="connsiteY0" fmla="*/ 0 h 7315"/>
                <a:gd name="connsiteX1" fmla="*/ 0 w 2286"/>
                <a:gd name="connsiteY1" fmla="*/ 7315 h 7315"/>
                <a:gd name="connsiteX2" fmla="*/ 2286 w 2286"/>
                <a:gd name="connsiteY2" fmla="*/ 0 h 7315"/>
              </a:gdLst>
              <a:ahLst/>
              <a:cxnLst>
                <a:cxn ang="0">
                  <a:pos x="connsiteX0" y="connsiteY0"/>
                </a:cxn>
                <a:cxn ang="0">
                  <a:pos x="connsiteX1" y="connsiteY1"/>
                </a:cxn>
                <a:cxn ang="0">
                  <a:pos x="connsiteX2" y="connsiteY2"/>
                </a:cxn>
              </a:cxnLst>
              <a:rect l="l" t="t" r="r" b="b"/>
              <a:pathLst>
                <a:path w="2286" h="7315">
                  <a:moveTo>
                    <a:pt x="2286" y="0"/>
                  </a:moveTo>
                  <a:cubicBezTo>
                    <a:pt x="1829" y="2743"/>
                    <a:pt x="914" y="5029"/>
                    <a:pt x="0" y="7315"/>
                  </a:cubicBezTo>
                  <a:cubicBezTo>
                    <a:pt x="1143" y="5029"/>
                    <a:pt x="1829" y="2515"/>
                    <a:pt x="2286" y="0"/>
                  </a:cubicBezTo>
                  <a:close/>
                </a:path>
              </a:pathLst>
            </a:custGeom>
            <a:solidFill>
              <a:srgbClr val="FFFFFF"/>
            </a:solidFill>
            <a:ln w="2286" cap="flat">
              <a:noFill/>
              <a:prstDash val="solid"/>
              <a:miter/>
            </a:ln>
          </p:spPr>
          <p:txBody>
            <a:bodyPr rtlCol="0" anchor="ctr"/>
            <a:lstStyle/>
            <a:p>
              <a:endParaRPr lang="en-US"/>
            </a:p>
          </p:txBody>
        </p:sp>
        <p:sp>
          <p:nvSpPr>
            <p:cNvPr id="67" name="Freeform 2045">
              <a:extLst>
                <a:ext uri="{FF2B5EF4-FFF2-40B4-BE49-F238E27FC236}">
                  <a16:creationId xmlns:a16="http://schemas.microsoft.com/office/drawing/2014/main" id="{80D246FE-FC3C-4DAF-379A-DB80B7CB3313}"/>
                </a:ext>
              </a:extLst>
            </p:cNvPr>
            <p:cNvSpPr/>
            <p:nvPr/>
          </p:nvSpPr>
          <p:spPr>
            <a:xfrm>
              <a:off x="3142159" y="4612690"/>
              <a:ext cx="2514" cy="4114"/>
            </a:xfrm>
            <a:custGeom>
              <a:avLst/>
              <a:gdLst>
                <a:gd name="connsiteX0" fmla="*/ 2515 w 2514"/>
                <a:gd name="connsiteY0" fmla="*/ 0 h 4114"/>
                <a:gd name="connsiteX1" fmla="*/ 0 w 2514"/>
                <a:gd name="connsiteY1" fmla="*/ 4115 h 4114"/>
                <a:gd name="connsiteX2" fmla="*/ 2515 w 2514"/>
                <a:gd name="connsiteY2" fmla="*/ 0 h 4114"/>
              </a:gdLst>
              <a:ahLst/>
              <a:cxnLst>
                <a:cxn ang="0">
                  <a:pos x="connsiteX0" y="connsiteY0"/>
                </a:cxn>
                <a:cxn ang="0">
                  <a:pos x="connsiteX1" y="connsiteY1"/>
                </a:cxn>
                <a:cxn ang="0">
                  <a:pos x="connsiteX2" y="connsiteY2"/>
                </a:cxn>
              </a:cxnLst>
              <a:rect l="l" t="t" r="r" b="b"/>
              <a:pathLst>
                <a:path w="2514" h="4114">
                  <a:moveTo>
                    <a:pt x="2515" y="0"/>
                  </a:moveTo>
                  <a:cubicBezTo>
                    <a:pt x="1829" y="1372"/>
                    <a:pt x="914" y="2743"/>
                    <a:pt x="0" y="4115"/>
                  </a:cubicBezTo>
                  <a:cubicBezTo>
                    <a:pt x="914" y="2743"/>
                    <a:pt x="1600" y="1372"/>
                    <a:pt x="2515" y="0"/>
                  </a:cubicBezTo>
                  <a:close/>
                </a:path>
              </a:pathLst>
            </a:custGeom>
            <a:solidFill>
              <a:srgbClr val="FFFFFF"/>
            </a:solidFill>
            <a:ln w="2286" cap="flat">
              <a:noFill/>
              <a:prstDash val="solid"/>
              <a:miter/>
            </a:ln>
          </p:spPr>
          <p:txBody>
            <a:bodyPr rtlCol="0" anchor="ctr"/>
            <a:lstStyle/>
            <a:p>
              <a:endParaRPr lang="en-US"/>
            </a:p>
          </p:txBody>
        </p:sp>
        <p:sp>
          <p:nvSpPr>
            <p:cNvPr id="68" name="Freeform 2046">
              <a:extLst>
                <a:ext uri="{FF2B5EF4-FFF2-40B4-BE49-F238E27FC236}">
                  <a16:creationId xmlns:a16="http://schemas.microsoft.com/office/drawing/2014/main" id="{E2B97CBD-1D2E-1F26-CA98-F90CFAD46593}"/>
                </a:ext>
              </a:extLst>
            </p:cNvPr>
            <p:cNvSpPr/>
            <p:nvPr/>
          </p:nvSpPr>
          <p:spPr>
            <a:xfrm>
              <a:off x="3146731" y="4576800"/>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686"/>
                    <a:pt x="229" y="1143"/>
                    <a:pt x="229" y="1600"/>
                  </a:cubicBezTo>
                  <a:cubicBezTo>
                    <a:pt x="229"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69" name="Freeform 2047">
              <a:extLst>
                <a:ext uri="{FF2B5EF4-FFF2-40B4-BE49-F238E27FC236}">
                  <a16:creationId xmlns:a16="http://schemas.microsoft.com/office/drawing/2014/main" id="{58BF9F60-59B3-A62C-C561-CA8A864FD425}"/>
                </a:ext>
              </a:extLst>
            </p:cNvPr>
            <p:cNvSpPr/>
            <p:nvPr/>
          </p:nvSpPr>
          <p:spPr>
            <a:xfrm>
              <a:off x="3146045" y="4568571"/>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70" name="Freeform 2048">
              <a:extLst>
                <a:ext uri="{FF2B5EF4-FFF2-40B4-BE49-F238E27FC236}">
                  <a16:creationId xmlns:a16="http://schemas.microsoft.com/office/drawing/2014/main" id="{65EAA65A-0915-B5A4-27F0-0D5F8EEF92C0}"/>
                </a:ext>
              </a:extLst>
            </p:cNvPr>
            <p:cNvSpPr/>
            <p:nvPr/>
          </p:nvSpPr>
          <p:spPr>
            <a:xfrm>
              <a:off x="3153132" y="4528108"/>
              <a:ext cx="914" cy="1828"/>
            </a:xfrm>
            <a:custGeom>
              <a:avLst/>
              <a:gdLst>
                <a:gd name="connsiteX0" fmla="*/ 914 w 914"/>
                <a:gd name="connsiteY0" fmla="*/ 0 h 1828"/>
                <a:gd name="connsiteX1" fmla="*/ 0 w 914"/>
                <a:gd name="connsiteY1" fmla="*/ 1829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6"/>
                    <a:pt x="229" y="1372"/>
                    <a:pt x="0" y="1829"/>
                  </a:cubicBezTo>
                  <a:cubicBezTo>
                    <a:pt x="229" y="1372"/>
                    <a:pt x="686" y="686"/>
                    <a:pt x="914" y="0"/>
                  </a:cubicBezTo>
                  <a:close/>
                </a:path>
              </a:pathLst>
            </a:custGeom>
            <a:solidFill>
              <a:srgbClr val="FFFFFF"/>
            </a:solidFill>
            <a:ln w="2286" cap="flat">
              <a:noFill/>
              <a:prstDash val="solid"/>
              <a:miter/>
            </a:ln>
          </p:spPr>
          <p:txBody>
            <a:bodyPr rtlCol="0" anchor="ctr"/>
            <a:lstStyle/>
            <a:p>
              <a:endParaRPr lang="en-US"/>
            </a:p>
          </p:txBody>
        </p:sp>
        <p:sp>
          <p:nvSpPr>
            <p:cNvPr id="71" name="Freeform 2049">
              <a:extLst>
                <a:ext uri="{FF2B5EF4-FFF2-40B4-BE49-F238E27FC236}">
                  <a16:creationId xmlns:a16="http://schemas.microsoft.com/office/drawing/2014/main" id="{B2331C97-78BA-7524-AF27-8705C2B4E878}"/>
                </a:ext>
              </a:extLst>
            </p:cNvPr>
            <p:cNvSpPr/>
            <p:nvPr/>
          </p:nvSpPr>
          <p:spPr>
            <a:xfrm>
              <a:off x="3146045" y="4571542"/>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0" y="1143"/>
                    <a:pt x="229" y="1600"/>
                  </a:cubicBezTo>
                  <a:cubicBezTo>
                    <a:pt x="229"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72" name="Freeform 2050">
              <a:extLst>
                <a:ext uri="{FF2B5EF4-FFF2-40B4-BE49-F238E27FC236}">
                  <a16:creationId xmlns:a16="http://schemas.microsoft.com/office/drawing/2014/main" id="{ABC4F041-6A2A-1535-CD7B-B61729DA6F8A}"/>
                </a:ext>
              </a:extLst>
            </p:cNvPr>
            <p:cNvSpPr/>
            <p:nvPr/>
          </p:nvSpPr>
          <p:spPr>
            <a:xfrm>
              <a:off x="3070378" y="4636008"/>
              <a:ext cx="11887" cy="685"/>
            </a:xfrm>
            <a:custGeom>
              <a:avLst/>
              <a:gdLst>
                <a:gd name="connsiteX0" fmla="*/ 11887 w 11887"/>
                <a:gd name="connsiteY0" fmla="*/ 686 h 685"/>
                <a:gd name="connsiteX1" fmla="*/ 0 w 11887"/>
                <a:gd name="connsiteY1" fmla="*/ 0 h 685"/>
                <a:gd name="connsiteX2" fmla="*/ 11887 w 11887"/>
                <a:gd name="connsiteY2" fmla="*/ 686 h 685"/>
              </a:gdLst>
              <a:ahLst/>
              <a:cxnLst>
                <a:cxn ang="0">
                  <a:pos x="connsiteX0" y="connsiteY0"/>
                </a:cxn>
                <a:cxn ang="0">
                  <a:pos x="connsiteX1" y="connsiteY1"/>
                </a:cxn>
                <a:cxn ang="0">
                  <a:pos x="connsiteX2" y="connsiteY2"/>
                </a:cxn>
              </a:cxnLst>
              <a:rect l="l" t="t" r="r" b="b"/>
              <a:pathLst>
                <a:path w="11887" h="685">
                  <a:moveTo>
                    <a:pt x="11887" y="686"/>
                  </a:moveTo>
                  <a:cubicBezTo>
                    <a:pt x="8001" y="686"/>
                    <a:pt x="3886" y="457"/>
                    <a:pt x="0" y="0"/>
                  </a:cubicBezTo>
                  <a:cubicBezTo>
                    <a:pt x="3886" y="229"/>
                    <a:pt x="7772" y="457"/>
                    <a:pt x="11887" y="686"/>
                  </a:cubicBezTo>
                  <a:close/>
                </a:path>
              </a:pathLst>
            </a:custGeom>
            <a:solidFill>
              <a:srgbClr val="FFFFFF"/>
            </a:solidFill>
            <a:ln w="2286" cap="flat">
              <a:noFill/>
              <a:prstDash val="solid"/>
              <a:miter/>
            </a:ln>
          </p:spPr>
          <p:txBody>
            <a:bodyPr rtlCol="0" anchor="ctr"/>
            <a:lstStyle/>
            <a:p>
              <a:endParaRPr lang="en-US"/>
            </a:p>
          </p:txBody>
        </p:sp>
        <p:sp>
          <p:nvSpPr>
            <p:cNvPr id="73" name="Freeform 2051">
              <a:extLst>
                <a:ext uri="{FF2B5EF4-FFF2-40B4-BE49-F238E27FC236}">
                  <a16:creationId xmlns:a16="http://schemas.microsoft.com/office/drawing/2014/main" id="{4CE3EF73-0DC0-52F4-A404-97BE7FA52185}"/>
                </a:ext>
              </a:extLst>
            </p:cNvPr>
            <p:cNvSpPr/>
            <p:nvPr/>
          </p:nvSpPr>
          <p:spPr>
            <a:xfrm>
              <a:off x="3003856" y="4619777"/>
              <a:ext cx="685" cy="228"/>
            </a:xfrm>
            <a:custGeom>
              <a:avLst/>
              <a:gdLst>
                <a:gd name="connsiteX0" fmla="*/ 686 w 685"/>
                <a:gd name="connsiteY0" fmla="*/ 229 h 228"/>
                <a:gd name="connsiteX1" fmla="*/ 0 w 685"/>
                <a:gd name="connsiteY1" fmla="*/ 0 h 228"/>
                <a:gd name="connsiteX2" fmla="*/ 686 w 685"/>
                <a:gd name="connsiteY2" fmla="*/ 229 h 228"/>
              </a:gdLst>
              <a:ahLst/>
              <a:cxnLst>
                <a:cxn ang="0">
                  <a:pos x="connsiteX0" y="connsiteY0"/>
                </a:cxn>
                <a:cxn ang="0">
                  <a:pos x="connsiteX1" y="connsiteY1"/>
                </a:cxn>
                <a:cxn ang="0">
                  <a:pos x="connsiteX2" y="connsiteY2"/>
                </a:cxn>
              </a:cxnLst>
              <a:rect l="l" t="t" r="r" b="b"/>
              <a:pathLst>
                <a:path w="685" h="228">
                  <a:moveTo>
                    <a:pt x="686" y="229"/>
                  </a:moveTo>
                  <a:cubicBezTo>
                    <a:pt x="457" y="229"/>
                    <a:pt x="229" y="0"/>
                    <a:pt x="0" y="0"/>
                  </a:cubicBezTo>
                  <a:cubicBezTo>
                    <a:pt x="0" y="0"/>
                    <a:pt x="457" y="0"/>
                    <a:pt x="686" y="229"/>
                  </a:cubicBezTo>
                  <a:close/>
                </a:path>
              </a:pathLst>
            </a:custGeom>
            <a:solidFill>
              <a:srgbClr val="FFFFFF"/>
            </a:solidFill>
            <a:ln w="2286" cap="flat">
              <a:noFill/>
              <a:prstDash val="solid"/>
              <a:miter/>
            </a:ln>
          </p:spPr>
          <p:txBody>
            <a:bodyPr rtlCol="0" anchor="ctr"/>
            <a:lstStyle/>
            <a:p>
              <a:endParaRPr lang="en-US"/>
            </a:p>
          </p:txBody>
        </p:sp>
        <p:sp>
          <p:nvSpPr>
            <p:cNvPr id="74" name="Freeform 2052">
              <a:extLst>
                <a:ext uri="{FF2B5EF4-FFF2-40B4-BE49-F238E27FC236}">
                  <a16:creationId xmlns:a16="http://schemas.microsoft.com/office/drawing/2014/main" id="{6FFAFEFE-9429-E435-C5E7-A87AC46887BC}"/>
                </a:ext>
              </a:extLst>
            </p:cNvPr>
            <p:cNvSpPr/>
            <p:nvPr/>
          </p:nvSpPr>
          <p:spPr>
            <a:xfrm>
              <a:off x="3001113" y="4618405"/>
              <a:ext cx="914" cy="457"/>
            </a:xfrm>
            <a:custGeom>
              <a:avLst/>
              <a:gdLst>
                <a:gd name="connsiteX0" fmla="*/ 914 w 914"/>
                <a:gd name="connsiteY0" fmla="*/ 457 h 457"/>
                <a:gd name="connsiteX1" fmla="*/ 0 w 914"/>
                <a:gd name="connsiteY1" fmla="*/ 0 h 457"/>
                <a:gd name="connsiteX2" fmla="*/ 914 w 914"/>
                <a:gd name="connsiteY2" fmla="*/ 457 h 457"/>
              </a:gdLst>
              <a:ahLst/>
              <a:cxnLst>
                <a:cxn ang="0">
                  <a:pos x="connsiteX0" y="connsiteY0"/>
                </a:cxn>
                <a:cxn ang="0">
                  <a:pos x="connsiteX1" y="connsiteY1"/>
                </a:cxn>
                <a:cxn ang="0">
                  <a:pos x="connsiteX2" y="connsiteY2"/>
                </a:cxn>
              </a:cxnLst>
              <a:rect l="l" t="t" r="r" b="b"/>
              <a:pathLst>
                <a:path w="914" h="457">
                  <a:moveTo>
                    <a:pt x="914" y="457"/>
                  </a:moveTo>
                  <a:cubicBezTo>
                    <a:pt x="686" y="229"/>
                    <a:pt x="457" y="229"/>
                    <a:pt x="0" y="0"/>
                  </a:cubicBezTo>
                  <a:cubicBezTo>
                    <a:pt x="457" y="229"/>
                    <a:pt x="686" y="457"/>
                    <a:pt x="914" y="457"/>
                  </a:cubicBezTo>
                  <a:close/>
                </a:path>
              </a:pathLst>
            </a:custGeom>
            <a:solidFill>
              <a:srgbClr val="FFFFFF"/>
            </a:solidFill>
            <a:ln w="2286" cap="flat">
              <a:noFill/>
              <a:prstDash val="solid"/>
              <a:miter/>
            </a:ln>
          </p:spPr>
          <p:txBody>
            <a:bodyPr rtlCol="0" anchor="ctr"/>
            <a:lstStyle/>
            <a:p>
              <a:endParaRPr lang="en-US"/>
            </a:p>
          </p:txBody>
        </p:sp>
        <p:sp>
          <p:nvSpPr>
            <p:cNvPr id="75" name="Freeform 2053">
              <a:extLst>
                <a:ext uri="{FF2B5EF4-FFF2-40B4-BE49-F238E27FC236}">
                  <a16:creationId xmlns:a16="http://schemas.microsoft.com/office/drawing/2014/main" id="{50CE6FBF-0720-99C1-0E5B-C77ED64559DA}"/>
                </a:ext>
              </a:extLst>
            </p:cNvPr>
            <p:cNvSpPr/>
            <p:nvPr/>
          </p:nvSpPr>
          <p:spPr>
            <a:xfrm>
              <a:off x="3051633" y="4633493"/>
              <a:ext cx="1828" cy="228"/>
            </a:xfrm>
            <a:custGeom>
              <a:avLst/>
              <a:gdLst>
                <a:gd name="connsiteX0" fmla="*/ 1829 w 1828"/>
                <a:gd name="connsiteY0" fmla="*/ 229 h 228"/>
                <a:gd name="connsiteX1" fmla="*/ 0 w 1828"/>
                <a:gd name="connsiteY1" fmla="*/ 0 h 228"/>
                <a:gd name="connsiteX2" fmla="*/ 1829 w 1828"/>
                <a:gd name="connsiteY2" fmla="*/ 229 h 228"/>
              </a:gdLst>
              <a:ahLst/>
              <a:cxnLst>
                <a:cxn ang="0">
                  <a:pos x="connsiteX0" y="connsiteY0"/>
                </a:cxn>
                <a:cxn ang="0">
                  <a:pos x="connsiteX1" y="connsiteY1"/>
                </a:cxn>
                <a:cxn ang="0">
                  <a:pos x="connsiteX2" y="connsiteY2"/>
                </a:cxn>
              </a:cxnLst>
              <a:rect l="l" t="t" r="r" b="b"/>
              <a:pathLst>
                <a:path w="1828" h="228">
                  <a:moveTo>
                    <a:pt x="1829" y="229"/>
                  </a:moveTo>
                  <a:cubicBezTo>
                    <a:pt x="1143" y="229"/>
                    <a:pt x="686" y="0"/>
                    <a:pt x="0" y="0"/>
                  </a:cubicBezTo>
                  <a:cubicBezTo>
                    <a:pt x="686" y="0"/>
                    <a:pt x="1372" y="229"/>
                    <a:pt x="1829" y="229"/>
                  </a:cubicBezTo>
                  <a:close/>
                </a:path>
              </a:pathLst>
            </a:custGeom>
            <a:solidFill>
              <a:srgbClr val="FFFFFF"/>
            </a:solidFill>
            <a:ln w="2286" cap="flat">
              <a:noFill/>
              <a:prstDash val="solid"/>
              <a:miter/>
            </a:ln>
          </p:spPr>
          <p:txBody>
            <a:bodyPr rtlCol="0" anchor="ctr"/>
            <a:lstStyle/>
            <a:p>
              <a:endParaRPr lang="en-US"/>
            </a:p>
          </p:txBody>
        </p:sp>
        <p:sp>
          <p:nvSpPr>
            <p:cNvPr id="76" name="Freeform 2054">
              <a:extLst>
                <a:ext uri="{FF2B5EF4-FFF2-40B4-BE49-F238E27FC236}">
                  <a16:creationId xmlns:a16="http://schemas.microsoft.com/office/drawing/2014/main" id="{691A1FB6-8577-BE4F-327A-0B68ACD73F96}"/>
                </a:ext>
              </a:extLst>
            </p:cNvPr>
            <p:cNvSpPr/>
            <p:nvPr/>
          </p:nvSpPr>
          <p:spPr>
            <a:xfrm>
              <a:off x="3028316" y="4628007"/>
              <a:ext cx="2514" cy="685"/>
            </a:xfrm>
            <a:custGeom>
              <a:avLst/>
              <a:gdLst>
                <a:gd name="connsiteX0" fmla="*/ 2515 w 2514"/>
                <a:gd name="connsiteY0" fmla="*/ 686 h 685"/>
                <a:gd name="connsiteX1" fmla="*/ 0 w 2514"/>
                <a:gd name="connsiteY1" fmla="*/ 0 h 685"/>
                <a:gd name="connsiteX2" fmla="*/ 2515 w 2514"/>
                <a:gd name="connsiteY2" fmla="*/ 686 h 685"/>
              </a:gdLst>
              <a:ahLst/>
              <a:cxnLst>
                <a:cxn ang="0">
                  <a:pos x="connsiteX0" y="connsiteY0"/>
                </a:cxn>
                <a:cxn ang="0">
                  <a:pos x="connsiteX1" y="connsiteY1"/>
                </a:cxn>
                <a:cxn ang="0">
                  <a:pos x="connsiteX2" y="connsiteY2"/>
                </a:cxn>
              </a:cxnLst>
              <a:rect l="l" t="t" r="r" b="b"/>
              <a:pathLst>
                <a:path w="2514" h="685">
                  <a:moveTo>
                    <a:pt x="2515" y="686"/>
                  </a:moveTo>
                  <a:cubicBezTo>
                    <a:pt x="1600" y="457"/>
                    <a:pt x="914" y="229"/>
                    <a:pt x="0" y="0"/>
                  </a:cubicBezTo>
                  <a:cubicBezTo>
                    <a:pt x="914" y="229"/>
                    <a:pt x="1600" y="457"/>
                    <a:pt x="2515" y="686"/>
                  </a:cubicBezTo>
                  <a:close/>
                </a:path>
              </a:pathLst>
            </a:custGeom>
            <a:solidFill>
              <a:srgbClr val="FFFFFF"/>
            </a:solidFill>
            <a:ln w="2286" cap="flat">
              <a:noFill/>
              <a:prstDash val="solid"/>
              <a:miter/>
            </a:ln>
          </p:spPr>
          <p:txBody>
            <a:bodyPr rtlCol="0" anchor="ctr"/>
            <a:lstStyle/>
            <a:p>
              <a:endParaRPr lang="en-US"/>
            </a:p>
          </p:txBody>
        </p:sp>
        <p:sp>
          <p:nvSpPr>
            <p:cNvPr id="77" name="Freeform 2055">
              <a:extLst>
                <a:ext uri="{FF2B5EF4-FFF2-40B4-BE49-F238E27FC236}">
                  <a16:creationId xmlns:a16="http://schemas.microsoft.com/office/drawing/2014/main" id="{1C1D21E5-57FF-9DBA-3ACC-4A9F904C5908}"/>
                </a:ext>
              </a:extLst>
            </p:cNvPr>
            <p:cNvSpPr/>
            <p:nvPr/>
          </p:nvSpPr>
          <p:spPr>
            <a:xfrm>
              <a:off x="3146274" y="4574057"/>
              <a:ext cx="228" cy="1600"/>
            </a:xfrm>
            <a:custGeom>
              <a:avLst/>
              <a:gdLst>
                <a:gd name="connsiteX0" fmla="*/ 0 w 228"/>
                <a:gd name="connsiteY0" fmla="*/ 0 h 1600"/>
                <a:gd name="connsiteX1" fmla="*/ 229 w 228"/>
                <a:gd name="connsiteY1" fmla="*/ 1600 h 1600"/>
                <a:gd name="connsiteX2" fmla="*/ 0 w 228"/>
                <a:gd name="connsiteY2" fmla="*/ 0 h 1600"/>
              </a:gdLst>
              <a:ahLst/>
              <a:cxnLst>
                <a:cxn ang="0">
                  <a:pos x="connsiteX0" y="connsiteY0"/>
                </a:cxn>
                <a:cxn ang="0">
                  <a:pos x="connsiteX1" y="connsiteY1"/>
                </a:cxn>
                <a:cxn ang="0">
                  <a:pos x="connsiteX2" y="connsiteY2"/>
                </a:cxn>
              </a:cxnLst>
              <a:rect l="l" t="t" r="r" b="b"/>
              <a:pathLst>
                <a:path w="228" h="1600">
                  <a:moveTo>
                    <a:pt x="0" y="0"/>
                  </a:moveTo>
                  <a:cubicBezTo>
                    <a:pt x="0" y="457"/>
                    <a:pt x="229" y="1143"/>
                    <a:pt x="229" y="1600"/>
                  </a:cubicBezTo>
                  <a:cubicBezTo>
                    <a:pt x="229" y="1143"/>
                    <a:pt x="229" y="686"/>
                    <a:pt x="0" y="0"/>
                  </a:cubicBezTo>
                  <a:close/>
                </a:path>
              </a:pathLst>
            </a:custGeom>
            <a:solidFill>
              <a:srgbClr val="FFFFFF"/>
            </a:solidFill>
            <a:ln w="2286" cap="flat">
              <a:noFill/>
              <a:prstDash val="solid"/>
              <a:miter/>
            </a:ln>
          </p:spPr>
          <p:txBody>
            <a:bodyPr rtlCol="0" anchor="ctr"/>
            <a:lstStyle/>
            <a:p>
              <a:endParaRPr lang="en-US"/>
            </a:p>
          </p:txBody>
        </p:sp>
        <p:sp>
          <p:nvSpPr>
            <p:cNvPr id="78" name="Freeform 2056">
              <a:extLst>
                <a:ext uri="{FF2B5EF4-FFF2-40B4-BE49-F238E27FC236}">
                  <a16:creationId xmlns:a16="http://schemas.microsoft.com/office/drawing/2014/main" id="{6F0B03C0-E422-5826-01FD-BC5FA56AA202}"/>
                </a:ext>
              </a:extLst>
            </p:cNvPr>
            <p:cNvSpPr/>
            <p:nvPr/>
          </p:nvSpPr>
          <p:spPr>
            <a:xfrm>
              <a:off x="3148102" y="4543196"/>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229" y="1143"/>
                    <a:pt x="0" y="1829"/>
                  </a:cubicBezTo>
                  <a:cubicBezTo>
                    <a:pt x="0" y="1143"/>
                    <a:pt x="229" y="457"/>
                    <a:pt x="457" y="0"/>
                  </a:cubicBezTo>
                  <a:close/>
                </a:path>
              </a:pathLst>
            </a:custGeom>
            <a:solidFill>
              <a:srgbClr val="FFFFFF"/>
            </a:solidFill>
            <a:ln w="2286" cap="flat">
              <a:noFill/>
              <a:prstDash val="solid"/>
              <a:miter/>
            </a:ln>
          </p:spPr>
          <p:txBody>
            <a:bodyPr rtlCol="0" anchor="ctr"/>
            <a:lstStyle/>
            <a:p>
              <a:endParaRPr lang="en-US"/>
            </a:p>
          </p:txBody>
        </p:sp>
        <p:sp>
          <p:nvSpPr>
            <p:cNvPr id="79" name="Freeform 2057">
              <a:extLst>
                <a:ext uri="{FF2B5EF4-FFF2-40B4-BE49-F238E27FC236}">
                  <a16:creationId xmlns:a16="http://schemas.microsoft.com/office/drawing/2014/main" id="{1A19045D-5A18-AE8D-16B4-0CF288C29148}"/>
                </a:ext>
              </a:extLst>
            </p:cNvPr>
            <p:cNvSpPr/>
            <p:nvPr/>
          </p:nvSpPr>
          <p:spPr>
            <a:xfrm>
              <a:off x="3149017" y="4539538"/>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0" y="1143"/>
                    <a:pt x="0" y="1829"/>
                  </a:cubicBezTo>
                  <a:cubicBezTo>
                    <a:pt x="0" y="1372"/>
                    <a:pt x="229" y="686"/>
                    <a:pt x="457" y="0"/>
                  </a:cubicBezTo>
                  <a:close/>
                </a:path>
              </a:pathLst>
            </a:custGeom>
            <a:solidFill>
              <a:srgbClr val="FFFFFF"/>
            </a:solidFill>
            <a:ln w="2286" cap="flat">
              <a:noFill/>
              <a:prstDash val="solid"/>
              <a:miter/>
            </a:ln>
          </p:spPr>
          <p:txBody>
            <a:bodyPr rtlCol="0" anchor="ctr"/>
            <a:lstStyle/>
            <a:p>
              <a:endParaRPr lang="en-US"/>
            </a:p>
          </p:txBody>
        </p:sp>
        <p:sp>
          <p:nvSpPr>
            <p:cNvPr id="80" name="Freeform 2058">
              <a:extLst>
                <a:ext uri="{FF2B5EF4-FFF2-40B4-BE49-F238E27FC236}">
                  <a16:creationId xmlns:a16="http://schemas.microsoft.com/office/drawing/2014/main" id="{9CBE8A88-2EC4-3426-6882-EAAE050C054B}"/>
                </a:ext>
              </a:extLst>
            </p:cNvPr>
            <p:cNvSpPr/>
            <p:nvPr/>
          </p:nvSpPr>
          <p:spPr>
            <a:xfrm>
              <a:off x="3151303" y="4531537"/>
              <a:ext cx="1143" cy="2743"/>
            </a:xfrm>
            <a:custGeom>
              <a:avLst/>
              <a:gdLst>
                <a:gd name="connsiteX0" fmla="*/ 1143 w 1143"/>
                <a:gd name="connsiteY0" fmla="*/ 0 h 2743"/>
                <a:gd name="connsiteX1" fmla="*/ 0 w 1143"/>
                <a:gd name="connsiteY1" fmla="*/ 2743 h 2743"/>
                <a:gd name="connsiteX2" fmla="*/ 1143 w 1143"/>
                <a:gd name="connsiteY2" fmla="*/ 0 h 2743"/>
              </a:gdLst>
              <a:ahLst/>
              <a:cxnLst>
                <a:cxn ang="0">
                  <a:pos x="connsiteX0" y="connsiteY0"/>
                </a:cxn>
                <a:cxn ang="0">
                  <a:pos x="connsiteX1" y="connsiteY1"/>
                </a:cxn>
                <a:cxn ang="0">
                  <a:pos x="connsiteX2" y="connsiteY2"/>
                </a:cxn>
              </a:cxnLst>
              <a:rect l="l" t="t" r="r" b="b"/>
              <a:pathLst>
                <a:path w="1143" h="2743">
                  <a:moveTo>
                    <a:pt x="1143" y="0"/>
                  </a:moveTo>
                  <a:cubicBezTo>
                    <a:pt x="686" y="914"/>
                    <a:pt x="457" y="1829"/>
                    <a:pt x="0" y="2743"/>
                  </a:cubicBezTo>
                  <a:cubicBezTo>
                    <a:pt x="457" y="1829"/>
                    <a:pt x="686" y="914"/>
                    <a:pt x="1143" y="0"/>
                  </a:cubicBezTo>
                  <a:close/>
                </a:path>
              </a:pathLst>
            </a:custGeom>
            <a:solidFill>
              <a:srgbClr val="FFFFFF"/>
            </a:solidFill>
            <a:ln w="2286" cap="flat">
              <a:noFill/>
              <a:prstDash val="solid"/>
              <a:miter/>
            </a:ln>
          </p:spPr>
          <p:txBody>
            <a:bodyPr rtlCol="0" anchor="ctr"/>
            <a:lstStyle/>
            <a:p>
              <a:endParaRPr lang="en-US"/>
            </a:p>
          </p:txBody>
        </p:sp>
        <p:sp>
          <p:nvSpPr>
            <p:cNvPr id="81" name="Freeform 2059">
              <a:extLst>
                <a:ext uri="{FF2B5EF4-FFF2-40B4-BE49-F238E27FC236}">
                  <a16:creationId xmlns:a16="http://schemas.microsoft.com/office/drawing/2014/main" id="{6C85B5AB-DFB5-81F5-FD05-3D37097C06AD}"/>
                </a:ext>
              </a:extLst>
            </p:cNvPr>
            <p:cNvSpPr/>
            <p:nvPr/>
          </p:nvSpPr>
          <p:spPr>
            <a:xfrm>
              <a:off x="3149931" y="4535881"/>
              <a:ext cx="685" cy="2286"/>
            </a:xfrm>
            <a:custGeom>
              <a:avLst/>
              <a:gdLst>
                <a:gd name="connsiteX0" fmla="*/ 686 w 685"/>
                <a:gd name="connsiteY0" fmla="*/ 0 h 2286"/>
                <a:gd name="connsiteX1" fmla="*/ 0 w 685"/>
                <a:gd name="connsiteY1" fmla="*/ 2286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686"/>
                    <a:pt x="229" y="1372"/>
                    <a:pt x="0" y="2286"/>
                  </a:cubicBezTo>
                  <a:cubicBezTo>
                    <a:pt x="229" y="1600"/>
                    <a:pt x="457" y="914"/>
                    <a:pt x="686" y="0"/>
                  </a:cubicBezTo>
                  <a:close/>
                </a:path>
              </a:pathLst>
            </a:custGeom>
            <a:solidFill>
              <a:srgbClr val="FFFFFF"/>
            </a:solidFill>
            <a:ln w="2286" cap="flat">
              <a:noFill/>
              <a:prstDash val="solid"/>
              <a:miter/>
            </a:ln>
          </p:spPr>
          <p:txBody>
            <a:bodyPr rtlCol="0" anchor="ctr"/>
            <a:lstStyle/>
            <a:p>
              <a:endParaRPr lang="en-US"/>
            </a:p>
          </p:txBody>
        </p:sp>
        <p:sp>
          <p:nvSpPr>
            <p:cNvPr id="82" name="Freeform 2060">
              <a:extLst>
                <a:ext uri="{FF2B5EF4-FFF2-40B4-BE49-F238E27FC236}">
                  <a16:creationId xmlns:a16="http://schemas.microsoft.com/office/drawing/2014/main" id="{6647A153-566E-470A-2BB7-2BC9215FBF6A}"/>
                </a:ext>
              </a:extLst>
            </p:cNvPr>
            <p:cNvSpPr/>
            <p:nvPr/>
          </p:nvSpPr>
          <p:spPr>
            <a:xfrm>
              <a:off x="3145816" y="4565599"/>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83" name="Freeform 2061">
              <a:extLst>
                <a:ext uri="{FF2B5EF4-FFF2-40B4-BE49-F238E27FC236}">
                  <a16:creationId xmlns:a16="http://schemas.microsoft.com/office/drawing/2014/main" id="{3A659A81-B086-E350-3F55-5ABD05E0FA7B}"/>
                </a:ext>
              </a:extLst>
            </p:cNvPr>
            <p:cNvSpPr/>
            <p:nvPr/>
          </p:nvSpPr>
          <p:spPr>
            <a:xfrm>
              <a:off x="3147188" y="4546396"/>
              <a:ext cx="457" cy="1828"/>
            </a:xfrm>
            <a:custGeom>
              <a:avLst/>
              <a:gdLst>
                <a:gd name="connsiteX0" fmla="*/ 457 w 457"/>
                <a:gd name="connsiteY0" fmla="*/ 0 h 1828"/>
                <a:gd name="connsiteX1" fmla="*/ 0 w 457"/>
                <a:gd name="connsiteY1" fmla="*/ 1829 h 1828"/>
                <a:gd name="connsiteX2" fmla="*/ 457 w 457"/>
                <a:gd name="connsiteY2" fmla="*/ 0 h 1828"/>
              </a:gdLst>
              <a:ahLst/>
              <a:cxnLst>
                <a:cxn ang="0">
                  <a:pos x="connsiteX0" y="connsiteY0"/>
                </a:cxn>
                <a:cxn ang="0">
                  <a:pos x="connsiteX1" y="connsiteY1"/>
                </a:cxn>
                <a:cxn ang="0">
                  <a:pos x="connsiteX2" y="connsiteY2"/>
                </a:cxn>
              </a:cxnLst>
              <a:rect l="l" t="t" r="r" b="b"/>
              <a:pathLst>
                <a:path w="457" h="1828">
                  <a:moveTo>
                    <a:pt x="457" y="0"/>
                  </a:moveTo>
                  <a:cubicBezTo>
                    <a:pt x="229" y="686"/>
                    <a:pt x="229" y="1143"/>
                    <a:pt x="0" y="1829"/>
                  </a:cubicBezTo>
                  <a:cubicBezTo>
                    <a:pt x="229" y="1143"/>
                    <a:pt x="457" y="686"/>
                    <a:pt x="457" y="0"/>
                  </a:cubicBezTo>
                  <a:close/>
                </a:path>
              </a:pathLst>
            </a:custGeom>
            <a:solidFill>
              <a:srgbClr val="FFFFFF"/>
            </a:solidFill>
            <a:ln w="2286" cap="flat">
              <a:noFill/>
              <a:prstDash val="solid"/>
              <a:miter/>
            </a:ln>
          </p:spPr>
          <p:txBody>
            <a:bodyPr rtlCol="0" anchor="ctr"/>
            <a:lstStyle/>
            <a:p>
              <a:endParaRPr lang="en-US"/>
            </a:p>
          </p:txBody>
        </p:sp>
        <p:sp>
          <p:nvSpPr>
            <p:cNvPr id="84" name="Freeform 2062">
              <a:extLst>
                <a:ext uri="{FF2B5EF4-FFF2-40B4-BE49-F238E27FC236}">
                  <a16:creationId xmlns:a16="http://schemas.microsoft.com/office/drawing/2014/main" id="{535FA10A-1727-D754-8627-4AA4AC5277D7}"/>
                </a:ext>
              </a:extLst>
            </p:cNvPr>
            <p:cNvSpPr/>
            <p:nvPr/>
          </p:nvSpPr>
          <p:spPr>
            <a:xfrm>
              <a:off x="3145943" y="4559427"/>
              <a:ext cx="101" cy="1600"/>
            </a:xfrm>
            <a:custGeom>
              <a:avLst/>
              <a:gdLst>
                <a:gd name="connsiteX0" fmla="*/ 102 w 101"/>
                <a:gd name="connsiteY0" fmla="*/ 0 h 1600"/>
                <a:gd name="connsiteX1" fmla="*/ 102 w 101"/>
                <a:gd name="connsiteY1" fmla="*/ 1600 h 1600"/>
                <a:gd name="connsiteX2" fmla="*/ 102 w 101"/>
                <a:gd name="connsiteY2" fmla="*/ 0 h 1600"/>
              </a:gdLst>
              <a:ahLst/>
              <a:cxnLst>
                <a:cxn ang="0">
                  <a:pos x="connsiteX0" y="connsiteY0"/>
                </a:cxn>
                <a:cxn ang="0">
                  <a:pos x="connsiteX1" y="connsiteY1"/>
                </a:cxn>
                <a:cxn ang="0">
                  <a:pos x="connsiteX2" y="connsiteY2"/>
                </a:cxn>
              </a:cxnLst>
              <a:rect l="l" t="t" r="r" b="b"/>
              <a:pathLst>
                <a:path w="101" h="1600">
                  <a:moveTo>
                    <a:pt x="102" y="0"/>
                  </a:moveTo>
                  <a:cubicBezTo>
                    <a:pt x="102" y="457"/>
                    <a:pt x="102" y="1143"/>
                    <a:pt x="102" y="1600"/>
                  </a:cubicBezTo>
                  <a:cubicBezTo>
                    <a:pt x="-127" y="1143"/>
                    <a:pt x="102" y="686"/>
                    <a:pt x="102" y="0"/>
                  </a:cubicBezTo>
                  <a:close/>
                </a:path>
              </a:pathLst>
            </a:custGeom>
            <a:solidFill>
              <a:srgbClr val="FFFFFF"/>
            </a:solidFill>
            <a:ln w="2286" cap="flat">
              <a:noFill/>
              <a:prstDash val="solid"/>
              <a:miter/>
            </a:ln>
          </p:spPr>
          <p:txBody>
            <a:bodyPr rtlCol="0" anchor="ctr"/>
            <a:lstStyle/>
            <a:p>
              <a:endParaRPr lang="en-US"/>
            </a:p>
          </p:txBody>
        </p:sp>
        <p:sp>
          <p:nvSpPr>
            <p:cNvPr id="85" name="Freeform 2063">
              <a:extLst>
                <a:ext uri="{FF2B5EF4-FFF2-40B4-BE49-F238E27FC236}">
                  <a16:creationId xmlns:a16="http://schemas.microsoft.com/office/drawing/2014/main" id="{9BCC76A4-BD2E-C5F5-ADD5-E83E277E1CBF}"/>
                </a:ext>
              </a:extLst>
            </p:cNvPr>
            <p:cNvSpPr/>
            <p:nvPr/>
          </p:nvSpPr>
          <p:spPr>
            <a:xfrm>
              <a:off x="3146731" y="4549825"/>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0" y="1143"/>
                    <a:pt x="229" y="457"/>
                    <a:pt x="229" y="0"/>
                  </a:cubicBezTo>
                  <a:close/>
                </a:path>
              </a:pathLst>
            </a:custGeom>
            <a:solidFill>
              <a:srgbClr val="FFFFFF"/>
            </a:solidFill>
            <a:ln w="2286" cap="flat">
              <a:noFill/>
              <a:prstDash val="solid"/>
              <a:miter/>
            </a:ln>
          </p:spPr>
          <p:txBody>
            <a:bodyPr rtlCol="0" anchor="ctr"/>
            <a:lstStyle/>
            <a:p>
              <a:endParaRPr lang="en-US"/>
            </a:p>
          </p:txBody>
        </p:sp>
        <p:sp>
          <p:nvSpPr>
            <p:cNvPr id="86" name="Freeform 2064">
              <a:extLst>
                <a:ext uri="{FF2B5EF4-FFF2-40B4-BE49-F238E27FC236}">
                  <a16:creationId xmlns:a16="http://schemas.microsoft.com/office/drawing/2014/main" id="{B77CDD92-751D-115F-76C8-46AC1BE8E0E6}"/>
                </a:ext>
              </a:extLst>
            </p:cNvPr>
            <p:cNvSpPr/>
            <p:nvPr/>
          </p:nvSpPr>
          <p:spPr>
            <a:xfrm>
              <a:off x="3146045" y="4556455"/>
              <a:ext cx="228" cy="1600"/>
            </a:xfrm>
            <a:custGeom>
              <a:avLst/>
              <a:gdLst>
                <a:gd name="connsiteX0" fmla="*/ 229 w 228"/>
                <a:gd name="connsiteY0" fmla="*/ 0 h 1600"/>
                <a:gd name="connsiteX1" fmla="*/ 0 w 228"/>
                <a:gd name="connsiteY1" fmla="*/ 1600 h 1600"/>
                <a:gd name="connsiteX2" fmla="*/ 229 w 228"/>
                <a:gd name="connsiteY2" fmla="*/ 0 h 1600"/>
              </a:gdLst>
              <a:ahLst/>
              <a:cxnLst>
                <a:cxn ang="0">
                  <a:pos x="connsiteX0" y="connsiteY0"/>
                </a:cxn>
                <a:cxn ang="0">
                  <a:pos x="connsiteX1" y="connsiteY1"/>
                </a:cxn>
                <a:cxn ang="0">
                  <a:pos x="connsiteX2" y="connsiteY2"/>
                </a:cxn>
              </a:cxnLst>
              <a:rect l="l" t="t" r="r" b="b"/>
              <a:pathLst>
                <a:path w="228" h="1600">
                  <a:moveTo>
                    <a:pt x="229" y="0"/>
                  </a:moveTo>
                  <a:cubicBezTo>
                    <a:pt x="229" y="457"/>
                    <a:pt x="229" y="1143"/>
                    <a:pt x="0" y="1600"/>
                  </a:cubicBezTo>
                  <a:cubicBezTo>
                    <a:pt x="0" y="1143"/>
                    <a:pt x="0" y="457"/>
                    <a:pt x="229" y="0"/>
                  </a:cubicBezTo>
                  <a:close/>
                </a:path>
              </a:pathLst>
            </a:custGeom>
            <a:solidFill>
              <a:srgbClr val="FFFFFF"/>
            </a:solidFill>
            <a:ln w="2286" cap="flat">
              <a:noFill/>
              <a:prstDash val="solid"/>
              <a:miter/>
            </a:ln>
          </p:spPr>
          <p:txBody>
            <a:bodyPr rtlCol="0" anchor="ctr"/>
            <a:lstStyle/>
            <a:p>
              <a:endParaRPr lang="en-US"/>
            </a:p>
          </p:txBody>
        </p:sp>
        <p:sp>
          <p:nvSpPr>
            <p:cNvPr id="87" name="Freeform 2065">
              <a:extLst>
                <a:ext uri="{FF2B5EF4-FFF2-40B4-BE49-F238E27FC236}">
                  <a16:creationId xmlns:a16="http://schemas.microsoft.com/office/drawing/2014/main" id="{9EF61A9F-AE1E-AA1C-77D1-4B38E2B93726}"/>
                </a:ext>
              </a:extLst>
            </p:cNvPr>
            <p:cNvSpPr/>
            <p:nvPr/>
          </p:nvSpPr>
          <p:spPr>
            <a:xfrm>
              <a:off x="3146274" y="4553026"/>
              <a:ext cx="228" cy="1828"/>
            </a:xfrm>
            <a:custGeom>
              <a:avLst/>
              <a:gdLst>
                <a:gd name="connsiteX0" fmla="*/ 229 w 228"/>
                <a:gd name="connsiteY0" fmla="*/ 0 h 1828"/>
                <a:gd name="connsiteX1" fmla="*/ 0 w 228"/>
                <a:gd name="connsiteY1" fmla="*/ 1829 h 1828"/>
                <a:gd name="connsiteX2" fmla="*/ 229 w 228"/>
                <a:gd name="connsiteY2" fmla="*/ 0 h 1828"/>
              </a:gdLst>
              <a:ahLst/>
              <a:cxnLst>
                <a:cxn ang="0">
                  <a:pos x="connsiteX0" y="connsiteY0"/>
                </a:cxn>
                <a:cxn ang="0">
                  <a:pos x="connsiteX1" y="connsiteY1"/>
                </a:cxn>
                <a:cxn ang="0">
                  <a:pos x="connsiteX2" y="connsiteY2"/>
                </a:cxn>
              </a:cxnLst>
              <a:rect l="l" t="t" r="r" b="b"/>
              <a:pathLst>
                <a:path w="228" h="1828">
                  <a:moveTo>
                    <a:pt x="229" y="0"/>
                  </a:moveTo>
                  <a:cubicBezTo>
                    <a:pt x="229" y="686"/>
                    <a:pt x="0" y="1143"/>
                    <a:pt x="0" y="1829"/>
                  </a:cubicBezTo>
                  <a:cubicBezTo>
                    <a:pt x="229" y="1143"/>
                    <a:pt x="229" y="686"/>
                    <a:pt x="229" y="0"/>
                  </a:cubicBezTo>
                  <a:close/>
                </a:path>
              </a:pathLst>
            </a:custGeom>
            <a:solidFill>
              <a:srgbClr val="FFFFFF"/>
            </a:solidFill>
            <a:ln w="2286" cap="flat">
              <a:noFill/>
              <a:prstDash val="solid"/>
              <a:miter/>
            </a:ln>
          </p:spPr>
          <p:txBody>
            <a:bodyPr rtlCol="0" anchor="ctr"/>
            <a:lstStyle/>
            <a:p>
              <a:endParaRPr lang="en-US"/>
            </a:p>
          </p:txBody>
        </p:sp>
        <p:sp>
          <p:nvSpPr>
            <p:cNvPr id="88" name="Freeform 2066">
              <a:extLst>
                <a:ext uri="{FF2B5EF4-FFF2-40B4-BE49-F238E27FC236}">
                  <a16:creationId xmlns:a16="http://schemas.microsoft.com/office/drawing/2014/main" id="{E87534FD-2A6F-B43D-22D0-47BC08BFE151}"/>
                </a:ext>
              </a:extLst>
            </p:cNvPr>
            <p:cNvSpPr/>
            <p:nvPr/>
          </p:nvSpPr>
          <p:spPr>
            <a:xfrm>
              <a:off x="3111755" y="5181447"/>
              <a:ext cx="1143" cy="2743"/>
            </a:xfrm>
            <a:custGeom>
              <a:avLst/>
              <a:gdLst>
                <a:gd name="connsiteX0" fmla="*/ 1143 w 1143"/>
                <a:gd name="connsiteY0" fmla="*/ 2743 h 2743"/>
                <a:gd name="connsiteX1" fmla="*/ 0 w 1143"/>
                <a:gd name="connsiteY1" fmla="*/ 0 h 2743"/>
                <a:gd name="connsiteX2" fmla="*/ 1143 w 1143"/>
                <a:gd name="connsiteY2" fmla="*/ 2743 h 2743"/>
              </a:gdLst>
              <a:ahLst/>
              <a:cxnLst>
                <a:cxn ang="0">
                  <a:pos x="connsiteX0" y="connsiteY0"/>
                </a:cxn>
                <a:cxn ang="0">
                  <a:pos x="connsiteX1" y="connsiteY1"/>
                </a:cxn>
                <a:cxn ang="0">
                  <a:pos x="connsiteX2" y="connsiteY2"/>
                </a:cxn>
              </a:cxnLst>
              <a:rect l="l" t="t" r="r" b="b"/>
              <a:pathLst>
                <a:path w="1143" h="2743">
                  <a:moveTo>
                    <a:pt x="1143" y="2743"/>
                  </a:moveTo>
                  <a:cubicBezTo>
                    <a:pt x="686" y="1828"/>
                    <a:pt x="457" y="914"/>
                    <a:pt x="0" y="0"/>
                  </a:cubicBezTo>
                  <a:cubicBezTo>
                    <a:pt x="457" y="914"/>
                    <a:pt x="686" y="1828"/>
                    <a:pt x="1143" y="2743"/>
                  </a:cubicBezTo>
                  <a:close/>
                </a:path>
              </a:pathLst>
            </a:custGeom>
            <a:solidFill>
              <a:srgbClr val="FFFFFF"/>
            </a:solidFill>
            <a:ln w="2286" cap="flat">
              <a:noFill/>
              <a:prstDash val="solid"/>
              <a:miter/>
            </a:ln>
          </p:spPr>
          <p:txBody>
            <a:bodyPr rtlCol="0" anchor="ctr"/>
            <a:lstStyle/>
            <a:p>
              <a:endParaRPr lang="en-US"/>
            </a:p>
          </p:txBody>
        </p:sp>
        <p:sp>
          <p:nvSpPr>
            <p:cNvPr id="89" name="Freeform 2067">
              <a:extLst>
                <a:ext uri="{FF2B5EF4-FFF2-40B4-BE49-F238E27FC236}">
                  <a16:creationId xmlns:a16="http://schemas.microsoft.com/office/drawing/2014/main" id="{4C96D5DE-EBF3-1732-5C81-6487B7C28C35}"/>
                </a:ext>
              </a:extLst>
            </p:cNvPr>
            <p:cNvSpPr/>
            <p:nvPr/>
          </p:nvSpPr>
          <p:spPr>
            <a:xfrm>
              <a:off x="3328468" y="5150815"/>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6"/>
                    <a:pt x="0" y="1600"/>
                    <a:pt x="0" y="2286"/>
                  </a:cubicBezTo>
                  <a:cubicBezTo>
                    <a:pt x="229" y="1600"/>
                    <a:pt x="229" y="686"/>
                    <a:pt x="229" y="0"/>
                  </a:cubicBezTo>
                  <a:close/>
                </a:path>
              </a:pathLst>
            </a:custGeom>
            <a:solidFill>
              <a:srgbClr val="FFFFFF"/>
            </a:solidFill>
            <a:ln w="2286" cap="flat">
              <a:noFill/>
              <a:prstDash val="solid"/>
              <a:miter/>
            </a:ln>
          </p:spPr>
          <p:txBody>
            <a:bodyPr rtlCol="0" anchor="ctr"/>
            <a:lstStyle/>
            <a:p>
              <a:endParaRPr lang="en-US"/>
            </a:p>
          </p:txBody>
        </p:sp>
        <p:sp>
          <p:nvSpPr>
            <p:cNvPr id="90" name="Freeform 2068">
              <a:extLst>
                <a:ext uri="{FF2B5EF4-FFF2-40B4-BE49-F238E27FC236}">
                  <a16:creationId xmlns:a16="http://schemas.microsoft.com/office/drawing/2014/main" id="{022E7B7F-0ACF-382D-F556-508D04A3D05D}"/>
                </a:ext>
              </a:extLst>
            </p:cNvPr>
            <p:cNvSpPr/>
            <p:nvPr/>
          </p:nvSpPr>
          <p:spPr>
            <a:xfrm>
              <a:off x="3324810" y="5168646"/>
              <a:ext cx="685" cy="2057"/>
            </a:xfrm>
            <a:custGeom>
              <a:avLst/>
              <a:gdLst>
                <a:gd name="connsiteX0" fmla="*/ 686 w 685"/>
                <a:gd name="connsiteY0" fmla="*/ 0 h 2057"/>
                <a:gd name="connsiteX1" fmla="*/ 0 w 685"/>
                <a:gd name="connsiteY1" fmla="*/ 2057 h 2057"/>
                <a:gd name="connsiteX2" fmla="*/ 686 w 685"/>
                <a:gd name="connsiteY2" fmla="*/ 0 h 2057"/>
              </a:gdLst>
              <a:ahLst/>
              <a:cxnLst>
                <a:cxn ang="0">
                  <a:pos x="connsiteX0" y="connsiteY0"/>
                </a:cxn>
                <a:cxn ang="0">
                  <a:pos x="connsiteX1" y="connsiteY1"/>
                </a:cxn>
                <a:cxn ang="0">
                  <a:pos x="connsiteX2" y="connsiteY2"/>
                </a:cxn>
              </a:cxnLst>
              <a:rect l="l" t="t" r="r" b="b"/>
              <a:pathLst>
                <a:path w="685" h="2057">
                  <a:moveTo>
                    <a:pt x="686" y="0"/>
                  </a:moveTo>
                  <a:cubicBezTo>
                    <a:pt x="457" y="686"/>
                    <a:pt x="229" y="1372"/>
                    <a:pt x="0" y="2057"/>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91" name="Freeform 2069">
              <a:extLst>
                <a:ext uri="{FF2B5EF4-FFF2-40B4-BE49-F238E27FC236}">
                  <a16:creationId xmlns:a16="http://schemas.microsoft.com/office/drawing/2014/main" id="{FC014B81-E72C-770F-1A12-B52753FC8786}"/>
                </a:ext>
              </a:extLst>
            </p:cNvPr>
            <p:cNvSpPr/>
            <p:nvPr/>
          </p:nvSpPr>
          <p:spPr>
            <a:xfrm>
              <a:off x="3323439" y="5172989"/>
              <a:ext cx="685" cy="2057"/>
            </a:xfrm>
            <a:custGeom>
              <a:avLst/>
              <a:gdLst>
                <a:gd name="connsiteX0" fmla="*/ 686 w 685"/>
                <a:gd name="connsiteY0" fmla="*/ 0 h 2057"/>
                <a:gd name="connsiteX1" fmla="*/ 0 w 685"/>
                <a:gd name="connsiteY1" fmla="*/ 2058 h 2057"/>
                <a:gd name="connsiteX2" fmla="*/ 686 w 685"/>
                <a:gd name="connsiteY2" fmla="*/ 0 h 2057"/>
              </a:gdLst>
              <a:ahLst/>
              <a:cxnLst>
                <a:cxn ang="0">
                  <a:pos x="connsiteX0" y="connsiteY0"/>
                </a:cxn>
                <a:cxn ang="0">
                  <a:pos x="connsiteX1" y="connsiteY1"/>
                </a:cxn>
                <a:cxn ang="0">
                  <a:pos x="connsiteX2" y="connsiteY2"/>
                </a:cxn>
              </a:cxnLst>
              <a:rect l="l" t="t" r="r" b="b"/>
              <a:pathLst>
                <a:path w="685" h="2057">
                  <a:moveTo>
                    <a:pt x="686" y="0"/>
                  </a:moveTo>
                  <a:cubicBezTo>
                    <a:pt x="457" y="686"/>
                    <a:pt x="229" y="1372"/>
                    <a:pt x="0" y="2058"/>
                  </a:cubicBezTo>
                  <a:cubicBezTo>
                    <a:pt x="229" y="1372"/>
                    <a:pt x="457" y="686"/>
                    <a:pt x="686" y="0"/>
                  </a:cubicBezTo>
                  <a:close/>
                </a:path>
              </a:pathLst>
            </a:custGeom>
            <a:solidFill>
              <a:srgbClr val="FFFFFF"/>
            </a:solidFill>
            <a:ln w="2286" cap="flat">
              <a:noFill/>
              <a:prstDash val="solid"/>
              <a:miter/>
            </a:ln>
          </p:spPr>
          <p:txBody>
            <a:bodyPr rtlCol="0" anchor="ctr"/>
            <a:lstStyle/>
            <a:p>
              <a:endParaRPr lang="en-US"/>
            </a:p>
          </p:txBody>
        </p:sp>
        <p:sp>
          <p:nvSpPr>
            <p:cNvPr id="92" name="Freeform 2070">
              <a:extLst>
                <a:ext uri="{FF2B5EF4-FFF2-40B4-BE49-F238E27FC236}">
                  <a16:creationId xmlns:a16="http://schemas.microsoft.com/office/drawing/2014/main" id="{4A389E7C-CF55-21FE-7070-DAD9A0A46739}"/>
                </a:ext>
              </a:extLst>
            </p:cNvPr>
            <p:cNvSpPr/>
            <p:nvPr/>
          </p:nvSpPr>
          <p:spPr>
            <a:xfrm>
              <a:off x="3326182" y="5164074"/>
              <a:ext cx="457" cy="2057"/>
            </a:xfrm>
            <a:custGeom>
              <a:avLst/>
              <a:gdLst>
                <a:gd name="connsiteX0" fmla="*/ 457 w 457"/>
                <a:gd name="connsiteY0" fmla="*/ 0 h 2057"/>
                <a:gd name="connsiteX1" fmla="*/ 0 w 457"/>
                <a:gd name="connsiteY1" fmla="*/ 2057 h 2057"/>
                <a:gd name="connsiteX2" fmla="*/ 457 w 457"/>
                <a:gd name="connsiteY2" fmla="*/ 0 h 2057"/>
              </a:gdLst>
              <a:ahLst/>
              <a:cxnLst>
                <a:cxn ang="0">
                  <a:pos x="connsiteX0" y="connsiteY0"/>
                </a:cxn>
                <a:cxn ang="0">
                  <a:pos x="connsiteX1" y="connsiteY1"/>
                </a:cxn>
                <a:cxn ang="0">
                  <a:pos x="connsiteX2" y="connsiteY2"/>
                </a:cxn>
              </a:cxnLst>
              <a:rect l="l" t="t" r="r" b="b"/>
              <a:pathLst>
                <a:path w="457" h="2057">
                  <a:moveTo>
                    <a:pt x="457" y="0"/>
                  </a:moveTo>
                  <a:cubicBezTo>
                    <a:pt x="229" y="686"/>
                    <a:pt x="229" y="1372"/>
                    <a:pt x="0" y="2057"/>
                  </a:cubicBezTo>
                  <a:cubicBezTo>
                    <a:pt x="229" y="1600"/>
                    <a:pt x="457" y="686"/>
                    <a:pt x="457" y="0"/>
                  </a:cubicBezTo>
                  <a:close/>
                </a:path>
              </a:pathLst>
            </a:custGeom>
            <a:solidFill>
              <a:srgbClr val="FFFFFF"/>
            </a:solidFill>
            <a:ln w="2286" cap="flat">
              <a:noFill/>
              <a:prstDash val="solid"/>
              <a:miter/>
            </a:ln>
          </p:spPr>
          <p:txBody>
            <a:bodyPr rtlCol="0" anchor="ctr"/>
            <a:lstStyle/>
            <a:p>
              <a:endParaRPr lang="en-US"/>
            </a:p>
          </p:txBody>
        </p:sp>
        <p:sp>
          <p:nvSpPr>
            <p:cNvPr id="93" name="Freeform 2071">
              <a:extLst>
                <a:ext uri="{FF2B5EF4-FFF2-40B4-BE49-F238E27FC236}">
                  <a16:creationId xmlns:a16="http://schemas.microsoft.com/office/drawing/2014/main" id="{481DED80-57A9-9776-64FD-4217D8100116}"/>
                </a:ext>
              </a:extLst>
            </p:cNvPr>
            <p:cNvSpPr/>
            <p:nvPr/>
          </p:nvSpPr>
          <p:spPr>
            <a:xfrm>
              <a:off x="3328011" y="5155158"/>
              <a:ext cx="228" cy="2286"/>
            </a:xfrm>
            <a:custGeom>
              <a:avLst/>
              <a:gdLst>
                <a:gd name="connsiteX0" fmla="*/ 229 w 228"/>
                <a:gd name="connsiteY0" fmla="*/ 0 h 2286"/>
                <a:gd name="connsiteX1" fmla="*/ 0 w 228"/>
                <a:gd name="connsiteY1" fmla="*/ 2286 h 2286"/>
                <a:gd name="connsiteX2" fmla="*/ 229 w 228"/>
                <a:gd name="connsiteY2" fmla="*/ 0 h 2286"/>
              </a:gdLst>
              <a:ahLst/>
              <a:cxnLst>
                <a:cxn ang="0">
                  <a:pos x="connsiteX0" y="connsiteY0"/>
                </a:cxn>
                <a:cxn ang="0">
                  <a:pos x="connsiteX1" y="connsiteY1"/>
                </a:cxn>
                <a:cxn ang="0">
                  <a:pos x="connsiteX2" y="connsiteY2"/>
                </a:cxn>
              </a:cxnLst>
              <a:rect l="l" t="t" r="r" b="b"/>
              <a:pathLst>
                <a:path w="228" h="2286">
                  <a:moveTo>
                    <a:pt x="229" y="0"/>
                  </a:moveTo>
                  <a:cubicBezTo>
                    <a:pt x="229" y="685"/>
                    <a:pt x="0" y="1600"/>
                    <a:pt x="0" y="2286"/>
                  </a:cubicBezTo>
                  <a:cubicBezTo>
                    <a:pt x="0" y="1600"/>
                    <a:pt x="229" y="914"/>
                    <a:pt x="229" y="0"/>
                  </a:cubicBezTo>
                  <a:close/>
                </a:path>
              </a:pathLst>
            </a:custGeom>
            <a:solidFill>
              <a:srgbClr val="FFFFFF"/>
            </a:solidFill>
            <a:ln w="2286" cap="flat">
              <a:noFill/>
              <a:prstDash val="solid"/>
              <a:miter/>
            </a:ln>
          </p:spPr>
          <p:txBody>
            <a:bodyPr rtlCol="0" anchor="ctr"/>
            <a:lstStyle/>
            <a:p>
              <a:endParaRPr lang="en-US"/>
            </a:p>
          </p:txBody>
        </p:sp>
        <p:sp>
          <p:nvSpPr>
            <p:cNvPr id="94" name="Freeform 2072">
              <a:extLst>
                <a:ext uri="{FF2B5EF4-FFF2-40B4-BE49-F238E27FC236}">
                  <a16:creationId xmlns:a16="http://schemas.microsoft.com/office/drawing/2014/main" id="{1AA13CDF-76C8-817C-B42C-F5742D8B00B9}"/>
                </a:ext>
              </a:extLst>
            </p:cNvPr>
            <p:cNvSpPr/>
            <p:nvPr/>
          </p:nvSpPr>
          <p:spPr>
            <a:xfrm>
              <a:off x="3327096" y="5159730"/>
              <a:ext cx="457" cy="2286"/>
            </a:xfrm>
            <a:custGeom>
              <a:avLst/>
              <a:gdLst>
                <a:gd name="connsiteX0" fmla="*/ 457 w 457"/>
                <a:gd name="connsiteY0" fmla="*/ 0 h 2286"/>
                <a:gd name="connsiteX1" fmla="*/ 0 w 457"/>
                <a:gd name="connsiteY1" fmla="*/ 2286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685"/>
                    <a:pt x="229" y="1371"/>
                    <a:pt x="0" y="2286"/>
                  </a:cubicBezTo>
                  <a:cubicBezTo>
                    <a:pt x="229" y="1371"/>
                    <a:pt x="457" y="685"/>
                    <a:pt x="457" y="0"/>
                  </a:cubicBezTo>
                  <a:close/>
                </a:path>
              </a:pathLst>
            </a:custGeom>
            <a:solidFill>
              <a:srgbClr val="FFFFFF"/>
            </a:solidFill>
            <a:ln w="2286" cap="flat">
              <a:noFill/>
              <a:prstDash val="solid"/>
              <a:miter/>
            </a:ln>
          </p:spPr>
          <p:txBody>
            <a:bodyPr rtlCol="0" anchor="ctr"/>
            <a:lstStyle/>
            <a:p>
              <a:endParaRPr lang="en-US"/>
            </a:p>
          </p:txBody>
        </p:sp>
        <p:sp>
          <p:nvSpPr>
            <p:cNvPr id="95" name="Freeform 2073">
              <a:extLst>
                <a:ext uri="{FF2B5EF4-FFF2-40B4-BE49-F238E27FC236}">
                  <a16:creationId xmlns:a16="http://schemas.microsoft.com/office/drawing/2014/main" id="{1A81FDE4-1527-FBA0-295F-D7AABDD2FE79}"/>
                </a:ext>
              </a:extLst>
            </p:cNvPr>
            <p:cNvSpPr/>
            <p:nvPr/>
          </p:nvSpPr>
          <p:spPr>
            <a:xfrm>
              <a:off x="3321610" y="5177332"/>
              <a:ext cx="914" cy="2057"/>
            </a:xfrm>
            <a:custGeom>
              <a:avLst/>
              <a:gdLst>
                <a:gd name="connsiteX0" fmla="*/ 914 w 914"/>
                <a:gd name="connsiteY0" fmla="*/ 0 h 2057"/>
                <a:gd name="connsiteX1" fmla="*/ 0 w 914"/>
                <a:gd name="connsiteY1" fmla="*/ 2057 h 2057"/>
                <a:gd name="connsiteX2" fmla="*/ 914 w 914"/>
                <a:gd name="connsiteY2" fmla="*/ 0 h 2057"/>
              </a:gdLst>
              <a:ahLst/>
              <a:cxnLst>
                <a:cxn ang="0">
                  <a:pos x="connsiteX0" y="connsiteY0"/>
                </a:cxn>
                <a:cxn ang="0">
                  <a:pos x="connsiteX1" y="connsiteY1"/>
                </a:cxn>
                <a:cxn ang="0">
                  <a:pos x="connsiteX2" y="connsiteY2"/>
                </a:cxn>
              </a:cxnLst>
              <a:rect l="l" t="t" r="r" b="b"/>
              <a:pathLst>
                <a:path w="914" h="2057">
                  <a:moveTo>
                    <a:pt x="914" y="0"/>
                  </a:moveTo>
                  <a:cubicBezTo>
                    <a:pt x="686" y="686"/>
                    <a:pt x="457" y="1371"/>
                    <a:pt x="0" y="2057"/>
                  </a:cubicBezTo>
                  <a:cubicBezTo>
                    <a:pt x="457" y="1371"/>
                    <a:pt x="686" y="686"/>
                    <a:pt x="914" y="0"/>
                  </a:cubicBezTo>
                  <a:close/>
                </a:path>
              </a:pathLst>
            </a:custGeom>
            <a:solidFill>
              <a:srgbClr val="FFFFFF"/>
            </a:solidFill>
            <a:ln w="2286" cap="flat">
              <a:noFill/>
              <a:prstDash val="solid"/>
              <a:miter/>
            </a:ln>
          </p:spPr>
          <p:txBody>
            <a:bodyPr rtlCol="0" anchor="ctr"/>
            <a:lstStyle/>
            <a:p>
              <a:endParaRPr lang="en-US"/>
            </a:p>
          </p:txBody>
        </p:sp>
        <p:sp>
          <p:nvSpPr>
            <p:cNvPr id="96" name="Freeform 2074">
              <a:extLst>
                <a:ext uri="{FF2B5EF4-FFF2-40B4-BE49-F238E27FC236}">
                  <a16:creationId xmlns:a16="http://schemas.microsoft.com/office/drawing/2014/main" id="{D7405938-32B2-C6CB-5E6E-BF08AC8EA21E}"/>
                </a:ext>
              </a:extLst>
            </p:cNvPr>
            <p:cNvSpPr/>
            <p:nvPr/>
          </p:nvSpPr>
          <p:spPr>
            <a:xfrm>
              <a:off x="3300121" y="5203164"/>
              <a:ext cx="6629" cy="8001"/>
            </a:xfrm>
            <a:custGeom>
              <a:avLst/>
              <a:gdLst>
                <a:gd name="connsiteX0" fmla="*/ 6629 w 6629"/>
                <a:gd name="connsiteY0" fmla="*/ 0 h 8001"/>
                <a:gd name="connsiteX1" fmla="*/ 0 w 6629"/>
                <a:gd name="connsiteY1" fmla="*/ 8001 h 8001"/>
                <a:gd name="connsiteX2" fmla="*/ 6629 w 6629"/>
                <a:gd name="connsiteY2" fmla="*/ 0 h 8001"/>
              </a:gdLst>
              <a:ahLst/>
              <a:cxnLst>
                <a:cxn ang="0">
                  <a:pos x="connsiteX0" y="connsiteY0"/>
                </a:cxn>
                <a:cxn ang="0">
                  <a:pos x="connsiteX1" y="connsiteY1"/>
                </a:cxn>
                <a:cxn ang="0">
                  <a:pos x="connsiteX2" y="connsiteY2"/>
                </a:cxn>
              </a:cxnLst>
              <a:rect l="l" t="t" r="r" b="b"/>
              <a:pathLst>
                <a:path w="6629" h="8001">
                  <a:moveTo>
                    <a:pt x="6629" y="0"/>
                  </a:moveTo>
                  <a:cubicBezTo>
                    <a:pt x="4343" y="2743"/>
                    <a:pt x="2286" y="5486"/>
                    <a:pt x="0" y="8001"/>
                  </a:cubicBezTo>
                  <a:cubicBezTo>
                    <a:pt x="2057" y="5486"/>
                    <a:pt x="4343" y="2743"/>
                    <a:pt x="6629" y="0"/>
                  </a:cubicBezTo>
                  <a:close/>
                </a:path>
              </a:pathLst>
            </a:custGeom>
            <a:solidFill>
              <a:srgbClr val="FFFFFF"/>
            </a:solidFill>
            <a:ln w="2286" cap="flat">
              <a:noFill/>
              <a:prstDash val="solid"/>
              <a:miter/>
            </a:ln>
          </p:spPr>
          <p:txBody>
            <a:bodyPr rtlCol="0" anchor="ctr"/>
            <a:lstStyle/>
            <a:p>
              <a:endParaRPr lang="en-US"/>
            </a:p>
          </p:txBody>
        </p:sp>
        <p:sp>
          <p:nvSpPr>
            <p:cNvPr id="97" name="Freeform 2075">
              <a:extLst>
                <a:ext uri="{FF2B5EF4-FFF2-40B4-BE49-F238E27FC236}">
                  <a16:creationId xmlns:a16="http://schemas.microsoft.com/office/drawing/2014/main" id="{0DCF0DB3-805F-7840-2D6E-EFA51624C85E}"/>
                </a:ext>
              </a:extLst>
            </p:cNvPr>
            <p:cNvSpPr/>
            <p:nvPr/>
          </p:nvSpPr>
          <p:spPr>
            <a:xfrm>
              <a:off x="3295321" y="5211394"/>
              <a:ext cx="4572" cy="5257"/>
            </a:xfrm>
            <a:custGeom>
              <a:avLst/>
              <a:gdLst>
                <a:gd name="connsiteX0" fmla="*/ 4572 w 4572"/>
                <a:gd name="connsiteY0" fmla="*/ 0 h 5257"/>
                <a:gd name="connsiteX1" fmla="*/ 0 w 4572"/>
                <a:gd name="connsiteY1" fmla="*/ 5258 h 5257"/>
                <a:gd name="connsiteX2" fmla="*/ 4572 w 4572"/>
                <a:gd name="connsiteY2" fmla="*/ 0 h 5257"/>
              </a:gdLst>
              <a:ahLst/>
              <a:cxnLst>
                <a:cxn ang="0">
                  <a:pos x="connsiteX0" y="connsiteY0"/>
                </a:cxn>
                <a:cxn ang="0">
                  <a:pos x="connsiteX1" y="connsiteY1"/>
                </a:cxn>
                <a:cxn ang="0">
                  <a:pos x="connsiteX2" y="connsiteY2"/>
                </a:cxn>
              </a:cxnLst>
              <a:rect l="l" t="t" r="r" b="b"/>
              <a:pathLst>
                <a:path w="4572" h="5257">
                  <a:moveTo>
                    <a:pt x="4572" y="0"/>
                  </a:moveTo>
                  <a:cubicBezTo>
                    <a:pt x="2972" y="1829"/>
                    <a:pt x="1600" y="3429"/>
                    <a:pt x="0" y="5258"/>
                  </a:cubicBezTo>
                  <a:cubicBezTo>
                    <a:pt x="1600" y="3429"/>
                    <a:pt x="3200" y="1600"/>
                    <a:pt x="4572" y="0"/>
                  </a:cubicBezTo>
                  <a:close/>
                </a:path>
              </a:pathLst>
            </a:custGeom>
            <a:solidFill>
              <a:srgbClr val="FFFFFF"/>
            </a:solidFill>
            <a:ln w="2286" cap="flat">
              <a:noFill/>
              <a:prstDash val="solid"/>
              <a:miter/>
            </a:ln>
          </p:spPr>
          <p:txBody>
            <a:bodyPr rtlCol="0" anchor="ctr"/>
            <a:lstStyle/>
            <a:p>
              <a:endParaRPr lang="en-US"/>
            </a:p>
          </p:txBody>
        </p:sp>
        <p:sp>
          <p:nvSpPr>
            <p:cNvPr id="98" name="Freeform 2076">
              <a:extLst>
                <a:ext uri="{FF2B5EF4-FFF2-40B4-BE49-F238E27FC236}">
                  <a16:creationId xmlns:a16="http://schemas.microsoft.com/office/drawing/2014/main" id="{0EC3B190-2373-E682-C0DC-ED2543A92DA6}"/>
                </a:ext>
              </a:extLst>
            </p:cNvPr>
            <p:cNvSpPr/>
            <p:nvPr/>
          </p:nvSpPr>
          <p:spPr>
            <a:xfrm>
              <a:off x="3319781" y="5181676"/>
              <a:ext cx="914" cy="2057"/>
            </a:xfrm>
            <a:custGeom>
              <a:avLst/>
              <a:gdLst>
                <a:gd name="connsiteX0" fmla="*/ 914 w 914"/>
                <a:gd name="connsiteY0" fmla="*/ 0 h 2057"/>
                <a:gd name="connsiteX1" fmla="*/ 0 w 914"/>
                <a:gd name="connsiteY1" fmla="*/ 2058 h 2057"/>
                <a:gd name="connsiteX2" fmla="*/ 914 w 914"/>
                <a:gd name="connsiteY2" fmla="*/ 0 h 2057"/>
              </a:gdLst>
              <a:ahLst/>
              <a:cxnLst>
                <a:cxn ang="0">
                  <a:pos x="connsiteX0" y="connsiteY0"/>
                </a:cxn>
                <a:cxn ang="0">
                  <a:pos x="connsiteX1" y="connsiteY1"/>
                </a:cxn>
                <a:cxn ang="0">
                  <a:pos x="connsiteX2" y="connsiteY2"/>
                </a:cxn>
              </a:cxnLst>
              <a:rect l="l" t="t" r="r" b="b"/>
              <a:pathLst>
                <a:path w="914" h="2057">
                  <a:moveTo>
                    <a:pt x="914" y="0"/>
                  </a:moveTo>
                  <a:cubicBezTo>
                    <a:pt x="686" y="686"/>
                    <a:pt x="229" y="1372"/>
                    <a:pt x="0" y="2058"/>
                  </a:cubicBezTo>
                  <a:cubicBezTo>
                    <a:pt x="229" y="1372"/>
                    <a:pt x="457" y="686"/>
                    <a:pt x="914" y="0"/>
                  </a:cubicBezTo>
                  <a:close/>
                </a:path>
              </a:pathLst>
            </a:custGeom>
            <a:solidFill>
              <a:srgbClr val="FFFFFF"/>
            </a:solidFill>
            <a:ln w="2286" cap="flat">
              <a:noFill/>
              <a:prstDash val="solid"/>
              <a:miter/>
            </a:ln>
          </p:spPr>
          <p:txBody>
            <a:bodyPr rtlCol="0" anchor="ctr"/>
            <a:lstStyle/>
            <a:p>
              <a:endParaRPr lang="en-US"/>
            </a:p>
          </p:txBody>
        </p:sp>
        <p:sp>
          <p:nvSpPr>
            <p:cNvPr id="99" name="Freeform 2077">
              <a:extLst>
                <a:ext uri="{FF2B5EF4-FFF2-40B4-BE49-F238E27FC236}">
                  <a16:creationId xmlns:a16="http://schemas.microsoft.com/office/drawing/2014/main" id="{468B74EA-0B9D-FF68-6B48-42D7843C6FB3}"/>
                </a:ext>
              </a:extLst>
            </p:cNvPr>
            <p:cNvSpPr/>
            <p:nvPr/>
          </p:nvSpPr>
          <p:spPr>
            <a:xfrm>
              <a:off x="3312009" y="5194935"/>
              <a:ext cx="914" cy="1371"/>
            </a:xfrm>
            <a:custGeom>
              <a:avLst/>
              <a:gdLst>
                <a:gd name="connsiteX0" fmla="*/ 914 w 914"/>
                <a:gd name="connsiteY0" fmla="*/ 0 h 1371"/>
                <a:gd name="connsiteX1" fmla="*/ 0 w 914"/>
                <a:gd name="connsiteY1" fmla="*/ 1372 h 1371"/>
                <a:gd name="connsiteX2" fmla="*/ 914 w 914"/>
                <a:gd name="connsiteY2" fmla="*/ 0 h 1371"/>
              </a:gdLst>
              <a:ahLst/>
              <a:cxnLst>
                <a:cxn ang="0">
                  <a:pos x="connsiteX0" y="connsiteY0"/>
                </a:cxn>
                <a:cxn ang="0">
                  <a:pos x="connsiteX1" y="connsiteY1"/>
                </a:cxn>
                <a:cxn ang="0">
                  <a:pos x="connsiteX2" y="connsiteY2"/>
                </a:cxn>
              </a:cxnLst>
              <a:rect l="l" t="t" r="r" b="b"/>
              <a:pathLst>
                <a:path w="914" h="1371">
                  <a:moveTo>
                    <a:pt x="914" y="0"/>
                  </a:moveTo>
                  <a:cubicBezTo>
                    <a:pt x="686" y="457"/>
                    <a:pt x="229" y="914"/>
                    <a:pt x="0" y="1372"/>
                  </a:cubicBezTo>
                  <a:cubicBezTo>
                    <a:pt x="457" y="914"/>
                    <a:pt x="686" y="457"/>
                    <a:pt x="914" y="0"/>
                  </a:cubicBezTo>
                  <a:close/>
                </a:path>
              </a:pathLst>
            </a:custGeom>
            <a:solidFill>
              <a:srgbClr val="FFFFFF"/>
            </a:solidFill>
            <a:ln w="2286" cap="flat">
              <a:noFill/>
              <a:prstDash val="solid"/>
              <a:miter/>
            </a:ln>
          </p:spPr>
          <p:txBody>
            <a:bodyPr rtlCol="0" anchor="ctr"/>
            <a:lstStyle/>
            <a:p>
              <a:endParaRPr lang="en-US"/>
            </a:p>
          </p:txBody>
        </p:sp>
        <p:sp>
          <p:nvSpPr>
            <p:cNvPr id="100" name="Freeform 2078">
              <a:extLst>
                <a:ext uri="{FF2B5EF4-FFF2-40B4-BE49-F238E27FC236}">
                  <a16:creationId xmlns:a16="http://schemas.microsoft.com/office/drawing/2014/main" id="{2A7D9E7E-664E-6ED4-9385-51FAB02D30B1}"/>
                </a:ext>
              </a:extLst>
            </p:cNvPr>
            <p:cNvSpPr/>
            <p:nvPr/>
          </p:nvSpPr>
          <p:spPr>
            <a:xfrm>
              <a:off x="3317495" y="5186019"/>
              <a:ext cx="914" cy="1828"/>
            </a:xfrm>
            <a:custGeom>
              <a:avLst/>
              <a:gdLst>
                <a:gd name="connsiteX0" fmla="*/ 914 w 914"/>
                <a:gd name="connsiteY0" fmla="*/ 0 h 1828"/>
                <a:gd name="connsiteX1" fmla="*/ 0 w 914"/>
                <a:gd name="connsiteY1" fmla="*/ 1828 h 1828"/>
                <a:gd name="connsiteX2" fmla="*/ 914 w 914"/>
                <a:gd name="connsiteY2" fmla="*/ 0 h 1828"/>
              </a:gdLst>
              <a:ahLst/>
              <a:cxnLst>
                <a:cxn ang="0">
                  <a:pos x="connsiteX0" y="connsiteY0"/>
                </a:cxn>
                <a:cxn ang="0">
                  <a:pos x="connsiteX1" y="connsiteY1"/>
                </a:cxn>
                <a:cxn ang="0">
                  <a:pos x="connsiteX2" y="connsiteY2"/>
                </a:cxn>
              </a:cxnLst>
              <a:rect l="l" t="t" r="r" b="b"/>
              <a:pathLst>
                <a:path w="914" h="1828">
                  <a:moveTo>
                    <a:pt x="914" y="0"/>
                  </a:moveTo>
                  <a:cubicBezTo>
                    <a:pt x="686" y="685"/>
                    <a:pt x="229" y="1143"/>
                    <a:pt x="0" y="1828"/>
                  </a:cubicBezTo>
                  <a:cubicBezTo>
                    <a:pt x="229" y="1371"/>
                    <a:pt x="457" y="685"/>
                    <a:pt x="914" y="0"/>
                  </a:cubicBezTo>
                  <a:close/>
                </a:path>
              </a:pathLst>
            </a:custGeom>
            <a:solidFill>
              <a:srgbClr val="FFFFFF"/>
            </a:solidFill>
            <a:ln w="2286" cap="flat">
              <a:noFill/>
              <a:prstDash val="solid"/>
              <a:miter/>
            </a:ln>
          </p:spPr>
          <p:txBody>
            <a:bodyPr rtlCol="0" anchor="ctr"/>
            <a:lstStyle/>
            <a:p>
              <a:endParaRPr lang="en-US"/>
            </a:p>
          </p:txBody>
        </p:sp>
        <p:sp>
          <p:nvSpPr>
            <p:cNvPr id="101" name="Freeform 2079">
              <a:extLst>
                <a:ext uri="{FF2B5EF4-FFF2-40B4-BE49-F238E27FC236}">
                  <a16:creationId xmlns:a16="http://schemas.microsoft.com/office/drawing/2014/main" id="{220BCCED-491D-CF01-8D12-A66123DDF2C0}"/>
                </a:ext>
              </a:extLst>
            </p:cNvPr>
            <p:cNvSpPr/>
            <p:nvPr/>
          </p:nvSpPr>
          <p:spPr>
            <a:xfrm>
              <a:off x="3285491" y="5221452"/>
              <a:ext cx="5029" cy="4800"/>
            </a:xfrm>
            <a:custGeom>
              <a:avLst/>
              <a:gdLst>
                <a:gd name="connsiteX0" fmla="*/ 5029 w 5029"/>
                <a:gd name="connsiteY0" fmla="*/ 0 h 4800"/>
                <a:gd name="connsiteX1" fmla="*/ 0 w 5029"/>
                <a:gd name="connsiteY1" fmla="*/ 4800 h 4800"/>
                <a:gd name="connsiteX2" fmla="*/ 5029 w 5029"/>
                <a:gd name="connsiteY2" fmla="*/ 0 h 4800"/>
              </a:gdLst>
              <a:ahLst/>
              <a:cxnLst>
                <a:cxn ang="0">
                  <a:pos x="connsiteX0" y="connsiteY0"/>
                </a:cxn>
                <a:cxn ang="0">
                  <a:pos x="connsiteX1" y="connsiteY1"/>
                </a:cxn>
                <a:cxn ang="0">
                  <a:pos x="connsiteX2" y="connsiteY2"/>
                </a:cxn>
              </a:cxnLst>
              <a:rect l="l" t="t" r="r" b="b"/>
              <a:pathLst>
                <a:path w="5029" h="4800">
                  <a:moveTo>
                    <a:pt x="5029" y="0"/>
                  </a:moveTo>
                  <a:cubicBezTo>
                    <a:pt x="3429" y="1600"/>
                    <a:pt x="1600" y="3200"/>
                    <a:pt x="0" y="4800"/>
                  </a:cubicBezTo>
                  <a:cubicBezTo>
                    <a:pt x="1600" y="3200"/>
                    <a:pt x="3200" y="1600"/>
                    <a:pt x="5029" y="0"/>
                  </a:cubicBezTo>
                  <a:close/>
                </a:path>
              </a:pathLst>
            </a:custGeom>
            <a:solidFill>
              <a:srgbClr val="FFFFFF"/>
            </a:solidFill>
            <a:ln w="2286" cap="flat">
              <a:noFill/>
              <a:prstDash val="solid"/>
              <a:miter/>
            </a:ln>
          </p:spPr>
          <p:txBody>
            <a:bodyPr rtlCol="0" anchor="ctr"/>
            <a:lstStyle/>
            <a:p>
              <a:endParaRPr lang="en-US"/>
            </a:p>
          </p:txBody>
        </p:sp>
        <p:sp>
          <p:nvSpPr>
            <p:cNvPr id="102" name="Freeform 2080">
              <a:extLst>
                <a:ext uri="{FF2B5EF4-FFF2-40B4-BE49-F238E27FC236}">
                  <a16:creationId xmlns:a16="http://schemas.microsoft.com/office/drawing/2014/main" id="{B58DBB9B-8904-EF68-AA6A-0EC0441951CA}"/>
                </a:ext>
              </a:extLst>
            </p:cNvPr>
            <p:cNvSpPr/>
            <p:nvPr/>
          </p:nvSpPr>
          <p:spPr>
            <a:xfrm>
              <a:off x="3314752" y="5190591"/>
              <a:ext cx="1143" cy="1600"/>
            </a:xfrm>
            <a:custGeom>
              <a:avLst/>
              <a:gdLst>
                <a:gd name="connsiteX0" fmla="*/ 1143 w 1143"/>
                <a:gd name="connsiteY0" fmla="*/ 0 h 1600"/>
                <a:gd name="connsiteX1" fmla="*/ 0 w 1143"/>
                <a:gd name="connsiteY1" fmla="*/ 1600 h 1600"/>
                <a:gd name="connsiteX2" fmla="*/ 1143 w 1143"/>
                <a:gd name="connsiteY2" fmla="*/ 0 h 1600"/>
              </a:gdLst>
              <a:ahLst/>
              <a:cxnLst>
                <a:cxn ang="0">
                  <a:pos x="connsiteX0" y="connsiteY0"/>
                </a:cxn>
                <a:cxn ang="0">
                  <a:pos x="connsiteX1" y="connsiteY1"/>
                </a:cxn>
                <a:cxn ang="0">
                  <a:pos x="connsiteX2" y="connsiteY2"/>
                </a:cxn>
              </a:cxnLst>
              <a:rect l="l" t="t" r="r" b="b"/>
              <a:pathLst>
                <a:path w="1143" h="1600">
                  <a:moveTo>
                    <a:pt x="1143" y="0"/>
                  </a:moveTo>
                  <a:cubicBezTo>
                    <a:pt x="686" y="457"/>
                    <a:pt x="457" y="1143"/>
                    <a:pt x="0" y="1600"/>
                  </a:cubicBezTo>
                  <a:cubicBezTo>
                    <a:pt x="457" y="1143"/>
                    <a:pt x="686" y="457"/>
                    <a:pt x="1143" y="0"/>
                  </a:cubicBezTo>
                  <a:close/>
                </a:path>
              </a:pathLst>
            </a:custGeom>
            <a:solidFill>
              <a:srgbClr val="FFFFFF"/>
            </a:solidFill>
            <a:ln w="2286" cap="flat">
              <a:noFill/>
              <a:prstDash val="solid"/>
              <a:miter/>
            </a:ln>
          </p:spPr>
          <p:txBody>
            <a:bodyPr rtlCol="0" anchor="ctr"/>
            <a:lstStyle/>
            <a:p>
              <a:endParaRPr lang="en-US"/>
            </a:p>
          </p:txBody>
        </p:sp>
        <p:sp>
          <p:nvSpPr>
            <p:cNvPr id="103" name="Freeform 2081">
              <a:extLst>
                <a:ext uri="{FF2B5EF4-FFF2-40B4-BE49-F238E27FC236}">
                  <a16:creationId xmlns:a16="http://schemas.microsoft.com/office/drawing/2014/main" id="{A6B718EF-ACF3-070E-C78A-CE92681DBC77}"/>
                </a:ext>
              </a:extLst>
            </p:cNvPr>
            <p:cNvSpPr/>
            <p:nvPr/>
          </p:nvSpPr>
          <p:spPr>
            <a:xfrm>
              <a:off x="3308808" y="5081549"/>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686" y="1143"/>
                    <a:pt x="1600" y="2286"/>
                    <a:pt x="2286" y="3429"/>
                  </a:cubicBezTo>
                  <a:cubicBezTo>
                    <a:pt x="1600" y="2286"/>
                    <a:pt x="686" y="915"/>
                    <a:pt x="0" y="0"/>
                  </a:cubicBezTo>
                  <a:close/>
                </a:path>
              </a:pathLst>
            </a:custGeom>
            <a:solidFill>
              <a:srgbClr val="FFFFFF"/>
            </a:solidFill>
            <a:ln w="2286" cap="flat">
              <a:noFill/>
              <a:prstDash val="solid"/>
              <a:miter/>
            </a:ln>
          </p:spPr>
          <p:txBody>
            <a:bodyPr rtlCol="0" anchor="ctr"/>
            <a:lstStyle/>
            <a:p>
              <a:endParaRPr lang="en-US"/>
            </a:p>
          </p:txBody>
        </p:sp>
        <p:sp>
          <p:nvSpPr>
            <p:cNvPr id="104" name="Freeform 2082">
              <a:extLst>
                <a:ext uri="{FF2B5EF4-FFF2-40B4-BE49-F238E27FC236}">
                  <a16:creationId xmlns:a16="http://schemas.microsoft.com/office/drawing/2014/main" id="{714F9B41-D194-7BA0-993A-C5BE5F8B4436}"/>
                </a:ext>
              </a:extLst>
            </p:cNvPr>
            <p:cNvSpPr/>
            <p:nvPr/>
          </p:nvSpPr>
          <p:spPr>
            <a:xfrm>
              <a:off x="3315438" y="5092293"/>
              <a:ext cx="11658" cy="31775"/>
            </a:xfrm>
            <a:custGeom>
              <a:avLst/>
              <a:gdLst>
                <a:gd name="connsiteX0" fmla="*/ 0 w 11658"/>
                <a:gd name="connsiteY0" fmla="*/ 0 h 31775"/>
                <a:gd name="connsiteX1" fmla="*/ 11659 w 11658"/>
                <a:gd name="connsiteY1" fmla="*/ 31775 h 31775"/>
                <a:gd name="connsiteX2" fmla="*/ 0 w 11658"/>
                <a:gd name="connsiteY2" fmla="*/ 0 h 31775"/>
              </a:gdLst>
              <a:ahLst/>
              <a:cxnLst>
                <a:cxn ang="0">
                  <a:pos x="connsiteX0" y="connsiteY0"/>
                </a:cxn>
                <a:cxn ang="0">
                  <a:pos x="connsiteX1" y="connsiteY1"/>
                </a:cxn>
                <a:cxn ang="0">
                  <a:pos x="connsiteX2" y="connsiteY2"/>
                </a:cxn>
              </a:cxnLst>
              <a:rect l="l" t="t" r="r" b="b"/>
              <a:pathLst>
                <a:path w="11658" h="31775">
                  <a:moveTo>
                    <a:pt x="0" y="0"/>
                  </a:moveTo>
                  <a:cubicBezTo>
                    <a:pt x="5486" y="10058"/>
                    <a:pt x="9373" y="20802"/>
                    <a:pt x="11659" y="31775"/>
                  </a:cubicBezTo>
                  <a:cubicBezTo>
                    <a:pt x="9373" y="20802"/>
                    <a:pt x="5258" y="10058"/>
                    <a:pt x="0" y="0"/>
                  </a:cubicBezTo>
                  <a:close/>
                </a:path>
              </a:pathLst>
            </a:custGeom>
            <a:solidFill>
              <a:srgbClr val="FFFFFF"/>
            </a:solidFill>
            <a:ln w="2286" cap="flat">
              <a:noFill/>
              <a:prstDash val="solid"/>
              <a:miter/>
            </a:ln>
          </p:spPr>
          <p:txBody>
            <a:bodyPr rtlCol="0" anchor="ctr"/>
            <a:lstStyle/>
            <a:p>
              <a:endParaRPr lang="en-US"/>
            </a:p>
          </p:txBody>
        </p:sp>
        <p:sp>
          <p:nvSpPr>
            <p:cNvPr id="105" name="Freeform 2083">
              <a:extLst>
                <a:ext uri="{FF2B5EF4-FFF2-40B4-BE49-F238E27FC236}">
                  <a16:creationId xmlns:a16="http://schemas.microsoft.com/office/drawing/2014/main" id="{B167A0BC-1280-EA5D-685C-2006192ED4E3}"/>
                </a:ext>
              </a:extLst>
            </p:cNvPr>
            <p:cNvSpPr/>
            <p:nvPr/>
          </p:nvSpPr>
          <p:spPr>
            <a:xfrm>
              <a:off x="3313380" y="5088636"/>
              <a:ext cx="2057" cy="3657"/>
            </a:xfrm>
            <a:custGeom>
              <a:avLst/>
              <a:gdLst>
                <a:gd name="connsiteX0" fmla="*/ 0 w 2057"/>
                <a:gd name="connsiteY0" fmla="*/ 0 h 3657"/>
                <a:gd name="connsiteX1" fmla="*/ 2057 w 2057"/>
                <a:gd name="connsiteY1" fmla="*/ 3658 h 3657"/>
                <a:gd name="connsiteX2" fmla="*/ 0 w 2057"/>
                <a:gd name="connsiteY2" fmla="*/ 0 h 3657"/>
              </a:gdLst>
              <a:ahLst/>
              <a:cxnLst>
                <a:cxn ang="0">
                  <a:pos x="connsiteX0" y="connsiteY0"/>
                </a:cxn>
                <a:cxn ang="0">
                  <a:pos x="connsiteX1" y="connsiteY1"/>
                </a:cxn>
                <a:cxn ang="0">
                  <a:pos x="connsiteX2" y="connsiteY2"/>
                </a:cxn>
              </a:cxnLst>
              <a:rect l="l" t="t" r="r" b="b"/>
              <a:pathLst>
                <a:path w="2057" h="3657">
                  <a:moveTo>
                    <a:pt x="0" y="0"/>
                  </a:moveTo>
                  <a:cubicBezTo>
                    <a:pt x="686" y="1143"/>
                    <a:pt x="1372" y="2515"/>
                    <a:pt x="2057" y="3658"/>
                  </a:cubicBezTo>
                  <a:cubicBezTo>
                    <a:pt x="1372" y="2515"/>
                    <a:pt x="686" y="1143"/>
                    <a:pt x="0" y="0"/>
                  </a:cubicBezTo>
                  <a:close/>
                </a:path>
              </a:pathLst>
            </a:custGeom>
            <a:solidFill>
              <a:srgbClr val="FFFFFF"/>
            </a:solidFill>
            <a:ln w="2286" cap="flat">
              <a:noFill/>
              <a:prstDash val="solid"/>
              <a:miter/>
            </a:ln>
          </p:spPr>
          <p:txBody>
            <a:bodyPr rtlCol="0" anchor="ctr"/>
            <a:lstStyle/>
            <a:p>
              <a:endParaRPr lang="en-US"/>
            </a:p>
          </p:txBody>
        </p:sp>
        <p:sp>
          <p:nvSpPr>
            <p:cNvPr id="106" name="Freeform 2084">
              <a:extLst>
                <a:ext uri="{FF2B5EF4-FFF2-40B4-BE49-F238E27FC236}">
                  <a16:creationId xmlns:a16="http://schemas.microsoft.com/office/drawing/2014/main" id="{3B127636-B8AC-55C5-5F72-BD6FA0BDCA66}"/>
                </a:ext>
              </a:extLst>
            </p:cNvPr>
            <p:cNvSpPr/>
            <p:nvPr/>
          </p:nvSpPr>
          <p:spPr>
            <a:xfrm>
              <a:off x="3311094" y="5084978"/>
              <a:ext cx="2057" cy="3657"/>
            </a:xfrm>
            <a:custGeom>
              <a:avLst/>
              <a:gdLst>
                <a:gd name="connsiteX0" fmla="*/ 0 w 2057"/>
                <a:gd name="connsiteY0" fmla="*/ 0 h 3657"/>
                <a:gd name="connsiteX1" fmla="*/ 2057 w 2057"/>
                <a:gd name="connsiteY1" fmla="*/ 3658 h 3657"/>
                <a:gd name="connsiteX2" fmla="*/ 0 w 2057"/>
                <a:gd name="connsiteY2" fmla="*/ 0 h 3657"/>
              </a:gdLst>
              <a:ahLst/>
              <a:cxnLst>
                <a:cxn ang="0">
                  <a:pos x="connsiteX0" y="connsiteY0"/>
                </a:cxn>
                <a:cxn ang="0">
                  <a:pos x="connsiteX1" y="connsiteY1"/>
                </a:cxn>
                <a:cxn ang="0">
                  <a:pos x="connsiteX2" y="connsiteY2"/>
                </a:cxn>
              </a:cxnLst>
              <a:rect l="l" t="t" r="r" b="b"/>
              <a:pathLst>
                <a:path w="2057" h="3657">
                  <a:moveTo>
                    <a:pt x="0" y="0"/>
                  </a:moveTo>
                  <a:cubicBezTo>
                    <a:pt x="686" y="1143"/>
                    <a:pt x="1372" y="2286"/>
                    <a:pt x="2057" y="3658"/>
                  </a:cubicBezTo>
                  <a:cubicBezTo>
                    <a:pt x="1372" y="2286"/>
                    <a:pt x="686" y="1143"/>
                    <a:pt x="0" y="0"/>
                  </a:cubicBezTo>
                  <a:close/>
                </a:path>
              </a:pathLst>
            </a:custGeom>
            <a:solidFill>
              <a:srgbClr val="FFFFFF"/>
            </a:solidFill>
            <a:ln w="2286" cap="flat">
              <a:noFill/>
              <a:prstDash val="solid"/>
              <a:miter/>
            </a:ln>
          </p:spPr>
          <p:txBody>
            <a:bodyPr rtlCol="0" anchor="ctr"/>
            <a:lstStyle/>
            <a:p>
              <a:endParaRPr lang="en-US"/>
            </a:p>
          </p:txBody>
        </p:sp>
        <p:sp>
          <p:nvSpPr>
            <p:cNvPr id="107" name="Freeform 2085">
              <a:extLst>
                <a:ext uri="{FF2B5EF4-FFF2-40B4-BE49-F238E27FC236}">
                  <a16:creationId xmlns:a16="http://schemas.microsoft.com/office/drawing/2014/main" id="{3EEC7616-468E-53A0-89B5-89F569FCA374}"/>
                </a:ext>
              </a:extLst>
            </p:cNvPr>
            <p:cNvSpPr/>
            <p:nvPr/>
          </p:nvSpPr>
          <p:spPr>
            <a:xfrm>
              <a:off x="3306294" y="5077891"/>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914" y="1143"/>
                    <a:pt x="1600" y="2286"/>
                    <a:pt x="2286" y="3429"/>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108" name="Freeform 2086">
              <a:extLst>
                <a:ext uri="{FF2B5EF4-FFF2-40B4-BE49-F238E27FC236}">
                  <a16:creationId xmlns:a16="http://schemas.microsoft.com/office/drawing/2014/main" id="{9ADA29AF-5A89-4E82-DDE3-9D17CC0B4807}"/>
                </a:ext>
              </a:extLst>
            </p:cNvPr>
            <p:cNvSpPr/>
            <p:nvPr/>
          </p:nvSpPr>
          <p:spPr>
            <a:xfrm>
              <a:off x="3303779" y="5074462"/>
              <a:ext cx="2514" cy="3200"/>
            </a:xfrm>
            <a:custGeom>
              <a:avLst/>
              <a:gdLst>
                <a:gd name="connsiteX0" fmla="*/ 0 w 2514"/>
                <a:gd name="connsiteY0" fmla="*/ 0 h 3200"/>
                <a:gd name="connsiteX1" fmla="*/ 2515 w 2514"/>
                <a:gd name="connsiteY1" fmla="*/ 3200 h 3200"/>
                <a:gd name="connsiteX2" fmla="*/ 0 w 2514"/>
                <a:gd name="connsiteY2" fmla="*/ 0 h 3200"/>
              </a:gdLst>
              <a:ahLst/>
              <a:cxnLst>
                <a:cxn ang="0">
                  <a:pos x="connsiteX0" y="connsiteY0"/>
                </a:cxn>
                <a:cxn ang="0">
                  <a:pos x="connsiteX1" y="connsiteY1"/>
                </a:cxn>
                <a:cxn ang="0">
                  <a:pos x="connsiteX2" y="connsiteY2"/>
                </a:cxn>
              </a:cxnLst>
              <a:rect l="l" t="t" r="r" b="b"/>
              <a:pathLst>
                <a:path w="2514" h="3200">
                  <a:moveTo>
                    <a:pt x="0" y="0"/>
                  </a:moveTo>
                  <a:cubicBezTo>
                    <a:pt x="914" y="1143"/>
                    <a:pt x="1600" y="2286"/>
                    <a:pt x="2515" y="3200"/>
                  </a:cubicBezTo>
                  <a:cubicBezTo>
                    <a:pt x="1600" y="2286"/>
                    <a:pt x="914" y="1143"/>
                    <a:pt x="0" y="0"/>
                  </a:cubicBezTo>
                  <a:close/>
                </a:path>
              </a:pathLst>
            </a:custGeom>
            <a:solidFill>
              <a:srgbClr val="FFFFFF"/>
            </a:solidFill>
            <a:ln w="2286" cap="flat">
              <a:noFill/>
              <a:prstDash val="solid"/>
              <a:miter/>
            </a:ln>
          </p:spPr>
          <p:txBody>
            <a:bodyPr rtlCol="0" anchor="ctr"/>
            <a:lstStyle/>
            <a:p>
              <a:endParaRPr lang="en-US"/>
            </a:p>
          </p:txBody>
        </p:sp>
        <p:sp>
          <p:nvSpPr>
            <p:cNvPr id="109" name="Freeform 2087">
              <a:extLst>
                <a:ext uri="{FF2B5EF4-FFF2-40B4-BE49-F238E27FC236}">
                  <a16:creationId xmlns:a16="http://schemas.microsoft.com/office/drawing/2014/main" id="{2B5B307B-4907-8741-3115-793451AA2C04}"/>
                </a:ext>
              </a:extLst>
            </p:cNvPr>
            <p:cNvSpPr/>
            <p:nvPr/>
          </p:nvSpPr>
          <p:spPr>
            <a:xfrm>
              <a:off x="3104138" y="5033790"/>
              <a:ext cx="204172" cy="173288"/>
            </a:xfrm>
            <a:custGeom>
              <a:avLst/>
              <a:gdLst>
                <a:gd name="connsiteX0" fmla="*/ 95628 w 204172"/>
                <a:gd name="connsiteY0" fmla="*/ 173260 h 173288"/>
                <a:gd name="connsiteX1" fmla="*/ 190268 w 204172"/>
                <a:gd name="connsiteY1" fmla="*/ 121368 h 173288"/>
                <a:gd name="connsiteX2" fmla="*/ 197126 w 204172"/>
                <a:gd name="connsiteY2" fmla="*/ 37471 h 173288"/>
                <a:gd name="connsiteX3" fmla="*/ 199641 w 204172"/>
                <a:gd name="connsiteY3" fmla="*/ 40672 h 173288"/>
                <a:gd name="connsiteX4" fmla="*/ 192554 w 204172"/>
                <a:gd name="connsiteY4" fmla="*/ 32214 h 173288"/>
                <a:gd name="connsiteX5" fmla="*/ 93571 w 204172"/>
                <a:gd name="connsiteY5" fmla="*/ 4324 h 173288"/>
                <a:gd name="connsiteX6" fmla="*/ 63167 w 204172"/>
                <a:gd name="connsiteY6" fmla="*/ 15069 h 173288"/>
                <a:gd name="connsiteX7" fmla="*/ 3045 w 204172"/>
                <a:gd name="connsiteY7" fmla="*/ 132569 h 173288"/>
                <a:gd name="connsiteX8" fmla="*/ 95628 w 204172"/>
                <a:gd name="connsiteY8" fmla="*/ 173260 h 17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172" h="173288">
                  <a:moveTo>
                    <a:pt x="95628" y="173260"/>
                  </a:moveTo>
                  <a:cubicBezTo>
                    <a:pt x="134033" y="174174"/>
                    <a:pt x="169923" y="153372"/>
                    <a:pt x="190268" y="121368"/>
                  </a:cubicBezTo>
                  <a:cubicBezTo>
                    <a:pt x="206270" y="96222"/>
                    <a:pt x="208328" y="63989"/>
                    <a:pt x="197126" y="37471"/>
                  </a:cubicBezTo>
                  <a:cubicBezTo>
                    <a:pt x="198041" y="38614"/>
                    <a:pt x="198955" y="39529"/>
                    <a:pt x="199641" y="40672"/>
                  </a:cubicBezTo>
                  <a:cubicBezTo>
                    <a:pt x="197355" y="37700"/>
                    <a:pt x="195069" y="34957"/>
                    <a:pt x="192554" y="32214"/>
                  </a:cubicBezTo>
                  <a:cubicBezTo>
                    <a:pt x="166951" y="4782"/>
                    <a:pt x="132433" y="-7106"/>
                    <a:pt x="93571" y="4324"/>
                  </a:cubicBezTo>
                  <a:cubicBezTo>
                    <a:pt x="83284" y="7296"/>
                    <a:pt x="73225" y="10725"/>
                    <a:pt x="63167" y="15069"/>
                  </a:cubicBezTo>
                  <a:cubicBezTo>
                    <a:pt x="9446" y="38386"/>
                    <a:pt x="-7699" y="88221"/>
                    <a:pt x="3045" y="132569"/>
                  </a:cubicBezTo>
                  <a:cubicBezTo>
                    <a:pt x="27277" y="156801"/>
                    <a:pt x="60881" y="172345"/>
                    <a:pt x="95628" y="173260"/>
                  </a:cubicBezTo>
                  <a:close/>
                </a:path>
              </a:pathLst>
            </a:custGeom>
            <a:solidFill>
              <a:srgbClr val="FFFFFF"/>
            </a:solidFill>
            <a:ln w="2286" cap="flat">
              <a:noFill/>
              <a:prstDash val="solid"/>
              <a:miter/>
            </a:ln>
          </p:spPr>
          <p:txBody>
            <a:bodyPr rtlCol="0" anchor="ctr"/>
            <a:lstStyle/>
            <a:p>
              <a:endParaRPr lang="en-US"/>
            </a:p>
          </p:txBody>
        </p:sp>
        <p:sp>
          <p:nvSpPr>
            <p:cNvPr id="110" name="Freeform 2088">
              <a:extLst>
                <a:ext uri="{FF2B5EF4-FFF2-40B4-BE49-F238E27FC236}">
                  <a16:creationId xmlns:a16="http://schemas.microsoft.com/office/drawing/2014/main" id="{FCA0C580-3687-081A-7D44-E9CDC7533FBE}"/>
                </a:ext>
              </a:extLst>
            </p:cNvPr>
            <p:cNvSpPr/>
            <p:nvPr/>
          </p:nvSpPr>
          <p:spPr>
            <a:xfrm>
              <a:off x="3328925" y="5141899"/>
              <a:ext cx="2286" cy="2514"/>
            </a:xfrm>
            <a:custGeom>
              <a:avLst/>
              <a:gdLst>
                <a:gd name="connsiteX0" fmla="*/ 0 w 2286"/>
                <a:gd name="connsiteY0" fmla="*/ 0 h 2514"/>
                <a:gd name="connsiteX1" fmla="*/ 0 w 2286"/>
                <a:gd name="connsiteY1" fmla="*/ 2514 h 2514"/>
                <a:gd name="connsiteX2" fmla="*/ 0 w 2286"/>
                <a:gd name="connsiteY2" fmla="*/ 0 h 2514"/>
              </a:gdLst>
              <a:ahLst/>
              <a:cxnLst>
                <a:cxn ang="0">
                  <a:pos x="connsiteX0" y="connsiteY0"/>
                </a:cxn>
                <a:cxn ang="0">
                  <a:pos x="connsiteX1" y="connsiteY1"/>
                </a:cxn>
                <a:cxn ang="0">
                  <a:pos x="connsiteX2" y="connsiteY2"/>
                </a:cxn>
              </a:cxnLst>
              <a:rect l="l" t="t" r="r" b="b"/>
              <a:pathLst>
                <a:path w="2286" h="2514">
                  <a:moveTo>
                    <a:pt x="0" y="0"/>
                  </a:moveTo>
                  <a:cubicBezTo>
                    <a:pt x="0" y="914"/>
                    <a:pt x="0" y="1600"/>
                    <a:pt x="0" y="2514"/>
                  </a:cubicBezTo>
                  <a:cubicBezTo>
                    <a:pt x="0" y="1600"/>
                    <a:pt x="0" y="914"/>
                    <a:pt x="0" y="0"/>
                  </a:cubicBezTo>
                  <a:close/>
                </a:path>
              </a:pathLst>
            </a:custGeom>
            <a:solidFill>
              <a:srgbClr val="FFFFFF"/>
            </a:solidFill>
            <a:ln w="2286" cap="flat">
              <a:noFill/>
              <a:prstDash val="solid"/>
              <a:miter/>
            </a:ln>
          </p:spPr>
          <p:txBody>
            <a:bodyPr rtlCol="0" anchor="ctr"/>
            <a:lstStyle/>
            <a:p>
              <a:endParaRPr lang="en-US"/>
            </a:p>
          </p:txBody>
        </p:sp>
        <p:sp>
          <p:nvSpPr>
            <p:cNvPr id="111" name="Freeform 2089">
              <a:extLst>
                <a:ext uri="{FF2B5EF4-FFF2-40B4-BE49-F238E27FC236}">
                  <a16:creationId xmlns:a16="http://schemas.microsoft.com/office/drawing/2014/main" id="{23A96453-31B6-0788-B445-F7285A0683F4}"/>
                </a:ext>
              </a:extLst>
            </p:cNvPr>
            <p:cNvSpPr/>
            <p:nvPr/>
          </p:nvSpPr>
          <p:spPr>
            <a:xfrm>
              <a:off x="3328925" y="5146243"/>
              <a:ext cx="2286" cy="2286"/>
            </a:xfrm>
            <a:custGeom>
              <a:avLst/>
              <a:gdLst>
                <a:gd name="connsiteX0" fmla="*/ 0 w 2286"/>
                <a:gd name="connsiteY0" fmla="*/ 0 h 2286"/>
                <a:gd name="connsiteX1" fmla="*/ 0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686"/>
                    <a:pt x="0" y="1600"/>
                    <a:pt x="0" y="2286"/>
                  </a:cubicBezTo>
                  <a:cubicBezTo>
                    <a:pt x="0" y="1600"/>
                    <a:pt x="0" y="915"/>
                    <a:pt x="0" y="0"/>
                  </a:cubicBezTo>
                  <a:close/>
                </a:path>
              </a:pathLst>
            </a:custGeom>
            <a:solidFill>
              <a:srgbClr val="FFFFFF"/>
            </a:solidFill>
            <a:ln w="2286" cap="flat">
              <a:noFill/>
              <a:prstDash val="solid"/>
              <a:miter/>
            </a:ln>
          </p:spPr>
          <p:txBody>
            <a:bodyPr rtlCol="0" anchor="ctr"/>
            <a:lstStyle/>
            <a:p>
              <a:endParaRPr lang="en-US"/>
            </a:p>
          </p:txBody>
        </p:sp>
        <p:sp>
          <p:nvSpPr>
            <p:cNvPr id="112" name="Freeform 2090">
              <a:extLst>
                <a:ext uri="{FF2B5EF4-FFF2-40B4-BE49-F238E27FC236}">
                  <a16:creationId xmlns:a16="http://schemas.microsoft.com/office/drawing/2014/main" id="{753A4595-2B6A-5051-6FA7-2E682EDAEF97}"/>
                </a:ext>
              </a:extLst>
            </p:cNvPr>
            <p:cNvSpPr/>
            <p:nvPr/>
          </p:nvSpPr>
          <p:spPr>
            <a:xfrm>
              <a:off x="3327782" y="5128641"/>
              <a:ext cx="457" cy="2971"/>
            </a:xfrm>
            <a:custGeom>
              <a:avLst/>
              <a:gdLst>
                <a:gd name="connsiteX0" fmla="*/ 0 w 457"/>
                <a:gd name="connsiteY0" fmla="*/ 0 h 2971"/>
                <a:gd name="connsiteX1" fmla="*/ 457 w 457"/>
                <a:gd name="connsiteY1" fmla="*/ 2972 h 2971"/>
                <a:gd name="connsiteX2" fmla="*/ 0 w 457"/>
                <a:gd name="connsiteY2" fmla="*/ 0 h 2971"/>
              </a:gdLst>
              <a:ahLst/>
              <a:cxnLst>
                <a:cxn ang="0">
                  <a:pos x="connsiteX0" y="connsiteY0"/>
                </a:cxn>
                <a:cxn ang="0">
                  <a:pos x="connsiteX1" y="connsiteY1"/>
                </a:cxn>
                <a:cxn ang="0">
                  <a:pos x="connsiteX2" y="connsiteY2"/>
                </a:cxn>
              </a:cxnLst>
              <a:rect l="l" t="t" r="r" b="b"/>
              <a:pathLst>
                <a:path w="457" h="2971">
                  <a:moveTo>
                    <a:pt x="0" y="0"/>
                  </a:moveTo>
                  <a:cubicBezTo>
                    <a:pt x="229" y="914"/>
                    <a:pt x="229" y="2057"/>
                    <a:pt x="457" y="2972"/>
                  </a:cubicBezTo>
                  <a:cubicBezTo>
                    <a:pt x="457" y="2057"/>
                    <a:pt x="229" y="1143"/>
                    <a:pt x="0" y="0"/>
                  </a:cubicBezTo>
                  <a:close/>
                </a:path>
              </a:pathLst>
            </a:custGeom>
            <a:solidFill>
              <a:srgbClr val="FFFFFF"/>
            </a:solidFill>
            <a:ln w="2286" cap="flat">
              <a:noFill/>
              <a:prstDash val="solid"/>
              <a:miter/>
            </a:ln>
          </p:spPr>
          <p:txBody>
            <a:bodyPr rtlCol="0" anchor="ctr"/>
            <a:lstStyle/>
            <a:p>
              <a:endParaRPr lang="en-US"/>
            </a:p>
          </p:txBody>
        </p:sp>
        <p:sp>
          <p:nvSpPr>
            <p:cNvPr id="113" name="Freeform 2091">
              <a:extLst>
                <a:ext uri="{FF2B5EF4-FFF2-40B4-BE49-F238E27FC236}">
                  <a16:creationId xmlns:a16="http://schemas.microsoft.com/office/drawing/2014/main" id="{7BB7B8EB-777C-F4D4-6A74-87C2628F43FF}"/>
                </a:ext>
              </a:extLst>
            </p:cNvPr>
            <p:cNvSpPr/>
            <p:nvPr/>
          </p:nvSpPr>
          <p:spPr>
            <a:xfrm>
              <a:off x="3327096" y="5124297"/>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14" name="Freeform 2092">
              <a:extLst>
                <a:ext uri="{FF2B5EF4-FFF2-40B4-BE49-F238E27FC236}">
                  <a16:creationId xmlns:a16="http://schemas.microsoft.com/office/drawing/2014/main" id="{4BDA4D24-D24A-ABB6-E267-8F426EC467C9}"/>
                </a:ext>
              </a:extLst>
            </p:cNvPr>
            <p:cNvSpPr/>
            <p:nvPr/>
          </p:nvSpPr>
          <p:spPr>
            <a:xfrm>
              <a:off x="3328468" y="5132984"/>
              <a:ext cx="228" cy="2743"/>
            </a:xfrm>
            <a:custGeom>
              <a:avLst/>
              <a:gdLst>
                <a:gd name="connsiteX0" fmla="*/ 0 w 228"/>
                <a:gd name="connsiteY0" fmla="*/ 0 h 2743"/>
                <a:gd name="connsiteX1" fmla="*/ 229 w 228"/>
                <a:gd name="connsiteY1" fmla="*/ 2744 h 2743"/>
                <a:gd name="connsiteX2" fmla="*/ 0 w 228"/>
                <a:gd name="connsiteY2" fmla="*/ 0 h 2743"/>
              </a:gdLst>
              <a:ahLst/>
              <a:cxnLst>
                <a:cxn ang="0">
                  <a:pos x="connsiteX0" y="connsiteY0"/>
                </a:cxn>
                <a:cxn ang="0">
                  <a:pos x="connsiteX1" y="connsiteY1"/>
                </a:cxn>
                <a:cxn ang="0">
                  <a:pos x="connsiteX2" y="connsiteY2"/>
                </a:cxn>
              </a:cxnLst>
              <a:rect l="l" t="t" r="r" b="b"/>
              <a:pathLst>
                <a:path w="228" h="2743">
                  <a:moveTo>
                    <a:pt x="0" y="0"/>
                  </a:moveTo>
                  <a:cubicBezTo>
                    <a:pt x="0" y="915"/>
                    <a:pt x="229" y="1829"/>
                    <a:pt x="229" y="2744"/>
                  </a:cubicBezTo>
                  <a:cubicBezTo>
                    <a:pt x="229" y="1829"/>
                    <a:pt x="0" y="915"/>
                    <a:pt x="0" y="0"/>
                  </a:cubicBezTo>
                  <a:close/>
                </a:path>
              </a:pathLst>
            </a:custGeom>
            <a:solidFill>
              <a:srgbClr val="FFFFFF"/>
            </a:solidFill>
            <a:ln w="2286" cap="flat">
              <a:noFill/>
              <a:prstDash val="solid"/>
              <a:miter/>
            </a:ln>
          </p:spPr>
          <p:txBody>
            <a:bodyPr rtlCol="0" anchor="ctr"/>
            <a:lstStyle/>
            <a:p>
              <a:endParaRPr lang="en-US"/>
            </a:p>
          </p:txBody>
        </p:sp>
        <p:sp>
          <p:nvSpPr>
            <p:cNvPr id="115" name="Freeform 2093">
              <a:extLst>
                <a:ext uri="{FF2B5EF4-FFF2-40B4-BE49-F238E27FC236}">
                  <a16:creationId xmlns:a16="http://schemas.microsoft.com/office/drawing/2014/main" id="{3E40658A-230B-78CC-0BF3-3DDF6B4F1E0A}"/>
                </a:ext>
              </a:extLst>
            </p:cNvPr>
            <p:cNvSpPr/>
            <p:nvPr/>
          </p:nvSpPr>
          <p:spPr>
            <a:xfrm>
              <a:off x="3328925" y="5137556"/>
              <a:ext cx="228" cy="2514"/>
            </a:xfrm>
            <a:custGeom>
              <a:avLst/>
              <a:gdLst>
                <a:gd name="connsiteX0" fmla="*/ 0 w 228"/>
                <a:gd name="connsiteY0" fmla="*/ 0 h 2514"/>
                <a:gd name="connsiteX1" fmla="*/ 229 w 228"/>
                <a:gd name="connsiteY1" fmla="*/ 2515 h 2514"/>
                <a:gd name="connsiteX2" fmla="*/ 0 w 228"/>
                <a:gd name="connsiteY2" fmla="*/ 0 h 2514"/>
              </a:gdLst>
              <a:ahLst/>
              <a:cxnLst>
                <a:cxn ang="0">
                  <a:pos x="connsiteX0" y="connsiteY0"/>
                </a:cxn>
                <a:cxn ang="0">
                  <a:pos x="connsiteX1" y="connsiteY1"/>
                </a:cxn>
                <a:cxn ang="0">
                  <a:pos x="connsiteX2" y="connsiteY2"/>
                </a:cxn>
              </a:cxnLst>
              <a:rect l="l" t="t" r="r" b="b"/>
              <a:pathLst>
                <a:path w="228" h="2514">
                  <a:moveTo>
                    <a:pt x="0" y="0"/>
                  </a:moveTo>
                  <a:cubicBezTo>
                    <a:pt x="0" y="915"/>
                    <a:pt x="0" y="1829"/>
                    <a:pt x="229" y="2515"/>
                  </a:cubicBezTo>
                  <a:cubicBezTo>
                    <a:pt x="0" y="1601"/>
                    <a:pt x="0" y="686"/>
                    <a:pt x="0" y="0"/>
                  </a:cubicBezTo>
                  <a:close/>
                </a:path>
              </a:pathLst>
            </a:custGeom>
            <a:solidFill>
              <a:srgbClr val="FFFFFF"/>
            </a:solidFill>
            <a:ln w="2286" cap="flat">
              <a:noFill/>
              <a:prstDash val="solid"/>
              <a:miter/>
            </a:ln>
          </p:spPr>
          <p:txBody>
            <a:bodyPr rtlCol="0" anchor="ctr"/>
            <a:lstStyle/>
            <a:p>
              <a:endParaRPr lang="en-US"/>
            </a:p>
          </p:txBody>
        </p:sp>
        <p:sp>
          <p:nvSpPr>
            <p:cNvPr id="116" name="Freeform 2094">
              <a:extLst>
                <a:ext uri="{FF2B5EF4-FFF2-40B4-BE49-F238E27FC236}">
                  <a16:creationId xmlns:a16="http://schemas.microsoft.com/office/drawing/2014/main" id="{F4A296A0-3F3E-2294-B888-4F3726A9CA3C}"/>
                </a:ext>
              </a:extLst>
            </p:cNvPr>
            <p:cNvSpPr/>
            <p:nvPr/>
          </p:nvSpPr>
          <p:spPr>
            <a:xfrm>
              <a:off x="3116327" y="5191277"/>
              <a:ext cx="1143" cy="2057"/>
            </a:xfrm>
            <a:custGeom>
              <a:avLst/>
              <a:gdLst>
                <a:gd name="connsiteX0" fmla="*/ 1143 w 1143"/>
                <a:gd name="connsiteY0" fmla="*/ 2058 h 2057"/>
                <a:gd name="connsiteX1" fmla="*/ 0 w 1143"/>
                <a:gd name="connsiteY1" fmla="*/ 0 h 2057"/>
                <a:gd name="connsiteX2" fmla="*/ 1143 w 1143"/>
                <a:gd name="connsiteY2" fmla="*/ 2058 h 2057"/>
              </a:gdLst>
              <a:ahLst/>
              <a:cxnLst>
                <a:cxn ang="0">
                  <a:pos x="connsiteX0" y="connsiteY0"/>
                </a:cxn>
                <a:cxn ang="0">
                  <a:pos x="connsiteX1" y="connsiteY1"/>
                </a:cxn>
                <a:cxn ang="0">
                  <a:pos x="connsiteX2" y="connsiteY2"/>
                </a:cxn>
              </a:cxnLst>
              <a:rect l="l" t="t" r="r" b="b"/>
              <a:pathLst>
                <a:path w="1143" h="2057">
                  <a:moveTo>
                    <a:pt x="1143" y="2058"/>
                  </a:moveTo>
                  <a:cubicBezTo>
                    <a:pt x="686" y="1372"/>
                    <a:pt x="457" y="686"/>
                    <a:pt x="0" y="0"/>
                  </a:cubicBezTo>
                  <a:cubicBezTo>
                    <a:pt x="229" y="686"/>
                    <a:pt x="686" y="1372"/>
                    <a:pt x="1143" y="2058"/>
                  </a:cubicBezTo>
                  <a:close/>
                </a:path>
              </a:pathLst>
            </a:custGeom>
            <a:solidFill>
              <a:srgbClr val="FFFFFF"/>
            </a:solidFill>
            <a:ln w="2286" cap="flat">
              <a:noFill/>
              <a:prstDash val="solid"/>
              <a:miter/>
            </a:ln>
          </p:spPr>
          <p:txBody>
            <a:bodyPr rtlCol="0" anchor="ctr"/>
            <a:lstStyle/>
            <a:p>
              <a:endParaRPr lang="en-US"/>
            </a:p>
          </p:txBody>
        </p:sp>
        <p:sp>
          <p:nvSpPr>
            <p:cNvPr id="117" name="Freeform 2095">
              <a:extLst>
                <a:ext uri="{FF2B5EF4-FFF2-40B4-BE49-F238E27FC236}">
                  <a16:creationId xmlns:a16="http://schemas.microsoft.com/office/drawing/2014/main" id="{6C97C511-5C21-CC62-168D-07E2488FEE20}"/>
                </a:ext>
              </a:extLst>
            </p:cNvPr>
            <p:cNvSpPr/>
            <p:nvPr/>
          </p:nvSpPr>
          <p:spPr>
            <a:xfrm>
              <a:off x="3113812" y="5186248"/>
              <a:ext cx="1143" cy="2514"/>
            </a:xfrm>
            <a:custGeom>
              <a:avLst/>
              <a:gdLst>
                <a:gd name="connsiteX0" fmla="*/ 1143 w 1143"/>
                <a:gd name="connsiteY0" fmla="*/ 2515 h 2514"/>
                <a:gd name="connsiteX1" fmla="*/ 0 w 1143"/>
                <a:gd name="connsiteY1" fmla="*/ 0 h 2514"/>
                <a:gd name="connsiteX2" fmla="*/ 1143 w 1143"/>
                <a:gd name="connsiteY2" fmla="*/ 2515 h 2514"/>
              </a:gdLst>
              <a:ahLst/>
              <a:cxnLst>
                <a:cxn ang="0">
                  <a:pos x="connsiteX0" y="connsiteY0"/>
                </a:cxn>
                <a:cxn ang="0">
                  <a:pos x="connsiteX1" y="connsiteY1"/>
                </a:cxn>
                <a:cxn ang="0">
                  <a:pos x="connsiteX2" y="connsiteY2"/>
                </a:cxn>
              </a:cxnLst>
              <a:rect l="l" t="t" r="r" b="b"/>
              <a:pathLst>
                <a:path w="1143" h="2514">
                  <a:moveTo>
                    <a:pt x="1143" y="2515"/>
                  </a:moveTo>
                  <a:cubicBezTo>
                    <a:pt x="686" y="1600"/>
                    <a:pt x="457" y="915"/>
                    <a:pt x="0" y="0"/>
                  </a:cubicBezTo>
                  <a:cubicBezTo>
                    <a:pt x="457" y="915"/>
                    <a:pt x="914" y="1829"/>
                    <a:pt x="1143" y="2515"/>
                  </a:cubicBezTo>
                  <a:close/>
                </a:path>
              </a:pathLst>
            </a:custGeom>
            <a:solidFill>
              <a:srgbClr val="FFFFFF"/>
            </a:solidFill>
            <a:ln w="2286" cap="flat">
              <a:noFill/>
              <a:prstDash val="solid"/>
              <a:miter/>
            </a:ln>
          </p:spPr>
          <p:txBody>
            <a:bodyPr rtlCol="0" anchor="ctr"/>
            <a:lstStyle/>
            <a:p>
              <a:endParaRPr lang="en-US"/>
            </a:p>
          </p:txBody>
        </p:sp>
        <p:sp>
          <p:nvSpPr>
            <p:cNvPr id="118" name="Freeform 2096">
              <a:extLst>
                <a:ext uri="{FF2B5EF4-FFF2-40B4-BE49-F238E27FC236}">
                  <a16:creationId xmlns:a16="http://schemas.microsoft.com/office/drawing/2014/main" id="{502533D1-0D44-0A60-857B-9C45A3D107DD}"/>
                </a:ext>
              </a:extLst>
            </p:cNvPr>
            <p:cNvSpPr/>
            <p:nvPr/>
          </p:nvSpPr>
          <p:spPr>
            <a:xfrm>
              <a:off x="3119070" y="5196306"/>
              <a:ext cx="914" cy="1600"/>
            </a:xfrm>
            <a:custGeom>
              <a:avLst/>
              <a:gdLst>
                <a:gd name="connsiteX0" fmla="*/ 914 w 914"/>
                <a:gd name="connsiteY0" fmla="*/ 1600 h 1600"/>
                <a:gd name="connsiteX1" fmla="*/ 0 w 914"/>
                <a:gd name="connsiteY1" fmla="*/ 0 h 1600"/>
                <a:gd name="connsiteX2" fmla="*/ 914 w 914"/>
                <a:gd name="connsiteY2" fmla="*/ 1600 h 1600"/>
              </a:gdLst>
              <a:ahLst/>
              <a:cxnLst>
                <a:cxn ang="0">
                  <a:pos x="connsiteX0" y="connsiteY0"/>
                </a:cxn>
                <a:cxn ang="0">
                  <a:pos x="connsiteX1" y="connsiteY1"/>
                </a:cxn>
                <a:cxn ang="0">
                  <a:pos x="connsiteX2" y="connsiteY2"/>
                </a:cxn>
              </a:cxnLst>
              <a:rect l="l" t="t" r="r" b="b"/>
              <a:pathLst>
                <a:path w="914" h="1600">
                  <a:moveTo>
                    <a:pt x="914" y="1600"/>
                  </a:moveTo>
                  <a:cubicBezTo>
                    <a:pt x="686" y="1143"/>
                    <a:pt x="229" y="457"/>
                    <a:pt x="0" y="0"/>
                  </a:cubicBezTo>
                  <a:cubicBezTo>
                    <a:pt x="229" y="457"/>
                    <a:pt x="686" y="1143"/>
                    <a:pt x="914" y="1600"/>
                  </a:cubicBezTo>
                  <a:close/>
                </a:path>
              </a:pathLst>
            </a:custGeom>
            <a:solidFill>
              <a:srgbClr val="FFFFFF"/>
            </a:solidFill>
            <a:ln w="2286" cap="flat">
              <a:noFill/>
              <a:prstDash val="solid"/>
              <a:miter/>
            </a:ln>
          </p:spPr>
          <p:txBody>
            <a:bodyPr rtlCol="0" anchor="ctr"/>
            <a:lstStyle/>
            <a:p>
              <a:endParaRPr lang="en-US"/>
            </a:p>
          </p:txBody>
        </p:sp>
        <p:sp>
          <p:nvSpPr>
            <p:cNvPr id="119" name="Freeform 2097">
              <a:extLst>
                <a:ext uri="{FF2B5EF4-FFF2-40B4-BE49-F238E27FC236}">
                  <a16:creationId xmlns:a16="http://schemas.microsoft.com/office/drawing/2014/main" id="{62D81011-D9D2-A82C-043A-EB8B6D619DA0}"/>
                </a:ext>
              </a:extLst>
            </p:cNvPr>
            <p:cNvSpPr/>
            <p:nvPr/>
          </p:nvSpPr>
          <p:spPr>
            <a:xfrm>
              <a:off x="3252573" y="5243626"/>
              <a:ext cx="5257" cy="2057"/>
            </a:xfrm>
            <a:custGeom>
              <a:avLst/>
              <a:gdLst>
                <a:gd name="connsiteX0" fmla="*/ 5258 w 5257"/>
                <a:gd name="connsiteY0" fmla="*/ 0 h 2057"/>
                <a:gd name="connsiteX1" fmla="*/ 0 w 5257"/>
                <a:gd name="connsiteY1" fmla="*/ 2057 h 2057"/>
                <a:gd name="connsiteX2" fmla="*/ 5258 w 5257"/>
                <a:gd name="connsiteY2" fmla="*/ 0 h 2057"/>
              </a:gdLst>
              <a:ahLst/>
              <a:cxnLst>
                <a:cxn ang="0">
                  <a:pos x="connsiteX0" y="connsiteY0"/>
                </a:cxn>
                <a:cxn ang="0">
                  <a:pos x="connsiteX1" y="connsiteY1"/>
                </a:cxn>
                <a:cxn ang="0">
                  <a:pos x="connsiteX2" y="connsiteY2"/>
                </a:cxn>
              </a:cxnLst>
              <a:rect l="l" t="t" r="r" b="b"/>
              <a:pathLst>
                <a:path w="5257" h="2057">
                  <a:moveTo>
                    <a:pt x="5258" y="0"/>
                  </a:moveTo>
                  <a:cubicBezTo>
                    <a:pt x="3429" y="686"/>
                    <a:pt x="1829" y="1371"/>
                    <a:pt x="0" y="2057"/>
                  </a:cubicBezTo>
                  <a:cubicBezTo>
                    <a:pt x="1829" y="1371"/>
                    <a:pt x="3429" y="686"/>
                    <a:pt x="5258" y="0"/>
                  </a:cubicBezTo>
                  <a:close/>
                </a:path>
              </a:pathLst>
            </a:custGeom>
            <a:solidFill>
              <a:srgbClr val="FFFFFF"/>
            </a:solidFill>
            <a:ln w="2286" cap="flat">
              <a:noFill/>
              <a:prstDash val="solid"/>
              <a:miter/>
            </a:ln>
          </p:spPr>
          <p:txBody>
            <a:bodyPr rtlCol="0" anchor="ctr"/>
            <a:lstStyle/>
            <a:p>
              <a:endParaRPr lang="en-US"/>
            </a:p>
          </p:txBody>
        </p:sp>
        <p:sp>
          <p:nvSpPr>
            <p:cNvPr id="120" name="Freeform 2098">
              <a:extLst>
                <a:ext uri="{FF2B5EF4-FFF2-40B4-BE49-F238E27FC236}">
                  <a16:creationId xmlns:a16="http://schemas.microsoft.com/office/drawing/2014/main" id="{26ED3EF5-178B-6392-7D2E-2DC074BC902E}"/>
                </a:ext>
              </a:extLst>
            </p:cNvPr>
            <p:cNvSpPr/>
            <p:nvPr/>
          </p:nvSpPr>
          <p:spPr>
            <a:xfrm>
              <a:off x="3108555" y="5171617"/>
              <a:ext cx="914" cy="3200"/>
            </a:xfrm>
            <a:custGeom>
              <a:avLst/>
              <a:gdLst>
                <a:gd name="connsiteX0" fmla="*/ 914 w 914"/>
                <a:gd name="connsiteY0" fmla="*/ 3200 h 3200"/>
                <a:gd name="connsiteX1" fmla="*/ 0 w 914"/>
                <a:gd name="connsiteY1" fmla="*/ 0 h 3200"/>
                <a:gd name="connsiteX2" fmla="*/ 914 w 914"/>
                <a:gd name="connsiteY2" fmla="*/ 3200 h 3200"/>
              </a:gdLst>
              <a:ahLst/>
              <a:cxnLst>
                <a:cxn ang="0">
                  <a:pos x="connsiteX0" y="connsiteY0"/>
                </a:cxn>
                <a:cxn ang="0">
                  <a:pos x="connsiteX1" y="connsiteY1"/>
                </a:cxn>
                <a:cxn ang="0">
                  <a:pos x="connsiteX2" y="connsiteY2"/>
                </a:cxn>
              </a:cxnLst>
              <a:rect l="l" t="t" r="r" b="b"/>
              <a:pathLst>
                <a:path w="914" h="3200">
                  <a:moveTo>
                    <a:pt x="914" y="3200"/>
                  </a:moveTo>
                  <a:cubicBezTo>
                    <a:pt x="457" y="2057"/>
                    <a:pt x="229" y="1143"/>
                    <a:pt x="0" y="0"/>
                  </a:cubicBezTo>
                  <a:cubicBezTo>
                    <a:pt x="229" y="914"/>
                    <a:pt x="457" y="2057"/>
                    <a:pt x="914" y="3200"/>
                  </a:cubicBezTo>
                  <a:close/>
                </a:path>
              </a:pathLst>
            </a:custGeom>
            <a:solidFill>
              <a:srgbClr val="FFFFFF"/>
            </a:solidFill>
            <a:ln w="2286" cap="flat">
              <a:noFill/>
              <a:prstDash val="solid"/>
              <a:miter/>
            </a:ln>
          </p:spPr>
          <p:txBody>
            <a:bodyPr rtlCol="0" anchor="ctr"/>
            <a:lstStyle/>
            <a:p>
              <a:endParaRPr lang="en-US"/>
            </a:p>
          </p:txBody>
        </p:sp>
        <p:sp>
          <p:nvSpPr>
            <p:cNvPr id="121" name="Freeform 2099">
              <a:extLst>
                <a:ext uri="{FF2B5EF4-FFF2-40B4-BE49-F238E27FC236}">
                  <a16:creationId xmlns:a16="http://schemas.microsoft.com/office/drawing/2014/main" id="{20BD471A-6986-950B-4B06-DDE13FE8809C}"/>
                </a:ext>
              </a:extLst>
            </p:cNvPr>
            <p:cNvSpPr/>
            <p:nvPr/>
          </p:nvSpPr>
          <p:spPr>
            <a:xfrm>
              <a:off x="3107183" y="5166588"/>
              <a:ext cx="914" cy="3657"/>
            </a:xfrm>
            <a:custGeom>
              <a:avLst/>
              <a:gdLst>
                <a:gd name="connsiteX0" fmla="*/ 914 w 914"/>
                <a:gd name="connsiteY0" fmla="*/ 3657 h 3657"/>
                <a:gd name="connsiteX1" fmla="*/ 0 w 914"/>
                <a:gd name="connsiteY1" fmla="*/ 0 h 3657"/>
                <a:gd name="connsiteX2" fmla="*/ 914 w 914"/>
                <a:gd name="connsiteY2" fmla="*/ 3657 h 3657"/>
              </a:gdLst>
              <a:ahLst/>
              <a:cxnLst>
                <a:cxn ang="0">
                  <a:pos x="connsiteX0" y="connsiteY0"/>
                </a:cxn>
                <a:cxn ang="0">
                  <a:pos x="connsiteX1" y="connsiteY1"/>
                </a:cxn>
                <a:cxn ang="0">
                  <a:pos x="connsiteX2" y="connsiteY2"/>
                </a:cxn>
              </a:cxnLst>
              <a:rect l="l" t="t" r="r" b="b"/>
              <a:pathLst>
                <a:path w="914" h="3657">
                  <a:moveTo>
                    <a:pt x="914" y="3657"/>
                  </a:moveTo>
                  <a:cubicBezTo>
                    <a:pt x="686" y="2514"/>
                    <a:pt x="229" y="1143"/>
                    <a:pt x="0" y="0"/>
                  </a:cubicBezTo>
                  <a:cubicBezTo>
                    <a:pt x="229" y="1143"/>
                    <a:pt x="457" y="2286"/>
                    <a:pt x="914" y="3657"/>
                  </a:cubicBezTo>
                  <a:close/>
                </a:path>
              </a:pathLst>
            </a:custGeom>
            <a:solidFill>
              <a:srgbClr val="FFFFFF"/>
            </a:solidFill>
            <a:ln w="2286" cap="flat">
              <a:noFill/>
              <a:prstDash val="solid"/>
              <a:miter/>
            </a:ln>
          </p:spPr>
          <p:txBody>
            <a:bodyPr rtlCol="0" anchor="ctr"/>
            <a:lstStyle/>
            <a:p>
              <a:endParaRPr lang="en-US"/>
            </a:p>
          </p:txBody>
        </p:sp>
        <p:sp>
          <p:nvSpPr>
            <p:cNvPr id="122" name="Freeform 2100">
              <a:extLst>
                <a:ext uri="{FF2B5EF4-FFF2-40B4-BE49-F238E27FC236}">
                  <a16:creationId xmlns:a16="http://schemas.microsoft.com/office/drawing/2014/main" id="{16F98437-4CFA-A1E9-53E6-43B8C853C52C}"/>
                </a:ext>
              </a:extLst>
            </p:cNvPr>
            <p:cNvSpPr/>
            <p:nvPr/>
          </p:nvSpPr>
          <p:spPr>
            <a:xfrm>
              <a:off x="3109926" y="5176418"/>
              <a:ext cx="1143" cy="2971"/>
            </a:xfrm>
            <a:custGeom>
              <a:avLst/>
              <a:gdLst>
                <a:gd name="connsiteX0" fmla="*/ 1143 w 1143"/>
                <a:gd name="connsiteY0" fmla="*/ 2972 h 2971"/>
                <a:gd name="connsiteX1" fmla="*/ 0 w 1143"/>
                <a:gd name="connsiteY1" fmla="*/ 0 h 2971"/>
                <a:gd name="connsiteX2" fmla="*/ 1143 w 1143"/>
                <a:gd name="connsiteY2" fmla="*/ 2972 h 2971"/>
              </a:gdLst>
              <a:ahLst/>
              <a:cxnLst>
                <a:cxn ang="0">
                  <a:pos x="connsiteX0" y="connsiteY0"/>
                </a:cxn>
                <a:cxn ang="0">
                  <a:pos x="connsiteX1" y="connsiteY1"/>
                </a:cxn>
                <a:cxn ang="0">
                  <a:pos x="connsiteX2" y="connsiteY2"/>
                </a:cxn>
              </a:cxnLst>
              <a:rect l="l" t="t" r="r" b="b"/>
              <a:pathLst>
                <a:path w="1143" h="2971">
                  <a:moveTo>
                    <a:pt x="1143" y="2972"/>
                  </a:moveTo>
                  <a:cubicBezTo>
                    <a:pt x="686" y="2058"/>
                    <a:pt x="457" y="915"/>
                    <a:pt x="0" y="0"/>
                  </a:cubicBezTo>
                  <a:cubicBezTo>
                    <a:pt x="457" y="1143"/>
                    <a:pt x="686" y="2058"/>
                    <a:pt x="1143" y="2972"/>
                  </a:cubicBezTo>
                  <a:close/>
                </a:path>
              </a:pathLst>
            </a:custGeom>
            <a:solidFill>
              <a:srgbClr val="FFFFFF"/>
            </a:solidFill>
            <a:ln w="2286" cap="flat">
              <a:noFill/>
              <a:prstDash val="solid"/>
              <a:miter/>
            </a:ln>
          </p:spPr>
          <p:txBody>
            <a:bodyPr rtlCol="0" anchor="ctr"/>
            <a:lstStyle/>
            <a:p>
              <a:endParaRPr lang="en-US"/>
            </a:p>
          </p:txBody>
        </p:sp>
        <p:sp>
          <p:nvSpPr>
            <p:cNvPr id="123" name="Freeform 2101">
              <a:extLst>
                <a:ext uri="{FF2B5EF4-FFF2-40B4-BE49-F238E27FC236}">
                  <a16:creationId xmlns:a16="http://schemas.microsoft.com/office/drawing/2014/main" id="{BCE48895-8F04-766F-5519-F09E7F3EC99D}"/>
                </a:ext>
              </a:extLst>
            </p:cNvPr>
            <p:cNvSpPr/>
            <p:nvPr/>
          </p:nvSpPr>
          <p:spPr>
            <a:xfrm>
              <a:off x="3236342" y="5247970"/>
              <a:ext cx="8229" cy="1371"/>
            </a:xfrm>
            <a:custGeom>
              <a:avLst/>
              <a:gdLst>
                <a:gd name="connsiteX0" fmla="*/ 8230 w 8229"/>
                <a:gd name="connsiteY0" fmla="*/ 0 h 1371"/>
                <a:gd name="connsiteX1" fmla="*/ 0 w 8229"/>
                <a:gd name="connsiteY1" fmla="*/ 1372 h 1371"/>
                <a:gd name="connsiteX2" fmla="*/ 8230 w 8229"/>
                <a:gd name="connsiteY2" fmla="*/ 0 h 1371"/>
              </a:gdLst>
              <a:ahLst/>
              <a:cxnLst>
                <a:cxn ang="0">
                  <a:pos x="connsiteX0" y="connsiteY0"/>
                </a:cxn>
                <a:cxn ang="0">
                  <a:pos x="connsiteX1" y="connsiteY1"/>
                </a:cxn>
                <a:cxn ang="0">
                  <a:pos x="connsiteX2" y="connsiteY2"/>
                </a:cxn>
              </a:cxnLst>
              <a:rect l="l" t="t" r="r" b="b"/>
              <a:pathLst>
                <a:path w="8229" h="1371">
                  <a:moveTo>
                    <a:pt x="8230" y="0"/>
                  </a:moveTo>
                  <a:cubicBezTo>
                    <a:pt x="5486" y="686"/>
                    <a:pt x="2743" y="1143"/>
                    <a:pt x="0" y="1372"/>
                  </a:cubicBezTo>
                  <a:cubicBezTo>
                    <a:pt x="2743" y="1143"/>
                    <a:pt x="5486" y="686"/>
                    <a:pt x="8230" y="0"/>
                  </a:cubicBezTo>
                  <a:close/>
                </a:path>
              </a:pathLst>
            </a:custGeom>
            <a:solidFill>
              <a:srgbClr val="FFFFFF"/>
            </a:solidFill>
            <a:ln w="2286" cap="flat">
              <a:noFill/>
              <a:prstDash val="solid"/>
              <a:miter/>
            </a:ln>
          </p:spPr>
          <p:txBody>
            <a:bodyPr rtlCol="0" anchor="ctr"/>
            <a:lstStyle/>
            <a:p>
              <a:endParaRPr lang="en-US"/>
            </a:p>
          </p:txBody>
        </p:sp>
        <p:sp>
          <p:nvSpPr>
            <p:cNvPr id="124" name="Freeform 2102">
              <a:extLst>
                <a:ext uri="{FF2B5EF4-FFF2-40B4-BE49-F238E27FC236}">
                  <a16:creationId xmlns:a16="http://schemas.microsoft.com/office/drawing/2014/main" id="{24497A3B-F266-D866-9725-F58BCC8EB62E}"/>
                </a:ext>
              </a:extLst>
            </p:cNvPr>
            <p:cNvSpPr/>
            <p:nvPr/>
          </p:nvSpPr>
          <p:spPr>
            <a:xfrm>
              <a:off x="3244343" y="5246598"/>
              <a:ext cx="5486" cy="1371"/>
            </a:xfrm>
            <a:custGeom>
              <a:avLst/>
              <a:gdLst>
                <a:gd name="connsiteX0" fmla="*/ 5486 w 5486"/>
                <a:gd name="connsiteY0" fmla="*/ 0 h 1371"/>
                <a:gd name="connsiteX1" fmla="*/ 0 w 5486"/>
                <a:gd name="connsiteY1" fmla="*/ 1371 h 1371"/>
                <a:gd name="connsiteX2" fmla="*/ 5486 w 5486"/>
                <a:gd name="connsiteY2" fmla="*/ 0 h 1371"/>
              </a:gdLst>
              <a:ahLst/>
              <a:cxnLst>
                <a:cxn ang="0">
                  <a:pos x="connsiteX0" y="connsiteY0"/>
                </a:cxn>
                <a:cxn ang="0">
                  <a:pos x="connsiteX1" y="connsiteY1"/>
                </a:cxn>
                <a:cxn ang="0">
                  <a:pos x="connsiteX2" y="connsiteY2"/>
                </a:cxn>
              </a:cxnLst>
              <a:rect l="l" t="t" r="r" b="b"/>
              <a:pathLst>
                <a:path w="5486" h="1371">
                  <a:moveTo>
                    <a:pt x="5486" y="0"/>
                  </a:moveTo>
                  <a:cubicBezTo>
                    <a:pt x="3658" y="457"/>
                    <a:pt x="1829" y="914"/>
                    <a:pt x="0" y="1371"/>
                  </a:cubicBezTo>
                  <a:cubicBezTo>
                    <a:pt x="2057" y="914"/>
                    <a:pt x="3658" y="457"/>
                    <a:pt x="5486" y="0"/>
                  </a:cubicBezTo>
                  <a:close/>
                </a:path>
              </a:pathLst>
            </a:custGeom>
            <a:solidFill>
              <a:srgbClr val="FFFFFF"/>
            </a:solidFill>
            <a:ln w="2286" cap="flat">
              <a:noFill/>
              <a:prstDash val="solid"/>
              <a:miter/>
            </a:ln>
          </p:spPr>
          <p:txBody>
            <a:bodyPr rtlCol="0" anchor="ctr"/>
            <a:lstStyle/>
            <a:p>
              <a:endParaRPr lang="en-US"/>
            </a:p>
          </p:txBody>
        </p:sp>
        <p:sp>
          <p:nvSpPr>
            <p:cNvPr id="125" name="Freeform 2103">
              <a:extLst>
                <a:ext uri="{FF2B5EF4-FFF2-40B4-BE49-F238E27FC236}">
                  <a16:creationId xmlns:a16="http://schemas.microsoft.com/office/drawing/2014/main" id="{B8A38E22-89B2-F883-A392-782F52FE01D3}"/>
                </a:ext>
              </a:extLst>
            </p:cNvPr>
            <p:cNvSpPr/>
            <p:nvPr/>
          </p:nvSpPr>
          <p:spPr>
            <a:xfrm>
              <a:off x="3164562" y="5236997"/>
              <a:ext cx="9829" cy="3886"/>
            </a:xfrm>
            <a:custGeom>
              <a:avLst/>
              <a:gdLst>
                <a:gd name="connsiteX0" fmla="*/ 9830 w 9829"/>
                <a:gd name="connsiteY0" fmla="*/ 3887 h 3886"/>
                <a:gd name="connsiteX1" fmla="*/ 0 w 9829"/>
                <a:gd name="connsiteY1" fmla="*/ 0 h 3886"/>
                <a:gd name="connsiteX2" fmla="*/ 9830 w 9829"/>
                <a:gd name="connsiteY2" fmla="*/ 3887 h 3886"/>
              </a:gdLst>
              <a:ahLst/>
              <a:cxnLst>
                <a:cxn ang="0">
                  <a:pos x="connsiteX0" y="connsiteY0"/>
                </a:cxn>
                <a:cxn ang="0">
                  <a:pos x="connsiteX1" y="connsiteY1"/>
                </a:cxn>
                <a:cxn ang="0">
                  <a:pos x="connsiteX2" y="connsiteY2"/>
                </a:cxn>
              </a:cxnLst>
              <a:rect l="l" t="t" r="r" b="b"/>
              <a:pathLst>
                <a:path w="9829" h="3886">
                  <a:moveTo>
                    <a:pt x="9830" y="3887"/>
                  </a:moveTo>
                  <a:cubicBezTo>
                    <a:pt x="6401" y="2744"/>
                    <a:pt x="3200" y="1372"/>
                    <a:pt x="0" y="0"/>
                  </a:cubicBezTo>
                  <a:cubicBezTo>
                    <a:pt x="3200" y="1601"/>
                    <a:pt x="6401" y="2744"/>
                    <a:pt x="9830" y="3887"/>
                  </a:cubicBezTo>
                  <a:close/>
                </a:path>
              </a:pathLst>
            </a:custGeom>
            <a:solidFill>
              <a:srgbClr val="FFFFFF"/>
            </a:solidFill>
            <a:ln w="2286" cap="flat">
              <a:noFill/>
              <a:prstDash val="solid"/>
              <a:miter/>
            </a:ln>
          </p:spPr>
          <p:txBody>
            <a:bodyPr rtlCol="0" anchor="ctr"/>
            <a:lstStyle/>
            <a:p>
              <a:endParaRPr lang="en-US"/>
            </a:p>
          </p:txBody>
        </p:sp>
        <p:sp>
          <p:nvSpPr>
            <p:cNvPr id="126" name="Freeform 2104">
              <a:extLst>
                <a:ext uri="{FF2B5EF4-FFF2-40B4-BE49-F238E27FC236}">
                  <a16:creationId xmlns:a16="http://schemas.microsoft.com/office/drawing/2014/main" id="{BE98407F-7A06-2A22-977A-FA64190936E0}"/>
                </a:ext>
              </a:extLst>
            </p:cNvPr>
            <p:cNvSpPr/>
            <p:nvPr/>
          </p:nvSpPr>
          <p:spPr>
            <a:xfrm>
              <a:off x="3306751" y="5200421"/>
              <a:ext cx="2286" cy="2743"/>
            </a:xfrm>
            <a:custGeom>
              <a:avLst/>
              <a:gdLst>
                <a:gd name="connsiteX0" fmla="*/ 0 w 2286"/>
                <a:gd name="connsiteY0" fmla="*/ 2744 h 2743"/>
                <a:gd name="connsiteX1" fmla="*/ 2286 w 2286"/>
                <a:gd name="connsiteY1" fmla="*/ 0 h 2743"/>
                <a:gd name="connsiteX2" fmla="*/ 2286 w 2286"/>
                <a:gd name="connsiteY2" fmla="*/ 0 h 2743"/>
                <a:gd name="connsiteX3" fmla="*/ 2286 w 2286"/>
                <a:gd name="connsiteY3" fmla="*/ 0 h 2743"/>
                <a:gd name="connsiteX4" fmla="*/ 0 w 2286"/>
                <a:gd name="connsiteY4" fmla="*/ 2744 h 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 h="2743">
                  <a:moveTo>
                    <a:pt x="0" y="2744"/>
                  </a:moveTo>
                  <a:cubicBezTo>
                    <a:pt x="686" y="1829"/>
                    <a:pt x="1372" y="915"/>
                    <a:pt x="2286" y="0"/>
                  </a:cubicBezTo>
                  <a:cubicBezTo>
                    <a:pt x="2286" y="0"/>
                    <a:pt x="2286" y="0"/>
                    <a:pt x="2286" y="0"/>
                  </a:cubicBezTo>
                  <a:cubicBezTo>
                    <a:pt x="2286" y="0"/>
                    <a:pt x="2286" y="0"/>
                    <a:pt x="2286" y="0"/>
                  </a:cubicBezTo>
                  <a:cubicBezTo>
                    <a:pt x="1372" y="915"/>
                    <a:pt x="686" y="1829"/>
                    <a:pt x="0" y="2744"/>
                  </a:cubicBezTo>
                  <a:close/>
                </a:path>
              </a:pathLst>
            </a:custGeom>
            <a:solidFill>
              <a:srgbClr val="FFFFFF"/>
            </a:solidFill>
            <a:ln w="2286" cap="flat">
              <a:noFill/>
              <a:prstDash val="solid"/>
              <a:miter/>
            </a:ln>
          </p:spPr>
          <p:txBody>
            <a:bodyPr rtlCol="0" anchor="ctr"/>
            <a:lstStyle/>
            <a:p>
              <a:endParaRPr lang="en-US"/>
            </a:p>
          </p:txBody>
        </p:sp>
        <p:sp>
          <p:nvSpPr>
            <p:cNvPr id="127" name="Freeform 2105">
              <a:extLst>
                <a:ext uri="{FF2B5EF4-FFF2-40B4-BE49-F238E27FC236}">
                  <a16:creationId xmlns:a16="http://schemas.microsoft.com/office/drawing/2014/main" id="{81985690-FDAB-D515-EA3F-822FEB3CB550}"/>
                </a:ext>
              </a:extLst>
            </p:cNvPr>
            <p:cNvSpPr/>
            <p:nvPr/>
          </p:nvSpPr>
          <p:spPr>
            <a:xfrm>
              <a:off x="3227655" y="5249570"/>
              <a:ext cx="5714" cy="228"/>
            </a:xfrm>
            <a:custGeom>
              <a:avLst/>
              <a:gdLst>
                <a:gd name="connsiteX0" fmla="*/ 5715 w 5714"/>
                <a:gd name="connsiteY0" fmla="*/ 0 h 228"/>
                <a:gd name="connsiteX1" fmla="*/ 0 w 5714"/>
                <a:gd name="connsiteY1" fmla="*/ 229 h 228"/>
                <a:gd name="connsiteX2" fmla="*/ 5715 w 5714"/>
                <a:gd name="connsiteY2" fmla="*/ 0 h 228"/>
              </a:gdLst>
              <a:ahLst/>
              <a:cxnLst>
                <a:cxn ang="0">
                  <a:pos x="connsiteX0" y="connsiteY0"/>
                </a:cxn>
                <a:cxn ang="0">
                  <a:pos x="connsiteX1" y="connsiteY1"/>
                </a:cxn>
                <a:cxn ang="0">
                  <a:pos x="connsiteX2" y="connsiteY2"/>
                </a:cxn>
              </a:cxnLst>
              <a:rect l="l" t="t" r="r" b="b"/>
              <a:pathLst>
                <a:path w="5714" h="228">
                  <a:moveTo>
                    <a:pt x="5715" y="0"/>
                  </a:moveTo>
                  <a:cubicBezTo>
                    <a:pt x="3886" y="229"/>
                    <a:pt x="1829" y="229"/>
                    <a:pt x="0" y="229"/>
                  </a:cubicBezTo>
                  <a:cubicBezTo>
                    <a:pt x="1829" y="229"/>
                    <a:pt x="3886" y="229"/>
                    <a:pt x="5715" y="0"/>
                  </a:cubicBezTo>
                  <a:close/>
                </a:path>
              </a:pathLst>
            </a:custGeom>
            <a:solidFill>
              <a:srgbClr val="FFFFFF"/>
            </a:solidFill>
            <a:ln w="2286" cap="flat">
              <a:noFill/>
              <a:prstDash val="solid"/>
              <a:miter/>
            </a:ln>
          </p:spPr>
          <p:txBody>
            <a:bodyPr rtlCol="0" anchor="ctr"/>
            <a:lstStyle/>
            <a:p>
              <a:endParaRPr lang="en-US"/>
            </a:p>
          </p:txBody>
        </p:sp>
        <p:sp>
          <p:nvSpPr>
            <p:cNvPr id="128" name="Freeform 2106">
              <a:extLst>
                <a:ext uri="{FF2B5EF4-FFF2-40B4-BE49-F238E27FC236}">
                  <a16:creationId xmlns:a16="http://schemas.microsoft.com/office/drawing/2014/main" id="{7D21237A-0D2D-E5A1-A912-7B2B3F6B4843}"/>
                </a:ext>
              </a:extLst>
            </p:cNvPr>
            <p:cNvSpPr/>
            <p:nvPr/>
          </p:nvSpPr>
          <p:spPr>
            <a:xfrm>
              <a:off x="3174391" y="5240883"/>
              <a:ext cx="13716" cy="3886"/>
            </a:xfrm>
            <a:custGeom>
              <a:avLst/>
              <a:gdLst>
                <a:gd name="connsiteX0" fmla="*/ 13716 w 13716"/>
                <a:gd name="connsiteY0" fmla="*/ 3886 h 3886"/>
                <a:gd name="connsiteX1" fmla="*/ 0 w 13716"/>
                <a:gd name="connsiteY1" fmla="*/ 0 h 3886"/>
                <a:gd name="connsiteX2" fmla="*/ 13716 w 13716"/>
                <a:gd name="connsiteY2" fmla="*/ 3886 h 3886"/>
              </a:gdLst>
              <a:ahLst/>
              <a:cxnLst>
                <a:cxn ang="0">
                  <a:pos x="connsiteX0" y="connsiteY0"/>
                </a:cxn>
                <a:cxn ang="0">
                  <a:pos x="connsiteX1" y="connsiteY1"/>
                </a:cxn>
                <a:cxn ang="0">
                  <a:pos x="connsiteX2" y="connsiteY2"/>
                </a:cxn>
              </a:cxnLst>
              <a:rect l="l" t="t" r="r" b="b"/>
              <a:pathLst>
                <a:path w="13716" h="3886">
                  <a:moveTo>
                    <a:pt x="13716" y="3886"/>
                  </a:moveTo>
                  <a:cubicBezTo>
                    <a:pt x="8915" y="2743"/>
                    <a:pt x="4343" y="1600"/>
                    <a:pt x="0" y="0"/>
                  </a:cubicBezTo>
                  <a:cubicBezTo>
                    <a:pt x="4343" y="1600"/>
                    <a:pt x="8915" y="2971"/>
                    <a:pt x="13716" y="3886"/>
                  </a:cubicBezTo>
                  <a:close/>
                </a:path>
              </a:pathLst>
            </a:custGeom>
            <a:solidFill>
              <a:srgbClr val="FFFFFF"/>
            </a:solidFill>
            <a:ln w="2286" cap="flat">
              <a:noFill/>
              <a:prstDash val="solid"/>
              <a:miter/>
            </a:ln>
          </p:spPr>
          <p:txBody>
            <a:bodyPr rtlCol="0" anchor="ctr"/>
            <a:lstStyle/>
            <a:p>
              <a:endParaRPr lang="en-US"/>
            </a:p>
          </p:txBody>
        </p:sp>
        <p:sp>
          <p:nvSpPr>
            <p:cNvPr id="129" name="Freeform 2107">
              <a:extLst>
                <a:ext uri="{FF2B5EF4-FFF2-40B4-BE49-F238E27FC236}">
                  <a16:creationId xmlns:a16="http://schemas.microsoft.com/office/drawing/2014/main" id="{F780D52A-C757-C75A-98C7-23FE9ADD799F}"/>
                </a:ext>
              </a:extLst>
            </p:cNvPr>
            <p:cNvSpPr/>
            <p:nvPr/>
          </p:nvSpPr>
          <p:spPr>
            <a:xfrm>
              <a:off x="2960879" y="4487475"/>
              <a:ext cx="238429" cy="149075"/>
            </a:xfrm>
            <a:custGeom>
              <a:avLst/>
              <a:gdLst>
                <a:gd name="connsiteX0" fmla="*/ 237515 w 238429"/>
                <a:gd name="connsiteY0" fmla="*/ 3372 h 149075"/>
                <a:gd name="connsiteX1" fmla="*/ 225857 w 238429"/>
                <a:gd name="connsiteY1" fmla="*/ 171 h 149075"/>
                <a:gd name="connsiteX2" fmla="*/ 214655 w 238429"/>
                <a:gd name="connsiteY2" fmla="*/ 171 h 149075"/>
                <a:gd name="connsiteX3" fmla="*/ 203911 w 238429"/>
                <a:gd name="connsiteY3" fmla="*/ 3143 h 149075"/>
                <a:gd name="connsiteX4" fmla="*/ 193853 w 238429"/>
                <a:gd name="connsiteY4" fmla="*/ 8858 h 149075"/>
                <a:gd name="connsiteX5" fmla="*/ 185166 w 238429"/>
                <a:gd name="connsiteY5" fmla="*/ 17316 h 149075"/>
                <a:gd name="connsiteX6" fmla="*/ 172593 w 238429"/>
                <a:gd name="connsiteY6" fmla="*/ 40634 h 149075"/>
                <a:gd name="connsiteX7" fmla="*/ 162992 w 238429"/>
                <a:gd name="connsiteY7" fmla="*/ 62579 h 149075"/>
                <a:gd name="connsiteX8" fmla="*/ 133731 w 238429"/>
                <a:gd name="connsiteY8" fmla="*/ 93897 h 149075"/>
                <a:gd name="connsiteX9" fmla="*/ 55550 w 238429"/>
                <a:gd name="connsiteY9" fmla="*/ 102356 h 149075"/>
                <a:gd name="connsiteX10" fmla="*/ 60579 w 238429"/>
                <a:gd name="connsiteY10" fmla="*/ 103041 h 149075"/>
                <a:gd name="connsiteX11" fmla="*/ 37490 w 238429"/>
                <a:gd name="connsiteY11" fmla="*/ 97326 h 149075"/>
                <a:gd name="connsiteX12" fmla="*/ 5029 w 238429"/>
                <a:gd name="connsiteY12" fmla="*/ 81553 h 149075"/>
                <a:gd name="connsiteX13" fmla="*/ 0 w 238429"/>
                <a:gd name="connsiteY13" fmla="*/ 78124 h 149075"/>
                <a:gd name="connsiteX14" fmla="*/ 0 w 238429"/>
                <a:gd name="connsiteY14" fmla="*/ 78124 h 149075"/>
                <a:gd name="connsiteX15" fmla="*/ 229 w 238429"/>
                <a:gd name="connsiteY15" fmla="*/ 79267 h 149075"/>
                <a:gd name="connsiteX16" fmla="*/ 457 w 238429"/>
                <a:gd name="connsiteY16" fmla="*/ 80867 h 149075"/>
                <a:gd name="connsiteX17" fmla="*/ 686 w 238429"/>
                <a:gd name="connsiteY17" fmla="*/ 82239 h 149075"/>
                <a:gd name="connsiteX18" fmla="*/ 914 w 238429"/>
                <a:gd name="connsiteY18" fmla="*/ 83839 h 149075"/>
                <a:gd name="connsiteX19" fmla="*/ 1143 w 238429"/>
                <a:gd name="connsiteY19" fmla="*/ 84982 h 149075"/>
                <a:gd name="connsiteX20" fmla="*/ 1600 w 238429"/>
                <a:gd name="connsiteY20" fmla="*/ 86582 h 149075"/>
                <a:gd name="connsiteX21" fmla="*/ 1829 w 238429"/>
                <a:gd name="connsiteY21" fmla="*/ 87725 h 149075"/>
                <a:gd name="connsiteX22" fmla="*/ 2515 w 238429"/>
                <a:gd name="connsiteY22" fmla="*/ 90240 h 149075"/>
                <a:gd name="connsiteX23" fmla="*/ 2972 w 238429"/>
                <a:gd name="connsiteY23" fmla="*/ 91383 h 149075"/>
                <a:gd name="connsiteX24" fmla="*/ 3429 w 238429"/>
                <a:gd name="connsiteY24" fmla="*/ 92754 h 149075"/>
                <a:gd name="connsiteX25" fmla="*/ 3886 w 238429"/>
                <a:gd name="connsiteY25" fmla="*/ 93897 h 149075"/>
                <a:gd name="connsiteX26" fmla="*/ 4572 w 238429"/>
                <a:gd name="connsiteY26" fmla="*/ 95269 h 149075"/>
                <a:gd name="connsiteX27" fmla="*/ 5029 w 238429"/>
                <a:gd name="connsiteY27" fmla="*/ 96412 h 149075"/>
                <a:gd name="connsiteX28" fmla="*/ 5944 w 238429"/>
                <a:gd name="connsiteY28" fmla="*/ 98241 h 149075"/>
                <a:gd name="connsiteX29" fmla="*/ 6629 w 238429"/>
                <a:gd name="connsiteY29" fmla="*/ 99612 h 149075"/>
                <a:gd name="connsiteX30" fmla="*/ 7544 w 238429"/>
                <a:gd name="connsiteY30" fmla="*/ 101213 h 149075"/>
                <a:gd name="connsiteX31" fmla="*/ 8230 w 238429"/>
                <a:gd name="connsiteY31" fmla="*/ 102356 h 149075"/>
                <a:gd name="connsiteX32" fmla="*/ 9144 w 238429"/>
                <a:gd name="connsiteY32" fmla="*/ 103727 h 149075"/>
                <a:gd name="connsiteX33" fmla="*/ 9830 w 238429"/>
                <a:gd name="connsiteY33" fmla="*/ 104642 h 149075"/>
                <a:gd name="connsiteX34" fmla="*/ 10744 w 238429"/>
                <a:gd name="connsiteY34" fmla="*/ 106013 h 149075"/>
                <a:gd name="connsiteX35" fmla="*/ 11430 w 238429"/>
                <a:gd name="connsiteY35" fmla="*/ 106928 h 149075"/>
                <a:gd name="connsiteX36" fmla="*/ 13030 w 238429"/>
                <a:gd name="connsiteY36" fmla="*/ 108985 h 149075"/>
                <a:gd name="connsiteX37" fmla="*/ 13716 w 238429"/>
                <a:gd name="connsiteY37" fmla="*/ 109671 h 149075"/>
                <a:gd name="connsiteX38" fmla="*/ 14859 w 238429"/>
                <a:gd name="connsiteY38" fmla="*/ 111042 h 149075"/>
                <a:gd name="connsiteX39" fmla="*/ 15545 w 238429"/>
                <a:gd name="connsiteY39" fmla="*/ 111957 h 149075"/>
                <a:gd name="connsiteX40" fmla="*/ 16688 w 238429"/>
                <a:gd name="connsiteY40" fmla="*/ 113328 h 149075"/>
                <a:gd name="connsiteX41" fmla="*/ 17374 w 238429"/>
                <a:gd name="connsiteY41" fmla="*/ 114243 h 149075"/>
                <a:gd name="connsiteX42" fmla="*/ 18745 w 238429"/>
                <a:gd name="connsiteY42" fmla="*/ 115843 h 149075"/>
                <a:gd name="connsiteX43" fmla="*/ 19202 w 238429"/>
                <a:gd name="connsiteY43" fmla="*/ 116300 h 149075"/>
                <a:gd name="connsiteX44" fmla="*/ 21031 w 238429"/>
                <a:gd name="connsiteY44" fmla="*/ 118129 h 149075"/>
                <a:gd name="connsiteX45" fmla="*/ 21717 w 238429"/>
                <a:gd name="connsiteY45" fmla="*/ 118815 h 149075"/>
                <a:gd name="connsiteX46" fmla="*/ 23089 w 238429"/>
                <a:gd name="connsiteY46" fmla="*/ 119958 h 149075"/>
                <a:gd name="connsiteX47" fmla="*/ 23774 w 238429"/>
                <a:gd name="connsiteY47" fmla="*/ 120644 h 149075"/>
                <a:gd name="connsiteX48" fmla="*/ 25146 w 238429"/>
                <a:gd name="connsiteY48" fmla="*/ 121787 h 149075"/>
                <a:gd name="connsiteX49" fmla="*/ 25832 w 238429"/>
                <a:gd name="connsiteY49" fmla="*/ 122244 h 149075"/>
                <a:gd name="connsiteX50" fmla="*/ 27889 w 238429"/>
                <a:gd name="connsiteY50" fmla="*/ 123844 h 149075"/>
                <a:gd name="connsiteX51" fmla="*/ 28346 w 238429"/>
                <a:gd name="connsiteY51" fmla="*/ 124073 h 149075"/>
                <a:gd name="connsiteX52" fmla="*/ 30175 w 238429"/>
                <a:gd name="connsiteY52" fmla="*/ 125444 h 149075"/>
                <a:gd name="connsiteX53" fmla="*/ 30861 w 238429"/>
                <a:gd name="connsiteY53" fmla="*/ 125901 h 149075"/>
                <a:gd name="connsiteX54" fmla="*/ 32461 w 238429"/>
                <a:gd name="connsiteY54" fmla="*/ 126816 h 149075"/>
                <a:gd name="connsiteX55" fmla="*/ 33147 w 238429"/>
                <a:gd name="connsiteY55" fmla="*/ 127273 h 149075"/>
                <a:gd name="connsiteX56" fmla="*/ 34976 w 238429"/>
                <a:gd name="connsiteY56" fmla="*/ 128416 h 149075"/>
                <a:gd name="connsiteX57" fmla="*/ 35433 w 238429"/>
                <a:gd name="connsiteY57" fmla="*/ 128645 h 149075"/>
                <a:gd name="connsiteX58" fmla="*/ 37719 w 238429"/>
                <a:gd name="connsiteY58" fmla="*/ 129788 h 149075"/>
                <a:gd name="connsiteX59" fmla="*/ 38405 w 238429"/>
                <a:gd name="connsiteY59" fmla="*/ 130016 h 149075"/>
                <a:gd name="connsiteX60" fmla="*/ 40234 w 238429"/>
                <a:gd name="connsiteY60" fmla="*/ 130931 h 149075"/>
                <a:gd name="connsiteX61" fmla="*/ 41148 w 238429"/>
                <a:gd name="connsiteY61" fmla="*/ 131388 h 149075"/>
                <a:gd name="connsiteX62" fmla="*/ 42748 w 238429"/>
                <a:gd name="connsiteY62" fmla="*/ 132074 h 149075"/>
                <a:gd name="connsiteX63" fmla="*/ 43434 w 238429"/>
                <a:gd name="connsiteY63" fmla="*/ 132302 h 149075"/>
                <a:gd name="connsiteX64" fmla="*/ 45949 w 238429"/>
                <a:gd name="connsiteY64" fmla="*/ 133217 h 149075"/>
                <a:gd name="connsiteX65" fmla="*/ 51664 w 238429"/>
                <a:gd name="connsiteY65" fmla="*/ 135274 h 149075"/>
                <a:gd name="connsiteX66" fmla="*/ 67437 w 238429"/>
                <a:gd name="connsiteY66" fmla="*/ 140303 h 149075"/>
                <a:gd name="connsiteX67" fmla="*/ 69952 w 238429"/>
                <a:gd name="connsiteY67" fmla="*/ 140989 h 149075"/>
                <a:gd name="connsiteX68" fmla="*/ 90983 w 238429"/>
                <a:gd name="connsiteY68" fmla="*/ 145790 h 149075"/>
                <a:gd name="connsiteX69" fmla="*/ 92812 w 238429"/>
                <a:gd name="connsiteY69" fmla="*/ 146018 h 149075"/>
                <a:gd name="connsiteX70" fmla="*/ 109499 w 238429"/>
                <a:gd name="connsiteY70" fmla="*/ 148304 h 149075"/>
                <a:gd name="connsiteX71" fmla="*/ 121387 w 238429"/>
                <a:gd name="connsiteY71" fmla="*/ 148990 h 149075"/>
                <a:gd name="connsiteX72" fmla="*/ 139446 w 238429"/>
                <a:gd name="connsiteY72" fmla="*/ 148304 h 149075"/>
                <a:gd name="connsiteX73" fmla="*/ 176479 w 238429"/>
                <a:gd name="connsiteY73" fmla="*/ 134360 h 149075"/>
                <a:gd name="connsiteX74" fmla="*/ 179680 w 238429"/>
                <a:gd name="connsiteY74" fmla="*/ 130931 h 149075"/>
                <a:gd name="connsiteX75" fmla="*/ 181051 w 238429"/>
                <a:gd name="connsiteY75" fmla="*/ 129102 h 149075"/>
                <a:gd name="connsiteX76" fmla="*/ 183566 w 238429"/>
                <a:gd name="connsiteY76" fmla="*/ 124987 h 149075"/>
                <a:gd name="connsiteX77" fmla="*/ 184709 w 238429"/>
                <a:gd name="connsiteY77" fmla="*/ 122701 h 149075"/>
                <a:gd name="connsiteX78" fmla="*/ 186995 w 238429"/>
                <a:gd name="connsiteY78" fmla="*/ 115386 h 149075"/>
                <a:gd name="connsiteX79" fmla="*/ 187681 w 238429"/>
                <a:gd name="connsiteY79" fmla="*/ 109899 h 149075"/>
                <a:gd name="connsiteX80" fmla="*/ 186538 w 238429"/>
                <a:gd name="connsiteY80" fmla="*/ 93897 h 149075"/>
                <a:gd name="connsiteX81" fmla="*/ 186080 w 238429"/>
                <a:gd name="connsiteY81" fmla="*/ 91611 h 149075"/>
                <a:gd name="connsiteX82" fmla="*/ 185852 w 238429"/>
                <a:gd name="connsiteY82" fmla="*/ 90926 h 149075"/>
                <a:gd name="connsiteX83" fmla="*/ 185623 w 238429"/>
                <a:gd name="connsiteY83" fmla="*/ 89325 h 149075"/>
                <a:gd name="connsiteX84" fmla="*/ 185395 w 238429"/>
                <a:gd name="connsiteY84" fmla="*/ 88411 h 149075"/>
                <a:gd name="connsiteX85" fmla="*/ 185166 w 238429"/>
                <a:gd name="connsiteY85" fmla="*/ 86811 h 149075"/>
                <a:gd name="connsiteX86" fmla="*/ 185166 w 238429"/>
                <a:gd name="connsiteY86" fmla="*/ 85668 h 149075"/>
                <a:gd name="connsiteX87" fmla="*/ 184937 w 238429"/>
                <a:gd name="connsiteY87" fmla="*/ 84068 h 149075"/>
                <a:gd name="connsiteX88" fmla="*/ 184937 w 238429"/>
                <a:gd name="connsiteY88" fmla="*/ 82925 h 149075"/>
                <a:gd name="connsiteX89" fmla="*/ 184937 w 238429"/>
                <a:gd name="connsiteY89" fmla="*/ 81324 h 149075"/>
                <a:gd name="connsiteX90" fmla="*/ 184937 w 238429"/>
                <a:gd name="connsiteY90" fmla="*/ 79953 h 149075"/>
                <a:gd name="connsiteX91" fmla="*/ 184937 w 238429"/>
                <a:gd name="connsiteY91" fmla="*/ 78353 h 149075"/>
                <a:gd name="connsiteX92" fmla="*/ 184937 w 238429"/>
                <a:gd name="connsiteY92" fmla="*/ 76981 h 149075"/>
                <a:gd name="connsiteX93" fmla="*/ 184937 w 238429"/>
                <a:gd name="connsiteY93" fmla="*/ 75381 h 149075"/>
                <a:gd name="connsiteX94" fmla="*/ 184937 w 238429"/>
                <a:gd name="connsiteY94" fmla="*/ 74009 h 149075"/>
                <a:gd name="connsiteX95" fmla="*/ 184937 w 238429"/>
                <a:gd name="connsiteY95" fmla="*/ 72409 h 149075"/>
                <a:gd name="connsiteX96" fmla="*/ 184937 w 238429"/>
                <a:gd name="connsiteY96" fmla="*/ 71037 h 149075"/>
                <a:gd name="connsiteX97" fmla="*/ 185166 w 238429"/>
                <a:gd name="connsiteY97" fmla="*/ 69437 h 149075"/>
                <a:gd name="connsiteX98" fmla="*/ 185395 w 238429"/>
                <a:gd name="connsiteY98" fmla="*/ 67837 h 149075"/>
                <a:gd name="connsiteX99" fmla="*/ 185623 w 238429"/>
                <a:gd name="connsiteY99" fmla="*/ 66008 h 149075"/>
                <a:gd name="connsiteX100" fmla="*/ 185852 w 238429"/>
                <a:gd name="connsiteY100" fmla="*/ 64408 h 149075"/>
                <a:gd name="connsiteX101" fmla="*/ 186080 w 238429"/>
                <a:gd name="connsiteY101" fmla="*/ 62579 h 149075"/>
                <a:gd name="connsiteX102" fmla="*/ 186309 w 238429"/>
                <a:gd name="connsiteY102" fmla="*/ 60979 h 149075"/>
                <a:gd name="connsiteX103" fmla="*/ 186766 w 238429"/>
                <a:gd name="connsiteY103" fmla="*/ 59150 h 149075"/>
                <a:gd name="connsiteX104" fmla="*/ 186995 w 238429"/>
                <a:gd name="connsiteY104" fmla="*/ 57550 h 149075"/>
                <a:gd name="connsiteX105" fmla="*/ 187452 w 238429"/>
                <a:gd name="connsiteY105" fmla="*/ 55721 h 149075"/>
                <a:gd name="connsiteX106" fmla="*/ 187909 w 238429"/>
                <a:gd name="connsiteY106" fmla="*/ 54121 h 149075"/>
                <a:gd name="connsiteX107" fmla="*/ 188366 w 238429"/>
                <a:gd name="connsiteY107" fmla="*/ 52292 h 149075"/>
                <a:gd name="connsiteX108" fmla="*/ 188824 w 238429"/>
                <a:gd name="connsiteY108" fmla="*/ 50692 h 149075"/>
                <a:gd name="connsiteX109" fmla="*/ 189509 w 238429"/>
                <a:gd name="connsiteY109" fmla="*/ 48406 h 149075"/>
                <a:gd name="connsiteX110" fmla="*/ 190195 w 238429"/>
                <a:gd name="connsiteY110" fmla="*/ 46577 h 149075"/>
                <a:gd name="connsiteX111" fmla="*/ 191338 w 238429"/>
                <a:gd name="connsiteY111" fmla="*/ 43834 h 149075"/>
                <a:gd name="connsiteX112" fmla="*/ 192024 w 238429"/>
                <a:gd name="connsiteY112" fmla="*/ 42462 h 149075"/>
                <a:gd name="connsiteX113" fmla="*/ 192938 w 238429"/>
                <a:gd name="connsiteY113" fmla="*/ 40634 h 149075"/>
                <a:gd name="connsiteX114" fmla="*/ 193853 w 238429"/>
                <a:gd name="connsiteY114" fmla="*/ 39033 h 149075"/>
                <a:gd name="connsiteX115" fmla="*/ 194767 w 238429"/>
                <a:gd name="connsiteY115" fmla="*/ 37205 h 149075"/>
                <a:gd name="connsiteX116" fmla="*/ 195682 w 238429"/>
                <a:gd name="connsiteY116" fmla="*/ 35604 h 149075"/>
                <a:gd name="connsiteX117" fmla="*/ 196825 w 238429"/>
                <a:gd name="connsiteY117" fmla="*/ 34004 h 149075"/>
                <a:gd name="connsiteX118" fmla="*/ 197968 w 238429"/>
                <a:gd name="connsiteY118" fmla="*/ 32404 h 149075"/>
                <a:gd name="connsiteX119" fmla="*/ 199111 w 238429"/>
                <a:gd name="connsiteY119" fmla="*/ 30804 h 149075"/>
                <a:gd name="connsiteX120" fmla="*/ 200254 w 238429"/>
                <a:gd name="connsiteY120" fmla="*/ 29204 h 149075"/>
                <a:gd name="connsiteX121" fmla="*/ 201625 w 238429"/>
                <a:gd name="connsiteY121" fmla="*/ 27603 h 149075"/>
                <a:gd name="connsiteX122" fmla="*/ 202997 w 238429"/>
                <a:gd name="connsiteY122" fmla="*/ 26003 h 149075"/>
                <a:gd name="connsiteX123" fmla="*/ 204368 w 238429"/>
                <a:gd name="connsiteY123" fmla="*/ 24403 h 149075"/>
                <a:gd name="connsiteX124" fmla="*/ 205740 w 238429"/>
                <a:gd name="connsiteY124" fmla="*/ 23031 h 149075"/>
                <a:gd name="connsiteX125" fmla="*/ 207340 w 238429"/>
                <a:gd name="connsiteY125" fmla="*/ 21660 h 149075"/>
                <a:gd name="connsiteX126" fmla="*/ 208940 w 238429"/>
                <a:gd name="connsiteY126" fmla="*/ 20288 h 149075"/>
                <a:gd name="connsiteX127" fmla="*/ 210541 w 238429"/>
                <a:gd name="connsiteY127" fmla="*/ 18917 h 149075"/>
                <a:gd name="connsiteX128" fmla="*/ 212141 w 238429"/>
                <a:gd name="connsiteY128" fmla="*/ 17545 h 149075"/>
                <a:gd name="connsiteX129" fmla="*/ 213970 w 238429"/>
                <a:gd name="connsiteY129" fmla="*/ 16173 h 149075"/>
                <a:gd name="connsiteX130" fmla="*/ 215798 w 238429"/>
                <a:gd name="connsiteY130" fmla="*/ 14802 h 149075"/>
                <a:gd name="connsiteX131" fmla="*/ 217856 w 238429"/>
                <a:gd name="connsiteY131" fmla="*/ 13430 h 149075"/>
                <a:gd name="connsiteX132" fmla="*/ 219913 w 238429"/>
                <a:gd name="connsiteY132" fmla="*/ 12287 h 149075"/>
                <a:gd name="connsiteX133" fmla="*/ 221971 w 238429"/>
                <a:gd name="connsiteY133" fmla="*/ 11144 h 149075"/>
                <a:gd name="connsiteX134" fmla="*/ 224028 w 238429"/>
                <a:gd name="connsiteY134" fmla="*/ 10001 h 149075"/>
                <a:gd name="connsiteX135" fmla="*/ 226314 w 238429"/>
                <a:gd name="connsiteY135" fmla="*/ 8858 h 149075"/>
                <a:gd name="connsiteX136" fmla="*/ 228371 w 238429"/>
                <a:gd name="connsiteY136" fmla="*/ 7715 h 149075"/>
                <a:gd name="connsiteX137" fmla="*/ 231115 w 238429"/>
                <a:gd name="connsiteY137" fmla="*/ 6572 h 149075"/>
                <a:gd name="connsiteX138" fmla="*/ 233401 w 238429"/>
                <a:gd name="connsiteY138" fmla="*/ 5658 h 149075"/>
                <a:gd name="connsiteX139" fmla="*/ 236601 w 238429"/>
                <a:gd name="connsiteY139" fmla="*/ 4515 h 149075"/>
                <a:gd name="connsiteX140" fmla="*/ 238430 w 238429"/>
                <a:gd name="connsiteY140" fmla="*/ 3829 h 149075"/>
                <a:gd name="connsiteX141" fmla="*/ 238430 w 238429"/>
                <a:gd name="connsiteY141" fmla="*/ 3829 h 149075"/>
                <a:gd name="connsiteX142" fmla="*/ 237515 w 238429"/>
                <a:gd name="connsiteY142" fmla="*/ 3372 h 14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238429" h="149075">
                  <a:moveTo>
                    <a:pt x="237515" y="3372"/>
                  </a:moveTo>
                  <a:cubicBezTo>
                    <a:pt x="233629" y="2000"/>
                    <a:pt x="229743" y="1086"/>
                    <a:pt x="225857" y="171"/>
                  </a:cubicBezTo>
                  <a:cubicBezTo>
                    <a:pt x="221971" y="-57"/>
                    <a:pt x="218313" y="-57"/>
                    <a:pt x="214655" y="171"/>
                  </a:cubicBezTo>
                  <a:cubicBezTo>
                    <a:pt x="210998" y="1086"/>
                    <a:pt x="207340" y="2000"/>
                    <a:pt x="203911" y="3143"/>
                  </a:cubicBezTo>
                  <a:cubicBezTo>
                    <a:pt x="200482" y="4972"/>
                    <a:pt x="197053" y="6801"/>
                    <a:pt x="193853" y="8858"/>
                  </a:cubicBezTo>
                  <a:cubicBezTo>
                    <a:pt x="190881" y="11601"/>
                    <a:pt x="187909" y="14345"/>
                    <a:pt x="185166" y="17316"/>
                  </a:cubicBezTo>
                  <a:cubicBezTo>
                    <a:pt x="180365" y="24632"/>
                    <a:pt x="176251" y="32633"/>
                    <a:pt x="172593" y="40634"/>
                  </a:cubicBezTo>
                  <a:cubicBezTo>
                    <a:pt x="169621" y="47949"/>
                    <a:pt x="166649" y="55493"/>
                    <a:pt x="162992" y="62579"/>
                  </a:cubicBezTo>
                  <a:cubicBezTo>
                    <a:pt x="156134" y="75609"/>
                    <a:pt x="145847" y="85896"/>
                    <a:pt x="133731" y="93897"/>
                  </a:cubicBezTo>
                  <a:cubicBezTo>
                    <a:pt x="109957" y="109671"/>
                    <a:pt x="82067" y="107156"/>
                    <a:pt x="55550" y="102356"/>
                  </a:cubicBezTo>
                  <a:lnTo>
                    <a:pt x="60579" y="103041"/>
                  </a:lnTo>
                  <a:cubicBezTo>
                    <a:pt x="52578" y="101898"/>
                    <a:pt x="45034" y="100298"/>
                    <a:pt x="37490" y="97326"/>
                  </a:cubicBezTo>
                  <a:cubicBezTo>
                    <a:pt x="26289" y="92754"/>
                    <a:pt x="15088" y="88411"/>
                    <a:pt x="5029" y="81553"/>
                  </a:cubicBezTo>
                  <a:cubicBezTo>
                    <a:pt x="3429" y="80410"/>
                    <a:pt x="1829" y="79267"/>
                    <a:pt x="0" y="78124"/>
                  </a:cubicBezTo>
                  <a:lnTo>
                    <a:pt x="0" y="78124"/>
                  </a:lnTo>
                  <a:cubicBezTo>
                    <a:pt x="0" y="78581"/>
                    <a:pt x="0" y="78810"/>
                    <a:pt x="229" y="79267"/>
                  </a:cubicBezTo>
                  <a:cubicBezTo>
                    <a:pt x="229" y="79724"/>
                    <a:pt x="457" y="80410"/>
                    <a:pt x="457" y="80867"/>
                  </a:cubicBezTo>
                  <a:cubicBezTo>
                    <a:pt x="457" y="81324"/>
                    <a:pt x="686" y="81782"/>
                    <a:pt x="686" y="82239"/>
                  </a:cubicBezTo>
                  <a:cubicBezTo>
                    <a:pt x="686" y="82696"/>
                    <a:pt x="914" y="83153"/>
                    <a:pt x="914" y="83839"/>
                  </a:cubicBezTo>
                  <a:cubicBezTo>
                    <a:pt x="914" y="84296"/>
                    <a:pt x="1143" y="84753"/>
                    <a:pt x="1143" y="84982"/>
                  </a:cubicBezTo>
                  <a:cubicBezTo>
                    <a:pt x="1372" y="85439"/>
                    <a:pt x="1372" y="86125"/>
                    <a:pt x="1600" y="86582"/>
                  </a:cubicBezTo>
                  <a:cubicBezTo>
                    <a:pt x="1600" y="87039"/>
                    <a:pt x="1829" y="87268"/>
                    <a:pt x="1829" y="87725"/>
                  </a:cubicBezTo>
                  <a:cubicBezTo>
                    <a:pt x="2057" y="88640"/>
                    <a:pt x="2286" y="89325"/>
                    <a:pt x="2515" y="90240"/>
                  </a:cubicBezTo>
                  <a:cubicBezTo>
                    <a:pt x="2743" y="90697"/>
                    <a:pt x="2743" y="90926"/>
                    <a:pt x="2972" y="91383"/>
                  </a:cubicBezTo>
                  <a:cubicBezTo>
                    <a:pt x="3200" y="91840"/>
                    <a:pt x="3429" y="92297"/>
                    <a:pt x="3429" y="92754"/>
                  </a:cubicBezTo>
                  <a:cubicBezTo>
                    <a:pt x="3658" y="93212"/>
                    <a:pt x="3658" y="93440"/>
                    <a:pt x="3886" y="93897"/>
                  </a:cubicBezTo>
                  <a:cubicBezTo>
                    <a:pt x="4115" y="94355"/>
                    <a:pt x="4343" y="94812"/>
                    <a:pt x="4572" y="95269"/>
                  </a:cubicBezTo>
                  <a:cubicBezTo>
                    <a:pt x="4801" y="95726"/>
                    <a:pt x="4801" y="95955"/>
                    <a:pt x="5029" y="96412"/>
                  </a:cubicBezTo>
                  <a:cubicBezTo>
                    <a:pt x="5258" y="97098"/>
                    <a:pt x="5486" y="97555"/>
                    <a:pt x="5944" y="98241"/>
                  </a:cubicBezTo>
                  <a:cubicBezTo>
                    <a:pt x="6172" y="98698"/>
                    <a:pt x="6401" y="99155"/>
                    <a:pt x="6629" y="99612"/>
                  </a:cubicBezTo>
                  <a:cubicBezTo>
                    <a:pt x="6858" y="100070"/>
                    <a:pt x="7315" y="100755"/>
                    <a:pt x="7544" y="101213"/>
                  </a:cubicBezTo>
                  <a:cubicBezTo>
                    <a:pt x="7772" y="101670"/>
                    <a:pt x="8001" y="101898"/>
                    <a:pt x="8230" y="102356"/>
                  </a:cubicBezTo>
                  <a:cubicBezTo>
                    <a:pt x="8458" y="102813"/>
                    <a:pt x="8687" y="103270"/>
                    <a:pt x="9144" y="103727"/>
                  </a:cubicBezTo>
                  <a:cubicBezTo>
                    <a:pt x="9373" y="103956"/>
                    <a:pt x="9601" y="104413"/>
                    <a:pt x="9830" y="104642"/>
                  </a:cubicBezTo>
                  <a:cubicBezTo>
                    <a:pt x="10058" y="105099"/>
                    <a:pt x="10516" y="105556"/>
                    <a:pt x="10744" y="106013"/>
                  </a:cubicBezTo>
                  <a:cubicBezTo>
                    <a:pt x="10973" y="106242"/>
                    <a:pt x="11201" y="106699"/>
                    <a:pt x="11430" y="106928"/>
                  </a:cubicBezTo>
                  <a:cubicBezTo>
                    <a:pt x="11887" y="107613"/>
                    <a:pt x="12344" y="108299"/>
                    <a:pt x="13030" y="108985"/>
                  </a:cubicBezTo>
                  <a:cubicBezTo>
                    <a:pt x="13259" y="109214"/>
                    <a:pt x="13487" y="109442"/>
                    <a:pt x="13716" y="109671"/>
                  </a:cubicBezTo>
                  <a:cubicBezTo>
                    <a:pt x="14173" y="110128"/>
                    <a:pt x="14402" y="110585"/>
                    <a:pt x="14859" y="111042"/>
                  </a:cubicBezTo>
                  <a:cubicBezTo>
                    <a:pt x="15088" y="111271"/>
                    <a:pt x="15316" y="111728"/>
                    <a:pt x="15545" y="111957"/>
                  </a:cubicBezTo>
                  <a:cubicBezTo>
                    <a:pt x="16002" y="112414"/>
                    <a:pt x="16231" y="112871"/>
                    <a:pt x="16688" y="113328"/>
                  </a:cubicBezTo>
                  <a:cubicBezTo>
                    <a:pt x="16916" y="113557"/>
                    <a:pt x="17145" y="113786"/>
                    <a:pt x="17374" y="114243"/>
                  </a:cubicBezTo>
                  <a:cubicBezTo>
                    <a:pt x="17831" y="114700"/>
                    <a:pt x="18288" y="115157"/>
                    <a:pt x="18745" y="115843"/>
                  </a:cubicBezTo>
                  <a:cubicBezTo>
                    <a:pt x="18974" y="116072"/>
                    <a:pt x="18974" y="116072"/>
                    <a:pt x="19202" y="116300"/>
                  </a:cubicBezTo>
                  <a:cubicBezTo>
                    <a:pt x="19888" y="116986"/>
                    <a:pt x="20574" y="117443"/>
                    <a:pt x="21031" y="118129"/>
                  </a:cubicBezTo>
                  <a:cubicBezTo>
                    <a:pt x="21260" y="118358"/>
                    <a:pt x="21488" y="118586"/>
                    <a:pt x="21717" y="118815"/>
                  </a:cubicBezTo>
                  <a:cubicBezTo>
                    <a:pt x="22174" y="119272"/>
                    <a:pt x="22631" y="119729"/>
                    <a:pt x="23089" y="119958"/>
                  </a:cubicBezTo>
                  <a:cubicBezTo>
                    <a:pt x="23317" y="120186"/>
                    <a:pt x="23546" y="120415"/>
                    <a:pt x="23774" y="120644"/>
                  </a:cubicBezTo>
                  <a:cubicBezTo>
                    <a:pt x="24232" y="121101"/>
                    <a:pt x="24689" y="121329"/>
                    <a:pt x="25146" y="121787"/>
                  </a:cubicBezTo>
                  <a:cubicBezTo>
                    <a:pt x="25375" y="122015"/>
                    <a:pt x="25603" y="122244"/>
                    <a:pt x="25832" y="122244"/>
                  </a:cubicBezTo>
                  <a:cubicBezTo>
                    <a:pt x="26518" y="122701"/>
                    <a:pt x="27203" y="123387"/>
                    <a:pt x="27889" y="123844"/>
                  </a:cubicBezTo>
                  <a:cubicBezTo>
                    <a:pt x="28118" y="123844"/>
                    <a:pt x="28118" y="124073"/>
                    <a:pt x="28346" y="124073"/>
                  </a:cubicBezTo>
                  <a:cubicBezTo>
                    <a:pt x="29032" y="124530"/>
                    <a:pt x="29489" y="124987"/>
                    <a:pt x="30175" y="125444"/>
                  </a:cubicBezTo>
                  <a:cubicBezTo>
                    <a:pt x="30404" y="125673"/>
                    <a:pt x="30632" y="125901"/>
                    <a:pt x="30861" y="125901"/>
                  </a:cubicBezTo>
                  <a:cubicBezTo>
                    <a:pt x="31318" y="126130"/>
                    <a:pt x="32004" y="126587"/>
                    <a:pt x="32461" y="126816"/>
                  </a:cubicBezTo>
                  <a:cubicBezTo>
                    <a:pt x="32690" y="127044"/>
                    <a:pt x="32918" y="127044"/>
                    <a:pt x="33147" y="127273"/>
                  </a:cubicBezTo>
                  <a:cubicBezTo>
                    <a:pt x="33833" y="127730"/>
                    <a:pt x="34290" y="127959"/>
                    <a:pt x="34976" y="128416"/>
                  </a:cubicBezTo>
                  <a:cubicBezTo>
                    <a:pt x="35204" y="128416"/>
                    <a:pt x="35433" y="128645"/>
                    <a:pt x="35433" y="128645"/>
                  </a:cubicBezTo>
                  <a:cubicBezTo>
                    <a:pt x="36119" y="129102"/>
                    <a:pt x="37033" y="129559"/>
                    <a:pt x="37719" y="129788"/>
                  </a:cubicBezTo>
                  <a:cubicBezTo>
                    <a:pt x="37948" y="129788"/>
                    <a:pt x="38176" y="130016"/>
                    <a:pt x="38405" y="130016"/>
                  </a:cubicBezTo>
                  <a:cubicBezTo>
                    <a:pt x="39091" y="130245"/>
                    <a:pt x="39548" y="130702"/>
                    <a:pt x="40234" y="130931"/>
                  </a:cubicBezTo>
                  <a:cubicBezTo>
                    <a:pt x="40462" y="131159"/>
                    <a:pt x="40691" y="131159"/>
                    <a:pt x="41148" y="131388"/>
                  </a:cubicBezTo>
                  <a:cubicBezTo>
                    <a:pt x="41605" y="131616"/>
                    <a:pt x="42291" y="131845"/>
                    <a:pt x="42748" y="132074"/>
                  </a:cubicBezTo>
                  <a:cubicBezTo>
                    <a:pt x="42977" y="132074"/>
                    <a:pt x="43205" y="132302"/>
                    <a:pt x="43434" y="132302"/>
                  </a:cubicBezTo>
                  <a:cubicBezTo>
                    <a:pt x="44348" y="132531"/>
                    <a:pt x="45034" y="132988"/>
                    <a:pt x="45949" y="133217"/>
                  </a:cubicBezTo>
                  <a:cubicBezTo>
                    <a:pt x="47777" y="133902"/>
                    <a:pt x="49606" y="134588"/>
                    <a:pt x="51664" y="135274"/>
                  </a:cubicBezTo>
                  <a:cubicBezTo>
                    <a:pt x="56921" y="137103"/>
                    <a:pt x="62179" y="138703"/>
                    <a:pt x="67437" y="140303"/>
                  </a:cubicBezTo>
                  <a:cubicBezTo>
                    <a:pt x="68351" y="140532"/>
                    <a:pt x="69037" y="140760"/>
                    <a:pt x="69952" y="140989"/>
                  </a:cubicBezTo>
                  <a:cubicBezTo>
                    <a:pt x="76810" y="142818"/>
                    <a:pt x="83896" y="144647"/>
                    <a:pt x="90983" y="145790"/>
                  </a:cubicBezTo>
                  <a:cubicBezTo>
                    <a:pt x="91669" y="145790"/>
                    <a:pt x="92126" y="146018"/>
                    <a:pt x="92812" y="146018"/>
                  </a:cubicBezTo>
                  <a:cubicBezTo>
                    <a:pt x="98298" y="146933"/>
                    <a:pt x="104013" y="147847"/>
                    <a:pt x="109499" y="148304"/>
                  </a:cubicBezTo>
                  <a:cubicBezTo>
                    <a:pt x="113386" y="148761"/>
                    <a:pt x="117500" y="148761"/>
                    <a:pt x="121387" y="148990"/>
                  </a:cubicBezTo>
                  <a:cubicBezTo>
                    <a:pt x="127330" y="149219"/>
                    <a:pt x="133502" y="148990"/>
                    <a:pt x="139446" y="148304"/>
                  </a:cubicBezTo>
                  <a:cubicBezTo>
                    <a:pt x="153619" y="147161"/>
                    <a:pt x="167335" y="142818"/>
                    <a:pt x="176479" y="134360"/>
                  </a:cubicBezTo>
                  <a:cubicBezTo>
                    <a:pt x="177622" y="133217"/>
                    <a:pt x="178765" y="132074"/>
                    <a:pt x="179680" y="130931"/>
                  </a:cubicBezTo>
                  <a:cubicBezTo>
                    <a:pt x="180137" y="130245"/>
                    <a:pt x="180594" y="129788"/>
                    <a:pt x="181051" y="129102"/>
                  </a:cubicBezTo>
                  <a:cubicBezTo>
                    <a:pt x="181966" y="127730"/>
                    <a:pt x="182880" y="126359"/>
                    <a:pt x="183566" y="124987"/>
                  </a:cubicBezTo>
                  <a:cubicBezTo>
                    <a:pt x="184023" y="124301"/>
                    <a:pt x="184252" y="123615"/>
                    <a:pt x="184709" y="122701"/>
                  </a:cubicBezTo>
                  <a:cubicBezTo>
                    <a:pt x="185623" y="120415"/>
                    <a:pt x="186538" y="117900"/>
                    <a:pt x="186995" y="115386"/>
                  </a:cubicBezTo>
                  <a:cubicBezTo>
                    <a:pt x="187452" y="113557"/>
                    <a:pt x="187681" y="111728"/>
                    <a:pt x="187681" y="109899"/>
                  </a:cubicBezTo>
                  <a:cubicBezTo>
                    <a:pt x="188138" y="105099"/>
                    <a:pt x="187681" y="99841"/>
                    <a:pt x="186538" y="93897"/>
                  </a:cubicBezTo>
                  <a:cubicBezTo>
                    <a:pt x="186309" y="93212"/>
                    <a:pt x="186309" y="92297"/>
                    <a:pt x="186080" y="91611"/>
                  </a:cubicBezTo>
                  <a:cubicBezTo>
                    <a:pt x="186080" y="91383"/>
                    <a:pt x="186080" y="91154"/>
                    <a:pt x="185852" y="90926"/>
                  </a:cubicBezTo>
                  <a:cubicBezTo>
                    <a:pt x="185852" y="90468"/>
                    <a:pt x="185623" y="89783"/>
                    <a:pt x="185623" y="89325"/>
                  </a:cubicBezTo>
                  <a:cubicBezTo>
                    <a:pt x="185623" y="89097"/>
                    <a:pt x="185623" y="88640"/>
                    <a:pt x="185395" y="88411"/>
                  </a:cubicBezTo>
                  <a:cubicBezTo>
                    <a:pt x="185395" y="87954"/>
                    <a:pt x="185166" y="87268"/>
                    <a:pt x="185166" y="86811"/>
                  </a:cubicBezTo>
                  <a:cubicBezTo>
                    <a:pt x="185166" y="86354"/>
                    <a:pt x="185166" y="86125"/>
                    <a:pt x="185166" y="85668"/>
                  </a:cubicBezTo>
                  <a:cubicBezTo>
                    <a:pt x="185166" y="85211"/>
                    <a:pt x="185166" y="84525"/>
                    <a:pt x="184937" y="84068"/>
                  </a:cubicBezTo>
                  <a:cubicBezTo>
                    <a:pt x="184937" y="83610"/>
                    <a:pt x="184937" y="83153"/>
                    <a:pt x="184937" y="82925"/>
                  </a:cubicBezTo>
                  <a:cubicBezTo>
                    <a:pt x="184937" y="82467"/>
                    <a:pt x="184937" y="81782"/>
                    <a:pt x="184937" y="81324"/>
                  </a:cubicBezTo>
                  <a:cubicBezTo>
                    <a:pt x="184937" y="80867"/>
                    <a:pt x="184937" y="80410"/>
                    <a:pt x="184937" y="79953"/>
                  </a:cubicBezTo>
                  <a:cubicBezTo>
                    <a:pt x="184937" y="79496"/>
                    <a:pt x="184937" y="78810"/>
                    <a:pt x="184937" y="78353"/>
                  </a:cubicBezTo>
                  <a:cubicBezTo>
                    <a:pt x="184937" y="77895"/>
                    <a:pt x="184937" y="77438"/>
                    <a:pt x="184937" y="76981"/>
                  </a:cubicBezTo>
                  <a:cubicBezTo>
                    <a:pt x="184937" y="76524"/>
                    <a:pt x="184937" y="75838"/>
                    <a:pt x="184937" y="75381"/>
                  </a:cubicBezTo>
                  <a:cubicBezTo>
                    <a:pt x="184937" y="74924"/>
                    <a:pt x="184937" y="74466"/>
                    <a:pt x="184937" y="74009"/>
                  </a:cubicBezTo>
                  <a:cubicBezTo>
                    <a:pt x="184937" y="73552"/>
                    <a:pt x="184937" y="72866"/>
                    <a:pt x="184937" y="72409"/>
                  </a:cubicBezTo>
                  <a:cubicBezTo>
                    <a:pt x="184937" y="71952"/>
                    <a:pt x="184937" y="71495"/>
                    <a:pt x="184937" y="71037"/>
                  </a:cubicBezTo>
                  <a:cubicBezTo>
                    <a:pt x="184937" y="70580"/>
                    <a:pt x="184937" y="69894"/>
                    <a:pt x="185166" y="69437"/>
                  </a:cubicBezTo>
                  <a:cubicBezTo>
                    <a:pt x="185166" y="68980"/>
                    <a:pt x="185166" y="68523"/>
                    <a:pt x="185395" y="67837"/>
                  </a:cubicBezTo>
                  <a:cubicBezTo>
                    <a:pt x="185395" y="67380"/>
                    <a:pt x="185623" y="66694"/>
                    <a:pt x="185623" y="66008"/>
                  </a:cubicBezTo>
                  <a:cubicBezTo>
                    <a:pt x="185623" y="65551"/>
                    <a:pt x="185852" y="64865"/>
                    <a:pt x="185852" y="64408"/>
                  </a:cubicBezTo>
                  <a:cubicBezTo>
                    <a:pt x="185852" y="63722"/>
                    <a:pt x="186080" y="63265"/>
                    <a:pt x="186080" y="62579"/>
                  </a:cubicBezTo>
                  <a:cubicBezTo>
                    <a:pt x="186080" y="62122"/>
                    <a:pt x="186309" y="61436"/>
                    <a:pt x="186309" y="60979"/>
                  </a:cubicBezTo>
                  <a:cubicBezTo>
                    <a:pt x="186309" y="60293"/>
                    <a:pt x="186538" y="59836"/>
                    <a:pt x="186766" y="59150"/>
                  </a:cubicBezTo>
                  <a:cubicBezTo>
                    <a:pt x="186766" y="58693"/>
                    <a:pt x="186995" y="58007"/>
                    <a:pt x="186995" y="57550"/>
                  </a:cubicBezTo>
                  <a:cubicBezTo>
                    <a:pt x="187223" y="56864"/>
                    <a:pt x="187223" y="56407"/>
                    <a:pt x="187452" y="55721"/>
                  </a:cubicBezTo>
                  <a:cubicBezTo>
                    <a:pt x="187681" y="55264"/>
                    <a:pt x="187681" y="54578"/>
                    <a:pt x="187909" y="54121"/>
                  </a:cubicBezTo>
                  <a:cubicBezTo>
                    <a:pt x="188138" y="53435"/>
                    <a:pt x="188366" y="52978"/>
                    <a:pt x="188366" y="52292"/>
                  </a:cubicBezTo>
                  <a:cubicBezTo>
                    <a:pt x="188595" y="51835"/>
                    <a:pt x="188595" y="51378"/>
                    <a:pt x="188824" y="50692"/>
                  </a:cubicBezTo>
                  <a:cubicBezTo>
                    <a:pt x="189052" y="50006"/>
                    <a:pt x="189281" y="49320"/>
                    <a:pt x="189509" y="48406"/>
                  </a:cubicBezTo>
                  <a:cubicBezTo>
                    <a:pt x="189738" y="47720"/>
                    <a:pt x="189967" y="47263"/>
                    <a:pt x="190195" y="46577"/>
                  </a:cubicBezTo>
                  <a:cubicBezTo>
                    <a:pt x="190652" y="45663"/>
                    <a:pt x="190881" y="44748"/>
                    <a:pt x="191338" y="43834"/>
                  </a:cubicBezTo>
                  <a:cubicBezTo>
                    <a:pt x="191567" y="43377"/>
                    <a:pt x="191795" y="42920"/>
                    <a:pt x="192024" y="42462"/>
                  </a:cubicBezTo>
                  <a:cubicBezTo>
                    <a:pt x="192253" y="41777"/>
                    <a:pt x="192710" y="41091"/>
                    <a:pt x="192938" y="40634"/>
                  </a:cubicBezTo>
                  <a:cubicBezTo>
                    <a:pt x="193167" y="40176"/>
                    <a:pt x="193396" y="39719"/>
                    <a:pt x="193853" y="39033"/>
                  </a:cubicBezTo>
                  <a:cubicBezTo>
                    <a:pt x="194081" y="38348"/>
                    <a:pt x="194539" y="37890"/>
                    <a:pt x="194767" y="37205"/>
                  </a:cubicBezTo>
                  <a:cubicBezTo>
                    <a:pt x="194996" y="36747"/>
                    <a:pt x="195453" y="36062"/>
                    <a:pt x="195682" y="35604"/>
                  </a:cubicBezTo>
                  <a:cubicBezTo>
                    <a:pt x="196139" y="35147"/>
                    <a:pt x="196367" y="34461"/>
                    <a:pt x="196825" y="34004"/>
                  </a:cubicBezTo>
                  <a:cubicBezTo>
                    <a:pt x="197282" y="33547"/>
                    <a:pt x="197510" y="32861"/>
                    <a:pt x="197968" y="32404"/>
                  </a:cubicBezTo>
                  <a:cubicBezTo>
                    <a:pt x="198425" y="31947"/>
                    <a:pt x="198653" y="31261"/>
                    <a:pt x="199111" y="30804"/>
                  </a:cubicBezTo>
                  <a:cubicBezTo>
                    <a:pt x="199568" y="30347"/>
                    <a:pt x="199796" y="29889"/>
                    <a:pt x="200254" y="29204"/>
                  </a:cubicBezTo>
                  <a:cubicBezTo>
                    <a:pt x="200711" y="28746"/>
                    <a:pt x="201168" y="28061"/>
                    <a:pt x="201625" y="27603"/>
                  </a:cubicBezTo>
                  <a:cubicBezTo>
                    <a:pt x="202082" y="27146"/>
                    <a:pt x="202540" y="26689"/>
                    <a:pt x="202997" y="26003"/>
                  </a:cubicBezTo>
                  <a:cubicBezTo>
                    <a:pt x="203454" y="25546"/>
                    <a:pt x="203911" y="25089"/>
                    <a:pt x="204368" y="24403"/>
                  </a:cubicBezTo>
                  <a:cubicBezTo>
                    <a:pt x="204826" y="23946"/>
                    <a:pt x="205283" y="23489"/>
                    <a:pt x="205740" y="23031"/>
                  </a:cubicBezTo>
                  <a:cubicBezTo>
                    <a:pt x="206197" y="22574"/>
                    <a:pt x="206654" y="22117"/>
                    <a:pt x="207340" y="21660"/>
                  </a:cubicBezTo>
                  <a:cubicBezTo>
                    <a:pt x="207797" y="21203"/>
                    <a:pt x="208483" y="20745"/>
                    <a:pt x="208940" y="20288"/>
                  </a:cubicBezTo>
                  <a:cubicBezTo>
                    <a:pt x="209398" y="19831"/>
                    <a:pt x="210083" y="19374"/>
                    <a:pt x="210541" y="18917"/>
                  </a:cubicBezTo>
                  <a:cubicBezTo>
                    <a:pt x="210998" y="18459"/>
                    <a:pt x="211684" y="18002"/>
                    <a:pt x="212141" y="17545"/>
                  </a:cubicBezTo>
                  <a:cubicBezTo>
                    <a:pt x="212827" y="17088"/>
                    <a:pt x="213284" y="16631"/>
                    <a:pt x="213970" y="16173"/>
                  </a:cubicBezTo>
                  <a:cubicBezTo>
                    <a:pt x="214655" y="15716"/>
                    <a:pt x="215113" y="15259"/>
                    <a:pt x="215798" y="14802"/>
                  </a:cubicBezTo>
                  <a:cubicBezTo>
                    <a:pt x="216484" y="14345"/>
                    <a:pt x="217170" y="13887"/>
                    <a:pt x="217856" y="13430"/>
                  </a:cubicBezTo>
                  <a:cubicBezTo>
                    <a:pt x="218542" y="12973"/>
                    <a:pt x="219227" y="12516"/>
                    <a:pt x="219913" y="12287"/>
                  </a:cubicBezTo>
                  <a:cubicBezTo>
                    <a:pt x="220599" y="11830"/>
                    <a:pt x="221285" y="11373"/>
                    <a:pt x="221971" y="11144"/>
                  </a:cubicBezTo>
                  <a:cubicBezTo>
                    <a:pt x="222656" y="10687"/>
                    <a:pt x="223342" y="10458"/>
                    <a:pt x="224028" y="10001"/>
                  </a:cubicBezTo>
                  <a:cubicBezTo>
                    <a:pt x="224714" y="9544"/>
                    <a:pt x="225628" y="9315"/>
                    <a:pt x="226314" y="8858"/>
                  </a:cubicBezTo>
                  <a:cubicBezTo>
                    <a:pt x="227000" y="8401"/>
                    <a:pt x="227686" y="8172"/>
                    <a:pt x="228371" y="7715"/>
                  </a:cubicBezTo>
                  <a:cubicBezTo>
                    <a:pt x="229286" y="7258"/>
                    <a:pt x="230200" y="7029"/>
                    <a:pt x="231115" y="6572"/>
                  </a:cubicBezTo>
                  <a:cubicBezTo>
                    <a:pt x="231800" y="6344"/>
                    <a:pt x="232486" y="5886"/>
                    <a:pt x="233401" y="5658"/>
                  </a:cubicBezTo>
                  <a:cubicBezTo>
                    <a:pt x="234544" y="5201"/>
                    <a:pt x="235458" y="4972"/>
                    <a:pt x="236601" y="4515"/>
                  </a:cubicBezTo>
                  <a:cubicBezTo>
                    <a:pt x="237287" y="4286"/>
                    <a:pt x="237973" y="4058"/>
                    <a:pt x="238430" y="3829"/>
                  </a:cubicBezTo>
                  <a:cubicBezTo>
                    <a:pt x="238430" y="3829"/>
                    <a:pt x="238430" y="3829"/>
                    <a:pt x="238430" y="3829"/>
                  </a:cubicBezTo>
                  <a:cubicBezTo>
                    <a:pt x="238201" y="3829"/>
                    <a:pt x="237973" y="3600"/>
                    <a:pt x="237515" y="3372"/>
                  </a:cubicBezTo>
                  <a:close/>
                </a:path>
              </a:pathLst>
            </a:custGeom>
            <a:solidFill>
              <a:srgbClr val="FFFFFF"/>
            </a:solidFill>
            <a:ln w="2286" cap="flat">
              <a:noFill/>
              <a:prstDash val="solid"/>
              <a:miter/>
            </a:ln>
          </p:spPr>
          <p:txBody>
            <a:bodyPr rtlCol="0" anchor="ctr"/>
            <a:lstStyle/>
            <a:p>
              <a:endParaRPr lang="en-US"/>
            </a:p>
          </p:txBody>
        </p:sp>
        <p:sp>
          <p:nvSpPr>
            <p:cNvPr id="130" name="Freeform 2108">
              <a:extLst>
                <a:ext uri="{FF2B5EF4-FFF2-40B4-BE49-F238E27FC236}">
                  <a16:creationId xmlns:a16="http://schemas.microsoft.com/office/drawing/2014/main" id="{C3076375-7B1C-151C-2BC6-699627CDC43D}"/>
                </a:ext>
              </a:extLst>
            </p:cNvPr>
            <p:cNvSpPr/>
            <p:nvPr/>
          </p:nvSpPr>
          <p:spPr>
            <a:xfrm>
              <a:off x="3110383" y="4339056"/>
              <a:ext cx="355564" cy="646113"/>
            </a:xfrm>
            <a:custGeom>
              <a:avLst/>
              <a:gdLst>
                <a:gd name="connsiteX0" fmla="*/ 355016 w 355564"/>
                <a:gd name="connsiteY0" fmla="*/ 190652 h 646113"/>
                <a:gd name="connsiteX1" fmla="*/ 353416 w 355564"/>
                <a:gd name="connsiteY1" fmla="*/ 176022 h 646113"/>
                <a:gd name="connsiteX2" fmla="*/ 344500 w 355564"/>
                <a:gd name="connsiteY2" fmla="*/ 135103 h 646113"/>
                <a:gd name="connsiteX3" fmla="*/ 342443 w 355564"/>
                <a:gd name="connsiteY3" fmla="*/ 128702 h 646113"/>
                <a:gd name="connsiteX4" fmla="*/ 337642 w 355564"/>
                <a:gd name="connsiteY4" fmla="*/ 116129 h 646113"/>
                <a:gd name="connsiteX5" fmla="*/ 335128 w 355564"/>
                <a:gd name="connsiteY5" fmla="*/ 109957 h 646113"/>
                <a:gd name="connsiteX6" fmla="*/ 322783 w 355564"/>
                <a:gd name="connsiteY6" fmla="*/ 86868 h 646113"/>
                <a:gd name="connsiteX7" fmla="*/ 284607 w 355564"/>
                <a:gd name="connsiteY7" fmla="*/ 41605 h 646113"/>
                <a:gd name="connsiteX8" fmla="*/ 274091 w 355564"/>
                <a:gd name="connsiteY8" fmla="*/ 32690 h 646113"/>
                <a:gd name="connsiteX9" fmla="*/ 244602 w 355564"/>
                <a:gd name="connsiteY9" fmla="*/ 12573 h 646113"/>
                <a:gd name="connsiteX10" fmla="*/ 244602 w 355564"/>
                <a:gd name="connsiteY10" fmla="*/ 12573 h 646113"/>
                <a:gd name="connsiteX11" fmla="*/ 240259 w 355564"/>
                <a:gd name="connsiteY11" fmla="*/ 10287 h 646113"/>
                <a:gd name="connsiteX12" fmla="*/ 238887 w 355564"/>
                <a:gd name="connsiteY12" fmla="*/ 9601 h 646113"/>
                <a:gd name="connsiteX13" fmla="*/ 235915 w 355564"/>
                <a:gd name="connsiteY13" fmla="*/ 8001 h 646113"/>
                <a:gd name="connsiteX14" fmla="*/ 234315 w 355564"/>
                <a:gd name="connsiteY14" fmla="*/ 7315 h 646113"/>
                <a:gd name="connsiteX15" fmla="*/ 230429 w 355564"/>
                <a:gd name="connsiteY15" fmla="*/ 5486 h 646113"/>
                <a:gd name="connsiteX16" fmla="*/ 227686 w 355564"/>
                <a:gd name="connsiteY16" fmla="*/ 4343 h 646113"/>
                <a:gd name="connsiteX17" fmla="*/ 226314 w 355564"/>
                <a:gd name="connsiteY17" fmla="*/ 3886 h 646113"/>
                <a:gd name="connsiteX18" fmla="*/ 215798 w 355564"/>
                <a:gd name="connsiteY18" fmla="*/ 0 h 646113"/>
                <a:gd name="connsiteX19" fmla="*/ 280949 w 355564"/>
                <a:gd name="connsiteY19" fmla="*/ 70180 h 646113"/>
                <a:gd name="connsiteX20" fmla="*/ 311125 w 355564"/>
                <a:gd name="connsiteY20" fmla="*/ 260833 h 646113"/>
                <a:gd name="connsiteX21" fmla="*/ 209169 w 355564"/>
                <a:gd name="connsiteY21" fmla="*/ 430225 h 646113"/>
                <a:gd name="connsiteX22" fmla="*/ 197510 w 355564"/>
                <a:gd name="connsiteY22" fmla="*/ 449656 h 646113"/>
                <a:gd name="connsiteX23" fmla="*/ 178079 w 355564"/>
                <a:gd name="connsiteY23" fmla="*/ 517779 h 646113"/>
                <a:gd name="connsiteX24" fmla="*/ 157963 w 355564"/>
                <a:gd name="connsiteY24" fmla="*/ 562127 h 646113"/>
                <a:gd name="connsiteX25" fmla="*/ 117500 w 355564"/>
                <a:gd name="connsiteY25" fmla="*/ 601675 h 646113"/>
                <a:gd name="connsiteX26" fmla="*/ 31775 w 355564"/>
                <a:gd name="connsiteY26" fmla="*/ 626135 h 646113"/>
                <a:gd name="connsiteX27" fmla="*/ 0 w 355564"/>
                <a:gd name="connsiteY27" fmla="*/ 625907 h 646113"/>
                <a:gd name="connsiteX28" fmla="*/ 3658 w 355564"/>
                <a:gd name="connsiteY28" fmla="*/ 627736 h 646113"/>
                <a:gd name="connsiteX29" fmla="*/ 3886 w 355564"/>
                <a:gd name="connsiteY29" fmla="*/ 627736 h 646113"/>
                <a:gd name="connsiteX30" fmla="*/ 5258 w 355564"/>
                <a:gd name="connsiteY30" fmla="*/ 628193 h 646113"/>
                <a:gd name="connsiteX31" fmla="*/ 5715 w 355564"/>
                <a:gd name="connsiteY31" fmla="*/ 628421 h 646113"/>
                <a:gd name="connsiteX32" fmla="*/ 7772 w 355564"/>
                <a:gd name="connsiteY32" fmla="*/ 629107 h 646113"/>
                <a:gd name="connsiteX33" fmla="*/ 9144 w 355564"/>
                <a:gd name="connsiteY33" fmla="*/ 629564 h 646113"/>
                <a:gd name="connsiteX34" fmla="*/ 10058 w 355564"/>
                <a:gd name="connsiteY34" fmla="*/ 629793 h 646113"/>
                <a:gd name="connsiteX35" fmla="*/ 12573 w 355564"/>
                <a:gd name="connsiteY35" fmla="*/ 630479 h 646113"/>
                <a:gd name="connsiteX36" fmla="*/ 58293 w 355564"/>
                <a:gd name="connsiteY36" fmla="*/ 642137 h 646113"/>
                <a:gd name="connsiteX37" fmla="*/ 69494 w 355564"/>
                <a:gd name="connsiteY37" fmla="*/ 644195 h 646113"/>
                <a:gd name="connsiteX38" fmla="*/ 80696 w 355564"/>
                <a:gd name="connsiteY38" fmla="*/ 645566 h 646113"/>
                <a:gd name="connsiteX39" fmla="*/ 91897 w 355564"/>
                <a:gd name="connsiteY39" fmla="*/ 646024 h 646113"/>
                <a:gd name="connsiteX40" fmla="*/ 102870 w 355564"/>
                <a:gd name="connsiteY40" fmla="*/ 645566 h 646113"/>
                <a:gd name="connsiteX41" fmla="*/ 120701 w 355564"/>
                <a:gd name="connsiteY41" fmla="*/ 646024 h 646113"/>
                <a:gd name="connsiteX42" fmla="*/ 143332 w 355564"/>
                <a:gd name="connsiteY42" fmla="*/ 644195 h 646113"/>
                <a:gd name="connsiteX43" fmla="*/ 185623 w 355564"/>
                <a:gd name="connsiteY43" fmla="*/ 632993 h 646113"/>
                <a:gd name="connsiteX44" fmla="*/ 190652 w 355564"/>
                <a:gd name="connsiteY44" fmla="*/ 630936 h 646113"/>
                <a:gd name="connsiteX45" fmla="*/ 206426 w 355564"/>
                <a:gd name="connsiteY45" fmla="*/ 618363 h 646113"/>
                <a:gd name="connsiteX46" fmla="*/ 209626 w 355564"/>
                <a:gd name="connsiteY46" fmla="*/ 602818 h 646113"/>
                <a:gd name="connsiteX47" fmla="*/ 209398 w 355564"/>
                <a:gd name="connsiteY47" fmla="*/ 595503 h 646113"/>
                <a:gd name="connsiteX48" fmla="*/ 207569 w 355564"/>
                <a:gd name="connsiteY48" fmla="*/ 576529 h 646113"/>
                <a:gd name="connsiteX49" fmla="*/ 206883 w 355564"/>
                <a:gd name="connsiteY49" fmla="*/ 572872 h 646113"/>
                <a:gd name="connsiteX50" fmla="*/ 204368 w 355564"/>
                <a:gd name="connsiteY50" fmla="*/ 556870 h 646113"/>
                <a:gd name="connsiteX51" fmla="*/ 205283 w 355564"/>
                <a:gd name="connsiteY51" fmla="*/ 526923 h 646113"/>
                <a:gd name="connsiteX52" fmla="*/ 206654 w 355564"/>
                <a:gd name="connsiteY52" fmla="*/ 521208 h 646113"/>
                <a:gd name="connsiteX53" fmla="*/ 207797 w 355564"/>
                <a:gd name="connsiteY53" fmla="*/ 517550 h 646113"/>
                <a:gd name="connsiteX54" fmla="*/ 209398 w 355564"/>
                <a:gd name="connsiteY54" fmla="*/ 512978 h 646113"/>
                <a:gd name="connsiteX55" fmla="*/ 211455 w 355564"/>
                <a:gd name="connsiteY55" fmla="*/ 508406 h 646113"/>
                <a:gd name="connsiteX56" fmla="*/ 221971 w 355564"/>
                <a:gd name="connsiteY56" fmla="*/ 492404 h 646113"/>
                <a:gd name="connsiteX57" fmla="*/ 222656 w 355564"/>
                <a:gd name="connsiteY57" fmla="*/ 491719 h 646113"/>
                <a:gd name="connsiteX58" fmla="*/ 232029 w 355564"/>
                <a:gd name="connsiteY58" fmla="*/ 482117 h 646113"/>
                <a:gd name="connsiteX59" fmla="*/ 277978 w 355564"/>
                <a:gd name="connsiteY59" fmla="*/ 434340 h 646113"/>
                <a:gd name="connsiteX60" fmla="*/ 283921 w 355564"/>
                <a:gd name="connsiteY60" fmla="*/ 427025 h 646113"/>
                <a:gd name="connsiteX61" fmla="*/ 288493 w 355564"/>
                <a:gd name="connsiteY61" fmla="*/ 421081 h 646113"/>
                <a:gd name="connsiteX62" fmla="*/ 310210 w 355564"/>
                <a:gd name="connsiteY62" fmla="*/ 390677 h 646113"/>
                <a:gd name="connsiteX63" fmla="*/ 328270 w 355564"/>
                <a:gd name="connsiteY63" fmla="*/ 358216 h 646113"/>
                <a:gd name="connsiteX64" fmla="*/ 334213 w 355564"/>
                <a:gd name="connsiteY64" fmla="*/ 344500 h 646113"/>
                <a:gd name="connsiteX65" fmla="*/ 341300 w 355564"/>
                <a:gd name="connsiteY65" fmla="*/ 323240 h 646113"/>
                <a:gd name="connsiteX66" fmla="*/ 345415 w 355564"/>
                <a:gd name="connsiteY66" fmla="*/ 307010 h 646113"/>
                <a:gd name="connsiteX67" fmla="*/ 350215 w 355564"/>
                <a:gd name="connsiteY67" fmla="*/ 282550 h 646113"/>
                <a:gd name="connsiteX68" fmla="*/ 351587 w 355564"/>
                <a:gd name="connsiteY68" fmla="*/ 274320 h 646113"/>
                <a:gd name="connsiteX69" fmla="*/ 353644 w 355564"/>
                <a:gd name="connsiteY69" fmla="*/ 257861 h 646113"/>
                <a:gd name="connsiteX70" fmla="*/ 354330 w 355564"/>
                <a:gd name="connsiteY70" fmla="*/ 249631 h 646113"/>
                <a:gd name="connsiteX71" fmla="*/ 355016 w 355564"/>
                <a:gd name="connsiteY71" fmla="*/ 199111 h 646113"/>
                <a:gd name="connsiteX72" fmla="*/ 355016 w 355564"/>
                <a:gd name="connsiteY72" fmla="*/ 190652 h 64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55564" h="646113">
                  <a:moveTo>
                    <a:pt x="355016" y="190652"/>
                  </a:moveTo>
                  <a:cubicBezTo>
                    <a:pt x="354559" y="185623"/>
                    <a:pt x="354101" y="180823"/>
                    <a:pt x="353416" y="176022"/>
                  </a:cubicBezTo>
                  <a:cubicBezTo>
                    <a:pt x="351587" y="161620"/>
                    <a:pt x="348615" y="147904"/>
                    <a:pt x="344500" y="135103"/>
                  </a:cubicBezTo>
                  <a:cubicBezTo>
                    <a:pt x="343814" y="133045"/>
                    <a:pt x="343129" y="130759"/>
                    <a:pt x="342443" y="128702"/>
                  </a:cubicBezTo>
                  <a:cubicBezTo>
                    <a:pt x="341071" y="124358"/>
                    <a:pt x="339471" y="120244"/>
                    <a:pt x="337642" y="116129"/>
                  </a:cubicBezTo>
                  <a:cubicBezTo>
                    <a:pt x="336728" y="114071"/>
                    <a:pt x="335813" y="112014"/>
                    <a:pt x="335128" y="109957"/>
                  </a:cubicBezTo>
                  <a:cubicBezTo>
                    <a:pt x="331470" y="101956"/>
                    <a:pt x="327355" y="94183"/>
                    <a:pt x="322783" y="86868"/>
                  </a:cubicBezTo>
                  <a:cubicBezTo>
                    <a:pt x="312496" y="70180"/>
                    <a:pt x="299695" y="55093"/>
                    <a:pt x="284607" y="41605"/>
                  </a:cubicBezTo>
                  <a:cubicBezTo>
                    <a:pt x="281178" y="38633"/>
                    <a:pt x="277749" y="35662"/>
                    <a:pt x="274091" y="32690"/>
                  </a:cubicBezTo>
                  <a:cubicBezTo>
                    <a:pt x="264947" y="25603"/>
                    <a:pt x="255118" y="18745"/>
                    <a:pt x="244602" y="12573"/>
                  </a:cubicBezTo>
                  <a:cubicBezTo>
                    <a:pt x="244602" y="12573"/>
                    <a:pt x="244602" y="12573"/>
                    <a:pt x="244602" y="12573"/>
                  </a:cubicBezTo>
                  <a:cubicBezTo>
                    <a:pt x="243230" y="11659"/>
                    <a:pt x="241859" y="10973"/>
                    <a:pt x="240259" y="10287"/>
                  </a:cubicBezTo>
                  <a:cubicBezTo>
                    <a:pt x="239801" y="10058"/>
                    <a:pt x="239344" y="9830"/>
                    <a:pt x="238887" y="9601"/>
                  </a:cubicBezTo>
                  <a:cubicBezTo>
                    <a:pt x="237973" y="9144"/>
                    <a:pt x="236830" y="8687"/>
                    <a:pt x="235915" y="8001"/>
                  </a:cubicBezTo>
                  <a:cubicBezTo>
                    <a:pt x="235458" y="7772"/>
                    <a:pt x="234772" y="7544"/>
                    <a:pt x="234315" y="7315"/>
                  </a:cubicBezTo>
                  <a:cubicBezTo>
                    <a:pt x="232943" y="6629"/>
                    <a:pt x="231800" y="6172"/>
                    <a:pt x="230429" y="5486"/>
                  </a:cubicBezTo>
                  <a:cubicBezTo>
                    <a:pt x="229514" y="5029"/>
                    <a:pt x="228600" y="4801"/>
                    <a:pt x="227686" y="4343"/>
                  </a:cubicBezTo>
                  <a:cubicBezTo>
                    <a:pt x="227228" y="4115"/>
                    <a:pt x="226771" y="3886"/>
                    <a:pt x="226314" y="3886"/>
                  </a:cubicBezTo>
                  <a:cubicBezTo>
                    <a:pt x="222885" y="2515"/>
                    <a:pt x="219456" y="1143"/>
                    <a:pt x="215798" y="0"/>
                  </a:cubicBezTo>
                  <a:cubicBezTo>
                    <a:pt x="240716" y="20345"/>
                    <a:pt x="262661" y="42748"/>
                    <a:pt x="280949" y="70180"/>
                  </a:cubicBezTo>
                  <a:cubicBezTo>
                    <a:pt x="318211" y="125730"/>
                    <a:pt x="328498" y="196367"/>
                    <a:pt x="311125" y="260833"/>
                  </a:cubicBezTo>
                  <a:cubicBezTo>
                    <a:pt x="293522" y="325755"/>
                    <a:pt x="249860" y="378333"/>
                    <a:pt x="209169" y="430225"/>
                  </a:cubicBezTo>
                  <a:cubicBezTo>
                    <a:pt x="204826" y="436397"/>
                    <a:pt x="200939" y="442798"/>
                    <a:pt x="197510" y="449656"/>
                  </a:cubicBezTo>
                  <a:cubicBezTo>
                    <a:pt x="189509" y="472059"/>
                    <a:pt x="185852" y="495605"/>
                    <a:pt x="178079" y="517779"/>
                  </a:cubicBezTo>
                  <a:cubicBezTo>
                    <a:pt x="172822" y="532867"/>
                    <a:pt x="167107" y="548869"/>
                    <a:pt x="157963" y="562127"/>
                  </a:cubicBezTo>
                  <a:cubicBezTo>
                    <a:pt x="146761" y="578358"/>
                    <a:pt x="134188" y="590931"/>
                    <a:pt x="117500" y="601675"/>
                  </a:cubicBezTo>
                  <a:cubicBezTo>
                    <a:pt x="91897" y="618134"/>
                    <a:pt x="61265" y="623164"/>
                    <a:pt x="31775" y="626135"/>
                  </a:cubicBezTo>
                  <a:cubicBezTo>
                    <a:pt x="21031" y="627278"/>
                    <a:pt x="10516" y="627050"/>
                    <a:pt x="0" y="625907"/>
                  </a:cubicBezTo>
                  <a:cubicBezTo>
                    <a:pt x="1143" y="626593"/>
                    <a:pt x="2286" y="627050"/>
                    <a:pt x="3658" y="627736"/>
                  </a:cubicBezTo>
                  <a:cubicBezTo>
                    <a:pt x="3658" y="627736"/>
                    <a:pt x="3886" y="627736"/>
                    <a:pt x="3886" y="627736"/>
                  </a:cubicBezTo>
                  <a:cubicBezTo>
                    <a:pt x="4343" y="627964"/>
                    <a:pt x="4801" y="628193"/>
                    <a:pt x="5258" y="628193"/>
                  </a:cubicBezTo>
                  <a:cubicBezTo>
                    <a:pt x="5486" y="628193"/>
                    <a:pt x="5486" y="628193"/>
                    <a:pt x="5715" y="628421"/>
                  </a:cubicBezTo>
                  <a:cubicBezTo>
                    <a:pt x="6401" y="628650"/>
                    <a:pt x="7087" y="628879"/>
                    <a:pt x="7772" y="629107"/>
                  </a:cubicBezTo>
                  <a:cubicBezTo>
                    <a:pt x="8230" y="629336"/>
                    <a:pt x="8687" y="629336"/>
                    <a:pt x="9144" y="629564"/>
                  </a:cubicBezTo>
                  <a:cubicBezTo>
                    <a:pt x="9373" y="629564"/>
                    <a:pt x="9830" y="629793"/>
                    <a:pt x="10058" y="629793"/>
                  </a:cubicBezTo>
                  <a:cubicBezTo>
                    <a:pt x="10744" y="630022"/>
                    <a:pt x="11659" y="630250"/>
                    <a:pt x="12573" y="630479"/>
                  </a:cubicBezTo>
                  <a:cubicBezTo>
                    <a:pt x="27889" y="634822"/>
                    <a:pt x="43205" y="639166"/>
                    <a:pt x="58293" y="642137"/>
                  </a:cubicBezTo>
                  <a:cubicBezTo>
                    <a:pt x="62179" y="642823"/>
                    <a:pt x="65837" y="643509"/>
                    <a:pt x="69494" y="644195"/>
                  </a:cubicBezTo>
                  <a:cubicBezTo>
                    <a:pt x="73152" y="644652"/>
                    <a:pt x="77038" y="645109"/>
                    <a:pt x="80696" y="645566"/>
                  </a:cubicBezTo>
                  <a:cubicBezTo>
                    <a:pt x="84353" y="645795"/>
                    <a:pt x="88240" y="646024"/>
                    <a:pt x="91897" y="646024"/>
                  </a:cubicBezTo>
                  <a:cubicBezTo>
                    <a:pt x="95555" y="646024"/>
                    <a:pt x="99212" y="645795"/>
                    <a:pt x="102870" y="645566"/>
                  </a:cubicBezTo>
                  <a:cubicBezTo>
                    <a:pt x="109042" y="646024"/>
                    <a:pt x="114986" y="646252"/>
                    <a:pt x="120701" y="646024"/>
                  </a:cubicBezTo>
                  <a:cubicBezTo>
                    <a:pt x="128473" y="645795"/>
                    <a:pt x="136017" y="645338"/>
                    <a:pt x="143332" y="644195"/>
                  </a:cubicBezTo>
                  <a:cubicBezTo>
                    <a:pt x="157963" y="642137"/>
                    <a:pt x="171907" y="638251"/>
                    <a:pt x="185623" y="632993"/>
                  </a:cubicBezTo>
                  <a:cubicBezTo>
                    <a:pt x="187223" y="632308"/>
                    <a:pt x="189052" y="631622"/>
                    <a:pt x="190652" y="630936"/>
                  </a:cubicBezTo>
                  <a:cubicBezTo>
                    <a:pt x="197968" y="627964"/>
                    <a:pt x="203225" y="623849"/>
                    <a:pt x="206426" y="618363"/>
                  </a:cubicBezTo>
                  <a:cubicBezTo>
                    <a:pt x="208940" y="614020"/>
                    <a:pt x="209855" y="608990"/>
                    <a:pt x="209626" y="602818"/>
                  </a:cubicBezTo>
                  <a:cubicBezTo>
                    <a:pt x="209626" y="600304"/>
                    <a:pt x="209398" y="597789"/>
                    <a:pt x="209398" y="595503"/>
                  </a:cubicBezTo>
                  <a:cubicBezTo>
                    <a:pt x="209169" y="589102"/>
                    <a:pt x="208712" y="582701"/>
                    <a:pt x="207569" y="576529"/>
                  </a:cubicBezTo>
                  <a:cubicBezTo>
                    <a:pt x="207340" y="575386"/>
                    <a:pt x="207112" y="574015"/>
                    <a:pt x="206883" y="572872"/>
                  </a:cubicBezTo>
                  <a:cubicBezTo>
                    <a:pt x="205740" y="567385"/>
                    <a:pt x="204826" y="562127"/>
                    <a:pt x="204368" y="556870"/>
                  </a:cubicBezTo>
                  <a:cubicBezTo>
                    <a:pt x="203225" y="546354"/>
                    <a:pt x="203454" y="536524"/>
                    <a:pt x="205283" y="526923"/>
                  </a:cubicBezTo>
                  <a:cubicBezTo>
                    <a:pt x="205740" y="525094"/>
                    <a:pt x="206197" y="523037"/>
                    <a:pt x="206654" y="521208"/>
                  </a:cubicBezTo>
                  <a:cubicBezTo>
                    <a:pt x="207112" y="519836"/>
                    <a:pt x="207340" y="518693"/>
                    <a:pt x="207797" y="517550"/>
                  </a:cubicBezTo>
                  <a:cubicBezTo>
                    <a:pt x="208255" y="515950"/>
                    <a:pt x="208940" y="514579"/>
                    <a:pt x="209398" y="512978"/>
                  </a:cubicBezTo>
                  <a:cubicBezTo>
                    <a:pt x="210083" y="511378"/>
                    <a:pt x="210769" y="510007"/>
                    <a:pt x="211455" y="508406"/>
                  </a:cubicBezTo>
                  <a:cubicBezTo>
                    <a:pt x="214198" y="502920"/>
                    <a:pt x="217627" y="497434"/>
                    <a:pt x="221971" y="492404"/>
                  </a:cubicBezTo>
                  <a:cubicBezTo>
                    <a:pt x="222199" y="492176"/>
                    <a:pt x="222428" y="491947"/>
                    <a:pt x="222656" y="491719"/>
                  </a:cubicBezTo>
                  <a:cubicBezTo>
                    <a:pt x="225400" y="488518"/>
                    <a:pt x="228600" y="485318"/>
                    <a:pt x="232029" y="482117"/>
                  </a:cubicBezTo>
                  <a:cubicBezTo>
                    <a:pt x="248488" y="467487"/>
                    <a:pt x="263804" y="451256"/>
                    <a:pt x="277978" y="434340"/>
                  </a:cubicBezTo>
                  <a:cubicBezTo>
                    <a:pt x="280035" y="431825"/>
                    <a:pt x="282092" y="429539"/>
                    <a:pt x="283921" y="427025"/>
                  </a:cubicBezTo>
                  <a:cubicBezTo>
                    <a:pt x="285521" y="424967"/>
                    <a:pt x="287122" y="423139"/>
                    <a:pt x="288493" y="421081"/>
                  </a:cubicBezTo>
                  <a:cubicBezTo>
                    <a:pt x="296266" y="411251"/>
                    <a:pt x="303581" y="400964"/>
                    <a:pt x="310210" y="390677"/>
                  </a:cubicBezTo>
                  <a:cubicBezTo>
                    <a:pt x="316840" y="380162"/>
                    <a:pt x="323012" y="369418"/>
                    <a:pt x="328270" y="358216"/>
                  </a:cubicBezTo>
                  <a:cubicBezTo>
                    <a:pt x="330327" y="353644"/>
                    <a:pt x="332384" y="349301"/>
                    <a:pt x="334213" y="344500"/>
                  </a:cubicBezTo>
                  <a:cubicBezTo>
                    <a:pt x="336956" y="337642"/>
                    <a:pt x="339242" y="330556"/>
                    <a:pt x="341300" y="323240"/>
                  </a:cubicBezTo>
                  <a:cubicBezTo>
                    <a:pt x="342671" y="317754"/>
                    <a:pt x="344043" y="312496"/>
                    <a:pt x="345415" y="307010"/>
                  </a:cubicBezTo>
                  <a:cubicBezTo>
                    <a:pt x="347243" y="298780"/>
                    <a:pt x="348844" y="290779"/>
                    <a:pt x="350215" y="282550"/>
                  </a:cubicBezTo>
                  <a:cubicBezTo>
                    <a:pt x="350672" y="279806"/>
                    <a:pt x="351130" y="277063"/>
                    <a:pt x="351587" y="274320"/>
                  </a:cubicBezTo>
                  <a:cubicBezTo>
                    <a:pt x="352501" y="268834"/>
                    <a:pt x="353187" y="263347"/>
                    <a:pt x="353644" y="257861"/>
                  </a:cubicBezTo>
                  <a:cubicBezTo>
                    <a:pt x="353873" y="255118"/>
                    <a:pt x="354101" y="252374"/>
                    <a:pt x="354330" y="249631"/>
                  </a:cubicBezTo>
                  <a:cubicBezTo>
                    <a:pt x="355702" y="232943"/>
                    <a:pt x="355930" y="216256"/>
                    <a:pt x="355016" y="199111"/>
                  </a:cubicBezTo>
                  <a:cubicBezTo>
                    <a:pt x="355473" y="196367"/>
                    <a:pt x="355244" y="193396"/>
                    <a:pt x="355016" y="190652"/>
                  </a:cubicBezTo>
                  <a:close/>
                </a:path>
              </a:pathLst>
            </a:custGeom>
            <a:solidFill>
              <a:srgbClr val="FFFFFF"/>
            </a:solidFill>
            <a:ln w="2286" cap="flat">
              <a:noFill/>
              <a:prstDash val="solid"/>
              <a:miter/>
            </a:ln>
          </p:spPr>
          <p:txBody>
            <a:bodyPr rtlCol="0" anchor="ctr"/>
            <a:lstStyle/>
            <a:p>
              <a:endParaRPr lang="en-US"/>
            </a:p>
          </p:txBody>
        </p:sp>
        <p:sp>
          <p:nvSpPr>
            <p:cNvPr id="131" name="Freeform 2109">
              <a:extLst>
                <a:ext uri="{FF2B5EF4-FFF2-40B4-BE49-F238E27FC236}">
                  <a16:creationId xmlns:a16="http://schemas.microsoft.com/office/drawing/2014/main" id="{643C3E55-A7BE-8C4C-AF7F-B3F424A70853}"/>
                </a:ext>
              </a:extLst>
            </p:cNvPr>
            <p:cNvSpPr/>
            <p:nvPr/>
          </p:nvSpPr>
          <p:spPr>
            <a:xfrm>
              <a:off x="2590876" y="4522670"/>
              <a:ext cx="168533" cy="173883"/>
            </a:xfrm>
            <a:custGeom>
              <a:avLst/>
              <a:gdLst>
                <a:gd name="connsiteX0" fmla="*/ 153976 w 168533"/>
                <a:gd name="connsiteY0" fmla="*/ 133683 h 173883"/>
                <a:gd name="connsiteX1" fmla="*/ 153291 w 168533"/>
                <a:gd name="connsiteY1" fmla="*/ 112880 h 173883"/>
                <a:gd name="connsiteX2" fmla="*/ 159691 w 168533"/>
                <a:gd name="connsiteY2" fmla="*/ 76304 h 173883"/>
                <a:gd name="connsiteX3" fmla="*/ 167464 w 168533"/>
                <a:gd name="connsiteY3" fmla="*/ 55959 h 173883"/>
                <a:gd name="connsiteX4" fmla="*/ 79910 w 168533"/>
                <a:gd name="connsiteY4" fmla="*/ 409 h 173883"/>
                <a:gd name="connsiteX5" fmla="*/ 357 w 168533"/>
                <a:gd name="connsiteY5" fmla="*/ 90706 h 173883"/>
                <a:gd name="connsiteX6" fmla="*/ 10187 w 168533"/>
                <a:gd name="connsiteY6" fmla="*/ 127968 h 173883"/>
                <a:gd name="connsiteX7" fmla="*/ 83339 w 168533"/>
                <a:gd name="connsiteY7" fmla="*/ 173687 h 173883"/>
                <a:gd name="connsiteX8" fmla="*/ 153976 w 168533"/>
                <a:gd name="connsiteY8" fmla="*/ 133683 h 17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33" h="173883">
                  <a:moveTo>
                    <a:pt x="153976" y="133683"/>
                  </a:moveTo>
                  <a:cubicBezTo>
                    <a:pt x="158091" y="125224"/>
                    <a:pt x="158777" y="120652"/>
                    <a:pt x="153291" y="112880"/>
                  </a:cubicBezTo>
                  <a:cubicBezTo>
                    <a:pt x="142775" y="97792"/>
                    <a:pt x="144604" y="87277"/>
                    <a:pt x="159691" y="76304"/>
                  </a:cubicBezTo>
                  <a:cubicBezTo>
                    <a:pt x="167692" y="70589"/>
                    <a:pt x="170207" y="63731"/>
                    <a:pt x="167464" y="55959"/>
                  </a:cubicBezTo>
                  <a:cubicBezTo>
                    <a:pt x="158548" y="30584"/>
                    <a:pt x="142089" y="-4163"/>
                    <a:pt x="79910" y="409"/>
                  </a:cubicBezTo>
                  <a:cubicBezTo>
                    <a:pt x="30304" y="4295"/>
                    <a:pt x="1272" y="38814"/>
                    <a:pt x="357" y="90706"/>
                  </a:cubicBezTo>
                  <a:cubicBezTo>
                    <a:pt x="-1472" y="103050"/>
                    <a:pt x="4015" y="115623"/>
                    <a:pt x="10187" y="127968"/>
                  </a:cubicBezTo>
                  <a:cubicBezTo>
                    <a:pt x="26189" y="160429"/>
                    <a:pt x="50649" y="171630"/>
                    <a:pt x="83339" y="173687"/>
                  </a:cubicBezTo>
                  <a:cubicBezTo>
                    <a:pt x="113286" y="175745"/>
                    <a:pt x="140489" y="161572"/>
                    <a:pt x="153976" y="133683"/>
                  </a:cubicBezTo>
                  <a:close/>
                </a:path>
              </a:pathLst>
            </a:custGeom>
            <a:solidFill>
              <a:srgbClr val="FFFFFF"/>
            </a:solidFill>
            <a:ln w="2286" cap="flat">
              <a:noFill/>
              <a:prstDash val="solid"/>
              <a:miter/>
            </a:ln>
          </p:spPr>
          <p:txBody>
            <a:bodyPr rtlCol="0" anchor="ctr"/>
            <a:lstStyle/>
            <a:p>
              <a:endParaRPr lang="en-US"/>
            </a:p>
          </p:txBody>
        </p:sp>
        <p:sp>
          <p:nvSpPr>
            <p:cNvPr id="132" name="Freeform 2110">
              <a:extLst>
                <a:ext uri="{FF2B5EF4-FFF2-40B4-BE49-F238E27FC236}">
                  <a16:creationId xmlns:a16="http://schemas.microsoft.com/office/drawing/2014/main" id="{36BE7631-F3FD-EF49-72FD-EA7EE0D07A82}"/>
                </a:ext>
              </a:extLst>
            </p:cNvPr>
            <p:cNvSpPr/>
            <p:nvPr/>
          </p:nvSpPr>
          <p:spPr>
            <a:xfrm>
              <a:off x="3107183" y="5072176"/>
              <a:ext cx="221056" cy="177850"/>
            </a:xfrm>
            <a:custGeom>
              <a:avLst/>
              <a:gdLst>
                <a:gd name="connsiteX0" fmla="*/ 187223 w 221056"/>
                <a:gd name="connsiteY0" fmla="*/ 82982 h 177850"/>
                <a:gd name="connsiteX1" fmla="*/ 92583 w 221056"/>
                <a:gd name="connsiteY1" fmla="*/ 134874 h 177850"/>
                <a:gd name="connsiteX2" fmla="*/ 0 w 221056"/>
                <a:gd name="connsiteY2" fmla="*/ 94412 h 177850"/>
                <a:gd name="connsiteX3" fmla="*/ 0 w 221056"/>
                <a:gd name="connsiteY3" fmla="*/ 94412 h 177850"/>
                <a:gd name="connsiteX4" fmla="*/ 914 w 221056"/>
                <a:gd name="connsiteY4" fmla="*/ 98069 h 177850"/>
                <a:gd name="connsiteX5" fmla="*/ 1372 w 221056"/>
                <a:gd name="connsiteY5" fmla="*/ 99441 h 177850"/>
                <a:gd name="connsiteX6" fmla="*/ 2286 w 221056"/>
                <a:gd name="connsiteY6" fmla="*/ 102641 h 177850"/>
                <a:gd name="connsiteX7" fmla="*/ 2743 w 221056"/>
                <a:gd name="connsiteY7" fmla="*/ 104470 h 177850"/>
                <a:gd name="connsiteX8" fmla="*/ 3886 w 221056"/>
                <a:gd name="connsiteY8" fmla="*/ 107442 h 177850"/>
                <a:gd name="connsiteX9" fmla="*/ 4572 w 221056"/>
                <a:gd name="connsiteY9" fmla="*/ 109499 h 177850"/>
                <a:gd name="connsiteX10" fmla="*/ 5715 w 221056"/>
                <a:gd name="connsiteY10" fmla="*/ 112242 h 177850"/>
                <a:gd name="connsiteX11" fmla="*/ 6629 w 221056"/>
                <a:gd name="connsiteY11" fmla="*/ 114528 h 177850"/>
                <a:gd name="connsiteX12" fmla="*/ 7772 w 221056"/>
                <a:gd name="connsiteY12" fmla="*/ 117043 h 177850"/>
                <a:gd name="connsiteX13" fmla="*/ 8915 w 221056"/>
                <a:gd name="connsiteY13" fmla="*/ 119558 h 177850"/>
                <a:gd name="connsiteX14" fmla="*/ 10058 w 221056"/>
                <a:gd name="connsiteY14" fmla="*/ 121615 h 177850"/>
                <a:gd name="connsiteX15" fmla="*/ 11659 w 221056"/>
                <a:gd name="connsiteY15" fmla="*/ 124587 h 177850"/>
                <a:gd name="connsiteX16" fmla="*/ 12573 w 221056"/>
                <a:gd name="connsiteY16" fmla="*/ 126187 h 177850"/>
                <a:gd name="connsiteX17" fmla="*/ 15316 w 221056"/>
                <a:gd name="connsiteY17" fmla="*/ 130530 h 177850"/>
                <a:gd name="connsiteX18" fmla="*/ 24917 w 221056"/>
                <a:gd name="connsiteY18" fmla="*/ 142646 h 177850"/>
                <a:gd name="connsiteX19" fmla="*/ 56921 w 221056"/>
                <a:gd name="connsiteY19" fmla="*/ 165278 h 177850"/>
                <a:gd name="connsiteX20" fmla="*/ 66751 w 221056"/>
                <a:gd name="connsiteY20" fmla="*/ 169164 h 177850"/>
                <a:gd name="connsiteX21" fmla="*/ 80467 w 221056"/>
                <a:gd name="connsiteY21" fmla="*/ 173050 h 177850"/>
                <a:gd name="connsiteX22" fmla="*/ 91211 w 221056"/>
                <a:gd name="connsiteY22" fmla="*/ 175107 h 177850"/>
                <a:gd name="connsiteX23" fmla="*/ 117043 w 221056"/>
                <a:gd name="connsiteY23" fmla="*/ 177851 h 177850"/>
                <a:gd name="connsiteX24" fmla="*/ 120015 w 221056"/>
                <a:gd name="connsiteY24" fmla="*/ 177851 h 177850"/>
                <a:gd name="connsiteX25" fmla="*/ 125730 w 221056"/>
                <a:gd name="connsiteY25" fmla="*/ 177622 h 177850"/>
                <a:gd name="connsiteX26" fmla="*/ 128473 w 221056"/>
                <a:gd name="connsiteY26" fmla="*/ 177393 h 177850"/>
                <a:gd name="connsiteX27" fmla="*/ 136703 w 221056"/>
                <a:gd name="connsiteY27" fmla="*/ 176022 h 177850"/>
                <a:gd name="connsiteX28" fmla="*/ 142189 w 221056"/>
                <a:gd name="connsiteY28" fmla="*/ 174650 h 177850"/>
                <a:gd name="connsiteX29" fmla="*/ 144932 w 221056"/>
                <a:gd name="connsiteY29" fmla="*/ 173736 h 177850"/>
                <a:gd name="connsiteX30" fmla="*/ 150190 w 221056"/>
                <a:gd name="connsiteY30" fmla="*/ 171678 h 177850"/>
                <a:gd name="connsiteX31" fmla="*/ 155448 w 221056"/>
                <a:gd name="connsiteY31" fmla="*/ 169392 h 177850"/>
                <a:gd name="connsiteX32" fmla="*/ 157963 w 221056"/>
                <a:gd name="connsiteY32" fmla="*/ 168021 h 177850"/>
                <a:gd name="connsiteX33" fmla="*/ 160477 w 221056"/>
                <a:gd name="connsiteY33" fmla="*/ 166649 h 177850"/>
                <a:gd name="connsiteX34" fmla="*/ 177622 w 221056"/>
                <a:gd name="connsiteY34" fmla="*/ 154305 h 177850"/>
                <a:gd name="connsiteX35" fmla="*/ 182651 w 221056"/>
                <a:gd name="connsiteY35" fmla="*/ 149504 h 177850"/>
                <a:gd name="connsiteX36" fmla="*/ 187452 w 221056"/>
                <a:gd name="connsiteY36" fmla="*/ 144475 h 177850"/>
                <a:gd name="connsiteX37" fmla="*/ 192024 w 221056"/>
                <a:gd name="connsiteY37" fmla="*/ 139217 h 177850"/>
                <a:gd name="connsiteX38" fmla="*/ 198653 w 221056"/>
                <a:gd name="connsiteY38" fmla="*/ 131216 h 177850"/>
                <a:gd name="connsiteX39" fmla="*/ 200939 w 221056"/>
                <a:gd name="connsiteY39" fmla="*/ 128473 h 177850"/>
                <a:gd name="connsiteX40" fmla="*/ 200939 w 221056"/>
                <a:gd name="connsiteY40" fmla="*/ 128473 h 177850"/>
                <a:gd name="connsiteX41" fmla="*/ 203911 w 221056"/>
                <a:gd name="connsiteY41" fmla="*/ 124358 h 177850"/>
                <a:gd name="connsiteX42" fmla="*/ 204826 w 221056"/>
                <a:gd name="connsiteY42" fmla="*/ 122987 h 177850"/>
                <a:gd name="connsiteX43" fmla="*/ 206654 w 221056"/>
                <a:gd name="connsiteY43" fmla="*/ 120243 h 177850"/>
                <a:gd name="connsiteX44" fmla="*/ 207797 w 221056"/>
                <a:gd name="connsiteY44" fmla="*/ 118643 h 177850"/>
                <a:gd name="connsiteX45" fmla="*/ 209398 w 221056"/>
                <a:gd name="connsiteY45" fmla="*/ 116129 h 177850"/>
                <a:gd name="connsiteX46" fmla="*/ 210312 w 221056"/>
                <a:gd name="connsiteY46" fmla="*/ 114300 h 177850"/>
                <a:gd name="connsiteX47" fmla="*/ 211684 w 221056"/>
                <a:gd name="connsiteY47" fmla="*/ 111785 h 177850"/>
                <a:gd name="connsiteX48" fmla="*/ 212598 w 221056"/>
                <a:gd name="connsiteY48" fmla="*/ 109728 h 177850"/>
                <a:gd name="connsiteX49" fmla="*/ 213741 w 221056"/>
                <a:gd name="connsiteY49" fmla="*/ 107442 h 177850"/>
                <a:gd name="connsiteX50" fmla="*/ 214655 w 221056"/>
                <a:gd name="connsiteY50" fmla="*/ 105384 h 177850"/>
                <a:gd name="connsiteX51" fmla="*/ 215570 w 221056"/>
                <a:gd name="connsiteY51" fmla="*/ 103098 h 177850"/>
                <a:gd name="connsiteX52" fmla="*/ 216256 w 221056"/>
                <a:gd name="connsiteY52" fmla="*/ 101041 h 177850"/>
                <a:gd name="connsiteX53" fmla="*/ 216941 w 221056"/>
                <a:gd name="connsiteY53" fmla="*/ 98755 h 177850"/>
                <a:gd name="connsiteX54" fmla="*/ 217627 w 221056"/>
                <a:gd name="connsiteY54" fmla="*/ 96698 h 177850"/>
                <a:gd name="connsiteX55" fmla="*/ 218313 w 221056"/>
                <a:gd name="connsiteY55" fmla="*/ 94412 h 177850"/>
                <a:gd name="connsiteX56" fmla="*/ 218770 w 221056"/>
                <a:gd name="connsiteY56" fmla="*/ 92354 h 177850"/>
                <a:gd name="connsiteX57" fmla="*/ 219227 w 221056"/>
                <a:gd name="connsiteY57" fmla="*/ 90068 h 177850"/>
                <a:gd name="connsiteX58" fmla="*/ 219685 w 221056"/>
                <a:gd name="connsiteY58" fmla="*/ 87782 h 177850"/>
                <a:gd name="connsiteX59" fmla="*/ 220142 w 221056"/>
                <a:gd name="connsiteY59" fmla="*/ 85496 h 177850"/>
                <a:gd name="connsiteX60" fmla="*/ 220370 w 221056"/>
                <a:gd name="connsiteY60" fmla="*/ 83210 h 177850"/>
                <a:gd name="connsiteX61" fmla="*/ 220599 w 221056"/>
                <a:gd name="connsiteY61" fmla="*/ 81153 h 177850"/>
                <a:gd name="connsiteX62" fmla="*/ 220828 w 221056"/>
                <a:gd name="connsiteY62" fmla="*/ 78867 h 177850"/>
                <a:gd name="connsiteX63" fmla="*/ 221056 w 221056"/>
                <a:gd name="connsiteY63" fmla="*/ 76809 h 177850"/>
                <a:gd name="connsiteX64" fmla="*/ 221056 w 221056"/>
                <a:gd name="connsiteY64" fmla="*/ 74523 h 177850"/>
                <a:gd name="connsiteX65" fmla="*/ 221056 w 221056"/>
                <a:gd name="connsiteY65" fmla="*/ 72466 h 177850"/>
                <a:gd name="connsiteX66" fmla="*/ 221056 w 221056"/>
                <a:gd name="connsiteY66" fmla="*/ 69951 h 177850"/>
                <a:gd name="connsiteX67" fmla="*/ 221056 w 221056"/>
                <a:gd name="connsiteY67" fmla="*/ 68123 h 177850"/>
                <a:gd name="connsiteX68" fmla="*/ 220828 w 221056"/>
                <a:gd name="connsiteY68" fmla="*/ 65608 h 177850"/>
                <a:gd name="connsiteX69" fmla="*/ 220599 w 221056"/>
                <a:gd name="connsiteY69" fmla="*/ 64008 h 177850"/>
                <a:gd name="connsiteX70" fmla="*/ 220370 w 221056"/>
                <a:gd name="connsiteY70" fmla="*/ 61265 h 177850"/>
                <a:gd name="connsiteX71" fmla="*/ 220142 w 221056"/>
                <a:gd name="connsiteY71" fmla="*/ 59893 h 177850"/>
                <a:gd name="connsiteX72" fmla="*/ 219685 w 221056"/>
                <a:gd name="connsiteY72" fmla="*/ 56921 h 177850"/>
                <a:gd name="connsiteX73" fmla="*/ 219456 w 221056"/>
                <a:gd name="connsiteY73" fmla="*/ 56007 h 177850"/>
                <a:gd name="connsiteX74" fmla="*/ 218770 w 221056"/>
                <a:gd name="connsiteY74" fmla="*/ 52578 h 177850"/>
                <a:gd name="connsiteX75" fmla="*/ 218770 w 221056"/>
                <a:gd name="connsiteY75" fmla="*/ 52349 h 177850"/>
                <a:gd name="connsiteX76" fmla="*/ 207112 w 221056"/>
                <a:gd name="connsiteY76" fmla="*/ 20574 h 177850"/>
                <a:gd name="connsiteX77" fmla="*/ 207112 w 221056"/>
                <a:gd name="connsiteY77" fmla="*/ 20574 h 177850"/>
                <a:gd name="connsiteX78" fmla="*/ 205054 w 221056"/>
                <a:gd name="connsiteY78" fmla="*/ 16916 h 177850"/>
                <a:gd name="connsiteX79" fmla="*/ 205054 w 221056"/>
                <a:gd name="connsiteY79" fmla="*/ 16916 h 177850"/>
                <a:gd name="connsiteX80" fmla="*/ 202997 w 221056"/>
                <a:gd name="connsiteY80" fmla="*/ 13259 h 177850"/>
                <a:gd name="connsiteX81" fmla="*/ 202997 w 221056"/>
                <a:gd name="connsiteY81" fmla="*/ 13259 h 177850"/>
                <a:gd name="connsiteX82" fmla="*/ 200711 w 221056"/>
                <a:gd name="connsiteY82" fmla="*/ 9830 h 177850"/>
                <a:gd name="connsiteX83" fmla="*/ 200711 w 221056"/>
                <a:gd name="connsiteY83" fmla="*/ 9830 h 177850"/>
                <a:gd name="connsiteX84" fmla="*/ 198425 w 221056"/>
                <a:gd name="connsiteY84" fmla="*/ 6401 h 177850"/>
                <a:gd name="connsiteX85" fmla="*/ 198425 w 221056"/>
                <a:gd name="connsiteY85" fmla="*/ 6401 h 177850"/>
                <a:gd name="connsiteX86" fmla="*/ 195910 w 221056"/>
                <a:gd name="connsiteY86" fmla="*/ 3200 h 177850"/>
                <a:gd name="connsiteX87" fmla="*/ 195910 w 221056"/>
                <a:gd name="connsiteY87" fmla="*/ 3200 h 177850"/>
                <a:gd name="connsiteX88" fmla="*/ 193396 w 221056"/>
                <a:gd name="connsiteY88" fmla="*/ 0 h 177850"/>
                <a:gd name="connsiteX89" fmla="*/ 187223 w 221056"/>
                <a:gd name="connsiteY89" fmla="*/ 82982 h 1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1056" h="177850">
                  <a:moveTo>
                    <a:pt x="187223" y="82982"/>
                  </a:moveTo>
                  <a:cubicBezTo>
                    <a:pt x="166878" y="114986"/>
                    <a:pt x="130759" y="135788"/>
                    <a:pt x="92583" y="134874"/>
                  </a:cubicBezTo>
                  <a:cubicBezTo>
                    <a:pt x="57836" y="133959"/>
                    <a:pt x="24460" y="118643"/>
                    <a:pt x="0" y="94412"/>
                  </a:cubicBezTo>
                  <a:cubicBezTo>
                    <a:pt x="0" y="94412"/>
                    <a:pt x="0" y="94412"/>
                    <a:pt x="0" y="94412"/>
                  </a:cubicBezTo>
                  <a:cubicBezTo>
                    <a:pt x="229" y="95555"/>
                    <a:pt x="686" y="96926"/>
                    <a:pt x="914" y="98069"/>
                  </a:cubicBezTo>
                  <a:cubicBezTo>
                    <a:pt x="1143" y="98526"/>
                    <a:pt x="1143" y="98984"/>
                    <a:pt x="1372" y="99441"/>
                  </a:cubicBezTo>
                  <a:cubicBezTo>
                    <a:pt x="1600" y="100584"/>
                    <a:pt x="2057" y="101498"/>
                    <a:pt x="2286" y="102641"/>
                  </a:cubicBezTo>
                  <a:cubicBezTo>
                    <a:pt x="2515" y="103327"/>
                    <a:pt x="2743" y="103784"/>
                    <a:pt x="2743" y="104470"/>
                  </a:cubicBezTo>
                  <a:cubicBezTo>
                    <a:pt x="2972" y="105384"/>
                    <a:pt x="3429" y="106527"/>
                    <a:pt x="3886" y="107442"/>
                  </a:cubicBezTo>
                  <a:cubicBezTo>
                    <a:pt x="4115" y="108128"/>
                    <a:pt x="4343" y="108813"/>
                    <a:pt x="4572" y="109499"/>
                  </a:cubicBezTo>
                  <a:cubicBezTo>
                    <a:pt x="5029" y="110414"/>
                    <a:pt x="5258" y="111328"/>
                    <a:pt x="5715" y="112242"/>
                  </a:cubicBezTo>
                  <a:cubicBezTo>
                    <a:pt x="5944" y="112928"/>
                    <a:pt x="6401" y="113614"/>
                    <a:pt x="6629" y="114528"/>
                  </a:cubicBezTo>
                  <a:cubicBezTo>
                    <a:pt x="7087" y="115443"/>
                    <a:pt x="7315" y="116129"/>
                    <a:pt x="7772" y="117043"/>
                  </a:cubicBezTo>
                  <a:cubicBezTo>
                    <a:pt x="8230" y="117957"/>
                    <a:pt x="8687" y="118643"/>
                    <a:pt x="8915" y="119558"/>
                  </a:cubicBezTo>
                  <a:cubicBezTo>
                    <a:pt x="9373" y="120243"/>
                    <a:pt x="9601" y="120929"/>
                    <a:pt x="10058" y="121615"/>
                  </a:cubicBezTo>
                  <a:cubicBezTo>
                    <a:pt x="10516" y="122529"/>
                    <a:pt x="11201" y="123444"/>
                    <a:pt x="11659" y="124587"/>
                  </a:cubicBezTo>
                  <a:cubicBezTo>
                    <a:pt x="11887" y="125044"/>
                    <a:pt x="12344" y="125730"/>
                    <a:pt x="12573" y="126187"/>
                  </a:cubicBezTo>
                  <a:cubicBezTo>
                    <a:pt x="13487" y="127787"/>
                    <a:pt x="14402" y="129159"/>
                    <a:pt x="15316" y="130530"/>
                  </a:cubicBezTo>
                  <a:cubicBezTo>
                    <a:pt x="18288" y="134874"/>
                    <a:pt x="21488" y="138989"/>
                    <a:pt x="24917" y="142646"/>
                  </a:cubicBezTo>
                  <a:cubicBezTo>
                    <a:pt x="34290" y="152705"/>
                    <a:pt x="45034" y="160020"/>
                    <a:pt x="56921" y="165278"/>
                  </a:cubicBezTo>
                  <a:cubicBezTo>
                    <a:pt x="60122" y="166649"/>
                    <a:pt x="63551" y="168021"/>
                    <a:pt x="66751" y="169164"/>
                  </a:cubicBezTo>
                  <a:cubicBezTo>
                    <a:pt x="71323" y="170764"/>
                    <a:pt x="75895" y="171907"/>
                    <a:pt x="80467" y="173050"/>
                  </a:cubicBezTo>
                  <a:cubicBezTo>
                    <a:pt x="83896" y="173964"/>
                    <a:pt x="87554" y="174650"/>
                    <a:pt x="91211" y="175107"/>
                  </a:cubicBezTo>
                  <a:cubicBezTo>
                    <a:pt x="99670" y="176479"/>
                    <a:pt x="108356" y="177393"/>
                    <a:pt x="117043" y="177851"/>
                  </a:cubicBezTo>
                  <a:cubicBezTo>
                    <a:pt x="117958" y="177851"/>
                    <a:pt x="119101" y="177851"/>
                    <a:pt x="120015" y="177851"/>
                  </a:cubicBezTo>
                  <a:cubicBezTo>
                    <a:pt x="121844" y="177851"/>
                    <a:pt x="123901" y="177851"/>
                    <a:pt x="125730" y="177622"/>
                  </a:cubicBezTo>
                  <a:cubicBezTo>
                    <a:pt x="126644" y="177622"/>
                    <a:pt x="127559" y="177393"/>
                    <a:pt x="128473" y="177393"/>
                  </a:cubicBezTo>
                  <a:cubicBezTo>
                    <a:pt x="131216" y="177165"/>
                    <a:pt x="133960" y="176708"/>
                    <a:pt x="136703" y="176022"/>
                  </a:cubicBezTo>
                  <a:cubicBezTo>
                    <a:pt x="138532" y="175565"/>
                    <a:pt x="140360" y="175107"/>
                    <a:pt x="142189" y="174650"/>
                  </a:cubicBezTo>
                  <a:cubicBezTo>
                    <a:pt x="143104" y="174422"/>
                    <a:pt x="144018" y="174193"/>
                    <a:pt x="144932" y="173736"/>
                  </a:cubicBezTo>
                  <a:cubicBezTo>
                    <a:pt x="146761" y="173050"/>
                    <a:pt x="148361" y="172364"/>
                    <a:pt x="150190" y="171678"/>
                  </a:cubicBezTo>
                  <a:cubicBezTo>
                    <a:pt x="152019" y="170993"/>
                    <a:pt x="153619" y="170078"/>
                    <a:pt x="155448" y="169392"/>
                  </a:cubicBezTo>
                  <a:cubicBezTo>
                    <a:pt x="156362" y="168935"/>
                    <a:pt x="157277" y="168478"/>
                    <a:pt x="157963" y="168021"/>
                  </a:cubicBezTo>
                  <a:cubicBezTo>
                    <a:pt x="158877" y="167564"/>
                    <a:pt x="159563" y="167106"/>
                    <a:pt x="160477" y="166649"/>
                  </a:cubicBezTo>
                  <a:cubicBezTo>
                    <a:pt x="166878" y="162992"/>
                    <a:pt x="172364" y="158877"/>
                    <a:pt x="177622" y="154305"/>
                  </a:cubicBezTo>
                  <a:cubicBezTo>
                    <a:pt x="179451" y="152705"/>
                    <a:pt x="181051" y="151104"/>
                    <a:pt x="182651" y="149504"/>
                  </a:cubicBezTo>
                  <a:cubicBezTo>
                    <a:pt x="184252" y="147904"/>
                    <a:pt x="185852" y="146304"/>
                    <a:pt x="187452" y="144475"/>
                  </a:cubicBezTo>
                  <a:cubicBezTo>
                    <a:pt x="189052" y="142875"/>
                    <a:pt x="190652" y="141046"/>
                    <a:pt x="192024" y="139217"/>
                  </a:cubicBezTo>
                  <a:cubicBezTo>
                    <a:pt x="194310" y="136474"/>
                    <a:pt x="196596" y="133959"/>
                    <a:pt x="198653" y="131216"/>
                  </a:cubicBezTo>
                  <a:cubicBezTo>
                    <a:pt x="199339" y="130302"/>
                    <a:pt x="200025" y="129387"/>
                    <a:pt x="200939" y="128473"/>
                  </a:cubicBezTo>
                  <a:cubicBezTo>
                    <a:pt x="200939" y="128473"/>
                    <a:pt x="200939" y="128473"/>
                    <a:pt x="200939" y="128473"/>
                  </a:cubicBezTo>
                  <a:cubicBezTo>
                    <a:pt x="202082" y="127101"/>
                    <a:pt x="202997" y="125730"/>
                    <a:pt x="203911" y="124358"/>
                  </a:cubicBezTo>
                  <a:cubicBezTo>
                    <a:pt x="204140" y="123901"/>
                    <a:pt x="204597" y="123444"/>
                    <a:pt x="204826" y="122987"/>
                  </a:cubicBezTo>
                  <a:cubicBezTo>
                    <a:pt x="205511" y="122072"/>
                    <a:pt x="206197" y="121158"/>
                    <a:pt x="206654" y="120243"/>
                  </a:cubicBezTo>
                  <a:cubicBezTo>
                    <a:pt x="207112" y="119786"/>
                    <a:pt x="207340" y="119100"/>
                    <a:pt x="207797" y="118643"/>
                  </a:cubicBezTo>
                  <a:cubicBezTo>
                    <a:pt x="208255" y="117729"/>
                    <a:pt x="208940" y="117043"/>
                    <a:pt x="209398" y="116129"/>
                  </a:cubicBezTo>
                  <a:cubicBezTo>
                    <a:pt x="209855" y="115443"/>
                    <a:pt x="210083" y="114986"/>
                    <a:pt x="210312" y="114300"/>
                  </a:cubicBezTo>
                  <a:cubicBezTo>
                    <a:pt x="210769" y="113385"/>
                    <a:pt x="211226" y="112700"/>
                    <a:pt x="211684" y="111785"/>
                  </a:cubicBezTo>
                  <a:cubicBezTo>
                    <a:pt x="211912" y="111099"/>
                    <a:pt x="212369" y="110414"/>
                    <a:pt x="212598" y="109728"/>
                  </a:cubicBezTo>
                  <a:cubicBezTo>
                    <a:pt x="213055" y="109042"/>
                    <a:pt x="213284" y="108128"/>
                    <a:pt x="213741" y="107442"/>
                  </a:cubicBezTo>
                  <a:cubicBezTo>
                    <a:pt x="213970" y="106756"/>
                    <a:pt x="214198" y="106070"/>
                    <a:pt x="214655" y="105384"/>
                  </a:cubicBezTo>
                  <a:cubicBezTo>
                    <a:pt x="214884" y="104699"/>
                    <a:pt x="215341" y="103784"/>
                    <a:pt x="215570" y="103098"/>
                  </a:cubicBezTo>
                  <a:cubicBezTo>
                    <a:pt x="215798" y="102413"/>
                    <a:pt x="216027" y="101727"/>
                    <a:pt x="216256" y="101041"/>
                  </a:cubicBezTo>
                  <a:cubicBezTo>
                    <a:pt x="216484" y="100355"/>
                    <a:pt x="216713" y="99441"/>
                    <a:pt x="216941" y="98755"/>
                  </a:cubicBezTo>
                  <a:cubicBezTo>
                    <a:pt x="217170" y="98069"/>
                    <a:pt x="217399" y="97383"/>
                    <a:pt x="217627" y="96698"/>
                  </a:cubicBezTo>
                  <a:cubicBezTo>
                    <a:pt x="217856" y="96012"/>
                    <a:pt x="218084" y="95097"/>
                    <a:pt x="218313" y="94412"/>
                  </a:cubicBezTo>
                  <a:cubicBezTo>
                    <a:pt x="218542" y="93726"/>
                    <a:pt x="218770" y="93040"/>
                    <a:pt x="218770" y="92354"/>
                  </a:cubicBezTo>
                  <a:cubicBezTo>
                    <a:pt x="218999" y="91668"/>
                    <a:pt x="218999" y="90983"/>
                    <a:pt x="219227" y="90068"/>
                  </a:cubicBezTo>
                  <a:cubicBezTo>
                    <a:pt x="219456" y="89382"/>
                    <a:pt x="219456" y="88697"/>
                    <a:pt x="219685" y="87782"/>
                  </a:cubicBezTo>
                  <a:cubicBezTo>
                    <a:pt x="219913" y="87096"/>
                    <a:pt x="219913" y="86411"/>
                    <a:pt x="220142" y="85496"/>
                  </a:cubicBezTo>
                  <a:cubicBezTo>
                    <a:pt x="220370" y="84810"/>
                    <a:pt x="220370" y="83896"/>
                    <a:pt x="220370" y="83210"/>
                  </a:cubicBezTo>
                  <a:cubicBezTo>
                    <a:pt x="220370" y="82524"/>
                    <a:pt x="220599" y="81839"/>
                    <a:pt x="220599" y="81153"/>
                  </a:cubicBezTo>
                  <a:cubicBezTo>
                    <a:pt x="220599" y="80467"/>
                    <a:pt x="220828" y="79553"/>
                    <a:pt x="220828" y="78867"/>
                  </a:cubicBezTo>
                  <a:cubicBezTo>
                    <a:pt x="220828" y="78181"/>
                    <a:pt x="220828" y="77495"/>
                    <a:pt x="221056" y="76809"/>
                  </a:cubicBezTo>
                  <a:cubicBezTo>
                    <a:pt x="221056" y="76124"/>
                    <a:pt x="221056" y="75209"/>
                    <a:pt x="221056" y="74523"/>
                  </a:cubicBezTo>
                  <a:cubicBezTo>
                    <a:pt x="221056" y="73838"/>
                    <a:pt x="221056" y="73152"/>
                    <a:pt x="221056" y="72466"/>
                  </a:cubicBezTo>
                  <a:cubicBezTo>
                    <a:pt x="221056" y="71552"/>
                    <a:pt x="221056" y="70866"/>
                    <a:pt x="221056" y="69951"/>
                  </a:cubicBezTo>
                  <a:cubicBezTo>
                    <a:pt x="221056" y="69266"/>
                    <a:pt x="221056" y="68808"/>
                    <a:pt x="221056" y="68123"/>
                  </a:cubicBezTo>
                  <a:cubicBezTo>
                    <a:pt x="221056" y="67208"/>
                    <a:pt x="221056" y="66294"/>
                    <a:pt x="220828" y="65608"/>
                  </a:cubicBezTo>
                  <a:cubicBezTo>
                    <a:pt x="220828" y="65151"/>
                    <a:pt x="220828" y="64465"/>
                    <a:pt x="220599" y="64008"/>
                  </a:cubicBezTo>
                  <a:cubicBezTo>
                    <a:pt x="220599" y="63093"/>
                    <a:pt x="220370" y="62179"/>
                    <a:pt x="220370" y="61265"/>
                  </a:cubicBezTo>
                  <a:cubicBezTo>
                    <a:pt x="220370" y="60807"/>
                    <a:pt x="220142" y="60350"/>
                    <a:pt x="220142" y="59893"/>
                  </a:cubicBezTo>
                  <a:cubicBezTo>
                    <a:pt x="219913" y="58979"/>
                    <a:pt x="219913" y="57836"/>
                    <a:pt x="219685" y="56921"/>
                  </a:cubicBezTo>
                  <a:cubicBezTo>
                    <a:pt x="219685" y="56693"/>
                    <a:pt x="219456" y="56235"/>
                    <a:pt x="219456" y="56007"/>
                  </a:cubicBezTo>
                  <a:cubicBezTo>
                    <a:pt x="219227" y="54864"/>
                    <a:pt x="218999" y="53721"/>
                    <a:pt x="218770" y="52578"/>
                  </a:cubicBezTo>
                  <a:cubicBezTo>
                    <a:pt x="218770" y="52578"/>
                    <a:pt x="218770" y="52349"/>
                    <a:pt x="218770" y="52349"/>
                  </a:cubicBezTo>
                  <a:cubicBezTo>
                    <a:pt x="216484" y="41148"/>
                    <a:pt x="212369" y="30404"/>
                    <a:pt x="207112" y="20574"/>
                  </a:cubicBezTo>
                  <a:cubicBezTo>
                    <a:pt x="207112" y="20574"/>
                    <a:pt x="207112" y="20574"/>
                    <a:pt x="207112" y="20574"/>
                  </a:cubicBezTo>
                  <a:cubicBezTo>
                    <a:pt x="206426" y="19431"/>
                    <a:pt x="205740" y="18059"/>
                    <a:pt x="205054" y="16916"/>
                  </a:cubicBezTo>
                  <a:cubicBezTo>
                    <a:pt x="205054" y="16916"/>
                    <a:pt x="205054" y="16916"/>
                    <a:pt x="205054" y="16916"/>
                  </a:cubicBezTo>
                  <a:cubicBezTo>
                    <a:pt x="204368" y="15773"/>
                    <a:pt x="203683" y="14630"/>
                    <a:pt x="202997" y="13259"/>
                  </a:cubicBezTo>
                  <a:cubicBezTo>
                    <a:pt x="202997" y="13259"/>
                    <a:pt x="202997" y="13259"/>
                    <a:pt x="202997" y="13259"/>
                  </a:cubicBezTo>
                  <a:cubicBezTo>
                    <a:pt x="202311" y="12116"/>
                    <a:pt x="201397" y="10973"/>
                    <a:pt x="200711" y="9830"/>
                  </a:cubicBezTo>
                  <a:cubicBezTo>
                    <a:pt x="200711" y="9830"/>
                    <a:pt x="200711" y="9830"/>
                    <a:pt x="200711" y="9830"/>
                  </a:cubicBezTo>
                  <a:cubicBezTo>
                    <a:pt x="200025" y="8687"/>
                    <a:pt x="199111" y="7544"/>
                    <a:pt x="198425" y="6401"/>
                  </a:cubicBezTo>
                  <a:cubicBezTo>
                    <a:pt x="198425" y="6401"/>
                    <a:pt x="198425" y="6401"/>
                    <a:pt x="198425" y="6401"/>
                  </a:cubicBezTo>
                  <a:cubicBezTo>
                    <a:pt x="197510" y="5258"/>
                    <a:pt x="196825" y="4115"/>
                    <a:pt x="195910" y="3200"/>
                  </a:cubicBezTo>
                  <a:cubicBezTo>
                    <a:pt x="195910" y="3200"/>
                    <a:pt x="195910" y="3200"/>
                    <a:pt x="195910" y="3200"/>
                  </a:cubicBezTo>
                  <a:cubicBezTo>
                    <a:pt x="194996" y="2057"/>
                    <a:pt x="194081" y="914"/>
                    <a:pt x="193396" y="0"/>
                  </a:cubicBezTo>
                  <a:cubicBezTo>
                    <a:pt x="205283" y="25603"/>
                    <a:pt x="203225" y="57836"/>
                    <a:pt x="187223" y="82982"/>
                  </a:cubicBezTo>
                  <a:close/>
                </a:path>
              </a:pathLst>
            </a:custGeom>
            <a:solidFill>
              <a:srgbClr val="FFFFFF"/>
            </a:solidFill>
            <a:ln w="2286" cap="flat">
              <a:noFill/>
              <a:prstDash val="solid"/>
              <a:miter/>
            </a:ln>
          </p:spPr>
          <p:txBody>
            <a:bodyPr rtlCol="0" anchor="ctr"/>
            <a:lstStyle/>
            <a:p>
              <a:endParaRPr lang="en-US"/>
            </a:p>
          </p:txBody>
        </p:sp>
        <p:sp>
          <p:nvSpPr>
            <p:cNvPr id="133" name="Freeform 2111">
              <a:extLst>
                <a:ext uri="{FF2B5EF4-FFF2-40B4-BE49-F238E27FC236}">
                  <a16:creationId xmlns:a16="http://schemas.microsoft.com/office/drawing/2014/main" id="{60C9C0F5-8097-E237-F838-C40A3B4DC075}"/>
                </a:ext>
              </a:extLst>
            </p:cNvPr>
            <p:cNvSpPr/>
            <p:nvPr/>
          </p:nvSpPr>
          <p:spPr>
            <a:xfrm>
              <a:off x="2583833" y="4608173"/>
              <a:ext cx="292683" cy="628059"/>
            </a:xfrm>
            <a:custGeom>
              <a:avLst/>
              <a:gdLst>
                <a:gd name="connsiteX0" fmla="*/ 211082 w 292683"/>
                <a:gd name="connsiteY0" fmla="*/ 181683 h 628059"/>
                <a:gd name="connsiteX1" fmla="*/ 289949 w 292683"/>
                <a:gd name="connsiteY1" fmla="*/ 123390 h 628059"/>
                <a:gd name="connsiteX2" fmla="*/ 274404 w 292683"/>
                <a:gd name="connsiteY2" fmla="*/ 84071 h 628059"/>
                <a:gd name="connsiteX3" fmla="*/ 222055 w 292683"/>
                <a:gd name="connsiteY3" fmla="*/ 23492 h 628059"/>
                <a:gd name="connsiteX4" fmla="*/ 201709 w 292683"/>
                <a:gd name="connsiteY4" fmla="*/ 4061 h 628059"/>
                <a:gd name="connsiteX5" fmla="*/ 173820 w 292683"/>
                <a:gd name="connsiteY5" fmla="*/ 5432 h 628059"/>
                <a:gd name="connsiteX6" fmla="*/ 178849 w 292683"/>
                <a:gd name="connsiteY6" fmla="*/ 27835 h 628059"/>
                <a:gd name="connsiteX7" fmla="*/ 229827 w 292683"/>
                <a:gd name="connsiteY7" fmla="*/ 92529 h 628059"/>
                <a:gd name="connsiteX8" fmla="*/ 234399 w 292683"/>
                <a:gd name="connsiteY8" fmla="*/ 105788 h 628059"/>
                <a:gd name="connsiteX9" fmla="*/ 221140 w 292683"/>
                <a:gd name="connsiteY9" fmla="*/ 106473 h 628059"/>
                <a:gd name="connsiteX10" fmla="*/ 159647 w 292683"/>
                <a:gd name="connsiteY10" fmla="*/ 94129 h 628059"/>
                <a:gd name="connsiteX11" fmla="*/ 74151 w 292683"/>
                <a:gd name="connsiteY11" fmla="*/ 114017 h 628059"/>
                <a:gd name="connsiteX12" fmla="*/ 27059 w 292683"/>
                <a:gd name="connsiteY12" fmla="*/ 168881 h 628059"/>
                <a:gd name="connsiteX13" fmla="*/ 313 w 292683"/>
                <a:gd name="connsiteY13" fmla="*/ 327987 h 628059"/>
                <a:gd name="connsiteX14" fmla="*/ 8771 w 292683"/>
                <a:gd name="connsiteY14" fmla="*/ 367992 h 628059"/>
                <a:gd name="connsiteX15" fmla="*/ 25459 w 292683"/>
                <a:gd name="connsiteY15" fmla="*/ 379879 h 628059"/>
                <a:gd name="connsiteX16" fmla="*/ 39861 w 292683"/>
                <a:gd name="connsiteY16" fmla="*/ 365477 h 628059"/>
                <a:gd name="connsiteX17" fmla="*/ 41232 w 292683"/>
                <a:gd name="connsiteY17" fmla="*/ 352676 h 628059"/>
                <a:gd name="connsiteX18" fmla="*/ 41232 w 292683"/>
                <a:gd name="connsiteY18" fmla="*/ 315871 h 628059"/>
                <a:gd name="connsiteX19" fmla="*/ 49462 w 292683"/>
                <a:gd name="connsiteY19" fmla="*/ 225574 h 628059"/>
                <a:gd name="connsiteX20" fmla="*/ 59749 w 292683"/>
                <a:gd name="connsiteY20" fmla="*/ 202028 h 628059"/>
                <a:gd name="connsiteX21" fmla="*/ 73008 w 292683"/>
                <a:gd name="connsiteY21" fmla="*/ 198371 h 628059"/>
                <a:gd name="connsiteX22" fmla="*/ 73693 w 292683"/>
                <a:gd name="connsiteY22" fmla="*/ 211629 h 628059"/>
                <a:gd name="connsiteX23" fmla="*/ 59063 w 292683"/>
                <a:gd name="connsiteY23" fmla="*/ 263293 h 628059"/>
                <a:gd name="connsiteX24" fmla="*/ 56548 w 292683"/>
                <a:gd name="connsiteY24" fmla="*/ 336902 h 628059"/>
                <a:gd name="connsiteX25" fmla="*/ 50376 w 292683"/>
                <a:gd name="connsiteY25" fmla="*/ 386051 h 628059"/>
                <a:gd name="connsiteX26" fmla="*/ 40318 w 292683"/>
                <a:gd name="connsiteY26" fmla="*/ 467661 h 628059"/>
                <a:gd name="connsiteX27" fmla="*/ 27745 w 292683"/>
                <a:gd name="connsiteY27" fmla="*/ 603450 h 628059"/>
                <a:gd name="connsiteX28" fmla="*/ 54262 w 292683"/>
                <a:gd name="connsiteY28" fmla="*/ 627681 h 628059"/>
                <a:gd name="connsiteX29" fmla="*/ 79180 w 292683"/>
                <a:gd name="connsiteY29" fmla="*/ 608936 h 628059"/>
                <a:gd name="connsiteX30" fmla="*/ 117585 w 292683"/>
                <a:gd name="connsiteY30" fmla="*/ 398167 h 628059"/>
                <a:gd name="connsiteX31" fmla="*/ 122842 w 292683"/>
                <a:gd name="connsiteY31" fmla="*/ 383994 h 628059"/>
                <a:gd name="connsiteX32" fmla="*/ 147760 w 292683"/>
                <a:gd name="connsiteY32" fmla="*/ 382851 h 628059"/>
                <a:gd name="connsiteX33" fmla="*/ 155989 w 292683"/>
                <a:gd name="connsiteY33" fmla="*/ 407082 h 628059"/>
                <a:gd name="connsiteX34" fmla="*/ 169020 w 292683"/>
                <a:gd name="connsiteY34" fmla="*/ 601392 h 628059"/>
                <a:gd name="connsiteX35" fmla="*/ 206967 w 292683"/>
                <a:gd name="connsiteY35" fmla="*/ 627224 h 628059"/>
                <a:gd name="connsiteX36" fmla="*/ 219083 w 292683"/>
                <a:gd name="connsiteY36" fmla="*/ 614651 h 628059"/>
                <a:gd name="connsiteX37" fmla="*/ 219312 w 292683"/>
                <a:gd name="connsiteY37" fmla="*/ 586533 h 628059"/>
                <a:gd name="connsiteX38" fmla="*/ 206967 w 292683"/>
                <a:gd name="connsiteY38" fmla="*/ 372335 h 628059"/>
                <a:gd name="connsiteX39" fmla="*/ 201938 w 292683"/>
                <a:gd name="connsiteY39" fmla="*/ 199056 h 628059"/>
                <a:gd name="connsiteX40" fmla="*/ 211082 w 292683"/>
                <a:gd name="connsiteY40" fmla="*/ 181683 h 62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2683" h="628059">
                  <a:moveTo>
                    <a:pt x="211082" y="181683"/>
                  </a:moveTo>
                  <a:cubicBezTo>
                    <a:pt x="223884" y="181911"/>
                    <a:pt x="277605" y="141221"/>
                    <a:pt x="289949" y="123390"/>
                  </a:cubicBezTo>
                  <a:cubicBezTo>
                    <a:pt x="299093" y="110131"/>
                    <a:pt x="283091" y="95729"/>
                    <a:pt x="274404" y="84071"/>
                  </a:cubicBezTo>
                  <a:cubicBezTo>
                    <a:pt x="258402" y="62582"/>
                    <a:pt x="239886" y="43151"/>
                    <a:pt x="222055" y="23492"/>
                  </a:cubicBezTo>
                  <a:cubicBezTo>
                    <a:pt x="215654" y="16634"/>
                    <a:pt x="209253" y="9776"/>
                    <a:pt x="201709" y="4061"/>
                  </a:cubicBezTo>
                  <a:cubicBezTo>
                    <a:pt x="194166" y="-1883"/>
                    <a:pt x="179535" y="-1197"/>
                    <a:pt x="173820" y="5432"/>
                  </a:cubicBezTo>
                  <a:cubicBezTo>
                    <a:pt x="166276" y="14348"/>
                    <a:pt x="173363" y="21206"/>
                    <a:pt x="178849" y="27835"/>
                  </a:cubicBezTo>
                  <a:cubicBezTo>
                    <a:pt x="195994" y="49323"/>
                    <a:pt x="212911" y="71040"/>
                    <a:pt x="229827" y="92529"/>
                  </a:cubicBezTo>
                  <a:cubicBezTo>
                    <a:pt x="233028" y="96415"/>
                    <a:pt x="237371" y="100301"/>
                    <a:pt x="234399" y="105788"/>
                  </a:cubicBezTo>
                  <a:cubicBezTo>
                    <a:pt x="230742" y="112188"/>
                    <a:pt x="225941" y="107616"/>
                    <a:pt x="221140" y="106473"/>
                  </a:cubicBezTo>
                  <a:cubicBezTo>
                    <a:pt x="201024" y="100758"/>
                    <a:pt x="180907" y="96186"/>
                    <a:pt x="159647" y="94129"/>
                  </a:cubicBezTo>
                  <a:cubicBezTo>
                    <a:pt x="143874" y="92529"/>
                    <a:pt x="85809" y="105330"/>
                    <a:pt x="74151" y="114017"/>
                  </a:cubicBezTo>
                  <a:cubicBezTo>
                    <a:pt x="55634" y="127733"/>
                    <a:pt x="35974" y="147164"/>
                    <a:pt x="27059" y="168881"/>
                  </a:cubicBezTo>
                  <a:cubicBezTo>
                    <a:pt x="6256" y="219630"/>
                    <a:pt x="-1745" y="273123"/>
                    <a:pt x="313" y="327987"/>
                  </a:cubicBezTo>
                  <a:cubicBezTo>
                    <a:pt x="770" y="341474"/>
                    <a:pt x="3056" y="355419"/>
                    <a:pt x="8771" y="367992"/>
                  </a:cubicBezTo>
                  <a:cubicBezTo>
                    <a:pt x="11971" y="375078"/>
                    <a:pt x="17458" y="380336"/>
                    <a:pt x="25459" y="379879"/>
                  </a:cubicBezTo>
                  <a:cubicBezTo>
                    <a:pt x="33460" y="379193"/>
                    <a:pt x="37346" y="372335"/>
                    <a:pt x="39861" y="365477"/>
                  </a:cubicBezTo>
                  <a:cubicBezTo>
                    <a:pt x="41232" y="361591"/>
                    <a:pt x="41232" y="357019"/>
                    <a:pt x="41232" y="352676"/>
                  </a:cubicBezTo>
                  <a:cubicBezTo>
                    <a:pt x="41461" y="340331"/>
                    <a:pt x="41461" y="327987"/>
                    <a:pt x="41232" y="315871"/>
                  </a:cubicBezTo>
                  <a:cubicBezTo>
                    <a:pt x="40546" y="285467"/>
                    <a:pt x="42147" y="255063"/>
                    <a:pt x="49462" y="225574"/>
                  </a:cubicBezTo>
                  <a:cubicBezTo>
                    <a:pt x="51519" y="217116"/>
                    <a:pt x="53348" y="208658"/>
                    <a:pt x="59749" y="202028"/>
                  </a:cubicBezTo>
                  <a:cubicBezTo>
                    <a:pt x="63406" y="198371"/>
                    <a:pt x="67750" y="194713"/>
                    <a:pt x="73008" y="198371"/>
                  </a:cubicBezTo>
                  <a:cubicBezTo>
                    <a:pt x="78494" y="202028"/>
                    <a:pt x="76665" y="207286"/>
                    <a:pt x="73693" y="211629"/>
                  </a:cubicBezTo>
                  <a:cubicBezTo>
                    <a:pt x="63406" y="227174"/>
                    <a:pt x="61349" y="245234"/>
                    <a:pt x="59063" y="263293"/>
                  </a:cubicBezTo>
                  <a:cubicBezTo>
                    <a:pt x="55863" y="287753"/>
                    <a:pt x="56320" y="312442"/>
                    <a:pt x="56548" y="336902"/>
                  </a:cubicBezTo>
                  <a:cubicBezTo>
                    <a:pt x="56777" y="353590"/>
                    <a:pt x="56777" y="370278"/>
                    <a:pt x="50376" y="386051"/>
                  </a:cubicBezTo>
                  <a:cubicBezTo>
                    <a:pt x="47862" y="392223"/>
                    <a:pt x="43747" y="446859"/>
                    <a:pt x="40318" y="467661"/>
                  </a:cubicBezTo>
                  <a:cubicBezTo>
                    <a:pt x="32774" y="512696"/>
                    <a:pt x="29574" y="557958"/>
                    <a:pt x="27745" y="603450"/>
                  </a:cubicBezTo>
                  <a:cubicBezTo>
                    <a:pt x="27059" y="618995"/>
                    <a:pt x="35289" y="625853"/>
                    <a:pt x="54262" y="627681"/>
                  </a:cubicBezTo>
                  <a:cubicBezTo>
                    <a:pt x="71636" y="629282"/>
                    <a:pt x="75979" y="626310"/>
                    <a:pt x="79180" y="608936"/>
                  </a:cubicBezTo>
                  <a:cubicBezTo>
                    <a:pt x="84209" y="581276"/>
                    <a:pt x="103411" y="439544"/>
                    <a:pt x="117585" y="398167"/>
                  </a:cubicBezTo>
                  <a:cubicBezTo>
                    <a:pt x="119185" y="393366"/>
                    <a:pt x="119642" y="388337"/>
                    <a:pt x="122842" y="383994"/>
                  </a:cubicBezTo>
                  <a:cubicBezTo>
                    <a:pt x="130158" y="373707"/>
                    <a:pt x="139987" y="373021"/>
                    <a:pt x="147760" y="382851"/>
                  </a:cubicBezTo>
                  <a:cubicBezTo>
                    <a:pt x="153246" y="389937"/>
                    <a:pt x="155075" y="398167"/>
                    <a:pt x="155989" y="407082"/>
                  </a:cubicBezTo>
                  <a:cubicBezTo>
                    <a:pt x="158733" y="431543"/>
                    <a:pt x="163533" y="561387"/>
                    <a:pt x="169020" y="601392"/>
                  </a:cubicBezTo>
                  <a:cubicBezTo>
                    <a:pt x="172449" y="624938"/>
                    <a:pt x="177935" y="629967"/>
                    <a:pt x="206967" y="627224"/>
                  </a:cubicBezTo>
                  <a:cubicBezTo>
                    <a:pt x="214511" y="626538"/>
                    <a:pt x="218854" y="622424"/>
                    <a:pt x="219083" y="614651"/>
                  </a:cubicBezTo>
                  <a:cubicBezTo>
                    <a:pt x="219312" y="605279"/>
                    <a:pt x="219997" y="595906"/>
                    <a:pt x="219312" y="586533"/>
                  </a:cubicBezTo>
                  <a:cubicBezTo>
                    <a:pt x="215425" y="515210"/>
                    <a:pt x="212454" y="443658"/>
                    <a:pt x="206967" y="372335"/>
                  </a:cubicBezTo>
                  <a:cubicBezTo>
                    <a:pt x="202624" y="314499"/>
                    <a:pt x="208567" y="256664"/>
                    <a:pt x="201938" y="199056"/>
                  </a:cubicBezTo>
                  <a:cubicBezTo>
                    <a:pt x="201938" y="192198"/>
                    <a:pt x="205138" y="181454"/>
                    <a:pt x="211082" y="181683"/>
                  </a:cubicBezTo>
                  <a:close/>
                </a:path>
              </a:pathLst>
            </a:custGeom>
            <a:solidFill>
              <a:schemeClr val="accent1">
                <a:lumMod val="60000"/>
                <a:lumOff val="40000"/>
              </a:schemeClr>
            </a:solidFill>
            <a:ln w="2286" cap="flat">
              <a:noFill/>
              <a:prstDash val="solid"/>
              <a:miter/>
            </a:ln>
          </p:spPr>
          <p:txBody>
            <a:bodyPr rtlCol="0" anchor="ctr"/>
            <a:lstStyle/>
            <a:p>
              <a:endParaRPr lang="en-US"/>
            </a:p>
          </p:txBody>
        </p:sp>
        <p:sp>
          <p:nvSpPr>
            <p:cNvPr id="134" name="Freeform 2112">
              <a:extLst>
                <a:ext uri="{FF2B5EF4-FFF2-40B4-BE49-F238E27FC236}">
                  <a16:creationId xmlns:a16="http://schemas.microsoft.com/office/drawing/2014/main" id="{0DD76B84-C9FE-456E-86E6-F316F026CEA8}"/>
                </a:ext>
              </a:extLst>
            </p:cNvPr>
            <p:cNvSpPr/>
            <p:nvPr/>
          </p:nvSpPr>
          <p:spPr>
            <a:xfrm>
              <a:off x="2569753" y="4506826"/>
              <a:ext cx="324846" cy="743717"/>
            </a:xfrm>
            <a:custGeom>
              <a:avLst/>
              <a:gdLst>
                <a:gd name="connsiteX0" fmla="*/ 244365 w 324846"/>
                <a:gd name="connsiteY0" fmla="*/ 294002 h 743717"/>
                <a:gd name="connsiteX1" fmla="*/ 323232 w 324846"/>
                <a:gd name="connsiteY1" fmla="*/ 224737 h 743717"/>
                <a:gd name="connsiteX2" fmla="*/ 307687 w 324846"/>
                <a:gd name="connsiteY2" fmla="*/ 187703 h 743717"/>
                <a:gd name="connsiteX3" fmla="*/ 240707 w 324846"/>
                <a:gd name="connsiteY3" fmla="*/ 108151 h 743717"/>
                <a:gd name="connsiteX4" fmla="*/ 219219 w 324846"/>
                <a:gd name="connsiteY4" fmla="*/ 90548 h 743717"/>
                <a:gd name="connsiteX5" fmla="*/ 200245 w 324846"/>
                <a:gd name="connsiteY5" fmla="*/ 65402 h 743717"/>
                <a:gd name="connsiteX6" fmla="*/ 152696 w 324846"/>
                <a:gd name="connsiteY6" fmla="*/ 7109 h 743717"/>
                <a:gd name="connsiteX7" fmla="*/ 52570 w 324846"/>
                <a:gd name="connsiteY7" fmla="*/ 16711 h 743717"/>
                <a:gd name="connsiteX8" fmla="*/ 6392 w 324846"/>
                <a:gd name="connsiteY8" fmla="*/ 104264 h 743717"/>
                <a:gd name="connsiteX9" fmla="*/ 70400 w 324846"/>
                <a:gd name="connsiteY9" fmla="*/ 197305 h 743717"/>
                <a:gd name="connsiteX10" fmla="*/ 86860 w 324846"/>
                <a:gd name="connsiteY10" fmla="*/ 201648 h 743717"/>
                <a:gd name="connsiteX11" fmla="*/ 68343 w 324846"/>
                <a:gd name="connsiteY11" fmla="*/ 213535 h 743717"/>
                <a:gd name="connsiteX12" fmla="*/ 16451 w 324846"/>
                <a:gd name="connsiteY12" fmla="*/ 291945 h 743717"/>
                <a:gd name="connsiteX13" fmla="*/ 677 w 324846"/>
                <a:gd name="connsiteY13" fmla="*/ 433448 h 743717"/>
                <a:gd name="connsiteX14" fmla="*/ 7993 w 324846"/>
                <a:gd name="connsiteY14" fmla="*/ 467281 h 743717"/>
                <a:gd name="connsiteX15" fmla="*/ 36796 w 324846"/>
                <a:gd name="connsiteY15" fmla="*/ 495399 h 743717"/>
                <a:gd name="connsiteX16" fmla="*/ 46855 w 324846"/>
                <a:gd name="connsiteY16" fmla="*/ 508658 h 743717"/>
                <a:gd name="connsiteX17" fmla="*/ 40911 w 324846"/>
                <a:gd name="connsiteY17" fmla="*/ 564665 h 743717"/>
                <a:gd name="connsiteX18" fmla="*/ 25138 w 324846"/>
                <a:gd name="connsiteY18" fmla="*/ 700225 h 743717"/>
                <a:gd name="connsiteX19" fmla="*/ 61714 w 324846"/>
                <a:gd name="connsiteY19" fmla="*/ 742744 h 743717"/>
                <a:gd name="connsiteX20" fmla="*/ 109491 w 324846"/>
                <a:gd name="connsiteY20" fmla="*/ 708683 h 743717"/>
                <a:gd name="connsiteX21" fmla="*/ 131894 w 324846"/>
                <a:gd name="connsiteY21" fmla="*/ 554835 h 743717"/>
                <a:gd name="connsiteX22" fmla="*/ 151096 w 324846"/>
                <a:gd name="connsiteY22" fmla="*/ 499514 h 743717"/>
                <a:gd name="connsiteX23" fmla="*/ 169384 w 324846"/>
                <a:gd name="connsiteY23" fmla="*/ 713026 h 743717"/>
                <a:gd name="connsiteX24" fmla="*/ 202531 w 324846"/>
                <a:gd name="connsiteY24" fmla="*/ 743201 h 743717"/>
                <a:gd name="connsiteX25" fmla="*/ 239107 w 324846"/>
                <a:gd name="connsiteY25" fmla="*/ 740001 h 743717"/>
                <a:gd name="connsiteX26" fmla="*/ 251452 w 324846"/>
                <a:gd name="connsiteY26" fmla="*/ 725828 h 743717"/>
                <a:gd name="connsiteX27" fmla="*/ 248937 w 324846"/>
                <a:gd name="connsiteY27" fmla="*/ 667535 h 743717"/>
                <a:gd name="connsiteX28" fmla="*/ 242308 w 324846"/>
                <a:gd name="connsiteY28" fmla="*/ 546377 h 743717"/>
                <a:gd name="connsiteX29" fmla="*/ 234307 w 324846"/>
                <a:gd name="connsiteY29" fmla="*/ 320977 h 743717"/>
                <a:gd name="connsiteX30" fmla="*/ 244365 w 324846"/>
                <a:gd name="connsiteY30" fmla="*/ 294002 h 743717"/>
                <a:gd name="connsiteX31" fmla="*/ 31310 w 324846"/>
                <a:gd name="connsiteY31" fmla="*/ 143812 h 743717"/>
                <a:gd name="connsiteX32" fmla="*/ 21480 w 324846"/>
                <a:gd name="connsiteY32" fmla="*/ 106550 h 743717"/>
                <a:gd name="connsiteX33" fmla="*/ 101033 w 324846"/>
                <a:gd name="connsiteY33" fmla="*/ 16253 h 743717"/>
                <a:gd name="connsiteX34" fmla="*/ 188587 w 324846"/>
                <a:gd name="connsiteY34" fmla="*/ 71803 h 743717"/>
                <a:gd name="connsiteX35" fmla="*/ 180814 w 324846"/>
                <a:gd name="connsiteY35" fmla="*/ 92149 h 743717"/>
                <a:gd name="connsiteX36" fmla="*/ 174413 w 324846"/>
                <a:gd name="connsiteY36" fmla="*/ 128725 h 743717"/>
                <a:gd name="connsiteX37" fmla="*/ 175099 w 324846"/>
                <a:gd name="connsiteY37" fmla="*/ 149527 h 743717"/>
                <a:gd name="connsiteX38" fmla="*/ 104233 w 324846"/>
                <a:gd name="connsiteY38" fmla="*/ 189532 h 743717"/>
                <a:gd name="connsiteX39" fmla="*/ 31310 w 324846"/>
                <a:gd name="connsiteY39" fmla="*/ 143812 h 743717"/>
                <a:gd name="connsiteX40" fmla="*/ 189958 w 324846"/>
                <a:gd name="connsiteY40" fmla="*/ 151813 h 743717"/>
                <a:gd name="connsiteX41" fmla="*/ 230878 w 324846"/>
                <a:gd name="connsiteY41" fmla="*/ 193876 h 743717"/>
                <a:gd name="connsiteX42" fmla="*/ 175556 w 324846"/>
                <a:gd name="connsiteY42" fmla="*/ 180617 h 743717"/>
                <a:gd name="connsiteX43" fmla="*/ 189958 w 324846"/>
                <a:gd name="connsiteY43" fmla="*/ 151813 h 743717"/>
                <a:gd name="connsiteX44" fmla="*/ 216704 w 324846"/>
                <a:gd name="connsiteY44" fmla="*/ 299717 h 743717"/>
                <a:gd name="connsiteX45" fmla="*/ 221734 w 324846"/>
                <a:gd name="connsiteY45" fmla="*/ 472996 h 743717"/>
                <a:gd name="connsiteX46" fmla="*/ 234078 w 324846"/>
                <a:gd name="connsiteY46" fmla="*/ 687194 h 743717"/>
                <a:gd name="connsiteX47" fmla="*/ 233849 w 324846"/>
                <a:gd name="connsiteY47" fmla="*/ 715312 h 743717"/>
                <a:gd name="connsiteX48" fmla="*/ 221734 w 324846"/>
                <a:gd name="connsiteY48" fmla="*/ 727885 h 743717"/>
                <a:gd name="connsiteX49" fmla="*/ 183786 w 324846"/>
                <a:gd name="connsiteY49" fmla="*/ 702053 h 743717"/>
                <a:gd name="connsiteX50" fmla="*/ 170756 w 324846"/>
                <a:gd name="connsiteY50" fmla="*/ 507743 h 743717"/>
                <a:gd name="connsiteX51" fmla="*/ 162526 w 324846"/>
                <a:gd name="connsiteY51" fmla="*/ 483512 h 743717"/>
                <a:gd name="connsiteX52" fmla="*/ 137609 w 324846"/>
                <a:gd name="connsiteY52" fmla="*/ 484655 h 743717"/>
                <a:gd name="connsiteX53" fmla="*/ 132351 w 324846"/>
                <a:gd name="connsiteY53" fmla="*/ 498828 h 743717"/>
                <a:gd name="connsiteX54" fmla="*/ 93946 w 324846"/>
                <a:gd name="connsiteY54" fmla="*/ 709597 h 743717"/>
                <a:gd name="connsiteX55" fmla="*/ 69029 w 324846"/>
                <a:gd name="connsiteY55" fmla="*/ 728342 h 743717"/>
                <a:gd name="connsiteX56" fmla="*/ 42511 w 324846"/>
                <a:gd name="connsiteY56" fmla="*/ 704111 h 743717"/>
                <a:gd name="connsiteX57" fmla="*/ 55084 w 324846"/>
                <a:gd name="connsiteY57" fmla="*/ 568322 h 743717"/>
                <a:gd name="connsiteX58" fmla="*/ 65143 w 324846"/>
                <a:gd name="connsiteY58" fmla="*/ 486712 h 743717"/>
                <a:gd name="connsiteX59" fmla="*/ 71315 w 324846"/>
                <a:gd name="connsiteY59" fmla="*/ 437563 h 743717"/>
                <a:gd name="connsiteX60" fmla="*/ 73829 w 324846"/>
                <a:gd name="connsiteY60" fmla="*/ 363954 h 743717"/>
                <a:gd name="connsiteX61" fmla="*/ 88460 w 324846"/>
                <a:gd name="connsiteY61" fmla="*/ 312290 h 743717"/>
                <a:gd name="connsiteX62" fmla="*/ 87774 w 324846"/>
                <a:gd name="connsiteY62" fmla="*/ 299032 h 743717"/>
                <a:gd name="connsiteX63" fmla="*/ 74515 w 324846"/>
                <a:gd name="connsiteY63" fmla="*/ 302689 h 743717"/>
                <a:gd name="connsiteX64" fmla="*/ 64228 w 324846"/>
                <a:gd name="connsiteY64" fmla="*/ 326235 h 743717"/>
                <a:gd name="connsiteX65" fmla="*/ 55999 w 324846"/>
                <a:gd name="connsiteY65" fmla="*/ 416532 h 743717"/>
                <a:gd name="connsiteX66" fmla="*/ 55999 w 324846"/>
                <a:gd name="connsiteY66" fmla="*/ 453337 h 743717"/>
                <a:gd name="connsiteX67" fmla="*/ 54627 w 324846"/>
                <a:gd name="connsiteY67" fmla="*/ 466138 h 743717"/>
                <a:gd name="connsiteX68" fmla="*/ 40225 w 324846"/>
                <a:gd name="connsiteY68" fmla="*/ 480540 h 743717"/>
                <a:gd name="connsiteX69" fmla="*/ 23537 w 324846"/>
                <a:gd name="connsiteY69" fmla="*/ 468653 h 743717"/>
                <a:gd name="connsiteX70" fmla="*/ 15079 w 324846"/>
                <a:gd name="connsiteY70" fmla="*/ 428648 h 743717"/>
                <a:gd name="connsiteX71" fmla="*/ 41825 w 324846"/>
                <a:gd name="connsiteY71" fmla="*/ 269542 h 743717"/>
                <a:gd name="connsiteX72" fmla="*/ 88917 w 324846"/>
                <a:gd name="connsiteY72" fmla="*/ 214678 h 743717"/>
                <a:gd name="connsiteX73" fmla="*/ 174413 w 324846"/>
                <a:gd name="connsiteY73" fmla="*/ 194790 h 743717"/>
                <a:gd name="connsiteX74" fmla="*/ 235907 w 324846"/>
                <a:gd name="connsiteY74" fmla="*/ 207134 h 743717"/>
                <a:gd name="connsiteX75" fmla="*/ 249166 w 324846"/>
                <a:gd name="connsiteY75" fmla="*/ 206449 h 743717"/>
                <a:gd name="connsiteX76" fmla="*/ 244594 w 324846"/>
                <a:gd name="connsiteY76" fmla="*/ 193190 h 743717"/>
                <a:gd name="connsiteX77" fmla="*/ 193616 w 324846"/>
                <a:gd name="connsiteY77" fmla="*/ 128496 h 743717"/>
                <a:gd name="connsiteX78" fmla="*/ 188587 w 324846"/>
                <a:gd name="connsiteY78" fmla="*/ 106093 h 743717"/>
                <a:gd name="connsiteX79" fmla="*/ 216476 w 324846"/>
                <a:gd name="connsiteY79" fmla="*/ 104722 h 743717"/>
                <a:gd name="connsiteX80" fmla="*/ 236821 w 324846"/>
                <a:gd name="connsiteY80" fmla="*/ 124153 h 743717"/>
                <a:gd name="connsiteX81" fmla="*/ 289171 w 324846"/>
                <a:gd name="connsiteY81" fmla="*/ 184732 h 743717"/>
                <a:gd name="connsiteX82" fmla="*/ 304715 w 324846"/>
                <a:gd name="connsiteY82" fmla="*/ 224051 h 743717"/>
                <a:gd name="connsiteX83" fmla="*/ 225848 w 324846"/>
                <a:gd name="connsiteY83" fmla="*/ 282344 h 743717"/>
                <a:gd name="connsiteX84" fmla="*/ 216704 w 324846"/>
                <a:gd name="connsiteY84" fmla="*/ 299717 h 74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4846" h="743717">
                  <a:moveTo>
                    <a:pt x="244365" y="294002"/>
                  </a:moveTo>
                  <a:cubicBezTo>
                    <a:pt x="272026" y="272057"/>
                    <a:pt x="303572" y="253083"/>
                    <a:pt x="323232" y="224737"/>
                  </a:cubicBezTo>
                  <a:cubicBezTo>
                    <a:pt x="329633" y="215364"/>
                    <a:pt x="315460" y="197762"/>
                    <a:pt x="307687" y="187703"/>
                  </a:cubicBezTo>
                  <a:cubicBezTo>
                    <a:pt x="286427" y="160271"/>
                    <a:pt x="265625" y="132382"/>
                    <a:pt x="240707" y="108151"/>
                  </a:cubicBezTo>
                  <a:cubicBezTo>
                    <a:pt x="234078" y="101521"/>
                    <a:pt x="227449" y="93292"/>
                    <a:pt x="219219" y="90548"/>
                  </a:cubicBezTo>
                  <a:cubicBezTo>
                    <a:pt x="205960" y="85976"/>
                    <a:pt x="204360" y="76832"/>
                    <a:pt x="200245" y="65402"/>
                  </a:cubicBezTo>
                  <a:cubicBezTo>
                    <a:pt x="191330" y="41171"/>
                    <a:pt x="180357" y="17168"/>
                    <a:pt x="152696" y="7109"/>
                  </a:cubicBezTo>
                  <a:cubicBezTo>
                    <a:pt x="117263" y="-5692"/>
                    <a:pt x="82973" y="-434"/>
                    <a:pt x="52570" y="16711"/>
                  </a:cubicBezTo>
                  <a:cubicBezTo>
                    <a:pt x="21023" y="34541"/>
                    <a:pt x="6850" y="67917"/>
                    <a:pt x="6392" y="104264"/>
                  </a:cubicBezTo>
                  <a:cubicBezTo>
                    <a:pt x="5707" y="147013"/>
                    <a:pt x="29481" y="181303"/>
                    <a:pt x="70400" y="197305"/>
                  </a:cubicBezTo>
                  <a:cubicBezTo>
                    <a:pt x="74515" y="198905"/>
                    <a:pt x="79544" y="200734"/>
                    <a:pt x="86860" y="201648"/>
                  </a:cubicBezTo>
                  <a:cubicBezTo>
                    <a:pt x="86174" y="203020"/>
                    <a:pt x="71772" y="211021"/>
                    <a:pt x="68343" y="213535"/>
                  </a:cubicBezTo>
                  <a:cubicBezTo>
                    <a:pt x="42968" y="232966"/>
                    <a:pt x="24452" y="260170"/>
                    <a:pt x="16451" y="291945"/>
                  </a:cubicBezTo>
                  <a:cubicBezTo>
                    <a:pt x="4792" y="338579"/>
                    <a:pt x="-2294" y="385442"/>
                    <a:pt x="677" y="433448"/>
                  </a:cubicBezTo>
                  <a:cubicBezTo>
                    <a:pt x="1363" y="445107"/>
                    <a:pt x="5021" y="456080"/>
                    <a:pt x="7993" y="467281"/>
                  </a:cubicBezTo>
                  <a:cubicBezTo>
                    <a:pt x="12336" y="482597"/>
                    <a:pt x="20108" y="493570"/>
                    <a:pt x="36796" y="495399"/>
                  </a:cubicBezTo>
                  <a:cubicBezTo>
                    <a:pt x="45483" y="496313"/>
                    <a:pt x="47540" y="501114"/>
                    <a:pt x="46855" y="508658"/>
                  </a:cubicBezTo>
                  <a:cubicBezTo>
                    <a:pt x="45026" y="527403"/>
                    <a:pt x="44797" y="546377"/>
                    <a:pt x="40911" y="564665"/>
                  </a:cubicBezTo>
                  <a:cubicBezTo>
                    <a:pt x="31310" y="609470"/>
                    <a:pt x="30624" y="655190"/>
                    <a:pt x="25138" y="700225"/>
                  </a:cubicBezTo>
                  <a:cubicBezTo>
                    <a:pt x="21937" y="727885"/>
                    <a:pt x="33596" y="739772"/>
                    <a:pt x="61714" y="742744"/>
                  </a:cubicBezTo>
                  <a:cubicBezTo>
                    <a:pt x="95775" y="746173"/>
                    <a:pt x="101947" y="741830"/>
                    <a:pt x="109491" y="708683"/>
                  </a:cubicBezTo>
                  <a:cubicBezTo>
                    <a:pt x="121150" y="657934"/>
                    <a:pt x="124121" y="606270"/>
                    <a:pt x="131894" y="554835"/>
                  </a:cubicBezTo>
                  <a:cubicBezTo>
                    <a:pt x="134637" y="536090"/>
                    <a:pt x="141724" y="516887"/>
                    <a:pt x="151096" y="499514"/>
                  </a:cubicBezTo>
                  <a:cubicBezTo>
                    <a:pt x="159783" y="518030"/>
                    <a:pt x="162755" y="660677"/>
                    <a:pt x="169384" y="713026"/>
                  </a:cubicBezTo>
                  <a:cubicBezTo>
                    <a:pt x="171899" y="732914"/>
                    <a:pt x="182643" y="742516"/>
                    <a:pt x="202531" y="743201"/>
                  </a:cubicBezTo>
                  <a:cubicBezTo>
                    <a:pt x="214876" y="743659"/>
                    <a:pt x="226991" y="742058"/>
                    <a:pt x="239107" y="740001"/>
                  </a:cubicBezTo>
                  <a:cubicBezTo>
                    <a:pt x="247794" y="738629"/>
                    <a:pt x="250994" y="734743"/>
                    <a:pt x="251452" y="725828"/>
                  </a:cubicBezTo>
                  <a:cubicBezTo>
                    <a:pt x="252595" y="706168"/>
                    <a:pt x="250080" y="686966"/>
                    <a:pt x="248937" y="667535"/>
                  </a:cubicBezTo>
                  <a:cubicBezTo>
                    <a:pt x="246422" y="627073"/>
                    <a:pt x="245965" y="586610"/>
                    <a:pt x="242308" y="546377"/>
                  </a:cubicBezTo>
                  <a:cubicBezTo>
                    <a:pt x="235678" y="471396"/>
                    <a:pt x="233849" y="396187"/>
                    <a:pt x="234307" y="320977"/>
                  </a:cubicBezTo>
                  <a:cubicBezTo>
                    <a:pt x="233849" y="311376"/>
                    <a:pt x="236364" y="300403"/>
                    <a:pt x="244365" y="294002"/>
                  </a:cubicBezTo>
                  <a:close/>
                  <a:moveTo>
                    <a:pt x="31310" y="143812"/>
                  </a:moveTo>
                  <a:cubicBezTo>
                    <a:pt x="25138" y="131468"/>
                    <a:pt x="19651" y="118895"/>
                    <a:pt x="21480" y="106550"/>
                  </a:cubicBezTo>
                  <a:cubicBezTo>
                    <a:pt x="22394" y="54430"/>
                    <a:pt x="51198" y="20140"/>
                    <a:pt x="101033" y="16253"/>
                  </a:cubicBezTo>
                  <a:cubicBezTo>
                    <a:pt x="163212" y="11681"/>
                    <a:pt x="179671" y="46429"/>
                    <a:pt x="188587" y="71803"/>
                  </a:cubicBezTo>
                  <a:cubicBezTo>
                    <a:pt x="191330" y="79576"/>
                    <a:pt x="188815" y="86205"/>
                    <a:pt x="180814" y="92149"/>
                  </a:cubicBezTo>
                  <a:cubicBezTo>
                    <a:pt x="165727" y="103121"/>
                    <a:pt x="164126" y="113637"/>
                    <a:pt x="174413" y="128725"/>
                  </a:cubicBezTo>
                  <a:cubicBezTo>
                    <a:pt x="179671" y="136497"/>
                    <a:pt x="179214" y="141069"/>
                    <a:pt x="175099" y="149527"/>
                  </a:cubicBezTo>
                  <a:cubicBezTo>
                    <a:pt x="161383" y="177645"/>
                    <a:pt x="134180" y="191590"/>
                    <a:pt x="104233" y="189532"/>
                  </a:cubicBezTo>
                  <a:cubicBezTo>
                    <a:pt x="71543" y="187246"/>
                    <a:pt x="47312" y="176273"/>
                    <a:pt x="31310" y="143812"/>
                  </a:cubicBezTo>
                  <a:close/>
                  <a:moveTo>
                    <a:pt x="189958" y="151813"/>
                  </a:moveTo>
                  <a:cubicBezTo>
                    <a:pt x="200702" y="161414"/>
                    <a:pt x="215790" y="179702"/>
                    <a:pt x="230878" y="193876"/>
                  </a:cubicBezTo>
                  <a:cubicBezTo>
                    <a:pt x="211904" y="188161"/>
                    <a:pt x="188815" y="184960"/>
                    <a:pt x="175556" y="180617"/>
                  </a:cubicBezTo>
                  <a:cubicBezTo>
                    <a:pt x="180814" y="170787"/>
                    <a:pt x="185158" y="161872"/>
                    <a:pt x="189958" y="151813"/>
                  </a:cubicBezTo>
                  <a:close/>
                  <a:moveTo>
                    <a:pt x="216704" y="299717"/>
                  </a:moveTo>
                  <a:cubicBezTo>
                    <a:pt x="223105" y="357325"/>
                    <a:pt x="217162" y="415160"/>
                    <a:pt x="221734" y="472996"/>
                  </a:cubicBezTo>
                  <a:cubicBezTo>
                    <a:pt x="227220" y="544319"/>
                    <a:pt x="230192" y="615643"/>
                    <a:pt x="234078" y="687194"/>
                  </a:cubicBezTo>
                  <a:cubicBezTo>
                    <a:pt x="234535" y="696567"/>
                    <a:pt x="234078" y="705940"/>
                    <a:pt x="233849" y="715312"/>
                  </a:cubicBezTo>
                  <a:cubicBezTo>
                    <a:pt x="233621" y="723085"/>
                    <a:pt x="229277" y="727199"/>
                    <a:pt x="221734" y="727885"/>
                  </a:cubicBezTo>
                  <a:cubicBezTo>
                    <a:pt x="192701" y="730628"/>
                    <a:pt x="187215" y="725599"/>
                    <a:pt x="183786" y="702053"/>
                  </a:cubicBezTo>
                  <a:cubicBezTo>
                    <a:pt x="178071" y="662048"/>
                    <a:pt x="173499" y="532204"/>
                    <a:pt x="170756" y="507743"/>
                  </a:cubicBezTo>
                  <a:cubicBezTo>
                    <a:pt x="169841" y="498828"/>
                    <a:pt x="168013" y="490598"/>
                    <a:pt x="162526" y="483512"/>
                  </a:cubicBezTo>
                  <a:cubicBezTo>
                    <a:pt x="154754" y="473682"/>
                    <a:pt x="144924" y="474368"/>
                    <a:pt x="137609" y="484655"/>
                  </a:cubicBezTo>
                  <a:cubicBezTo>
                    <a:pt x="134637" y="488998"/>
                    <a:pt x="133951" y="494027"/>
                    <a:pt x="132351" y="498828"/>
                  </a:cubicBezTo>
                  <a:cubicBezTo>
                    <a:pt x="118178" y="540205"/>
                    <a:pt x="98975" y="681937"/>
                    <a:pt x="93946" y="709597"/>
                  </a:cubicBezTo>
                  <a:cubicBezTo>
                    <a:pt x="90746" y="726971"/>
                    <a:pt x="86402" y="729943"/>
                    <a:pt x="69029" y="728342"/>
                  </a:cubicBezTo>
                  <a:cubicBezTo>
                    <a:pt x="50055" y="726514"/>
                    <a:pt x="41825" y="719884"/>
                    <a:pt x="42511" y="704111"/>
                  </a:cubicBezTo>
                  <a:cubicBezTo>
                    <a:pt x="44340" y="658619"/>
                    <a:pt x="47540" y="613128"/>
                    <a:pt x="55084" y="568322"/>
                  </a:cubicBezTo>
                  <a:cubicBezTo>
                    <a:pt x="58513" y="547520"/>
                    <a:pt x="62628" y="493113"/>
                    <a:pt x="65143" y="486712"/>
                  </a:cubicBezTo>
                  <a:cubicBezTo>
                    <a:pt x="71543" y="470939"/>
                    <a:pt x="71543" y="454251"/>
                    <a:pt x="71315" y="437563"/>
                  </a:cubicBezTo>
                  <a:cubicBezTo>
                    <a:pt x="71086" y="413103"/>
                    <a:pt x="70629" y="388414"/>
                    <a:pt x="73829" y="363954"/>
                  </a:cubicBezTo>
                  <a:cubicBezTo>
                    <a:pt x="76115" y="345895"/>
                    <a:pt x="78173" y="328064"/>
                    <a:pt x="88460" y="312290"/>
                  </a:cubicBezTo>
                  <a:cubicBezTo>
                    <a:pt x="91432" y="307718"/>
                    <a:pt x="93260" y="302689"/>
                    <a:pt x="87774" y="299032"/>
                  </a:cubicBezTo>
                  <a:cubicBezTo>
                    <a:pt x="82516" y="295374"/>
                    <a:pt x="78173" y="299032"/>
                    <a:pt x="74515" y="302689"/>
                  </a:cubicBezTo>
                  <a:cubicBezTo>
                    <a:pt x="68114" y="309090"/>
                    <a:pt x="66286" y="317777"/>
                    <a:pt x="64228" y="326235"/>
                  </a:cubicBezTo>
                  <a:cubicBezTo>
                    <a:pt x="56913" y="355953"/>
                    <a:pt x="55313" y="386128"/>
                    <a:pt x="55999" y="416532"/>
                  </a:cubicBezTo>
                  <a:cubicBezTo>
                    <a:pt x="56227" y="428876"/>
                    <a:pt x="56227" y="440992"/>
                    <a:pt x="55999" y="453337"/>
                  </a:cubicBezTo>
                  <a:cubicBezTo>
                    <a:pt x="55999" y="457680"/>
                    <a:pt x="55999" y="462252"/>
                    <a:pt x="54627" y="466138"/>
                  </a:cubicBezTo>
                  <a:cubicBezTo>
                    <a:pt x="52112" y="472996"/>
                    <a:pt x="48226" y="480083"/>
                    <a:pt x="40225" y="480540"/>
                  </a:cubicBezTo>
                  <a:cubicBezTo>
                    <a:pt x="32224" y="480997"/>
                    <a:pt x="26738" y="475739"/>
                    <a:pt x="23537" y="468653"/>
                  </a:cubicBezTo>
                  <a:cubicBezTo>
                    <a:pt x="17822" y="455851"/>
                    <a:pt x="15536" y="442135"/>
                    <a:pt x="15079" y="428648"/>
                  </a:cubicBezTo>
                  <a:cubicBezTo>
                    <a:pt x="13022" y="374012"/>
                    <a:pt x="21023" y="320291"/>
                    <a:pt x="41825" y="269542"/>
                  </a:cubicBezTo>
                  <a:cubicBezTo>
                    <a:pt x="50741" y="247825"/>
                    <a:pt x="70172" y="228394"/>
                    <a:pt x="88917" y="214678"/>
                  </a:cubicBezTo>
                  <a:cubicBezTo>
                    <a:pt x="100576" y="206220"/>
                    <a:pt x="158640" y="193418"/>
                    <a:pt x="174413" y="194790"/>
                  </a:cubicBezTo>
                  <a:cubicBezTo>
                    <a:pt x="195445" y="196847"/>
                    <a:pt x="215561" y="201648"/>
                    <a:pt x="235907" y="207134"/>
                  </a:cubicBezTo>
                  <a:cubicBezTo>
                    <a:pt x="240479" y="208506"/>
                    <a:pt x="245508" y="212849"/>
                    <a:pt x="249166" y="206449"/>
                  </a:cubicBezTo>
                  <a:cubicBezTo>
                    <a:pt x="252137" y="200962"/>
                    <a:pt x="247794" y="197076"/>
                    <a:pt x="244594" y="193190"/>
                  </a:cubicBezTo>
                  <a:cubicBezTo>
                    <a:pt x="227449" y="171701"/>
                    <a:pt x="210761" y="149984"/>
                    <a:pt x="193616" y="128496"/>
                  </a:cubicBezTo>
                  <a:cubicBezTo>
                    <a:pt x="188129" y="121638"/>
                    <a:pt x="181043" y="115009"/>
                    <a:pt x="188587" y="106093"/>
                  </a:cubicBezTo>
                  <a:cubicBezTo>
                    <a:pt x="194302" y="99464"/>
                    <a:pt x="208932" y="98549"/>
                    <a:pt x="216476" y="104722"/>
                  </a:cubicBezTo>
                  <a:cubicBezTo>
                    <a:pt x="223791" y="110437"/>
                    <a:pt x="230420" y="117295"/>
                    <a:pt x="236821" y="124153"/>
                  </a:cubicBezTo>
                  <a:cubicBezTo>
                    <a:pt x="254881" y="143812"/>
                    <a:pt x="273169" y="163243"/>
                    <a:pt x="289171" y="184732"/>
                  </a:cubicBezTo>
                  <a:cubicBezTo>
                    <a:pt x="297857" y="196390"/>
                    <a:pt x="313859" y="210792"/>
                    <a:pt x="304715" y="224051"/>
                  </a:cubicBezTo>
                  <a:cubicBezTo>
                    <a:pt x="292371" y="241882"/>
                    <a:pt x="238650" y="282572"/>
                    <a:pt x="225848" y="282344"/>
                  </a:cubicBezTo>
                  <a:cubicBezTo>
                    <a:pt x="219219" y="282801"/>
                    <a:pt x="216019" y="293545"/>
                    <a:pt x="216704" y="299717"/>
                  </a:cubicBezTo>
                  <a:close/>
                </a:path>
              </a:pathLst>
            </a:custGeom>
            <a:solidFill>
              <a:srgbClr val="000000"/>
            </a:solidFill>
            <a:ln w="2286" cap="flat">
              <a:noFill/>
              <a:prstDash val="solid"/>
              <a:miter/>
            </a:ln>
          </p:spPr>
          <p:txBody>
            <a:bodyPr rtlCol="0" anchor="ctr"/>
            <a:lstStyle/>
            <a:p>
              <a:endParaRPr lang="en-US"/>
            </a:p>
          </p:txBody>
        </p:sp>
        <p:sp>
          <p:nvSpPr>
            <p:cNvPr id="135" name="Freeform 2113">
              <a:extLst>
                <a:ext uri="{FF2B5EF4-FFF2-40B4-BE49-F238E27FC236}">
                  <a16:creationId xmlns:a16="http://schemas.microsoft.com/office/drawing/2014/main" id="{D20E3E4F-ACF7-C2AF-3A98-CB7B7D5F0407}"/>
                </a:ext>
              </a:extLst>
            </p:cNvPr>
            <p:cNvSpPr/>
            <p:nvPr/>
          </p:nvSpPr>
          <p:spPr>
            <a:xfrm>
              <a:off x="2946334" y="4308747"/>
              <a:ext cx="536495" cy="692283"/>
            </a:xfrm>
            <a:custGeom>
              <a:avLst/>
              <a:gdLst>
                <a:gd name="connsiteX0" fmla="*/ 532552 w 536495"/>
                <a:gd name="connsiteY0" fmla="*/ 201073 h 692283"/>
                <a:gd name="connsiteX1" fmla="*/ 417109 w 536495"/>
                <a:gd name="connsiteY1" fmla="*/ 30994 h 692283"/>
                <a:gd name="connsiteX2" fmla="*/ 233772 w 536495"/>
                <a:gd name="connsiteY2" fmla="*/ 4705 h 692283"/>
                <a:gd name="connsiteX3" fmla="*/ 204054 w 536495"/>
                <a:gd name="connsiteY3" fmla="*/ 10878 h 692283"/>
                <a:gd name="connsiteX4" fmla="*/ 95469 w 536495"/>
                <a:gd name="connsiteY4" fmla="*/ 66427 h 692283"/>
                <a:gd name="connsiteX5" fmla="*/ 25974 w 536495"/>
                <a:gd name="connsiteY5" fmla="*/ 164725 h 692283"/>
                <a:gd name="connsiteX6" fmla="*/ 1971 w 536495"/>
                <a:gd name="connsiteY6" fmla="*/ 229648 h 692283"/>
                <a:gd name="connsiteX7" fmla="*/ 45863 w 536495"/>
                <a:gd name="connsiteY7" fmla="*/ 321088 h 692283"/>
                <a:gd name="connsiteX8" fmla="*/ 127016 w 536495"/>
                <a:gd name="connsiteY8" fmla="*/ 342576 h 692283"/>
                <a:gd name="connsiteX9" fmla="*/ 178679 w 536495"/>
                <a:gd name="connsiteY9" fmla="*/ 338233 h 692283"/>
                <a:gd name="connsiteX10" fmla="*/ 216855 w 536495"/>
                <a:gd name="connsiteY10" fmla="*/ 283140 h 692283"/>
                <a:gd name="connsiteX11" fmla="*/ 215484 w 536495"/>
                <a:gd name="connsiteY11" fmla="*/ 261423 h 692283"/>
                <a:gd name="connsiteX12" fmla="*/ 263718 w 536495"/>
                <a:gd name="connsiteY12" fmla="*/ 195586 h 692283"/>
                <a:gd name="connsiteX13" fmla="*/ 334356 w 536495"/>
                <a:gd name="connsiteY13" fmla="*/ 221190 h 692283"/>
                <a:gd name="connsiteX14" fmla="*/ 338928 w 536495"/>
                <a:gd name="connsiteY14" fmla="*/ 283826 h 692283"/>
                <a:gd name="connsiteX15" fmla="*/ 309438 w 536495"/>
                <a:gd name="connsiteY15" fmla="*/ 331603 h 692283"/>
                <a:gd name="connsiteX16" fmla="*/ 209997 w 536495"/>
                <a:gd name="connsiteY16" fmla="*/ 431502 h 692283"/>
                <a:gd name="connsiteX17" fmla="*/ 159934 w 536495"/>
                <a:gd name="connsiteY17" fmla="*/ 508540 h 692283"/>
                <a:gd name="connsiteX18" fmla="*/ 138903 w 536495"/>
                <a:gd name="connsiteY18" fmla="*/ 634498 h 692283"/>
                <a:gd name="connsiteX19" fmla="*/ 164506 w 536495"/>
                <a:gd name="connsiteY19" fmla="*/ 672446 h 692283"/>
                <a:gd name="connsiteX20" fmla="*/ 365217 w 536495"/>
                <a:gd name="connsiteY20" fmla="*/ 674275 h 692283"/>
                <a:gd name="connsiteX21" fmla="*/ 389677 w 536495"/>
                <a:gd name="connsiteY21" fmla="*/ 644328 h 692283"/>
                <a:gd name="connsiteX22" fmla="*/ 386019 w 536495"/>
                <a:gd name="connsiteY22" fmla="*/ 592893 h 692283"/>
                <a:gd name="connsiteX23" fmla="*/ 408879 w 536495"/>
                <a:gd name="connsiteY23" fmla="*/ 522027 h 692283"/>
                <a:gd name="connsiteX24" fmla="*/ 465801 w 536495"/>
                <a:gd name="connsiteY24" fmla="*/ 459848 h 692283"/>
                <a:gd name="connsiteX25" fmla="*/ 525237 w 536495"/>
                <a:gd name="connsiteY25" fmla="*/ 345091 h 692283"/>
                <a:gd name="connsiteX26" fmla="*/ 532552 w 536495"/>
                <a:gd name="connsiteY26" fmla="*/ 201073 h 692283"/>
                <a:gd name="connsiteX27" fmla="*/ 519065 w 536495"/>
                <a:gd name="connsiteY27" fmla="*/ 279940 h 692283"/>
                <a:gd name="connsiteX28" fmla="*/ 518379 w 536495"/>
                <a:gd name="connsiteY28" fmla="*/ 288169 h 692283"/>
                <a:gd name="connsiteX29" fmla="*/ 516321 w 536495"/>
                <a:gd name="connsiteY29" fmla="*/ 304629 h 692283"/>
                <a:gd name="connsiteX30" fmla="*/ 514950 w 536495"/>
                <a:gd name="connsiteY30" fmla="*/ 312858 h 692283"/>
                <a:gd name="connsiteX31" fmla="*/ 510149 w 536495"/>
                <a:gd name="connsiteY31" fmla="*/ 337318 h 692283"/>
                <a:gd name="connsiteX32" fmla="*/ 506034 w 536495"/>
                <a:gd name="connsiteY32" fmla="*/ 353549 h 692283"/>
                <a:gd name="connsiteX33" fmla="*/ 498948 w 536495"/>
                <a:gd name="connsiteY33" fmla="*/ 374809 h 692283"/>
                <a:gd name="connsiteX34" fmla="*/ 493004 w 536495"/>
                <a:gd name="connsiteY34" fmla="*/ 388525 h 692283"/>
                <a:gd name="connsiteX35" fmla="*/ 474945 w 536495"/>
                <a:gd name="connsiteY35" fmla="*/ 420986 h 692283"/>
                <a:gd name="connsiteX36" fmla="*/ 453228 w 536495"/>
                <a:gd name="connsiteY36" fmla="*/ 451390 h 692283"/>
                <a:gd name="connsiteX37" fmla="*/ 448656 w 536495"/>
                <a:gd name="connsiteY37" fmla="*/ 457333 h 692283"/>
                <a:gd name="connsiteX38" fmla="*/ 442712 w 536495"/>
                <a:gd name="connsiteY38" fmla="*/ 464649 h 692283"/>
                <a:gd name="connsiteX39" fmla="*/ 396764 w 536495"/>
                <a:gd name="connsiteY39" fmla="*/ 512426 h 692283"/>
                <a:gd name="connsiteX40" fmla="*/ 387391 w 536495"/>
                <a:gd name="connsiteY40" fmla="*/ 522027 h 692283"/>
                <a:gd name="connsiteX41" fmla="*/ 386705 w 536495"/>
                <a:gd name="connsiteY41" fmla="*/ 522713 h 692283"/>
                <a:gd name="connsiteX42" fmla="*/ 376190 w 536495"/>
                <a:gd name="connsiteY42" fmla="*/ 538715 h 692283"/>
                <a:gd name="connsiteX43" fmla="*/ 374132 w 536495"/>
                <a:gd name="connsiteY43" fmla="*/ 543287 h 692283"/>
                <a:gd name="connsiteX44" fmla="*/ 372532 w 536495"/>
                <a:gd name="connsiteY44" fmla="*/ 547859 h 692283"/>
                <a:gd name="connsiteX45" fmla="*/ 371389 w 536495"/>
                <a:gd name="connsiteY45" fmla="*/ 551517 h 692283"/>
                <a:gd name="connsiteX46" fmla="*/ 370017 w 536495"/>
                <a:gd name="connsiteY46" fmla="*/ 557232 h 692283"/>
                <a:gd name="connsiteX47" fmla="*/ 369103 w 536495"/>
                <a:gd name="connsiteY47" fmla="*/ 587178 h 692283"/>
                <a:gd name="connsiteX48" fmla="*/ 371618 w 536495"/>
                <a:gd name="connsiteY48" fmla="*/ 603180 h 692283"/>
                <a:gd name="connsiteX49" fmla="*/ 372303 w 536495"/>
                <a:gd name="connsiteY49" fmla="*/ 606838 h 692283"/>
                <a:gd name="connsiteX50" fmla="*/ 374132 w 536495"/>
                <a:gd name="connsiteY50" fmla="*/ 625812 h 692283"/>
                <a:gd name="connsiteX51" fmla="*/ 374361 w 536495"/>
                <a:gd name="connsiteY51" fmla="*/ 633127 h 692283"/>
                <a:gd name="connsiteX52" fmla="*/ 371160 w 536495"/>
                <a:gd name="connsiteY52" fmla="*/ 648672 h 692283"/>
                <a:gd name="connsiteX53" fmla="*/ 355387 w 536495"/>
                <a:gd name="connsiteY53" fmla="*/ 661245 h 692283"/>
                <a:gd name="connsiteX54" fmla="*/ 350358 w 536495"/>
                <a:gd name="connsiteY54" fmla="*/ 663302 h 692283"/>
                <a:gd name="connsiteX55" fmla="*/ 308067 w 536495"/>
                <a:gd name="connsiteY55" fmla="*/ 674503 h 692283"/>
                <a:gd name="connsiteX56" fmla="*/ 285435 w 536495"/>
                <a:gd name="connsiteY56" fmla="*/ 676332 h 692283"/>
                <a:gd name="connsiteX57" fmla="*/ 267605 w 536495"/>
                <a:gd name="connsiteY57" fmla="*/ 675875 h 692283"/>
                <a:gd name="connsiteX58" fmla="*/ 256632 w 536495"/>
                <a:gd name="connsiteY58" fmla="*/ 676332 h 692283"/>
                <a:gd name="connsiteX59" fmla="*/ 245430 w 536495"/>
                <a:gd name="connsiteY59" fmla="*/ 675875 h 692283"/>
                <a:gd name="connsiteX60" fmla="*/ 234229 w 536495"/>
                <a:gd name="connsiteY60" fmla="*/ 674503 h 692283"/>
                <a:gd name="connsiteX61" fmla="*/ 223028 w 536495"/>
                <a:gd name="connsiteY61" fmla="*/ 672446 h 692283"/>
                <a:gd name="connsiteX62" fmla="*/ 177308 w 536495"/>
                <a:gd name="connsiteY62" fmla="*/ 660787 h 692283"/>
                <a:gd name="connsiteX63" fmla="*/ 174793 w 536495"/>
                <a:gd name="connsiteY63" fmla="*/ 660102 h 692283"/>
                <a:gd name="connsiteX64" fmla="*/ 173879 w 536495"/>
                <a:gd name="connsiteY64" fmla="*/ 659873 h 692283"/>
                <a:gd name="connsiteX65" fmla="*/ 172507 w 536495"/>
                <a:gd name="connsiteY65" fmla="*/ 659416 h 692283"/>
                <a:gd name="connsiteX66" fmla="*/ 170450 w 536495"/>
                <a:gd name="connsiteY66" fmla="*/ 658730 h 692283"/>
                <a:gd name="connsiteX67" fmla="*/ 169992 w 536495"/>
                <a:gd name="connsiteY67" fmla="*/ 658501 h 692283"/>
                <a:gd name="connsiteX68" fmla="*/ 168621 w 536495"/>
                <a:gd name="connsiteY68" fmla="*/ 658044 h 692283"/>
                <a:gd name="connsiteX69" fmla="*/ 168392 w 536495"/>
                <a:gd name="connsiteY69" fmla="*/ 658044 h 692283"/>
                <a:gd name="connsiteX70" fmla="*/ 158105 w 536495"/>
                <a:gd name="connsiteY70" fmla="*/ 636784 h 692283"/>
                <a:gd name="connsiteX71" fmla="*/ 188966 w 536495"/>
                <a:gd name="connsiteY71" fmla="*/ 482708 h 692283"/>
                <a:gd name="connsiteX72" fmla="*/ 216627 w 536495"/>
                <a:gd name="connsiteY72" fmla="*/ 446818 h 692283"/>
                <a:gd name="connsiteX73" fmla="*/ 318354 w 536495"/>
                <a:gd name="connsiteY73" fmla="*/ 343262 h 692283"/>
                <a:gd name="connsiteX74" fmla="*/ 354701 w 536495"/>
                <a:gd name="connsiteY74" fmla="*/ 279940 h 692283"/>
                <a:gd name="connsiteX75" fmla="*/ 336642 w 536495"/>
                <a:gd name="connsiteY75" fmla="*/ 199473 h 692283"/>
                <a:gd name="connsiteX76" fmla="*/ 265090 w 536495"/>
                <a:gd name="connsiteY76" fmla="*/ 179356 h 692283"/>
                <a:gd name="connsiteX77" fmla="*/ 253431 w 536495"/>
                <a:gd name="connsiteY77" fmla="*/ 182556 h 692283"/>
                <a:gd name="connsiteX78" fmla="*/ 251603 w 536495"/>
                <a:gd name="connsiteY78" fmla="*/ 183242 h 692283"/>
                <a:gd name="connsiteX79" fmla="*/ 248402 w 536495"/>
                <a:gd name="connsiteY79" fmla="*/ 184385 h 692283"/>
                <a:gd name="connsiteX80" fmla="*/ 246116 w 536495"/>
                <a:gd name="connsiteY80" fmla="*/ 185299 h 692283"/>
                <a:gd name="connsiteX81" fmla="*/ 243373 w 536495"/>
                <a:gd name="connsiteY81" fmla="*/ 186442 h 692283"/>
                <a:gd name="connsiteX82" fmla="*/ 241316 w 536495"/>
                <a:gd name="connsiteY82" fmla="*/ 187585 h 692283"/>
                <a:gd name="connsiteX83" fmla="*/ 239030 w 536495"/>
                <a:gd name="connsiteY83" fmla="*/ 188728 h 692283"/>
                <a:gd name="connsiteX84" fmla="*/ 236972 w 536495"/>
                <a:gd name="connsiteY84" fmla="*/ 189871 h 692283"/>
                <a:gd name="connsiteX85" fmla="*/ 234915 w 536495"/>
                <a:gd name="connsiteY85" fmla="*/ 191014 h 692283"/>
                <a:gd name="connsiteX86" fmla="*/ 232857 w 536495"/>
                <a:gd name="connsiteY86" fmla="*/ 192157 h 692283"/>
                <a:gd name="connsiteX87" fmla="*/ 230800 w 536495"/>
                <a:gd name="connsiteY87" fmla="*/ 193529 h 692283"/>
                <a:gd name="connsiteX88" fmla="*/ 228971 w 536495"/>
                <a:gd name="connsiteY88" fmla="*/ 194901 h 692283"/>
                <a:gd name="connsiteX89" fmla="*/ 227142 w 536495"/>
                <a:gd name="connsiteY89" fmla="*/ 196272 h 692283"/>
                <a:gd name="connsiteX90" fmla="*/ 225542 w 536495"/>
                <a:gd name="connsiteY90" fmla="*/ 197644 h 692283"/>
                <a:gd name="connsiteX91" fmla="*/ 223942 w 536495"/>
                <a:gd name="connsiteY91" fmla="*/ 199015 h 692283"/>
                <a:gd name="connsiteX92" fmla="*/ 222342 w 536495"/>
                <a:gd name="connsiteY92" fmla="*/ 200387 h 692283"/>
                <a:gd name="connsiteX93" fmla="*/ 220742 w 536495"/>
                <a:gd name="connsiteY93" fmla="*/ 201759 h 692283"/>
                <a:gd name="connsiteX94" fmla="*/ 219370 w 536495"/>
                <a:gd name="connsiteY94" fmla="*/ 203130 h 692283"/>
                <a:gd name="connsiteX95" fmla="*/ 217998 w 536495"/>
                <a:gd name="connsiteY95" fmla="*/ 204730 h 692283"/>
                <a:gd name="connsiteX96" fmla="*/ 216627 w 536495"/>
                <a:gd name="connsiteY96" fmla="*/ 206331 h 692283"/>
                <a:gd name="connsiteX97" fmla="*/ 215255 w 536495"/>
                <a:gd name="connsiteY97" fmla="*/ 207931 h 692283"/>
                <a:gd name="connsiteX98" fmla="*/ 214112 w 536495"/>
                <a:gd name="connsiteY98" fmla="*/ 209531 h 692283"/>
                <a:gd name="connsiteX99" fmla="*/ 212969 w 536495"/>
                <a:gd name="connsiteY99" fmla="*/ 211131 h 692283"/>
                <a:gd name="connsiteX100" fmla="*/ 211826 w 536495"/>
                <a:gd name="connsiteY100" fmla="*/ 212731 h 692283"/>
                <a:gd name="connsiteX101" fmla="*/ 210683 w 536495"/>
                <a:gd name="connsiteY101" fmla="*/ 214332 h 692283"/>
                <a:gd name="connsiteX102" fmla="*/ 209769 w 536495"/>
                <a:gd name="connsiteY102" fmla="*/ 215932 h 692283"/>
                <a:gd name="connsiteX103" fmla="*/ 208854 w 536495"/>
                <a:gd name="connsiteY103" fmla="*/ 217761 h 692283"/>
                <a:gd name="connsiteX104" fmla="*/ 207940 w 536495"/>
                <a:gd name="connsiteY104" fmla="*/ 219361 h 692283"/>
                <a:gd name="connsiteX105" fmla="*/ 207026 w 536495"/>
                <a:gd name="connsiteY105" fmla="*/ 221190 h 692283"/>
                <a:gd name="connsiteX106" fmla="*/ 206340 w 536495"/>
                <a:gd name="connsiteY106" fmla="*/ 222561 h 692283"/>
                <a:gd name="connsiteX107" fmla="*/ 205197 w 536495"/>
                <a:gd name="connsiteY107" fmla="*/ 225304 h 692283"/>
                <a:gd name="connsiteX108" fmla="*/ 204511 w 536495"/>
                <a:gd name="connsiteY108" fmla="*/ 227133 h 692283"/>
                <a:gd name="connsiteX109" fmla="*/ 203825 w 536495"/>
                <a:gd name="connsiteY109" fmla="*/ 229419 h 692283"/>
                <a:gd name="connsiteX110" fmla="*/ 203368 w 536495"/>
                <a:gd name="connsiteY110" fmla="*/ 231019 h 692283"/>
                <a:gd name="connsiteX111" fmla="*/ 202911 w 536495"/>
                <a:gd name="connsiteY111" fmla="*/ 232848 h 692283"/>
                <a:gd name="connsiteX112" fmla="*/ 202454 w 536495"/>
                <a:gd name="connsiteY112" fmla="*/ 234448 h 692283"/>
                <a:gd name="connsiteX113" fmla="*/ 201996 w 536495"/>
                <a:gd name="connsiteY113" fmla="*/ 236277 h 692283"/>
                <a:gd name="connsiteX114" fmla="*/ 201768 w 536495"/>
                <a:gd name="connsiteY114" fmla="*/ 237877 h 692283"/>
                <a:gd name="connsiteX115" fmla="*/ 201311 w 536495"/>
                <a:gd name="connsiteY115" fmla="*/ 239706 h 692283"/>
                <a:gd name="connsiteX116" fmla="*/ 201082 w 536495"/>
                <a:gd name="connsiteY116" fmla="*/ 241306 h 692283"/>
                <a:gd name="connsiteX117" fmla="*/ 200853 w 536495"/>
                <a:gd name="connsiteY117" fmla="*/ 243135 h 692283"/>
                <a:gd name="connsiteX118" fmla="*/ 200625 w 536495"/>
                <a:gd name="connsiteY118" fmla="*/ 244735 h 692283"/>
                <a:gd name="connsiteX119" fmla="*/ 200396 w 536495"/>
                <a:gd name="connsiteY119" fmla="*/ 246564 h 692283"/>
                <a:gd name="connsiteX120" fmla="*/ 200168 w 536495"/>
                <a:gd name="connsiteY120" fmla="*/ 248164 h 692283"/>
                <a:gd name="connsiteX121" fmla="*/ 199939 w 536495"/>
                <a:gd name="connsiteY121" fmla="*/ 249765 h 692283"/>
                <a:gd name="connsiteX122" fmla="*/ 199939 w 536495"/>
                <a:gd name="connsiteY122" fmla="*/ 251136 h 692283"/>
                <a:gd name="connsiteX123" fmla="*/ 199939 w 536495"/>
                <a:gd name="connsiteY123" fmla="*/ 252736 h 692283"/>
                <a:gd name="connsiteX124" fmla="*/ 199939 w 536495"/>
                <a:gd name="connsiteY124" fmla="*/ 254108 h 692283"/>
                <a:gd name="connsiteX125" fmla="*/ 199939 w 536495"/>
                <a:gd name="connsiteY125" fmla="*/ 255708 h 692283"/>
                <a:gd name="connsiteX126" fmla="*/ 199939 w 536495"/>
                <a:gd name="connsiteY126" fmla="*/ 257080 h 692283"/>
                <a:gd name="connsiteX127" fmla="*/ 199939 w 536495"/>
                <a:gd name="connsiteY127" fmla="*/ 258680 h 692283"/>
                <a:gd name="connsiteX128" fmla="*/ 199939 w 536495"/>
                <a:gd name="connsiteY128" fmla="*/ 260052 h 692283"/>
                <a:gd name="connsiteX129" fmla="*/ 199939 w 536495"/>
                <a:gd name="connsiteY129" fmla="*/ 261652 h 692283"/>
                <a:gd name="connsiteX130" fmla="*/ 199939 w 536495"/>
                <a:gd name="connsiteY130" fmla="*/ 262795 h 692283"/>
                <a:gd name="connsiteX131" fmla="*/ 200168 w 536495"/>
                <a:gd name="connsiteY131" fmla="*/ 264395 h 692283"/>
                <a:gd name="connsiteX132" fmla="*/ 200168 w 536495"/>
                <a:gd name="connsiteY132" fmla="*/ 265538 h 692283"/>
                <a:gd name="connsiteX133" fmla="*/ 200396 w 536495"/>
                <a:gd name="connsiteY133" fmla="*/ 267138 h 692283"/>
                <a:gd name="connsiteX134" fmla="*/ 200625 w 536495"/>
                <a:gd name="connsiteY134" fmla="*/ 268053 h 692283"/>
                <a:gd name="connsiteX135" fmla="*/ 200853 w 536495"/>
                <a:gd name="connsiteY135" fmla="*/ 269653 h 692283"/>
                <a:gd name="connsiteX136" fmla="*/ 201082 w 536495"/>
                <a:gd name="connsiteY136" fmla="*/ 270339 h 692283"/>
                <a:gd name="connsiteX137" fmla="*/ 201539 w 536495"/>
                <a:gd name="connsiteY137" fmla="*/ 272625 h 692283"/>
                <a:gd name="connsiteX138" fmla="*/ 202682 w 536495"/>
                <a:gd name="connsiteY138" fmla="*/ 288627 h 692283"/>
                <a:gd name="connsiteX139" fmla="*/ 201996 w 536495"/>
                <a:gd name="connsiteY139" fmla="*/ 294113 h 692283"/>
                <a:gd name="connsiteX140" fmla="*/ 199710 w 536495"/>
                <a:gd name="connsiteY140" fmla="*/ 301428 h 692283"/>
                <a:gd name="connsiteX141" fmla="*/ 198567 w 536495"/>
                <a:gd name="connsiteY141" fmla="*/ 303714 h 692283"/>
                <a:gd name="connsiteX142" fmla="*/ 196053 w 536495"/>
                <a:gd name="connsiteY142" fmla="*/ 307829 h 692283"/>
                <a:gd name="connsiteX143" fmla="*/ 194681 w 536495"/>
                <a:gd name="connsiteY143" fmla="*/ 309658 h 692283"/>
                <a:gd name="connsiteX144" fmla="*/ 191481 w 536495"/>
                <a:gd name="connsiteY144" fmla="*/ 313087 h 692283"/>
                <a:gd name="connsiteX145" fmla="*/ 154448 w 536495"/>
                <a:gd name="connsiteY145" fmla="*/ 327031 h 692283"/>
                <a:gd name="connsiteX146" fmla="*/ 136388 w 536495"/>
                <a:gd name="connsiteY146" fmla="*/ 327717 h 692283"/>
                <a:gd name="connsiteX147" fmla="*/ 124501 w 536495"/>
                <a:gd name="connsiteY147" fmla="*/ 327031 h 692283"/>
                <a:gd name="connsiteX148" fmla="*/ 107813 w 536495"/>
                <a:gd name="connsiteY148" fmla="*/ 324745 h 692283"/>
                <a:gd name="connsiteX149" fmla="*/ 105984 w 536495"/>
                <a:gd name="connsiteY149" fmla="*/ 324517 h 692283"/>
                <a:gd name="connsiteX150" fmla="*/ 84953 w 536495"/>
                <a:gd name="connsiteY150" fmla="*/ 319716 h 692283"/>
                <a:gd name="connsiteX151" fmla="*/ 82439 w 536495"/>
                <a:gd name="connsiteY151" fmla="*/ 319030 h 692283"/>
                <a:gd name="connsiteX152" fmla="*/ 66665 w 536495"/>
                <a:gd name="connsiteY152" fmla="*/ 314001 h 692283"/>
                <a:gd name="connsiteX153" fmla="*/ 60950 w 536495"/>
                <a:gd name="connsiteY153" fmla="*/ 311944 h 692283"/>
                <a:gd name="connsiteX154" fmla="*/ 58436 w 536495"/>
                <a:gd name="connsiteY154" fmla="*/ 311029 h 692283"/>
                <a:gd name="connsiteX155" fmla="*/ 57750 w 536495"/>
                <a:gd name="connsiteY155" fmla="*/ 310801 h 692283"/>
                <a:gd name="connsiteX156" fmla="*/ 56150 w 536495"/>
                <a:gd name="connsiteY156" fmla="*/ 310115 h 692283"/>
                <a:gd name="connsiteX157" fmla="*/ 55235 w 536495"/>
                <a:gd name="connsiteY157" fmla="*/ 309658 h 692283"/>
                <a:gd name="connsiteX158" fmla="*/ 53406 w 536495"/>
                <a:gd name="connsiteY158" fmla="*/ 308743 h 692283"/>
                <a:gd name="connsiteX159" fmla="*/ 52721 w 536495"/>
                <a:gd name="connsiteY159" fmla="*/ 308515 h 692283"/>
                <a:gd name="connsiteX160" fmla="*/ 50435 w 536495"/>
                <a:gd name="connsiteY160" fmla="*/ 307372 h 692283"/>
                <a:gd name="connsiteX161" fmla="*/ 49977 w 536495"/>
                <a:gd name="connsiteY161" fmla="*/ 307143 h 692283"/>
                <a:gd name="connsiteX162" fmla="*/ 48149 w 536495"/>
                <a:gd name="connsiteY162" fmla="*/ 306000 h 692283"/>
                <a:gd name="connsiteX163" fmla="*/ 47463 w 536495"/>
                <a:gd name="connsiteY163" fmla="*/ 305543 h 692283"/>
                <a:gd name="connsiteX164" fmla="*/ 45863 w 536495"/>
                <a:gd name="connsiteY164" fmla="*/ 304629 h 692283"/>
                <a:gd name="connsiteX165" fmla="*/ 45177 w 536495"/>
                <a:gd name="connsiteY165" fmla="*/ 304171 h 692283"/>
                <a:gd name="connsiteX166" fmla="*/ 43348 w 536495"/>
                <a:gd name="connsiteY166" fmla="*/ 302800 h 692283"/>
                <a:gd name="connsiteX167" fmla="*/ 42891 w 536495"/>
                <a:gd name="connsiteY167" fmla="*/ 302571 h 692283"/>
                <a:gd name="connsiteX168" fmla="*/ 40833 w 536495"/>
                <a:gd name="connsiteY168" fmla="*/ 300971 h 692283"/>
                <a:gd name="connsiteX169" fmla="*/ 40148 w 536495"/>
                <a:gd name="connsiteY169" fmla="*/ 300514 h 692283"/>
                <a:gd name="connsiteX170" fmla="*/ 38776 w 536495"/>
                <a:gd name="connsiteY170" fmla="*/ 299371 h 692283"/>
                <a:gd name="connsiteX171" fmla="*/ 38090 w 536495"/>
                <a:gd name="connsiteY171" fmla="*/ 298685 h 692283"/>
                <a:gd name="connsiteX172" fmla="*/ 36719 w 536495"/>
                <a:gd name="connsiteY172" fmla="*/ 297542 h 692283"/>
                <a:gd name="connsiteX173" fmla="*/ 36033 w 536495"/>
                <a:gd name="connsiteY173" fmla="*/ 296856 h 692283"/>
                <a:gd name="connsiteX174" fmla="*/ 34204 w 536495"/>
                <a:gd name="connsiteY174" fmla="*/ 295027 h 692283"/>
                <a:gd name="connsiteX175" fmla="*/ 33747 w 536495"/>
                <a:gd name="connsiteY175" fmla="*/ 294570 h 692283"/>
                <a:gd name="connsiteX176" fmla="*/ 32375 w 536495"/>
                <a:gd name="connsiteY176" fmla="*/ 292970 h 692283"/>
                <a:gd name="connsiteX177" fmla="*/ 31689 w 536495"/>
                <a:gd name="connsiteY177" fmla="*/ 292056 h 692283"/>
                <a:gd name="connsiteX178" fmla="*/ 30546 w 536495"/>
                <a:gd name="connsiteY178" fmla="*/ 290684 h 692283"/>
                <a:gd name="connsiteX179" fmla="*/ 29861 w 536495"/>
                <a:gd name="connsiteY179" fmla="*/ 289770 h 692283"/>
                <a:gd name="connsiteX180" fmla="*/ 28718 w 536495"/>
                <a:gd name="connsiteY180" fmla="*/ 288398 h 692283"/>
                <a:gd name="connsiteX181" fmla="*/ 28032 w 536495"/>
                <a:gd name="connsiteY181" fmla="*/ 287712 h 692283"/>
                <a:gd name="connsiteX182" fmla="*/ 26432 w 536495"/>
                <a:gd name="connsiteY182" fmla="*/ 285655 h 692283"/>
                <a:gd name="connsiteX183" fmla="*/ 25746 w 536495"/>
                <a:gd name="connsiteY183" fmla="*/ 284740 h 692283"/>
                <a:gd name="connsiteX184" fmla="*/ 24831 w 536495"/>
                <a:gd name="connsiteY184" fmla="*/ 283369 h 692283"/>
                <a:gd name="connsiteX185" fmla="*/ 24146 w 536495"/>
                <a:gd name="connsiteY185" fmla="*/ 282454 h 692283"/>
                <a:gd name="connsiteX186" fmla="*/ 23231 w 536495"/>
                <a:gd name="connsiteY186" fmla="*/ 281083 h 692283"/>
                <a:gd name="connsiteX187" fmla="*/ 22545 w 536495"/>
                <a:gd name="connsiteY187" fmla="*/ 279940 h 692283"/>
                <a:gd name="connsiteX188" fmla="*/ 21631 w 536495"/>
                <a:gd name="connsiteY188" fmla="*/ 278340 h 692283"/>
                <a:gd name="connsiteX189" fmla="*/ 20945 w 536495"/>
                <a:gd name="connsiteY189" fmla="*/ 276968 h 692283"/>
                <a:gd name="connsiteX190" fmla="*/ 20031 w 536495"/>
                <a:gd name="connsiteY190" fmla="*/ 275139 h 692283"/>
                <a:gd name="connsiteX191" fmla="*/ 19574 w 536495"/>
                <a:gd name="connsiteY191" fmla="*/ 273996 h 692283"/>
                <a:gd name="connsiteX192" fmla="*/ 18888 w 536495"/>
                <a:gd name="connsiteY192" fmla="*/ 272625 h 692283"/>
                <a:gd name="connsiteX193" fmla="*/ 18431 w 536495"/>
                <a:gd name="connsiteY193" fmla="*/ 271482 h 692283"/>
                <a:gd name="connsiteX194" fmla="*/ 17973 w 536495"/>
                <a:gd name="connsiteY194" fmla="*/ 270110 h 692283"/>
                <a:gd name="connsiteX195" fmla="*/ 17516 w 536495"/>
                <a:gd name="connsiteY195" fmla="*/ 268967 h 692283"/>
                <a:gd name="connsiteX196" fmla="*/ 16830 w 536495"/>
                <a:gd name="connsiteY196" fmla="*/ 266452 h 692283"/>
                <a:gd name="connsiteX197" fmla="*/ 16602 w 536495"/>
                <a:gd name="connsiteY197" fmla="*/ 265309 h 692283"/>
                <a:gd name="connsiteX198" fmla="*/ 16145 w 536495"/>
                <a:gd name="connsiteY198" fmla="*/ 263709 h 692283"/>
                <a:gd name="connsiteX199" fmla="*/ 15916 w 536495"/>
                <a:gd name="connsiteY199" fmla="*/ 262566 h 692283"/>
                <a:gd name="connsiteX200" fmla="*/ 15687 w 536495"/>
                <a:gd name="connsiteY200" fmla="*/ 260966 h 692283"/>
                <a:gd name="connsiteX201" fmla="*/ 15459 w 536495"/>
                <a:gd name="connsiteY201" fmla="*/ 259594 h 692283"/>
                <a:gd name="connsiteX202" fmla="*/ 15230 w 536495"/>
                <a:gd name="connsiteY202" fmla="*/ 257994 h 692283"/>
                <a:gd name="connsiteX203" fmla="*/ 15002 w 536495"/>
                <a:gd name="connsiteY203" fmla="*/ 256851 h 692283"/>
                <a:gd name="connsiteX204" fmla="*/ 15002 w 536495"/>
                <a:gd name="connsiteY204" fmla="*/ 256851 h 692283"/>
                <a:gd name="connsiteX205" fmla="*/ 17059 w 536495"/>
                <a:gd name="connsiteY205" fmla="*/ 234448 h 692283"/>
                <a:gd name="connsiteX206" fmla="*/ 118786 w 536495"/>
                <a:gd name="connsiteY206" fmla="*/ 67113 h 692283"/>
                <a:gd name="connsiteX207" fmla="*/ 326583 w 536495"/>
                <a:gd name="connsiteY207" fmla="*/ 18650 h 692283"/>
                <a:gd name="connsiteX208" fmla="*/ 391277 w 536495"/>
                <a:gd name="connsiteY208" fmla="*/ 33738 h 692283"/>
                <a:gd name="connsiteX209" fmla="*/ 392649 w 536495"/>
                <a:gd name="connsiteY209" fmla="*/ 34195 h 692283"/>
                <a:gd name="connsiteX210" fmla="*/ 395392 w 536495"/>
                <a:gd name="connsiteY210" fmla="*/ 35338 h 692283"/>
                <a:gd name="connsiteX211" fmla="*/ 399278 w 536495"/>
                <a:gd name="connsiteY211" fmla="*/ 37167 h 692283"/>
                <a:gd name="connsiteX212" fmla="*/ 400878 w 536495"/>
                <a:gd name="connsiteY212" fmla="*/ 37852 h 692283"/>
                <a:gd name="connsiteX213" fmla="*/ 403850 w 536495"/>
                <a:gd name="connsiteY213" fmla="*/ 39453 h 692283"/>
                <a:gd name="connsiteX214" fmla="*/ 405222 w 536495"/>
                <a:gd name="connsiteY214" fmla="*/ 40138 h 692283"/>
                <a:gd name="connsiteX215" fmla="*/ 409565 w 536495"/>
                <a:gd name="connsiteY215" fmla="*/ 42424 h 692283"/>
                <a:gd name="connsiteX216" fmla="*/ 409565 w 536495"/>
                <a:gd name="connsiteY216" fmla="*/ 42424 h 692283"/>
                <a:gd name="connsiteX217" fmla="*/ 439055 w 536495"/>
                <a:gd name="connsiteY217" fmla="*/ 62541 h 692283"/>
                <a:gd name="connsiteX218" fmla="*/ 449570 w 536495"/>
                <a:gd name="connsiteY218" fmla="*/ 71457 h 692283"/>
                <a:gd name="connsiteX219" fmla="*/ 487746 w 536495"/>
                <a:gd name="connsiteY219" fmla="*/ 116719 h 692283"/>
                <a:gd name="connsiteX220" fmla="*/ 500091 w 536495"/>
                <a:gd name="connsiteY220" fmla="*/ 139808 h 692283"/>
                <a:gd name="connsiteX221" fmla="*/ 502605 w 536495"/>
                <a:gd name="connsiteY221" fmla="*/ 145980 h 692283"/>
                <a:gd name="connsiteX222" fmla="*/ 507406 w 536495"/>
                <a:gd name="connsiteY222" fmla="*/ 158553 h 692283"/>
                <a:gd name="connsiteX223" fmla="*/ 509463 w 536495"/>
                <a:gd name="connsiteY223" fmla="*/ 164954 h 692283"/>
                <a:gd name="connsiteX224" fmla="*/ 518379 w 536495"/>
                <a:gd name="connsiteY224" fmla="*/ 205873 h 692283"/>
                <a:gd name="connsiteX225" fmla="*/ 519979 w 536495"/>
                <a:gd name="connsiteY225" fmla="*/ 220504 h 692283"/>
                <a:gd name="connsiteX226" fmla="*/ 520665 w 536495"/>
                <a:gd name="connsiteY226" fmla="*/ 228962 h 692283"/>
                <a:gd name="connsiteX227" fmla="*/ 519065 w 536495"/>
                <a:gd name="connsiteY227" fmla="*/ 279940 h 69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36495" h="692283">
                  <a:moveTo>
                    <a:pt x="532552" y="201073"/>
                  </a:moveTo>
                  <a:cubicBezTo>
                    <a:pt x="522494" y="124035"/>
                    <a:pt x="485232" y="65970"/>
                    <a:pt x="417109" y="30994"/>
                  </a:cubicBezTo>
                  <a:cubicBezTo>
                    <a:pt x="359959" y="1734"/>
                    <a:pt x="297780" y="-6267"/>
                    <a:pt x="233772" y="4705"/>
                  </a:cubicBezTo>
                  <a:cubicBezTo>
                    <a:pt x="223713" y="6306"/>
                    <a:pt x="213884" y="8134"/>
                    <a:pt x="204054" y="10878"/>
                  </a:cubicBezTo>
                  <a:cubicBezTo>
                    <a:pt x="163820" y="21622"/>
                    <a:pt x="127016" y="38538"/>
                    <a:pt x="95469" y="66427"/>
                  </a:cubicBezTo>
                  <a:cubicBezTo>
                    <a:pt x="64608" y="93859"/>
                    <a:pt x="42662" y="127692"/>
                    <a:pt x="25974" y="164725"/>
                  </a:cubicBezTo>
                  <a:cubicBezTo>
                    <a:pt x="16373" y="185757"/>
                    <a:pt x="5858" y="206559"/>
                    <a:pt x="1971" y="229648"/>
                  </a:cubicBezTo>
                  <a:cubicBezTo>
                    <a:pt x="-5115" y="271253"/>
                    <a:pt x="6315" y="302114"/>
                    <a:pt x="45863" y="321088"/>
                  </a:cubicBezTo>
                  <a:cubicBezTo>
                    <a:pt x="71466" y="333204"/>
                    <a:pt x="98898" y="339376"/>
                    <a:pt x="127016" y="342576"/>
                  </a:cubicBezTo>
                  <a:cubicBezTo>
                    <a:pt x="144389" y="344405"/>
                    <a:pt x="161534" y="342576"/>
                    <a:pt x="178679" y="338233"/>
                  </a:cubicBezTo>
                  <a:cubicBezTo>
                    <a:pt x="204282" y="331603"/>
                    <a:pt x="219370" y="309658"/>
                    <a:pt x="216855" y="283140"/>
                  </a:cubicBezTo>
                  <a:cubicBezTo>
                    <a:pt x="216170" y="276054"/>
                    <a:pt x="215255" y="268738"/>
                    <a:pt x="215484" y="261423"/>
                  </a:cubicBezTo>
                  <a:cubicBezTo>
                    <a:pt x="216398" y="225076"/>
                    <a:pt x="231029" y="205188"/>
                    <a:pt x="263718" y="195586"/>
                  </a:cubicBezTo>
                  <a:cubicBezTo>
                    <a:pt x="288636" y="188271"/>
                    <a:pt x="323612" y="200158"/>
                    <a:pt x="334356" y="221190"/>
                  </a:cubicBezTo>
                  <a:cubicBezTo>
                    <a:pt x="344414" y="241078"/>
                    <a:pt x="348300" y="261652"/>
                    <a:pt x="338928" y="283826"/>
                  </a:cubicBezTo>
                  <a:cubicBezTo>
                    <a:pt x="331613" y="301428"/>
                    <a:pt x="321097" y="316744"/>
                    <a:pt x="309438" y="331603"/>
                  </a:cubicBezTo>
                  <a:cubicBezTo>
                    <a:pt x="280178" y="368637"/>
                    <a:pt x="244516" y="399498"/>
                    <a:pt x="209997" y="431502"/>
                  </a:cubicBezTo>
                  <a:cubicBezTo>
                    <a:pt x="186680" y="453219"/>
                    <a:pt x="169307" y="477907"/>
                    <a:pt x="159934" y="508540"/>
                  </a:cubicBezTo>
                  <a:cubicBezTo>
                    <a:pt x="147361" y="549688"/>
                    <a:pt x="144846" y="592436"/>
                    <a:pt x="138903" y="634498"/>
                  </a:cubicBezTo>
                  <a:cubicBezTo>
                    <a:pt x="135702" y="658273"/>
                    <a:pt x="141417" y="664674"/>
                    <a:pt x="164506" y="672446"/>
                  </a:cubicBezTo>
                  <a:cubicBezTo>
                    <a:pt x="194681" y="682733"/>
                    <a:pt x="273091" y="710394"/>
                    <a:pt x="365217" y="674275"/>
                  </a:cubicBezTo>
                  <a:cubicBezTo>
                    <a:pt x="379619" y="669017"/>
                    <a:pt x="386934" y="659187"/>
                    <a:pt x="389677" y="644328"/>
                  </a:cubicBezTo>
                  <a:cubicBezTo>
                    <a:pt x="393106" y="626726"/>
                    <a:pt x="388991" y="609810"/>
                    <a:pt x="386019" y="592893"/>
                  </a:cubicBezTo>
                  <a:cubicBezTo>
                    <a:pt x="381219" y="565004"/>
                    <a:pt x="388305" y="542144"/>
                    <a:pt x="408879" y="522027"/>
                  </a:cubicBezTo>
                  <a:cubicBezTo>
                    <a:pt x="428996" y="502368"/>
                    <a:pt x="448427" y="482022"/>
                    <a:pt x="465801" y="459848"/>
                  </a:cubicBezTo>
                  <a:cubicBezTo>
                    <a:pt x="493004" y="425329"/>
                    <a:pt x="513578" y="387382"/>
                    <a:pt x="525237" y="345091"/>
                  </a:cubicBezTo>
                  <a:cubicBezTo>
                    <a:pt x="538267" y="297542"/>
                    <a:pt x="538953" y="249765"/>
                    <a:pt x="532552" y="201073"/>
                  </a:cubicBezTo>
                  <a:close/>
                  <a:moveTo>
                    <a:pt x="519065" y="279940"/>
                  </a:moveTo>
                  <a:cubicBezTo>
                    <a:pt x="518836" y="282683"/>
                    <a:pt x="518607" y="285426"/>
                    <a:pt x="518379" y="288169"/>
                  </a:cubicBezTo>
                  <a:cubicBezTo>
                    <a:pt x="517922" y="293656"/>
                    <a:pt x="517236" y="299142"/>
                    <a:pt x="516321" y="304629"/>
                  </a:cubicBezTo>
                  <a:cubicBezTo>
                    <a:pt x="515864" y="307372"/>
                    <a:pt x="515407" y="310115"/>
                    <a:pt x="514950" y="312858"/>
                  </a:cubicBezTo>
                  <a:cubicBezTo>
                    <a:pt x="513578" y="321088"/>
                    <a:pt x="511978" y="329317"/>
                    <a:pt x="510149" y="337318"/>
                  </a:cubicBezTo>
                  <a:cubicBezTo>
                    <a:pt x="508778" y="342805"/>
                    <a:pt x="507406" y="348063"/>
                    <a:pt x="506034" y="353549"/>
                  </a:cubicBezTo>
                  <a:cubicBezTo>
                    <a:pt x="503977" y="360864"/>
                    <a:pt x="501691" y="367951"/>
                    <a:pt x="498948" y="374809"/>
                  </a:cubicBezTo>
                  <a:cubicBezTo>
                    <a:pt x="497119" y="379381"/>
                    <a:pt x="495290" y="383953"/>
                    <a:pt x="493004" y="388525"/>
                  </a:cubicBezTo>
                  <a:cubicBezTo>
                    <a:pt x="487746" y="399726"/>
                    <a:pt x="481574" y="410470"/>
                    <a:pt x="474945" y="420986"/>
                  </a:cubicBezTo>
                  <a:cubicBezTo>
                    <a:pt x="468315" y="431502"/>
                    <a:pt x="461000" y="441560"/>
                    <a:pt x="453228" y="451390"/>
                  </a:cubicBezTo>
                  <a:cubicBezTo>
                    <a:pt x="451628" y="453447"/>
                    <a:pt x="450027" y="455276"/>
                    <a:pt x="448656" y="457333"/>
                  </a:cubicBezTo>
                  <a:cubicBezTo>
                    <a:pt x="446598" y="459848"/>
                    <a:pt x="444770" y="462363"/>
                    <a:pt x="442712" y="464649"/>
                  </a:cubicBezTo>
                  <a:cubicBezTo>
                    <a:pt x="428539" y="481794"/>
                    <a:pt x="413223" y="498024"/>
                    <a:pt x="396764" y="512426"/>
                  </a:cubicBezTo>
                  <a:cubicBezTo>
                    <a:pt x="393335" y="515398"/>
                    <a:pt x="390134" y="518598"/>
                    <a:pt x="387391" y="522027"/>
                  </a:cubicBezTo>
                  <a:cubicBezTo>
                    <a:pt x="387162" y="522256"/>
                    <a:pt x="386934" y="522484"/>
                    <a:pt x="386705" y="522713"/>
                  </a:cubicBezTo>
                  <a:cubicBezTo>
                    <a:pt x="382362" y="527971"/>
                    <a:pt x="378933" y="533229"/>
                    <a:pt x="376190" y="538715"/>
                  </a:cubicBezTo>
                  <a:cubicBezTo>
                    <a:pt x="375504" y="540315"/>
                    <a:pt x="374818" y="541687"/>
                    <a:pt x="374132" y="543287"/>
                  </a:cubicBezTo>
                  <a:cubicBezTo>
                    <a:pt x="373446" y="544887"/>
                    <a:pt x="372989" y="546259"/>
                    <a:pt x="372532" y="547859"/>
                  </a:cubicBezTo>
                  <a:cubicBezTo>
                    <a:pt x="372075" y="549002"/>
                    <a:pt x="371618" y="550374"/>
                    <a:pt x="371389" y="551517"/>
                  </a:cubicBezTo>
                  <a:cubicBezTo>
                    <a:pt x="370932" y="553345"/>
                    <a:pt x="370475" y="555403"/>
                    <a:pt x="370017" y="557232"/>
                  </a:cubicBezTo>
                  <a:cubicBezTo>
                    <a:pt x="368189" y="566833"/>
                    <a:pt x="367960" y="576891"/>
                    <a:pt x="369103" y="587178"/>
                  </a:cubicBezTo>
                  <a:cubicBezTo>
                    <a:pt x="369560" y="592436"/>
                    <a:pt x="370475" y="597694"/>
                    <a:pt x="371618" y="603180"/>
                  </a:cubicBezTo>
                  <a:cubicBezTo>
                    <a:pt x="371846" y="604323"/>
                    <a:pt x="372075" y="605695"/>
                    <a:pt x="372303" y="606838"/>
                  </a:cubicBezTo>
                  <a:cubicBezTo>
                    <a:pt x="373446" y="613239"/>
                    <a:pt x="373904" y="619411"/>
                    <a:pt x="374132" y="625812"/>
                  </a:cubicBezTo>
                  <a:cubicBezTo>
                    <a:pt x="374361" y="628326"/>
                    <a:pt x="374361" y="630841"/>
                    <a:pt x="374361" y="633127"/>
                  </a:cubicBezTo>
                  <a:cubicBezTo>
                    <a:pt x="374589" y="639299"/>
                    <a:pt x="373446" y="644328"/>
                    <a:pt x="371160" y="648672"/>
                  </a:cubicBezTo>
                  <a:cubicBezTo>
                    <a:pt x="367960" y="654158"/>
                    <a:pt x="362702" y="658273"/>
                    <a:pt x="355387" y="661245"/>
                  </a:cubicBezTo>
                  <a:cubicBezTo>
                    <a:pt x="353787" y="661930"/>
                    <a:pt x="351958" y="662616"/>
                    <a:pt x="350358" y="663302"/>
                  </a:cubicBezTo>
                  <a:cubicBezTo>
                    <a:pt x="336642" y="668560"/>
                    <a:pt x="322697" y="672217"/>
                    <a:pt x="308067" y="674503"/>
                  </a:cubicBezTo>
                  <a:cubicBezTo>
                    <a:pt x="300752" y="675646"/>
                    <a:pt x="293208" y="676104"/>
                    <a:pt x="285435" y="676332"/>
                  </a:cubicBezTo>
                  <a:cubicBezTo>
                    <a:pt x="279720" y="676332"/>
                    <a:pt x="273777" y="676332"/>
                    <a:pt x="267605" y="675875"/>
                  </a:cubicBezTo>
                  <a:cubicBezTo>
                    <a:pt x="263947" y="676104"/>
                    <a:pt x="260289" y="676332"/>
                    <a:pt x="256632" y="676332"/>
                  </a:cubicBezTo>
                  <a:cubicBezTo>
                    <a:pt x="252974" y="676332"/>
                    <a:pt x="249317" y="676104"/>
                    <a:pt x="245430" y="675875"/>
                  </a:cubicBezTo>
                  <a:cubicBezTo>
                    <a:pt x="241773" y="675646"/>
                    <a:pt x="237887" y="675189"/>
                    <a:pt x="234229" y="674503"/>
                  </a:cubicBezTo>
                  <a:cubicBezTo>
                    <a:pt x="230571" y="674046"/>
                    <a:pt x="226685" y="673360"/>
                    <a:pt x="223028" y="672446"/>
                  </a:cubicBezTo>
                  <a:cubicBezTo>
                    <a:pt x="207940" y="669474"/>
                    <a:pt x="192624" y="665131"/>
                    <a:pt x="177308" y="660787"/>
                  </a:cubicBezTo>
                  <a:cubicBezTo>
                    <a:pt x="176393" y="660559"/>
                    <a:pt x="175707" y="660330"/>
                    <a:pt x="174793" y="660102"/>
                  </a:cubicBezTo>
                  <a:cubicBezTo>
                    <a:pt x="174564" y="660102"/>
                    <a:pt x="174107" y="659873"/>
                    <a:pt x="173879" y="659873"/>
                  </a:cubicBezTo>
                  <a:cubicBezTo>
                    <a:pt x="173421" y="659644"/>
                    <a:pt x="172964" y="659644"/>
                    <a:pt x="172507" y="659416"/>
                  </a:cubicBezTo>
                  <a:cubicBezTo>
                    <a:pt x="171821" y="659187"/>
                    <a:pt x="171135" y="658959"/>
                    <a:pt x="170450" y="658730"/>
                  </a:cubicBezTo>
                  <a:cubicBezTo>
                    <a:pt x="170221" y="658730"/>
                    <a:pt x="170221" y="658730"/>
                    <a:pt x="169992" y="658501"/>
                  </a:cubicBezTo>
                  <a:cubicBezTo>
                    <a:pt x="169535" y="658273"/>
                    <a:pt x="169078" y="658044"/>
                    <a:pt x="168621" y="658044"/>
                  </a:cubicBezTo>
                  <a:cubicBezTo>
                    <a:pt x="168621" y="658044"/>
                    <a:pt x="168392" y="658044"/>
                    <a:pt x="168392" y="658044"/>
                  </a:cubicBezTo>
                  <a:cubicBezTo>
                    <a:pt x="159705" y="654387"/>
                    <a:pt x="157648" y="649815"/>
                    <a:pt x="158105" y="636784"/>
                  </a:cubicBezTo>
                  <a:cubicBezTo>
                    <a:pt x="160163" y="583749"/>
                    <a:pt x="165420" y="531400"/>
                    <a:pt x="188966" y="482708"/>
                  </a:cubicBezTo>
                  <a:cubicBezTo>
                    <a:pt x="195596" y="469221"/>
                    <a:pt x="205654" y="457333"/>
                    <a:pt x="216627" y="446818"/>
                  </a:cubicBezTo>
                  <a:cubicBezTo>
                    <a:pt x="251603" y="413442"/>
                    <a:pt x="287036" y="380524"/>
                    <a:pt x="318354" y="343262"/>
                  </a:cubicBezTo>
                  <a:cubicBezTo>
                    <a:pt x="334356" y="324060"/>
                    <a:pt x="348072" y="303714"/>
                    <a:pt x="354701" y="279940"/>
                  </a:cubicBezTo>
                  <a:cubicBezTo>
                    <a:pt x="362931" y="250450"/>
                    <a:pt x="359273" y="220504"/>
                    <a:pt x="336642" y="199473"/>
                  </a:cubicBezTo>
                  <a:cubicBezTo>
                    <a:pt x="318354" y="182328"/>
                    <a:pt x="292293" y="174327"/>
                    <a:pt x="265090" y="179356"/>
                  </a:cubicBezTo>
                  <a:cubicBezTo>
                    <a:pt x="260975" y="180270"/>
                    <a:pt x="257089" y="181413"/>
                    <a:pt x="253431" y="182556"/>
                  </a:cubicBezTo>
                  <a:cubicBezTo>
                    <a:pt x="252746" y="182785"/>
                    <a:pt x="252060" y="183013"/>
                    <a:pt x="251603" y="183242"/>
                  </a:cubicBezTo>
                  <a:cubicBezTo>
                    <a:pt x="250460" y="183699"/>
                    <a:pt x="249317" y="183928"/>
                    <a:pt x="248402" y="184385"/>
                  </a:cubicBezTo>
                  <a:cubicBezTo>
                    <a:pt x="247716" y="184614"/>
                    <a:pt x="247031" y="185071"/>
                    <a:pt x="246116" y="185299"/>
                  </a:cubicBezTo>
                  <a:cubicBezTo>
                    <a:pt x="245202" y="185757"/>
                    <a:pt x="244287" y="185985"/>
                    <a:pt x="243373" y="186442"/>
                  </a:cubicBezTo>
                  <a:cubicBezTo>
                    <a:pt x="242687" y="186671"/>
                    <a:pt x="242001" y="187128"/>
                    <a:pt x="241316" y="187585"/>
                  </a:cubicBezTo>
                  <a:cubicBezTo>
                    <a:pt x="240630" y="188043"/>
                    <a:pt x="239715" y="188271"/>
                    <a:pt x="239030" y="188728"/>
                  </a:cubicBezTo>
                  <a:cubicBezTo>
                    <a:pt x="238344" y="189186"/>
                    <a:pt x="237658" y="189414"/>
                    <a:pt x="236972" y="189871"/>
                  </a:cubicBezTo>
                  <a:cubicBezTo>
                    <a:pt x="236286" y="190329"/>
                    <a:pt x="235601" y="190786"/>
                    <a:pt x="234915" y="191014"/>
                  </a:cubicBezTo>
                  <a:cubicBezTo>
                    <a:pt x="234229" y="191472"/>
                    <a:pt x="233543" y="191929"/>
                    <a:pt x="232857" y="192157"/>
                  </a:cubicBezTo>
                  <a:cubicBezTo>
                    <a:pt x="232172" y="192615"/>
                    <a:pt x="231486" y="193072"/>
                    <a:pt x="230800" y="193529"/>
                  </a:cubicBezTo>
                  <a:cubicBezTo>
                    <a:pt x="230114" y="193986"/>
                    <a:pt x="229657" y="194443"/>
                    <a:pt x="228971" y="194901"/>
                  </a:cubicBezTo>
                  <a:cubicBezTo>
                    <a:pt x="228285" y="195358"/>
                    <a:pt x="227828" y="195815"/>
                    <a:pt x="227142" y="196272"/>
                  </a:cubicBezTo>
                  <a:cubicBezTo>
                    <a:pt x="226457" y="196729"/>
                    <a:pt x="225999" y="197187"/>
                    <a:pt x="225542" y="197644"/>
                  </a:cubicBezTo>
                  <a:cubicBezTo>
                    <a:pt x="225085" y="198101"/>
                    <a:pt x="224399" y="198558"/>
                    <a:pt x="223942" y="199015"/>
                  </a:cubicBezTo>
                  <a:cubicBezTo>
                    <a:pt x="223485" y="199473"/>
                    <a:pt x="222799" y="199930"/>
                    <a:pt x="222342" y="200387"/>
                  </a:cubicBezTo>
                  <a:cubicBezTo>
                    <a:pt x="221885" y="200844"/>
                    <a:pt x="221427" y="201301"/>
                    <a:pt x="220742" y="201759"/>
                  </a:cubicBezTo>
                  <a:cubicBezTo>
                    <a:pt x="220284" y="202216"/>
                    <a:pt x="219827" y="202673"/>
                    <a:pt x="219370" y="203130"/>
                  </a:cubicBezTo>
                  <a:cubicBezTo>
                    <a:pt x="218913" y="203587"/>
                    <a:pt x="218456" y="204045"/>
                    <a:pt x="217998" y="204730"/>
                  </a:cubicBezTo>
                  <a:cubicBezTo>
                    <a:pt x="217541" y="205188"/>
                    <a:pt x="217084" y="205645"/>
                    <a:pt x="216627" y="206331"/>
                  </a:cubicBezTo>
                  <a:cubicBezTo>
                    <a:pt x="216170" y="206788"/>
                    <a:pt x="215712" y="207474"/>
                    <a:pt x="215255" y="207931"/>
                  </a:cubicBezTo>
                  <a:cubicBezTo>
                    <a:pt x="214798" y="208388"/>
                    <a:pt x="214341" y="208845"/>
                    <a:pt x="214112" y="209531"/>
                  </a:cubicBezTo>
                  <a:cubicBezTo>
                    <a:pt x="213655" y="209988"/>
                    <a:pt x="213426" y="210674"/>
                    <a:pt x="212969" y="211131"/>
                  </a:cubicBezTo>
                  <a:cubicBezTo>
                    <a:pt x="212512" y="211588"/>
                    <a:pt x="212283" y="212274"/>
                    <a:pt x="211826" y="212731"/>
                  </a:cubicBezTo>
                  <a:cubicBezTo>
                    <a:pt x="211369" y="213189"/>
                    <a:pt x="211140" y="213874"/>
                    <a:pt x="210683" y="214332"/>
                  </a:cubicBezTo>
                  <a:cubicBezTo>
                    <a:pt x="210455" y="214789"/>
                    <a:pt x="209997" y="215475"/>
                    <a:pt x="209769" y="215932"/>
                  </a:cubicBezTo>
                  <a:cubicBezTo>
                    <a:pt x="209540" y="216618"/>
                    <a:pt x="209083" y="217075"/>
                    <a:pt x="208854" y="217761"/>
                  </a:cubicBezTo>
                  <a:cubicBezTo>
                    <a:pt x="208626" y="218218"/>
                    <a:pt x="208397" y="218675"/>
                    <a:pt x="207940" y="219361"/>
                  </a:cubicBezTo>
                  <a:cubicBezTo>
                    <a:pt x="207711" y="220047"/>
                    <a:pt x="207254" y="220732"/>
                    <a:pt x="207026" y="221190"/>
                  </a:cubicBezTo>
                  <a:cubicBezTo>
                    <a:pt x="206797" y="221647"/>
                    <a:pt x="206568" y="222104"/>
                    <a:pt x="206340" y="222561"/>
                  </a:cubicBezTo>
                  <a:cubicBezTo>
                    <a:pt x="205883" y="223476"/>
                    <a:pt x="205654" y="224390"/>
                    <a:pt x="205197" y="225304"/>
                  </a:cubicBezTo>
                  <a:cubicBezTo>
                    <a:pt x="204968" y="225990"/>
                    <a:pt x="204740" y="226447"/>
                    <a:pt x="204511" y="227133"/>
                  </a:cubicBezTo>
                  <a:cubicBezTo>
                    <a:pt x="204282" y="227819"/>
                    <a:pt x="204054" y="228505"/>
                    <a:pt x="203825" y="229419"/>
                  </a:cubicBezTo>
                  <a:cubicBezTo>
                    <a:pt x="203597" y="229876"/>
                    <a:pt x="203597" y="230334"/>
                    <a:pt x="203368" y="231019"/>
                  </a:cubicBezTo>
                  <a:cubicBezTo>
                    <a:pt x="203139" y="231705"/>
                    <a:pt x="202911" y="232162"/>
                    <a:pt x="202911" y="232848"/>
                  </a:cubicBezTo>
                  <a:cubicBezTo>
                    <a:pt x="202682" y="233305"/>
                    <a:pt x="202682" y="233991"/>
                    <a:pt x="202454" y="234448"/>
                  </a:cubicBezTo>
                  <a:cubicBezTo>
                    <a:pt x="202225" y="235134"/>
                    <a:pt x="202225" y="235591"/>
                    <a:pt x="201996" y="236277"/>
                  </a:cubicBezTo>
                  <a:cubicBezTo>
                    <a:pt x="201768" y="236734"/>
                    <a:pt x="201768" y="237420"/>
                    <a:pt x="201768" y="237877"/>
                  </a:cubicBezTo>
                  <a:cubicBezTo>
                    <a:pt x="201539" y="238563"/>
                    <a:pt x="201539" y="239020"/>
                    <a:pt x="201311" y="239706"/>
                  </a:cubicBezTo>
                  <a:cubicBezTo>
                    <a:pt x="201311" y="240163"/>
                    <a:pt x="201082" y="240849"/>
                    <a:pt x="201082" y="241306"/>
                  </a:cubicBezTo>
                  <a:cubicBezTo>
                    <a:pt x="201082" y="241992"/>
                    <a:pt x="200853" y="242449"/>
                    <a:pt x="200853" y="243135"/>
                  </a:cubicBezTo>
                  <a:cubicBezTo>
                    <a:pt x="200853" y="243592"/>
                    <a:pt x="200625" y="244278"/>
                    <a:pt x="200625" y="244735"/>
                  </a:cubicBezTo>
                  <a:cubicBezTo>
                    <a:pt x="200625" y="245421"/>
                    <a:pt x="200396" y="245878"/>
                    <a:pt x="200396" y="246564"/>
                  </a:cubicBezTo>
                  <a:cubicBezTo>
                    <a:pt x="200396" y="247021"/>
                    <a:pt x="200396" y="247479"/>
                    <a:pt x="200168" y="248164"/>
                  </a:cubicBezTo>
                  <a:cubicBezTo>
                    <a:pt x="200168" y="248622"/>
                    <a:pt x="200168" y="249307"/>
                    <a:pt x="199939" y="249765"/>
                  </a:cubicBezTo>
                  <a:cubicBezTo>
                    <a:pt x="199939" y="250222"/>
                    <a:pt x="199939" y="250679"/>
                    <a:pt x="199939" y="251136"/>
                  </a:cubicBezTo>
                  <a:cubicBezTo>
                    <a:pt x="199939" y="251593"/>
                    <a:pt x="199939" y="252279"/>
                    <a:pt x="199939" y="252736"/>
                  </a:cubicBezTo>
                  <a:cubicBezTo>
                    <a:pt x="199939" y="253194"/>
                    <a:pt x="199939" y="253651"/>
                    <a:pt x="199939" y="254108"/>
                  </a:cubicBezTo>
                  <a:cubicBezTo>
                    <a:pt x="199939" y="254565"/>
                    <a:pt x="199939" y="255251"/>
                    <a:pt x="199939" y="255708"/>
                  </a:cubicBezTo>
                  <a:cubicBezTo>
                    <a:pt x="199939" y="256165"/>
                    <a:pt x="199939" y="256623"/>
                    <a:pt x="199939" y="257080"/>
                  </a:cubicBezTo>
                  <a:cubicBezTo>
                    <a:pt x="199939" y="257537"/>
                    <a:pt x="199939" y="258223"/>
                    <a:pt x="199939" y="258680"/>
                  </a:cubicBezTo>
                  <a:cubicBezTo>
                    <a:pt x="199939" y="259137"/>
                    <a:pt x="199939" y="259594"/>
                    <a:pt x="199939" y="260052"/>
                  </a:cubicBezTo>
                  <a:cubicBezTo>
                    <a:pt x="199939" y="260509"/>
                    <a:pt x="199939" y="261195"/>
                    <a:pt x="199939" y="261652"/>
                  </a:cubicBezTo>
                  <a:cubicBezTo>
                    <a:pt x="199939" y="262109"/>
                    <a:pt x="199939" y="262566"/>
                    <a:pt x="199939" y="262795"/>
                  </a:cubicBezTo>
                  <a:cubicBezTo>
                    <a:pt x="199939" y="263252"/>
                    <a:pt x="199939" y="263938"/>
                    <a:pt x="200168" y="264395"/>
                  </a:cubicBezTo>
                  <a:cubicBezTo>
                    <a:pt x="200168" y="264852"/>
                    <a:pt x="200168" y="265081"/>
                    <a:pt x="200168" y="265538"/>
                  </a:cubicBezTo>
                  <a:cubicBezTo>
                    <a:pt x="200168" y="265995"/>
                    <a:pt x="200396" y="266681"/>
                    <a:pt x="200396" y="267138"/>
                  </a:cubicBezTo>
                  <a:cubicBezTo>
                    <a:pt x="200396" y="267367"/>
                    <a:pt x="200396" y="267824"/>
                    <a:pt x="200625" y="268053"/>
                  </a:cubicBezTo>
                  <a:cubicBezTo>
                    <a:pt x="200625" y="268738"/>
                    <a:pt x="200853" y="269196"/>
                    <a:pt x="200853" y="269653"/>
                  </a:cubicBezTo>
                  <a:cubicBezTo>
                    <a:pt x="200853" y="269881"/>
                    <a:pt x="200853" y="270110"/>
                    <a:pt x="201082" y="270339"/>
                  </a:cubicBezTo>
                  <a:cubicBezTo>
                    <a:pt x="201311" y="271024"/>
                    <a:pt x="201311" y="271939"/>
                    <a:pt x="201539" y="272625"/>
                  </a:cubicBezTo>
                  <a:cubicBezTo>
                    <a:pt x="202682" y="278568"/>
                    <a:pt x="203139" y="283826"/>
                    <a:pt x="202682" y="288627"/>
                  </a:cubicBezTo>
                  <a:cubicBezTo>
                    <a:pt x="202454" y="290455"/>
                    <a:pt x="202225" y="292284"/>
                    <a:pt x="201996" y="294113"/>
                  </a:cubicBezTo>
                  <a:cubicBezTo>
                    <a:pt x="201539" y="296856"/>
                    <a:pt x="200625" y="299142"/>
                    <a:pt x="199710" y="301428"/>
                  </a:cubicBezTo>
                  <a:cubicBezTo>
                    <a:pt x="199482" y="302114"/>
                    <a:pt x="199025" y="303028"/>
                    <a:pt x="198567" y="303714"/>
                  </a:cubicBezTo>
                  <a:cubicBezTo>
                    <a:pt x="197882" y="305086"/>
                    <a:pt x="196967" y="306457"/>
                    <a:pt x="196053" y="307829"/>
                  </a:cubicBezTo>
                  <a:cubicBezTo>
                    <a:pt x="195596" y="308515"/>
                    <a:pt x="195138" y="309201"/>
                    <a:pt x="194681" y="309658"/>
                  </a:cubicBezTo>
                  <a:cubicBezTo>
                    <a:pt x="193767" y="310801"/>
                    <a:pt x="192624" y="311944"/>
                    <a:pt x="191481" y="313087"/>
                  </a:cubicBezTo>
                  <a:cubicBezTo>
                    <a:pt x="182337" y="321774"/>
                    <a:pt x="168621" y="325888"/>
                    <a:pt x="154448" y="327031"/>
                  </a:cubicBezTo>
                  <a:cubicBezTo>
                    <a:pt x="148275" y="327489"/>
                    <a:pt x="142332" y="327717"/>
                    <a:pt x="136388" y="327717"/>
                  </a:cubicBezTo>
                  <a:cubicBezTo>
                    <a:pt x="132502" y="327717"/>
                    <a:pt x="128387" y="327489"/>
                    <a:pt x="124501" y="327031"/>
                  </a:cubicBezTo>
                  <a:cubicBezTo>
                    <a:pt x="118786" y="326574"/>
                    <a:pt x="113300" y="325888"/>
                    <a:pt x="107813" y="324745"/>
                  </a:cubicBezTo>
                  <a:cubicBezTo>
                    <a:pt x="107127" y="324745"/>
                    <a:pt x="106670" y="324517"/>
                    <a:pt x="105984" y="324517"/>
                  </a:cubicBezTo>
                  <a:cubicBezTo>
                    <a:pt x="98898" y="323145"/>
                    <a:pt x="92040" y="321545"/>
                    <a:pt x="84953" y="319716"/>
                  </a:cubicBezTo>
                  <a:cubicBezTo>
                    <a:pt x="84039" y="319488"/>
                    <a:pt x="83353" y="319259"/>
                    <a:pt x="82439" y="319030"/>
                  </a:cubicBezTo>
                  <a:cubicBezTo>
                    <a:pt x="77181" y="317430"/>
                    <a:pt x="71923" y="315830"/>
                    <a:pt x="66665" y="314001"/>
                  </a:cubicBezTo>
                  <a:cubicBezTo>
                    <a:pt x="64836" y="313315"/>
                    <a:pt x="62779" y="312630"/>
                    <a:pt x="60950" y="311944"/>
                  </a:cubicBezTo>
                  <a:cubicBezTo>
                    <a:pt x="60036" y="311715"/>
                    <a:pt x="59350" y="311258"/>
                    <a:pt x="58436" y="311029"/>
                  </a:cubicBezTo>
                  <a:cubicBezTo>
                    <a:pt x="58207" y="311029"/>
                    <a:pt x="57978" y="310801"/>
                    <a:pt x="57750" y="310801"/>
                  </a:cubicBezTo>
                  <a:cubicBezTo>
                    <a:pt x="57064" y="310572"/>
                    <a:pt x="56607" y="310344"/>
                    <a:pt x="56150" y="310115"/>
                  </a:cubicBezTo>
                  <a:cubicBezTo>
                    <a:pt x="55921" y="309886"/>
                    <a:pt x="55692" y="309886"/>
                    <a:pt x="55235" y="309658"/>
                  </a:cubicBezTo>
                  <a:cubicBezTo>
                    <a:pt x="54549" y="309429"/>
                    <a:pt x="54092" y="309201"/>
                    <a:pt x="53406" y="308743"/>
                  </a:cubicBezTo>
                  <a:cubicBezTo>
                    <a:pt x="53178" y="308743"/>
                    <a:pt x="52949" y="308515"/>
                    <a:pt x="52721" y="308515"/>
                  </a:cubicBezTo>
                  <a:cubicBezTo>
                    <a:pt x="52035" y="308058"/>
                    <a:pt x="51120" y="307600"/>
                    <a:pt x="50435" y="307372"/>
                  </a:cubicBezTo>
                  <a:cubicBezTo>
                    <a:pt x="50206" y="307372"/>
                    <a:pt x="49977" y="307143"/>
                    <a:pt x="49977" y="307143"/>
                  </a:cubicBezTo>
                  <a:cubicBezTo>
                    <a:pt x="49292" y="306686"/>
                    <a:pt x="48834" y="306457"/>
                    <a:pt x="48149" y="306000"/>
                  </a:cubicBezTo>
                  <a:cubicBezTo>
                    <a:pt x="47920" y="305772"/>
                    <a:pt x="47691" y="305772"/>
                    <a:pt x="47463" y="305543"/>
                  </a:cubicBezTo>
                  <a:cubicBezTo>
                    <a:pt x="47006" y="305314"/>
                    <a:pt x="46320" y="304857"/>
                    <a:pt x="45863" y="304629"/>
                  </a:cubicBezTo>
                  <a:cubicBezTo>
                    <a:pt x="45634" y="304400"/>
                    <a:pt x="45405" y="304400"/>
                    <a:pt x="45177" y="304171"/>
                  </a:cubicBezTo>
                  <a:cubicBezTo>
                    <a:pt x="44491" y="303714"/>
                    <a:pt x="44034" y="303257"/>
                    <a:pt x="43348" y="302800"/>
                  </a:cubicBezTo>
                  <a:cubicBezTo>
                    <a:pt x="43119" y="302800"/>
                    <a:pt x="43119" y="302571"/>
                    <a:pt x="42891" y="302571"/>
                  </a:cubicBezTo>
                  <a:cubicBezTo>
                    <a:pt x="42205" y="302114"/>
                    <a:pt x="41519" y="301428"/>
                    <a:pt x="40833" y="300971"/>
                  </a:cubicBezTo>
                  <a:cubicBezTo>
                    <a:pt x="40605" y="300742"/>
                    <a:pt x="40376" y="300514"/>
                    <a:pt x="40148" y="300514"/>
                  </a:cubicBezTo>
                  <a:cubicBezTo>
                    <a:pt x="39690" y="300057"/>
                    <a:pt x="39233" y="299828"/>
                    <a:pt x="38776" y="299371"/>
                  </a:cubicBezTo>
                  <a:cubicBezTo>
                    <a:pt x="38547" y="299142"/>
                    <a:pt x="38319" y="298914"/>
                    <a:pt x="38090" y="298685"/>
                  </a:cubicBezTo>
                  <a:cubicBezTo>
                    <a:pt x="37633" y="298228"/>
                    <a:pt x="37176" y="297771"/>
                    <a:pt x="36719" y="297542"/>
                  </a:cubicBezTo>
                  <a:cubicBezTo>
                    <a:pt x="36490" y="297313"/>
                    <a:pt x="36261" y="297085"/>
                    <a:pt x="36033" y="296856"/>
                  </a:cubicBezTo>
                  <a:cubicBezTo>
                    <a:pt x="35347" y="296170"/>
                    <a:pt x="34661" y="295713"/>
                    <a:pt x="34204" y="295027"/>
                  </a:cubicBezTo>
                  <a:cubicBezTo>
                    <a:pt x="33975" y="294799"/>
                    <a:pt x="33975" y="294799"/>
                    <a:pt x="33747" y="294570"/>
                  </a:cubicBezTo>
                  <a:cubicBezTo>
                    <a:pt x="33290" y="294113"/>
                    <a:pt x="32832" y="293656"/>
                    <a:pt x="32375" y="292970"/>
                  </a:cubicBezTo>
                  <a:cubicBezTo>
                    <a:pt x="32147" y="292741"/>
                    <a:pt x="31918" y="292513"/>
                    <a:pt x="31689" y="292056"/>
                  </a:cubicBezTo>
                  <a:cubicBezTo>
                    <a:pt x="31232" y="291598"/>
                    <a:pt x="31004" y="291141"/>
                    <a:pt x="30546" y="290684"/>
                  </a:cubicBezTo>
                  <a:cubicBezTo>
                    <a:pt x="30318" y="290455"/>
                    <a:pt x="30089" y="289998"/>
                    <a:pt x="29861" y="289770"/>
                  </a:cubicBezTo>
                  <a:cubicBezTo>
                    <a:pt x="29403" y="289312"/>
                    <a:pt x="29175" y="288855"/>
                    <a:pt x="28718" y="288398"/>
                  </a:cubicBezTo>
                  <a:cubicBezTo>
                    <a:pt x="28489" y="288169"/>
                    <a:pt x="28260" y="287941"/>
                    <a:pt x="28032" y="287712"/>
                  </a:cubicBezTo>
                  <a:cubicBezTo>
                    <a:pt x="27575" y="287026"/>
                    <a:pt x="26889" y="286341"/>
                    <a:pt x="26432" y="285655"/>
                  </a:cubicBezTo>
                  <a:cubicBezTo>
                    <a:pt x="26203" y="285426"/>
                    <a:pt x="25974" y="284969"/>
                    <a:pt x="25746" y="284740"/>
                  </a:cubicBezTo>
                  <a:cubicBezTo>
                    <a:pt x="25517" y="284283"/>
                    <a:pt x="25060" y="283826"/>
                    <a:pt x="24831" y="283369"/>
                  </a:cubicBezTo>
                  <a:cubicBezTo>
                    <a:pt x="24603" y="283140"/>
                    <a:pt x="24374" y="282683"/>
                    <a:pt x="24146" y="282454"/>
                  </a:cubicBezTo>
                  <a:cubicBezTo>
                    <a:pt x="23917" y="281997"/>
                    <a:pt x="23688" y="281540"/>
                    <a:pt x="23231" y="281083"/>
                  </a:cubicBezTo>
                  <a:cubicBezTo>
                    <a:pt x="23003" y="280626"/>
                    <a:pt x="22774" y="280397"/>
                    <a:pt x="22545" y="279940"/>
                  </a:cubicBezTo>
                  <a:cubicBezTo>
                    <a:pt x="22317" y="279483"/>
                    <a:pt x="21860" y="278797"/>
                    <a:pt x="21631" y="278340"/>
                  </a:cubicBezTo>
                  <a:cubicBezTo>
                    <a:pt x="21402" y="277882"/>
                    <a:pt x="21174" y="277425"/>
                    <a:pt x="20945" y="276968"/>
                  </a:cubicBezTo>
                  <a:cubicBezTo>
                    <a:pt x="20717" y="276282"/>
                    <a:pt x="20259" y="275825"/>
                    <a:pt x="20031" y="275139"/>
                  </a:cubicBezTo>
                  <a:cubicBezTo>
                    <a:pt x="19802" y="274682"/>
                    <a:pt x="19802" y="274453"/>
                    <a:pt x="19574" y="273996"/>
                  </a:cubicBezTo>
                  <a:cubicBezTo>
                    <a:pt x="19345" y="273539"/>
                    <a:pt x="19116" y="273082"/>
                    <a:pt x="18888" y="272625"/>
                  </a:cubicBezTo>
                  <a:cubicBezTo>
                    <a:pt x="18659" y="272167"/>
                    <a:pt x="18659" y="271939"/>
                    <a:pt x="18431" y="271482"/>
                  </a:cubicBezTo>
                  <a:cubicBezTo>
                    <a:pt x="18202" y="271024"/>
                    <a:pt x="17973" y="270567"/>
                    <a:pt x="17973" y="270110"/>
                  </a:cubicBezTo>
                  <a:cubicBezTo>
                    <a:pt x="17745" y="269653"/>
                    <a:pt x="17745" y="269424"/>
                    <a:pt x="17516" y="268967"/>
                  </a:cubicBezTo>
                  <a:cubicBezTo>
                    <a:pt x="17288" y="268053"/>
                    <a:pt x="17059" y="267367"/>
                    <a:pt x="16830" y="266452"/>
                  </a:cubicBezTo>
                  <a:cubicBezTo>
                    <a:pt x="16830" y="265995"/>
                    <a:pt x="16602" y="265767"/>
                    <a:pt x="16602" y="265309"/>
                  </a:cubicBezTo>
                  <a:cubicBezTo>
                    <a:pt x="16373" y="264852"/>
                    <a:pt x="16373" y="264166"/>
                    <a:pt x="16145" y="263709"/>
                  </a:cubicBezTo>
                  <a:cubicBezTo>
                    <a:pt x="16145" y="263252"/>
                    <a:pt x="15916" y="262795"/>
                    <a:pt x="15916" y="262566"/>
                  </a:cubicBezTo>
                  <a:cubicBezTo>
                    <a:pt x="15916" y="262109"/>
                    <a:pt x="15687" y="261652"/>
                    <a:pt x="15687" y="260966"/>
                  </a:cubicBezTo>
                  <a:cubicBezTo>
                    <a:pt x="15687" y="260509"/>
                    <a:pt x="15459" y="260052"/>
                    <a:pt x="15459" y="259594"/>
                  </a:cubicBezTo>
                  <a:cubicBezTo>
                    <a:pt x="15459" y="259137"/>
                    <a:pt x="15230" y="258451"/>
                    <a:pt x="15230" y="257994"/>
                  </a:cubicBezTo>
                  <a:cubicBezTo>
                    <a:pt x="15230" y="257537"/>
                    <a:pt x="15230" y="257308"/>
                    <a:pt x="15002" y="256851"/>
                  </a:cubicBezTo>
                  <a:lnTo>
                    <a:pt x="15002" y="256851"/>
                  </a:lnTo>
                  <a:cubicBezTo>
                    <a:pt x="14316" y="249765"/>
                    <a:pt x="14773" y="242221"/>
                    <a:pt x="17059" y="234448"/>
                  </a:cubicBezTo>
                  <a:cubicBezTo>
                    <a:pt x="36033" y="170212"/>
                    <a:pt x="62093" y="108718"/>
                    <a:pt x="118786" y="67113"/>
                  </a:cubicBezTo>
                  <a:cubicBezTo>
                    <a:pt x="180737" y="21622"/>
                    <a:pt x="251145" y="7906"/>
                    <a:pt x="326583" y="18650"/>
                  </a:cubicBezTo>
                  <a:cubicBezTo>
                    <a:pt x="348529" y="21850"/>
                    <a:pt x="370703" y="25508"/>
                    <a:pt x="391277" y="33738"/>
                  </a:cubicBezTo>
                  <a:cubicBezTo>
                    <a:pt x="391734" y="33966"/>
                    <a:pt x="392192" y="34195"/>
                    <a:pt x="392649" y="34195"/>
                  </a:cubicBezTo>
                  <a:cubicBezTo>
                    <a:pt x="393563" y="34652"/>
                    <a:pt x="394478" y="34881"/>
                    <a:pt x="395392" y="35338"/>
                  </a:cubicBezTo>
                  <a:cubicBezTo>
                    <a:pt x="396764" y="35795"/>
                    <a:pt x="397907" y="36481"/>
                    <a:pt x="399278" y="37167"/>
                  </a:cubicBezTo>
                  <a:cubicBezTo>
                    <a:pt x="399735" y="37395"/>
                    <a:pt x="400421" y="37624"/>
                    <a:pt x="400878" y="37852"/>
                  </a:cubicBezTo>
                  <a:cubicBezTo>
                    <a:pt x="401793" y="38310"/>
                    <a:pt x="402936" y="38767"/>
                    <a:pt x="403850" y="39453"/>
                  </a:cubicBezTo>
                  <a:cubicBezTo>
                    <a:pt x="404307" y="39681"/>
                    <a:pt x="404765" y="39910"/>
                    <a:pt x="405222" y="40138"/>
                  </a:cubicBezTo>
                  <a:cubicBezTo>
                    <a:pt x="406593" y="40824"/>
                    <a:pt x="407965" y="41739"/>
                    <a:pt x="409565" y="42424"/>
                  </a:cubicBezTo>
                  <a:cubicBezTo>
                    <a:pt x="409565" y="42424"/>
                    <a:pt x="409565" y="42424"/>
                    <a:pt x="409565" y="42424"/>
                  </a:cubicBezTo>
                  <a:cubicBezTo>
                    <a:pt x="420309" y="48597"/>
                    <a:pt x="430139" y="55455"/>
                    <a:pt x="439055" y="62541"/>
                  </a:cubicBezTo>
                  <a:cubicBezTo>
                    <a:pt x="442712" y="65513"/>
                    <a:pt x="446141" y="68256"/>
                    <a:pt x="449570" y="71457"/>
                  </a:cubicBezTo>
                  <a:cubicBezTo>
                    <a:pt x="464886" y="84944"/>
                    <a:pt x="477459" y="100260"/>
                    <a:pt x="487746" y="116719"/>
                  </a:cubicBezTo>
                  <a:cubicBezTo>
                    <a:pt x="492318" y="124035"/>
                    <a:pt x="496433" y="131807"/>
                    <a:pt x="500091" y="139808"/>
                  </a:cubicBezTo>
                  <a:cubicBezTo>
                    <a:pt x="501005" y="141865"/>
                    <a:pt x="501920" y="143923"/>
                    <a:pt x="502605" y="145980"/>
                  </a:cubicBezTo>
                  <a:cubicBezTo>
                    <a:pt x="504206" y="150095"/>
                    <a:pt x="505806" y="154210"/>
                    <a:pt x="507406" y="158553"/>
                  </a:cubicBezTo>
                  <a:cubicBezTo>
                    <a:pt x="508092" y="160611"/>
                    <a:pt x="508778" y="162897"/>
                    <a:pt x="509463" y="164954"/>
                  </a:cubicBezTo>
                  <a:cubicBezTo>
                    <a:pt x="513350" y="177984"/>
                    <a:pt x="516321" y="191472"/>
                    <a:pt x="518379" y="205873"/>
                  </a:cubicBezTo>
                  <a:cubicBezTo>
                    <a:pt x="519065" y="210674"/>
                    <a:pt x="519522" y="215475"/>
                    <a:pt x="519979" y="220504"/>
                  </a:cubicBezTo>
                  <a:cubicBezTo>
                    <a:pt x="520208" y="223247"/>
                    <a:pt x="520436" y="226219"/>
                    <a:pt x="520665" y="228962"/>
                  </a:cubicBezTo>
                  <a:cubicBezTo>
                    <a:pt x="520665" y="246564"/>
                    <a:pt x="520436" y="263252"/>
                    <a:pt x="519065" y="279940"/>
                  </a:cubicBezTo>
                  <a:close/>
                </a:path>
              </a:pathLst>
            </a:custGeom>
            <a:solidFill>
              <a:srgbClr val="000000"/>
            </a:solidFill>
            <a:ln w="2286" cap="flat">
              <a:noFill/>
              <a:prstDash val="solid"/>
              <a:miter/>
            </a:ln>
          </p:spPr>
          <p:txBody>
            <a:bodyPr rtlCol="0" anchor="ctr"/>
            <a:lstStyle/>
            <a:p>
              <a:endParaRPr lang="en-US"/>
            </a:p>
          </p:txBody>
        </p:sp>
        <p:sp>
          <p:nvSpPr>
            <p:cNvPr id="136" name="Freeform 2114">
              <a:extLst>
                <a:ext uri="{FF2B5EF4-FFF2-40B4-BE49-F238E27FC236}">
                  <a16:creationId xmlns:a16="http://schemas.microsoft.com/office/drawing/2014/main" id="{F5F31B32-1736-8BF8-E443-C671DD83BF64}"/>
                </a:ext>
              </a:extLst>
            </p:cNvPr>
            <p:cNvSpPr/>
            <p:nvPr/>
          </p:nvSpPr>
          <p:spPr>
            <a:xfrm>
              <a:off x="3087614" y="5019422"/>
              <a:ext cx="254860" cy="244361"/>
            </a:xfrm>
            <a:custGeom>
              <a:avLst/>
              <a:gdLst>
                <a:gd name="connsiteX0" fmla="*/ 32599 w 254860"/>
                <a:gd name="connsiteY0" fmla="*/ 205687 h 244361"/>
                <a:gd name="connsiteX1" fmla="*/ 116723 w 254860"/>
                <a:gd name="connsiteY1" fmla="*/ 244321 h 244361"/>
                <a:gd name="connsiteX2" fmla="*/ 248397 w 254860"/>
                <a:gd name="connsiteY2" fmla="*/ 162710 h 244361"/>
                <a:gd name="connsiteX3" fmla="*/ 226223 w 254860"/>
                <a:gd name="connsiteY3" fmla="*/ 46353 h 244361"/>
                <a:gd name="connsiteX4" fmla="*/ 128611 w 254860"/>
                <a:gd name="connsiteY4" fmla="*/ 176 h 244361"/>
                <a:gd name="connsiteX5" fmla="*/ 45172 w 254860"/>
                <a:gd name="connsiteY5" fmla="*/ 32408 h 244361"/>
                <a:gd name="connsiteX6" fmla="*/ 32599 w 254860"/>
                <a:gd name="connsiteY6" fmla="*/ 205687 h 244361"/>
                <a:gd name="connsiteX7" fmla="*/ 79690 w 254860"/>
                <a:gd name="connsiteY7" fmla="*/ 29665 h 244361"/>
                <a:gd name="connsiteX8" fmla="*/ 110094 w 254860"/>
                <a:gd name="connsiteY8" fmla="*/ 18921 h 244361"/>
                <a:gd name="connsiteX9" fmla="*/ 209078 w 254860"/>
                <a:gd name="connsiteY9" fmla="*/ 46810 h 244361"/>
                <a:gd name="connsiteX10" fmla="*/ 216164 w 254860"/>
                <a:gd name="connsiteY10" fmla="*/ 55268 h 244361"/>
                <a:gd name="connsiteX11" fmla="*/ 216164 w 254860"/>
                <a:gd name="connsiteY11" fmla="*/ 55268 h 244361"/>
                <a:gd name="connsiteX12" fmla="*/ 218679 w 254860"/>
                <a:gd name="connsiteY12" fmla="*/ 58469 h 244361"/>
                <a:gd name="connsiteX13" fmla="*/ 218679 w 254860"/>
                <a:gd name="connsiteY13" fmla="*/ 58469 h 244361"/>
                <a:gd name="connsiteX14" fmla="*/ 220965 w 254860"/>
                <a:gd name="connsiteY14" fmla="*/ 61898 h 244361"/>
                <a:gd name="connsiteX15" fmla="*/ 220965 w 254860"/>
                <a:gd name="connsiteY15" fmla="*/ 61898 h 244361"/>
                <a:gd name="connsiteX16" fmla="*/ 223251 w 254860"/>
                <a:gd name="connsiteY16" fmla="*/ 65327 h 244361"/>
                <a:gd name="connsiteX17" fmla="*/ 223251 w 254860"/>
                <a:gd name="connsiteY17" fmla="*/ 65327 h 244361"/>
                <a:gd name="connsiteX18" fmla="*/ 225308 w 254860"/>
                <a:gd name="connsiteY18" fmla="*/ 68984 h 244361"/>
                <a:gd name="connsiteX19" fmla="*/ 225308 w 254860"/>
                <a:gd name="connsiteY19" fmla="*/ 68984 h 244361"/>
                <a:gd name="connsiteX20" fmla="*/ 227366 w 254860"/>
                <a:gd name="connsiteY20" fmla="*/ 72642 h 244361"/>
                <a:gd name="connsiteX21" fmla="*/ 227366 w 254860"/>
                <a:gd name="connsiteY21" fmla="*/ 72642 h 244361"/>
                <a:gd name="connsiteX22" fmla="*/ 239024 w 254860"/>
                <a:gd name="connsiteY22" fmla="*/ 104417 h 244361"/>
                <a:gd name="connsiteX23" fmla="*/ 239024 w 254860"/>
                <a:gd name="connsiteY23" fmla="*/ 104646 h 244361"/>
                <a:gd name="connsiteX24" fmla="*/ 239710 w 254860"/>
                <a:gd name="connsiteY24" fmla="*/ 108075 h 244361"/>
                <a:gd name="connsiteX25" fmla="*/ 239939 w 254860"/>
                <a:gd name="connsiteY25" fmla="*/ 108989 h 244361"/>
                <a:gd name="connsiteX26" fmla="*/ 240396 w 254860"/>
                <a:gd name="connsiteY26" fmla="*/ 111961 h 244361"/>
                <a:gd name="connsiteX27" fmla="*/ 240625 w 254860"/>
                <a:gd name="connsiteY27" fmla="*/ 113333 h 244361"/>
                <a:gd name="connsiteX28" fmla="*/ 240853 w 254860"/>
                <a:gd name="connsiteY28" fmla="*/ 116076 h 244361"/>
                <a:gd name="connsiteX29" fmla="*/ 241082 w 254860"/>
                <a:gd name="connsiteY29" fmla="*/ 117676 h 244361"/>
                <a:gd name="connsiteX30" fmla="*/ 241310 w 254860"/>
                <a:gd name="connsiteY30" fmla="*/ 120191 h 244361"/>
                <a:gd name="connsiteX31" fmla="*/ 241310 w 254860"/>
                <a:gd name="connsiteY31" fmla="*/ 122020 h 244361"/>
                <a:gd name="connsiteX32" fmla="*/ 241310 w 254860"/>
                <a:gd name="connsiteY32" fmla="*/ 124534 h 244361"/>
                <a:gd name="connsiteX33" fmla="*/ 241310 w 254860"/>
                <a:gd name="connsiteY33" fmla="*/ 126592 h 244361"/>
                <a:gd name="connsiteX34" fmla="*/ 241310 w 254860"/>
                <a:gd name="connsiteY34" fmla="*/ 128878 h 244361"/>
                <a:gd name="connsiteX35" fmla="*/ 241082 w 254860"/>
                <a:gd name="connsiteY35" fmla="*/ 130935 h 244361"/>
                <a:gd name="connsiteX36" fmla="*/ 240853 w 254860"/>
                <a:gd name="connsiteY36" fmla="*/ 133221 h 244361"/>
                <a:gd name="connsiteX37" fmla="*/ 240625 w 254860"/>
                <a:gd name="connsiteY37" fmla="*/ 135278 h 244361"/>
                <a:gd name="connsiteX38" fmla="*/ 240396 w 254860"/>
                <a:gd name="connsiteY38" fmla="*/ 137564 h 244361"/>
                <a:gd name="connsiteX39" fmla="*/ 239939 w 254860"/>
                <a:gd name="connsiteY39" fmla="*/ 139850 h 244361"/>
                <a:gd name="connsiteX40" fmla="*/ 239482 w 254860"/>
                <a:gd name="connsiteY40" fmla="*/ 142136 h 244361"/>
                <a:gd name="connsiteX41" fmla="*/ 239024 w 254860"/>
                <a:gd name="connsiteY41" fmla="*/ 144422 h 244361"/>
                <a:gd name="connsiteX42" fmla="*/ 238567 w 254860"/>
                <a:gd name="connsiteY42" fmla="*/ 146480 h 244361"/>
                <a:gd name="connsiteX43" fmla="*/ 237881 w 254860"/>
                <a:gd name="connsiteY43" fmla="*/ 148766 h 244361"/>
                <a:gd name="connsiteX44" fmla="*/ 237196 w 254860"/>
                <a:gd name="connsiteY44" fmla="*/ 150823 h 244361"/>
                <a:gd name="connsiteX45" fmla="*/ 236510 w 254860"/>
                <a:gd name="connsiteY45" fmla="*/ 153109 h 244361"/>
                <a:gd name="connsiteX46" fmla="*/ 235824 w 254860"/>
                <a:gd name="connsiteY46" fmla="*/ 155167 h 244361"/>
                <a:gd name="connsiteX47" fmla="*/ 234910 w 254860"/>
                <a:gd name="connsiteY47" fmla="*/ 157453 h 244361"/>
                <a:gd name="connsiteX48" fmla="*/ 233995 w 254860"/>
                <a:gd name="connsiteY48" fmla="*/ 159510 h 244361"/>
                <a:gd name="connsiteX49" fmla="*/ 232852 w 254860"/>
                <a:gd name="connsiteY49" fmla="*/ 161796 h 244361"/>
                <a:gd name="connsiteX50" fmla="*/ 231938 w 254860"/>
                <a:gd name="connsiteY50" fmla="*/ 163853 h 244361"/>
                <a:gd name="connsiteX51" fmla="*/ 230566 w 254860"/>
                <a:gd name="connsiteY51" fmla="*/ 166368 h 244361"/>
                <a:gd name="connsiteX52" fmla="*/ 229652 w 254860"/>
                <a:gd name="connsiteY52" fmla="*/ 168197 h 244361"/>
                <a:gd name="connsiteX53" fmla="*/ 228052 w 254860"/>
                <a:gd name="connsiteY53" fmla="*/ 170711 h 244361"/>
                <a:gd name="connsiteX54" fmla="*/ 226909 w 254860"/>
                <a:gd name="connsiteY54" fmla="*/ 172312 h 244361"/>
                <a:gd name="connsiteX55" fmla="*/ 225080 w 254860"/>
                <a:gd name="connsiteY55" fmla="*/ 175055 h 244361"/>
                <a:gd name="connsiteX56" fmla="*/ 224165 w 254860"/>
                <a:gd name="connsiteY56" fmla="*/ 176426 h 244361"/>
                <a:gd name="connsiteX57" fmla="*/ 221194 w 254860"/>
                <a:gd name="connsiteY57" fmla="*/ 180541 h 244361"/>
                <a:gd name="connsiteX58" fmla="*/ 221194 w 254860"/>
                <a:gd name="connsiteY58" fmla="*/ 180541 h 244361"/>
                <a:gd name="connsiteX59" fmla="*/ 218908 w 254860"/>
                <a:gd name="connsiteY59" fmla="*/ 183284 h 244361"/>
                <a:gd name="connsiteX60" fmla="*/ 212278 w 254860"/>
                <a:gd name="connsiteY60" fmla="*/ 191285 h 244361"/>
                <a:gd name="connsiteX61" fmla="*/ 207706 w 254860"/>
                <a:gd name="connsiteY61" fmla="*/ 196543 h 244361"/>
                <a:gd name="connsiteX62" fmla="*/ 202906 w 254860"/>
                <a:gd name="connsiteY62" fmla="*/ 201572 h 244361"/>
                <a:gd name="connsiteX63" fmla="*/ 197876 w 254860"/>
                <a:gd name="connsiteY63" fmla="*/ 206373 h 244361"/>
                <a:gd name="connsiteX64" fmla="*/ 180731 w 254860"/>
                <a:gd name="connsiteY64" fmla="*/ 218717 h 244361"/>
                <a:gd name="connsiteX65" fmla="*/ 178217 w 254860"/>
                <a:gd name="connsiteY65" fmla="*/ 220089 h 244361"/>
                <a:gd name="connsiteX66" fmla="*/ 175702 w 254860"/>
                <a:gd name="connsiteY66" fmla="*/ 221461 h 244361"/>
                <a:gd name="connsiteX67" fmla="*/ 170444 w 254860"/>
                <a:gd name="connsiteY67" fmla="*/ 223747 h 244361"/>
                <a:gd name="connsiteX68" fmla="*/ 165187 w 254860"/>
                <a:gd name="connsiteY68" fmla="*/ 225804 h 244361"/>
                <a:gd name="connsiteX69" fmla="*/ 162443 w 254860"/>
                <a:gd name="connsiteY69" fmla="*/ 226718 h 244361"/>
                <a:gd name="connsiteX70" fmla="*/ 156957 w 254860"/>
                <a:gd name="connsiteY70" fmla="*/ 228090 h 244361"/>
                <a:gd name="connsiteX71" fmla="*/ 148727 w 254860"/>
                <a:gd name="connsiteY71" fmla="*/ 229462 h 244361"/>
                <a:gd name="connsiteX72" fmla="*/ 145984 w 254860"/>
                <a:gd name="connsiteY72" fmla="*/ 229690 h 244361"/>
                <a:gd name="connsiteX73" fmla="*/ 140269 w 254860"/>
                <a:gd name="connsiteY73" fmla="*/ 229919 h 244361"/>
                <a:gd name="connsiteX74" fmla="*/ 137297 w 254860"/>
                <a:gd name="connsiteY74" fmla="*/ 229919 h 244361"/>
                <a:gd name="connsiteX75" fmla="*/ 111466 w 254860"/>
                <a:gd name="connsiteY75" fmla="*/ 227176 h 244361"/>
                <a:gd name="connsiteX76" fmla="*/ 100721 w 254860"/>
                <a:gd name="connsiteY76" fmla="*/ 225118 h 244361"/>
                <a:gd name="connsiteX77" fmla="*/ 87005 w 254860"/>
                <a:gd name="connsiteY77" fmla="*/ 221232 h 244361"/>
                <a:gd name="connsiteX78" fmla="*/ 77176 w 254860"/>
                <a:gd name="connsiteY78" fmla="*/ 217346 h 244361"/>
                <a:gd name="connsiteX79" fmla="*/ 45172 w 254860"/>
                <a:gd name="connsiteY79" fmla="*/ 194714 h 244361"/>
                <a:gd name="connsiteX80" fmla="*/ 35570 w 254860"/>
                <a:gd name="connsiteY80" fmla="*/ 182599 h 244361"/>
                <a:gd name="connsiteX81" fmla="*/ 32827 w 254860"/>
                <a:gd name="connsiteY81" fmla="*/ 178255 h 244361"/>
                <a:gd name="connsiteX82" fmla="*/ 31913 w 254860"/>
                <a:gd name="connsiteY82" fmla="*/ 176655 h 244361"/>
                <a:gd name="connsiteX83" fmla="*/ 30313 w 254860"/>
                <a:gd name="connsiteY83" fmla="*/ 173683 h 244361"/>
                <a:gd name="connsiteX84" fmla="*/ 29170 w 254860"/>
                <a:gd name="connsiteY84" fmla="*/ 171626 h 244361"/>
                <a:gd name="connsiteX85" fmla="*/ 28027 w 254860"/>
                <a:gd name="connsiteY85" fmla="*/ 169111 h 244361"/>
                <a:gd name="connsiteX86" fmla="*/ 26884 w 254860"/>
                <a:gd name="connsiteY86" fmla="*/ 166597 h 244361"/>
                <a:gd name="connsiteX87" fmla="*/ 25969 w 254860"/>
                <a:gd name="connsiteY87" fmla="*/ 164311 h 244361"/>
                <a:gd name="connsiteX88" fmla="*/ 24826 w 254860"/>
                <a:gd name="connsiteY88" fmla="*/ 161567 h 244361"/>
                <a:gd name="connsiteX89" fmla="*/ 24140 w 254860"/>
                <a:gd name="connsiteY89" fmla="*/ 159510 h 244361"/>
                <a:gd name="connsiteX90" fmla="*/ 22997 w 254860"/>
                <a:gd name="connsiteY90" fmla="*/ 156538 h 244361"/>
                <a:gd name="connsiteX91" fmla="*/ 22540 w 254860"/>
                <a:gd name="connsiteY91" fmla="*/ 154709 h 244361"/>
                <a:gd name="connsiteX92" fmla="*/ 21626 w 254860"/>
                <a:gd name="connsiteY92" fmla="*/ 151509 h 244361"/>
                <a:gd name="connsiteX93" fmla="*/ 21169 w 254860"/>
                <a:gd name="connsiteY93" fmla="*/ 150137 h 244361"/>
                <a:gd name="connsiteX94" fmla="*/ 20254 w 254860"/>
                <a:gd name="connsiteY94" fmla="*/ 146480 h 244361"/>
                <a:gd name="connsiteX95" fmla="*/ 20254 w 254860"/>
                <a:gd name="connsiteY95" fmla="*/ 146480 h 244361"/>
                <a:gd name="connsiteX96" fmla="*/ 79690 w 254860"/>
                <a:gd name="connsiteY96" fmla="*/ 29665 h 24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4860" h="244361">
                  <a:moveTo>
                    <a:pt x="32599" y="205687"/>
                  </a:moveTo>
                  <a:cubicBezTo>
                    <a:pt x="61174" y="231976"/>
                    <a:pt x="95006" y="243406"/>
                    <a:pt x="116723" y="244321"/>
                  </a:cubicBezTo>
                  <a:cubicBezTo>
                    <a:pt x="184618" y="245692"/>
                    <a:pt x="231252" y="211631"/>
                    <a:pt x="248397" y="162710"/>
                  </a:cubicBezTo>
                  <a:cubicBezTo>
                    <a:pt x="263713" y="119048"/>
                    <a:pt x="249997" y="80414"/>
                    <a:pt x="226223" y="46353"/>
                  </a:cubicBezTo>
                  <a:cubicBezTo>
                    <a:pt x="203820" y="14120"/>
                    <a:pt x="168387" y="-1882"/>
                    <a:pt x="128611" y="176"/>
                  </a:cubicBezTo>
                  <a:cubicBezTo>
                    <a:pt x="97978" y="1776"/>
                    <a:pt x="70546" y="14120"/>
                    <a:pt x="45172" y="32408"/>
                  </a:cubicBezTo>
                  <a:cubicBezTo>
                    <a:pt x="-15407" y="75842"/>
                    <a:pt x="-10378" y="165911"/>
                    <a:pt x="32599" y="205687"/>
                  </a:cubicBezTo>
                  <a:close/>
                  <a:moveTo>
                    <a:pt x="79690" y="29665"/>
                  </a:moveTo>
                  <a:cubicBezTo>
                    <a:pt x="89749" y="25322"/>
                    <a:pt x="99807" y="21893"/>
                    <a:pt x="110094" y="18921"/>
                  </a:cubicBezTo>
                  <a:cubicBezTo>
                    <a:pt x="148956" y="7491"/>
                    <a:pt x="183475" y="19378"/>
                    <a:pt x="209078" y="46810"/>
                  </a:cubicBezTo>
                  <a:cubicBezTo>
                    <a:pt x="211592" y="49553"/>
                    <a:pt x="213878" y="52297"/>
                    <a:pt x="216164" y="55268"/>
                  </a:cubicBezTo>
                  <a:cubicBezTo>
                    <a:pt x="216164" y="55268"/>
                    <a:pt x="216164" y="55268"/>
                    <a:pt x="216164" y="55268"/>
                  </a:cubicBezTo>
                  <a:cubicBezTo>
                    <a:pt x="217079" y="56411"/>
                    <a:pt x="217765" y="57554"/>
                    <a:pt x="218679" y="58469"/>
                  </a:cubicBezTo>
                  <a:cubicBezTo>
                    <a:pt x="218679" y="58469"/>
                    <a:pt x="218679" y="58469"/>
                    <a:pt x="218679" y="58469"/>
                  </a:cubicBezTo>
                  <a:cubicBezTo>
                    <a:pt x="219593" y="59612"/>
                    <a:pt x="220279" y="60755"/>
                    <a:pt x="220965" y="61898"/>
                  </a:cubicBezTo>
                  <a:cubicBezTo>
                    <a:pt x="220965" y="61898"/>
                    <a:pt x="220965" y="61898"/>
                    <a:pt x="220965" y="61898"/>
                  </a:cubicBezTo>
                  <a:cubicBezTo>
                    <a:pt x="221651" y="63041"/>
                    <a:pt x="222565" y="64184"/>
                    <a:pt x="223251" y="65327"/>
                  </a:cubicBezTo>
                  <a:cubicBezTo>
                    <a:pt x="223251" y="65327"/>
                    <a:pt x="223251" y="65327"/>
                    <a:pt x="223251" y="65327"/>
                  </a:cubicBezTo>
                  <a:cubicBezTo>
                    <a:pt x="223937" y="66470"/>
                    <a:pt x="224623" y="67613"/>
                    <a:pt x="225308" y="68984"/>
                  </a:cubicBezTo>
                  <a:cubicBezTo>
                    <a:pt x="225308" y="68984"/>
                    <a:pt x="225308" y="68984"/>
                    <a:pt x="225308" y="68984"/>
                  </a:cubicBezTo>
                  <a:cubicBezTo>
                    <a:pt x="225994" y="70127"/>
                    <a:pt x="226680" y="71499"/>
                    <a:pt x="227366" y="72642"/>
                  </a:cubicBezTo>
                  <a:cubicBezTo>
                    <a:pt x="227366" y="72642"/>
                    <a:pt x="227366" y="72642"/>
                    <a:pt x="227366" y="72642"/>
                  </a:cubicBezTo>
                  <a:cubicBezTo>
                    <a:pt x="232852" y="82700"/>
                    <a:pt x="236738" y="93445"/>
                    <a:pt x="239024" y="104417"/>
                  </a:cubicBezTo>
                  <a:cubicBezTo>
                    <a:pt x="239024" y="104417"/>
                    <a:pt x="239024" y="104646"/>
                    <a:pt x="239024" y="104646"/>
                  </a:cubicBezTo>
                  <a:cubicBezTo>
                    <a:pt x="239253" y="105789"/>
                    <a:pt x="239482" y="106932"/>
                    <a:pt x="239710" y="108075"/>
                  </a:cubicBezTo>
                  <a:cubicBezTo>
                    <a:pt x="239710" y="108304"/>
                    <a:pt x="239939" y="108761"/>
                    <a:pt x="239939" y="108989"/>
                  </a:cubicBezTo>
                  <a:cubicBezTo>
                    <a:pt x="240167" y="109904"/>
                    <a:pt x="240167" y="111047"/>
                    <a:pt x="240396" y="111961"/>
                  </a:cubicBezTo>
                  <a:cubicBezTo>
                    <a:pt x="240396" y="112418"/>
                    <a:pt x="240625" y="112876"/>
                    <a:pt x="240625" y="113333"/>
                  </a:cubicBezTo>
                  <a:cubicBezTo>
                    <a:pt x="240625" y="114247"/>
                    <a:pt x="240853" y="115162"/>
                    <a:pt x="240853" y="116076"/>
                  </a:cubicBezTo>
                  <a:cubicBezTo>
                    <a:pt x="240853" y="116533"/>
                    <a:pt x="240853" y="117219"/>
                    <a:pt x="241082" y="117676"/>
                  </a:cubicBezTo>
                  <a:cubicBezTo>
                    <a:pt x="241082" y="118591"/>
                    <a:pt x="241082" y="119505"/>
                    <a:pt x="241310" y="120191"/>
                  </a:cubicBezTo>
                  <a:cubicBezTo>
                    <a:pt x="241310" y="120877"/>
                    <a:pt x="241310" y="121334"/>
                    <a:pt x="241310" y="122020"/>
                  </a:cubicBezTo>
                  <a:cubicBezTo>
                    <a:pt x="241310" y="122934"/>
                    <a:pt x="241310" y="123620"/>
                    <a:pt x="241310" y="124534"/>
                  </a:cubicBezTo>
                  <a:cubicBezTo>
                    <a:pt x="241310" y="125220"/>
                    <a:pt x="241310" y="125906"/>
                    <a:pt x="241310" y="126592"/>
                  </a:cubicBezTo>
                  <a:cubicBezTo>
                    <a:pt x="241310" y="127277"/>
                    <a:pt x="241310" y="128192"/>
                    <a:pt x="241310" y="128878"/>
                  </a:cubicBezTo>
                  <a:cubicBezTo>
                    <a:pt x="241310" y="129563"/>
                    <a:pt x="241310" y="130249"/>
                    <a:pt x="241082" y="130935"/>
                  </a:cubicBezTo>
                  <a:cubicBezTo>
                    <a:pt x="241082" y="131621"/>
                    <a:pt x="240853" y="132535"/>
                    <a:pt x="240853" y="133221"/>
                  </a:cubicBezTo>
                  <a:cubicBezTo>
                    <a:pt x="240853" y="133907"/>
                    <a:pt x="240625" y="134593"/>
                    <a:pt x="240625" y="135278"/>
                  </a:cubicBezTo>
                  <a:cubicBezTo>
                    <a:pt x="240625" y="135964"/>
                    <a:pt x="240396" y="136879"/>
                    <a:pt x="240396" y="137564"/>
                  </a:cubicBezTo>
                  <a:cubicBezTo>
                    <a:pt x="240396" y="138250"/>
                    <a:pt x="240167" y="138936"/>
                    <a:pt x="239939" y="139850"/>
                  </a:cubicBezTo>
                  <a:cubicBezTo>
                    <a:pt x="239710" y="140536"/>
                    <a:pt x="239710" y="141222"/>
                    <a:pt x="239482" y="142136"/>
                  </a:cubicBezTo>
                  <a:cubicBezTo>
                    <a:pt x="239253" y="142822"/>
                    <a:pt x="239253" y="143508"/>
                    <a:pt x="239024" y="144422"/>
                  </a:cubicBezTo>
                  <a:cubicBezTo>
                    <a:pt x="238796" y="145108"/>
                    <a:pt x="238796" y="145794"/>
                    <a:pt x="238567" y="146480"/>
                  </a:cubicBezTo>
                  <a:cubicBezTo>
                    <a:pt x="238339" y="147166"/>
                    <a:pt x="238110" y="148080"/>
                    <a:pt x="237881" y="148766"/>
                  </a:cubicBezTo>
                  <a:cubicBezTo>
                    <a:pt x="237653" y="149452"/>
                    <a:pt x="237424" y="150137"/>
                    <a:pt x="237196" y="150823"/>
                  </a:cubicBezTo>
                  <a:cubicBezTo>
                    <a:pt x="236967" y="151509"/>
                    <a:pt x="236738" y="152423"/>
                    <a:pt x="236510" y="153109"/>
                  </a:cubicBezTo>
                  <a:cubicBezTo>
                    <a:pt x="236281" y="153795"/>
                    <a:pt x="236053" y="154481"/>
                    <a:pt x="235824" y="155167"/>
                  </a:cubicBezTo>
                  <a:cubicBezTo>
                    <a:pt x="235595" y="155852"/>
                    <a:pt x="235138" y="156767"/>
                    <a:pt x="234910" y="157453"/>
                  </a:cubicBezTo>
                  <a:cubicBezTo>
                    <a:pt x="234681" y="158138"/>
                    <a:pt x="234452" y="158824"/>
                    <a:pt x="233995" y="159510"/>
                  </a:cubicBezTo>
                  <a:cubicBezTo>
                    <a:pt x="233538" y="160196"/>
                    <a:pt x="233309" y="161110"/>
                    <a:pt x="232852" y="161796"/>
                  </a:cubicBezTo>
                  <a:cubicBezTo>
                    <a:pt x="232624" y="162482"/>
                    <a:pt x="232166" y="163168"/>
                    <a:pt x="231938" y="163853"/>
                  </a:cubicBezTo>
                  <a:cubicBezTo>
                    <a:pt x="231481" y="164768"/>
                    <a:pt x="231023" y="165454"/>
                    <a:pt x="230566" y="166368"/>
                  </a:cubicBezTo>
                  <a:cubicBezTo>
                    <a:pt x="230338" y="167054"/>
                    <a:pt x="229880" y="167511"/>
                    <a:pt x="229652" y="168197"/>
                  </a:cubicBezTo>
                  <a:cubicBezTo>
                    <a:pt x="229195" y="169111"/>
                    <a:pt x="228737" y="169797"/>
                    <a:pt x="228052" y="170711"/>
                  </a:cubicBezTo>
                  <a:cubicBezTo>
                    <a:pt x="227594" y="171169"/>
                    <a:pt x="227366" y="171854"/>
                    <a:pt x="226909" y="172312"/>
                  </a:cubicBezTo>
                  <a:cubicBezTo>
                    <a:pt x="226223" y="173226"/>
                    <a:pt x="225766" y="174140"/>
                    <a:pt x="225080" y="175055"/>
                  </a:cubicBezTo>
                  <a:cubicBezTo>
                    <a:pt x="224851" y="175512"/>
                    <a:pt x="224394" y="175969"/>
                    <a:pt x="224165" y="176426"/>
                  </a:cubicBezTo>
                  <a:cubicBezTo>
                    <a:pt x="223251" y="177798"/>
                    <a:pt x="222108" y="179170"/>
                    <a:pt x="221194" y="180541"/>
                  </a:cubicBezTo>
                  <a:cubicBezTo>
                    <a:pt x="221194" y="180541"/>
                    <a:pt x="221194" y="180541"/>
                    <a:pt x="221194" y="180541"/>
                  </a:cubicBezTo>
                  <a:cubicBezTo>
                    <a:pt x="220508" y="181456"/>
                    <a:pt x="219822" y="182370"/>
                    <a:pt x="218908" y="183284"/>
                  </a:cubicBezTo>
                  <a:cubicBezTo>
                    <a:pt x="216622" y="186028"/>
                    <a:pt x="214564" y="188771"/>
                    <a:pt x="212278" y="191285"/>
                  </a:cubicBezTo>
                  <a:cubicBezTo>
                    <a:pt x="210678" y="193114"/>
                    <a:pt x="209306" y="194714"/>
                    <a:pt x="207706" y="196543"/>
                  </a:cubicBezTo>
                  <a:cubicBezTo>
                    <a:pt x="206106" y="198143"/>
                    <a:pt x="204506" y="199972"/>
                    <a:pt x="202906" y="201572"/>
                  </a:cubicBezTo>
                  <a:cubicBezTo>
                    <a:pt x="201305" y="203173"/>
                    <a:pt x="199477" y="204773"/>
                    <a:pt x="197876" y="206373"/>
                  </a:cubicBezTo>
                  <a:cubicBezTo>
                    <a:pt x="192619" y="210945"/>
                    <a:pt x="186904" y="215060"/>
                    <a:pt x="180731" y="218717"/>
                  </a:cubicBezTo>
                  <a:cubicBezTo>
                    <a:pt x="179817" y="219175"/>
                    <a:pt x="179131" y="219632"/>
                    <a:pt x="178217" y="220089"/>
                  </a:cubicBezTo>
                  <a:cubicBezTo>
                    <a:pt x="177302" y="220546"/>
                    <a:pt x="176388" y="221003"/>
                    <a:pt x="175702" y="221461"/>
                  </a:cubicBezTo>
                  <a:cubicBezTo>
                    <a:pt x="173873" y="222375"/>
                    <a:pt x="172273" y="223061"/>
                    <a:pt x="170444" y="223747"/>
                  </a:cubicBezTo>
                  <a:cubicBezTo>
                    <a:pt x="168616" y="224432"/>
                    <a:pt x="167015" y="225118"/>
                    <a:pt x="165187" y="225804"/>
                  </a:cubicBezTo>
                  <a:cubicBezTo>
                    <a:pt x="164272" y="226033"/>
                    <a:pt x="163358" y="226490"/>
                    <a:pt x="162443" y="226718"/>
                  </a:cubicBezTo>
                  <a:cubicBezTo>
                    <a:pt x="160615" y="227176"/>
                    <a:pt x="158786" y="227633"/>
                    <a:pt x="156957" y="228090"/>
                  </a:cubicBezTo>
                  <a:cubicBezTo>
                    <a:pt x="154214" y="228776"/>
                    <a:pt x="151471" y="229233"/>
                    <a:pt x="148727" y="229462"/>
                  </a:cubicBezTo>
                  <a:cubicBezTo>
                    <a:pt x="147813" y="229462"/>
                    <a:pt x="146899" y="229690"/>
                    <a:pt x="145984" y="229690"/>
                  </a:cubicBezTo>
                  <a:cubicBezTo>
                    <a:pt x="144155" y="229919"/>
                    <a:pt x="142098" y="229919"/>
                    <a:pt x="140269" y="229919"/>
                  </a:cubicBezTo>
                  <a:cubicBezTo>
                    <a:pt x="139355" y="229919"/>
                    <a:pt x="138440" y="229919"/>
                    <a:pt x="137297" y="229919"/>
                  </a:cubicBezTo>
                  <a:cubicBezTo>
                    <a:pt x="128611" y="229462"/>
                    <a:pt x="119924" y="228547"/>
                    <a:pt x="111466" y="227176"/>
                  </a:cubicBezTo>
                  <a:cubicBezTo>
                    <a:pt x="107808" y="226490"/>
                    <a:pt x="104379" y="225804"/>
                    <a:pt x="100721" y="225118"/>
                  </a:cubicBezTo>
                  <a:cubicBezTo>
                    <a:pt x="95921" y="223975"/>
                    <a:pt x="91349" y="222832"/>
                    <a:pt x="87005" y="221232"/>
                  </a:cubicBezTo>
                  <a:cubicBezTo>
                    <a:pt x="83576" y="220089"/>
                    <a:pt x="80376" y="218717"/>
                    <a:pt x="77176" y="217346"/>
                  </a:cubicBezTo>
                  <a:cubicBezTo>
                    <a:pt x="65288" y="212088"/>
                    <a:pt x="54544" y="204773"/>
                    <a:pt x="45172" y="194714"/>
                  </a:cubicBezTo>
                  <a:cubicBezTo>
                    <a:pt x="41743" y="191057"/>
                    <a:pt x="38542" y="186942"/>
                    <a:pt x="35570" y="182599"/>
                  </a:cubicBezTo>
                  <a:cubicBezTo>
                    <a:pt x="34656" y="181227"/>
                    <a:pt x="33742" y="179627"/>
                    <a:pt x="32827" y="178255"/>
                  </a:cubicBezTo>
                  <a:cubicBezTo>
                    <a:pt x="32599" y="177798"/>
                    <a:pt x="32141" y="177112"/>
                    <a:pt x="31913" y="176655"/>
                  </a:cubicBezTo>
                  <a:cubicBezTo>
                    <a:pt x="31456" y="175741"/>
                    <a:pt x="30770" y="174826"/>
                    <a:pt x="30313" y="173683"/>
                  </a:cubicBezTo>
                  <a:cubicBezTo>
                    <a:pt x="29855" y="172997"/>
                    <a:pt x="29627" y="172312"/>
                    <a:pt x="29170" y="171626"/>
                  </a:cubicBezTo>
                  <a:cubicBezTo>
                    <a:pt x="28712" y="170711"/>
                    <a:pt x="28255" y="170026"/>
                    <a:pt x="28027" y="169111"/>
                  </a:cubicBezTo>
                  <a:cubicBezTo>
                    <a:pt x="27569" y="168197"/>
                    <a:pt x="27341" y="167511"/>
                    <a:pt x="26884" y="166597"/>
                  </a:cubicBezTo>
                  <a:cubicBezTo>
                    <a:pt x="26655" y="165911"/>
                    <a:pt x="26198" y="165225"/>
                    <a:pt x="25969" y="164311"/>
                  </a:cubicBezTo>
                  <a:cubicBezTo>
                    <a:pt x="25512" y="163396"/>
                    <a:pt x="25283" y="162482"/>
                    <a:pt x="24826" y="161567"/>
                  </a:cubicBezTo>
                  <a:cubicBezTo>
                    <a:pt x="24598" y="160882"/>
                    <a:pt x="24369" y="160196"/>
                    <a:pt x="24140" y="159510"/>
                  </a:cubicBezTo>
                  <a:cubicBezTo>
                    <a:pt x="23683" y="158596"/>
                    <a:pt x="23455" y="157453"/>
                    <a:pt x="22997" y="156538"/>
                  </a:cubicBezTo>
                  <a:cubicBezTo>
                    <a:pt x="22769" y="155852"/>
                    <a:pt x="22540" y="155395"/>
                    <a:pt x="22540" y="154709"/>
                  </a:cubicBezTo>
                  <a:cubicBezTo>
                    <a:pt x="22083" y="153566"/>
                    <a:pt x="21854" y="152652"/>
                    <a:pt x="21626" y="151509"/>
                  </a:cubicBezTo>
                  <a:cubicBezTo>
                    <a:pt x="21397" y="151052"/>
                    <a:pt x="21397" y="150595"/>
                    <a:pt x="21169" y="150137"/>
                  </a:cubicBezTo>
                  <a:cubicBezTo>
                    <a:pt x="20940" y="148994"/>
                    <a:pt x="20483" y="147623"/>
                    <a:pt x="20254" y="146480"/>
                  </a:cubicBezTo>
                  <a:cubicBezTo>
                    <a:pt x="20254" y="146480"/>
                    <a:pt x="20254" y="146480"/>
                    <a:pt x="20254" y="146480"/>
                  </a:cubicBezTo>
                  <a:cubicBezTo>
                    <a:pt x="8824" y="102817"/>
                    <a:pt x="25741" y="52982"/>
                    <a:pt x="79690" y="29665"/>
                  </a:cubicBezTo>
                  <a:close/>
                </a:path>
              </a:pathLst>
            </a:custGeom>
            <a:solidFill>
              <a:srgbClr val="000000"/>
            </a:solidFill>
            <a:ln w="2286" cap="flat">
              <a:noFill/>
              <a:prstDash val="solid"/>
              <a:miter/>
            </a:ln>
          </p:spPr>
          <p:txBody>
            <a:bodyPr rtlCol="0" anchor="ctr"/>
            <a:lstStyle/>
            <a:p>
              <a:endParaRPr lang="en-US"/>
            </a:p>
          </p:txBody>
        </p:sp>
        <p:sp>
          <p:nvSpPr>
            <p:cNvPr id="137" name="Freeform 2115">
              <a:extLst>
                <a:ext uri="{FF2B5EF4-FFF2-40B4-BE49-F238E27FC236}">
                  <a16:creationId xmlns:a16="http://schemas.microsoft.com/office/drawing/2014/main" id="{AD03CD1F-2BFE-6C79-2786-69097D698E45}"/>
                </a:ext>
              </a:extLst>
            </p:cNvPr>
            <p:cNvSpPr/>
            <p:nvPr/>
          </p:nvSpPr>
          <p:spPr>
            <a:xfrm>
              <a:off x="3520742" y="4420040"/>
              <a:ext cx="61794" cy="177791"/>
            </a:xfrm>
            <a:custGeom>
              <a:avLst/>
              <a:gdLst>
                <a:gd name="connsiteX0" fmla="*/ 14838 w 61794"/>
                <a:gd name="connsiteY0" fmla="*/ 3370 h 177791"/>
                <a:gd name="connsiteX1" fmla="*/ 1807 w 61794"/>
                <a:gd name="connsiteY1" fmla="*/ 3370 h 177791"/>
                <a:gd name="connsiteX2" fmla="*/ 3408 w 61794"/>
                <a:gd name="connsiteY2" fmla="*/ 14800 h 177791"/>
                <a:gd name="connsiteX3" fmla="*/ 18038 w 61794"/>
                <a:gd name="connsiteY3" fmla="*/ 30573 h 177791"/>
                <a:gd name="connsiteX4" fmla="*/ 36326 w 61794"/>
                <a:gd name="connsiteY4" fmla="*/ 151731 h 177791"/>
                <a:gd name="connsiteX5" fmla="*/ 26496 w 61794"/>
                <a:gd name="connsiteY5" fmla="*/ 177792 h 177791"/>
                <a:gd name="connsiteX6" fmla="*/ 31525 w 61794"/>
                <a:gd name="connsiteY6" fmla="*/ 176420 h 177791"/>
                <a:gd name="connsiteX7" fmla="*/ 49585 w 61794"/>
                <a:gd name="connsiteY7" fmla="*/ 52290 h 177791"/>
                <a:gd name="connsiteX8" fmla="*/ 14838 w 61794"/>
                <a:gd name="connsiteY8" fmla="*/ 3370 h 17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94" h="177791">
                  <a:moveTo>
                    <a:pt x="14838" y="3370"/>
                  </a:moveTo>
                  <a:cubicBezTo>
                    <a:pt x="10723" y="-288"/>
                    <a:pt x="5922" y="-1888"/>
                    <a:pt x="1807" y="3370"/>
                  </a:cubicBezTo>
                  <a:cubicBezTo>
                    <a:pt x="-1393" y="7485"/>
                    <a:pt x="-21" y="11371"/>
                    <a:pt x="3408" y="14800"/>
                  </a:cubicBezTo>
                  <a:cubicBezTo>
                    <a:pt x="8437" y="20058"/>
                    <a:pt x="13923" y="24858"/>
                    <a:pt x="18038" y="30573"/>
                  </a:cubicBezTo>
                  <a:cubicBezTo>
                    <a:pt x="45470" y="67606"/>
                    <a:pt x="56900" y="107154"/>
                    <a:pt x="36326" y="151731"/>
                  </a:cubicBezTo>
                  <a:cubicBezTo>
                    <a:pt x="32668" y="159961"/>
                    <a:pt x="26953" y="167505"/>
                    <a:pt x="26496" y="177792"/>
                  </a:cubicBezTo>
                  <a:cubicBezTo>
                    <a:pt x="29239" y="177106"/>
                    <a:pt x="30840" y="177106"/>
                    <a:pt x="31525" y="176420"/>
                  </a:cubicBezTo>
                  <a:cubicBezTo>
                    <a:pt x="65815" y="139158"/>
                    <a:pt x="69702" y="97096"/>
                    <a:pt x="49585" y="52290"/>
                  </a:cubicBezTo>
                  <a:cubicBezTo>
                    <a:pt x="41584" y="33774"/>
                    <a:pt x="29925" y="17086"/>
                    <a:pt x="14838" y="3370"/>
                  </a:cubicBezTo>
                  <a:close/>
                </a:path>
              </a:pathLst>
            </a:custGeom>
            <a:solidFill>
              <a:srgbClr val="000000"/>
            </a:solidFill>
            <a:ln w="2286" cap="flat">
              <a:noFill/>
              <a:prstDash val="solid"/>
              <a:miter/>
            </a:ln>
          </p:spPr>
          <p:txBody>
            <a:bodyPr rtlCol="0" anchor="ctr"/>
            <a:lstStyle/>
            <a:p>
              <a:endParaRPr lang="en-US"/>
            </a:p>
          </p:txBody>
        </p:sp>
        <p:sp>
          <p:nvSpPr>
            <p:cNvPr id="138" name="Freeform 2116">
              <a:extLst>
                <a:ext uri="{FF2B5EF4-FFF2-40B4-BE49-F238E27FC236}">
                  <a16:creationId xmlns:a16="http://schemas.microsoft.com/office/drawing/2014/main" id="{716BF80C-3EE3-05A9-663C-6A4EA7267189}"/>
                </a:ext>
              </a:extLst>
            </p:cNvPr>
            <p:cNvSpPr/>
            <p:nvPr/>
          </p:nvSpPr>
          <p:spPr>
            <a:xfrm>
              <a:off x="3311659" y="5243155"/>
              <a:ext cx="163798" cy="24434"/>
            </a:xfrm>
            <a:custGeom>
              <a:avLst/>
              <a:gdLst>
                <a:gd name="connsiteX0" fmla="*/ 5379 w 163798"/>
                <a:gd name="connsiteY0" fmla="*/ 14645 h 24434"/>
                <a:gd name="connsiteX1" fmla="*/ 26182 w 163798"/>
                <a:gd name="connsiteY1" fmla="*/ 19674 h 24434"/>
                <a:gd name="connsiteX2" fmla="*/ 60700 w 163798"/>
                <a:gd name="connsiteY2" fmla="*/ 22646 h 24434"/>
                <a:gd name="connsiteX3" fmla="*/ 163799 w 163798"/>
                <a:gd name="connsiteY3" fmla="*/ 17160 h 24434"/>
                <a:gd name="connsiteX4" fmla="*/ 139110 w 163798"/>
                <a:gd name="connsiteY4" fmla="*/ 10302 h 24434"/>
                <a:gd name="connsiteX5" fmla="*/ 9951 w 163798"/>
                <a:gd name="connsiteY5" fmla="*/ 243 h 24434"/>
                <a:gd name="connsiteX6" fmla="*/ 121 w 163798"/>
                <a:gd name="connsiteY6" fmla="*/ 6187 h 24434"/>
                <a:gd name="connsiteX7" fmla="*/ 5379 w 163798"/>
                <a:gd name="connsiteY7" fmla="*/ 14645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798" h="24434">
                  <a:moveTo>
                    <a:pt x="5379" y="14645"/>
                  </a:moveTo>
                  <a:cubicBezTo>
                    <a:pt x="12237" y="16931"/>
                    <a:pt x="18866" y="19903"/>
                    <a:pt x="26182" y="19674"/>
                  </a:cubicBezTo>
                  <a:cubicBezTo>
                    <a:pt x="37840" y="19446"/>
                    <a:pt x="49042" y="21732"/>
                    <a:pt x="60700" y="22646"/>
                  </a:cubicBezTo>
                  <a:cubicBezTo>
                    <a:pt x="95219" y="25161"/>
                    <a:pt x="129509" y="26304"/>
                    <a:pt x="163799" y="17160"/>
                  </a:cubicBezTo>
                  <a:cubicBezTo>
                    <a:pt x="155798" y="12588"/>
                    <a:pt x="147797" y="10759"/>
                    <a:pt x="139110" y="10302"/>
                  </a:cubicBezTo>
                  <a:cubicBezTo>
                    <a:pt x="96133" y="7787"/>
                    <a:pt x="52699" y="9387"/>
                    <a:pt x="9951" y="243"/>
                  </a:cubicBezTo>
                  <a:cubicBezTo>
                    <a:pt x="5150" y="-671"/>
                    <a:pt x="1264" y="929"/>
                    <a:pt x="121" y="6187"/>
                  </a:cubicBezTo>
                  <a:cubicBezTo>
                    <a:pt x="-565" y="10302"/>
                    <a:pt x="1721" y="13273"/>
                    <a:pt x="5379" y="14645"/>
                  </a:cubicBezTo>
                  <a:close/>
                </a:path>
              </a:pathLst>
            </a:custGeom>
            <a:solidFill>
              <a:srgbClr val="000000"/>
            </a:solidFill>
            <a:ln w="2286" cap="flat">
              <a:noFill/>
              <a:prstDash val="solid"/>
              <a:miter/>
            </a:ln>
          </p:spPr>
          <p:txBody>
            <a:bodyPr rtlCol="0" anchor="ctr"/>
            <a:lstStyle/>
            <a:p>
              <a:endParaRPr lang="en-US"/>
            </a:p>
          </p:txBody>
        </p:sp>
        <p:sp>
          <p:nvSpPr>
            <p:cNvPr id="139" name="Freeform 2117">
              <a:extLst>
                <a:ext uri="{FF2B5EF4-FFF2-40B4-BE49-F238E27FC236}">
                  <a16:creationId xmlns:a16="http://schemas.microsoft.com/office/drawing/2014/main" id="{578F612D-06AF-C946-FBBD-512A60104B05}"/>
                </a:ext>
              </a:extLst>
            </p:cNvPr>
            <p:cNvSpPr/>
            <p:nvPr/>
          </p:nvSpPr>
          <p:spPr>
            <a:xfrm>
              <a:off x="2475847" y="4854951"/>
              <a:ext cx="44748" cy="134471"/>
            </a:xfrm>
            <a:custGeom>
              <a:avLst/>
              <a:gdLst>
                <a:gd name="connsiteX0" fmla="*/ 44749 w 44748"/>
                <a:gd name="connsiteY0" fmla="*/ 134472 h 134471"/>
                <a:gd name="connsiteX1" fmla="*/ 40634 w 44748"/>
                <a:gd name="connsiteY1" fmla="*/ 124642 h 134471"/>
                <a:gd name="connsiteX2" fmla="*/ 27604 w 44748"/>
                <a:gd name="connsiteY2" fmla="*/ 12171 h 134471"/>
                <a:gd name="connsiteX3" fmla="*/ 25318 w 44748"/>
                <a:gd name="connsiteY3" fmla="*/ 1198 h 134471"/>
                <a:gd name="connsiteX4" fmla="*/ 11830 w 44748"/>
                <a:gd name="connsiteY4" fmla="*/ 7370 h 134471"/>
                <a:gd name="connsiteX5" fmla="*/ 1772 w 44748"/>
                <a:gd name="connsiteY5" fmla="*/ 81208 h 134471"/>
                <a:gd name="connsiteX6" fmla="*/ 44749 w 44748"/>
                <a:gd name="connsiteY6" fmla="*/ 134472 h 13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48" h="134471">
                  <a:moveTo>
                    <a:pt x="44749" y="134472"/>
                  </a:moveTo>
                  <a:cubicBezTo>
                    <a:pt x="42234" y="128299"/>
                    <a:pt x="41777" y="126242"/>
                    <a:pt x="40634" y="124642"/>
                  </a:cubicBezTo>
                  <a:cubicBezTo>
                    <a:pt x="12973" y="89895"/>
                    <a:pt x="7030" y="52404"/>
                    <a:pt x="27604" y="12171"/>
                  </a:cubicBezTo>
                  <a:cubicBezTo>
                    <a:pt x="29890" y="7599"/>
                    <a:pt x="30118" y="3484"/>
                    <a:pt x="25318" y="1198"/>
                  </a:cubicBezTo>
                  <a:cubicBezTo>
                    <a:pt x="18917" y="-1774"/>
                    <a:pt x="14345" y="969"/>
                    <a:pt x="11830" y="7370"/>
                  </a:cubicBezTo>
                  <a:cubicBezTo>
                    <a:pt x="2458" y="31144"/>
                    <a:pt x="-3029" y="55833"/>
                    <a:pt x="1772" y="81208"/>
                  </a:cubicBezTo>
                  <a:cubicBezTo>
                    <a:pt x="6115" y="104296"/>
                    <a:pt x="15945" y="124413"/>
                    <a:pt x="44749" y="134472"/>
                  </a:cubicBezTo>
                  <a:close/>
                </a:path>
              </a:pathLst>
            </a:custGeom>
            <a:solidFill>
              <a:srgbClr val="000000"/>
            </a:solidFill>
            <a:ln w="2286" cap="flat">
              <a:noFill/>
              <a:prstDash val="solid"/>
              <a:miter/>
            </a:ln>
          </p:spPr>
          <p:txBody>
            <a:bodyPr rtlCol="0" anchor="ctr"/>
            <a:lstStyle/>
            <a:p>
              <a:endParaRPr lang="en-US"/>
            </a:p>
          </p:txBody>
        </p:sp>
        <p:sp>
          <p:nvSpPr>
            <p:cNvPr id="140" name="Freeform 2118">
              <a:extLst>
                <a:ext uri="{FF2B5EF4-FFF2-40B4-BE49-F238E27FC236}">
                  <a16:creationId xmlns:a16="http://schemas.microsoft.com/office/drawing/2014/main" id="{BFEBC3ED-C3B6-9143-A588-410CD3CD9107}"/>
                </a:ext>
              </a:extLst>
            </p:cNvPr>
            <p:cNvSpPr/>
            <p:nvPr/>
          </p:nvSpPr>
          <p:spPr>
            <a:xfrm>
              <a:off x="3000416" y="5248579"/>
              <a:ext cx="117053" cy="18821"/>
            </a:xfrm>
            <a:custGeom>
              <a:avLst/>
              <a:gdLst>
                <a:gd name="connsiteX0" fmla="*/ 5954 w 117053"/>
                <a:gd name="connsiteY0" fmla="*/ 76 h 18821"/>
                <a:gd name="connsiteX1" fmla="*/ 11 w 117053"/>
                <a:gd name="connsiteY1" fmla="*/ 4877 h 18821"/>
                <a:gd name="connsiteX2" fmla="*/ 6412 w 117053"/>
                <a:gd name="connsiteY2" fmla="*/ 12420 h 18821"/>
                <a:gd name="connsiteX3" fmla="*/ 51217 w 117053"/>
                <a:gd name="connsiteY3" fmla="*/ 18821 h 18821"/>
                <a:gd name="connsiteX4" fmla="*/ 117054 w 117053"/>
                <a:gd name="connsiteY4" fmla="*/ 13563 h 18821"/>
                <a:gd name="connsiteX5" fmla="*/ 115454 w 117053"/>
                <a:gd name="connsiteY5" fmla="*/ 10363 h 18821"/>
                <a:gd name="connsiteX6" fmla="*/ 5954 w 117053"/>
                <a:gd name="connsiteY6" fmla="*/ 76 h 1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53" h="18821">
                  <a:moveTo>
                    <a:pt x="5954" y="76"/>
                  </a:moveTo>
                  <a:cubicBezTo>
                    <a:pt x="3211" y="-381"/>
                    <a:pt x="239" y="1219"/>
                    <a:pt x="11" y="4877"/>
                  </a:cubicBezTo>
                  <a:cubicBezTo>
                    <a:pt x="-218" y="9220"/>
                    <a:pt x="3211" y="11506"/>
                    <a:pt x="6412" y="12420"/>
                  </a:cubicBezTo>
                  <a:cubicBezTo>
                    <a:pt x="21042" y="16078"/>
                    <a:pt x="35901" y="18821"/>
                    <a:pt x="51217" y="18821"/>
                  </a:cubicBezTo>
                  <a:cubicBezTo>
                    <a:pt x="72706" y="18821"/>
                    <a:pt x="94194" y="16307"/>
                    <a:pt x="117054" y="13563"/>
                  </a:cubicBezTo>
                  <a:cubicBezTo>
                    <a:pt x="115911" y="11506"/>
                    <a:pt x="115911" y="10363"/>
                    <a:pt x="115454" y="10363"/>
                  </a:cubicBezTo>
                  <a:cubicBezTo>
                    <a:pt x="79564" y="-610"/>
                    <a:pt x="42302" y="5562"/>
                    <a:pt x="5954" y="76"/>
                  </a:cubicBezTo>
                  <a:close/>
                </a:path>
              </a:pathLst>
            </a:custGeom>
            <a:solidFill>
              <a:srgbClr val="000000"/>
            </a:solidFill>
            <a:ln w="2286" cap="flat">
              <a:noFill/>
              <a:prstDash val="solid"/>
              <a:miter/>
            </a:ln>
          </p:spPr>
          <p:txBody>
            <a:bodyPr rtlCol="0" anchor="ctr"/>
            <a:lstStyle/>
            <a:p>
              <a:endParaRPr lang="en-US"/>
            </a:p>
          </p:txBody>
        </p:sp>
        <p:sp>
          <p:nvSpPr>
            <p:cNvPr id="141" name="Freeform 2119">
              <a:extLst>
                <a:ext uri="{FF2B5EF4-FFF2-40B4-BE49-F238E27FC236}">
                  <a16:creationId xmlns:a16="http://schemas.microsoft.com/office/drawing/2014/main" id="{9A928D8D-488B-6534-208B-43A571F26BA2}"/>
                </a:ext>
              </a:extLst>
            </p:cNvPr>
            <p:cNvSpPr/>
            <p:nvPr/>
          </p:nvSpPr>
          <p:spPr>
            <a:xfrm>
              <a:off x="2473961" y="5224538"/>
              <a:ext cx="86182" cy="17633"/>
            </a:xfrm>
            <a:custGeom>
              <a:avLst/>
              <a:gdLst>
                <a:gd name="connsiteX0" fmla="*/ 7087 w 86182"/>
                <a:gd name="connsiteY0" fmla="*/ 13373 h 17633"/>
                <a:gd name="connsiteX1" fmla="*/ 86182 w 86182"/>
                <a:gd name="connsiteY1" fmla="*/ 9030 h 17633"/>
                <a:gd name="connsiteX2" fmla="*/ 70409 w 86182"/>
                <a:gd name="connsiteY2" fmla="*/ 3086 h 17633"/>
                <a:gd name="connsiteX3" fmla="*/ 16459 w 86182"/>
                <a:gd name="connsiteY3" fmla="*/ 343 h 17633"/>
                <a:gd name="connsiteX4" fmla="*/ 7772 w 86182"/>
                <a:gd name="connsiteY4" fmla="*/ 343 h 17633"/>
                <a:gd name="connsiteX5" fmla="*/ 0 w 86182"/>
                <a:gd name="connsiteY5" fmla="*/ 6515 h 17633"/>
                <a:gd name="connsiteX6" fmla="*/ 7087 w 86182"/>
                <a:gd name="connsiteY6" fmla="*/ 13373 h 1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82" h="17633">
                  <a:moveTo>
                    <a:pt x="7087" y="13373"/>
                  </a:moveTo>
                  <a:cubicBezTo>
                    <a:pt x="33376" y="17945"/>
                    <a:pt x="59436" y="21603"/>
                    <a:pt x="86182" y="9030"/>
                  </a:cubicBezTo>
                  <a:cubicBezTo>
                    <a:pt x="80696" y="1486"/>
                    <a:pt x="75209" y="2858"/>
                    <a:pt x="70409" y="3086"/>
                  </a:cubicBezTo>
                  <a:cubicBezTo>
                    <a:pt x="52349" y="3543"/>
                    <a:pt x="34290" y="3772"/>
                    <a:pt x="16459" y="343"/>
                  </a:cubicBezTo>
                  <a:cubicBezTo>
                    <a:pt x="13716" y="-114"/>
                    <a:pt x="10744" y="-114"/>
                    <a:pt x="7772" y="343"/>
                  </a:cubicBezTo>
                  <a:cubicBezTo>
                    <a:pt x="4115" y="800"/>
                    <a:pt x="457" y="2172"/>
                    <a:pt x="0" y="6515"/>
                  </a:cubicBezTo>
                  <a:cubicBezTo>
                    <a:pt x="0" y="10630"/>
                    <a:pt x="3429" y="12916"/>
                    <a:pt x="7087" y="13373"/>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32600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E687E-EA93-59F0-BE55-97B336DB6C21}"/>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3DB3DF73-17CC-D717-1FC4-4F61BB047CDA}"/>
              </a:ext>
            </a:extLst>
          </p:cNvPr>
          <p:cNvSpPr>
            <a:spLocks noGrp="1"/>
          </p:cNvSpPr>
          <p:nvPr>
            <p:ph type="body" sz="quarter" idx="18"/>
          </p:nvPr>
        </p:nvSpPr>
        <p:spPr>
          <a:xfrm>
            <a:off x="221728" y="629576"/>
            <a:ext cx="2984778" cy="1049221"/>
          </a:xfrm>
        </p:spPr>
        <p:txBody>
          <a:bodyPr/>
          <a:lstStyle/>
          <a:p>
            <a:pPr>
              <a:lnSpc>
                <a:spcPct val="100000"/>
              </a:lnSpc>
            </a:pPr>
            <a:r>
              <a:rPr lang="en-US" dirty="0"/>
              <a:t>Hvað styrktaraðilar og fjárfestar leita að</a:t>
            </a:r>
          </a:p>
        </p:txBody>
      </p:sp>
      <p:sp>
        <p:nvSpPr>
          <p:cNvPr id="11" name="Text Placeholder 10">
            <a:extLst>
              <a:ext uri="{FF2B5EF4-FFF2-40B4-BE49-F238E27FC236}">
                <a16:creationId xmlns:a16="http://schemas.microsoft.com/office/drawing/2014/main" id="{DF9592C1-3A0F-0583-9B0B-3716F730008B}"/>
              </a:ext>
            </a:extLst>
          </p:cNvPr>
          <p:cNvSpPr>
            <a:spLocks noGrp="1"/>
          </p:cNvSpPr>
          <p:nvPr>
            <p:ph type="body" sz="quarter" idx="19"/>
          </p:nvPr>
        </p:nvSpPr>
        <p:spPr>
          <a:xfrm>
            <a:off x="221728" y="1829808"/>
            <a:ext cx="2984778" cy="385564"/>
          </a:xfrm>
        </p:spPr>
        <p:txBody>
          <a:bodyPr/>
          <a:lstStyle/>
          <a:p>
            <a:r>
              <a:rPr lang="en-IE" sz="2800" dirty="0"/>
              <a:t>Nokkur lokaorð</a:t>
            </a:r>
          </a:p>
        </p:txBody>
      </p:sp>
      <p:sp>
        <p:nvSpPr>
          <p:cNvPr id="6" name="Text Placeholder 5">
            <a:extLst>
              <a:ext uri="{FF2B5EF4-FFF2-40B4-BE49-F238E27FC236}">
                <a16:creationId xmlns:a16="http://schemas.microsoft.com/office/drawing/2014/main" id="{C42AA805-EA41-416A-D9D6-21D4FD716779}"/>
              </a:ext>
            </a:extLst>
          </p:cNvPr>
          <p:cNvSpPr>
            <a:spLocks noGrp="1"/>
          </p:cNvSpPr>
          <p:nvPr>
            <p:ph type="body" sz="quarter" idx="21"/>
          </p:nvPr>
        </p:nvSpPr>
        <p:spPr>
          <a:xfrm>
            <a:off x="3943351" y="629576"/>
            <a:ext cx="7562850" cy="3499183"/>
          </a:xfrm>
        </p:spPr>
        <p:txBody>
          <a:bodyPr/>
          <a:lstStyle/>
          <a:p>
            <a:r>
              <a:rPr lang="en-US" sz="2400" dirty="0"/>
              <a:t>Í stuttu máli leita styrktaraðilar að </a:t>
            </a:r>
            <a:r>
              <a:rPr lang="en-US" sz="2400" b="1" dirty="0"/>
              <a:t>vel ígrunduðu verkefni </a:t>
            </a:r>
            <a:r>
              <a:rPr lang="en-US" sz="2400" dirty="0"/>
              <a:t>sem er leitt af </a:t>
            </a:r>
            <a:r>
              <a:rPr lang="en-US" sz="2400" b="1" dirty="0"/>
              <a:t>áhugasömu og hæfu fólki – verkefni sem mætir skýrri markaðsþörf, sýnir </a:t>
            </a:r>
            <a:r>
              <a:rPr lang="en-US" sz="2400" dirty="0"/>
              <a:t>sterka fjárhagsáætlun og styður beint markmið </a:t>
            </a:r>
            <a:r>
              <a:rPr lang="en-US" sz="2400" dirty="0" err="1"/>
              <a:t>styrkjaráætlunar</a:t>
            </a:r>
            <a:r>
              <a:rPr lang="en-US" sz="2400" dirty="0"/>
              <a:t> þeirra.</a:t>
            </a:r>
          </a:p>
          <a:p>
            <a:endParaRPr lang="en-US" sz="2400" dirty="0"/>
          </a:p>
          <a:p>
            <a:r>
              <a:rPr lang="en-US" sz="2400" b="1" dirty="0"/>
              <a:t>Verkefni þitt er að tengja þessa punkta</a:t>
            </a:r>
            <a:r>
              <a:rPr lang="en-US" sz="2400" dirty="0"/>
              <a:t>: sýna þeim hvers vegna verkefnið þitt skiptir máli, hvernig það virkar og hvers vegna þú ert rétti einstaklingurinn til að láta það verða að veruleika.</a:t>
            </a:r>
          </a:p>
          <a:p>
            <a:pPr>
              <a:spcAft>
                <a:spcPts val="1200"/>
              </a:spcAft>
            </a:pPr>
            <a:endParaRPr lang="en-IE" sz="2400" dirty="0"/>
          </a:p>
        </p:txBody>
      </p:sp>
      <p:sp>
        <p:nvSpPr>
          <p:cNvPr id="4" name="TextBox 3">
            <a:extLst>
              <a:ext uri="{FF2B5EF4-FFF2-40B4-BE49-F238E27FC236}">
                <a16:creationId xmlns:a16="http://schemas.microsoft.com/office/drawing/2014/main" id="{F0306712-DBC3-774A-5AEF-693655E5237B}"/>
              </a:ext>
            </a:extLst>
          </p:cNvPr>
          <p:cNvSpPr txBox="1"/>
          <p:nvPr/>
        </p:nvSpPr>
        <p:spPr>
          <a:xfrm>
            <a:off x="1232558" y="3686987"/>
            <a:ext cx="10073617" cy="2862322"/>
          </a:xfrm>
          <a:prstGeom prst="rect">
            <a:avLst/>
          </a:prstGeom>
          <a:noFill/>
        </p:spPr>
        <p:txBody>
          <a:bodyPr wrap="square">
            <a:spAutoFit/>
          </a:bodyPr>
          <a:lstStyle/>
          <a:p>
            <a:r>
              <a:rPr lang="en-US" b="1" i="1" dirty="0">
                <a:solidFill>
                  <a:srgbClr val="494949"/>
                </a:solidFill>
                <a:latin typeface="Google Sans"/>
              </a:rPr>
              <a:t>Mælt er með lestri</a:t>
            </a:r>
          </a:p>
          <a:p>
            <a:pPr marL="285750" indent="-285750" fontAlgn="base">
              <a:buFont typeface="Arial" panose="020B0604020202020204" pitchFamily="34" charset="0"/>
              <a:buChar char="•"/>
            </a:pPr>
            <a:r>
              <a:rPr lang="en-IE" dirty="0">
                <a:solidFill>
                  <a:srgbClr val="00B0F0"/>
                </a:solidFill>
                <a:hlinkClick r:id="rId2">
                  <a:extLst>
                    <a:ext uri="{A12FA001-AC4F-418D-AE19-62706E023703}">
                      <ahyp:hlinkClr xmlns:ahyp="http://schemas.microsoft.com/office/drawing/2018/hyperlinkcolor" val="tx"/>
                    </a:ext>
                  </a:extLst>
                </a:hlinkClick>
              </a:rPr>
              <a:t>Slóvenskir og evrópskir útboðsverkefni</a:t>
            </a:r>
            <a:endParaRPr lang="en-IE"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3">
                  <a:extLst>
                    <a:ext uri="{A12FA001-AC4F-418D-AE19-62706E023703}">
                      <ahyp:hlinkClr xmlns:ahyp="http://schemas.microsoft.com/office/drawing/2018/hyperlinkcolor" val="tx"/>
                    </a:ext>
                  </a:extLst>
                </a:hlinkClick>
              </a:rPr>
              <a:t>Óendurgreiðanlegir styrkir til ferðaþjónustu: allar opnuðu auglýsingar </a:t>
            </a:r>
            <a:r>
              <a:rPr lang="en-US" dirty="0" err="1">
                <a:solidFill>
                  <a:srgbClr val="00B0F0"/>
                </a:solidFill>
                <a:hlinkClick r:id="rId3">
                  <a:extLst>
                    <a:ext uri="{A12FA001-AC4F-418D-AE19-62706E023703}">
                      <ahyp:hlinkClr xmlns:ahyp="http://schemas.microsoft.com/office/drawing/2018/hyperlinkcolor" val="tx"/>
                    </a:ext>
                  </a:extLst>
                </a:hlinkClick>
              </a:rPr>
              <a:t>Invitalia </a:t>
            </a:r>
            <a:r>
              <a:rPr lang="en-US" dirty="0">
                <a:solidFill>
                  <a:srgbClr val="00B0F0"/>
                </a:solidFill>
                <a:hlinkClick r:id="rId3">
                  <a:extLst>
                    <a:ext uri="{A12FA001-AC4F-418D-AE19-62706E023703}">
                      <ahyp:hlinkClr xmlns:ahyp="http://schemas.microsoft.com/office/drawing/2018/hyperlinkcolor" val="tx"/>
                    </a:ext>
                  </a:extLst>
                </a:hlinkClick>
              </a:rPr>
              <a:t>fyrir árið 2025</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4">
                  <a:extLst>
                    <a:ext uri="{A12FA001-AC4F-418D-AE19-62706E023703}">
                      <ahyp:hlinkClr xmlns:ahyp="http://schemas.microsoft.com/office/drawing/2018/hyperlinkcolor" val="tx"/>
                    </a:ext>
                  </a:extLst>
                </a:hlinkClick>
              </a:rPr>
              <a:t>Hollensk skattabreytingar í átt að sjálfbærni: yfirlit</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5">
                  <a:extLst>
                    <a:ext uri="{A12FA001-AC4F-418D-AE19-62706E023703}">
                      <ahyp:hlinkClr xmlns:ahyp="http://schemas.microsoft.com/office/drawing/2018/hyperlinkcolor" val="tx"/>
                    </a:ext>
                  </a:extLst>
                </a:hlinkClick>
              </a:rPr>
              <a:t>Kynning á sjóði til ferðaþjónustu í dreifbýli</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6">
                  <a:extLst>
                    <a:ext uri="{A12FA001-AC4F-418D-AE19-62706E023703}">
                      <ahyp:hlinkClr xmlns:ahyp="http://schemas.microsoft.com/office/drawing/2018/hyperlinkcolor" val="tx"/>
                    </a:ext>
                  </a:extLst>
                </a:hlinkClick>
              </a:rPr>
              <a:t>LEADER 2024 Evrópskt </a:t>
            </a:r>
            <a:r>
              <a:rPr lang="en-US" dirty="0" err="1">
                <a:solidFill>
                  <a:srgbClr val="00B0F0"/>
                </a:solidFill>
                <a:hlinkClick r:id="rId6">
                  <a:extLst>
                    <a:ext uri="{A12FA001-AC4F-418D-AE19-62706E023703}">
                      <ahyp:hlinkClr xmlns:ahyp="http://schemas.microsoft.com/office/drawing/2018/hyperlinkcolor" val="tx"/>
                    </a:ext>
                  </a:extLst>
                </a:hlinkClick>
              </a:rPr>
              <a:t>fjármögnunarverkefni </a:t>
            </a:r>
            <a:r>
              <a:rPr lang="en-US" dirty="0">
                <a:solidFill>
                  <a:srgbClr val="00B0F0"/>
                </a:solidFill>
                <a:hlinkClick r:id="rId6">
                  <a:extLst>
                    <a:ext uri="{A12FA001-AC4F-418D-AE19-62706E023703}">
                      <ahyp:hlinkClr xmlns:ahyp="http://schemas.microsoft.com/office/drawing/2018/hyperlinkcolor" val="tx"/>
                    </a:ext>
                  </a:extLst>
                </a:hlinkClick>
              </a:rPr>
              <a:t>sem einbeitir sér að þróun dreifbýlis.</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7">
                  <a:extLst>
                    <a:ext uri="{A12FA001-AC4F-418D-AE19-62706E023703}">
                      <ahyp:hlinkClr xmlns:ahyp="http://schemas.microsoft.com/office/drawing/2018/hyperlinkcolor" val="tx"/>
                    </a:ext>
                  </a:extLst>
                </a:hlinkClick>
              </a:rPr>
              <a:t>Verkefni um fjölbreytni á Ardara-búi varð að veruleika með Leader-fjármögnun</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8">
                  <a:extLst>
                    <a:ext uri="{A12FA001-AC4F-418D-AE19-62706E023703}">
                      <ahyp:hlinkClr xmlns:ahyp="http://schemas.microsoft.com/office/drawing/2018/hyperlinkcolor" val="tx"/>
                    </a:ext>
                  </a:extLst>
                </a:hlinkClick>
              </a:rPr>
              <a:t>Að stofna glamping-fyrirtæki: fullkomin leiðarvísir</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9">
                  <a:extLst>
                    <a:ext uri="{A12FA001-AC4F-418D-AE19-62706E023703}">
                      <ahyp:hlinkClr xmlns:ahyp="http://schemas.microsoft.com/office/drawing/2018/hyperlinkcolor" val="tx"/>
                    </a:ext>
                  </a:extLst>
                </a:hlinkClick>
              </a:rPr>
              <a:t>LEADER-fjármögnun fyrir ríka vef írsks sveita lífs</a:t>
            </a:r>
            <a:endParaRPr lang="en-US" dirty="0">
              <a:solidFill>
                <a:srgbClr val="00B0F0"/>
              </a:solidFill>
            </a:endParaRPr>
          </a:p>
          <a:p>
            <a:pPr marL="285750" indent="-285750" fontAlgn="base">
              <a:buFont typeface="Arial" panose="020B0604020202020204" pitchFamily="34" charset="0"/>
              <a:buChar char="•"/>
            </a:pPr>
            <a:r>
              <a:rPr lang="en-US" dirty="0">
                <a:solidFill>
                  <a:srgbClr val="00B0F0"/>
                </a:solidFill>
                <a:hlinkClick r:id="rId10">
                  <a:extLst>
                    <a:ext uri="{A12FA001-AC4F-418D-AE19-62706E023703}">
                      <ahyp:hlinkClr xmlns:ahyp="http://schemas.microsoft.com/office/drawing/2018/hyperlinkcolor" val="tx"/>
                    </a:ext>
                  </a:extLst>
                </a:hlinkClick>
              </a:rPr>
              <a:t>Glamping-svæði á Bere fær styrk úr Leader</a:t>
            </a:r>
            <a:endParaRPr lang="en-IE" dirty="0">
              <a:solidFill>
                <a:srgbClr val="00B0F0"/>
              </a:solidFill>
            </a:endParaRPr>
          </a:p>
        </p:txBody>
      </p:sp>
      <p:pic>
        <p:nvPicPr>
          <p:cNvPr id="5" name="Picture 4">
            <a:extLst>
              <a:ext uri="{FF2B5EF4-FFF2-40B4-BE49-F238E27FC236}">
                <a16:creationId xmlns:a16="http://schemas.microsoft.com/office/drawing/2014/main" id="{0545BD8C-9CB1-B2DD-8501-D67023791552}"/>
              </a:ext>
            </a:extLst>
          </p:cNvPr>
          <p:cNvPicPr>
            <a:picLocks noChangeAspect="1"/>
          </p:cNvPicPr>
          <p:nvPr/>
        </p:nvPicPr>
        <p:blipFill>
          <a:blip r:embed="rId11"/>
          <a:stretch>
            <a:fillRect/>
          </a:stretch>
        </p:blipFill>
        <p:spPr>
          <a:xfrm>
            <a:off x="381969" y="4446189"/>
            <a:ext cx="850589" cy="846711"/>
          </a:xfrm>
          <a:prstGeom prst="rect">
            <a:avLst/>
          </a:prstGeom>
        </p:spPr>
      </p:pic>
    </p:spTree>
    <p:extLst>
      <p:ext uri="{BB962C8B-B14F-4D97-AF65-F5344CB8AC3E}">
        <p14:creationId xmlns:p14="http://schemas.microsoft.com/office/powerpoint/2010/main" val="4029183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9995F-23EF-9F36-C8B5-DB4516BF6F6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6CBFAA9-D649-B8A1-C9BF-ACF8A04C84CE}"/>
              </a:ext>
            </a:extLst>
          </p:cNvPr>
          <p:cNvSpPr>
            <a:spLocks noGrp="1"/>
          </p:cNvSpPr>
          <p:nvPr>
            <p:ph type="body" sz="quarter" idx="17"/>
          </p:nvPr>
        </p:nvSpPr>
        <p:spPr/>
        <p:txBody>
          <a:bodyPr/>
          <a:lstStyle/>
          <a:p>
            <a:r>
              <a:rPr lang="en-IE" dirty="0"/>
              <a:t>09</a:t>
            </a:r>
          </a:p>
        </p:txBody>
      </p:sp>
      <p:sp>
        <p:nvSpPr>
          <p:cNvPr id="12" name="Text Placeholder 8">
            <a:extLst>
              <a:ext uri="{FF2B5EF4-FFF2-40B4-BE49-F238E27FC236}">
                <a16:creationId xmlns:a16="http://schemas.microsoft.com/office/drawing/2014/main" id="{2C4C8DB8-2348-F20A-9CB7-4EF2D000D9AF}"/>
              </a:ext>
            </a:extLst>
          </p:cNvPr>
          <p:cNvSpPr>
            <a:spLocks noGrp="1"/>
          </p:cNvSpPr>
          <p:nvPr>
            <p:ph type="body" sz="quarter" idx="16"/>
          </p:nvPr>
        </p:nvSpPr>
        <p:spPr>
          <a:xfrm>
            <a:off x="352931" y="2487978"/>
            <a:ext cx="5282339" cy="3066422"/>
          </a:xfrm>
        </p:spPr>
        <p:txBody>
          <a:bodyPr/>
          <a:lstStyle/>
          <a:p>
            <a:r>
              <a:rPr lang="en-IE" sz="4000" dirty="0"/>
              <a:t>Dæmisvörður svara við spurningum í styrkumsókn</a:t>
            </a:r>
            <a:endParaRPr lang="en-IE" dirty="0"/>
          </a:p>
        </p:txBody>
      </p:sp>
      <p:sp>
        <p:nvSpPr>
          <p:cNvPr id="15" name="TextBox 14">
            <a:extLst>
              <a:ext uri="{FF2B5EF4-FFF2-40B4-BE49-F238E27FC236}">
                <a16:creationId xmlns:a16="http://schemas.microsoft.com/office/drawing/2014/main" id="{8586DDF4-D0AB-4A9E-A86F-7C6DA3525375}"/>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Umsóknir um styrki geta reynst yfirþyrmandi, sérstaklega þegar þú ert ekki viss um hvað styrktaraðilar vilja heyra. Þessi kafli inniheldur dæmi um svör og hugmyndir að orðalagi fyrir algengar spurningar um áhrif, nýsköpun, sjálfbærni og verðmæti fyrir samfélagið, sem auðvelda að semja sannfærandi og áhrifarík svör.</a:t>
            </a:r>
            <a:endParaRPr lang="en-IE" sz="2200" dirty="0">
              <a:solidFill>
                <a:srgbClr val="494949"/>
              </a:solidFill>
            </a:endParaRPr>
          </a:p>
        </p:txBody>
      </p:sp>
      <p:pic>
        <p:nvPicPr>
          <p:cNvPr id="6" name="Picture Placeholder 5" descr="A person writing on a whiteboard&#10;&#10;AI-generated content may be incorrect.">
            <a:extLst>
              <a:ext uri="{FF2B5EF4-FFF2-40B4-BE49-F238E27FC236}">
                <a16:creationId xmlns:a16="http://schemas.microsoft.com/office/drawing/2014/main" id="{FD7A8869-02BD-2387-B472-91E451DEF0DC}"/>
              </a:ext>
            </a:extLst>
          </p:cNvPr>
          <p:cNvPicPr>
            <a:picLocks noGrp="1" noChangeAspect="1"/>
          </p:cNvPicPr>
          <p:nvPr>
            <p:ph type="pic" sz="quarter" idx="19"/>
          </p:nvPr>
        </p:nvPicPr>
        <p:blipFill>
          <a:blip r:embed="rId2"/>
          <a:srcRect l="1931" r="1931"/>
          <a:stretch>
            <a:fillRect/>
          </a:stretch>
        </p:blipFill>
        <p:spPr/>
      </p:pic>
    </p:spTree>
    <p:extLst>
      <p:ext uri="{BB962C8B-B14F-4D97-AF65-F5344CB8AC3E}">
        <p14:creationId xmlns:p14="http://schemas.microsoft.com/office/powerpoint/2010/main" val="3950727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FCBCAC-559B-15EF-C2D2-F7FA5D3213A4}"/>
              </a:ext>
            </a:extLst>
          </p:cNvPr>
          <p:cNvSpPr>
            <a:spLocks noGrp="1"/>
          </p:cNvSpPr>
          <p:nvPr>
            <p:ph type="body" sz="quarter" idx="18"/>
          </p:nvPr>
        </p:nvSpPr>
        <p:spPr>
          <a:xfrm>
            <a:off x="485269" y="1779837"/>
            <a:ext cx="3381881" cy="1049221"/>
          </a:xfrm>
        </p:spPr>
        <p:txBody>
          <a:bodyPr/>
          <a:lstStyle/>
          <a:p>
            <a:pPr>
              <a:lnSpc>
                <a:spcPct val="100000"/>
              </a:lnSpc>
            </a:pPr>
            <a:r>
              <a:rPr lang="en-US" sz="3400" dirty="0"/>
              <a:t>Inngangur </a:t>
            </a:r>
            <a:endParaRPr lang="en-IE" sz="3400" dirty="0"/>
          </a:p>
        </p:txBody>
      </p:sp>
      <p:sp>
        <p:nvSpPr>
          <p:cNvPr id="4" name="Text Placeholder 3">
            <a:extLst>
              <a:ext uri="{FF2B5EF4-FFF2-40B4-BE49-F238E27FC236}">
                <a16:creationId xmlns:a16="http://schemas.microsoft.com/office/drawing/2014/main" id="{9E0E7891-2EC5-1D9A-F83F-6FA838C28A38}"/>
              </a:ext>
            </a:extLst>
          </p:cNvPr>
          <p:cNvSpPr>
            <a:spLocks noGrp="1"/>
          </p:cNvSpPr>
          <p:nvPr>
            <p:ph type="body" sz="quarter" idx="19"/>
          </p:nvPr>
        </p:nvSpPr>
        <p:spPr>
          <a:xfrm>
            <a:off x="528133" y="645559"/>
            <a:ext cx="3186617" cy="385564"/>
          </a:xfrm>
        </p:spPr>
        <p:txBody>
          <a:bodyPr/>
          <a:lstStyle/>
          <a:p>
            <a:r>
              <a:rPr lang="en-IE" sz="3200" dirty="0"/>
              <a:t>Spurningar um styrkumsókn</a:t>
            </a:r>
          </a:p>
        </p:txBody>
      </p:sp>
      <p:sp>
        <p:nvSpPr>
          <p:cNvPr id="2" name="Text Placeholder 1">
            <a:extLst>
              <a:ext uri="{FF2B5EF4-FFF2-40B4-BE49-F238E27FC236}">
                <a16:creationId xmlns:a16="http://schemas.microsoft.com/office/drawing/2014/main" id="{8BF3300D-0068-79E5-5380-4FFB55F5C1FA}"/>
              </a:ext>
            </a:extLst>
          </p:cNvPr>
          <p:cNvSpPr>
            <a:spLocks noGrp="1"/>
          </p:cNvSpPr>
          <p:nvPr>
            <p:ph type="body" sz="quarter" idx="16"/>
          </p:nvPr>
        </p:nvSpPr>
        <p:spPr>
          <a:xfrm>
            <a:off x="4076701" y="124738"/>
            <a:ext cx="7943850" cy="803654"/>
          </a:xfrm>
        </p:spPr>
        <p:txBody>
          <a:bodyPr/>
          <a:lstStyle/>
          <a:p>
            <a:pPr marL="457200" indent="-457200">
              <a:spcAft>
                <a:spcPts val="1200"/>
              </a:spcAft>
              <a:buFont typeface="Wingdings" panose="05000000000000000000" pitchFamily="2" charset="2"/>
              <a:buChar char="Ø"/>
            </a:pPr>
            <a:r>
              <a:rPr lang="en-US" dirty="0"/>
              <a:t>Dæmisvörur fyrir spurningar í styrkumsóknum</a:t>
            </a:r>
          </a:p>
          <a:p>
            <a:pPr algn="ctr"/>
            <a:endParaRPr lang="en-IE" sz="3200" dirty="0"/>
          </a:p>
        </p:txBody>
      </p:sp>
      <p:sp>
        <p:nvSpPr>
          <p:cNvPr id="6" name="Text Placeholder 5">
            <a:extLst>
              <a:ext uri="{FF2B5EF4-FFF2-40B4-BE49-F238E27FC236}">
                <a16:creationId xmlns:a16="http://schemas.microsoft.com/office/drawing/2014/main" id="{BC6C150F-E2E2-4BDC-E358-6C8901BF83AF}"/>
              </a:ext>
            </a:extLst>
          </p:cNvPr>
          <p:cNvSpPr>
            <a:spLocks noGrp="1"/>
          </p:cNvSpPr>
          <p:nvPr>
            <p:ph type="body" sz="quarter" idx="21"/>
          </p:nvPr>
        </p:nvSpPr>
        <p:spPr>
          <a:xfrm>
            <a:off x="4461117" y="745373"/>
            <a:ext cx="6826007" cy="3499183"/>
          </a:xfrm>
        </p:spPr>
        <p:txBody>
          <a:bodyPr/>
          <a:lstStyle/>
          <a:p>
            <a:pPr>
              <a:spcAft>
                <a:spcPts val="600"/>
              </a:spcAft>
            </a:pPr>
            <a:r>
              <a:rPr lang="en-US" sz="2400" dirty="0"/>
              <a:t>Umsóknir um styrki koma oft fram sem </a:t>
            </a:r>
            <a:r>
              <a:rPr lang="en-US" sz="2400" dirty="0" err="1"/>
              <a:t>staðlaðar </a:t>
            </a:r>
            <a:r>
              <a:rPr lang="en-US" sz="2400" dirty="0"/>
              <a:t>spurningalistar með tilteknum spurningum. Hér eru nokkur almenn ráð til að koma þér af stað:</a:t>
            </a:r>
          </a:p>
          <a:p>
            <a:pPr>
              <a:spcAft>
                <a:spcPts val="600"/>
              </a:spcAft>
            </a:pPr>
            <a:endParaRPr lang="en-US" sz="2400" dirty="0"/>
          </a:p>
          <a:p>
            <a:pPr marL="342900" indent="-342900">
              <a:spcAft>
                <a:spcPts val="600"/>
              </a:spcAft>
              <a:buFont typeface="Wingdings" panose="05000000000000000000" pitchFamily="2" charset="2"/>
              <a:buChar char="q"/>
            </a:pPr>
            <a:r>
              <a:rPr lang="en-US" sz="2400" dirty="0"/>
              <a:t>Notaðu </a:t>
            </a:r>
            <a:r>
              <a:rPr lang="en-US" sz="2400" b="1" dirty="0">
                <a:solidFill>
                  <a:srgbClr val="E96751"/>
                </a:solidFill>
              </a:rPr>
              <a:t>skýrt, hreint mál án sérhæfðra hugtaka</a:t>
            </a:r>
            <a:r>
              <a:rPr lang="en-US" sz="2400" dirty="0"/>
              <a:t>. Gerðu ráð fyrir að matsmaðurinn þekki ekki vel til þíns sviðs eða glamping-þróunar – útskýrðu hugtök þar sem þörf krefur (en stuttlega).</a:t>
            </a:r>
          </a:p>
          <a:p>
            <a:pPr>
              <a:spcAft>
                <a:spcPts val="600"/>
              </a:spcAft>
            </a:pPr>
            <a:endParaRPr lang="en-US" sz="2400" dirty="0"/>
          </a:p>
          <a:p>
            <a:pPr marL="342900" indent="-342900">
              <a:spcAft>
                <a:spcPts val="600"/>
              </a:spcAft>
              <a:buFont typeface="Wingdings" panose="05000000000000000000" pitchFamily="2" charset="2"/>
              <a:buChar char="q"/>
            </a:pPr>
            <a:r>
              <a:rPr lang="en-US" sz="2400" b="1" dirty="0">
                <a:solidFill>
                  <a:srgbClr val="E96751"/>
                </a:solidFill>
              </a:rPr>
              <a:t>Vertu nákvæmur og raunsær. </a:t>
            </a:r>
            <a:r>
              <a:rPr lang="en-US" sz="2400" dirty="0"/>
              <a:t>Forðastu of mikið ornað loforð án stoðgagna. Ef þú lýsir "hundruðum starfa" eða "100% nýtingu", hljómar það vafasamt. Betra er að sýna hóflegar, trúverðugar tölur og útskýra hvernig þú komst að þeim.</a:t>
            </a:r>
          </a:p>
        </p:txBody>
      </p:sp>
      <p:grpSp>
        <p:nvGrpSpPr>
          <p:cNvPr id="5" name="Graphic 2">
            <a:extLst>
              <a:ext uri="{FF2B5EF4-FFF2-40B4-BE49-F238E27FC236}">
                <a16:creationId xmlns:a16="http://schemas.microsoft.com/office/drawing/2014/main" id="{6830C2C0-301A-D91A-0866-A27256B4451D}"/>
              </a:ext>
            </a:extLst>
          </p:cNvPr>
          <p:cNvGrpSpPr/>
          <p:nvPr/>
        </p:nvGrpSpPr>
        <p:grpSpPr>
          <a:xfrm>
            <a:off x="803364" y="4163388"/>
            <a:ext cx="2825100" cy="1668675"/>
            <a:chOff x="6309375" y="3100788"/>
            <a:chExt cx="1262188" cy="787212"/>
          </a:xfrm>
        </p:grpSpPr>
        <p:sp>
          <p:nvSpPr>
            <p:cNvPr id="7" name="Freeform 457">
              <a:extLst>
                <a:ext uri="{FF2B5EF4-FFF2-40B4-BE49-F238E27FC236}">
                  <a16:creationId xmlns:a16="http://schemas.microsoft.com/office/drawing/2014/main" id="{717DCBFF-CB7A-B8F1-38EE-A7089079D41E}"/>
                </a:ext>
              </a:extLst>
            </p:cNvPr>
            <p:cNvSpPr/>
            <p:nvPr/>
          </p:nvSpPr>
          <p:spPr>
            <a:xfrm>
              <a:off x="7452183" y="3717204"/>
              <a:ext cx="62636" cy="92185"/>
            </a:xfrm>
            <a:custGeom>
              <a:avLst/>
              <a:gdLst>
                <a:gd name="connsiteX0" fmla="*/ 37719 w 62636"/>
                <a:gd name="connsiteY0" fmla="*/ 71840 h 92185"/>
                <a:gd name="connsiteX1" fmla="*/ 61493 w 62636"/>
                <a:gd name="connsiteY1" fmla="*/ 8061 h 92185"/>
                <a:gd name="connsiteX2" fmla="*/ 61493 w 62636"/>
                <a:gd name="connsiteY2" fmla="*/ 8061 h 92185"/>
                <a:gd name="connsiteX3" fmla="*/ 62636 w 62636"/>
                <a:gd name="connsiteY3" fmla="*/ 17433 h 92185"/>
                <a:gd name="connsiteX4" fmla="*/ 19431 w 62636"/>
                <a:gd name="connsiteY4" fmla="*/ 60 h 92185"/>
                <a:gd name="connsiteX5" fmla="*/ 4572 w 62636"/>
                <a:gd name="connsiteY5" fmla="*/ 13547 h 92185"/>
                <a:gd name="connsiteX6" fmla="*/ 0 w 62636"/>
                <a:gd name="connsiteY6" fmla="*/ 92186 h 92185"/>
                <a:gd name="connsiteX7" fmla="*/ 37719 w 62636"/>
                <a:gd name="connsiteY7" fmla="*/ 71840 h 9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36" h="92185">
                  <a:moveTo>
                    <a:pt x="37719" y="71840"/>
                  </a:moveTo>
                  <a:cubicBezTo>
                    <a:pt x="54178" y="54009"/>
                    <a:pt x="58978" y="31378"/>
                    <a:pt x="61493" y="8061"/>
                  </a:cubicBezTo>
                  <a:cubicBezTo>
                    <a:pt x="61493" y="8061"/>
                    <a:pt x="61493" y="8061"/>
                    <a:pt x="61493" y="8061"/>
                  </a:cubicBezTo>
                  <a:cubicBezTo>
                    <a:pt x="62407" y="10347"/>
                    <a:pt x="62636" y="13547"/>
                    <a:pt x="62636" y="17433"/>
                  </a:cubicBezTo>
                  <a:cubicBezTo>
                    <a:pt x="62407" y="-626"/>
                    <a:pt x="57150" y="-169"/>
                    <a:pt x="19431" y="60"/>
                  </a:cubicBezTo>
                  <a:cubicBezTo>
                    <a:pt x="9372" y="60"/>
                    <a:pt x="5029" y="3032"/>
                    <a:pt x="4572" y="13547"/>
                  </a:cubicBezTo>
                  <a:cubicBezTo>
                    <a:pt x="3429" y="39836"/>
                    <a:pt x="1600" y="65897"/>
                    <a:pt x="0" y="92186"/>
                  </a:cubicBezTo>
                  <a:cubicBezTo>
                    <a:pt x="14173" y="89900"/>
                    <a:pt x="27203" y="83270"/>
                    <a:pt x="37719" y="71840"/>
                  </a:cubicBezTo>
                  <a:close/>
                </a:path>
              </a:pathLst>
            </a:custGeom>
            <a:solidFill>
              <a:srgbClr val="FFFFFF"/>
            </a:solidFill>
            <a:ln w="2286" cap="flat">
              <a:noFill/>
              <a:prstDash val="solid"/>
              <a:miter/>
            </a:ln>
          </p:spPr>
          <p:txBody>
            <a:bodyPr rtlCol="0" anchor="ctr"/>
            <a:lstStyle/>
            <a:p>
              <a:endParaRPr lang="en-US"/>
            </a:p>
          </p:txBody>
        </p:sp>
        <p:sp>
          <p:nvSpPr>
            <p:cNvPr id="8" name="Freeform 458">
              <a:extLst>
                <a:ext uri="{FF2B5EF4-FFF2-40B4-BE49-F238E27FC236}">
                  <a16:creationId xmlns:a16="http://schemas.microsoft.com/office/drawing/2014/main" id="{021AE363-2EAD-D9BB-DEB2-1498660B25CD}"/>
                </a:ext>
              </a:extLst>
            </p:cNvPr>
            <p:cNvSpPr/>
            <p:nvPr/>
          </p:nvSpPr>
          <p:spPr>
            <a:xfrm>
              <a:off x="7473672" y="3174568"/>
              <a:ext cx="4800" cy="2286"/>
            </a:xfrm>
            <a:custGeom>
              <a:avLst/>
              <a:gdLst>
                <a:gd name="connsiteX0" fmla="*/ 0 w 4800"/>
                <a:gd name="connsiteY0" fmla="*/ 0 h 2286"/>
                <a:gd name="connsiteX1" fmla="*/ 4801 w 4800"/>
                <a:gd name="connsiteY1" fmla="*/ 2286 h 2286"/>
                <a:gd name="connsiteX2" fmla="*/ 0 w 4800"/>
                <a:gd name="connsiteY2" fmla="*/ 0 h 2286"/>
              </a:gdLst>
              <a:ahLst/>
              <a:cxnLst>
                <a:cxn ang="0">
                  <a:pos x="connsiteX0" y="connsiteY0"/>
                </a:cxn>
                <a:cxn ang="0">
                  <a:pos x="connsiteX1" y="connsiteY1"/>
                </a:cxn>
                <a:cxn ang="0">
                  <a:pos x="connsiteX2" y="connsiteY2"/>
                </a:cxn>
              </a:cxnLst>
              <a:rect l="l" t="t" r="r" b="b"/>
              <a:pathLst>
                <a:path w="4800" h="2286">
                  <a:moveTo>
                    <a:pt x="0" y="0"/>
                  </a:moveTo>
                  <a:cubicBezTo>
                    <a:pt x="1600" y="686"/>
                    <a:pt x="3200" y="1372"/>
                    <a:pt x="4801" y="2286"/>
                  </a:cubicBezTo>
                  <a:cubicBezTo>
                    <a:pt x="3200" y="1600"/>
                    <a:pt x="1600" y="686"/>
                    <a:pt x="0" y="0"/>
                  </a:cubicBezTo>
                  <a:close/>
                </a:path>
              </a:pathLst>
            </a:custGeom>
            <a:solidFill>
              <a:srgbClr val="FFFFFF"/>
            </a:solidFill>
            <a:ln w="2286" cap="flat">
              <a:noFill/>
              <a:prstDash val="solid"/>
              <a:miter/>
            </a:ln>
          </p:spPr>
          <p:txBody>
            <a:bodyPr rtlCol="0" anchor="ctr"/>
            <a:lstStyle/>
            <a:p>
              <a:endParaRPr lang="en-US"/>
            </a:p>
          </p:txBody>
        </p:sp>
        <p:sp>
          <p:nvSpPr>
            <p:cNvPr id="9" name="Freeform 459">
              <a:extLst>
                <a:ext uri="{FF2B5EF4-FFF2-40B4-BE49-F238E27FC236}">
                  <a16:creationId xmlns:a16="http://schemas.microsoft.com/office/drawing/2014/main" id="{28CF3420-8ECC-1B4E-E295-4490E08FC5B5}"/>
                </a:ext>
              </a:extLst>
            </p:cNvPr>
            <p:cNvSpPr/>
            <p:nvPr/>
          </p:nvSpPr>
          <p:spPr>
            <a:xfrm>
              <a:off x="7462927" y="3170453"/>
              <a:ext cx="5257" cy="1828"/>
            </a:xfrm>
            <a:custGeom>
              <a:avLst/>
              <a:gdLst>
                <a:gd name="connsiteX0" fmla="*/ 0 w 5257"/>
                <a:gd name="connsiteY0" fmla="*/ 0 h 1828"/>
                <a:gd name="connsiteX1" fmla="*/ 5258 w 5257"/>
                <a:gd name="connsiteY1" fmla="*/ 1829 h 1828"/>
                <a:gd name="connsiteX2" fmla="*/ 0 w 5257"/>
                <a:gd name="connsiteY2" fmla="*/ 0 h 1828"/>
              </a:gdLst>
              <a:ahLst/>
              <a:cxnLst>
                <a:cxn ang="0">
                  <a:pos x="connsiteX0" y="connsiteY0"/>
                </a:cxn>
                <a:cxn ang="0">
                  <a:pos x="connsiteX1" y="connsiteY1"/>
                </a:cxn>
                <a:cxn ang="0">
                  <a:pos x="connsiteX2" y="connsiteY2"/>
                </a:cxn>
              </a:cxnLst>
              <a:rect l="l" t="t" r="r" b="b"/>
              <a:pathLst>
                <a:path w="5257" h="1828">
                  <a:moveTo>
                    <a:pt x="0" y="0"/>
                  </a:moveTo>
                  <a:cubicBezTo>
                    <a:pt x="1829" y="686"/>
                    <a:pt x="3429" y="1143"/>
                    <a:pt x="5258" y="1829"/>
                  </a:cubicBezTo>
                  <a:cubicBezTo>
                    <a:pt x="3429" y="1143"/>
                    <a:pt x="1600" y="457"/>
                    <a:pt x="0" y="0"/>
                  </a:cubicBezTo>
                  <a:close/>
                </a:path>
              </a:pathLst>
            </a:custGeom>
            <a:solidFill>
              <a:srgbClr val="FFFFFF"/>
            </a:solidFill>
            <a:ln w="2286" cap="flat">
              <a:noFill/>
              <a:prstDash val="solid"/>
              <a:miter/>
            </a:ln>
          </p:spPr>
          <p:txBody>
            <a:bodyPr rtlCol="0" anchor="ctr"/>
            <a:lstStyle/>
            <a:p>
              <a:endParaRPr lang="en-US"/>
            </a:p>
          </p:txBody>
        </p:sp>
        <p:sp>
          <p:nvSpPr>
            <p:cNvPr id="10" name="Freeform 460">
              <a:extLst>
                <a:ext uri="{FF2B5EF4-FFF2-40B4-BE49-F238E27FC236}">
                  <a16:creationId xmlns:a16="http://schemas.microsoft.com/office/drawing/2014/main" id="{1B0EEEE2-A2E7-063E-F1F7-924A20E86509}"/>
                </a:ext>
              </a:extLst>
            </p:cNvPr>
            <p:cNvSpPr/>
            <p:nvPr/>
          </p:nvSpPr>
          <p:spPr>
            <a:xfrm>
              <a:off x="7457441" y="3168624"/>
              <a:ext cx="5486" cy="1600"/>
            </a:xfrm>
            <a:custGeom>
              <a:avLst/>
              <a:gdLst>
                <a:gd name="connsiteX0" fmla="*/ 0 w 5486"/>
                <a:gd name="connsiteY0" fmla="*/ 0 h 1600"/>
                <a:gd name="connsiteX1" fmla="*/ 5487 w 5486"/>
                <a:gd name="connsiteY1" fmla="*/ 1600 h 1600"/>
                <a:gd name="connsiteX2" fmla="*/ 0 w 5486"/>
                <a:gd name="connsiteY2" fmla="*/ 0 h 1600"/>
              </a:gdLst>
              <a:ahLst/>
              <a:cxnLst>
                <a:cxn ang="0">
                  <a:pos x="connsiteX0" y="connsiteY0"/>
                </a:cxn>
                <a:cxn ang="0">
                  <a:pos x="connsiteX1" y="connsiteY1"/>
                </a:cxn>
                <a:cxn ang="0">
                  <a:pos x="connsiteX2" y="connsiteY2"/>
                </a:cxn>
              </a:cxnLst>
              <a:rect l="l" t="t" r="r" b="b"/>
              <a:pathLst>
                <a:path w="5486" h="1600">
                  <a:moveTo>
                    <a:pt x="0" y="0"/>
                  </a:moveTo>
                  <a:cubicBezTo>
                    <a:pt x="1829" y="457"/>
                    <a:pt x="3658" y="1143"/>
                    <a:pt x="5487" y="1600"/>
                  </a:cubicBezTo>
                  <a:cubicBezTo>
                    <a:pt x="3429" y="1143"/>
                    <a:pt x="1829" y="457"/>
                    <a:pt x="0" y="0"/>
                  </a:cubicBezTo>
                  <a:close/>
                </a:path>
              </a:pathLst>
            </a:custGeom>
            <a:solidFill>
              <a:srgbClr val="FFFFFF"/>
            </a:solidFill>
            <a:ln w="2286" cap="flat">
              <a:noFill/>
              <a:prstDash val="solid"/>
              <a:miter/>
            </a:ln>
          </p:spPr>
          <p:txBody>
            <a:bodyPr rtlCol="0" anchor="ctr"/>
            <a:lstStyle/>
            <a:p>
              <a:endParaRPr lang="en-US"/>
            </a:p>
          </p:txBody>
        </p:sp>
        <p:sp>
          <p:nvSpPr>
            <p:cNvPr id="11" name="Freeform 461">
              <a:extLst>
                <a:ext uri="{FF2B5EF4-FFF2-40B4-BE49-F238E27FC236}">
                  <a16:creationId xmlns:a16="http://schemas.microsoft.com/office/drawing/2014/main" id="{C47FE90F-EB5E-0DAC-CD0F-9F46BA52DECC}"/>
                </a:ext>
              </a:extLst>
            </p:cNvPr>
            <p:cNvSpPr/>
            <p:nvPr/>
          </p:nvSpPr>
          <p:spPr>
            <a:xfrm>
              <a:off x="7317766" y="3334359"/>
              <a:ext cx="1828" cy="4114"/>
            </a:xfrm>
            <a:custGeom>
              <a:avLst/>
              <a:gdLst>
                <a:gd name="connsiteX0" fmla="*/ 1829 w 1828"/>
                <a:gd name="connsiteY0" fmla="*/ 4115 h 4114"/>
                <a:gd name="connsiteX1" fmla="*/ 0 w 1828"/>
                <a:gd name="connsiteY1" fmla="*/ 0 h 4114"/>
                <a:gd name="connsiteX2" fmla="*/ 1829 w 1828"/>
                <a:gd name="connsiteY2" fmla="*/ 4115 h 4114"/>
              </a:gdLst>
              <a:ahLst/>
              <a:cxnLst>
                <a:cxn ang="0">
                  <a:pos x="connsiteX0" y="connsiteY0"/>
                </a:cxn>
                <a:cxn ang="0">
                  <a:pos x="connsiteX1" y="connsiteY1"/>
                </a:cxn>
                <a:cxn ang="0">
                  <a:pos x="connsiteX2" y="connsiteY2"/>
                </a:cxn>
              </a:cxnLst>
              <a:rect l="l" t="t" r="r" b="b"/>
              <a:pathLst>
                <a:path w="1828" h="4114">
                  <a:moveTo>
                    <a:pt x="1829" y="4115"/>
                  </a:moveTo>
                  <a:cubicBezTo>
                    <a:pt x="1143" y="2743"/>
                    <a:pt x="686" y="1372"/>
                    <a:pt x="0" y="0"/>
                  </a:cubicBezTo>
                  <a:cubicBezTo>
                    <a:pt x="457" y="1372"/>
                    <a:pt x="1143" y="2743"/>
                    <a:pt x="1829" y="4115"/>
                  </a:cubicBezTo>
                  <a:close/>
                </a:path>
              </a:pathLst>
            </a:custGeom>
            <a:solidFill>
              <a:srgbClr val="FFFFFF"/>
            </a:solidFill>
            <a:ln w="2286" cap="flat">
              <a:noFill/>
              <a:prstDash val="solid"/>
              <a:miter/>
            </a:ln>
          </p:spPr>
          <p:txBody>
            <a:bodyPr rtlCol="0" anchor="ctr"/>
            <a:lstStyle/>
            <a:p>
              <a:endParaRPr lang="en-US"/>
            </a:p>
          </p:txBody>
        </p:sp>
        <p:sp>
          <p:nvSpPr>
            <p:cNvPr id="12" name="Freeform 462">
              <a:extLst>
                <a:ext uri="{FF2B5EF4-FFF2-40B4-BE49-F238E27FC236}">
                  <a16:creationId xmlns:a16="http://schemas.microsoft.com/office/drawing/2014/main" id="{63EB5AF0-3E5D-5F79-44B8-270AD618F64F}"/>
                </a:ext>
              </a:extLst>
            </p:cNvPr>
            <p:cNvSpPr/>
            <p:nvPr/>
          </p:nvSpPr>
          <p:spPr>
            <a:xfrm>
              <a:off x="7316166" y="3329787"/>
              <a:ext cx="1600" cy="4343"/>
            </a:xfrm>
            <a:custGeom>
              <a:avLst/>
              <a:gdLst>
                <a:gd name="connsiteX0" fmla="*/ 1600 w 1600"/>
                <a:gd name="connsiteY0" fmla="*/ 4343 h 4343"/>
                <a:gd name="connsiteX1" fmla="*/ 0 w 1600"/>
                <a:gd name="connsiteY1" fmla="*/ 0 h 4343"/>
                <a:gd name="connsiteX2" fmla="*/ 1600 w 1600"/>
                <a:gd name="connsiteY2" fmla="*/ 4343 h 4343"/>
              </a:gdLst>
              <a:ahLst/>
              <a:cxnLst>
                <a:cxn ang="0">
                  <a:pos x="connsiteX0" y="connsiteY0"/>
                </a:cxn>
                <a:cxn ang="0">
                  <a:pos x="connsiteX1" y="connsiteY1"/>
                </a:cxn>
                <a:cxn ang="0">
                  <a:pos x="connsiteX2" y="connsiteY2"/>
                </a:cxn>
              </a:cxnLst>
              <a:rect l="l" t="t" r="r" b="b"/>
              <a:pathLst>
                <a:path w="1600" h="4343">
                  <a:moveTo>
                    <a:pt x="1600" y="4343"/>
                  </a:moveTo>
                  <a:cubicBezTo>
                    <a:pt x="1143" y="2972"/>
                    <a:pt x="457" y="1372"/>
                    <a:pt x="0" y="0"/>
                  </a:cubicBezTo>
                  <a:cubicBezTo>
                    <a:pt x="457" y="1372"/>
                    <a:pt x="914" y="2972"/>
                    <a:pt x="1600" y="4343"/>
                  </a:cubicBezTo>
                  <a:close/>
                </a:path>
              </a:pathLst>
            </a:custGeom>
            <a:solidFill>
              <a:srgbClr val="FFFFFF"/>
            </a:solidFill>
            <a:ln w="2286" cap="flat">
              <a:noFill/>
              <a:prstDash val="solid"/>
              <a:miter/>
            </a:ln>
          </p:spPr>
          <p:txBody>
            <a:bodyPr rtlCol="0" anchor="ctr"/>
            <a:lstStyle/>
            <a:p>
              <a:endParaRPr lang="en-US"/>
            </a:p>
          </p:txBody>
        </p:sp>
        <p:sp>
          <p:nvSpPr>
            <p:cNvPr id="13" name="Freeform 463">
              <a:extLst>
                <a:ext uri="{FF2B5EF4-FFF2-40B4-BE49-F238E27FC236}">
                  <a16:creationId xmlns:a16="http://schemas.microsoft.com/office/drawing/2014/main" id="{6750324C-B2C6-C70A-8E04-AE380C5884CB}"/>
                </a:ext>
              </a:extLst>
            </p:cNvPr>
            <p:cNvSpPr/>
            <p:nvPr/>
          </p:nvSpPr>
          <p:spPr>
            <a:xfrm>
              <a:off x="7468185" y="3172282"/>
              <a:ext cx="5029" cy="2057"/>
            </a:xfrm>
            <a:custGeom>
              <a:avLst/>
              <a:gdLst>
                <a:gd name="connsiteX0" fmla="*/ 0 w 5029"/>
                <a:gd name="connsiteY0" fmla="*/ 0 h 2057"/>
                <a:gd name="connsiteX1" fmla="*/ 5029 w 5029"/>
                <a:gd name="connsiteY1" fmla="*/ 2057 h 2057"/>
                <a:gd name="connsiteX2" fmla="*/ 0 w 5029"/>
                <a:gd name="connsiteY2" fmla="*/ 0 h 2057"/>
              </a:gdLst>
              <a:ahLst/>
              <a:cxnLst>
                <a:cxn ang="0">
                  <a:pos x="connsiteX0" y="connsiteY0"/>
                </a:cxn>
                <a:cxn ang="0">
                  <a:pos x="connsiteX1" y="connsiteY1"/>
                </a:cxn>
                <a:cxn ang="0">
                  <a:pos x="connsiteX2" y="connsiteY2"/>
                </a:cxn>
              </a:cxnLst>
              <a:rect l="l" t="t" r="r" b="b"/>
              <a:pathLst>
                <a:path w="5029" h="2057">
                  <a:moveTo>
                    <a:pt x="0" y="0"/>
                  </a:moveTo>
                  <a:cubicBezTo>
                    <a:pt x="1600" y="686"/>
                    <a:pt x="3429" y="1372"/>
                    <a:pt x="5029" y="2057"/>
                  </a:cubicBezTo>
                  <a:cubicBezTo>
                    <a:pt x="3429" y="1372"/>
                    <a:pt x="1828" y="686"/>
                    <a:pt x="0" y="0"/>
                  </a:cubicBezTo>
                  <a:close/>
                </a:path>
              </a:pathLst>
            </a:custGeom>
            <a:solidFill>
              <a:srgbClr val="FFFFFF"/>
            </a:solidFill>
            <a:ln w="2286" cap="flat">
              <a:noFill/>
              <a:prstDash val="solid"/>
              <a:miter/>
            </a:ln>
          </p:spPr>
          <p:txBody>
            <a:bodyPr rtlCol="0" anchor="ctr"/>
            <a:lstStyle/>
            <a:p>
              <a:endParaRPr lang="en-US"/>
            </a:p>
          </p:txBody>
        </p:sp>
        <p:sp>
          <p:nvSpPr>
            <p:cNvPr id="14" name="Freeform 464">
              <a:extLst>
                <a:ext uri="{FF2B5EF4-FFF2-40B4-BE49-F238E27FC236}">
                  <a16:creationId xmlns:a16="http://schemas.microsoft.com/office/drawing/2014/main" id="{EC5DCC2B-B7DB-9278-43AD-82879790961A}"/>
                </a:ext>
              </a:extLst>
            </p:cNvPr>
            <p:cNvSpPr/>
            <p:nvPr/>
          </p:nvSpPr>
          <p:spPr>
            <a:xfrm>
              <a:off x="7511391" y="3201543"/>
              <a:ext cx="2743" cy="2971"/>
            </a:xfrm>
            <a:custGeom>
              <a:avLst/>
              <a:gdLst>
                <a:gd name="connsiteX0" fmla="*/ 0 w 2743"/>
                <a:gd name="connsiteY0" fmla="*/ 0 h 2971"/>
                <a:gd name="connsiteX1" fmla="*/ 2743 w 2743"/>
                <a:gd name="connsiteY1" fmla="*/ 2972 h 2971"/>
                <a:gd name="connsiteX2" fmla="*/ 0 w 2743"/>
                <a:gd name="connsiteY2" fmla="*/ 0 h 2971"/>
              </a:gdLst>
              <a:ahLst/>
              <a:cxnLst>
                <a:cxn ang="0">
                  <a:pos x="connsiteX0" y="connsiteY0"/>
                </a:cxn>
                <a:cxn ang="0">
                  <a:pos x="connsiteX1" y="connsiteY1"/>
                </a:cxn>
                <a:cxn ang="0">
                  <a:pos x="connsiteX2" y="connsiteY2"/>
                </a:cxn>
              </a:cxnLst>
              <a:rect l="l" t="t" r="r" b="b"/>
              <a:pathLst>
                <a:path w="2743" h="2971">
                  <a:moveTo>
                    <a:pt x="0" y="0"/>
                  </a:moveTo>
                  <a:cubicBezTo>
                    <a:pt x="914" y="914"/>
                    <a:pt x="1829" y="2057"/>
                    <a:pt x="2743" y="2972"/>
                  </a:cubicBezTo>
                  <a:cubicBezTo>
                    <a:pt x="1829" y="2057"/>
                    <a:pt x="914" y="1143"/>
                    <a:pt x="0" y="0"/>
                  </a:cubicBezTo>
                  <a:close/>
                </a:path>
              </a:pathLst>
            </a:custGeom>
            <a:solidFill>
              <a:srgbClr val="FFFFFF"/>
            </a:solidFill>
            <a:ln w="2286" cap="flat">
              <a:noFill/>
              <a:prstDash val="solid"/>
              <a:miter/>
            </a:ln>
          </p:spPr>
          <p:txBody>
            <a:bodyPr rtlCol="0" anchor="ctr"/>
            <a:lstStyle/>
            <a:p>
              <a:endParaRPr lang="en-US"/>
            </a:p>
          </p:txBody>
        </p:sp>
        <p:sp>
          <p:nvSpPr>
            <p:cNvPr id="15" name="Freeform 465">
              <a:extLst>
                <a:ext uri="{FF2B5EF4-FFF2-40B4-BE49-F238E27FC236}">
                  <a16:creationId xmlns:a16="http://schemas.microsoft.com/office/drawing/2014/main" id="{850E4282-1391-E140-8AEE-8790405B670D}"/>
                </a:ext>
              </a:extLst>
            </p:cNvPr>
            <p:cNvSpPr/>
            <p:nvPr/>
          </p:nvSpPr>
          <p:spPr>
            <a:xfrm>
              <a:off x="7498360" y="3189655"/>
              <a:ext cx="3429" cy="2743"/>
            </a:xfrm>
            <a:custGeom>
              <a:avLst/>
              <a:gdLst>
                <a:gd name="connsiteX0" fmla="*/ 0 w 3429"/>
                <a:gd name="connsiteY0" fmla="*/ 0 h 2743"/>
                <a:gd name="connsiteX1" fmla="*/ 3429 w 3429"/>
                <a:gd name="connsiteY1" fmla="*/ 2743 h 2743"/>
                <a:gd name="connsiteX2" fmla="*/ 0 w 3429"/>
                <a:gd name="connsiteY2" fmla="*/ 0 h 2743"/>
              </a:gdLst>
              <a:ahLst/>
              <a:cxnLst>
                <a:cxn ang="0">
                  <a:pos x="connsiteX0" y="connsiteY0"/>
                </a:cxn>
                <a:cxn ang="0">
                  <a:pos x="connsiteX1" y="connsiteY1"/>
                </a:cxn>
                <a:cxn ang="0">
                  <a:pos x="connsiteX2" y="connsiteY2"/>
                </a:cxn>
              </a:cxnLst>
              <a:rect l="l" t="t" r="r" b="b"/>
              <a:pathLst>
                <a:path w="3429" h="2743">
                  <a:moveTo>
                    <a:pt x="0" y="0"/>
                  </a:moveTo>
                  <a:cubicBezTo>
                    <a:pt x="1143" y="914"/>
                    <a:pt x="2286" y="1829"/>
                    <a:pt x="3429" y="2743"/>
                  </a:cubicBezTo>
                  <a:cubicBezTo>
                    <a:pt x="2286"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16" name="Freeform 466">
              <a:extLst>
                <a:ext uri="{FF2B5EF4-FFF2-40B4-BE49-F238E27FC236}">
                  <a16:creationId xmlns:a16="http://schemas.microsoft.com/office/drawing/2014/main" id="{353D76D7-2DFC-79E6-5C0A-B3C74BB8421E}"/>
                </a:ext>
              </a:extLst>
            </p:cNvPr>
            <p:cNvSpPr/>
            <p:nvPr/>
          </p:nvSpPr>
          <p:spPr>
            <a:xfrm>
              <a:off x="7502932" y="3193542"/>
              <a:ext cx="3200" cy="2743"/>
            </a:xfrm>
            <a:custGeom>
              <a:avLst/>
              <a:gdLst>
                <a:gd name="connsiteX0" fmla="*/ 0 w 3200"/>
                <a:gd name="connsiteY0" fmla="*/ 0 h 2743"/>
                <a:gd name="connsiteX1" fmla="*/ 3200 w 3200"/>
                <a:gd name="connsiteY1" fmla="*/ 2743 h 2743"/>
                <a:gd name="connsiteX2" fmla="*/ 0 w 3200"/>
                <a:gd name="connsiteY2" fmla="*/ 0 h 2743"/>
              </a:gdLst>
              <a:ahLst/>
              <a:cxnLst>
                <a:cxn ang="0">
                  <a:pos x="connsiteX0" y="connsiteY0"/>
                </a:cxn>
                <a:cxn ang="0">
                  <a:pos x="connsiteX1" y="connsiteY1"/>
                </a:cxn>
                <a:cxn ang="0">
                  <a:pos x="connsiteX2" y="connsiteY2"/>
                </a:cxn>
              </a:cxnLst>
              <a:rect l="l" t="t" r="r" b="b"/>
              <a:pathLst>
                <a:path w="3200" h="2743">
                  <a:moveTo>
                    <a:pt x="0" y="0"/>
                  </a:moveTo>
                  <a:cubicBezTo>
                    <a:pt x="1143" y="914"/>
                    <a:pt x="2057" y="1829"/>
                    <a:pt x="3200" y="2743"/>
                  </a:cubicBezTo>
                  <a:cubicBezTo>
                    <a:pt x="2057"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17" name="Freeform 467">
              <a:extLst>
                <a:ext uri="{FF2B5EF4-FFF2-40B4-BE49-F238E27FC236}">
                  <a16:creationId xmlns:a16="http://schemas.microsoft.com/office/drawing/2014/main" id="{00102323-196E-0F9F-E85A-0739AB7C87CA}"/>
                </a:ext>
              </a:extLst>
            </p:cNvPr>
            <p:cNvSpPr/>
            <p:nvPr/>
          </p:nvSpPr>
          <p:spPr>
            <a:xfrm>
              <a:off x="7478929" y="3177082"/>
              <a:ext cx="4572" cy="2514"/>
            </a:xfrm>
            <a:custGeom>
              <a:avLst/>
              <a:gdLst>
                <a:gd name="connsiteX0" fmla="*/ 0 w 4572"/>
                <a:gd name="connsiteY0" fmla="*/ 0 h 2514"/>
                <a:gd name="connsiteX1" fmla="*/ 4572 w 4572"/>
                <a:gd name="connsiteY1" fmla="*/ 2515 h 2514"/>
                <a:gd name="connsiteX2" fmla="*/ 0 w 4572"/>
                <a:gd name="connsiteY2" fmla="*/ 0 h 2514"/>
              </a:gdLst>
              <a:ahLst/>
              <a:cxnLst>
                <a:cxn ang="0">
                  <a:pos x="connsiteX0" y="connsiteY0"/>
                </a:cxn>
                <a:cxn ang="0">
                  <a:pos x="connsiteX1" y="connsiteY1"/>
                </a:cxn>
                <a:cxn ang="0">
                  <a:pos x="connsiteX2" y="connsiteY2"/>
                </a:cxn>
              </a:cxnLst>
              <a:rect l="l" t="t" r="r" b="b"/>
              <a:pathLst>
                <a:path w="4572" h="2514">
                  <a:moveTo>
                    <a:pt x="0" y="0"/>
                  </a:moveTo>
                  <a:cubicBezTo>
                    <a:pt x="1600" y="686"/>
                    <a:pt x="2972" y="1600"/>
                    <a:pt x="4572" y="2515"/>
                  </a:cubicBezTo>
                  <a:cubicBezTo>
                    <a:pt x="2972" y="1600"/>
                    <a:pt x="1371" y="914"/>
                    <a:pt x="0" y="0"/>
                  </a:cubicBezTo>
                  <a:close/>
                </a:path>
              </a:pathLst>
            </a:custGeom>
            <a:solidFill>
              <a:srgbClr val="FFFFFF"/>
            </a:solidFill>
            <a:ln w="2286" cap="flat">
              <a:noFill/>
              <a:prstDash val="solid"/>
              <a:miter/>
            </a:ln>
          </p:spPr>
          <p:txBody>
            <a:bodyPr rtlCol="0" anchor="ctr"/>
            <a:lstStyle/>
            <a:p>
              <a:endParaRPr lang="en-US"/>
            </a:p>
          </p:txBody>
        </p:sp>
        <p:sp>
          <p:nvSpPr>
            <p:cNvPr id="18" name="Freeform 468">
              <a:extLst>
                <a:ext uri="{FF2B5EF4-FFF2-40B4-BE49-F238E27FC236}">
                  <a16:creationId xmlns:a16="http://schemas.microsoft.com/office/drawing/2014/main" id="{EE87EB28-AB8B-E2A6-950D-AE81F37F7BCD}"/>
                </a:ext>
              </a:extLst>
            </p:cNvPr>
            <p:cNvSpPr/>
            <p:nvPr/>
          </p:nvSpPr>
          <p:spPr>
            <a:xfrm>
              <a:off x="7483959" y="3179826"/>
              <a:ext cx="4114" cy="2514"/>
            </a:xfrm>
            <a:custGeom>
              <a:avLst/>
              <a:gdLst>
                <a:gd name="connsiteX0" fmla="*/ 0 w 4114"/>
                <a:gd name="connsiteY0" fmla="*/ 0 h 2514"/>
                <a:gd name="connsiteX1" fmla="*/ 4115 w 4114"/>
                <a:gd name="connsiteY1" fmla="*/ 2515 h 2514"/>
                <a:gd name="connsiteX2" fmla="*/ 0 w 4114"/>
                <a:gd name="connsiteY2" fmla="*/ 0 h 2514"/>
              </a:gdLst>
              <a:ahLst/>
              <a:cxnLst>
                <a:cxn ang="0">
                  <a:pos x="connsiteX0" y="connsiteY0"/>
                </a:cxn>
                <a:cxn ang="0">
                  <a:pos x="connsiteX1" y="connsiteY1"/>
                </a:cxn>
                <a:cxn ang="0">
                  <a:pos x="connsiteX2" y="connsiteY2"/>
                </a:cxn>
              </a:cxnLst>
              <a:rect l="l" t="t" r="r" b="b"/>
              <a:pathLst>
                <a:path w="4114" h="2514">
                  <a:moveTo>
                    <a:pt x="0" y="0"/>
                  </a:moveTo>
                  <a:cubicBezTo>
                    <a:pt x="1372" y="914"/>
                    <a:pt x="2743" y="1600"/>
                    <a:pt x="4115" y="2515"/>
                  </a:cubicBezTo>
                  <a:cubicBezTo>
                    <a:pt x="2743" y="1829"/>
                    <a:pt x="1372" y="914"/>
                    <a:pt x="0" y="0"/>
                  </a:cubicBezTo>
                  <a:close/>
                </a:path>
              </a:pathLst>
            </a:custGeom>
            <a:solidFill>
              <a:srgbClr val="FFFFFF"/>
            </a:solidFill>
            <a:ln w="2286" cap="flat">
              <a:noFill/>
              <a:prstDash val="solid"/>
              <a:miter/>
            </a:ln>
          </p:spPr>
          <p:txBody>
            <a:bodyPr rtlCol="0" anchor="ctr"/>
            <a:lstStyle/>
            <a:p>
              <a:endParaRPr lang="en-US"/>
            </a:p>
          </p:txBody>
        </p:sp>
        <p:sp>
          <p:nvSpPr>
            <p:cNvPr id="19" name="Freeform 469">
              <a:extLst>
                <a:ext uri="{FF2B5EF4-FFF2-40B4-BE49-F238E27FC236}">
                  <a16:creationId xmlns:a16="http://schemas.microsoft.com/office/drawing/2014/main" id="{98CCEFF9-CD3B-D664-E5DA-219E98C270EA}"/>
                </a:ext>
              </a:extLst>
            </p:cNvPr>
            <p:cNvSpPr/>
            <p:nvPr/>
          </p:nvSpPr>
          <p:spPr>
            <a:xfrm>
              <a:off x="7507276" y="3197428"/>
              <a:ext cx="2971" cy="2971"/>
            </a:xfrm>
            <a:custGeom>
              <a:avLst/>
              <a:gdLst>
                <a:gd name="connsiteX0" fmla="*/ 0 w 2971"/>
                <a:gd name="connsiteY0" fmla="*/ 0 h 2971"/>
                <a:gd name="connsiteX1" fmla="*/ 2972 w 2971"/>
                <a:gd name="connsiteY1" fmla="*/ 2972 h 2971"/>
                <a:gd name="connsiteX2" fmla="*/ 0 w 2971"/>
                <a:gd name="connsiteY2" fmla="*/ 0 h 2971"/>
              </a:gdLst>
              <a:ahLst/>
              <a:cxnLst>
                <a:cxn ang="0">
                  <a:pos x="connsiteX0" y="connsiteY0"/>
                </a:cxn>
                <a:cxn ang="0">
                  <a:pos x="connsiteX1" y="connsiteY1"/>
                </a:cxn>
                <a:cxn ang="0">
                  <a:pos x="connsiteX2" y="connsiteY2"/>
                </a:cxn>
              </a:cxnLst>
              <a:rect l="l" t="t" r="r" b="b"/>
              <a:pathLst>
                <a:path w="2971" h="2971">
                  <a:moveTo>
                    <a:pt x="0" y="0"/>
                  </a:moveTo>
                  <a:cubicBezTo>
                    <a:pt x="915" y="914"/>
                    <a:pt x="2058" y="1829"/>
                    <a:pt x="2972" y="2972"/>
                  </a:cubicBezTo>
                  <a:cubicBezTo>
                    <a:pt x="2058" y="1829"/>
                    <a:pt x="915" y="914"/>
                    <a:pt x="0" y="0"/>
                  </a:cubicBezTo>
                  <a:close/>
                </a:path>
              </a:pathLst>
            </a:custGeom>
            <a:solidFill>
              <a:srgbClr val="FFFFFF"/>
            </a:solidFill>
            <a:ln w="2286" cap="flat">
              <a:noFill/>
              <a:prstDash val="solid"/>
              <a:miter/>
            </a:ln>
          </p:spPr>
          <p:txBody>
            <a:bodyPr rtlCol="0" anchor="ctr"/>
            <a:lstStyle/>
            <a:p>
              <a:endParaRPr lang="en-US"/>
            </a:p>
          </p:txBody>
        </p:sp>
        <p:sp>
          <p:nvSpPr>
            <p:cNvPr id="20" name="Freeform 470">
              <a:extLst>
                <a:ext uri="{FF2B5EF4-FFF2-40B4-BE49-F238E27FC236}">
                  <a16:creationId xmlns:a16="http://schemas.microsoft.com/office/drawing/2014/main" id="{0B37F1DD-EBF6-69AE-5B83-6A9EB0D96E03}"/>
                </a:ext>
              </a:extLst>
            </p:cNvPr>
            <p:cNvSpPr/>
            <p:nvPr/>
          </p:nvSpPr>
          <p:spPr>
            <a:xfrm>
              <a:off x="7488988" y="3183026"/>
              <a:ext cx="3886" cy="2743"/>
            </a:xfrm>
            <a:custGeom>
              <a:avLst/>
              <a:gdLst>
                <a:gd name="connsiteX0" fmla="*/ 0 w 3886"/>
                <a:gd name="connsiteY0" fmla="*/ 0 h 2743"/>
                <a:gd name="connsiteX1" fmla="*/ 3886 w 3886"/>
                <a:gd name="connsiteY1" fmla="*/ 2743 h 2743"/>
                <a:gd name="connsiteX2" fmla="*/ 0 w 3886"/>
                <a:gd name="connsiteY2" fmla="*/ 0 h 2743"/>
              </a:gdLst>
              <a:ahLst/>
              <a:cxnLst>
                <a:cxn ang="0">
                  <a:pos x="connsiteX0" y="connsiteY0"/>
                </a:cxn>
                <a:cxn ang="0">
                  <a:pos x="connsiteX1" y="connsiteY1"/>
                </a:cxn>
                <a:cxn ang="0">
                  <a:pos x="connsiteX2" y="connsiteY2"/>
                </a:cxn>
              </a:cxnLst>
              <a:rect l="l" t="t" r="r" b="b"/>
              <a:pathLst>
                <a:path w="3886" h="2743">
                  <a:moveTo>
                    <a:pt x="0" y="0"/>
                  </a:moveTo>
                  <a:cubicBezTo>
                    <a:pt x="1372" y="914"/>
                    <a:pt x="2743" y="1829"/>
                    <a:pt x="3886" y="2743"/>
                  </a:cubicBezTo>
                  <a:cubicBezTo>
                    <a:pt x="2515" y="1600"/>
                    <a:pt x="1372" y="686"/>
                    <a:pt x="0" y="0"/>
                  </a:cubicBezTo>
                  <a:close/>
                </a:path>
              </a:pathLst>
            </a:custGeom>
            <a:solidFill>
              <a:srgbClr val="FFFFFF"/>
            </a:solidFill>
            <a:ln w="2286" cap="flat">
              <a:noFill/>
              <a:prstDash val="solid"/>
              <a:miter/>
            </a:ln>
          </p:spPr>
          <p:txBody>
            <a:bodyPr rtlCol="0" anchor="ctr"/>
            <a:lstStyle/>
            <a:p>
              <a:endParaRPr lang="en-US"/>
            </a:p>
          </p:txBody>
        </p:sp>
        <p:sp>
          <p:nvSpPr>
            <p:cNvPr id="21" name="Freeform 471">
              <a:extLst>
                <a:ext uri="{FF2B5EF4-FFF2-40B4-BE49-F238E27FC236}">
                  <a16:creationId xmlns:a16="http://schemas.microsoft.com/office/drawing/2014/main" id="{71986A6B-C801-CC27-C9F7-7D868FC3D3D7}"/>
                </a:ext>
              </a:extLst>
            </p:cNvPr>
            <p:cNvSpPr/>
            <p:nvPr/>
          </p:nvSpPr>
          <p:spPr>
            <a:xfrm>
              <a:off x="7493788" y="3186226"/>
              <a:ext cx="3657" cy="2743"/>
            </a:xfrm>
            <a:custGeom>
              <a:avLst/>
              <a:gdLst>
                <a:gd name="connsiteX0" fmla="*/ 0 w 3657"/>
                <a:gd name="connsiteY0" fmla="*/ 0 h 2743"/>
                <a:gd name="connsiteX1" fmla="*/ 3657 w 3657"/>
                <a:gd name="connsiteY1" fmla="*/ 2743 h 2743"/>
                <a:gd name="connsiteX2" fmla="*/ 0 w 3657"/>
                <a:gd name="connsiteY2" fmla="*/ 0 h 2743"/>
              </a:gdLst>
              <a:ahLst/>
              <a:cxnLst>
                <a:cxn ang="0">
                  <a:pos x="connsiteX0" y="connsiteY0"/>
                </a:cxn>
                <a:cxn ang="0">
                  <a:pos x="connsiteX1" y="connsiteY1"/>
                </a:cxn>
                <a:cxn ang="0">
                  <a:pos x="connsiteX2" y="connsiteY2"/>
                </a:cxn>
              </a:cxnLst>
              <a:rect l="l" t="t" r="r" b="b"/>
              <a:pathLst>
                <a:path w="3657" h="2743">
                  <a:moveTo>
                    <a:pt x="0" y="0"/>
                  </a:moveTo>
                  <a:cubicBezTo>
                    <a:pt x="1143" y="914"/>
                    <a:pt x="2514" y="1829"/>
                    <a:pt x="3657" y="2743"/>
                  </a:cubicBezTo>
                  <a:cubicBezTo>
                    <a:pt x="2514"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22" name="Freeform 472">
              <a:extLst>
                <a:ext uri="{FF2B5EF4-FFF2-40B4-BE49-F238E27FC236}">
                  <a16:creationId xmlns:a16="http://schemas.microsoft.com/office/drawing/2014/main" id="{659E7475-2295-FD51-DA9C-18A5DDD7F905}"/>
                </a:ext>
              </a:extLst>
            </p:cNvPr>
            <p:cNvSpPr/>
            <p:nvPr/>
          </p:nvSpPr>
          <p:spPr>
            <a:xfrm>
              <a:off x="7359143" y="3379393"/>
              <a:ext cx="3429" cy="2057"/>
            </a:xfrm>
            <a:custGeom>
              <a:avLst/>
              <a:gdLst>
                <a:gd name="connsiteX0" fmla="*/ 3429 w 3429"/>
                <a:gd name="connsiteY0" fmla="*/ 2057 h 2057"/>
                <a:gd name="connsiteX1" fmla="*/ 0 w 3429"/>
                <a:gd name="connsiteY1" fmla="*/ 0 h 2057"/>
                <a:gd name="connsiteX2" fmla="*/ 3429 w 3429"/>
                <a:gd name="connsiteY2" fmla="*/ 2057 h 2057"/>
              </a:gdLst>
              <a:ahLst/>
              <a:cxnLst>
                <a:cxn ang="0">
                  <a:pos x="connsiteX0" y="connsiteY0"/>
                </a:cxn>
                <a:cxn ang="0">
                  <a:pos x="connsiteX1" y="connsiteY1"/>
                </a:cxn>
                <a:cxn ang="0">
                  <a:pos x="connsiteX2" y="connsiteY2"/>
                </a:cxn>
              </a:cxnLst>
              <a:rect l="l" t="t" r="r" b="b"/>
              <a:pathLst>
                <a:path w="3429" h="2057">
                  <a:moveTo>
                    <a:pt x="3429" y="2057"/>
                  </a:moveTo>
                  <a:cubicBezTo>
                    <a:pt x="2286" y="1372"/>
                    <a:pt x="1143" y="686"/>
                    <a:pt x="0" y="0"/>
                  </a:cubicBezTo>
                  <a:cubicBezTo>
                    <a:pt x="1143" y="686"/>
                    <a:pt x="2286" y="1372"/>
                    <a:pt x="3429" y="2057"/>
                  </a:cubicBezTo>
                  <a:close/>
                </a:path>
              </a:pathLst>
            </a:custGeom>
            <a:solidFill>
              <a:srgbClr val="FFFFFF"/>
            </a:solidFill>
            <a:ln w="2286" cap="flat">
              <a:noFill/>
              <a:prstDash val="solid"/>
              <a:miter/>
            </a:ln>
          </p:spPr>
          <p:txBody>
            <a:bodyPr rtlCol="0" anchor="ctr"/>
            <a:lstStyle/>
            <a:p>
              <a:endParaRPr lang="en-US"/>
            </a:p>
          </p:txBody>
        </p:sp>
        <p:sp>
          <p:nvSpPr>
            <p:cNvPr id="23" name="Freeform 473">
              <a:extLst>
                <a:ext uri="{FF2B5EF4-FFF2-40B4-BE49-F238E27FC236}">
                  <a16:creationId xmlns:a16="http://schemas.microsoft.com/office/drawing/2014/main" id="{4677D21B-5CCB-2FEF-352B-E9F188B621F7}"/>
                </a:ext>
              </a:extLst>
            </p:cNvPr>
            <p:cNvSpPr/>
            <p:nvPr/>
          </p:nvSpPr>
          <p:spPr>
            <a:xfrm>
              <a:off x="7355028" y="3377107"/>
              <a:ext cx="3429" cy="2057"/>
            </a:xfrm>
            <a:custGeom>
              <a:avLst/>
              <a:gdLst>
                <a:gd name="connsiteX0" fmla="*/ 3429 w 3429"/>
                <a:gd name="connsiteY0" fmla="*/ 2057 h 2057"/>
                <a:gd name="connsiteX1" fmla="*/ 0 w 3429"/>
                <a:gd name="connsiteY1" fmla="*/ 0 h 2057"/>
                <a:gd name="connsiteX2" fmla="*/ 3429 w 3429"/>
                <a:gd name="connsiteY2" fmla="*/ 2057 h 2057"/>
              </a:gdLst>
              <a:ahLst/>
              <a:cxnLst>
                <a:cxn ang="0">
                  <a:pos x="connsiteX0" y="connsiteY0"/>
                </a:cxn>
                <a:cxn ang="0">
                  <a:pos x="connsiteX1" y="connsiteY1"/>
                </a:cxn>
                <a:cxn ang="0">
                  <a:pos x="connsiteX2" y="connsiteY2"/>
                </a:cxn>
              </a:cxnLst>
              <a:rect l="l" t="t" r="r" b="b"/>
              <a:pathLst>
                <a:path w="3429" h="2057">
                  <a:moveTo>
                    <a:pt x="3429" y="2057"/>
                  </a:moveTo>
                  <a:cubicBezTo>
                    <a:pt x="2286" y="1372"/>
                    <a:pt x="1143" y="686"/>
                    <a:pt x="0" y="0"/>
                  </a:cubicBezTo>
                  <a:cubicBezTo>
                    <a:pt x="1143" y="457"/>
                    <a:pt x="2286" y="1143"/>
                    <a:pt x="3429" y="2057"/>
                  </a:cubicBezTo>
                  <a:close/>
                </a:path>
              </a:pathLst>
            </a:custGeom>
            <a:solidFill>
              <a:srgbClr val="FFFFFF"/>
            </a:solidFill>
            <a:ln w="2286" cap="flat">
              <a:noFill/>
              <a:prstDash val="solid"/>
              <a:miter/>
            </a:ln>
          </p:spPr>
          <p:txBody>
            <a:bodyPr rtlCol="0" anchor="ctr"/>
            <a:lstStyle/>
            <a:p>
              <a:endParaRPr lang="en-US"/>
            </a:p>
          </p:txBody>
        </p:sp>
        <p:sp>
          <p:nvSpPr>
            <p:cNvPr id="24" name="Freeform 474">
              <a:extLst>
                <a:ext uri="{FF2B5EF4-FFF2-40B4-BE49-F238E27FC236}">
                  <a16:creationId xmlns:a16="http://schemas.microsoft.com/office/drawing/2014/main" id="{F35FAD08-E2C2-7217-AE28-2B61A4283648}"/>
                </a:ext>
              </a:extLst>
            </p:cNvPr>
            <p:cNvSpPr/>
            <p:nvPr/>
          </p:nvSpPr>
          <p:spPr>
            <a:xfrm>
              <a:off x="7350913" y="3374136"/>
              <a:ext cx="3429" cy="2286"/>
            </a:xfrm>
            <a:custGeom>
              <a:avLst/>
              <a:gdLst>
                <a:gd name="connsiteX0" fmla="*/ 3429 w 3429"/>
                <a:gd name="connsiteY0" fmla="*/ 2286 h 2286"/>
                <a:gd name="connsiteX1" fmla="*/ 0 w 3429"/>
                <a:gd name="connsiteY1" fmla="*/ 0 h 2286"/>
                <a:gd name="connsiteX2" fmla="*/ 3429 w 3429"/>
                <a:gd name="connsiteY2" fmla="*/ 2286 h 2286"/>
              </a:gdLst>
              <a:ahLst/>
              <a:cxnLst>
                <a:cxn ang="0">
                  <a:pos x="connsiteX0" y="connsiteY0"/>
                </a:cxn>
                <a:cxn ang="0">
                  <a:pos x="connsiteX1" y="connsiteY1"/>
                </a:cxn>
                <a:cxn ang="0">
                  <a:pos x="connsiteX2" y="connsiteY2"/>
                </a:cxn>
              </a:cxnLst>
              <a:rect l="l" t="t" r="r" b="b"/>
              <a:pathLst>
                <a:path w="3429" h="2286">
                  <a:moveTo>
                    <a:pt x="3429" y="2286"/>
                  </a:moveTo>
                  <a:cubicBezTo>
                    <a:pt x="2286" y="1600"/>
                    <a:pt x="1143" y="686"/>
                    <a:pt x="0" y="0"/>
                  </a:cubicBezTo>
                  <a:cubicBezTo>
                    <a:pt x="1143" y="914"/>
                    <a:pt x="2286" y="1600"/>
                    <a:pt x="3429" y="2286"/>
                  </a:cubicBezTo>
                  <a:close/>
                </a:path>
              </a:pathLst>
            </a:custGeom>
            <a:solidFill>
              <a:srgbClr val="FFFFFF"/>
            </a:solidFill>
            <a:ln w="2286" cap="flat">
              <a:noFill/>
              <a:prstDash val="solid"/>
              <a:miter/>
            </a:ln>
          </p:spPr>
          <p:txBody>
            <a:bodyPr rtlCol="0" anchor="ctr"/>
            <a:lstStyle/>
            <a:p>
              <a:endParaRPr lang="en-US"/>
            </a:p>
          </p:txBody>
        </p:sp>
        <p:sp>
          <p:nvSpPr>
            <p:cNvPr id="25" name="Freeform 475">
              <a:extLst>
                <a:ext uri="{FF2B5EF4-FFF2-40B4-BE49-F238E27FC236}">
                  <a16:creationId xmlns:a16="http://schemas.microsoft.com/office/drawing/2014/main" id="{829C25BC-D631-3119-8D4C-E11D57110E35}"/>
                </a:ext>
              </a:extLst>
            </p:cNvPr>
            <p:cNvSpPr/>
            <p:nvPr/>
          </p:nvSpPr>
          <p:spPr>
            <a:xfrm>
              <a:off x="7346799" y="3371164"/>
              <a:ext cx="3429" cy="2514"/>
            </a:xfrm>
            <a:custGeom>
              <a:avLst/>
              <a:gdLst>
                <a:gd name="connsiteX0" fmla="*/ 3429 w 3429"/>
                <a:gd name="connsiteY0" fmla="*/ 2515 h 2514"/>
                <a:gd name="connsiteX1" fmla="*/ 0 w 3429"/>
                <a:gd name="connsiteY1" fmla="*/ 0 h 2514"/>
                <a:gd name="connsiteX2" fmla="*/ 3429 w 3429"/>
                <a:gd name="connsiteY2" fmla="*/ 2515 h 2514"/>
              </a:gdLst>
              <a:ahLst/>
              <a:cxnLst>
                <a:cxn ang="0">
                  <a:pos x="connsiteX0" y="connsiteY0"/>
                </a:cxn>
                <a:cxn ang="0">
                  <a:pos x="connsiteX1" y="connsiteY1"/>
                </a:cxn>
                <a:cxn ang="0">
                  <a:pos x="connsiteX2" y="connsiteY2"/>
                </a:cxn>
              </a:cxnLst>
              <a:rect l="l" t="t" r="r" b="b"/>
              <a:pathLst>
                <a:path w="3429" h="2514">
                  <a:moveTo>
                    <a:pt x="3429" y="2515"/>
                  </a:moveTo>
                  <a:cubicBezTo>
                    <a:pt x="2286" y="1829"/>
                    <a:pt x="1143" y="914"/>
                    <a:pt x="0" y="0"/>
                  </a:cubicBezTo>
                  <a:cubicBezTo>
                    <a:pt x="1143" y="914"/>
                    <a:pt x="2286" y="1829"/>
                    <a:pt x="3429" y="2515"/>
                  </a:cubicBezTo>
                  <a:close/>
                </a:path>
              </a:pathLst>
            </a:custGeom>
            <a:solidFill>
              <a:srgbClr val="FFFFFF"/>
            </a:solidFill>
            <a:ln w="2286" cap="flat">
              <a:noFill/>
              <a:prstDash val="solid"/>
              <a:miter/>
            </a:ln>
          </p:spPr>
          <p:txBody>
            <a:bodyPr rtlCol="0" anchor="ctr"/>
            <a:lstStyle/>
            <a:p>
              <a:endParaRPr lang="en-US"/>
            </a:p>
          </p:txBody>
        </p:sp>
        <p:sp>
          <p:nvSpPr>
            <p:cNvPr id="26" name="Freeform 476">
              <a:extLst>
                <a:ext uri="{FF2B5EF4-FFF2-40B4-BE49-F238E27FC236}">
                  <a16:creationId xmlns:a16="http://schemas.microsoft.com/office/drawing/2014/main" id="{90E0E12C-101C-63C0-9C61-0D122FABA7DA}"/>
                </a:ext>
              </a:extLst>
            </p:cNvPr>
            <p:cNvSpPr/>
            <p:nvPr/>
          </p:nvSpPr>
          <p:spPr>
            <a:xfrm>
              <a:off x="7363258" y="3381908"/>
              <a:ext cx="3429" cy="1828"/>
            </a:xfrm>
            <a:custGeom>
              <a:avLst/>
              <a:gdLst>
                <a:gd name="connsiteX0" fmla="*/ 3429 w 3429"/>
                <a:gd name="connsiteY0" fmla="*/ 1829 h 1828"/>
                <a:gd name="connsiteX1" fmla="*/ 0 w 3429"/>
                <a:gd name="connsiteY1" fmla="*/ 0 h 1828"/>
                <a:gd name="connsiteX2" fmla="*/ 3429 w 3429"/>
                <a:gd name="connsiteY2" fmla="*/ 1829 h 1828"/>
              </a:gdLst>
              <a:ahLst/>
              <a:cxnLst>
                <a:cxn ang="0">
                  <a:pos x="connsiteX0" y="connsiteY0"/>
                </a:cxn>
                <a:cxn ang="0">
                  <a:pos x="connsiteX1" y="connsiteY1"/>
                </a:cxn>
                <a:cxn ang="0">
                  <a:pos x="connsiteX2" y="connsiteY2"/>
                </a:cxn>
              </a:cxnLst>
              <a:rect l="l" t="t" r="r" b="b"/>
              <a:pathLst>
                <a:path w="3429" h="1828">
                  <a:moveTo>
                    <a:pt x="3429" y="1829"/>
                  </a:moveTo>
                  <a:cubicBezTo>
                    <a:pt x="2286" y="1143"/>
                    <a:pt x="1143" y="686"/>
                    <a:pt x="0" y="0"/>
                  </a:cubicBezTo>
                  <a:cubicBezTo>
                    <a:pt x="1372" y="686"/>
                    <a:pt x="2515" y="1372"/>
                    <a:pt x="3429" y="1829"/>
                  </a:cubicBezTo>
                  <a:close/>
                </a:path>
              </a:pathLst>
            </a:custGeom>
            <a:solidFill>
              <a:srgbClr val="FFFFFF"/>
            </a:solidFill>
            <a:ln w="2286" cap="flat">
              <a:noFill/>
              <a:prstDash val="solid"/>
              <a:miter/>
            </a:ln>
          </p:spPr>
          <p:txBody>
            <a:bodyPr rtlCol="0" anchor="ctr"/>
            <a:lstStyle/>
            <a:p>
              <a:endParaRPr lang="en-US"/>
            </a:p>
          </p:txBody>
        </p:sp>
        <p:sp>
          <p:nvSpPr>
            <p:cNvPr id="27" name="Freeform 477">
              <a:extLst>
                <a:ext uri="{FF2B5EF4-FFF2-40B4-BE49-F238E27FC236}">
                  <a16:creationId xmlns:a16="http://schemas.microsoft.com/office/drawing/2014/main" id="{5416839C-2B2B-B5B5-F01A-10BFAFDEF8C1}"/>
                </a:ext>
              </a:extLst>
            </p:cNvPr>
            <p:cNvSpPr/>
            <p:nvPr/>
          </p:nvSpPr>
          <p:spPr>
            <a:xfrm>
              <a:off x="7376745" y="3388309"/>
              <a:ext cx="3200" cy="1371"/>
            </a:xfrm>
            <a:custGeom>
              <a:avLst/>
              <a:gdLst>
                <a:gd name="connsiteX0" fmla="*/ 3200 w 3200"/>
                <a:gd name="connsiteY0" fmla="*/ 1372 h 1371"/>
                <a:gd name="connsiteX1" fmla="*/ 0 w 3200"/>
                <a:gd name="connsiteY1" fmla="*/ 0 h 1371"/>
                <a:gd name="connsiteX2" fmla="*/ 3200 w 3200"/>
                <a:gd name="connsiteY2" fmla="*/ 1372 h 1371"/>
              </a:gdLst>
              <a:ahLst/>
              <a:cxnLst>
                <a:cxn ang="0">
                  <a:pos x="connsiteX0" y="connsiteY0"/>
                </a:cxn>
                <a:cxn ang="0">
                  <a:pos x="connsiteX1" y="connsiteY1"/>
                </a:cxn>
                <a:cxn ang="0">
                  <a:pos x="connsiteX2" y="connsiteY2"/>
                </a:cxn>
              </a:cxnLst>
              <a:rect l="l" t="t" r="r" b="b"/>
              <a:pathLst>
                <a:path w="3200" h="1371">
                  <a:moveTo>
                    <a:pt x="3200" y="1372"/>
                  </a:moveTo>
                  <a:cubicBezTo>
                    <a:pt x="2057" y="914"/>
                    <a:pt x="1143" y="457"/>
                    <a:pt x="0" y="0"/>
                  </a:cubicBezTo>
                  <a:cubicBezTo>
                    <a:pt x="914" y="457"/>
                    <a:pt x="2057" y="914"/>
                    <a:pt x="3200" y="1372"/>
                  </a:cubicBezTo>
                  <a:close/>
                </a:path>
              </a:pathLst>
            </a:custGeom>
            <a:solidFill>
              <a:srgbClr val="FFFFFF"/>
            </a:solidFill>
            <a:ln w="2286" cap="flat">
              <a:noFill/>
              <a:prstDash val="solid"/>
              <a:miter/>
            </a:ln>
          </p:spPr>
          <p:txBody>
            <a:bodyPr rtlCol="0" anchor="ctr"/>
            <a:lstStyle/>
            <a:p>
              <a:endParaRPr lang="en-US"/>
            </a:p>
          </p:txBody>
        </p:sp>
        <p:sp>
          <p:nvSpPr>
            <p:cNvPr id="28" name="Freeform 478">
              <a:extLst>
                <a:ext uri="{FF2B5EF4-FFF2-40B4-BE49-F238E27FC236}">
                  <a16:creationId xmlns:a16="http://schemas.microsoft.com/office/drawing/2014/main" id="{6E91797C-49BA-8481-B4DB-CE0E88F3B4DB}"/>
                </a:ext>
              </a:extLst>
            </p:cNvPr>
            <p:cNvSpPr/>
            <p:nvPr/>
          </p:nvSpPr>
          <p:spPr>
            <a:xfrm>
              <a:off x="7372173" y="3386480"/>
              <a:ext cx="3200" cy="1371"/>
            </a:xfrm>
            <a:custGeom>
              <a:avLst/>
              <a:gdLst>
                <a:gd name="connsiteX0" fmla="*/ 3200 w 3200"/>
                <a:gd name="connsiteY0" fmla="*/ 1372 h 1371"/>
                <a:gd name="connsiteX1" fmla="*/ 0 w 3200"/>
                <a:gd name="connsiteY1" fmla="*/ 0 h 1371"/>
                <a:gd name="connsiteX2" fmla="*/ 3200 w 3200"/>
                <a:gd name="connsiteY2" fmla="*/ 1372 h 1371"/>
              </a:gdLst>
              <a:ahLst/>
              <a:cxnLst>
                <a:cxn ang="0">
                  <a:pos x="connsiteX0" y="connsiteY0"/>
                </a:cxn>
                <a:cxn ang="0">
                  <a:pos x="connsiteX1" y="connsiteY1"/>
                </a:cxn>
                <a:cxn ang="0">
                  <a:pos x="connsiteX2" y="connsiteY2"/>
                </a:cxn>
              </a:cxnLst>
              <a:rect l="l" t="t" r="r" b="b"/>
              <a:pathLst>
                <a:path w="3200" h="1371">
                  <a:moveTo>
                    <a:pt x="3200" y="1372"/>
                  </a:moveTo>
                  <a:cubicBezTo>
                    <a:pt x="2057" y="914"/>
                    <a:pt x="914" y="457"/>
                    <a:pt x="0" y="0"/>
                  </a:cubicBezTo>
                  <a:cubicBezTo>
                    <a:pt x="1143" y="457"/>
                    <a:pt x="2286" y="914"/>
                    <a:pt x="3200" y="1372"/>
                  </a:cubicBezTo>
                  <a:close/>
                </a:path>
              </a:pathLst>
            </a:custGeom>
            <a:solidFill>
              <a:srgbClr val="FFFFFF"/>
            </a:solidFill>
            <a:ln w="2286" cap="flat">
              <a:noFill/>
              <a:prstDash val="solid"/>
              <a:miter/>
            </a:ln>
          </p:spPr>
          <p:txBody>
            <a:bodyPr rtlCol="0" anchor="ctr"/>
            <a:lstStyle/>
            <a:p>
              <a:endParaRPr lang="en-US"/>
            </a:p>
          </p:txBody>
        </p:sp>
        <p:sp>
          <p:nvSpPr>
            <p:cNvPr id="29" name="Freeform 479">
              <a:extLst>
                <a:ext uri="{FF2B5EF4-FFF2-40B4-BE49-F238E27FC236}">
                  <a16:creationId xmlns:a16="http://schemas.microsoft.com/office/drawing/2014/main" id="{BB076523-85FE-83EB-2B11-C25464DD3C3D}"/>
                </a:ext>
              </a:extLst>
            </p:cNvPr>
            <p:cNvSpPr/>
            <p:nvPr/>
          </p:nvSpPr>
          <p:spPr>
            <a:xfrm>
              <a:off x="7319595" y="3338474"/>
              <a:ext cx="2057" cy="4114"/>
            </a:xfrm>
            <a:custGeom>
              <a:avLst/>
              <a:gdLst>
                <a:gd name="connsiteX0" fmla="*/ 2057 w 2057"/>
                <a:gd name="connsiteY0" fmla="*/ 4115 h 4114"/>
                <a:gd name="connsiteX1" fmla="*/ 0 w 2057"/>
                <a:gd name="connsiteY1" fmla="*/ 0 h 4114"/>
                <a:gd name="connsiteX2" fmla="*/ 2057 w 2057"/>
                <a:gd name="connsiteY2" fmla="*/ 4115 h 4114"/>
              </a:gdLst>
              <a:ahLst/>
              <a:cxnLst>
                <a:cxn ang="0">
                  <a:pos x="connsiteX0" y="connsiteY0"/>
                </a:cxn>
                <a:cxn ang="0">
                  <a:pos x="connsiteX1" y="connsiteY1"/>
                </a:cxn>
                <a:cxn ang="0">
                  <a:pos x="connsiteX2" y="connsiteY2"/>
                </a:cxn>
              </a:cxnLst>
              <a:rect l="l" t="t" r="r" b="b"/>
              <a:pathLst>
                <a:path w="2057" h="4114">
                  <a:moveTo>
                    <a:pt x="2057" y="4115"/>
                  </a:moveTo>
                  <a:cubicBezTo>
                    <a:pt x="1371" y="2743"/>
                    <a:pt x="685" y="1372"/>
                    <a:pt x="0" y="0"/>
                  </a:cubicBezTo>
                  <a:cubicBezTo>
                    <a:pt x="685" y="1372"/>
                    <a:pt x="1371" y="2743"/>
                    <a:pt x="2057" y="4115"/>
                  </a:cubicBezTo>
                  <a:close/>
                </a:path>
              </a:pathLst>
            </a:custGeom>
            <a:solidFill>
              <a:srgbClr val="FFFFFF"/>
            </a:solidFill>
            <a:ln w="2286" cap="flat">
              <a:noFill/>
              <a:prstDash val="solid"/>
              <a:miter/>
            </a:ln>
          </p:spPr>
          <p:txBody>
            <a:bodyPr rtlCol="0" anchor="ctr"/>
            <a:lstStyle/>
            <a:p>
              <a:endParaRPr lang="en-US"/>
            </a:p>
          </p:txBody>
        </p:sp>
        <p:sp>
          <p:nvSpPr>
            <p:cNvPr id="30" name="Freeform 480">
              <a:extLst>
                <a:ext uri="{FF2B5EF4-FFF2-40B4-BE49-F238E27FC236}">
                  <a16:creationId xmlns:a16="http://schemas.microsoft.com/office/drawing/2014/main" id="{3F546F58-B1BE-2CC9-4C8D-0CBD2B0386DC}"/>
                </a:ext>
              </a:extLst>
            </p:cNvPr>
            <p:cNvSpPr/>
            <p:nvPr/>
          </p:nvSpPr>
          <p:spPr>
            <a:xfrm>
              <a:off x="7367601" y="3384194"/>
              <a:ext cx="3429" cy="1600"/>
            </a:xfrm>
            <a:custGeom>
              <a:avLst/>
              <a:gdLst>
                <a:gd name="connsiteX0" fmla="*/ 3429 w 3429"/>
                <a:gd name="connsiteY0" fmla="*/ 1600 h 1600"/>
                <a:gd name="connsiteX1" fmla="*/ 0 w 3429"/>
                <a:gd name="connsiteY1" fmla="*/ 0 h 1600"/>
                <a:gd name="connsiteX2" fmla="*/ 3429 w 3429"/>
                <a:gd name="connsiteY2" fmla="*/ 1600 h 1600"/>
              </a:gdLst>
              <a:ahLst/>
              <a:cxnLst>
                <a:cxn ang="0">
                  <a:pos x="connsiteX0" y="connsiteY0"/>
                </a:cxn>
                <a:cxn ang="0">
                  <a:pos x="connsiteX1" y="connsiteY1"/>
                </a:cxn>
                <a:cxn ang="0">
                  <a:pos x="connsiteX2" y="connsiteY2"/>
                </a:cxn>
              </a:cxnLst>
              <a:rect l="l" t="t" r="r" b="b"/>
              <a:pathLst>
                <a:path w="3429" h="1600">
                  <a:moveTo>
                    <a:pt x="3429" y="1600"/>
                  </a:moveTo>
                  <a:cubicBezTo>
                    <a:pt x="2286" y="1143"/>
                    <a:pt x="1143" y="457"/>
                    <a:pt x="0" y="0"/>
                  </a:cubicBezTo>
                  <a:cubicBezTo>
                    <a:pt x="1371" y="686"/>
                    <a:pt x="2286" y="1143"/>
                    <a:pt x="3429" y="1600"/>
                  </a:cubicBezTo>
                  <a:close/>
                </a:path>
              </a:pathLst>
            </a:custGeom>
            <a:solidFill>
              <a:srgbClr val="FFFFFF"/>
            </a:solidFill>
            <a:ln w="2286" cap="flat">
              <a:noFill/>
              <a:prstDash val="solid"/>
              <a:miter/>
            </a:ln>
          </p:spPr>
          <p:txBody>
            <a:bodyPr rtlCol="0" anchor="ctr"/>
            <a:lstStyle/>
            <a:p>
              <a:endParaRPr lang="en-US"/>
            </a:p>
          </p:txBody>
        </p:sp>
        <p:sp>
          <p:nvSpPr>
            <p:cNvPr id="31" name="Freeform 481">
              <a:extLst>
                <a:ext uri="{FF2B5EF4-FFF2-40B4-BE49-F238E27FC236}">
                  <a16:creationId xmlns:a16="http://schemas.microsoft.com/office/drawing/2014/main" id="{BEF81158-CB03-5EA4-0759-0D69BBCCC17F}"/>
                </a:ext>
              </a:extLst>
            </p:cNvPr>
            <p:cNvSpPr/>
            <p:nvPr/>
          </p:nvSpPr>
          <p:spPr>
            <a:xfrm>
              <a:off x="7326910" y="3350818"/>
              <a:ext cx="2514" cy="3429"/>
            </a:xfrm>
            <a:custGeom>
              <a:avLst/>
              <a:gdLst>
                <a:gd name="connsiteX0" fmla="*/ 2514 w 2514"/>
                <a:gd name="connsiteY0" fmla="*/ 3429 h 3429"/>
                <a:gd name="connsiteX1" fmla="*/ 0 w 2514"/>
                <a:gd name="connsiteY1" fmla="*/ 0 h 3429"/>
                <a:gd name="connsiteX2" fmla="*/ 2514 w 2514"/>
                <a:gd name="connsiteY2" fmla="*/ 3429 h 3429"/>
              </a:gdLst>
              <a:ahLst/>
              <a:cxnLst>
                <a:cxn ang="0">
                  <a:pos x="connsiteX0" y="connsiteY0"/>
                </a:cxn>
                <a:cxn ang="0">
                  <a:pos x="connsiteX1" y="connsiteY1"/>
                </a:cxn>
                <a:cxn ang="0">
                  <a:pos x="connsiteX2" y="connsiteY2"/>
                </a:cxn>
              </a:cxnLst>
              <a:rect l="l" t="t" r="r" b="b"/>
              <a:pathLst>
                <a:path w="2514" h="3429">
                  <a:moveTo>
                    <a:pt x="2514" y="3429"/>
                  </a:moveTo>
                  <a:cubicBezTo>
                    <a:pt x="1600" y="2286"/>
                    <a:pt x="686" y="1143"/>
                    <a:pt x="0" y="0"/>
                  </a:cubicBezTo>
                  <a:cubicBezTo>
                    <a:pt x="686" y="1143"/>
                    <a:pt x="1600" y="2286"/>
                    <a:pt x="2514" y="3429"/>
                  </a:cubicBezTo>
                  <a:close/>
                </a:path>
              </a:pathLst>
            </a:custGeom>
            <a:solidFill>
              <a:srgbClr val="FFFFFF"/>
            </a:solidFill>
            <a:ln w="2286" cap="flat">
              <a:noFill/>
              <a:prstDash val="solid"/>
              <a:miter/>
            </a:ln>
          </p:spPr>
          <p:txBody>
            <a:bodyPr rtlCol="0" anchor="ctr"/>
            <a:lstStyle/>
            <a:p>
              <a:endParaRPr lang="en-US"/>
            </a:p>
          </p:txBody>
        </p:sp>
        <p:sp>
          <p:nvSpPr>
            <p:cNvPr id="32" name="Freeform 482">
              <a:extLst>
                <a:ext uri="{FF2B5EF4-FFF2-40B4-BE49-F238E27FC236}">
                  <a16:creationId xmlns:a16="http://schemas.microsoft.com/office/drawing/2014/main" id="{791787E8-8F67-F6E3-1A5D-DFE8A5FEE428}"/>
                </a:ext>
              </a:extLst>
            </p:cNvPr>
            <p:cNvSpPr/>
            <p:nvPr/>
          </p:nvSpPr>
          <p:spPr>
            <a:xfrm>
              <a:off x="7324167" y="3346932"/>
              <a:ext cx="2514" cy="3657"/>
            </a:xfrm>
            <a:custGeom>
              <a:avLst/>
              <a:gdLst>
                <a:gd name="connsiteX0" fmla="*/ 2514 w 2514"/>
                <a:gd name="connsiteY0" fmla="*/ 3658 h 3657"/>
                <a:gd name="connsiteX1" fmla="*/ 0 w 2514"/>
                <a:gd name="connsiteY1" fmla="*/ 0 h 3657"/>
                <a:gd name="connsiteX2" fmla="*/ 2514 w 2514"/>
                <a:gd name="connsiteY2" fmla="*/ 3658 h 3657"/>
              </a:gdLst>
              <a:ahLst/>
              <a:cxnLst>
                <a:cxn ang="0">
                  <a:pos x="connsiteX0" y="connsiteY0"/>
                </a:cxn>
                <a:cxn ang="0">
                  <a:pos x="connsiteX1" y="connsiteY1"/>
                </a:cxn>
                <a:cxn ang="0">
                  <a:pos x="connsiteX2" y="connsiteY2"/>
                </a:cxn>
              </a:cxnLst>
              <a:rect l="l" t="t" r="r" b="b"/>
              <a:pathLst>
                <a:path w="2514" h="3657">
                  <a:moveTo>
                    <a:pt x="2514" y="3658"/>
                  </a:moveTo>
                  <a:cubicBezTo>
                    <a:pt x="1600" y="2515"/>
                    <a:pt x="914" y="1143"/>
                    <a:pt x="0" y="0"/>
                  </a:cubicBezTo>
                  <a:cubicBezTo>
                    <a:pt x="685" y="1143"/>
                    <a:pt x="1600" y="2286"/>
                    <a:pt x="2514" y="3658"/>
                  </a:cubicBezTo>
                  <a:close/>
                </a:path>
              </a:pathLst>
            </a:custGeom>
            <a:solidFill>
              <a:srgbClr val="FFFFFF"/>
            </a:solidFill>
            <a:ln w="2286" cap="flat">
              <a:noFill/>
              <a:prstDash val="solid"/>
              <a:miter/>
            </a:ln>
          </p:spPr>
          <p:txBody>
            <a:bodyPr rtlCol="0" anchor="ctr"/>
            <a:lstStyle/>
            <a:p>
              <a:endParaRPr lang="en-US"/>
            </a:p>
          </p:txBody>
        </p:sp>
        <p:sp>
          <p:nvSpPr>
            <p:cNvPr id="33" name="Freeform 483">
              <a:extLst>
                <a:ext uri="{FF2B5EF4-FFF2-40B4-BE49-F238E27FC236}">
                  <a16:creationId xmlns:a16="http://schemas.microsoft.com/office/drawing/2014/main" id="{66091553-9B21-496F-BF54-7BE3CDD984FA}"/>
                </a:ext>
              </a:extLst>
            </p:cNvPr>
            <p:cNvSpPr/>
            <p:nvPr/>
          </p:nvSpPr>
          <p:spPr>
            <a:xfrm>
              <a:off x="7329654" y="3354705"/>
              <a:ext cx="2743" cy="3200"/>
            </a:xfrm>
            <a:custGeom>
              <a:avLst/>
              <a:gdLst>
                <a:gd name="connsiteX0" fmla="*/ 2743 w 2743"/>
                <a:gd name="connsiteY0" fmla="*/ 3200 h 3200"/>
                <a:gd name="connsiteX1" fmla="*/ 0 w 2743"/>
                <a:gd name="connsiteY1" fmla="*/ 0 h 3200"/>
                <a:gd name="connsiteX2" fmla="*/ 2743 w 2743"/>
                <a:gd name="connsiteY2" fmla="*/ 3200 h 3200"/>
              </a:gdLst>
              <a:ahLst/>
              <a:cxnLst>
                <a:cxn ang="0">
                  <a:pos x="connsiteX0" y="connsiteY0"/>
                </a:cxn>
                <a:cxn ang="0">
                  <a:pos x="connsiteX1" y="connsiteY1"/>
                </a:cxn>
                <a:cxn ang="0">
                  <a:pos x="connsiteX2" y="connsiteY2"/>
                </a:cxn>
              </a:cxnLst>
              <a:rect l="l" t="t" r="r" b="b"/>
              <a:pathLst>
                <a:path w="2743" h="3200">
                  <a:moveTo>
                    <a:pt x="2743" y="3200"/>
                  </a:moveTo>
                  <a:cubicBezTo>
                    <a:pt x="1829" y="2057"/>
                    <a:pt x="914" y="914"/>
                    <a:pt x="0" y="0"/>
                  </a:cubicBezTo>
                  <a:cubicBezTo>
                    <a:pt x="914" y="914"/>
                    <a:pt x="1829" y="2057"/>
                    <a:pt x="2743" y="3200"/>
                  </a:cubicBezTo>
                  <a:close/>
                </a:path>
              </a:pathLst>
            </a:custGeom>
            <a:solidFill>
              <a:srgbClr val="FFFFFF"/>
            </a:solidFill>
            <a:ln w="2286" cap="flat">
              <a:noFill/>
              <a:prstDash val="solid"/>
              <a:miter/>
            </a:ln>
          </p:spPr>
          <p:txBody>
            <a:bodyPr rtlCol="0" anchor="ctr"/>
            <a:lstStyle/>
            <a:p>
              <a:endParaRPr lang="en-US"/>
            </a:p>
          </p:txBody>
        </p:sp>
        <p:sp>
          <p:nvSpPr>
            <p:cNvPr id="34" name="Freeform 484">
              <a:extLst>
                <a:ext uri="{FF2B5EF4-FFF2-40B4-BE49-F238E27FC236}">
                  <a16:creationId xmlns:a16="http://schemas.microsoft.com/office/drawing/2014/main" id="{AF7CCB8F-05A0-5252-A0AC-C9102F15DE4C}"/>
                </a:ext>
              </a:extLst>
            </p:cNvPr>
            <p:cNvSpPr/>
            <p:nvPr/>
          </p:nvSpPr>
          <p:spPr>
            <a:xfrm>
              <a:off x="7321653" y="3342817"/>
              <a:ext cx="2286" cy="3886"/>
            </a:xfrm>
            <a:custGeom>
              <a:avLst/>
              <a:gdLst>
                <a:gd name="connsiteX0" fmla="*/ 2286 w 2286"/>
                <a:gd name="connsiteY0" fmla="*/ 3886 h 3886"/>
                <a:gd name="connsiteX1" fmla="*/ 0 w 2286"/>
                <a:gd name="connsiteY1" fmla="*/ 0 h 3886"/>
                <a:gd name="connsiteX2" fmla="*/ 2286 w 2286"/>
                <a:gd name="connsiteY2" fmla="*/ 3886 h 3886"/>
              </a:gdLst>
              <a:ahLst/>
              <a:cxnLst>
                <a:cxn ang="0">
                  <a:pos x="connsiteX0" y="connsiteY0"/>
                </a:cxn>
                <a:cxn ang="0">
                  <a:pos x="connsiteX1" y="connsiteY1"/>
                </a:cxn>
                <a:cxn ang="0">
                  <a:pos x="connsiteX2" y="connsiteY2"/>
                </a:cxn>
              </a:cxnLst>
              <a:rect l="l" t="t" r="r" b="b"/>
              <a:pathLst>
                <a:path w="2286" h="3886">
                  <a:moveTo>
                    <a:pt x="2286" y="3886"/>
                  </a:moveTo>
                  <a:cubicBezTo>
                    <a:pt x="1600" y="2743"/>
                    <a:pt x="686" y="1372"/>
                    <a:pt x="0" y="0"/>
                  </a:cubicBezTo>
                  <a:cubicBezTo>
                    <a:pt x="914" y="1372"/>
                    <a:pt x="1600" y="2515"/>
                    <a:pt x="2286" y="3886"/>
                  </a:cubicBezTo>
                  <a:close/>
                </a:path>
              </a:pathLst>
            </a:custGeom>
            <a:solidFill>
              <a:srgbClr val="FFFFFF"/>
            </a:solidFill>
            <a:ln w="2286" cap="flat">
              <a:noFill/>
              <a:prstDash val="solid"/>
              <a:miter/>
            </a:ln>
          </p:spPr>
          <p:txBody>
            <a:bodyPr rtlCol="0" anchor="ctr"/>
            <a:lstStyle/>
            <a:p>
              <a:endParaRPr lang="en-US"/>
            </a:p>
          </p:txBody>
        </p:sp>
        <p:sp>
          <p:nvSpPr>
            <p:cNvPr id="35" name="Freeform 485">
              <a:extLst>
                <a:ext uri="{FF2B5EF4-FFF2-40B4-BE49-F238E27FC236}">
                  <a16:creationId xmlns:a16="http://schemas.microsoft.com/office/drawing/2014/main" id="{67AD2B35-2710-19EE-F2A5-FA47BA22D6BE}"/>
                </a:ext>
              </a:extLst>
            </p:cNvPr>
            <p:cNvSpPr/>
            <p:nvPr/>
          </p:nvSpPr>
          <p:spPr>
            <a:xfrm>
              <a:off x="7343141" y="3368421"/>
              <a:ext cx="3200" cy="2514"/>
            </a:xfrm>
            <a:custGeom>
              <a:avLst/>
              <a:gdLst>
                <a:gd name="connsiteX0" fmla="*/ 3201 w 3200"/>
                <a:gd name="connsiteY0" fmla="*/ 2515 h 2514"/>
                <a:gd name="connsiteX1" fmla="*/ 0 w 3200"/>
                <a:gd name="connsiteY1" fmla="*/ 0 h 2514"/>
                <a:gd name="connsiteX2" fmla="*/ 3201 w 3200"/>
                <a:gd name="connsiteY2" fmla="*/ 2515 h 2514"/>
              </a:gdLst>
              <a:ahLst/>
              <a:cxnLst>
                <a:cxn ang="0">
                  <a:pos x="connsiteX0" y="connsiteY0"/>
                </a:cxn>
                <a:cxn ang="0">
                  <a:pos x="connsiteX1" y="connsiteY1"/>
                </a:cxn>
                <a:cxn ang="0">
                  <a:pos x="connsiteX2" y="connsiteY2"/>
                </a:cxn>
              </a:cxnLst>
              <a:rect l="l" t="t" r="r" b="b"/>
              <a:pathLst>
                <a:path w="3200" h="2514">
                  <a:moveTo>
                    <a:pt x="3201" y="2515"/>
                  </a:moveTo>
                  <a:cubicBezTo>
                    <a:pt x="2058" y="1600"/>
                    <a:pt x="915" y="686"/>
                    <a:pt x="0" y="0"/>
                  </a:cubicBezTo>
                  <a:cubicBezTo>
                    <a:pt x="1143" y="686"/>
                    <a:pt x="2058" y="1600"/>
                    <a:pt x="3201" y="2515"/>
                  </a:cubicBezTo>
                  <a:close/>
                </a:path>
              </a:pathLst>
            </a:custGeom>
            <a:solidFill>
              <a:srgbClr val="FFFFFF"/>
            </a:solidFill>
            <a:ln w="2286" cap="flat">
              <a:noFill/>
              <a:prstDash val="solid"/>
              <a:miter/>
            </a:ln>
          </p:spPr>
          <p:txBody>
            <a:bodyPr rtlCol="0" anchor="ctr"/>
            <a:lstStyle/>
            <a:p>
              <a:endParaRPr lang="en-US"/>
            </a:p>
          </p:txBody>
        </p:sp>
        <p:sp>
          <p:nvSpPr>
            <p:cNvPr id="36" name="Freeform 486">
              <a:extLst>
                <a:ext uri="{FF2B5EF4-FFF2-40B4-BE49-F238E27FC236}">
                  <a16:creationId xmlns:a16="http://schemas.microsoft.com/office/drawing/2014/main" id="{4EC02135-FE18-143D-B5F7-E0D3E42A3E4C}"/>
                </a:ext>
              </a:extLst>
            </p:cNvPr>
            <p:cNvSpPr/>
            <p:nvPr/>
          </p:nvSpPr>
          <p:spPr>
            <a:xfrm>
              <a:off x="7339483" y="3364992"/>
              <a:ext cx="3200" cy="2743"/>
            </a:xfrm>
            <a:custGeom>
              <a:avLst/>
              <a:gdLst>
                <a:gd name="connsiteX0" fmla="*/ 3200 w 3200"/>
                <a:gd name="connsiteY0" fmla="*/ 2743 h 2743"/>
                <a:gd name="connsiteX1" fmla="*/ 0 w 3200"/>
                <a:gd name="connsiteY1" fmla="*/ 0 h 2743"/>
                <a:gd name="connsiteX2" fmla="*/ 3200 w 3200"/>
                <a:gd name="connsiteY2" fmla="*/ 2743 h 2743"/>
              </a:gdLst>
              <a:ahLst/>
              <a:cxnLst>
                <a:cxn ang="0">
                  <a:pos x="connsiteX0" y="connsiteY0"/>
                </a:cxn>
                <a:cxn ang="0">
                  <a:pos x="connsiteX1" y="connsiteY1"/>
                </a:cxn>
                <a:cxn ang="0">
                  <a:pos x="connsiteX2" y="connsiteY2"/>
                </a:cxn>
              </a:cxnLst>
              <a:rect l="l" t="t" r="r" b="b"/>
              <a:pathLst>
                <a:path w="3200" h="2743">
                  <a:moveTo>
                    <a:pt x="3200" y="2743"/>
                  </a:moveTo>
                  <a:cubicBezTo>
                    <a:pt x="2057" y="1829"/>
                    <a:pt x="1143" y="914"/>
                    <a:pt x="0" y="0"/>
                  </a:cubicBezTo>
                  <a:cubicBezTo>
                    <a:pt x="1143" y="914"/>
                    <a:pt x="2057" y="1829"/>
                    <a:pt x="3200" y="2743"/>
                  </a:cubicBezTo>
                  <a:close/>
                </a:path>
              </a:pathLst>
            </a:custGeom>
            <a:solidFill>
              <a:srgbClr val="FFFFFF"/>
            </a:solidFill>
            <a:ln w="2286" cap="flat">
              <a:noFill/>
              <a:prstDash val="solid"/>
              <a:miter/>
            </a:ln>
          </p:spPr>
          <p:txBody>
            <a:bodyPr rtlCol="0" anchor="ctr"/>
            <a:lstStyle/>
            <a:p>
              <a:endParaRPr lang="en-US"/>
            </a:p>
          </p:txBody>
        </p:sp>
        <p:sp>
          <p:nvSpPr>
            <p:cNvPr id="37" name="Freeform 487">
              <a:extLst>
                <a:ext uri="{FF2B5EF4-FFF2-40B4-BE49-F238E27FC236}">
                  <a16:creationId xmlns:a16="http://schemas.microsoft.com/office/drawing/2014/main" id="{7EAC7259-751C-853B-A3C5-A8026EB10877}"/>
                </a:ext>
              </a:extLst>
            </p:cNvPr>
            <p:cNvSpPr/>
            <p:nvPr/>
          </p:nvSpPr>
          <p:spPr>
            <a:xfrm>
              <a:off x="7336054" y="3361791"/>
              <a:ext cx="2971" cy="2971"/>
            </a:xfrm>
            <a:custGeom>
              <a:avLst/>
              <a:gdLst>
                <a:gd name="connsiteX0" fmla="*/ 2972 w 2971"/>
                <a:gd name="connsiteY0" fmla="*/ 2972 h 2971"/>
                <a:gd name="connsiteX1" fmla="*/ 0 w 2971"/>
                <a:gd name="connsiteY1" fmla="*/ 0 h 2971"/>
                <a:gd name="connsiteX2" fmla="*/ 2972 w 2971"/>
                <a:gd name="connsiteY2" fmla="*/ 2972 h 2971"/>
              </a:gdLst>
              <a:ahLst/>
              <a:cxnLst>
                <a:cxn ang="0">
                  <a:pos x="connsiteX0" y="connsiteY0"/>
                </a:cxn>
                <a:cxn ang="0">
                  <a:pos x="connsiteX1" y="connsiteY1"/>
                </a:cxn>
                <a:cxn ang="0">
                  <a:pos x="connsiteX2" y="connsiteY2"/>
                </a:cxn>
              </a:cxnLst>
              <a:rect l="l" t="t" r="r" b="b"/>
              <a:pathLst>
                <a:path w="2971" h="2971">
                  <a:moveTo>
                    <a:pt x="2972" y="2972"/>
                  </a:moveTo>
                  <a:cubicBezTo>
                    <a:pt x="1829" y="2057"/>
                    <a:pt x="914" y="914"/>
                    <a:pt x="0" y="0"/>
                  </a:cubicBezTo>
                  <a:cubicBezTo>
                    <a:pt x="914" y="914"/>
                    <a:pt x="2057" y="1829"/>
                    <a:pt x="2972" y="2972"/>
                  </a:cubicBezTo>
                  <a:close/>
                </a:path>
              </a:pathLst>
            </a:custGeom>
            <a:solidFill>
              <a:srgbClr val="FFFFFF"/>
            </a:solidFill>
            <a:ln w="2286" cap="flat">
              <a:noFill/>
              <a:prstDash val="solid"/>
              <a:miter/>
            </a:ln>
          </p:spPr>
          <p:txBody>
            <a:bodyPr rtlCol="0" anchor="ctr"/>
            <a:lstStyle/>
            <a:p>
              <a:endParaRPr lang="en-US"/>
            </a:p>
          </p:txBody>
        </p:sp>
        <p:sp>
          <p:nvSpPr>
            <p:cNvPr id="38" name="Freeform 488">
              <a:extLst>
                <a:ext uri="{FF2B5EF4-FFF2-40B4-BE49-F238E27FC236}">
                  <a16:creationId xmlns:a16="http://schemas.microsoft.com/office/drawing/2014/main" id="{59DCFE11-E662-A770-58B3-650ED0759494}"/>
                </a:ext>
              </a:extLst>
            </p:cNvPr>
            <p:cNvSpPr/>
            <p:nvPr/>
          </p:nvSpPr>
          <p:spPr>
            <a:xfrm>
              <a:off x="7332625" y="3358134"/>
              <a:ext cx="2971" cy="3200"/>
            </a:xfrm>
            <a:custGeom>
              <a:avLst/>
              <a:gdLst>
                <a:gd name="connsiteX0" fmla="*/ 2972 w 2971"/>
                <a:gd name="connsiteY0" fmla="*/ 3200 h 3200"/>
                <a:gd name="connsiteX1" fmla="*/ 0 w 2971"/>
                <a:gd name="connsiteY1" fmla="*/ 0 h 3200"/>
                <a:gd name="connsiteX2" fmla="*/ 2972 w 2971"/>
                <a:gd name="connsiteY2" fmla="*/ 3200 h 3200"/>
              </a:gdLst>
              <a:ahLst/>
              <a:cxnLst>
                <a:cxn ang="0">
                  <a:pos x="connsiteX0" y="connsiteY0"/>
                </a:cxn>
                <a:cxn ang="0">
                  <a:pos x="connsiteX1" y="connsiteY1"/>
                </a:cxn>
                <a:cxn ang="0">
                  <a:pos x="connsiteX2" y="connsiteY2"/>
                </a:cxn>
              </a:cxnLst>
              <a:rect l="l" t="t" r="r" b="b"/>
              <a:pathLst>
                <a:path w="2971" h="3200">
                  <a:moveTo>
                    <a:pt x="2972" y="3200"/>
                  </a:moveTo>
                  <a:cubicBezTo>
                    <a:pt x="2057" y="2286"/>
                    <a:pt x="914" y="1143"/>
                    <a:pt x="0" y="0"/>
                  </a:cubicBezTo>
                  <a:cubicBezTo>
                    <a:pt x="1143" y="1143"/>
                    <a:pt x="2057" y="2286"/>
                    <a:pt x="2972" y="3200"/>
                  </a:cubicBezTo>
                  <a:close/>
                </a:path>
              </a:pathLst>
            </a:custGeom>
            <a:solidFill>
              <a:srgbClr val="FFFFFF"/>
            </a:solidFill>
            <a:ln w="2286" cap="flat">
              <a:noFill/>
              <a:prstDash val="solid"/>
              <a:miter/>
            </a:ln>
          </p:spPr>
          <p:txBody>
            <a:bodyPr rtlCol="0" anchor="ctr"/>
            <a:lstStyle/>
            <a:p>
              <a:endParaRPr lang="en-US"/>
            </a:p>
          </p:txBody>
        </p:sp>
        <p:sp>
          <p:nvSpPr>
            <p:cNvPr id="39" name="Freeform 489">
              <a:extLst>
                <a:ext uri="{FF2B5EF4-FFF2-40B4-BE49-F238E27FC236}">
                  <a16:creationId xmlns:a16="http://schemas.microsoft.com/office/drawing/2014/main" id="{20A14122-8BEE-C8D5-F70C-B3F1AD0877A7}"/>
                </a:ext>
              </a:extLst>
            </p:cNvPr>
            <p:cNvSpPr/>
            <p:nvPr/>
          </p:nvSpPr>
          <p:spPr>
            <a:xfrm>
              <a:off x="7381089" y="3390138"/>
              <a:ext cx="3200" cy="1143"/>
            </a:xfrm>
            <a:custGeom>
              <a:avLst/>
              <a:gdLst>
                <a:gd name="connsiteX0" fmla="*/ 3200 w 3200"/>
                <a:gd name="connsiteY0" fmla="*/ 1143 h 1143"/>
                <a:gd name="connsiteX1" fmla="*/ 0 w 3200"/>
                <a:gd name="connsiteY1" fmla="*/ 0 h 1143"/>
                <a:gd name="connsiteX2" fmla="*/ 3200 w 3200"/>
                <a:gd name="connsiteY2" fmla="*/ 1143 h 1143"/>
              </a:gdLst>
              <a:ahLst/>
              <a:cxnLst>
                <a:cxn ang="0">
                  <a:pos x="connsiteX0" y="connsiteY0"/>
                </a:cxn>
                <a:cxn ang="0">
                  <a:pos x="connsiteX1" y="connsiteY1"/>
                </a:cxn>
                <a:cxn ang="0">
                  <a:pos x="connsiteX2" y="connsiteY2"/>
                </a:cxn>
              </a:cxnLst>
              <a:rect l="l" t="t" r="r" b="b"/>
              <a:pathLst>
                <a:path w="3200" h="1143">
                  <a:moveTo>
                    <a:pt x="3200" y="1143"/>
                  </a:moveTo>
                  <a:cubicBezTo>
                    <a:pt x="2057" y="686"/>
                    <a:pt x="1143" y="457"/>
                    <a:pt x="0" y="0"/>
                  </a:cubicBezTo>
                  <a:cubicBezTo>
                    <a:pt x="1143" y="457"/>
                    <a:pt x="2057" y="914"/>
                    <a:pt x="3200" y="1143"/>
                  </a:cubicBezTo>
                  <a:close/>
                </a:path>
              </a:pathLst>
            </a:custGeom>
            <a:solidFill>
              <a:srgbClr val="FFFFFF"/>
            </a:solidFill>
            <a:ln w="2286" cap="flat">
              <a:noFill/>
              <a:prstDash val="solid"/>
              <a:miter/>
            </a:ln>
          </p:spPr>
          <p:txBody>
            <a:bodyPr rtlCol="0" anchor="ctr"/>
            <a:lstStyle/>
            <a:p>
              <a:endParaRPr lang="en-US"/>
            </a:p>
          </p:txBody>
        </p:sp>
        <p:sp>
          <p:nvSpPr>
            <p:cNvPr id="40" name="Freeform 490">
              <a:extLst>
                <a:ext uri="{FF2B5EF4-FFF2-40B4-BE49-F238E27FC236}">
                  <a16:creationId xmlns:a16="http://schemas.microsoft.com/office/drawing/2014/main" id="{C06CA2EF-D807-DCDA-8720-7FD418BC860F}"/>
                </a:ext>
              </a:extLst>
            </p:cNvPr>
            <p:cNvSpPr/>
            <p:nvPr/>
          </p:nvSpPr>
          <p:spPr>
            <a:xfrm>
              <a:off x="7398919" y="3395853"/>
              <a:ext cx="2743" cy="685"/>
            </a:xfrm>
            <a:custGeom>
              <a:avLst/>
              <a:gdLst>
                <a:gd name="connsiteX0" fmla="*/ 2743 w 2743"/>
                <a:gd name="connsiteY0" fmla="*/ 686 h 685"/>
                <a:gd name="connsiteX1" fmla="*/ 0 w 2743"/>
                <a:gd name="connsiteY1" fmla="*/ 0 h 685"/>
                <a:gd name="connsiteX2" fmla="*/ 2743 w 2743"/>
                <a:gd name="connsiteY2" fmla="*/ 686 h 685"/>
              </a:gdLst>
              <a:ahLst/>
              <a:cxnLst>
                <a:cxn ang="0">
                  <a:pos x="connsiteX0" y="connsiteY0"/>
                </a:cxn>
                <a:cxn ang="0">
                  <a:pos x="connsiteX1" y="connsiteY1"/>
                </a:cxn>
                <a:cxn ang="0">
                  <a:pos x="connsiteX2" y="connsiteY2"/>
                </a:cxn>
              </a:cxnLst>
              <a:rect l="l" t="t" r="r" b="b"/>
              <a:pathLst>
                <a:path w="2743" h="685">
                  <a:moveTo>
                    <a:pt x="2743" y="686"/>
                  </a:moveTo>
                  <a:cubicBezTo>
                    <a:pt x="1829" y="457"/>
                    <a:pt x="914" y="229"/>
                    <a:pt x="0" y="0"/>
                  </a:cubicBezTo>
                  <a:cubicBezTo>
                    <a:pt x="1143" y="229"/>
                    <a:pt x="1829" y="457"/>
                    <a:pt x="2743" y="686"/>
                  </a:cubicBezTo>
                  <a:close/>
                </a:path>
              </a:pathLst>
            </a:custGeom>
            <a:solidFill>
              <a:srgbClr val="FFFFFF"/>
            </a:solidFill>
            <a:ln w="2286" cap="flat">
              <a:noFill/>
              <a:prstDash val="solid"/>
              <a:miter/>
            </a:ln>
          </p:spPr>
          <p:txBody>
            <a:bodyPr rtlCol="0" anchor="ctr"/>
            <a:lstStyle/>
            <a:p>
              <a:endParaRPr lang="en-US"/>
            </a:p>
          </p:txBody>
        </p:sp>
        <p:sp>
          <p:nvSpPr>
            <p:cNvPr id="41" name="Freeform 491">
              <a:extLst>
                <a:ext uri="{FF2B5EF4-FFF2-40B4-BE49-F238E27FC236}">
                  <a16:creationId xmlns:a16="http://schemas.microsoft.com/office/drawing/2014/main" id="{89BB6154-77AC-87B3-FC97-A86E3DA519C2}"/>
                </a:ext>
              </a:extLst>
            </p:cNvPr>
            <p:cNvSpPr/>
            <p:nvPr/>
          </p:nvSpPr>
          <p:spPr>
            <a:xfrm>
              <a:off x="7390004" y="3393338"/>
              <a:ext cx="2971" cy="914"/>
            </a:xfrm>
            <a:custGeom>
              <a:avLst/>
              <a:gdLst>
                <a:gd name="connsiteX0" fmla="*/ 2972 w 2971"/>
                <a:gd name="connsiteY0" fmla="*/ 914 h 914"/>
                <a:gd name="connsiteX1" fmla="*/ 0 w 2971"/>
                <a:gd name="connsiteY1" fmla="*/ 0 h 914"/>
                <a:gd name="connsiteX2" fmla="*/ 2972 w 2971"/>
                <a:gd name="connsiteY2" fmla="*/ 914 h 914"/>
              </a:gdLst>
              <a:ahLst/>
              <a:cxnLst>
                <a:cxn ang="0">
                  <a:pos x="connsiteX0" y="connsiteY0"/>
                </a:cxn>
                <a:cxn ang="0">
                  <a:pos x="connsiteX1" y="connsiteY1"/>
                </a:cxn>
                <a:cxn ang="0">
                  <a:pos x="connsiteX2" y="connsiteY2"/>
                </a:cxn>
              </a:cxnLst>
              <a:rect l="l" t="t" r="r" b="b"/>
              <a:pathLst>
                <a:path w="2971" h="914">
                  <a:moveTo>
                    <a:pt x="2972" y="914"/>
                  </a:moveTo>
                  <a:cubicBezTo>
                    <a:pt x="2058" y="686"/>
                    <a:pt x="1143" y="229"/>
                    <a:pt x="0" y="0"/>
                  </a:cubicBezTo>
                  <a:cubicBezTo>
                    <a:pt x="1143" y="229"/>
                    <a:pt x="2058" y="686"/>
                    <a:pt x="2972" y="914"/>
                  </a:cubicBezTo>
                  <a:close/>
                </a:path>
              </a:pathLst>
            </a:custGeom>
            <a:solidFill>
              <a:srgbClr val="FFFFFF"/>
            </a:solidFill>
            <a:ln w="2286" cap="flat">
              <a:noFill/>
              <a:prstDash val="solid"/>
              <a:miter/>
            </a:ln>
          </p:spPr>
          <p:txBody>
            <a:bodyPr rtlCol="0" anchor="ctr"/>
            <a:lstStyle/>
            <a:p>
              <a:endParaRPr lang="en-US"/>
            </a:p>
          </p:txBody>
        </p:sp>
        <p:sp>
          <p:nvSpPr>
            <p:cNvPr id="42" name="Freeform 492">
              <a:extLst>
                <a:ext uri="{FF2B5EF4-FFF2-40B4-BE49-F238E27FC236}">
                  <a16:creationId xmlns:a16="http://schemas.microsoft.com/office/drawing/2014/main" id="{385602D3-5F43-1BE7-FF86-A08B2635DE42}"/>
                </a:ext>
              </a:extLst>
            </p:cNvPr>
            <p:cNvSpPr/>
            <p:nvPr/>
          </p:nvSpPr>
          <p:spPr>
            <a:xfrm>
              <a:off x="7394576" y="3394710"/>
              <a:ext cx="2743" cy="685"/>
            </a:xfrm>
            <a:custGeom>
              <a:avLst/>
              <a:gdLst>
                <a:gd name="connsiteX0" fmla="*/ 2744 w 2743"/>
                <a:gd name="connsiteY0" fmla="*/ 686 h 685"/>
                <a:gd name="connsiteX1" fmla="*/ 0 w 2743"/>
                <a:gd name="connsiteY1" fmla="*/ 0 h 685"/>
                <a:gd name="connsiteX2" fmla="*/ 2744 w 2743"/>
                <a:gd name="connsiteY2" fmla="*/ 686 h 685"/>
              </a:gdLst>
              <a:ahLst/>
              <a:cxnLst>
                <a:cxn ang="0">
                  <a:pos x="connsiteX0" y="connsiteY0"/>
                </a:cxn>
                <a:cxn ang="0">
                  <a:pos x="connsiteX1" y="connsiteY1"/>
                </a:cxn>
                <a:cxn ang="0">
                  <a:pos x="connsiteX2" y="connsiteY2"/>
                </a:cxn>
              </a:cxnLst>
              <a:rect l="l" t="t" r="r" b="b"/>
              <a:pathLst>
                <a:path w="2743" h="685">
                  <a:moveTo>
                    <a:pt x="2744" y="686"/>
                  </a:moveTo>
                  <a:cubicBezTo>
                    <a:pt x="1829" y="457"/>
                    <a:pt x="915" y="229"/>
                    <a:pt x="0" y="0"/>
                  </a:cubicBezTo>
                  <a:cubicBezTo>
                    <a:pt x="915" y="229"/>
                    <a:pt x="1829" y="457"/>
                    <a:pt x="2744" y="686"/>
                  </a:cubicBezTo>
                  <a:close/>
                </a:path>
              </a:pathLst>
            </a:custGeom>
            <a:solidFill>
              <a:srgbClr val="FFFFFF"/>
            </a:solidFill>
            <a:ln w="2286" cap="flat">
              <a:noFill/>
              <a:prstDash val="solid"/>
              <a:miter/>
            </a:ln>
          </p:spPr>
          <p:txBody>
            <a:bodyPr rtlCol="0" anchor="ctr"/>
            <a:lstStyle/>
            <a:p>
              <a:endParaRPr lang="en-US"/>
            </a:p>
          </p:txBody>
        </p:sp>
        <p:sp>
          <p:nvSpPr>
            <p:cNvPr id="43" name="Freeform 493">
              <a:extLst>
                <a:ext uri="{FF2B5EF4-FFF2-40B4-BE49-F238E27FC236}">
                  <a16:creationId xmlns:a16="http://schemas.microsoft.com/office/drawing/2014/main" id="{D87BA89F-7D20-9935-6367-71CAB01867BE}"/>
                </a:ext>
              </a:extLst>
            </p:cNvPr>
            <p:cNvSpPr/>
            <p:nvPr/>
          </p:nvSpPr>
          <p:spPr>
            <a:xfrm>
              <a:off x="7407835" y="3397681"/>
              <a:ext cx="2286" cy="457"/>
            </a:xfrm>
            <a:custGeom>
              <a:avLst/>
              <a:gdLst>
                <a:gd name="connsiteX0" fmla="*/ 2286 w 2286"/>
                <a:gd name="connsiteY0" fmla="*/ 457 h 457"/>
                <a:gd name="connsiteX1" fmla="*/ 0 w 2286"/>
                <a:gd name="connsiteY1" fmla="*/ 0 h 457"/>
                <a:gd name="connsiteX2" fmla="*/ 2286 w 2286"/>
                <a:gd name="connsiteY2" fmla="*/ 457 h 457"/>
              </a:gdLst>
              <a:ahLst/>
              <a:cxnLst>
                <a:cxn ang="0">
                  <a:pos x="connsiteX0" y="connsiteY0"/>
                </a:cxn>
                <a:cxn ang="0">
                  <a:pos x="connsiteX1" y="connsiteY1"/>
                </a:cxn>
                <a:cxn ang="0">
                  <a:pos x="connsiteX2" y="connsiteY2"/>
                </a:cxn>
              </a:cxnLst>
              <a:rect l="l" t="t" r="r" b="b"/>
              <a:pathLst>
                <a:path w="2286" h="457">
                  <a:moveTo>
                    <a:pt x="2286" y="457"/>
                  </a:moveTo>
                  <a:cubicBezTo>
                    <a:pt x="1600" y="229"/>
                    <a:pt x="686" y="229"/>
                    <a:pt x="0" y="0"/>
                  </a:cubicBezTo>
                  <a:cubicBezTo>
                    <a:pt x="686" y="229"/>
                    <a:pt x="1600" y="229"/>
                    <a:pt x="2286" y="457"/>
                  </a:cubicBezTo>
                  <a:close/>
                </a:path>
              </a:pathLst>
            </a:custGeom>
            <a:solidFill>
              <a:srgbClr val="FFFFFF"/>
            </a:solidFill>
            <a:ln w="2286" cap="flat">
              <a:noFill/>
              <a:prstDash val="solid"/>
              <a:miter/>
            </a:ln>
          </p:spPr>
          <p:txBody>
            <a:bodyPr rtlCol="0" anchor="ctr"/>
            <a:lstStyle/>
            <a:p>
              <a:endParaRPr lang="en-US"/>
            </a:p>
          </p:txBody>
        </p:sp>
        <p:sp>
          <p:nvSpPr>
            <p:cNvPr id="44" name="Freeform 494">
              <a:extLst>
                <a:ext uri="{FF2B5EF4-FFF2-40B4-BE49-F238E27FC236}">
                  <a16:creationId xmlns:a16="http://schemas.microsoft.com/office/drawing/2014/main" id="{52F161D9-AFEA-7521-F169-9C53D82367D7}"/>
                </a:ext>
              </a:extLst>
            </p:cNvPr>
            <p:cNvSpPr/>
            <p:nvPr/>
          </p:nvSpPr>
          <p:spPr>
            <a:xfrm>
              <a:off x="7403491" y="3396996"/>
              <a:ext cx="2514" cy="457"/>
            </a:xfrm>
            <a:custGeom>
              <a:avLst/>
              <a:gdLst>
                <a:gd name="connsiteX0" fmla="*/ 2514 w 2514"/>
                <a:gd name="connsiteY0" fmla="*/ 457 h 457"/>
                <a:gd name="connsiteX1" fmla="*/ 0 w 2514"/>
                <a:gd name="connsiteY1" fmla="*/ 0 h 457"/>
                <a:gd name="connsiteX2" fmla="*/ 2514 w 2514"/>
                <a:gd name="connsiteY2" fmla="*/ 457 h 457"/>
              </a:gdLst>
              <a:ahLst/>
              <a:cxnLst>
                <a:cxn ang="0">
                  <a:pos x="connsiteX0" y="connsiteY0"/>
                </a:cxn>
                <a:cxn ang="0">
                  <a:pos x="connsiteX1" y="connsiteY1"/>
                </a:cxn>
                <a:cxn ang="0">
                  <a:pos x="connsiteX2" y="connsiteY2"/>
                </a:cxn>
              </a:cxnLst>
              <a:rect l="l" t="t" r="r" b="b"/>
              <a:pathLst>
                <a:path w="2514" h="457">
                  <a:moveTo>
                    <a:pt x="2514" y="457"/>
                  </a:moveTo>
                  <a:cubicBezTo>
                    <a:pt x="1600" y="229"/>
                    <a:pt x="914" y="229"/>
                    <a:pt x="0" y="0"/>
                  </a:cubicBezTo>
                  <a:cubicBezTo>
                    <a:pt x="914" y="0"/>
                    <a:pt x="1600" y="229"/>
                    <a:pt x="2514" y="457"/>
                  </a:cubicBezTo>
                  <a:close/>
                </a:path>
              </a:pathLst>
            </a:custGeom>
            <a:solidFill>
              <a:srgbClr val="FFFFFF"/>
            </a:solidFill>
            <a:ln w="2286" cap="flat">
              <a:noFill/>
              <a:prstDash val="solid"/>
              <a:miter/>
            </a:ln>
          </p:spPr>
          <p:txBody>
            <a:bodyPr rtlCol="0" anchor="ctr"/>
            <a:lstStyle/>
            <a:p>
              <a:endParaRPr lang="en-US"/>
            </a:p>
          </p:txBody>
        </p:sp>
        <p:sp>
          <p:nvSpPr>
            <p:cNvPr id="45" name="Freeform 495">
              <a:extLst>
                <a:ext uri="{FF2B5EF4-FFF2-40B4-BE49-F238E27FC236}">
                  <a16:creationId xmlns:a16="http://schemas.microsoft.com/office/drawing/2014/main" id="{D8366A62-A559-6619-089E-E030E801AC80}"/>
                </a:ext>
              </a:extLst>
            </p:cNvPr>
            <p:cNvSpPr/>
            <p:nvPr/>
          </p:nvSpPr>
          <p:spPr>
            <a:xfrm>
              <a:off x="7515505" y="3206115"/>
              <a:ext cx="2514" cy="2971"/>
            </a:xfrm>
            <a:custGeom>
              <a:avLst/>
              <a:gdLst>
                <a:gd name="connsiteX0" fmla="*/ 0 w 2514"/>
                <a:gd name="connsiteY0" fmla="*/ 0 h 2971"/>
                <a:gd name="connsiteX1" fmla="*/ 2514 w 2514"/>
                <a:gd name="connsiteY1" fmla="*/ 2972 h 2971"/>
                <a:gd name="connsiteX2" fmla="*/ 0 w 2514"/>
                <a:gd name="connsiteY2" fmla="*/ 0 h 2971"/>
              </a:gdLst>
              <a:ahLst/>
              <a:cxnLst>
                <a:cxn ang="0">
                  <a:pos x="connsiteX0" y="connsiteY0"/>
                </a:cxn>
                <a:cxn ang="0">
                  <a:pos x="connsiteX1" y="connsiteY1"/>
                </a:cxn>
                <a:cxn ang="0">
                  <a:pos x="connsiteX2" y="connsiteY2"/>
                </a:cxn>
              </a:cxnLst>
              <a:rect l="l" t="t" r="r" b="b"/>
              <a:pathLst>
                <a:path w="2514" h="2971">
                  <a:moveTo>
                    <a:pt x="0" y="0"/>
                  </a:moveTo>
                  <a:cubicBezTo>
                    <a:pt x="914" y="914"/>
                    <a:pt x="1600" y="2057"/>
                    <a:pt x="2514" y="2972"/>
                  </a:cubicBezTo>
                  <a:cubicBezTo>
                    <a:pt x="1600" y="2057"/>
                    <a:pt x="686" y="914"/>
                    <a:pt x="0" y="0"/>
                  </a:cubicBezTo>
                  <a:close/>
                </a:path>
              </a:pathLst>
            </a:custGeom>
            <a:solidFill>
              <a:srgbClr val="FFFFFF"/>
            </a:solidFill>
            <a:ln w="2286" cap="flat">
              <a:noFill/>
              <a:prstDash val="solid"/>
              <a:miter/>
            </a:ln>
          </p:spPr>
          <p:txBody>
            <a:bodyPr rtlCol="0" anchor="ctr"/>
            <a:lstStyle/>
            <a:p>
              <a:endParaRPr lang="en-US"/>
            </a:p>
          </p:txBody>
        </p:sp>
        <p:sp>
          <p:nvSpPr>
            <p:cNvPr id="46" name="Freeform 496">
              <a:extLst>
                <a:ext uri="{FF2B5EF4-FFF2-40B4-BE49-F238E27FC236}">
                  <a16:creationId xmlns:a16="http://schemas.microsoft.com/office/drawing/2014/main" id="{4E96FA3D-6D49-6D7D-B159-0A000FA20AF7}"/>
                </a:ext>
              </a:extLst>
            </p:cNvPr>
            <p:cNvSpPr/>
            <p:nvPr/>
          </p:nvSpPr>
          <p:spPr>
            <a:xfrm>
              <a:off x="7306306" y="3164351"/>
              <a:ext cx="217541" cy="211511"/>
            </a:xfrm>
            <a:custGeom>
              <a:avLst/>
              <a:gdLst>
                <a:gd name="connsiteX0" fmla="*/ 64953 w 217541"/>
                <a:gd name="connsiteY0" fmla="*/ 203384 h 211511"/>
                <a:gd name="connsiteX1" fmla="*/ 212629 w 217541"/>
                <a:gd name="connsiteY1" fmla="*/ 147148 h 211511"/>
                <a:gd name="connsiteX2" fmla="*/ 190683 w 217541"/>
                <a:gd name="connsiteY2" fmla="*/ 45421 h 211511"/>
                <a:gd name="connsiteX3" fmla="*/ 151135 w 217541"/>
                <a:gd name="connsiteY3" fmla="*/ 4502 h 211511"/>
                <a:gd name="connsiteX4" fmla="*/ 66325 w 217541"/>
                <a:gd name="connsiteY4" fmla="*/ 12503 h 211511"/>
                <a:gd name="connsiteX5" fmla="*/ 5517 w 217541"/>
                <a:gd name="connsiteY5" fmla="*/ 76968 h 211511"/>
                <a:gd name="connsiteX6" fmla="*/ 8946 w 217541"/>
                <a:gd name="connsiteY6" fmla="*/ 161779 h 211511"/>
                <a:gd name="connsiteX7" fmla="*/ 10089 w 217541"/>
                <a:gd name="connsiteY7" fmla="*/ 165436 h 211511"/>
                <a:gd name="connsiteX8" fmla="*/ 64953 w 217541"/>
                <a:gd name="connsiteY8" fmla="*/ 203384 h 211511"/>
                <a:gd name="connsiteX9" fmla="*/ 125304 w 217541"/>
                <a:gd name="connsiteY9" fmla="*/ 49308 h 211511"/>
                <a:gd name="connsiteX10" fmla="*/ 183825 w 217541"/>
                <a:gd name="connsiteY10" fmla="*/ 114459 h 211511"/>
                <a:gd name="connsiteX11" fmla="*/ 117760 w 217541"/>
                <a:gd name="connsiteY11" fmla="*/ 184867 h 211511"/>
                <a:gd name="connsiteX12" fmla="*/ 52837 w 217541"/>
                <a:gd name="connsiteY12" fmla="*/ 116973 h 211511"/>
                <a:gd name="connsiteX13" fmla="*/ 125304 w 217541"/>
                <a:gd name="connsiteY13" fmla="*/ 49308 h 2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41" h="211511">
                  <a:moveTo>
                    <a:pt x="64953" y="203384"/>
                  </a:moveTo>
                  <a:cubicBezTo>
                    <a:pt x="118674" y="224644"/>
                    <a:pt x="191369" y="203613"/>
                    <a:pt x="212629" y="147148"/>
                  </a:cubicBezTo>
                  <a:cubicBezTo>
                    <a:pt x="225430" y="113087"/>
                    <a:pt x="211486" y="73082"/>
                    <a:pt x="190683" y="45421"/>
                  </a:cubicBezTo>
                  <a:cubicBezTo>
                    <a:pt x="179482" y="30562"/>
                    <a:pt x="166223" y="16161"/>
                    <a:pt x="151135" y="4502"/>
                  </a:cubicBezTo>
                  <a:cubicBezTo>
                    <a:pt x="123932" y="-3270"/>
                    <a:pt x="93985" y="-1213"/>
                    <a:pt x="66325" y="12503"/>
                  </a:cubicBezTo>
                  <a:cubicBezTo>
                    <a:pt x="40264" y="25305"/>
                    <a:pt x="14432" y="46564"/>
                    <a:pt x="5517" y="76968"/>
                  </a:cubicBezTo>
                  <a:cubicBezTo>
                    <a:pt x="-7056" y="123603"/>
                    <a:pt x="5288" y="147377"/>
                    <a:pt x="8946" y="161779"/>
                  </a:cubicBezTo>
                  <a:cubicBezTo>
                    <a:pt x="9175" y="163150"/>
                    <a:pt x="9632" y="164293"/>
                    <a:pt x="10089" y="165436"/>
                  </a:cubicBezTo>
                  <a:cubicBezTo>
                    <a:pt x="24719" y="181667"/>
                    <a:pt x="43465" y="194926"/>
                    <a:pt x="64953" y="203384"/>
                  </a:cubicBezTo>
                  <a:close/>
                  <a:moveTo>
                    <a:pt x="125304" y="49308"/>
                  </a:moveTo>
                  <a:cubicBezTo>
                    <a:pt x="168280" y="49308"/>
                    <a:pt x="183825" y="84055"/>
                    <a:pt x="183825" y="114459"/>
                  </a:cubicBezTo>
                  <a:cubicBezTo>
                    <a:pt x="183597" y="147834"/>
                    <a:pt x="167137" y="181438"/>
                    <a:pt x="117760" y="184867"/>
                  </a:cubicBezTo>
                  <a:cubicBezTo>
                    <a:pt x="80269" y="185325"/>
                    <a:pt x="53752" y="157435"/>
                    <a:pt x="52837" y="116973"/>
                  </a:cubicBezTo>
                  <a:cubicBezTo>
                    <a:pt x="52152" y="78797"/>
                    <a:pt x="80041" y="49079"/>
                    <a:pt x="125304" y="49308"/>
                  </a:cubicBezTo>
                  <a:close/>
                </a:path>
              </a:pathLst>
            </a:custGeom>
            <a:solidFill>
              <a:srgbClr val="FFFFFF"/>
            </a:solidFill>
            <a:ln w="2286" cap="flat">
              <a:noFill/>
              <a:prstDash val="solid"/>
              <a:miter/>
            </a:ln>
          </p:spPr>
          <p:txBody>
            <a:bodyPr rtlCol="0" anchor="ctr"/>
            <a:lstStyle/>
            <a:p>
              <a:endParaRPr lang="en-US"/>
            </a:p>
          </p:txBody>
        </p:sp>
        <p:sp>
          <p:nvSpPr>
            <p:cNvPr id="47" name="Freeform 497">
              <a:extLst>
                <a:ext uri="{FF2B5EF4-FFF2-40B4-BE49-F238E27FC236}">
                  <a16:creationId xmlns:a16="http://schemas.microsoft.com/office/drawing/2014/main" id="{66520EA6-3CD7-BFFA-52B9-C85FE63685FB}"/>
                </a:ext>
              </a:extLst>
            </p:cNvPr>
            <p:cNvSpPr/>
            <p:nvPr/>
          </p:nvSpPr>
          <p:spPr>
            <a:xfrm>
              <a:off x="7385661" y="3391738"/>
              <a:ext cx="2971" cy="1143"/>
            </a:xfrm>
            <a:custGeom>
              <a:avLst/>
              <a:gdLst>
                <a:gd name="connsiteX0" fmla="*/ 0 w 2971"/>
                <a:gd name="connsiteY0" fmla="*/ 0 h 1143"/>
                <a:gd name="connsiteX1" fmla="*/ 2972 w 2971"/>
                <a:gd name="connsiteY1" fmla="*/ 1143 h 1143"/>
                <a:gd name="connsiteX2" fmla="*/ 0 w 2971"/>
                <a:gd name="connsiteY2" fmla="*/ 0 h 1143"/>
              </a:gdLst>
              <a:ahLst/>
              <a:cxnLst>
                <a:cxn ang="0">
                  <a:pos x="connsiteX0" y="connsiteY0"/>
                </a:cxn>
                <a:cxn ang="0">
                  <a:pos x="connsiteX1" y="connsiteY1"/>
                </a:cxn>
                <a:cxn ang="0">
                  <a:pos x="connsiteX2" y="connsiteY2"/>
                </a:cxn>
              </a:cxnLst>
              <a:rect l="l" t="t" r="r" b="b"/>
              <a:pathLst>
                <a:path w="2971" h="1143">
                  <a:moveTo>
                    <a:pt x="0" y="0"/>
                  </a:moveTo>
                  <a:cubicBezTo>
                    <a:pt x="914" y="457"/>
                    <a:pt x="2057" y="686"/>
                    <a:pt x="2972" y="1143"/>
                  </a:cubicBezTo>
                  <a:cubicBezTo>
                    <a:pt x="2057" y="914"/>
                    <a:pt x="914" y="457"/>
                    <a:pt x="0" y="0"/>
                  </a:cubicBezTo>
                  <a:close/>
                </a:path>
              </a:pathLst>
            </a:custGeom>
            <a:solidFill>
              <a:srgbClr val="FFFFFF"/>
            </a:solidFill>
            <a:ln w="2286" cap="flat">
              <a:noFill/>
              <a:prstDash val="solid"/>
              <a:miter/>
            </a:ln>
          </p:spPr>
          <p:txBody>
            <a:bodyPr rtlCol="0" anchor="ctr"/>
            <a:lstStyle/>
            <a:p>
              <a:endParaRPr lang="en-US"/>
            </a:p>
          </p:txBody>
        </p:sp>
        <p:sp>
          <p:nvSpPr>
            <p:cNvPr id="48" name="Freeform 498">
              <a:extLst>
                <a:ext uri="{FF2B5EF4-FFF2-40B4-BE49-F238E27FC236}">
                  <a16:creationId xmlns:a16="http://schemas.microsoft.com/office/drawing/2014/main" id="{9EEF4E96-B36E-54A9-1FF5-58E15DF1A63A}"/>
                </a:ext>
              </a:extLst>
            </p:cNvPr>
            <p:cNvSpPr/>
            <p:nvPr/>
          </p:nvSpPr>
          <p:spPr>
            <a:xfrm>
              <a:off x="7412178" y="3398596"/>
              <a:ext cx="2057" cy="228"/>
            </a:xfrm>
            <a:custGeom>
              <a:avLst/>
              <a:gdLst>
                <a:gd name="connsiteX0" fmla="*/ 2057 w 2057"/>
                <a:gd name="connsiteY0" fmla="*/ 229 h 228"/>
                <a:gd name="connsiteX1" fmla="*/ 0 w 2057"/>
                <a:gd name="connsiteY1" fmla="*/ 0 h 228"/>
                <a:gd name="connsiteX2" fmla="*/ 2057 w 2057"/>
                <a:gd name="connsiteY2" fmla="*/ 229 h 228"/>
              </a:gdLst>
              <a:ahLst/>
              <a:cxnLst>
                <a:cxn ang="0">
                  <a:pos x="connsiteX0" y="connsiteY0"/>
                </a:cxn>
                <a:cxn ang="0">
                  <a:pos x="connsiteX1" y="connsiteY1"/>
                </a:cxn>
                <a:cxn ang="0">
                  <a:pos x="connsiteX2" y="connsiteY2"/>
                </a:cxn>
              </a:cxnLst>
              <a:rect l="l" t="t" r="r" b="b"/>
              <a:pathLst>
                <a:path w="2057" h="228">
                  <a:moveTo>
                    <a:pt x="2057" y="229"/>
                  </a:moveTo>
                  <a:cubicBezTo>
                    <a:pt x="1371" y="229"/>
                    <a:pt x="685" y="0"/>
                    <a:pt x="0" y="0"/>
                  </a:cubicBezTo>
                  <a:cubicBezTo>
                    <a:pt x="685" y="0"/>
                    <a:pt x="1371" y="0"/>
                    <a:pt x="2057" y="229"/>
                  </a:cubicBezTo>
                  <a:close/>
                </a:path>
              </a:pathLst>
            </a:custGeom>
            <a:solidFill>
              <a:srgbClr val="FFFFFF"/>
            </a:solidFill>
            <a:ln w="2286" cap="flat">
              <a:noFill/>
              <a:prstDash val="solid"/>
              <a:miter/>
            </a:ln>
          </p:spPr>
          <p:txBody>
            <a:bodyPr rtlCol="0" anchor="ctr"/>
            <a:lstStyle/>
            <a:p>
              <a:endParaRPr lang="en-US"/>
            </a:p>
          </p:txBody>
        </p:sp>
        <p:sp>
          <p:nvSpPr>
            <p:cNvPr id="49" name="Freeform 499">
              <a:extLst>
                <a:ext uri="{FF2B5EF4-FFF2-40B4-BE49-F238E27FC236}">
                  <a16:creationId xmlns:a16="http://schemas.microsoft.com/office/drawing/2014/main" id="{6ADD644A-4282-D8A7-D6F6-80CF35A20314}"/>
                </a:ext>
              </a:extLst>
            </p:cNvPr>
            <p:cNvSpPr/>
            <p:nvPr/>
          </p:nvSpPr>
          <p:spPr>
            <a:xfrm>
              <a:off x="7519163" y="3210687"/>
              <a:ext cx="2286" cy="3200"/>
            </a:xfrm>
            <a:custGeom>
              <a:avLst/>
              <a:gdLst>
                <a:gd name="connsiteX0" fmla="*/ 0 w 2286"/>
                <a:gd name="connsiteY0" fmla="*/ 0 h 3200"/>
                <a:gd name="connsiteX1" fmla="*/ 2286 w 2286"/>
                <a:gd name="connsiteY1" fmla="*/ 3200 h 3200"/>
                <a:gd name="connsiteX2" fmla="*/ 0 w 2286"/>
                <a:gd name="connsiteY2" fmla="*/ 0 h 3200"/>
              </a:gdLst>
              <a:ahLst/>
              <a:cxnLst>
                <a:cxn ang="0">
                  <a:pos x="connsiteX0" y="connsiteY0"/>
                </a:cxn>
                <a:cxn ang="0">
                  <a:pos x="connsiteX1" y="connsiteY1"/>
                </a:cxn>
                <a:cxn ang="0">
                  <a:pos x="connsiteX2" y="connsiteY2"/>
                </a:cxn>
              </a:cxnLst>
              <a:rect l="l" t="t" r="r" b="b"/>
              <a:pathLst>
                <a:path w="2286" h="3200">
                  <a:moveTo>
                    <a:pt x="0" y="0"/>
                  </a:moveTo>
                  <a:cubicBezTo>
                    <a:pt x="915" y="1143"/>
                    <a:pt x="1601" y="2057"/>
                    <a:pt x="2286" y="3200"/>
                  </a:cubicBezTo>
                  <a:cubicBezTo>
                    <a:pt x="1601" y="2057"/>
                    <a:pt x="915" y="1143"/>
                    <a:pt x="0" y="0"/>
                  </a:cubicBezTo>
                  <a:close/>
                </a:path>
              </a:pathLst>
            </a:custGeom>
            <a:solidFill>
              <a:srgbClr val="FFFFFF"/>
            </a:solidFill>
            <a:ln w="2286" cap="flat">
              <a:noFill/>
              <a:prstDash val="solid"/>
              <a:miter/>
            </a:ln>
          </p:spPr>
          <p:txBody>
            <a:bodyPr rtlCol="0" anchor="ctr"/>
            <a:lstStyle/>
            <a:p>
              <a:endParaRPr lang="en-US"/>
            </a:p>
          </p:txBody>
        </p:sp>
        <p:sp>
          <p:nvSpPr>
            <p:cNvPr id="50" name="Freeform 500">
              <a:extLst>
                <a:ext uri="{FF2B5EF4-FFF2-40B4-BE49-F238E27FC236}">
                  <a16:creationId xmlns:a16="http://schemas.microsoft.com/office/drawing/2014/main" id="{B551C166-A3E5-F409-FC40-0CDF39721C04}"/>
                </a:ext>
              </a:extLst>
            </p:cNvPr>
            <p:cNvSpPr/>
            <p:nvPr/>
          </p:nvSpPr>
          <p:spPr>
            <a:xfrm>
              <a:off x="7526250" y="3220516"/>
              <a:ext cx="3200" cy="5257"/>
            </a:xfrm>
            <a:custGeom>
              <a:avLst/>
              <a:gdLst>
                <a:gd name="connsiteX0" fmla="*/ 0 w 3200"/>
                <a:gd name="connsiteY0" fmla="*/ 0 h 5257"/>
                <a:gd name="connsiteX1" fmla="*/ 3200 w 3200"/>
                <a:gd name="connsiteY1" fmla="*/ 5258 h 5257"/>
                <a:gd name="connsiteX2" fmla="*/ 0 w 3200"/>
                <a:gd name="connsiteY2" fmla="*/ 0 h 5257"/>
              </a:gdLst>
              <a:ahLst/>
              <a:cxnLst>
                <a:cxn ang="0">
                  <a:pos x="connsiteX0" y="connsiteY0"/>
                </a:cxn>
                <a:cxn ang="0">
                  <a:pos x="connsiteX1" y="connsiteY1"/>
                </a:cxn>
                <a:cxn ang="0">
                  <a:pos x="connsiteX2" y="connsiteY2"/>
                </a:cxn>
              </a:cxnLst>
              <a:rect l="l" t="t" r="r" b="b"/>
              <a:pathLst>
                <a:path w="3200" h="5257">
                  <a:moveTo>
                    <a:pt x="0" y="0"/>
                  </a:moveTo>
                  <a:cubicBezTo>
                    <a:pt x="1143" y="1829"/>
                    <a:pt x="2057" y="3429"/>
                    <a:pt x="3200" y="5258"/>
                  </a:cubicBezTo>
                  <a:cubicBezTo>
                    <a:pt x="2057" y="3658"/>
                    <a:pt x="914" y="1829"/>
                    <a:pt x="0" y="0"/>
                  </a:cubicBezTo>
                  <a:close/>
                </a:path>
              </a:pathLst>
            </a:custGeom>
            <a:solidFill>
              <a:srgbClr val="FFFFFF"/>
            </a:solidFill>
            <a:ln w="2286" cap="flat">
              <a:noFill/>
              <a:prstDash val="solid"/>
              <a:miter/>
            </a:ln>
          </p:spPr>
          <p:txBody>
            <a:bodyPr rtlCol="0" anchor="ctr"/>
            <a:lstStyle/>
            <a:p>
              <a:endParaRPr lang="en-US"/>
            </a:p>
          </p:txBody>
        </p:sp>
        <p:sp>
          <p:nvSpPr>
            <p:cNvPr id="51" name="Freeform 501">
              <a:extLst>
                <a:ext uri="{FF2B5EF4-FFF2-40B4-BE49-F238E27FC236}">
                  <a16:creationId xmlns:a16="http://schemas.microsoft.com/office/drawing/2014/main" id="{B3C22091-4CD4-74C9-FFBD-68F46A6BE72C}"/>
                </a:ext>
              </a:extLst>
            </p:cNvPr>
            <p:cNvSpPr/>
            <p:nvPr/>
          </p:nvSpPr>
          <p:spPr>
            <a:xfrm>
              <a:off x="7522821" y="3215487"/>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914" y="1143"/>
                    <a:pt x="1600" y="2286"/>
                    <a:pt x="2286" y="3429"/>
                  </a:cubicBezTo>
                  <a:cubicBezTo>
                    <a:pt x="1600" y="2286"/>
                    <a:pt x="686" y="1143"/>
                    <a:pt x="0" y="0"/>
                  </a:cubicBezTo>
                  <a:close/>
                </a:path>
              </a:pathLst>
            </a:custGeom>
            <a:solidFill>
              <a:srgbClr val="FFFFFF"/>
            </a:solidFill>
            <a:ln w="2286" cap="flat">
              <a:noFill/>
              <a:prstDash val="solid"/>
              <a:miter/>
            </a:ln>
          </p:spPr>
          <p:txBody>
            <a:bodyPr rtlCol="0" anchor="ctr"/>
            <a:lstStyle/>
            <a:p>
              <a:endParaRPr lang="en-US"/>
            </a:p>
          </p:txBody>
        </p:sp>
        <p:sp>
          <p:nvSpPr>
            <p:cNvPr id="52" name="Freeform 502">
              <a:extLst>
                <a:ext uri="{FF2B5EF4-FFF2-40B4-BE49-F238E27FC236}">
                  <a16:creationId xmlns:a16="http://schemas.microsoft.com/office/drawing/2014/main" id="{2DA65A29-66B0-EE7A-3D38-82A105CD101D}"/>
                </a:ext>
              </a:extLst>
            </p:cNvPr>
            <p:cNvSpPr/>
            <p:nvPr/>
          </p:nvSpPr>
          <p:spPr>
            <a:xfrm>
              <a:off x="7428180" y="3399510"/>
              <a:ext cx="1143" cy="2286"/>
            </a:xfrm>
            <a:custGeom>
              <a:avLst/>
              <a:gdLst>
                <a:gd name="connsiteX0" fmla="*/ 1143 w 1143"/>
                <a:gd name="connsiteY0" fmla="*/ 0 h 2286"/>
                <a:gd name="connsiteX1" fmla="*/ 0 w 1143"/>
                <a:gd name="connsiteY1" fmla="*/ 0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5" y="0"/>
                    <a:pt x="228" y="0"/>
                    <a:pt x="0" y="0"/>
                  </a:cubicBezTo>
                  <a:cubicBezTo>
                    <a:pt x="228" y="0"/>
                    <a:pt x="685" y="0"/>
                    <a:pt x="1143" y="0"/>
                  </a:cubicBezTo>
                  <a:close/>
                </a:path>
              </a:pathLst>
            </a:custGeom>
            <a:solidFill>
              <a:srgbClr val="FFFFFF"/>
            </a:solidFill>
            <a:ln w="2286" cap="flat">
              <a:noFill/>
              <a:prstDash val="solid"/>
              <a:miter/>
            </a:ln>
          </p:spPr>
          <p:txBody>
            <a:bodyPr rtlCol="0" anchor="ctr"/>
            <a:lstStyle/>
            <a:p>
              <a:endParaRPr lang="en-US"/>
            </a:p>
          </p:txBody>
        </p:sp>
        <p:sp>
          <p:nvSpPr>
            <p:cNvPr id="53" name="Freeform 503">
              <a:extLst>
                <a:ext uri="{FF2B5EF4-FFF2-40B4-BE49-F238E27FC236}">
                  <a16:creationId xmlns:a16="http://schemas.microsoft.com/office/drawing/2014/main" id="{0CBF2246-5A9D-C11C-7C27-E71DEADC641A}"/>
                </a:ext>
              </a:extLst>
            </p:cNvPr>
            <p:cNvSpPr/>
            <p:nvPr/>
          </p:nvSpPr>
          <p:spPr>
            <a:xfrm>
              <a:off x="7424065" y="3399510"/>
              <a:ext cx="1600" cy="2286"/>
            </a:xfrm>
            <a:custGeom>
              <a:avLst/>
              <a:gdLst>
                <a:gd name="connsiteX0" fmla="*/ 1600 w 1600"/>
                <a:gd name="connsiteY0" fmla="*/ 0 h 2286"/>
                <a:gd name="connsiteX1" fmla="*/ 0 w 1600"/>
                <a:gd name="connsiteY1" fmla="*/ 0 h 2286"/>
                <a:gd name="connsiteX2" fmla="*/ 1600 w 1600"/>
                <a:gd name="connsiteY2" fmla="*/ 0 h 2286"/>
              </a:gdLst>
              <a:ahLst/>
              <a:cxnLst>
                <a:cxn ang="0">
                  <a:pos x="connsiteX0" y="connsiteY0"/>
                </a:cxn>
                <a:cxn ang="0">
                  <a:pos x="connsiteX1" y="connsiteY1"/>
                </a:cxn>
                <a:cxn ang="0">
                  <a:pos x="connsiteX2" y="connsiteY2"/>
                </a:cxn>
              </a:cxnLst>
              <a:rect l="l" t="t" r="r" b="b"/>
              <a:pathLst>
                <a:path w="1600" h="2286">
                  <a:moveTo>
                    <a:pt x="1600" y="0"/>
                  </a:moveTo>
                  <a:cubicBezTo>
                    <a:pt x="1143" y="0"/>
                    <a:pt x="457" y="0"/>
                    <a:pt x="0" y="0"/>
                  </a:cubicBezTo>
                  <a:cubicBezTo>
                    <a:pt x="686" y="0"/>
                    <a:pt x="1143" y="0"/>
                    <a:pt x="1600" y="0"/>
                  </a:cubicBezTo>
                  <a:close/>
                </a:path>
              </a:pathLst>
            </a:custGeom>
            <a:solidFill>
              <a:srgbClr val="FFFFFF"/>
            </a:solidFill>
            <a:ln w="2286" cap="flat">
              <a:noFill/>
              <a:prstDash val="solid"/>
              <a:miter/>
            </a:ln>
          </p:spPr>
          <p:txBody>
            <a:bodyPr rtlCol="0" anchor="ctr"/>
            <a:lstStyle/>
            <a:p>
              <a:endParaRPr lang="en-US"/>
            </a:p>
          </p:txBody>
        </p:sp>
        <p:sp>
          <p:nvSpPr>
            <p:cNvPr id="54" name="Freeform 504">
              <a:extLst>
                <a:ext uri="{FF2B5EF4-FFF2-40B4-BE49-F238E27FC236}">
                  <a16:creationId xmlns:a16="http://schemas.microsoft.com/office/drawing/2014/main" id="{3BA04EEF-28C8-3D2C-A053-95F8723B0AA4}"/>
                </a:ext>
              </a:extLst>
            </p:cNvPr>
            <p:cNvSpPr/>
            <p:nvPr/>
          </p:nvSpPr>
          <p:spPr>
            <a:xfrm>
              <a:off x="7416064" y="3398824"/>
              <a:ext cx="2057" cy="228"/>
            </a:xfrm>
            <a:custGeom>
              <a:avLst/>
              <a:gdLst>
                <a:gd name="connsiteX0" fmla="*/ 2057 w 2057"/>
                <a:gd name="connsiteY0" fmla="*/ 229 h 228"/>
                <a:gd name="connsiteX1" fmla="*/ 0 w 2057"/>
                <a:gd name="connsiteY1" fmla="*/ 0 h 228"/>
                <a:gd name="connsiteX2" fmla="*/ 2057 w 2057"/>
                <a:gd name="connsiteY2" fmla="*/ 229 h 228"/>
              </a:gdLst>
              <a:ahLst/>
              <a:cxnLst>
                <a:cxn ang="0">
                  <a:pos x="connsiteX0" y="connsiteY0"/>
                </a:cxn>
                <a:cxn ang="0">
                  <a:pos x="connsiteX1" y="connsiteY1"/>
                </a:cxn>
                <a:cxn ang="0">
                  <a:pos x="connsiteX2" y="connsiteY2"/>
                </a:cxn>
              </a:cxnLst>
              <a:rect l="l" t="t" r="r" b="b"/>
              <a:pathLst>
                <a:path w="2057" h="228">
                  <a:moveTo>
                    <a:pt x="2057" y="229"/>
                  </a:moveTo>
                  <a:cubicBezTo>
                    <a:pt x="1371" y="229"/>
                    <a:pt x="686" y="0"/>
                    <a:pt x="0" y="0"/>
                  </a:cubicBezTo>
                  <a:cubicBezTo>
                    <a:pt x="914" y="229"/>
                    <a:pt x="1371" y="229"/>
                    <a:pt x="2057" y="229"/>
                  </a:cubicBezTo>
                  <a:close/>
                </a:path>
              </a:pathLst>
            </a:custGeom>
            <a:solidFill>
              <a:srgbClr val="FFFFFF"/>
            </a:solidFill>
            <a:ln w="2286" cap="flat">
              <a:noFill/>
              <a:prstDash val="solid"/>
              <a:miter/>
            </a:ln>
          </p:spPr>
          <p:txBody>
            <a:bodyPr rtlCol="0" anchor="ctr"/>
            <a:lstStyle/>
            <a:p>
              <a:endParaRPr lang="en-US"/>
            </a:p>
          </p:txBody>
        </p:sp>
        <p:sp>
          <p:nvSpPr>
            <p:cNvPr id="55" name="Freeform 505">
              <a:extLst>
                <a:ext uri="{FF2B5EF4-FFF2-40B4-BE49-F238E27FC236}">
                  <a16:creationId xmlns:a16="http://schemas.microsoft.com/office/drawing/2014/main" id="{53586622-DC29-86B9-4413-FB942AD3C0D4}"/>
                </a:ext>
              </a:extLst>
            </p:cNvPr>
            <p:cNvSpPr/>
            <p:nvPr/>
          </p:nvSpPr>
          <p:spPr>
            <a:xfrm>
              <a:off x="7420179" y="3399282"/>
              <a:ext cx="1828" cy="228"/>
            </a:xfrm>
            <a:custGeom>
              <a:avLst/>
              <a:gdLst>
                <a:gd name="connsiteX0" fmla="*/ 1828 w 1828"/>
                <a:gd name="connsiteY0" fmla="*/ 229 h 228"/>
                <a:gd name="connsiteX1" fmla="*/ 0 w 1828"/>
                <a:gd name="connsiteY1" fmla="*/ 0 h 228"/>
                <a:gd name="connsiteX2" fmla="*/ 1828 w 1828"/>
                <a:gd name="connsiteY2" fmla="*/ 229 h 228"/>
              </a:gdLst>
              <a:ahLst/>
              <a:cxnLst>
                <a:cxn ang="0">
                  <a:pos x="connsiteX0" y="connsiteY0"/>
                </a:cxn>
                <a:cxn ang="0">
                  <a:pos x="connsiteX1" y="connsiteY1"/>
                </a:cxn>
                <a:cxn ang="0">
                  <a:pos x="connsiteX2" y="connsiteY2"/>
                </a:cxn>
              </a:cxnLst>
              <a:rect l="l" t="t" r="r" b="b"/>
              <a:pathLst>
                <a:path w="1828" h="228">
                  <a:moveTo>
                    <a:pt x="1828" y="229"/>
                  </a:moveTo>
                  <a:cubicBezTo>
                    <a:pt x="1143" y="229"/>
                    <a:pt x="685" y="229"/>
                    <a:pt x="0" y="0"/>
                  </a:cubicBezTo>
                  <a:cubicBezTo>
                    <a:pt x="685" y="0"/>
                    <a:pt x="1143" y="0"/>
                    <a:pt x="1828" y="229"/>
                  </a:cubicBezTo>
                  <a:close/>
                </a:path>
              </a:pathLst>
            </a:custGeom>
            <a:solidFill>
              <a:srgbClr val="FFFFFF"/>
            </a:solidFill>
            <a:ln w="2286" cap="flat">
              <a:noFill/>
              <a:prstDash val="solid"/>
              <a:miter/>
            </a:ln>
          </p:spPr>
          <p:txBody>
            <a:bodyPr rtlCol="0" anchor="ctr"/>
            <a:lstStyle/>
            <a:p>
              <a:endParaRPr lang="en-US"/>
            </a:p>
          </p:txBody>
        </p:sp>
        <p:sp>
          <p:nvSpPr>
            <p:cNvPr id="56" name="Freeform 506">
              <a:extLst>
                <a:ext uri="{FF2B5EF4-FFF2-40B4-BE49-F238E27FC236}">
                  <a16:creationId xmlns:a16="http://schemas.microsoft.com/office/drawing/2014/main" id="{0E4DA322-2EEC-B695-A526-766213783FC6}"/>
                </a:ext>
              </a:extLst>
            </p:cNvPr>
            <p:cNvSpPr/>
            <p:nvPr/>
          </p:nvSpPr>
          <p:spPr>
            <a:xfrm>
              <a:off x="7450812" y="3427171"/>
              <a:ext cx="2286" cy="2286"/>
            </a:xfrm>
            <a:custGeom>
              <a:avLst/>
              <a:gdLst>
                <a:gd name="connsiteX0" fmla="*/ 0 w 2286"/>
                <a:gd name="connsiteY0" fmla="*/ 0 h 2286"/>
                <a:gd name="connsiteX1" fmla="*/ 0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686"/>
                    <a:pt x="0" y="1372"/>
                    <a:pt x="0" y="2286"/>
                  </a:cubicBezTo>
                  <a:cubicBezTo>
                    <a:pt x="0" y="1600"/>
                    <a:pt x="0" y="686"/>
                    <a:pt x="0" y="0"/>
                  </a:cubicBezTo>
                  <a:close/>
                </a:path>
              </a:pathLst>
            </a:custGeom>
            <a:solidFill>
              <a:srgbClr val="FFFFFF"/>
            </a:solidFill>
            <a:ln w="2286" cap="flat">
              <a:noFill/>
              <a:prstDash val="solid"/>
              <a:miter/>
            </a:ln>
          </p:spPr>
          <p:txBody>
            <a:bodyPr rtlCol="0" anchor="ctr"/>
            <a:lstStyle/>
            <a:p>
              <a:endParaRPr lang="en-US"/>
            </a:p>
          </p:txBody>
        </p:sp>
        <p:sp>
          <p:nvSpPr>
            <p:cNvPr id="57" name="Freeform 507">
              <a:extLst>
                <a:ext uri="{FF2B5EF4-FFF2-40B4-BE49-F238E27FC236}">
                  <a16:creationId xmlns:a16="http://schemas.microsoft.com/office/drawing/2014/main" id="{35B5149D-5F5D-679A-1D67-935617C63A1A}"/>
                </a:ext>
              </a:extLst>
            </p:cNvPr>
            <p:cNvSpPr/>
            <p:nvPr/>
          </p:nvSpPr>
          <p:spPr>
            <a:xfrm>
              <a:off x="7450812" y="3425113"/>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58" name="Freeform 508">
              <a:extLst>
                <a:ext uri="{FF2B5EF4-FFF2-40B4-BE49-F238E27FC236}">
                  <a16:creationId xmlns:a16="http://schemas.microsoft.com/office/drawing/2014/main" id="{212D710D-1EE6-B8E8-BE08-3DCCA1DD6CA5}"/>
                </a:ext>
              </a:extLst>
            </p:cNvPr>
            <p:cNvSpPr/>
            <p:nvPr/>
          </p:nvSpPr>
          <p:spPr>
            <a:xfrm>
              <a:off x="7450812" y="3422827"/>
              <a:ext cx="2286" cy="1828"/>
            </a:xfrm>
            <a:custGeom>
              <a:avLst/>
              <a:gdLst>
                <a:gd name="connsiteX0" fmla="*/ 0 w 2286"/>
                <a:gd name="connsiteY0" fmla="*/ 0 h 1828"/>
                <a:gd name="connsiteX1" fmla="*/ 0 w 2286"/>
                <a:gd name="connsiteY1" fmla="*/ 1829 h 1828"/>
                <a:gd name="connsiteX2" fmla="*/ 0 w 2286"/>
                <a:gd name="connsiteY2" fmla="*/ 0 h 1828"/>
              </a:gdLst>
              <a:ahLst/>
              <a:cxnLst>
                <a:cxn ang="0">
                  <a:pos x="connsiteX0" y="connsiteY0"/>
                </a:cxn>
                <a:cxn ang="0">
                  <a:pos x="connsiteX1" y="connsiteY1"/>
                </a:cxn>
                <a:cxn ang="0">
                  <a:pos x="connsiteX2" y="connsiteY2"/>
                </a:cxn>
              </a:cxnLst>
              <a:rect l="l" t="t" r="r" b="b"/>
              <a:pathLst>
                <a:path w="2286" h="1828">
                  <a:moveTo>
                    <a:pt x="0" y="0"/>
                  </a:moveTo>
                  <a:cubicBezTo>
                    <a:pt x="0" y="457"/>
                    <a:pt x="0" y="1143"/>
                    <a:pt x="0" y="1829"/>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59" name="Freeform 509">
              <a:extLst>
                <a:ext uri="{FF2B5EF4-FFF2-40B4-BE49-F238E27FC236}">
                  <a16:creationId xmlns:a16="http://schemas.microsoft.com/office/drawing/2014/main" id="{A927C9B8-05C7-39FD-DFA1-5F37C14520D1}"/>
                </a:ext>
              </a:extLst>
            </p:cNvPr>
            <p:cNvSpPr/>
            <p:nvPr/>
          </p:nvSpPr>
          <p:spPr>
            <a:xfrm>
              <a:off x="7450812" y="3429914"/>
              <a:ext cx="2286" cy="2057"/>
            </a:xfrm>
            <a:custGeom>
              <a:avLst/>
              <a:gdLst>
                <a:gd name="connsiteX0" fmla="*/ 0 w 2286"/>
                <a:gd name="connsiteY0" fmla="*/ 0 h 2057"/>
                <a:gd name="connsiteX1" fmla="*/ 0 w 2286"/>
                <a:gd name="connsiteY1" fmla="*/ 2057 h 2057"/>
                <a:gd name="connsiteX2" fmla="*/ 0 w 2286"/>
                <a:gd name="connsiteY2" fmla="*/ 0 h 2057"/>
              </a:gdLst>
              <a:ahLst/>
              <a:cxnLst>
                <a:cxn ang="0">
                  <a:pos x="connsiteX0" y="connsiteY0"/>
                </a:cxn>
                <a:cxn ang="0">
                  <a:pos x="connsiteX1" y="connsiteY1"/>
                </a:cxn>
                <a:cxn ang="0">
                  <a:pos x="connsiteX2" y="connsiteY2"/>
                </a:cxn>
              </a:cxnLst>
              <a:rect l="l" t="t" r="r" b="b"/>
              <a:pathLst>
                <a:path w="2286" h="2057">
                  <a:moveTo>
                    <a:pt x="0" y="0"/>
                  </a:moveTo>
                  <a:cubicBezTo>
                    <a:pt x="0" y="686"/>
                    <a:pt x="0" y="1372"/>
                    <a:pt x="0" y="2057"/>
                  </a:cubicBezTo>
                  <a:cubicBezTo>
                    <a:pt x="0" y="1372"/>
                    <a:pt x="0" y="686"/>
                    <a:pt x="0" y="0"/>
                  </a:cubicBezTo>
                  <a:close/>
                </a:path>
              </a:pathLst>
            </a:custGeom>
            <a:solidFill>
              <a:srgbClr val="FFFFFF"/>
            </a:solidFill>
            <a:ln w="2286" cap="flat">
              <a:noFill/>
              <a:prstDash val="solid"/>
              <a:miter/>
            </a:ln>
          </p:spPr>
          <p:txBody>
            <a:bodyPr rtlCol="0" anchor="ctr"/>
            <a:lstStyle/>
            <a:p>
              <a:endParaRPr lang="en-US"/>
            </a:p>
          </p:txBody>
        </p:sp>
        <p:sp>
          <p:nvSpPr>
            <p:cNvPr id="60" name="Freeform 510">
              <a:extLst>
                <a:ext uri="{FF2B5EF4-FFF2-40B4-BE49-F238E27FC236}">
                  <a16:creationId xmlns:a16="http://schemas.microsoft.com/office/drawing/2014/main" id="{D9E0B45C-B857-D59A-E230-758E32E164AC}"/>
                </a:ext>
              </a:extLst>
            </p:cNvPr>
            <p:cNvSpPr/>
            <p:nvPr/>
          </p:nvSpPr>
          <p:spPr>
            <a:xfrm>
              <a:off x="7387032" y="3410753"/>
              <a:ext cx="56692" cy="406637"/>
            </a:xfrm>
            <a:custGeom>
              <a:avLst/>
              <a:gdLst>
                <a:gd name="connsiteX0" fmla="*/ 55778 w 56692"/>
                <a:gd name="connsiteY0" fmla="*/ 7502 h 406637"/>
                <a:gd name="connsiteX1" fmla="*/ 55321 w 56692"/>
                <a:gd name="connsiteY1" fmla="*/ 1787 h 406637"/>
                <a:gd name="connsiteX2" fmla="*/ 56692 w 56692"/>
                <a:gd name="connsiteY2" fmla="*/ 2015 h 406637"/>
                <a:gd name="connsiteX3" fmla="*/ 41148 w 56692"/>
                <a:gd name="connsiteY3" fmla="*/ 1787 h 406637"/>
                <a:gd name="connsiteX4" fmla="*/ 28117 w 56692"/>
                <a:gd name="connsiteY4" fmla="*/ 872 h 406637"/>
                <a:gd name="connsiteX5" fmla="*/ 8915 w 56692"/>
                <a:gd name="connsiteY5" fmla="*/ 12531 h 406637"/>
                <a:gd name="connsiteX6" fmla="*/ 9601 w 56692"/>
                <a:gd name="connsiteY6" fmla="*/ 30590 h 406637"/>
                <a:gd name="connsiteX7" fmla="*/ 9372 w 56692"/>
                <a:gd name="connsiteY7" fmla="*/ 87283 h 406637"/>
                <a:gd name="connsiteX8" fmla="*/ 5257 w 56692"/>
                <a:gd name="connsiteY8" fmla="*/ 119059 h 406637"/>
                <a:gd name="connsiteX9" fmla="*/ 0 w 56692"/>
                <a:gd name="connsiteY9" fmla="*/ 395436 h 406637"/>
                <a:gd name="connsiteX10" fmla="*/ 0 w 56692"/>
                <a:gd name="connsiteY10" fmla="*/ 406637 h 406637"/>
                <a:gd name="connsiteX11" fmla="*/ 25603 w 56692"/>
                <a:gd name="connsiteY11" fmla="*/ 325484 h 406637"/>
                <a:gd name="connsiteX12" fmla="*/ 55778 w 56692"/>
                <a:gd name="connsiteY12" fmla="*/ 7502 h 40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692" h="406637">
                  <a:moveTo>
                    <a:pt x="55778" y="7502"/>
                  </a:moveTo>
                  <a:cubicBezTo>
                    <a:pt x="55778" y="5673"/>
                    <a:pt x="55549" y="3616"/>
                    <a:pt x="55321" y="1787"/>
                  </a:cubicBezTo>
                  <a:cubicBezTo>
                    <a:pt x="55778" y="1787"/>
                    <a:pt x="56235" y="2015"/>
                    <a:pt x="56692" y="2015"/>
                  </a:cubicBezTo>
                  <a:cubicBezTo>
                    <a:pt x="53263" y="1330"/>
                    <a:pt x="48234" y="1558"/>
                    <a:pt x="41148" y="1787"/>
                  </a:cubicBezTo>
                  <a:cubicBezTo>
                    <a:pt x="36804" y="2015"/>
                    <a:pt x="32232" y="2015"/>
                    <a:pt x="28117" y="872"/>
                  </a:cubicBezTo>
                  <a:cubicBezTo>
                    <a:pt x="17373" y="-2099"/>
                    <a:pt x="9829" y="2701"/>
                    <a:pt x="8915" y="12531"/>
                  </a:cubicBezTo>
                  <a:cubicBezTo>
                    <a:pt x="8229" y="19846"/>
                    <a:pt x="7772" y="23275"/>
                    <a:pt x="9601" y="30590"/>
                  </a:cubicBezTo>
                  <a:cubicBezTo>
                    <a:pt x="25146" y="40420"/>
                    <a:pt x="21945" y="77453"/>
                    <a:pt x="9372" y="87283"/>
                  </a:cubicBezTo>
                  <a:cubicBezTo>
                    <a:pt x="2057" y="100313"/>
                    <a:pt x="5715" y="105343"/>
                    <a:pt x="5257" y="119059"/>
                  </a:cubicBezTo>
                  <a:cubicBezTo>
                    <a:pt x="1143" y="211184"/>
                    <a:pt x="685" y="303310"/>
                    <a:pt x="0" y="395436"/>
                  </a:cubicBezTo>
                  <a:cubicBezTo>
                    <a:pt x="0" y="399094"/>
                    <a:pt x="0" y="402980"/>
                    <a:pt x="0" y="406637"/>
                  </a:cubicBezTo>
                  <a:cubicBezTo>
                    <a:pt x="12573" y="380806"/>
                    <a:pt x="21488" y="353145"/>
                    <a:pt x="25603" y="325484"/>
                  </a:cubicBezTo>
                  <a:cubicBezTo>
                    <a:pt x="30861" y="293480"/>
                    <a:pt x="55778" y="44306"/>
                    <a:pt x="55778" y="7502"/>
                  </a:cubicBezTo>
                  <a:close/>
                </a:path>
              </a:pathLst>
            </a:custGeom>
            <a:solidFill>
              <a:srgbClr val="FFC000"/>
            </a:solidFill>
            <a:ln w="2286" cap="flat">
              <a:noFill/>
              <a:prstDash val="solid"/>
              <a:miter/>
            </a:ln>
          </p:spPr>
          <p:txBody>
            <a:bodyPr rtlCol="0" anchor="ctr"/>
            <a:lstStyle/>
            <a:p>
              <a:endParaRPr lang="en-US"/>
            </a:p>
          </p:txBody>
        </p:sp>
        <p:sp>
          <p:nvSpPr>
            <p:cNvPr id="61" name="Freeform 511">
              <a:extLst>
                <a:ext uri="{FF2B5EF4-FFF2-40B4-BE49-F238E27FC236}">
                  <a16:creationId xmlns:a16="http://schemas.microsoft.com/office/drawing/2014/main" id="{FE548249-2B8F-851C-58EF-EA9ADC7499EB}"/>
                </a:ext>
              </a:extLst>
            </p:cNvPr>
            <p:cNvSpPr/>
            <p:nvPr/>
          </p:nvSpPr>
          <p:spPr>
            <a:xfrm>
              <a:off x="7450583" y="3432657"/>
              <a:ext cx="2286" cy="2743"/>
            </a:xfrm>
            <a:custGeom>
              <a:avLst/>
              <a:gdLst>
                <a:gd name="connsiteX0" fmla="*/ 0 w 2286"/>
                <a:gd name="connsiteY0" fmla="*/ 0 h 2743"/>
                <a:gd name="connsiteX1" fmla="*/ 0 w 2286"/>
                <a:gd name="connsiteY1" fmla="*/ 2743 h 2743"/>
                <a:gd name="connsiteX2" fmla="*/ 0 w 2286"/>
                <a:gd name="connsiteY2" fmla="*/ 0 h 2743"/>
              </a:gdLst>
              <a:ahLst/>
              <a:cxnLst>
                <a:cxn ang="0">
                  <a:pos x="connsiteX0" y="connsiteY0"/>
                </a:cxn>
                <a:cxn ang="0">
                  <a:pos x="connsiteX1" y="connsiteY1"/>
                </a:cxn>
                <a:cxn ang="0">
                  <a:pos x="connsiteX2" y="connsiteY2"/>
                </a:cxn>
              </a:cxnLst>
              <a:rect l="l" t="t" r="r" b="b"/>
              <a:pathLst>
                <a:path w="2286" h="2743">
                  <a:moveTo>
                    <a:pt x="0" y="0"/>
                  </a:moveTo>
                  <a:cubicBezTo>
                    <a:pt x="0" y="914"/>
                    <a:pt x="0" y="1829"/>
                    <a:pt x="0" y="2743"/>
                  </a:cubicBezTo>
                  <a:cubicBezTo>
                    <a:pt x="0" y="1829"/>
                    <a:pt x="0" y="914"/>
                    <a:pt x="0" y="0"/>
                  </a:cubicBezTo>
                  <a:close/>
                </a:path>
              </a:pathLst>
            </a:custGeom>
            <a:solidFill>
              <a:srgbClr val="FFFFFF"/>
            </a:solidFill>
            <a:ln w="2286" cap="flat">
              <a:noFill/>
              <a:prstDash val="solid"/>
              <a:miter/>
            </a:ln>
          </p:spPr>
          <p:txBody>
            <a:bodyPr rtlCol="0" anchor="ctr"/>
            <a:lstStyle/>
            <a:p>
              <a:endParaRPr lang="en-US"/>
            </a:p>
          </p:txBody>
        </p:sp>
        <p:sp>
          <p:nvSpPr>
            <p:cNvPr id="62" name="Freeform 512">
              <a:extLst>
                <a:ext uri="{FF2B5EF4-FFF2-40B4-BE49-F238E27FC236}">
                  <a16:creationId xmlns:a16="http://schemas.microsoft.com/office/drawing/2014/main" id="{C2125AA2-C56C-9398-0689-6A9D8A2F1EC0}"/>
                </a:ext>
              </a:extLst>
            </p:cNvPr>
            <p:cNvSpPr/>
            <p:nvPr/>
          </p:nvSpPr>
          <p:spPr>
            <a:xfrm>
              <a:off x="7450126" y="3418255"/>
              <a:ext cx="228" cy="1143"/>
            </a:xfrm>
            <a:custGeom>
              <a:avLst/>
              <a:gdLst>
                <a:gd name="connsiteX0" fmla="*/ 0 w 228"/>
                <a:gd name="connsiteY0" fmla="*/ 0 h 1143"/>
                <a:gd name="connsiteX1" fmla="*/ 229 w 228"/>
                <a:gd name="connsiteY1" fmla="*/ 1143 h 1143"/>
                <a:gd name="connsiteX2" fmla="*/ 0 w 228"/>
                <a:gd name="connsiteY2" fmla="*/ 0 h 1143"/>
              </a:gdLst>
              <a:ahLst/>
              <a:cxnLst>
                <a:cxn ang="0">
                  <a:pos x="connsiteX0" y="connsiteY0"/>
                </a:cxn>
                <a:cxn ang="0">
                  <a:pos x="connsiteX1" y="connsiteY1"/>
                </a:cxn>
                <a:cxn ang="0">
                  <a:pos x="connsiteX2" y="connsiteY2"/>
                </a:cxn>
              </a:cxnLst>
              <a:rect l="l" t="t" r="r" b="b"/>
              <a:pathLst>
                <a:path w="228" h="1143">
                  <a:moveTo>
                    <a:pt x="0" y="0"/>
                  </a:moveTo>
                  <a:cubicBezTo>
                    <a:pt x="0" y="457"/>
                    <a:pt x="229" y="686"/>
                    <a:pt x="229"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63" name="Freeform 513">
              <a:extLst>
                <a:ext uri="{FF2B5EF4-FFF2-40B4-BE49-F238E27FC236}">
                  <a16:creationId xmlns:a16="http://schemas.microsoft.com/office/drawing/2014/main" id="{488E516C-F820-8121-4466-DEA6DF3093C7}"/>
                </a:ext>
              </a:extLst>
            </p:cNvPr>
            <p:cNvSpPr/>
            <p:nvPr/>
          </p:nvSpPr>
          <p:spPr>
            <a:xfrm>
              <a:off x="7445325" y="3413226"/>
              <a:ext cx="1143" cy="457"/>
            </a:xfrm>
            <a:custGeom>
              <a:avLst/>
              <a:gdLst>
                <a:gd name="connsiteX0" fmla="*/ 0 w 1143"/>
                <a:gd name="connsiteY0" fmla="*/ 0 h 457"/>
                <a:gd name="connsiteX1" fmla="*/ 1143 w 1143"/>
                <a:gd name="connsiteY1" fmla="*/ 457 h 457"/>
                <a:gd name="connsiteX2" fmla="*/ 0 w 1143"/>
                <a:gd name="connsiteY2" fmla="*/ 0 h 457"/>
              </a:gdLst>
              <a:ahLst/>
              <a:cxnLst>
                <a:cxn ang="0">
                  <a:pos x="connsiteX0" y="connsiteY0"/>
                </a:cxn>
                <a:cxn ang="0">
                  <a:pos x="connsiteX1" y="connsiteY1"/>
                </a:cxn>
                <a:cxn ang="0">
                  <a:pos x="connsiteX2" y="connsiteY2"/>
                </a:cxn>
              </a:cxnLst>
              <a:rect l="l" t="t" r="r" b="b"/>
              <a:pathLst>
                <a:path w="1143" h="457">
                  <a:moveTo>
                    <a:pt x="0" y="0"/>
                  </a:moveTo>
                  <a:cubicBezTo>
                    <a:pt x="457" y="229"/>
                    <a:pt x="685" y="229"/>
                    <a:pt x="1143" y="457"/>
                  </a:cubicBezTo>
                  <a:cubicBezTo>
                    <a:pt x="685" y="229"/>
                    <a:pt x="457" y="229"/>
                    <a:pt x="0" y="0"/>
                  </a:cubicBezTo>
                  <a:close/>
                </a:path>
              </a:pathLst>
            </a:custGeom>
            <a:solidFill>
              <a:srgbClr val="FFFFFF"/>
            </a:solidFill>
            <a:ln w="2286" cap="flat">
              <a:noFill/>
              <a:prstDash val="solid"/>
              <a:miter/>
            </a:ln>
          </p:spPr>
          <p:txBody>
            <a:bodyPr rtlCol="0" anchor="ctr"/>
            <a:lstStyle/>
            <a:p>
              <a:endParaRPr lang="en-US"/>
            </a:p>
          </p:txBody>
        </p:sp>
        <p:sp>
          <p:nvSpPr>
            <p:cNvPr id="64" name="Freeform 514">
              <a:extLst>
                <a:ext uri="{FF2B5EF4-FFF2-40B4-BE49-F238E27FC236}">
                  <a16:creationId xmlns:a16="http://schemas.microsoft.com/office/drawing/2014/main" id="{3DE00FC4-D361-8EDF-044B-460924E72AC2}"/>
                </a:ext>
              </a:extLst>
            </p:cNvPr>
            <p:cNvSpPr/>
            <p:nvPr/>
          </p:nvSpPr>
          <p:spPr>
            <a:xfrm>
              <a:off x="7450583" y="3421227"/>
              <a:ext cx="228" cy="1371"/>
            </a:xfrm>
            <a:custGeom>
              <a:avLst/>
              <a:gdLst>
                <a:gd name="connsiteX0" fmla="*/ 0 w 228"/>
                <a:gd name="connsiteY0" fmla="*/ 0 h 1371"/>
                <a:gd name="connsiteX1" fmla="*/ 229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0" y="914"/>
                    <a:pt x="229"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65" name="Freeform 515">
              <a:extLst>
                <a:ext uri="{FF2B5EF4-FFF2-40B4-BE49-F238E27FC236}">
                  <a16:creationId xmlns:a16="http://schemas.microsoft.com/office/drawing/2014/main" id="{07E286AF-C37E-D459-3897-4D6F7C5CA33B}"/>
                </a:ext>
              </a:extLst>
            </p:cNvPr>
            <p:cNvSpPr/>
            <p:nvPr/>
          </p:nvSpPr>
          <p:spPr>
            <a:xfrm>
              <a:off x="7444182" y="3412998"/>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685" y="229"/>
                    <a:pt x="1143" y="229"/>
                  </a:cubicBezTo>
                  <a:cubicBezTo>
                    <a:pt x="685" y="0"/>
                    <a:pt x="457" y="0"/>
                    <a:pt x="0" y="0"/>
                  </a:cubicBezTo>
                  <a:close/>
                </a:path>
              </a:pathLst>
            </a:custGeom>
            <a:solidFill>
              <a:srgbClr val="FFFFFF"/>
            </a:solidFill>
            <a:ln w="2286" cap="flat">
              <a:noFill/>
              <a:prstDash val="solid"/>
              <a:miter/>
            </a:ln>
          </p:spPr>
          <p:txBody>
            <a:bodyPr rtlCol="0" anchor="ctr"/>
            <a:lstStyle/>
            <a:p>
              <a:endParaRPr lang="en-US"/>
            </a:p>
          </p:txBody>
        </p:sp>
        <p:sp>
          <p:nvSpPr>
            <p:cNvPr id="66" name="Freeform 516">
              <a:extLst>
                <a:ext uri="{FF2B5EF4-FFF2-40B4-BE49-F238E27FC236}">
                  <a16:creationId xmlns:a16="http://schemas.microsoft.com/office/drawing/2014/main" id="{6E5237E8-9328-42A9-AA1F-E436DC09D0D2}"/>
                </a:ext>
              </a:extLst>
            </p:cNvPr>
            <p:cNvSpPr/>
            <p:nvPr/>
          </p:nvSpPr>
          <p:spPr>
            <a:xfrm>
              <a:off x="7447611" y="3414369"/>
              <a:ext cx="685" cy="685"/>
            </a:xfrm>
            <a:custGeom>
              <a:avLst/>
              <a:gdLst>
                <a:gd name="connsiteX0" fmla="*/ 0 w 685"/>
                <a:gd name="connsiteY0" fmla="*/ 0 h 685"/>
                <a:gd name="connsiteX1" fmla="*/ 685 w 685"/>
                <a:gd name="connsiteY1" fmla="*/ 686 h 685"/>
                <a:gd name="connsiteX2" fmla="*/ 0 w 685"/>
                <a:gd name="connsiteY2" fmla="*/ 0 h 685"/>
              </a:gdLst>
              <a:ahLst/>
              <a:cxnLst>
                <a:cxn ang="0">
                  <a:pos x="connsiteX0" y="connsiteY0"/>
                </a:cxn>
                <a:cxn ang="0">
                  <a:pos x="connsiteX1" y="connsiteY1"/>
                </a:cxn>
                <a:cxn ang="0">
                  <a:pos x="connsiteX2" y="connsiteY2"/>
                </a:cxn>
              </a:cxnLst>
              <a:rect l="l" t="t" r="r" b="b"/>
              <a:pathLst>
                <a:path w="685" h="685">
                  <a:moveTo>
                    <a:pt x="0" y="0"/>
                  </a:moveTo>
                  <a:cubicBezTo>
                    <a:pt x="228" y="229"/>
                    <a:pt x="457" y="457"/>
                    <a:pt x="685" y="686"/>
                  </a:cubicBezTo>
                  <a:cubicBezTo>
                    <a:pt x="457" y="229"/>
                    <a:pt x="228" y="0"/>
                    <a:pt x="0" y="0"/>
                  </a:cubicBezTo>
                  <a:close/>
                </a:path>
              </a:pathLst>
            </a:custGeom>
            <a:solidFill>
              <a:srgbClr val="FFFFFF"/>
            </a:solidFill>
            <a:ln w="2286" cap="flat">
              <a:noFill/>
              <a:prstDash val="solid"/>
              <a:miter/>
            </a:ln>
          </p:spPr>
          <p:txBody>
            <a:bodyPr rtlCol="0" anchor="ctr"/>
            <a:lstStyle/>
            <a:p>
              <a:endParaRPr lang="en-US"/>
            </a:p>
          </p:txBody>
        </p:sp>
        <p:sp>
          <p:nvSpPr>
            <p:cNvPr id="67" name="Freeform 517">
              <a:extLst>
                <a:ext uri="{FF2B5EF4-FFF2-40B4-BE49-F238E27FC236}">
                  <a16:creationId xmlns:a16="http://schemas.microsoft.com/office/drawing/2014/main" id="{A346498F-A232-953C-F396-DCFE4D0EBAA4}"/>
                </a:ext>
              </a:extLst>
            </p:cNvPr>
            <p:cNvSpPr/>
            <p:nvPr/>
          </p:nvSpPr>
          <p:spPr>
            <a:xfrm>
              <a:off x="7446697" y="3413683"/>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68" name="Freeform 518">
              <a:extLst>
                <a:ext uri="{FF2B5EF4-FFF2-40B4-BE49-F238E27FC236}">
                  <a16:creationId xmlns:a16="http://schemas.microsoft.com/office/drawing/2014/main" id="{CEA5F84E-BE84-709F-F19D-43F3D3A2A15E}"/>
                </a:ext>
              </a:extLst>
            </p:cNvPr>
            <p:cNvSpPr/>
            <p:nvPr/>
          </p:nvSpPr>
          <p:spPr>
            <a:xfrm>
              <a:off x="7449440" y="3416884"/>
              <a:ext cx="457" cy="1143"/>
            </a:xfrm>
            <a:custGeom>
              <a:avLst/>
              <a:gdLst>
                <a:gd name="connsiteX0" fmla="*/ 0 w 457"/>
                <a:gd name="connsiteY0" fmla="*/ 0 h 1143"/>
                <a:gd name="connsiteX1" fmla="*/ 458 w 457"/>
                <a:gd name="connsiteY1" fmla="*/ 1143 h 1143"/>
                <a:gd name="connsiteX2" fmla="*/ 0 w 457"/>
                <a:gd name="connsiteY2" fmla="*/ 0 h 1143"/>
              </a:gdLst>
              <a:ahLst/>
              <a:cxnLst>
                <a:cxn ang="0">
                  <a:pos x="connsiteX0" y="connsiteY0"/>
                </a:cxn>
                <a:cxn ang="0">
                  <a:pos x="connsiteX1" y="connsiteY1"/>
                </a:cxn>
                <a:cxn ang="0">
                  <a:pos x="connsiteX2" y="connsiteY2"/>
                </a:cxn>
              </a:cxnLst>
              <a:rect l="l" t="t" r="r" b="b"/>
              <a:pathLst>
                <a:path w="457" h="1143">
                  <a:moveTo>
                    <a:pt x="0" y="0"/>
                  </a:moveTo>
                  <a:cubicBezTo>
                    <a:pt x="229" y="229"/>
                    <a:pt x="229" y="686"/>
                    <a:pt x="458" y="1143"/>
                  </a:cubicBezTo>
                  <a:cubicBezTo>
                    <a:pt x="458" y="686"/>
                    <a:pt x="229" y="229"/>
                    <a:pt x="0" y="0"/>
                  </a:cubicBezTo>
                  <a:close/>
                </a:path>
              </a:pathLst>
            </a:custGeom>
            <a:solidFill>
              <a:srgbClr val="FFFFFF"/>
            </a:solidFill>
            <a:ln w="2286" cap="flat">
              <a:noFill/>
              <a:prstDash val="solid"/>
              <a:miter/>
            </a:ln>
          </p:spPr>
          <p:txBody>
            <a:bodyPr rtlCol="0" anchor="ctr"/>
            <a:lstStyle/>
            <a:p>
              <a:endParaRPr lang="en-US"/>
            </a:p>
          </p:txBody>
        </p:sp>
        <p:sp>
          <p:nvSpPr>
            <p:cNvPr id="69" name="Freeform 519">
              <a:extLst>
                <a:ext uri="{FF2B5EF4-FFF2-40B4-BE49-F238E27FC236}">
                  <a16:creationId xmlns:a16="http://schemas.microsoft.com/office/drawing/2014/main" id="{90336FE6-49B7-4FB5-3FE6-D5917CABA2D1}"/>
                </a:ext>
              </a:extLst>
            </p:cNvPr>
            <p:cNvSpPr/>
            <p:nvPr/>
          </p:nvSpPr>
          <p:spPr>
            <a:xfrm>
              <a:off x="7450354" y="3419398"/>
              <a:ext cx="228" cy="1371"/>
            </a:xfrm>
            <a:custGeom>
              <a:avLst/>
              <a:gdLst>
                <a:gd name="connsiteX0" fmla="*/ 0 w 228"/>
                <a:gd name="connsiteY0" fmla="*/ 0 h 1371"/>
                <a:gd name="connsiteX1" fmla="*/ 228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228" y="914"/>
                    <a:pt x="228" y="1372"/>
                  </a:cubicBezTo>
                  <a:cubicBezTo>
                    <a:pt x="228" y="914"/>
                    <a:pt x="0" y="457"/>
                    <a:pt x="0" y="0"/>
                  </a:cubicBezTo>
                  <a:close/>
                </a:path>
              </a:pathLst>
            </a:custGeom>
            <a:solidFill>
              <a:srgbClr val="FFFFFF"/>
            </a:solidFill>
            <a:ln w="2286" cap="flat">
              <a:noFill/>
              <a:prstDash val="solid"/>
              <a:miter/>
            </a:ln>
          </p:spPr>
          <p:txBody>
            <a:bodyPr rtlCol="0" anchor="ctr"/>
            <a:lstStyle/>
            <a:p>
              <a:endParaRPr lang="en-US"/>
            </a:p>
          </p:txBody>
        </p:sp>
        <p:sp>
          <p:nvSpPr>
            <p:cNvPr id="70" name="Freeform 520">
              <a:extLst>
                <a:ext uri="{FF2B5EF4-FFF2-40B4-BE49-F238E27FC236}">
                  <a16:creationId xmlns:a16="http://schemas.microsoft.com/office/drawing/2014/main" id="{2E06215D-2C01-91EF-503A-1C2D3561116E}"/>
                </a:ext>
              </a:extLst>
            </p:cNvPr>
            <p:cNvSpPr/>
            <p:nvPr/>
          </p:nvSpPr>
          <p:spPr>
            <a:xfrm>
              <a:off x="7448297" y="3415055"/>
              <a:ext cx="457" cy="685"/>
            </a:xfrm>
            <a:custGeom>
              <a:avLst/>
              <a:gdLst>
                <a:gd name="connsiteX0" fmla="*/ 0 w 457"/>
                <a:gd name="connsiteY0" fmla="*/ 0 h 685"/>
                <a:gd name="connsiteX1" fmla="*/ 458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458" y="457"/>
                    <a:pt x="458" y="686"/>
                  </a:cubicBezTo>
                  <a:cubicBezTo>
                    <a:pt x="458"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1" name="Freeform 521">
              <a:extLst>
                <a:ext uri="{FF2B5EF4-FFF2-40B4-BE49-F238E27FC236}">
                  <a16:creationId xmlns:a16="http://schemas.microsoft.com/office/drawing/2014/main" id="{66867778-2F68-9028-A04D-061F1FD01442}"/>
                </a:ext>
              </a:extLst>
            </p:cNvPr>
            <p:cNvSpPr/>
            <p:nvPr/>
          </p:nvSpPr>
          <p:spPr>
            <a:xfrm>
              <a:off x="7448983" y="3415969"/>
              <a:ext cx="457" cy="914"/>
            </a:xfrm>
            <a:custGeom>
              <a:avLst/>
              <a:gdLst>
                <a:gd name="connsiteX0" fmla="*/ 0 w 457"/>
                <a:gd name="connsiteY0" fmla="*/ 0 h 914"/>
                <a:gd name="connsiteX1" fmla="*/ 457 w 457"/>
                <a:gd name="connsiteY1" fmla="*/ 914 h 914"/>
                <a:gd name="connsiteX2" fmla="*/ 0 w 457"/>
                <a:gd name="connsiteY2" fmla="*/ 0 h 914"/>
              </a:gdLst>
              <a:ahLst/>
              <a:cxnLst>
                <a:cxn ang="0">
                  <a:pos x="connsiteX0" y="connsiteY0"/>
                </a:cxn>
                <a:cxn ang="0">
                  <a:pos x="connsiteX1" y="connsiteY1"/>
                </a:cxn>
                <a:cxn ang="0">
                  <a:pos x="connsiteX2" y="connsiteY2"/>
                </a:cxn>
              </a:cxnLst>
              <a:rect l="l" t="t" r="r" b="b"/>
              <a:pathLst>
                <a:path w="457" h="914">
                  <a:moveTo>
                    <a:pt x="0" y="0"/>
                  </a:moveTo>
                  <a:cubicBezTo>
                    <a:pt x="229" y="229"/>
                    <a:pt x="457" y="686"/>
                    <a:pt x="457" y="914"/>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2" name="Freeform 522">
              <a:extLst>
                <a:ext uri="{FF2B5EF4-FFF2-40B4-BE49-F238E27FC236}">
                  <a16:creationId xmlns:a16="http://schemas.microsoft.com/office/drawing/2014/main" id="{2F3CBF13-D923-FA93-22E5-80B55BA09639}"/>
                </a:ext>
              </a:extLst>
            </p:cNvPr>
            <p:cNvSpPr/>
            <p:nvPr/>
          </p:nvSpPr>
          <p:spPr>
            <a:xfrm>
              <a:off x="6462230" y="3115084"/>
              <a:ext cx="381473" cy="247528"/>
            </a:xfrm>
            <a:custGeom>
              <a:avLst/>
              <a:gdLst>
                <a:gd name="connsiteX0" fmla="*/ 12003 w 381473"/>
                <a:gd name="connsiteY0" fmla="*/ 247393 h 247528"/>
                <a:gd name="connsiteX1" fmla="*/ 53379 w 381473"/>
                <a:gd name="connsiteY1" fmla="*/ 244421 h 247528"/>
                <a:gd name="connsiteX2" fmla="*/ 52693 w 381473"/>
                <a:gd name="connsiteY2" fmla="*/ 244421 h 247528"/>
                <a:gd name="connsiteX3" fmla="*/ 52693 w 381473"/>
                <a:gd name="connsiteY3" fmla="*/ 240992 h 247528"/>
                <a:gd name="connsiteX4" fmla="*/ 54979 w 381473"/>
                <a:gd name="connsiteY4" fmla="*/ 189786 h 247528"/>
                <a:gd name="connsiteX5" fmla="*/ 67324 w 381473"/>
                <a:gd name="connsiteY5" fmla="*/ 138351 h 247528"/>
                <a:gd name="connsiteX6" fmla="*/ 69381 w 381473"/>
                <a:gd name="connsiteY6" fmla="*/ 133779 h 247528"/>
                <a:gd name="connsiteX7" fmla="*/ 76011 w 381473"/>
                <a:gd name="connsiteY7" fmla="*/ 120520 h 247528"/>
                <a:gd name="connsiteX8" fmla="*/ 91327 w 381473"/>
                <a:gd name="connsiteY8" fmla="*/ 93088 h 247528"/>
                <a:gd name="connsiteX9" fmla="*/ 94299 w 381473"/>
                <a:gd name="connsiteY9" fmla="*/ 88288 h 247528"/>
                <a:gd name="connsiteX10" fmla="*/ 114415 w 381473"/>
                <a:gd name="connsiteY10" fmla="*/ 75715 h 247528"/>
                <a:gd name="connsiteX11" fmla="*/ 132703 w 381473"/>
                <a:gd name="connsiteY11" fmla="*/ 66342 h 247528"/>
                <a:gd name="connsiteX12" fmla="*/ 137961 w 381473"/>
                <a:gd name="connsiteY12" fmla="*/ 64056 h 247528"/>
                <a:gd name="connsiteX13" fmla="*/ 149391 w 381473"/>
                <a:gd name="connsiteY13" fmla="*/ 59941 h 247528"/>
                <a:gd name="connsiteX14" fmla="*/ 190539 w 381473"/>
                <a:gd name="connsiteY14" fmla="*/ 49654 h 247528"/>
                <a:gd name="connsiteX15" fmla="*/ 236716 w 381473"/>
                <a:gd name="connsiteY15" fmla="*/ 49426 h 247528"/>
                <a:gd name="connsiteX16" fmla="*/ 262320 w 381473"/>
                <a:gd name="connsiteY16" fmla="*/ 55598 h 247528"/>
                <a:gd name="connsiteX17" fmla="*/ 267806 w 381473"/>
                <a:gd name="connsiteY17" fmla="*/ 57198 h 247528"/>
                <a:gd name="connsiteX18" fmla="*/ 282208 w 381473"/>
                <a:gd name="connsiteY18" fmla="*/ 64285 h 247528"/>
                <a:gd name="connsiteX19" fmla="*/ 296153 w 381473"/>
                <a:gd name="connsiteY19" fmla="*/ 72971 h 247528"/>
                <a:gd name="connsiteX20" fmla="*/ 297067 w 381473"/>
                <a:gd name="connsiteY20" fmla="*/ 73657 h 247528"/>
                <a:gd name="connsiteX21" fmla="*/ 294781 w 381473"/>
                <a:gd name="connsiteY21" fmla="*/ 71828 h 247528"/>
                <a:gd name="connsiteX22" fmla="*/ 301182 w 381473"/>
                <a:gd name="connsiteY22" fmla="*/ 77086 h 247528"/>
                <a:gd name="connsiteX23" fmla="*/ 313298 w 381473"/>
                <a:gd name="connsiteY23" fmla="*/ 88973 h 247528"/>
                <a:gd name="connsiteX24" fmla="*/ 319013 w 381473"/>
                <a:gd name="connsiteY24" fmla="*/ 95603 h 247528"/>
                <a:gd name="connsiteX25" fmla="*/ 319013 w 381473"/>
                <a:gd name="connsiteY25" fmla="*/ 95603 h 247528"/>
                <a:gd name="connsiteX26" fmla="*/ 335243 w 381473"/>
                <a:gd name="connsiteY26" fmla="*/ 122120 h 247528"/>
                <a:gd name="connsiteX27" fmla="*/ 338901 w 381473"/>
                <a:gd name="connsiteY27" fmla="*/ 129893 h 247528"/>
                <a:gd name="connsiteX28" fmla="*/ 339358 w 381473"/>
                <a:gd name="connsiteY28" fmla="*/ 131036 h 247528"/>
                <a:gd name="connsiteX29" fmla="*/ 341187 w 381473"/>
                <a:gd name="connsiteY29" fmla="*/ 135836 h 247528"/>
                <a:gd name="connsiteX30" fmla="*/ 344844 w 381473"/>
                <a:gd name="connsiteY30" fmla="*/ 145666 h 247528"/>
                <a:gd name="connsiteX31" fmla="*/ 360846 w 381473"/>
                <a:gd name="connsiteY31" fmla="*/ 213103 h 247528"/>
                <a:gd name="connsiteX32" fmla="*/ 363361 w 381473"/>
                <a:gd name="connsiteY32" fmla="*/ 243964 h 247528"/>
                <a:gd name="connsiteX33" fmla="*/ 381420 w 381473"/>
                <a:gd name="connsiteY33" fmla="*/ 225448 h 247528"/>
                <a:gd name="connsiteX34" fmla="*/ 374334 w 381473"/>
                <a:gd name="connsiteY34" fmla="*/ 146809 h 247528"/>
                <a:gd name="connsiteX35" fmla="*/ 203798 w 381473"/>
                <a:gd name="connsiteY35" fmla="*/ 48 h 247528"/>
                <a:gd name="connsiteX36" fmla="*/ 75096 w 381473"/>
                <a:gd name="connsiteY36" fmla="*/ 38681 h 247528"/>
                <a:gd name="connsiteX37" fmla="*/ 6745 w 381473"/>
                <a:gd name="connsiteY37" fmla="*/ 152524 h 247528"/>
                <a:gd name="connsiteX38" fmla="*/ 115 w 381473"/>
                <a:gd name="connsiteY38" fmla="*/ 235506 h 247528"/>
                <a:gd name="connsiteX39" fmla="*/ 12003 w 381473"/>
                <a:gd name="connsiteY39" fmla="*/ 247393 h 247528"/>
                <a:gd name="connsiteX40" fmla="*/ 319470 w 381473"/>
                <a:gd name="connsiteY40" fmla="*/ 95374 h 247528"/>
                <a:gd name="connsiteX41" fmla="*/ 319470 w 381473"/>
                <a:gd name="connsiteY41" fmla="*/ 95374 h 247528"/>
                <a:gd name="connsiteX42" fmla="*/ 319470 w 381473"/>
                <a:gd name="connsiteY42" fmla="*/ 95374 h 2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1473" h="247528">
                  <a:moveTo>
                    <a:pt x="12003" y="247393"/>
                  </a:moveTo>
                  <a:cubicBezTo>
                    <a:pt x="25947" y="248079"/>
                    <a:pt x="39663" y="246022"/>
                    <a:pt x="53379" y="244421"/>
                  </a:cubicBezTo>
                  <a:cubicBezTo>
                    <a:pt x="53151" y="244421"/>
                    <a:pt x="52922" y="244421"/>
                    <a:pt x="52693" y="244421"/>
                  </a:cubicBezTo>
                  <a:cubicBezTo>
                    <a:pt x="52693" y="243278"/>
                    <a:pt x="52693" y="242135"/>
                    <a:pt x="52693" y="240992"/>
                  </a:cubicBezTo>
                  <a:cubicBezTo>
                    <a:pt x="52008" y="223847"/>
                    <a:pt x="52922" y="206931"/>
                    <a:pt x="54979" y="189786"/>
                  </a:cubicBezTo>
                  <a:cubicBezTo>
                    <a:pt x="57723" y="172184"/>
                    <a:pt x="61609" y="155039"/>
                    <a:pt x="67324" y="138351"/>
                  </a:cubicBezTo>
                  <a:cubicBezTo>
                    <a:pt x="68010" y="136751"/>
                    <a:pt x="68695" y="135379"/>
                    <a:pt x="69381" y="133779"/>
                  </a:cubicBezTo>
                  <a:cubicBezTo>
                    <a:pt x="71439" y="129436"/>
                    <a:pt x="73725" y="124864"/>
                    <a:pt x="76011" y="120520"/>
                  </a:cubicBezTo>
                  <a:cubicBezTo>
                    <a:pt x="80811" y="111148"/>
                    <a:pt x="85840" y="102004"/>
                    <a:pt x="91327" y="93088"/>
                  </a:cubicBezTo>
                  <a:cubicBezTo>
                    <a:pt x="92241" y="91488"/>
                    <a:pt x="93384" y="89888"/>
                    <a:pt x="94299" y="88288"/>
                  </a:cubicBezTo>
                  <a:cubicBezTo>
                    <a:pt x="100699" y="83716"/>
                    <a:pt x="107557" y="79601"/>
                    <a:pt x="114415" y="75715"/>
                  </a:cubicBezTo>
                  <a:cubicBezTo>
                    <a:pt x="120359" y="72286"/>
                    <a:pt x="126531" y="69314"/>
                    <a:pt x="132703" y="66342"/>
                  </a:cubicBezTo>
                  <a:cubicBezTo>
                    <a:pt x="133161" y="66113"/>
                    <a:pt x="134532" y="65656"/>
                    <a:pt x="137961" y="64056"/>
                  </a:cubicBezTo>
                  <a:cubicBezTo>
                    <a:pt x="141847" y="62684"/>
                    <a:pt x="145505" y="61084"/>
                    <a:pt x="149391" y="59941"/>
                  </a:cubicBezTo>
                  <a:cubicBezTo>
                    <a:pt x="162879" y="55369"/>
                    <a:pt x="176595" y="51940"/>
                    <a:pt x="190539" y="49654"/>
                  </a:cubicBezTo>
                  <a:cubicBezTo>
                    <a:pt x="205855" y="48054"/>
                    <a:pt x="221400" y="47825"/>
                    <a:pt x="236716" y="49426"/>
                  </a:cubicBezTo>
                  <a:cubicBezTo>
                    <a:pt x="245403" y="50797"/>
                    <a:pt x="253861" y="52855"/>
                    <a:pt x="262320" y="55598"/>
                  </a:cubicBezTo>
                  <a:cubicBezTo>
                    <a:pt x="267120" y="57198"/>
                    <a:pt x="284265" y="65199"/>
                    <a:pt x="267806" y="57198"/>
                  </a:cubicBezTo>
                  <a:cubicBezTo>
                    <a:pt x="272607" y="59484"/>
                    <a:pt x="277636" y="61770"/>
                    <a:pt x="282208" y="64285"/>
                  </a:cubicBezTo>
                  <a:cubicBezTo>
                    <a:pt x="287009" y="67028"/>
                    <a:pt x="291581" y="69771"/>
                    <a:pt x="296153" y="72971"/>
                  </a:cubicBezTo>
                  <a:cubicBezTo>
                    <a:pt x="296381" y="73200"/>
                    <a:pt x="296610" y="73429"/>
                    <a:pt x="297067" y="73657"/>
                  </a:cubicBezTo>
                  <a:cubicBezTo>
                    <a:pt x="296381" y="73200"/>
                    <a:pt x="295695" y="72514"/>
                    <a:pt x="294781" y="71828"/>
                  </a:cubicBezTo>
                  <a:cubicBezTo>
                    <a:pt x="296838" y="73657"/>
                    <a:pt x="299124" y="75257"/>
                    <a:pt x="301182" y="77086"/>
                  </a:cubicBezTo>
                  <a:cubicBezTo>
                    <a:pt x="305525" y="80744"/>
                    <a:pt x="309411" y="84859"/>
                    <a:pt x="313298" y="88973"/>
                  </a:cubicBezTo>
                  <a:cubicBezTo>
                    <a:pt x="315355" y="91031"/>
                    <a:pt x="317184" y="93317"/>
                    <a:pt x="319013" y="95603"/>
                  </a:cubicBezTo>
                  <a:cubicBezTo>
                    <a:pt x="319013" y="95603"/>
                    <a:pt x="319013" y="95603"/>
                    <a:pt x="319013" y="95603"/>
                  </a:cubicBezTo>
                  <a:cubicBezTo>
                    <a:pt x="324956" y="104290"/>
                    <a:pt x="330443" y="112748"/>
                    <a:pt x="335243" y="122120"/>
                  </a:cubicBezTo>
                  <a:cubicBezTo>
                    <a:pt x="336615" y="124635"/>
                    <a:pt x="337758" y="127378"/>
                    <a:pt x="338901" y="129893"/>
                  </a:cubicBezTo>
                  <a:cubicBezTo>
                    <a:pt x="339129" y="130121"/>
                    <a:pt x="339129" y="130579"/>
                    <a:pt x="339358" y="131036"/>
                  </a:cubicBezTo>
                  <a:cubicBezTo>
                    <a:pt x="341644" y="137208"/>
                    <a:pt x="341873" y="137665"/>
                    <a:pt x="341187" y="135836"/>
                  </a:cubicBezTo>
                  <a:cubicBezTo>
                    <a:pt x="342330" y="139037"/>
                    <a:pt x="343701" y="142237"/>
                    <a:pt x="344844" y="145666"/>
                  </a:cubicBezTo>
                  <a:cubicBezTo>
                    <a:pt x="352388" y="167612"/>
                    <a:pt x="357417" y="190243"/>
                    <a:pt x="360846" y="213103"/>
                  </a:cubicBezTo>
                  <a:cubicBezTo>
                    <a:pt x="361989" y="223390"/>
                    <a:pt x="362904" y="233677"/>
                    <a:pt x="363361" y="243964"/>
                  </a:cubicBezTo>
                  <a:cubicBezTo>
                    <a:pt x="380963" y="243964"/>
                    <a:pt x="381192" y="243278"/>
                    <a:pt x="381420" y="225448"/>
                  </a:cubicBezTo>
                  <a:cubicBezTo>
                    <a:pt x="381878" y="198930"/>
                    <a:pt x="379363" y="172870"/>
                    <a:pt x="374334" y="146809"/>
                  </a:cubicBezTo>
                  <a:cubicBezTo>
                    <a:pt x="366561" y="78458"/>
                    <a:pt x="297981" y="-1781"/>
                    <a:pt x="203798" y="48"/>
                  </a:cubicBezTo>
                  <a:cubicBezTo>
                    <a:pt x="131789" y="-1324"/>
                    <a:pt x="89269" y="27251"/>
                    <a:pt x="75096" y="38681"/>
                  </a:cubicBezTo>
                  <a:cubicBezTo>
                    <a:pt x="38520" y="68399"/>
                    <a:pt x="15203" y="105661"/>
                    <a:pt x="6745" y="152524"/>
                  </a:cubicBezTo>
                  <a:cubicBezTo>
                    <a:pt x="1716" y="180185"/>
                    <a:pt x="4230" y="208074"/>
                    <a:pt x="115" y="235506"/>
                  </a:cubicBezTo>
                  <a:cubicBezTo>
                    <a:pt x="-799" y="243736"/>
                    <a:pt x="3773" y="246936"/>
                    <a:pt x="12003" y="247393"/>
                  </a:cubicBezTo>
                  <a:close/>
                  <a:moveTo>
                    <a:pt x="319470" y="95374"/>
                  </a:moveTo>
                  <a:cubicBezTo>
                    <a:pt x="321984" y="98575"/>
                    <a:pt x="327242" y="107033"/>
                    <a:pt x="319470" y="95374"/>
                  </a:cubicBezTo>
                  <a:lnTo>
                    <a:pt x="319470" y="95374"/>
                  </a:lnTo>
                  <a:close/>
                </a:path>
              </a:pathLst>
            </a:custGeom>
            <a:solidFill>
              <a:srgbClr val="FFFFFF"/>
            </a:solidFill>
            <a:ln w="2286" cap="flat">
              <a:noFill/>
              <a:prstDash val="solid"/>
              <a:miter/>
            </a:ln>
          </p:spPr>
          <p:txBody>
            <a:bodyPr rtlCol="0" anchor="ctr"/>
            <a:lstStyle/>
            <a:p>
              <a:endParaRPr lang="en-US"/>
            </a:p>
          </p:txBody>
        </p:sp>
        <p:sp>
          <p:nvSpPr>
            <p:cNvPr id="73" name="Freeform 523">
              <a:extLst>
                <a:ext uri="{FF2B5EF4-FFF2-40B4-BE49-F238E27FC236}">
                  <a16:creationId xmlns:a16="http://schemas.microsoft.com/office/drawing/2014/main" id="{24ADA959-F646-4EAA-ED04-2EFDD8E0D249}"/>
                </a:ext>
              </a:extLst>
            </p:cNvPr>
            <p:cNvSpPr/>
            <p:nvPr/>
          </p:nvSpPr>
          <p:spPr>
            <a:xfrm>
              <a:off x="6522010" y="3358819"/>
              <a:ext cx="1371" cy="228"/>
            </a:xfrm>
            <a:custGeom>
              <a:avLst/>
              <a:gdLst>
                <a:gd name="connsiteX0" fmla="*/ 1372 w 1371"/>
                <a:gd name="connsiteY0" fmla="*/ 0 h 228"/>
                <a:gd name="connsiteX1" fmla="*/ 0 w 1371"/>
                <a:gd name="connsiteY1" fmla="*/ 229 h 228"/>
                <a:gd name="connsiteX2" fmla="*/ 1372 w 1371"/>
                <a:gd name="connsiteY2" fmla="*/ 0 h 228"/>
              </a:gdLst>
              <a:ahLst/>
              <a:cxnLst>
                <a:cxn ang="0">
                  <a:pos x="connsiteX0" y="connsiteY0"/>
                </a:cxn>
                <a:cxn ang="0">
                  <a:pos x="connsiteX1" y="connsiteY1"/>
                </a:cxn>
                <a:cxn ang="0">
                  <a:pos x="connsiteX2" y="connsiteY2"/>
                </a:cxn>
              </a:cxnLst>
              <a:rect l="l" t="t" r="r" b="b"/>
              <a:pathLst>
                <a:path w="1371" h="228">
                  <a:moveTo>
                    <a:pt x="1372" y="0"/>
                  </a:moveTo>
                  <a:cubicBezTo>
                    <a:pt x="914" y="0"/>
                    <a:pt x="457" y="0"/>
                    <a:pt x="0" y="229"/>
                  </a:cubicBezTo>
                  <a:cubicBezTo>
                    <a:pt x="457" y="0"/>
                    <a:pt x="914" y="0"/>
                    <a:pt x="1372" y="0"/>
                  </a:cubicBezTo>
                  <a:close/>
                </a:path>
              </a:pathLst>
            </a:custGeom>
            <a:solidFill>
              <a:srgbClr val="FFFFFF"/>
            </a:solidFill>
            <a:ln w="2286" cap="flat">
              <a:noFill/>
              <a:prstDash val="solid"/>
              <a:miter/>
            </a:ln>
          </p:spPr>
          <p:txBody>
            <a:bodyPr rtlCol="0" anchor="ctr"/>
            <a:lstStyle/>
            <a:p>
              <a:endParaRPr lang="en-US"/>
            </a:p>
          </p:txBody>
        </p:sp>
        <p:sp>
          <p:nvSpPr>
            <p:cNvPr id="74" name="Freeform 524">
              <a:extLst>
                <a:ext uri="{FF2B5EF4-FFF2-40B4-BE49-F238E27FC236}">
                  <a16:creationId xmlns:a16="http://schemas.microsoft.com/office/drawing/2014/main" id="{B12EBE56-0A58-BDE6-3EC7-BE290E8F11F8}"/>
                </a:ext>
              </a:extLst>
            </p:cNvPr>
            <p:cNvSpPr/>
            <p:nvPr/>
          </p:nvSpPr>
          <p:spPr>
            <a:xfrm>
              <a:off x="6526125" y="3358591"/>
              <a:ext cx="1143" cy="2286"/>
            </a:xfrm>
            <a:custGeom>
              <a:avLst/>
              <a:gdLst>
                <a:gd name="connsiteX0" fmla="*/ 1143 w 1143"/>
                <a:gd name="connsiteY0" fmla="*/ 0 h 2286"/>
                <a:gd name="connsiteX1" fmla="*/ 0 w 1143"/>
                <a:gd name="connsiteY1" fmla="*/ 0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6" y="0"/>
                    <a:pt x="229" y="0"/>
                    <a:pt x="0" y="0"/>
                  </a:cubicBezTo>
                  <a:cubicBezTo>
                    <a:pt x="229" y="0"/>
                    <a:pt x="686" y="0"/>
                    <a:pt x="1143" y="0"/>
                  </a:cubicBezTo>
                  <a:close/>
                </a:path>
              </a:pathLst>
            </a:custGeom>
            <a:solidFill>
              <a:srgbClr val="FFFFFF"/>
            </a:solidFill>
            <a:ln w="2286" cap="flat">
              <a:noFill/>
              <a:prstDash val="solid"/>
              <a:miter/>
            </a:ln>
          </p:spPr>
          <p:txBody>
            <a:bodyPr rtlCol="0" anchor="ctr"/>
            <a:lstStyle/>
            <a:p>
              <a:endParaRPr lang="en-US"/>
            </a:p>
          </p:txBody>
        </p:sp>
        <p:sp>
          <p:nvSpPr>
            <p:cNvPr id="75" name="Freeform 525">
              <a:extLst>
                <a:ext uri="{FF2B5EF4-FFF2-40B4-BE49-F238E27FC236}">
                  <a16:creationId xmlns:a16="http://schemas.microsoft.com/office/drawing/2014/main" id="{D8FCBB74-C1D2-3230-E5A2-83595B5C0398}"/>
                </a:ext>
              </a:extLst>
            </p:cNvPr>
            <p:cNvSpPr/>
            <p:nvPr/>
          </p:nvSpPr>
          <p:spPr>
            <a:xfrm>
              <a:off x="6823990" y="3358591"/>
              <a:ext cx="2057" cy="2286"/>
            </a:xfrm>
            <a:custGeom>
              <a:avLst/>
              <a:gdLst>
                <a:gd name="connsiteX0" fmla="*/ 2057 w 2057"/>
                <a:gd name="connsiteY0" fmla="*/ 0 h 2286"/>
                <a:gd name="connsiteX1" fmla="*/ 0 w 2057"/>
                <a:gd name="connsiteY1" fmla="*/ 0 h 2286"/>
                <a:gd name="connsiteX2" fmla="*/ 2057 w 2057"/>
                <a:gd name="connsiteY2" fmla="*/ 0 h 2286"/>
              </a:gdLst>
              <a:ahLst/>
              <a:cxnLst>
                <a:cxn ang="0">
                  <a:pos x="connsiteX0" y="connsiteY0"/>
                </a:cxn>
                <a:cxn ang="0">
                  <a:pos x="connsiteX1" y="connsiteY1"/>
                </a:cxn>
                <a:cxn ang="0">
                  <a:pos x="connsiteX2" y="connsiteY2"/>
                </a:cxn>
              </a:cxnLst>
              <a:rect l="l" t="t" r="r" b="b"/>
              <a:pathLst>
                <a:path w="2057" h="2286">
                  <a:moveTo>
                    <a:pt x="2057" y="0"/>
                  </a:moveTo>
                  <a:cubicBezTo>
                    <a:pt x="1371" y="0"/>
                    <a:pt x="686" y="0"/>
                    <a:pt x="0" y="0"/>
                  </a:cubicBezTo>
                  <a:cubicBezTo>
                    <a:pt x="686" y="0"/>
                    <a:pt x="1371" y="0"/>
                    <a:pt x="2057" y="0"/>
                  </a:cubicBezTo>
                  <a:close/>
                </a:path>
              </a:pathLst>
            </a:custGeom>
            <a:solidFill>
              <a:srgbClr val="FFFFFF"/>
            </a:solidFill>
            <a:ln w="2286" cap="flat">
              <a:noFill/>
              <a:prstDash val="solid"/>
              <a:miter/>
            </a:ln>
          </p:spPr>
          <p:txBody>
            <a:bodyPr rtlCol="0" anchor="ctr"/>
            <a:lstStyle/>
            <a:p>
              <a:endParaRPr lang="en-US"/>
            </a:p>
          </p:txBody>
        </p:sp>
        <p:sp>
          <p:nvSpPr>
            <p:cNvPr id="76" name="Freeform 526">
              <a:extLst>
                <a:ext uri="{FF2B5EF4-FFF2-40B4-BE49-F238E27FC236}">
                  <a16:creationId xmlns:a16="http://schemas.microsoft.com/office/drawing/2014/main" id="{225D540A-FFF7-8261-49FA-49EEEAFB3AFB}"/>
                </a:ext>
              </a:extLst>
            </p:cNvPr>
            <p:cNvSpPr/>
            <p:nvPr/>
          </p:nvSpPr>
          <p:spPr>
            <a:xfrm>
              <a:off x="6759525" y="3188512"/>
              <a:ext cx="4476" cy="3785"/>
            </a:xfrm>
            <a:custGeom>
              <a:avLst/>
              <a:gdLst>
                <a:gd name="connsiteX0" fmla="*/ 0 w 4476"/>
                <a:gd name="connsiteY0" fmla="*/ 0 h 3785"/>
                <a:gd name="connsiteX1" fmla="*/ 0 w 4476"/>
                <a:gd name="connsiteY1" fmla="*/ 0 h 3785"/>
                <a:gd name="connsiteX2" fmla="*/ 0 w 4476"/>
                <a:gd name="connsiteY2" fmla="*/ 0 h 3785"/>
              </a:gdLst>
              <a:ahLst/>
              <a:cxnLst>
                <a:cxn ang="0">
                  <a:pos x="connsiteX0" y="connsiteY0"/>
                </a:cxn>
                <a:cxn ang="0">
                  <a:pos x="connsiteX1" y="connsiteY1"/>
                </a:cxn>
                <a:cxn ang="0">
                  <a:pos x="connsiteX2" y="connsiteY2"/>
                </a:cxn>
              </a:cxnLst>
              <a:rect l="l" t="t" r="r" b="b"/>
              <a:pathLst>
                <a:path w="4476" h="3785">
                  <a:moveTo>
                    <a:pt x="0" y="0"/>
                  </a:moveTo>
                  <a:cubicBezTo>
                    <a:pt x="8229" y="7087"/>
                    <a:pt x="3200" y="2515"/>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77" name="Freeform 527">
              <a:extLst>
                <a:ext uri="{FF2B5EF4-FFF2-40B4-BE49-F238E27FC236}">
                  <a16:creationId xmlns:a16="http://schemas.microsoft.com/office/drawing/2014/main" id="{225D7209-8FDD-9F86-F84D-6F7AE7DE9BD5}"/>
                </a:ext>
              </a:extLst>
            </p:cNvPr>
            <p:cNvSpPr/>
            <p:nvPr/>
          </p:nvSpPr>
          <p:spPr>
            <a:xfrm>
              <a:off x="6518124" y="3359048"/>
              <a:ext cx="1371" cy="228"/>
            </a:xfrm>
            <a:custGeom>
              <a:avLst/>
              <a:gdLst>
                <a:gd name="connsiteX0" fmla="*/ 1372 w 1371"/>
                <a:gd name="connsiteY0" fmla="*/ 0 h 228"/>
                <a:gd name="connsiteX1" fmla="*/ 0 w 1371"/>
                <a:gd name="connsiteY1" fmla="*/ 229 h 228"/>
                <a:gd name="connsiteX2" fmla="*/ 1372 w 1371"/>
                <a:gd name="connsiteY2" fmla="*/ 0 h 228"/>
              </a:gdLst>
              <a:ahLst/>
              <a:cxnLst>
                <a:cxn ang="0">
                  <a:pos x="connsiteX0" y="connsiteY0"/>
                </a:cxn>
                <a:cxn ang="0">
                  <a:pos x="connsiteX1" y="connsiteY1"/>
                </a:cxn>
                <a:cxn ang="0">
                  <a:pos x="connsiteX2" y="connsiteY2"/>
                </a:cxn>
              </a:cxnLst>
              <a:rect l="l" t="t" r="r" b="b"/>
              <a:pathLst>
                <a:path w="1371" h="228">
                  <a:moveTo>
                    <a:pt x="1372" y="0"/>
                  </a:moveTo>
                  <a:cubicBezTo>
                    <a:pt x="914" y="0"/>
                    <a:pt x="457" y="0"/>
                    <a:pt x="0" y="229"/>
                  </a:cubicBezTo>
                  <a:cubicBezTo>
                    <a:pt x="457" y="229"/>
                    <a:pt x="914" y="229"/>
                    <a:pt x="1372" y="0"/>
                  </a:cubicBezTo>
                  <a:close/>
                </a:path>
              </a:pathLst>
            </a:custGeom>
            <a:solidFill>
              <a:srgbClr val="FFFFFF"/>
            </a:solidFill>
            <a:ln w="2286" cap="flat">
              <a:noFill/>
              <a:prstDash val="solid"/>
              <a:miter/>
            </a:ln>
          </p:spPr>
          <p:txBody>
            <a:bodyPr rtlCol="0" anchor="ctr"/>
            <a:lstStyle/>
            <a:p>
              <a:endParaRPr lang="en-US"/>
            </a:p>
          </p:txBody>
        </p:sp>
        <p:sp>
          <p:nvSpPr>
            <p:cNvPr id="78" name="Freeform 528">
              <a:extLst>
                <a:ext uri="{FF2B5EF4-FFF2-40B4-BE49-F238E27FC236}">
                  <a16:creationId xmlns:a16="http://schemas.microsoft.com/office/drawing/2014/main" id="{005E7447-5840-9214-58BD-315AAA1167E9}"/>
                </a:ext>
              </a:extLst>
            </p:cNvPr>
            <p:cNvSpPr/>
            <p:nvPr/>
          </p:nvSpPr>
          <p:spPr>
            <a:xfrm>
              <a:off x="6743523" y="3532555"/>
              <a:ext cx="457" cy="1143"/>
            </a:xfrm>
            <a:custGeom>
              <a:avLst/>
              <a:gdLst>
                <a:gd name="connsiteX0" fmla="*/ 0 w 457"/>
                <a:gd name="connsiteY0" fmla="*/ 0 h 1143"/>
                <a:gd name="connsiteX1" fmla="*/ 457 w 457"/>
                <a:gd name="connsiteY1" fmla="*/ 1143 h 1143"/>
                <a:gd name="connsiteX2" fmla="*/ 0 w 457"/>
                <a:gd name="connsiteY2" fmla="*/ 0 h 1143"/>
              </a:gdLst>
              <a:ahLst/>
              <a:cxnLst>
                <a:cxn ang="0">
                  <a:pos x="connsiteX0" y="connsiteY0"/>
                </a:cxn>
                <a:cxn ang="0">
                  <a:pos x="connsiteX1" y="connsiteY1"/>
                </a:cxn>
                <a:cxn ang="0">
                  <a:pos x="connsiteX2" y="connsiteY2"/>
                </a:cxn>
              </a:cxnLst>
              <a:rect l="l" t="t" r="r" b="b"/>
              <a:pathLst>
                <a:path w="457" h="1143">
                  <a:moveTo>
                    <a:pt x="0" y="0"/>
                  </a:moveTo>
                  <a:cubicBezTo>
                    <a:pt x="228" y="457"/>
                    <a:pt x="228" y="686"/>
                    <a:pt x="457" y="1143"/>
                  </a:cubicBezTo>
                  <a:cubicBezTo>
                    <a:pt x="228" y="686"/>
                    <a:pt x="0" y="229"/>
                    <a:pt x="0" y="0"/>
                  </a:cubicBezTo>
                  <a:close/>
                </a:path>
              </a:pathLst>
            </a:custGeom>
            <a:solidFill>
              <a:srgbClr val="FFFFFF"/>
            </a:solidFill>
            <a:ln w="2286" cap="flat">
              <a:noFill/>
              <a:prstDash val="solid"/>
              <a:miter/>
            </a:ln>
          </p:spPr>
          <p:txBody>
            <a:bodyPr rtlCol="0" anchor="ctr"/>
            <a:lstStyle/>
            <a:p>
              <a:endParaRPr lang="en-US"/>
            </a:p>
          </p:txBody>
        </p:sp>
        <p:sp>
          <p:nvSpPr>
            <p:cNvPr id="79" name="Freeform 529">
              <a:extLst>
                <a:ext uri="{FF2B5EF4-FFF2-40B4-BE49-F238E27FC236}">
                  <a16:creationId xmlns:a16="http://schemas.microsoft.com/office/drawing/2014/main" id="{98BCE84A-7DA4-D0D2-F04E-DFB6E789C1A3}"/>
                </a:ext>
              </a:extLst>
            </p:cNvPr>
            <p:cNvSpPr/>
            <p:nvPr/>
          </p:nvSpPr>
          <p:spPr>
            <a:xfrm>
              <a:off x="6742152" y="3528898"/>
              <a:ext cx="457" cy="1371"/>
            </a:xfrm>
            <a:custGeom>
              <a:avLst/>
              <a:gdLst>
                <a:gd name="connsiteX0" fmla="*/ 0 w 457"/>
                <a:gd name="connsiteY0" fmla="*/ 0 h 1371"/>
                <a:gd name="connsiteX1" fmla="*/ 457 w 457"/>
                <a:gd name="connsiteY1" fmla="*/ 1372 h 1371"/>
                <a:gd name="connsiteX2" fmla="*/ 0 w 457"/>
                <a:gd name="connsiteY2" fmla="*/ 0 h 1371"/>
              </a:gdLst>
              <a:ahLst/>
              <a:cxnLst>
                <a:cxn ang="0">
                  <a:pos x="connsiteX0" y="connsiteY0"/>
                </a:cxn>
                <a:cxn ang="0">
                  <a:pos x="connsiteX1" y="connsiteY1"/>
                </a:cxn>
                <a:cxn ang="0">
                  <a:pos x="connsiteX2" y="connsiteY2"/>
                </a:cxn>
              </a:cxnLst>
              <a:rect l="l" t="t" r="r" b="b"/>
              <a:pathLst>
                <a:path w="457" h="1371">
                  <a:moveTo>
                    <a:pt x="0" y="0"/>
                  </a:moveTo>
                  <a:cubicBezTo>
                    <a:pt x="229" y="457"/>
                    <a:pt x="457" y="914"/>
                    <a:pt x="457" y="1372"/>
                  </a:cubicBezTo>
                  <a:cubicBezTo>
                    <a:pt x="229"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80" name="Freeform 530">
              <a:extLst>
                <a:ext uri="{FF2B5EF4-FFF2-40B4-BE49-F238E27FC236}">
                  <a16:creationId xmlns:a16="http://schemas.microsoft.com/office/drawing/2014/main" id="{A5F605A0-AE5A-94B5-79D5-7E60EED70E0C}"/>
                </a:ext>
              </a:extLst>
            </p:cNvPr>
            <p:cNvSpPr/>
            <p:nvPr/>
          </p:nvSpPr>
          <p:spPr>
            <a:xfrm>
              <a:off x="6619622" y="3629710"/>
              <a:ext cx="1371" cy="685"/>
            </a:xfrm>
            <a:custGeom>
              <a:avLst/>
              <a:gdLst>
                <a:gd name="connsiteX0" fmla="*/ 1372 w 1371"/>
                <a:gd name="connsiteY0" fmla="*/ 686 h 685"/>
                <a:gd name="connsiteX1" fmla="*/ 0 w 1371"/>
                <a:gd name="connsiteY1" fmla="*/ 0 h 685"/>
                <a:gd name="connsiteX2" fmla="*/ 1372 w 1371"/>
                <a:gd name="connsiteY2" fmla="*/ 686 h 685"/>
              </a:gdLst>
              <a:ahLst/>
              <a:cxnLst>
                <a:cxn ang="0">
                  <a:pos x="connsiteX0" y="connsiteY0"/>
                </a:cxn>
                <a:cxn ang="0">
                  <a:pos x="connsiteX1" y="connsiteY1"/>
                </a:cxn>
                <a:cxn ang="0">
                  <a:pos x="connsiteX2" y="connsiteY2"/>
                </a:cxn>
              </a:cxnLst>
              <a:rect l="l" t="t" r="r" b="b"/>
              <a:pathLst>
                <a:path w="1371" h="685">
                  <a:moveTo>
                    <a:pt x="1372" y="686"/>
                  </a:moveTo>
                  <a:cubicBezTo>
                    <a:pt x="914" y="457"/>
                    <a:pt x="457" y="229"/>
                    <a:pt x="0" y="0"/>
                  </a:cubicBezTo>
                  <a:cubicBezTo>
                    <a:pt x="457" y="229"/>
                    <a:pt x="914" y="457"/>
                    <a:pt x="1372" y="686"/>
                  </a:cubicBezTo>
                  <a:close/>
                </a:path>
              </a:pathLst>
            </a:custGeom>
            <a:solidFill>
              <a:srgbClr val="FFFFFF"/>
            </a:solidFill>
            <a:ln w="2286" cap="flat">
              <a:noFill/>
              <a:prstDash val="solid"/>
              <a:miter/>
            </a:ln>
          </p:spPr>
          <p:txBody>
            <a:bodyPr rtlCol="0" anchor="ctr"/>
            <a:lstStyle/>
            <a:p>
              <a:endParaRPr lang="en-US"/>
            </a:p>
          </p:txBody>
        </p:sp>
        <p:sp>
          <p:nvSpPr>
            <p:cNvPr id="81" name="Freeform 531">
              <a:extLst>
                <a:ext uri="{FF2B5EF4-FFF2-40B4-BE49-F238E27FC236}">
                  <a16:creationId xmlns:a16="http://schemas.microsoft.com/office/drawing/2014/main" id="{0F809231-2899-9B7F-764E-1CD4A2DDDD88}"/>
                </a:ext>
              </a:extLst>
            </p:cNvPr>
            <p:cNvSpPr/>
            <p:nvPr/>
          </p:nvSpPr>
          <p:spPr>
            <a:xfrm>
              <a:off x="6738723" y="3522268"/>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229" y="457"/>
                    <a:pt x="686" y="914"/>
                    <a:pt x="914" y="1372"/>
                  </a:cubicBezTo>
                  <a:cubicBezTo>
                    <a:pt x="457"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82" name="Freeform 532">
              <a:extLst>
                <a:ext uri="{FF2B5EF4-FFF2-40B4-BE49-F238E27FC236}">
                  <a16:creationId xmlns:a16="http://schemas.microsoft.com/office/drawing/2014/main" id="{6E60BBD8-FBCE-0848-D1EB-668FE32A60F8}"/>
                </a:ext>
              </a:extLst>
            </p:cNvPr>
            <p:cNvSpPr/>
            <p:nvPr/>
          </p:nvSpPr>
          <p:spPr>
            <a:xfrm>
              <a:off x="6615279" y="3627196"/>
              <a:ext cx="1600" cy="914"/>
            </a:xfrm>
            <a:custGeom>
              <a:avLst/>
              <a:gdLst>
                <a:gd name="connsiteX0" fmla="*/ 1600 w 1600"/>
                <a:gd name="connsiteY0" fmla="*/ 914 h 914"/>
                <a:gd name="connsiteX1" fmla="*/ 0 w 1600"/>
                <a:gd name="connsiteY1" fmla="*/ 0 h 914"/>
                <a:gd name="connsiteX2" fmla="*/ 1600 w 1600"/>
                <a:gd name="connsiteY2" fmla="*/ 914 h 914"/>
              </a:gdLst>
              <a:ahLst/>
              <a:cxnLst>
                <a:cxn ang="0">
                  <a:pos x="connsiteX0" y="connsiteY0"/>
                </a:cxn>
                <a:cxn ang="0">
                  <a:pos x="connsiteX1" y="connsiteY1"/>
                </a:cxn>
                <a:cxn ang="0">
                  <a:pos x="connsiteX2" y="connsiteY2"/>
                </a:cxn>
              </a:cxnLst>
              <a:rect l="l" t="t" r="r" b="b"/>
              <a:pathLst>
                <a:path w="1600" h="914">
                  <a:moveTo>
                    <a:pt x="1600" y="914"/>
                  </a:moveTo>
                  <a:cubicBezTo>
                    <a:pt x="1143" y="686"/>
                    <a:pt x="457" y="229"/>
                    <a:pt x="0" y="0"/>
                  </a:cubicBezTo>
                  <a:cubicBezTo>
                    <a:pt x="457" y="229"/>
                    <a:pt x="1143" y="686"/>
                    <a:pt x="1600" y="914"/>
                  </a:cubicBezTo>
                  <a:close/>
                </a:path>
              </a:pathLst>
            </a:custGeom>
            <a:solidFill>
              <a:srgbClr val="FFFFFF"/>
            </a:solidFill>
            <a:ln w="2286" cap="flat">
              <a:noFill/>
              <a:prstDash val="solid"/>
              <a:miter/>
            </a:ln>
          </p:spPr>
          <p:txBody>
            <a:bodyPr rtlCol="0" anchor="ctr"/>
            <a:lstStyle/>
            <a:p>
              <a:endParaRPr lang="en-US"/>
            </a:p>
          </p:txBody>
        </p:sp>
        <p:sp>
          <p:nvSpPr>
            <p:cNvPr id="83" name="Freeform 533">
              <a:extLst>
                <a:ext uri="{FF2B5EF4-FFF2-40B4-BE49-F238E27FC236}">
                  <a16:creationId xmlns:a16="http://schemas.microsoft.com/office/drawing/2014/main" id="{F93E737B-93C8-6ED0-9DDF-D53F99E2ECD2}"/>
                </a:ext>
              </a:extLst>
            </p:cNvPr>
            <p:cNvSpPr/>
            <p:nvPr/>
          </p:nvSpPr>
          <p:spPr>
            <a:xfrm>
              <a:off x="6740551" y="3525469"/>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8" y="457"/>
                    <a:pt x="457" y="914"/>
                    <a:pt x="686" y="1372"/>
                  </a:cubicBezTo>
                  <a:cubicBezTo>
                    <a:pt x="457" y="914"/>
                    <a:pt x="228" y="457"/>
                    <a:pt x="0" y="0"/>
                  </a:cubicBezTo>
                  <a:close/>
                </a:path>
              </a:pathLst>
            </a:custGeom>
            <a:solidFill>
              <a:srgbClr val="FFFFFF"/>
            </a:solidFill>
            <a:ln w="2286" cap="flat">
              <a:noFill/>
              <a:prstDash val="solid"/>
              <a:miter/>
            </a:ln>
          </p:spPr>
          <p:txBody>
            <a:bodyPr rtlCol="0" anchor="ctr"/>
            <a:lstStyle/>
            <a:p>
              <a:endParaRPr lang="en-US"/>
            </a:p>
          </p:txBody>
        </p:sp>
        <p:sp>
          <p:nvSpPr>
            <p:cNvPr id="84" name="Freeform 534">
              <a:extLst>
                <a:ext uri="{FF2B5EF4-FFF2-40B4-BE49-F238E27FC236}">
                  <a16:creationId xmlns:a16="http://schemas.microsoft.com/office/drawing/2014/main" id="{EA507DAA-60FB-E03D-AE03-56EF5567EA21}"/>
                </a:ext>
              </a:extLst>
            </p:cNvPr>
            <p:cNvSpPr/>
            <p:nvPr/>
          </p:nvSpPr>
          <p:spPr>
            <a:xfrm>
              <a:off x="6734151" y="3516325"/>
              <a:ext cx="1143" cy="1371"/>
            </a:xfrm>
            <a:custGeom>
              <a:avLst/>
              <a:gdLst>
                <a:gd name="connsiteX0" fmla="*/ 0 w 1143"/>
                <a:gd name="connsiteY0" fmla="*/ 0 h 1371"/>
                <a:gd name="connsiteX1" fmla="*/ 1143 w 1143"/>
                <a:gd name="connsiteY1" fmla="*/ 1372 h 1371"/>
                <a:gd name="connsiteX2" fmla="*/ 0 w 1143"/>
                <a:gd name="connsiteY2" fmla="*/ 0 h 1371"/>
              </a:gdLst>
              <a:ahLst/>
              <a:cxnLst>
                <a:cxn ang="0">
                  <a:pos x="connsiteX0" y="connsiteY0"/>
                </a:cxn>
                <a:cxn ang="0">
                  <a:pos x="connsiteX1" y="connsiteY1"/>
                </a:cxn>
                <a:cxn ang="0">
                  <a:pos x="connsiteX2" y="connsiteY2"/>
                </a:cxn>
              </a:cxnLst>
              <a:rect l="l" t="t" r="r" b="b"/>
              <a:pathLst>
                <a:path w="1143" h="1371">
                  <a:moveTo>
                    <a:pt x="0" y="0"/>
                  </a:moveTo>
                  <a:cubicBezTo>
                    <a:pt x="457" y="457"/>
                    <a:pt x="686" y="914"/>
                    <a:pt x="1143" y="1372"/>
                  </a:cubicBezTo>
                  <a:cubicBezTo>
                    <a:pt x="686"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85" name="Freeform 535">
              <a:extLst>
                <a:ext uri="{FF2B5EF4-FFF2-40B4-BE49-F238E27FC236}">
                  <a16:creationId xmlns:a16="http://schemas.microsoft.com/office/drawing/2014/main" id="{2A5984B5-5E0F-8DCF-1507-062597AE96F7}"/>
                </a:ext>
              </a:extLst>
            </p:cNvPr>
            <p:cNvSpPr/>
            <p:nvPr/>
          </p:nvSpPr>
          <p:spPr>
            <a:xfrm>
              <a:off x="6582817" y="3587877"/>
              <a:ext cx="1371" cy="3429"/>
            </a:xfrm>
            <a:custGeom>
              <a:avLst/>
              <a:gdLst>
                <a:gd name="connsiteX0" fmla="*/ 1372 w 1371"/>
                <a:gd name="connsiteY0" fmla="*/ 3429 h 3429"/>
                <a:gd name="connsiteX1" fmla="*/ 0 w 1371"/>
                <a:gd name="connsiteY1" fmla="*/ 0 h 3429"/>
                <a:gd name="connsiteX2" fmla="*/ 1372 w 1371"/>
                <a:gd name="connsiteY2" fmla="*/ 3429 h 3429"/>
              </a:gdLst>
              <a:ahLst/>
              <a:cxnLst>
                <a:cxn ang="0">
                  <a:pos x="connsiteX0" y="connsiteY0"/>
                </a:cxn>
                <a:cxn ang="0">
                  <a:pos x="connsiteX1" y="connsiteY1"/>
                </a:cxn>
                <a:cxn ang="0">
                  <a:pos x="connsiteX2" y="connsiteY2"/>
                </a:cxn>
              </a:cxnLst>
              <a:rect l="l" t="t" r="r" b="b"/>
              <a:pathLst>
                <a:path w="1371" h="3429">
                  <a:moveTo>
                    <a:pt x="1372" y="3429"/>
                  </a:moveTo>
                  <a:cubicBezTo>
                    <a:pt x="914" y="2286"/>
                    <a:pt x="457" y="1143"/>
                    <a:pt x="0" y="0"/>
                  </a:cubicBezTo>
                  <a:cubicBezTo>
                    <a:pt x="457" y="1143"/>
                    <a:pt x="914" y="2286"/>
                    <a:pt x="1372" y="3429"/>
                  </a:cubicBezTo>
                  <a:close/>
                </a:path>
              </a:pathLst>
            </a:custGeom>
            <a:solidFill>
              <a:srgbClr val="FFFFFF"/>
            </a:solidFill>
            <a:ln w="2286" cap="flat">
              <a:noFill/>
              <a:prstDash val="solid"/>
              <a:miter/>
            </a:ln>
          </p:spPr>
          <p:txBody>
            <a:bodyPr rtlCol="0" anchor="ctr"/>
            <a:lstStyle/>
            <a:p>
              <a:endParaRPr lang="en-US"/>
            </a:p>
          </p:txBody>
        </p:sp>
        <p:sp>
          <p:nvSpPr>
            <p:cNvPr id="86" name="Freeform 536">
              <a:extLst>
                <a:ext uri="{FF2B5EF4-FFF2-40B4-BE49-F238E27FC236}">
                  <a16:creationId xmlns:a16="http://schemas.microsoft.com/office/drawing/2014/main" id="{5E4607CE-01BC-1A94-E3EB-78BE44B30353}"/>
                </a:ext>
              </a:extLst>
            </p:cNvPr>
            <p:cNvSpPr/>
            <p:nvPr/>
          </p:nvSpPr>
          <p:spPr>
            <a:xfrm>
              <a:off x="6586246" y="3595878"/>
              <a:ext cx="1600" cy="3200"/>
            </a:xfrm>
            <a:custGeom>
              <a:avLst/>
              <a:gdLst>
                <a:gd name="connsiteX0" fmla="*/ 1600 w 1600"/>
                <a:gd name="connsiteY0" fmla="*/ 3200 h 3200"/>
                <a:gd name="connsiteX1" fmla="*/ 0 w 1600"/>
                <a:gd name="connsiteY1" fmla="*/ 0 h 3200"/>
                <a:gd name="connsiteX2" fmla="*/ 1600 w 1600"/>
                <a:gd name="connsiteY2" fmla="*/ 3200 h 3200"/>
              </a:gdLst>
              <a:ahLst/>
              <a:cxnLst>
                <a:cxn ang="0">
                  <a:pos x="connsiteX0" y="connsiteY0"/>
                </a:cxn>
                <a:cxn ang="0">
                  <a:pos x="connsiteX1" y="connsiteY1"/>
                </a:cxn>
                <a:cxn ang="0">
                  <a:pos x="connsiteX2" y="connsiteY2"/>
                </a:cxn>
              </a:cxnLst>
              <a:rect l="l" t="t" r="r" b="b"/>
              <a:pathLst>
                <a:path w="1600" h="3200">
                  <a:moveTo>
                    <a:pt x="1600" y="3200"/>
                  </a:moveTo>
                  <a:cubicBezTo>
                    <a:pt x="914" y="2057"/>
                    <a:pt x="457" y="1143"/>
                    <a:pt x="0" y="0"/>
                  </a:cubicBezTo>
                  <a:cubicBezTo>
                    <a:pt x="457" y="1143"/>
                    <a:pt x="1143" y="2286"/>
                    <a:pt x="1600" y="3200"/>
                  </a:cubicBezTo>
                  <a:close/>
                </a:path>
              </a:pathLst>
            </a:custGeom>
            <a:solidFill>
              <a:srgbClr val="FFFFFF"/>
            </a:solidFill>
            <a:ln w="2286" cap="flat">
              <a:noFill/>
              <a:prstDash val="solid"/>
              <a:miter/>
            </a:ln>
          </p:spPr>
          <p:txBody>
            <a:bodyPr rtlCol="0" anchor="ctr"/>
            <a:lstStyle/>
            <a:p>
              <a:endParaRPr lang="en-US"/>
            </a:p>
          </p:txBody>
        </p:sp>
        <p:sp>
          <p:nvSpPr>
            <p:cNvPr id="87" name="Freeform 537">
              <a:extLst>
                <a:ext uri="{FF2B5EF4-FFF2-40B4-BE49-F238E27FC236}">
                  <a16:creationId xmlns:a16="http://schemas.microsoft.com/office/drawing/2014/main" id="{9A6ABC1B-D689-056B-259F-E61A882517FC}"/>
                </a:ext>
              </a:extLst>
            </p:cNvPr>
            <p:cNvSpPr/>
            <p:nvPr/>
          </p:nvSpPr>
          <p:spPr>
            <a:xfrm>
              <a:off x="6611164" y="3624681"/>
              <a:ext cx="1828" cy="1143"/>
            </a:xfrm>
            <a:custGeom>
              <a:avLst/>
              <a:gdLst>
                <a:gd name="connsiteX0" fmla="*/ 1829 w 1828"/>
                <a:gd name="connsiteY0" fmla="*/ 1143 h 1143"/>
                <a:gd name="connsiteX1" fmla="*/ 0 w 1828"/>
                <a:gd name="connsiteY1" fmla="*/ 0 h 1143"/>
                <a:gd name="connsiteX2" fmla="*/ 1829 w 1828"/>
                <a:gd name="connsiteY2" fmla="*/ 1143 h 1143"/>
              </a:gdLst>
              <a:ahLst/>
              <a:cxnLst>
                <a:cxn ang="0">
                  <a:pos x="connsiteX0" y="connsiteY0"/>
                </a:cxn>
                <a:cxn ang="0">
                  <a:pos x="connsiteX1" y="connsiteY1"/>
                </a:cxn>
                <a:cxn ang="0">
                  <a:pos x="connsiteX2" y="connsiteY2"/>
                </a:cxn>
              </a:cxnLst>
              <a:rect l="l" t="t" r="r" b="b"/>
              <a:pathLst>
                <a:path w="1828" h="1143">
                  <a:moveTo>
                    <a:pt x="1829" y="1143"/>
                  </a:moveTo>
                  <a:cubicBezTo>
                    <a:pt x="1143" y="686"/>
                    <a:pt x="686" y="457"/>
                    <a:pt x="0" y="0"/>
                  </a:cubicBezTo>
                  <a:cubicBezTo>
                    <a:pt x="686" y="229"/>
                    <a:pt x="1372" y="686"/>
                    <a:pt x="1829" y="1143"/>
                  </a:cubicBezTo>
                  <a:close/>
                </a:path>
              </a:pathLst>
            </a:custGeom>
            <a:solidFill>
              <a:srgbClr val="FFFFFF"/>
            </a:solidFill>
            <a:ln w="2286" cap="flat">
              <a:noFill/>
              <a:prstDash val="solid"/>
              <a:miter/>
            </a:ln>
          </p:spPr>
          <p:txBody>
            <a:bodyPr rtlCol="0" anchor="ctr"/>
            <a:lstStyle/>
            <a:p>
              <a:endParaRPr lang="en-US"/>
            </a:p>
          </p:txBody>
        </p:sp>
        <p:sp>
          <p:nvSpPr>
            <p:cNvPr id="88" name="Freeform 538">
              <a:extLst>
                <a:ext uri="{FF2B5EF4-FFF2-40B4-BE49-F238E27FC236}">
                  <a16:creationId xmlns:a16="http://schemas.microsoft.com/office/drawing/2014/main" id="{FBA93FFA-3583-AD52-C6E7-CFCF26A7C3DE}"/>
                </a:ext>
              </a:extLst>
            </p:cNvPr>
            <p:cNvSpPr/>
            <p:nvPr/>
          </p:nvSpPr>
          <p:spPr>
            <a:xfrm>
              <a:off x="6588304" y="3599764"/>
              <a:ext cx="1828" cy="3200"/>
            </a:xfrm>
            <a:custGeom>
              <a:avLst/>
              <a:gdLst>
                <a:gd name="connsiteX0" fmla="*/ 1829 w 1828"/>
                <a:gd name="connsiteY0" fmla="*/ 3200 h 3200"/>
                <a:gd name="connsiteX1" fmla="*/ 0 w 1828"/>
                <a:gd name="connsiteY1" fmla="*/ 0 h 3200"/>
                <a:gd name="connsiteX2" fmla="*/ 1829 w 1828"/>
                <a:gd name="connsiteY2" fmla="*/ 3200 h 3200"/>
              </a:gdLst>
              <a:ahLst/>
              <a:cxnLst>
                <a:cxn ang="0">
                  <a:pos x="connsiteX0" y="connsiteY0"/>
                </a:cxn>
                <a:cxn ang="0">
                  <a:pos x="connsiteX1" y="connsiteY1"/>
                </a:cxn>
                <a:cxn ang="0">
                  <a:pos x="connsiteX2" y="connsiteY2"/>
                </a:cxn>
              </a:cxnLst>
              <a:rect l="l" t="t" r="r" b="b"/>
              <a:pathLst>
                <a:path w="1828" h="3200">
                  <a:moveTo>
                    <a:pt x="1829" y="3200"/>
                  </a:moveTo>
                  <a:cubicBezTo>
                    <a:pt x="1143" y="2057"/>
                    <a:pt x="457" y="1143"/>
                    <a:pt x="0" y="0"/>
                  </a:cubicBezTo>
                  <a:cubicBezTo>
                    <a:pt x="457" y="914"/>
                    <a:pt x="1143" y="2057"/>
                    <a:pt x="1829" y="3200"/>
                  </a:cubicBezTo>
                  <a:close/>
                </a:path>
              </a:pathLst>
            </a:custGeom>
            <a:solidFill>
              <a:srgbClr val="FFFFFF"/>
            </a:solidFill>
            <a:ln w="2286" cap="flat">
              <a:noFill/>
              <a:prstDash val="solid"/>
              <a:miter/>
            </a:ln>
          </p:spPr>
          <p:txBody>
            <a:bodyPr rtlCol="0" anchor="ctr"/>
            <a:lstStyle/>
            <a:p>
              <a:endParaRPr lang="en-US"/>
            </a:p>
          </p:txBody>
        </p:sp>
        <p:sp>
          <p:nvSpPr>
            <p:cNvPr id="89" name="Freeform 539">
              <a:extLst>
                <a:ext uri="{FF2B5EF4-FFF2-40B4-BE49-F238E27FC236}">
                  <a16:creationId xmlns:a16="http://schemas.microsoft.com/office/drawing/2014/main" id="{447052FA-59AE-9A58-C57E-0AF7877D9C4D}"/>
                </a:ext>
              </a:extLst>
            </p:cNvPr>
            <p:cNvSpPr/>
            <p:nvPr/>
          </p:nvSpPr>
          <p:spPr>
            <a:xfrm>
              <a:off x="6577875" y="3487859"/>
              <a:ext cx="154225" cy="119027"/>
            </a:xfrm>
            <a:custGeom>
              <a:avLst/>
              <a:gdLst>
                <a:gd name="connsiteX0" fmla="*/ 3571 w 154225"/>
                <a:gd name="connsiteY0" fmla="*/ 95674 h 119027"/>
                <a:gd name="connsiteX1" fmla="*/ 59578 w 154225"/>
                <a:gd name="connsiteY1" fmla="*/ 118991 h 119027"/>
                <a:gd name="connsiteX2" fmla="*/ 144389 w 154225"/>
                <a:gd name="connsiteY2" fmla="*/ 73271 h 119027"/>
                <a:gd name="connsiteX3" fmla="*/ 153761 w 154225"/>
                <a:gd name="connsiteY3" fmla="*/ 25722 h 119027"/>
                <a:gd name="connsiteX4" fmla="*/ 45633 w 154225"/>
                <a:gd name="connsiteY4" fmla="*/ 7663 h 119027"/>
                <a:gd name="connsiteX5" fmla="*/ 1285 w 154225"/>
                <a:gd name="connsiteY5" fmla="*/ 86987 h 119027"/>
                <a:gd name="connsiteX6" fmla="*/ 4714 w 154225"/>
                <a:gd name="connsiteY6" fmla="*/ 99560 h 119027"/>
                <a:gd name="connsiteX7" fmla="*/ 3571 w 154225"/>
                <a:gd name="connsiteY7" fmla="*/ 95674 h 119027"/>
                <a:gd name="connsiteX8" fmla="*/ 74437 w 154225"/>
                <a:gd name="connsiteY8" fmla="*/ 34180 h 119027"/>
                <a:gd name="connsiteX9" fmla="*/ 74666 w 154225"/>
                <a:gd name="connsiteY9" fmla="*/ 33723 h 119027"/>
                <a:gd name="connsiteX10" fmla="*/ 73980 w 154225"/>
                <a:gd name="connsiteY10" fmla="*/ 32352 h 119027"/>
                <a:gd name="connsiteX11" fmla="*/ 73751 w 154225"/>
                <a:gd name="connsiteY11" fmla="*/ 31894 h 119027"/>
                <a:gd name="connsiteX12" fmla="*/ 74437 w 154225"/>
                <a:gd name="connsiteY12" fmla="*/ 34180 h 11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225" h="119027">
                  <a:moveTo>
                    <a:pt x="3571" y="95674"/>
                  </a:moveTo>
                  <a:cubicBezTo>
                    <a:pt x="17973" y="109847"/>
                    <a:pt x="37404" y="118305"/>
                    <a:pt x="59578" y="118991"/>
                  </a:cubicBezTo>
                  <a:cubicBezTo>
                    <a:pt x="92725" y="119905"/>
                    <a:pt x="128844" y="103675"/>
                    <a:pt x="144389" y="73271"/>
                  </a:cubicBezTo>
                  <a:cubicBezTo>
                    <a:pt x="151932" y="58641"/>
                    <a:pt x="155590" y="41953"/>
                    <a:pt x="153761" y="25722"/>
                  </a:cubicBezTo>
                  <a:cubicBezTo>
                    <a:pt x="129758" y="1262"/>
                    <a:pt x="79238" y="-7882"/>
                    <a:pt x="45633" y="7663"/>
                  </a:cubicBezTo>
                  <a:cubicBezTo>
                    <a:pt x="14315" y="21379"/>
                    <a:pt x="-5344" y="50182"/>
                    <a:pt x="1285" y="86987"/>
                  </a:cubicBezTo>
                  <a:cubicBezTo>
                    <a:pt x="2199" y="91330"/>
                    <a:pt x="3114" y="95445"/>
                    <a:pt x="4714" y="99560"/>
                  </a:cubicBezTo>
                  <a:cubicBezTo>
                    <a:pt x="4257" y="98188"/>
                    <a:pt x="3800" y="96817"/>
                    <a:pt x="3571" y="95674"/>
                  </a:cubicBezTo>
                  <a:close/>
                  <a:moveTo>
                    <a:pt x="74437" y="34180"/>
                  </a:moveTo>
                  <a:cubicBezTo>
                    <a:pt x="74894" y="34638"/>
                    <a:pt x="75123" y="34638"/>
                    <a:pt x="74666" y="33723"/>
                  </a:cubicBezTo>
                  <a:cubicBezTo>
                    <a:pt x="74437" y="33266"/>
                    <a:pt x="74208" y="32809"/>
                    <a:pt x="73980" y="32352"/>
                  </a:cubicBezTo>
                  <a:cubicBezTo>
                    <a:pt x="73980" y="32123"/>
                    <a:pt x="73980" y="31894"/>
                    <a:pt x="73751" y="31894"/>
                  </a:cubicBezTo>
                  <a:cubicBezTo>
                    <a:pt x="77409" y="37152"/>
                    <a:pt x="75809" y="38295"/>
                    <a:pt x="74437" y="34180"/>
                  </a:cubicBezTo>
                  <a:close/>
                </a:path>
              </a:pathLst>
            </a:custGeom>
            <a:solidFill>
              <a:srgbClr val="FFFFFF"/>
            </a:solidFill>
            <a:ln w="2286" cap="flat">
              <a:noFill/>
              <a:prstDash val="solid"/>
              <a:miter/>
            </a:ln>
          </p:spPr>
          <p:txBody>
            <a:bodyPr rtlCol="0" anchor="ctr"/>
            <a:lstStyle/>
            <a:p>
              <a:endParaRPr lang="en-US"/>
            </a:p>
          </p:txBody>
        </p:sp>
        <p:sp>
          <p:nvSpPr>
            <p:cNvPr id="90" name="Freeform 540">
              <a:extLst>
                <a:ext uri="{FF2B5EF4-FFF2-40B4-BE49-F238E27FC236}">
                  <a16:creationId xmlns:a16="http://schemas.microsoft.com/office/drawing/2014/main" id="{3E9748EF-F96F-39F1-84AF-A42C28BF8668}"/>
                </a:ext>
              </a:extLst>
            </p:cNvPr>
            <p:cNvSpPr/>
            <p:nvPr/>
          </p:nvSpPr>
          <p:spPr>
            <a:xfrm>
              <a:off x="6584189" y="3591991"/>
              <a:ext cx="1600" cy="3200"/>
            </a:xfrm>
            <a:custGeom>
              <a:avLst/>
              <a:gdLst>
                <a:gd name="connsiteX0" fmla="*/ 1600 w 1600"/>
                <a:gd name="connsiteY0" fmla="*/ 3200 h 3200"/>
                <a:gd name="connsiteX1" fmla="*/ 0 w 1600"/>
                <a:gd name="connsiteY1" fmla="*/ 0 h 3200"/>
                <a:gd name="connsiteX2" fmla="*/ 1600 w 1600"/>
                <a:gd name="connsiteY2" fmla="*/ 3200 h 3200"/>
              </a:gdLst>
              <a:ahLst/>
              <a:cxnLst>
                <a:cxn ang="0">
                  <a:pos x="connsiteX0" y="connsiteY0"/>
                </a:cxn>
                <a:cxn ang="0">
                  <a:pos x="connsiteX1" y="connsiteY1"/>
                </a:cxn>
                <a:cxn ang="0">
                  <a:pos x="connsiteX2" y="connsiteY2"/>
                </a:cxn>
              </a:cxnLst>
              <a:rect l="l" t="t" r="r" b="b"/>
              <a:pathLst>
                <a:path w="1600" h="3200">
                  <a:moveTo>
                    <a:pt x="1600" y="3200"/>
                  </a:moveTo>
                  <a:cubicBezTo>
                    <a:pt x="1143" y="2057"/>
                    <a:pt x="686" y="914"/>
                    <a:pt x="0" y="0"/>
                  </a:cubicBezTo>
                  <a:cubicBezTo>
                    <a:pt x="686" y="1143"/>
                    <a:pt x="1143" y="2286"/>
                    <a:pt x="1600" y="3200"/>
                  </a:cubicBezTo>
                  <a:close/>
                </a:path>
              </a:pathLst>
            </a:custGeom>
            <a:solidFill>
              <a:srgbClr val="FFFFFF"/>
            </a:solidFill>
            <a:ln w="2286" cap="flat">
              <a:noFill/>
              <a:prstDash val="solid"/>
              <a:miter/>
            </a:ln>
          </p:spPr>
          <p:txBody>
            <a:bodyPr rtlCol="0" anchor="ctr"/>
            <a:lstStyle/>
            <a:p>
              <a:endParaRPr lang="en-US"/>
            </a:p>
          </p:txBody>
        </p:sp>
        <p:sp>
          <p:nvSpPr>
            <p:cNvPr id="91" name="Freeform 541">
              <a:extLst>
                <a:ext uri="{FF2B5EF4-FFF2-40B4-BE49-F238E27FC236}">
                  <a16:creationId xmlns:a16="http://schemas.microsoft.com/office/drawing/2014/main" id="{1800341E-836C-58A6-310A-721DA16D7219}"/>
                </a:ext>
              </a:extLst>
            </p:cNvPr>
            <p:cNvSpPr/>
            <p:nvPr/>
          </p:nvSpPr>
          <p:spPr>
            <a:xfrm>
              <a:off x="6590133" y="3602964"/>
              <a:ext cx="7315" cy="9601"/>
            </a:xfrm>
            <a:custGeom>
              <a:avLst/>
              <a:gdLst>
                <a:gd name="connsiteX0" fmla="*/ 7315 w 7315"/>
                <a:gd name="connsiteY0" fmla="*/ 9601 h 9601"/>
                <a:gd name="connsiteX1" fmla="*/ 0 w 7315"/>
                <a:gd name="connsiteY1" fmla="*/ 0 h 9601"/>
                <a:gd name="connsiteX2" fmla="*/ 7315 w 7315"/>
                <a:gd name="connsiteY2" fmla="*/ 9601 h 9601"/>
              </a:gdLst>
              <a:ahLst/>
              <a:cxnLst>
                <a:cxn ang="0">
                  <a:pos x="connsiteX0" y="connsiteY0"/>
                </a:cxn>
                <a:cxn ang="0">
                  <a:pos x="connsiteX1" y="connsiteY1"/>
                </a:cxn>
                <a:cxn ang="0">
                  <a:pos x="connsiteX2" y="connsiteY2"/>
                </a:cxn>
              </a:cxnLst>
              <a:rect l="l" t="t" r="r" b="b"/>
              <a:pathLst>
                <a:path w="7315" h="9601">
                  <a:moveTo>
                    <a:pt x="7315" y="9601"/>
                  </a:moveTo>
                  <a:cubicBezTo>
                    <a:pt x="4572" y="6629"/>
                    <a:pt x="2057" y="3429"/>
                    <a:pt x="0" y="0"/>
                  </a:cubicBezTo>
                  <a:cubicBezTo>
                    <a:pt x="2286" y="3429"/>
                    <a:pt x="4801" y="6629"/>
                    <a:pt x="7315" y="9601"/>
                  </a:cubicBezTo>
                  <a:close/>
                </a:path>
              </a:pathLst>
            </a:custGeom>
            <a:solidFill>
              <a:srgbClr val="FFFFFF"/>
            </a:solidFill>
            <a:ln w="2286" cap="flat">
              <a:noFill/>
              <a:prstDash val="solid"/>
              <a:miter/>
            </a:ln>
          </p:spPr>
          <p:txBody>
            <a:bodyPr rtlCol="0" anchor="ctr"/>
            <a:lstStyle/>
            <a:p>
              <a:endParaRPr lang="en-US"/>
            </a:p>
          </p:txBody>
        </p:sp>
        <p:sp>
          <p:nvSpPr>
            <p:cNvPr id="92" name="Freeform 542">
              <a:extLst>
                <a:ext uri="{FF2B5EF4-FFF2-40B4-BE49-F238E27FC236}">
                  <a16:creationId xmlns:a16="http://schemas.microsoft.com/office/drawing/2014/main" id="{3DBCE651-CD3B-1ECE-ADA8-2F196469C7CA}"/>
                </a:ext>
              </a:extLst>
            </p:cNvPr>
            <p:cNvSpPr/>
            <p:nvPr/>
          </p:nvSpPr>
          <p:spPr>
            <a:xfrm>
              <a:off x="6604077" y="3618966"/>
              <a:ext cx="1828" cy="1600"/>
            </a:xfrm>
            <a:custGeom>
              <a:avLst/>
              <a:gdLst>
                <a:gd name="connsiteX0" fmla="*/ 1829 w 1828"/>
                <a:gd name="connsiteY0" fmla="*/ 1600 h 1600"/>
                <a:gd name="connsiteX1" fmla="*/ 0 w 1828"/>
                <a:gd name="connsiteY1" fmla="*/ 0 h 1600"/>
                <a:gd name="connsiteX2" fmla="*/ 1829 w 1828"/>
                <a:gd name="connsiteY2" fmla="*/ 1600 h 1600"/>
              </a:gdLst>
              <a:ahLst/>
              <a:cxnLst>
                <a:cxn ang="0">
                  <a:pos x="connsiteX0" y="connsiteY0"/>
                </a:cxn>
                <a:cxn ang="0">
                  <a:pos x="connsiteX1" y="connsiteY1"/>
                </a:cxn>
                <a:cxn ang="0">
                  <a:pos x="connsiteX2" y="connsiteY2"/>
                </a:cxn>
              </a:cxnLst>
              <a:rect l="l" t="t" r="r" b="b"/>
              <a:pathLst>
                <a:path w="1828" h="1600">
                  <a:moveTo>
                    <a:pt x="1829" y="1600"/>
                  </a:moveTo>
                  <a:cubicBezTo>
                    <a:pt x="1143" y="1143"/>
                    <a:pt x="686" y="686"/>
                    <a:pt x="0" y="0"/>
                  </a:cubicBezTo>
                  <a:cubicBezTo>
                    <a:pt x="457" y="457"/>
                    <a:pt x="1143" y="1143"/>
                    <a:pt x="1829" y="1600"/>
                  </a:cubicBezTo>
                  <a:close/>
                </a:path>
              </a:pathLst>
            </a:custGeom>
            <a:solidFill>
              <a:srgbClr val="FFFFFF"/>
            </a:solidFill>
            <a:ln w="2286" cap="flat">
              <a:noFill/>
              <a:prstDash val="solid"/>
              <a:miter/>
            </a:ln>
          </p:spPr>
          <p:txBody>
            <a:bodyPr rtlCol="0" anchor="ctr"/>
            <a:lstStyle/>
            <a:p>
              <a:endParaRPr lang="en-US"/>
            </a:p>
          </p:txBody>
        </p:sp>
        <p:sp>
          <p:nvSpPr>
            <p:cNvPr id="93" name="Freeform 543">
              <a:extLst>
                <a:ext uri="{FF2B5EF4-FFF2-40B4-BE49-F238E27FC236}">
                  <a16:creationId xmlns:a16="http://schemas.microsoft.com/office/drawing/2014/main" id="{D421EFBD-8585-45D7-0885-70F8CC15D67C}"/>
                </a:ext>
              </a:extLst>
            </p:cNvPr>
            <p:cNvSpPr/>
            <p:nvPr/>
          </p:nvSpPr>
          <p:spPr>
            <a:xfrm>
              <a:off x="6607506" y="3621938"/>
              <a:ext cx="1828" cy="1371"/>
            </a:xfrm>
            <a:custGeom>
              <a:avLst/>
              <a:gdLst>
                <a:gd name="connsiteX0" fmla="*/ 1829 w 1828"/>
                <a:gd name="connsiteY0" fmla="*/ 1372 h 1371"/>
                <a:gd name="connsiteX1" fmla="*/ 0 w 1828"/>
                <a:gd name="connsiteY1" fmla="*/ 0 h 1371"/>
                <a:gd name="connsiteX2" fmla="*/ 1829 w 1828"/>
                <a:gd name="connsiteY2" fmla="*/ 1372 h 1371"/>
              </a:gdLst>
              <a:ahLst/>
              <a:cxnLst>
                <a:cxn ang="0">
                  <a:pos x="connsiteX0" y="connsiteY0"/>
                </a:cxn>
                <a:cxn ang="0">
                  <a:pos x="connsiteX1" y="connsiteY1"/>
                </a:cxn>
                <a:cxn ang="0">
                  <a:pos x="connsiteX2" y="connsiteY2"/>
                </a:cxn>
              </a:cxnLst>
              <a:rect l="l" t="t" r="r" b="b"/>
              <a:pathLst>
                <a:path w="1828" h="1371">
                  <a:moveTo>
                    <a:pt x="1829" y="1372"/>
                  </a:moveTo>
                  <a:cubicBezTo>
                    <a:pt x="1143" y="914"/>
                    <a:pt x="686" y="457"/>
                    <a:pt x="0" y="0"/>
                  </a:cubicBezTo>
                  <a:cubicBezTo>
                    <a:pt x="686" y="457"/>
                    <a:pt x="1143" y="914"/>
                    <a:pt x="1829" y="1372"/>
                  </a:cubicBezTo>
                  <a:close/>
                </a:path>
              </a:pathLst>
            </a:custGeom>
            <a:solidFill>
              <a:srgbClr val="FFFFFF"/>
            </a:solidFill>
            <a:ln w="2286" cap="flat">
              <a:noFill/>
              <a:prstDash val="solid"/>
              <a:miter/>
            </a:ln>
          </p:spPr>
          <p:txBody>
            <a:bodyPr rtlCol="0" anchor="ctr"/>
            <a:lstStyle/>
            <a:p>
              <a:endParaRPr lang="en-US"/>
            </a:p>
          </p:txBody>
        </p:sp>
        <p:sp>
          <p:nvSpPr>
            <p:cNvPr id="94" name="Freeform 544">
              <a:extLst>
                <a:ext uri="{FF2B5EF4-FFF2-40B4-BE49-F238E27FC236}">
                  <a16:creationId xmlns:a16="http://schemas.microsoft.com/office/drawing/2014/main" id="{B5740935-AFFC-AFE0-AF5E-83B2B54F6E31}"/>
                </a:ext>
              </a:extLst>
            </p:cNvPr>
            <p:cNvSpPr/>
            <p:nvPr/>
          </p:nvSpPr>
          <p:spPr>
            <a:xfrm>
              <a:off x="6597676" y="3612794"/>
              <a:ext cx="2057" cy="2057"/>
            </a:xfrm>
            <a:custGeom>
              <a:avLst/>
              <a:gdLst>
                <a:gd name="connsiteX0" fmla="*/ 2057 w 2057"/>
                <a:gd name="connsiteY0" fmla="*/ 2057 h 2057"/>
                <a:gd name="connsiteX1" fmla="*/ 0 w 2057"/>
                <a:gd name="connsiteY1" fmla="*/ 0 h 2057"/>
                <a:gd name="connsiteX2" fmla="*/ 2057 w 2057"/>
                <a:gd name="connsiteY2" fmla="*/ 2057 h 2057"/>
              </a:gdLst>
              <a:ahLst/>
              <a:cxnLst>
                <a:cxn ang="0">
                  <a:pos x="connsiteX0" y="connsiteY0"/>
                </a:cxn>
                <a:cxn ang="0">
                  <a:pos x="connsiteX1" y="connsiteY1"/>
                </a:cxn>
                <a:cxn ang="0">
                  <a:pos x="connsiteX2" y="connsiteY2"/>
                </a:cxn>
              </a:cxnLst>
              <a:rect l="l" t="t" r="r" b="b"/>
              <a:pathLst>
                <a:path w="2057" h="2057">
                  <a:moveTo>
                    <a:pt x="2057" y="2057"/>
                  </a:moveTo>
                  <a:cubicBezTo>
                    <a:pt x="1372" y="1372"/>
                    <a:pt x="686" y="686"/>
                    <a:pt x="0" y="0"/>
                  </a:cubicBezTo>
                  <a:cubicBezTo>
                    <a:pt x="686" y="686"/>
                    <a:pt x="1372" y="1372"/>
                    <a:pt x="2057" y="2057"/>
                  </a:cubicBezTo>
                  <a:close/>
                </a:path>
              </a:pathLst>
            </a:custGeom>
            <a:solidFill>
              <a:srgbClr val="FFFFFF"/>
            </a:solidFill>
            <a:ln w="2286" cap="flat">
              <a:noFill/>
              <a:prstDash val="solid"/>
              <a:miter/>
            </a:ln>
          </p:spPr>
          <p:txBody>
            <a:bodyPr rtlCol="0" anchor="ctr"/>
            <a:lstStyle/>
            <a:p>
              <a:endParaRPr lang="en-US"/>
            </a:p>
          </p:txBody>
        </p:sp>
        <p:sp>
          <p:nvSpPr>
            <p:cNvPr id="95" name="Freeform 545">
              <a:extLst>
                <a:ext uri="{FF2B5EF4-FFF2-40B4-BE49-F238E27FC236}">
                  <a16:creationId xmlns:a16="http://schemas.microsoft.com/office/drawing/2014/main" id="{9DA0B092-D67F-CAEF-6255-453D86896AEC}"/>
                </a:ext>
              </a:extLst>
            </p:cNvPr>
            <p:cNvSpPr/>
            <p:nvPr/>
          </p:nvSpPr>
          <p:spPr>
            <a:xfrm>
              <a:off x="6600877" y="3615994"/>
              <a:ext cx="1828" cy="1828"/>
            </a:xfrm>
            <a:custGeom>
              <a:avLst/>
              <a:gdLst>
                <a:gd name="connsiteX0" fmla="*/ 1829 w 1828"/>
                <a:gd name="connsiteY0" fmla="*/ 1829 h 1828"/>
                <a:gd name="connsiteX1" fmla="*/ 0 w 1828"/>
                <a:gd name="connsiteY1" fmla="*/ 0 h 1828"/>
                <a:gd name="connsiteX2" fmla="*/ 1829 w 1828"/>
                <a:gd name="connsiteY2" fmla="*/ 1829 h 1828"/>
              </a:gdLst>
              <a:ahLst/>
              <a:cxnLst>
                <a:cxn ang="0">
                  <a:pos x="connsiteX0" y="connsiteY0"/>
                </a:cxn>
                <a:cxn ang="0">
                  <a:pos x="connsiteX1" y="connsiteY1"/>
                </a:cxn>
                <a:cxn ang="0">
                  <a:pos x="connsiteX2" y="connsiteY2"/>
                </a:cxn>
              </a:cxnLst>
              <a:rect l="l" t="t" r="r" b="b"/>
              <a:pathLst>
                <a:path w="1828" h="1828">
                  <a:moveTo>
                    <a:pt x="1829" y="1829"/>
                  </a:moveTo>
                  <a:cubicBezTo>
                    <a:pt x="1143" y="1143"/>
                    <a:pt x="457" y="686"/>
                    <a:pt x="0" y="0"/>
                  </a:cubicBezTo>
                  <a:cubicBezTo>
                    <a:pt x="457" y="686"/>
                    <a:pt x="1143" y="1143"/>
                    <a:pt x="1829" y="1829"/>
                  </a:cubicBezTo>
                  <a:close/>
                </a:path>
              </a:pathLst>
            </a:custGeom>
            <a:solidFill>
              <a:srgbClr val="FFFFFF"/>
            </a:solidFill>
            <a:ln w="2286" cap="flat">
              <a:noFill/>
              <a:prstDash val="solid"/>
              <a:miter/>
            </a:ln>
          </p:spPr>
          <p:txBody>
            <a:bodyPr rtlCol="0" anchor="ctr"/>
            <a:lstStyle/>
            <a:p>
              <a:endParaRPr lang="en-US"/>
            </a:p>
          </p:txBody>
        </p:sp>
        <p:sp>
          <p:nvSpPr>
            <p:cNvPr id="96" name="Freeform 546">
              <a:extLst>
                <a:ext uri="{FF2B5EF4-FFF2-40B4-BE49-F238E27FC236}">
                  <a16:creationId xmlns:a16="http://schemas.microsoft.com/office/drawing/2014/main" id="{BE1CB337-F2A0-2EB1-9E7A-923329497E1E}"/>
                </a:ext>
              </a:extLst>
            </p:cNvPr>
            <p:cNvSpPr/>
            <p:nvPr/>
          </p:nvSpPr>
          <p:spPr>
            <a:xfrm>
              <a:off x="6736437" y="3519297"/>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229" y="457"/>
                    <a:pt x="686" y="914"/>
                    <a:pt x="914" y="1372"/>
                  </a:cubicBezTo>
                  <a:cubicBezTo>
                    <a:pt x="686"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97" name="Freeform 547">
              <a:extLst>
                <a:ext uri="{FF2B5EF4-FFF2-40B4-BE49-F238E27FC236}">
                  <a16:creationId xmlns:a16="http://schemas.microsoft.com/office/drawing/2014/main" id="{5EEEC93F-7191-FFF6-119A-C0B9BA5114AE}"/>
                </a:ext>
              </a:extLst>
            </p:cNvPr>
            <p:cNvSpPr/>
            <p:nvPr/>
          </p:nvSpPr>
          <p:spPr>
            <a:xfrm>
              <a:off x="6402223" y="3801160"/>
              <a:ext cx="914" cy="5029"/>
            </a:xfrm>
            <a:custGeom>
              <a:avLst/>
              <a:gdLst>
                <a:gd name="connsiteX0" fmla="*/ 914 w 914"/>
                <a:gd name="connsiteY0" fmla="*/ 5029 h 5029"/>
                <a:gd name="connsiteX1" fmla="*/ 0 w 914"/>
                <a:gd name="connsiteY1" fmla="*/ 0 h 5029"/>
                <a:gd name="connsiteX2" fmla="*/ 914 w 914"/>
                <a:gd name="connsiteY2" fmla="*/ 5029 h 5029"/>
              </a:gdLst>
              <a:ahLst/>
              <a:cxnLst>
                <a:cxn ang="0">
                  <a:pos x="connsiteX0" y="connsiteY0"/>
                </a:cxn>
                <a:cxn ang="0">
                  <a:pos x="connsiteX1" y="connsiteY1"/>
                </a:cxn>
                <a:cxn ang="0">
                  <a:pos x="connsiteX2" y="connsiteY2"/>
                </a:cxn>
              </a:cxnLst>
              <a:rect l="l" t="t" r="r" b="b"/>
              <a:pathLst>
                <a:path w="914" h="5029">
                  <a:moveTo>
                    <a:pt x="914" y="5029"/>
                  </a:moveTo>
                  <a:cubicBezTo>
                    <a:pt x="686" y="3429"/>
                    <a:pt x="229" y="1829"/>
                    <a:pt x="0" y="0"/>
                  </a:cubicBezTo>
                  <a:cubicBezTo>
                    <a:pt x="229" y="1600"/>
                    <a:pt x="457" y="3429"/>
                    <a:pt x="914" y="5029"/>
                  </a:cubicBezTo>
                  <a:close/>
                </a:path>
              </a:pathLst>
            </a:custGeom>
            <a:solidFill>
              <a:srgbClr val="FFFFFF"/>
            </a:solidFill>
            <a:ln w="2286" cap="flat">
              <a:noFill/>
              <a:prstDash val="solid"/>
              <a:miter/>
            </a:ln>
          </p:spPr>
          <p:txBody>
            <a:bodyPr rtlCol="0" anchor="ctr"/>
            <a:lstStyle/>
            <a:p>
              <a:endParaRPr lang="en-US"/>
            </a:p>
          </p:txBody>
        </p:sp>
        <p:sp>
          <p:nvSpPr>
            <p:cNvPr id="98" name="Freeform 548">
              <a:extLst>
                <a:ext uri="{FF2B5EF4-FFF2-40B4-BE49-F238E27FC236}">
                  <a16:creationId xmlns:a16="http://schemas.microsoft.com/office/drawing/2014/main" id="{412F0832-E420-DE52-2233-37C1DCDA4788}"/>
                </a:ext>
              </a:extLst>
            </p:cNvPr>
            <p:cNvSpPr/>
            <p:nvPr/>
          </p:nvSpPr>
          <p:spPr>
            <a:xfrm>
              <a:off x="6401538" y="3797960"/>
              <a:ext cx="457" cy="2743"/>
            </a:xfrm>
            <a:custGeom>
              <a:avLst/>
              <a:gdLst>
                <a:gd name="connsiteX0" fmla="*/ 457 w 457"/>
                <a:gd name="connsiteY0" fmla="*/ 2743 h 2743"/>
                <a:gd name="connsiteX1" fmla="*/ 0 w 457"/>
                <a:gd name="connsiteY1" fmla="*/ 0 h 2743"/>
                <a:gd name="connsiteX2" fmla="*/ 457 w 457"/>
                <a:gd name="connsiteY2" fmla="*/ 2743 h 2743"/>
              </a:gdLst>
              <a:ahLst/>
              <a:cxnLst>
                <a:cxn ang="0">
                  <a:pos x="connsiteX0" y="connsiteY0"/>
                </a:cxn>
                <a:cxn ang="0">
                  <a:pos x="connsiteX1" y="connsiteY1"/>
                </a:cxn>
                <a:cxn ang="0">
                  <a:pos x="connsiteX2" y="connsiteY2"/>
                </a:cxn>
              </a:cxnLst>
              <a:rect l="l" t="t" r="r" b="b"/>
              <a:pathLst>
                <a:path w="457" h="2743">
                  <a:moveTo>
                    <a:pt x="457" y="2743"/>
                  </a:moveTo>
                  <a:cubicBezTo>
                    <a:pt x="229" y="1829"/>
                    <a:pt x="0" y="914"/>
                    <a:pt x="0" y="0"/>
                  </a:cubicBezTo>
                  <a:cubicBezTo>
                    <a:pt x="0" y="914"/>
                    <a:pt x="229" y="1829"/>
                    <a:pt x="457" y="2743"/>
                  </a:cubicBezTo>
                  <a:close/>
                </a:path>
              </a:pathLst>
            </a:custGeom>
            <a:solidFill>
              <a:srgbClr val="FFFFFF"/>
            </a:solidFill>
            <a:ln w="2286" cap="flat">
              <a:noFill/>
              <a:prstDash val="solid"/>
              <a:miter/>
            </a:ln>
          </p:spPr>
          <p:txBody>
            <a:bodyPr rtlCol="0" anchor="ctr"/>
            <a:lstStyle/>
            <a:p>
              <a:endParaRPr lang="en-US"/>
            </a:p>
          </p:txBody>
        </p:sp>
        <p:sp>
          <p:nvSpPr>
            <p:cNvPr id="99" name="Freeform 549">
              <a:extLst>
                <a:ext uri="{FF2B5EF4-FFF2-40B4-BE49-F238E27FC236}">
                  <a16:creationId xmlns:a16="http://schemas.microsoft.com/office/drawing/2014/main" id="{F161393D-6F5B-5B61-15A6-EFDFDC72AA10}"/>
                </a:ext>
              </a:extLst>
            </p:cNvPr>
            <p:cNvSpPr/>
            <p:nvPr/>
          </p:nvSpPr>
          <p:spPr>
            <a:xfrm>
              <a:off x="6399480" y="3786987"/>
              <a:ext cx="1828" cy="10058"/>
            </a:xfrm>
            <a:custGeom>
              <a:avLst/>
              <a:gdLst>
                <a:gd name="connsiteX0" fmla="*/ 1829 w 1828"/>
                <a:gd name="connsiteY0" fmla="*/ 10058 h 10058"/>
                <a:gd name="connsiteX1" fmla="*/ 0 w 1828"/>
                <a:gd name="connsiteY1" fmla="*/ 0 h 10058"/>
                <a:gd name="connsiteX2" fmla="*/ 1829 w 1828"/>
                <a:gd name="connsiteY2" fmla="*/ 10058 h 10058"/>
              </a:gdLst>
              <a:ahLst/>
              <a:cxnLst>
                <a:cxn ang="0">
                  <a:pos x="connsiteX0" y="connsiteY0"/>
                </a:cxn>
                <a:cxn ang="0">
                  <a:pos x="connsiteX1" y="connsiteY1"/>
                </a:cxn>
                <a:cxn ang="0">
                  <a:pos x="connsiteX2" y="connsiteY2"/>
                </a:cxn>
              </a:cxnLst>
              <a:rect l="l" t="t" r="r" b="b"/>
              <a:pathLst>
                <a:path w="1828" h="10058">
                  <a:moveTo>
                    <a:pt x="1829" y="10058"/>
                  </a:moveTo>
                  <a:cubicBezTo>
                    <a:pt x="1143" y="6858"/>
                    <a:pt x="686" y="3429"/>
                    <a:pt x="0" y="0"/>
                  </a:cubicBezTo>
                  <a:cubicBezTo>
                    <a:pt x="686" y="3429"/>
                    <a:pt x="1143" y="6858"/>
                    <a:pt x="1829" y="10058"/>
                  </a:cubicBezTo>
                  <a:close/>
                </a:path>
              </a:pathLst>
            </a:custGeom>
            <a:solidFill>
              <a:srgbClr val="FFFFFF"/>
            </a:solidFill>
            <a:ln w="2286" cap="flat">
              <a:noFill/>
              <a:prstDash val="solid"/>
              <a:miter/>
            </a:ln>
          </p:spPr>
          <p:txBody>
            <a:bodyPr rtlCol="0" anchor="ctr"/>
            <a:lstStyle/>
            <a:p>
              <a:endParaRPr lang="en-US"/>
            </a:p>
          </p:txBody>
        </p:sp>
        <p:sp>
          <p:nvSpPr>
            <p:cNvPr id="100" name="Freeform 550">
              <a:extLst>
                <a:ext uri="{FF2B5EF4-FFF2-40B4-BE49-F238E27FC236}">
                  <a16:creationId xmlns:a16="http://schemas.microsoft.com/office/drawing/2014/main" id="{07FE1351-7C8C-24BA-79C1-7EC176EE8F71}"/>
                </a:ext>
              </a:extLst>
            </p:cNvPr>
            <p:cNvSpPr/>
            <p:nvPr/>
          </p:nvSpPr>
          <p:spPr>
            <a:xfrm>
              <a:off x="6403138" y="3807333"/>
              <a:ext cx="457" cy="2057"/>
            </a:xfrm>
            <a:custGeom>
              <a:avLst/>
              <a:gdLst>
                <a:gd name="connsiteX0" fmla="*/ 457 w 457"/>
                <a:gd name="connsiteY0" fmla="*/ 2057 h 2057"/>
                <a:gd name="connsiteX1" fmla="*/ 0 w 457"/>
                <a:gd name="connsiteY1" fmla="*/ 0 h 2057"/>
                <a:gd name="connsiteX2" fmla="*/ 457 w 457"/>
                <a:gd name="connsiteY2" fmla="*/ 2057 h 2057"/>
              </a:gdLst>
              <a:ahLst/>
              <a:cxnLst>
                <a:cxn ang="0">
                  <a:pos x="connsiteX0" y="connsiteY0"/>
                </a:cxn>
                <a:cxn ang="0">
                  <a:pos x="connsiteX1" y="connsiteY1"/>
                </a:cxn>
                <a:cxn ang="0">
                  <a:pos x="connsiteX2" y="connsiteY2"/>
                </a:cxn>
              </a:cxnLst>
              <a:rect l="l" t="t" r="r" b="b"/>
              <a:pathLst>
                <a:path w="457" h="2057">
                  <a:moveTo>
                    <a:pt x="457" y="2057"/>
                  </a:moveTo>
                  <a:cubicBezTo>
                    <a:pt x="229" y="1372"/>
                    <a:pt x="229" y="686"/>
                    <a:pt x="0" y="0"/>
                  </a:cubicBezTo>
                  <a:cubicBezTo>
                    <a:pt x="229" y="686"/>
                    <a:pt x="457" y="1372"/>
                    <a:pt x="457" y="2057"/>
                  </a:cubicBezTo>
                  <a:close/>
                </a:path>
              </a:pathLst>
            </a:custGeom>
            <a:solidFill>
              <a:srgbClr val="FFFFFF"/>
            </a:solidFill>
            <a:ln w="2286" cap="flat">
              <a:noFill/>
              <a:prstDash val="solid"/>
              <a:miter/>
            </a:ln>
          </p:spPr>
          <p:txBody>
            <a:bodyPr rtlCol="0" anchor="ctr"/>
            <a:lstStyle/>
            <a:p>
              <a:endParaRPr lang="en-US"/>
            </a:p>
          </p:txBody>
        </p:sp>
        <p:sp>
          <p:nvSpPr>
            <p:cNvPr id="101" name="Freeform 551">
              <a:extLst>
                <a:ext uri="{FF2B5EF4-FFF2-40B4-BE49-F238E27FC236}">
                  <a16:creationId xmlns:a16="http://schemas.microsoft.com/office/drawing/2014/main" id="{7682FACF-6FC1-0A9F-48E0-9D3498AEABD2}"/>
                </a:ext>
              </a:extLst>
            </p:cNvPr>
            <p:cNvSpPr/>
            <p:nvPr/>
          </p:nvSpPr>
          <p:spPr>
            <a:xfrm>
              <a:off x="6405652" y="3818534"/>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686"/>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02" name="Freeform 552">
              <a:extLst>
                <a:ext uri="{FF2B5EF4-FFF2-40B4-BE49-F238E27FC236}">
                  <a16:creationId xmlns:a16="http://schemas.microsoft.com/office/drawing/2014/main" id="{DBA88AA5-3E82-4DA5-8319-DA8EC087FEEA}"/>
                </a:ext>
              </a:extLst>
            </p:cNvPr>
            <p:cNvSpPr/>
            <p:nvPr/>
          </p:nvSpPr>
          <p:spPr>
            <a:xfrm>
              <a:off x="6407024" y="3825392"/>
              <a:ext cx="228" cy="685"/>
            </a:xfrm>
            <a:custGeom>
              <a:avLst/>
              <a:gdLst>
                <a:gd name="connsiteX0" fmla="*/ 229 w 228"/>
                <a:gd name="connsiteY0" fmla="*/ 686 h 685"/>
                <a:gd name="connsiteX1" fmla="*/ 0 w 228"/>
                <a:gd name="connsiteY1" fmla="*/ 0 h 685"/>
                <a:gd name="connsiteX2" fmla="*/ 229 w 228"/>
                <a:gd name="connsiteY2" fmla="*/ 686 h 685"/>
              </a:gdLst>
              <a:ahLst/>
              <a:cxnLst>
                <a:cxn ang="0">
                  <a:pos x="connsiteX0" y="connsiteY0"/>
                </a:cxn>
                <a:cxn ang="0">
                  <a:pos x="connsiteX1" y="connsiteY1"/>
                </a:cxn>
                <a:cxn ang="0">
                  <a:pos x="connsiteX2" y="connsiteY2"/>
                </a:cxn>
              </a:cxnLst>
              <a:rect l="l" t="t" r="r" b="b"/>
              <a:pathLst>
                <a:path w="228" h="685">
                  <a:moveTo>
                    <a:pt x="229" y="686"/>
                  </a:moveTo>
                  <a:cubicBezTo>
                    <a:pt x="229" y="457"/>
                    <a:pt x="229" y="229"/>
                    <a:pt x="0" y="0"/>
                  </a:cubicBezTo>
                  <a:cubicBezTo>
                    <a:pt x="229" y="229"/>
                    <a:pt x="229" y="457"/>
                    <a:pt x="229" y="686"/>
                  </a:cubicBezTo>
                  <a:close/>
                </a:path>
              </a:pathLst>
            </a:custGeom>
            <a:solidFill>
              <a:srgbClr val="FFFFFF"/>
            </a:solidFill>
            <a:ln w="2286" cap="flat">
              <a:noFill/>
              <a:prstDash val="solid"/>
              <a:miter/>
            </a:ln>
          </p:spPr>
          <p:txBody>
            <a:bodyPr rtlCol="0" anchor="ctr"/>
            <a:lstStyle/>
            <a:p>
              <a:endParaRPr lang="en-US"/>
            </a:p>
          </p:txBody>
        </p:sp>
        <p:sp>
          <p:nvSpPr>
            <p:cNvPr id="103" name="Freeform 553">
              <a:extLst>
                <a:ext uri="{FF2B5EF4-FFF2-40B4-BE49-F238E27FC236}">
                  <a16:creationId xmlns:a16="http://schemas.microsoft.com/office/drawing/2014/main" id="{64474278-95A7-50C5-58B3-CC8BBFD6D630}"/>
                </a:ext>
              </a:extLst>
            </p:cNvPr>
            <p:cNvSpPr/>
            <p:nvPr/>
          </p:nvSpPr>
          <p:spPr>
            <a:xfrm>
              <a:off x="6403824" y="3810762"/>
              <a:ext cx="457" cy="1828"/>
            </a:xfrm>
            <a:custGeom>
              <a:avLst/>
              <a:gdLst>
                <a:gd name="connsiteX0" fmla="*/ 457 w 457"/>
                <a:gd name="connsiteY0" fmla="*/ 1829 h 1828"/>
                <a:gd name="connsiteX1" fmla="*/ 0 w 457"/>
                <a:gd name="connsiteY1" fmla="*/ 0 h 1828"/>
                <a:gd name="connsiteX2" fmla="*/ 457 w 457"/>
                <a:gd name="connsiteY2" fmla="*/ 1829 h 1828"/>
              </a:gdLst>
              <a:ahLst/>
              <a:cxnLst>
                <a:cxn ang="0">
                  <a:pos x="connsiteX0" y="connsiteY0"/>
                </a:cxn>
                <a:cxn ang="0">
                  <a:pos x="connsiteX1" y="connsiteY1"/>
                </a:cxn>
                <a:cxn ang="0">
                  <a:pos x="connsiteX2" y="connsiteY2"/>
                </a:cxn>
              </a:cxnLst>
              <a:rect l="l" t="t" r="r" b="b"/>
              <a:pathLst>
                <a:path w="457" h="1828">
                  <a:moveTo>
                    <a:pt x="457" y="1829"/>
                  </a:moveTo>
                  <a:cubicBezTo>
                    <a:pt x="229" y="1143"/>
                    <a:pt x="229" y="686"/>
                    <a:pt x="0" y="0"/>
                  </a:cubicBezTo>
                  <a:cubicBezTo>
                    <a:pt x="229" y="686"/>
                    <a:pt x="457" y="1372"/>
                    <a:pt x="457" y="1829"/>
                  </a:cubicBezTo>
                  <a:close/>
                </a:path>
              </a:pathLst>
            </a:custGeom>
            <a:solidFill>
              <a:srgbClr val="FFFFFF"/>
            </a:solidFill>
            <a:ln w="2286" cap="flat">
              <a:noFill/>
              <a:prstDash val="solid"/>
              <a:miter/>
            </a:ln>
          </p:spPr>
          <p:txBody>
            <a:bodyPr rtlCol="0" anchor="ctr"/>
            <a:lstStyle/>
            <a:p>
              <a:endParaRPr lang="en-US"/>
            </a:p>
          </p:txBody>
        </p:sp>
        <p:sp>
          <p:nvSpPr>
            <p:cNvPr id="104" name="Freeform 554">
              <a:extLst>
                <a:ext uri="{FF2B5EF4-FFF2-40B4-BE49-F238E27FC236}">
                  <a16:creationId xmlns:a16="http://schemas.microsoft.com/office/drawing/2014/main" id="{1FA7B1AC-A203-1292-1105-36127D0AA3C4}"/>
                </a:ext>
              </a:extLst>
            </p:cNvPr>
            <p:cNvSpPr/>
            <p:nvPr/>
          </p:nvSpPr>
          <p:spPr>
            <a:xfrm>
              <a:off x="6406338" y="3821734"/>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457"/>
                    <a:pt x="0" y="686"/>
                    <a:pt x="229" y="914"/>
                  </a:cubicBezTo>
                  <a:close/>
                </a:path>
              </a:pathLst>
            </a:custGeom>
            <a:solidFill>
              <a:srgbClr val="FFFFFF"/>
            </a:solidFill>
            <a:ln w="2286" cap="flat">
              <a:noFill/>
              <a:prstDash val="solid"/>
              <a:miter/>
            </a:ln>
          </p:spPr>
          <p:txBody>
            <a:bodyPr rtlCol="0" anchor="ctr"/>
            <a:lstStyle/>
            <a:p>
              <a:endParaRPr lang="en-US"/>
            </a:p>
          </p:txBody>
        </p:sp>
        <p:sp>
          <p:nvSpPr>
            <p:cNvPr id="105" name="Freeform 555">
              <a:extLst>
                <a:ext uri="{FF2B5EF4-FFF2-40B4-BE49-F238E27FC236}">
                  <a16:creationId xmlns:a16="http://schemas.microsoft.com/office/drawing/2014/main" id="{386CDB44-8E90-2C81-4F7B-77429C941F8D}"/>
                </a:ext>
              </a:extLst>
            </p:cNvPr>
            <p:cNvSpPr/>
            <p:nvPr/>
          </p:nvSpPr>
          <p:spPr>
            <a:xfrm>
              <a:off x="6407710" y="3827678"/>
              <a:ext cx="228" cy="685"/>
            </a:xfrm>
            <a:custGeom>
              <a:avLst/>
              <a:gdLst>
                <a:gd name="connsiteX0" fmla="*/ 229 w 228"/>
                <a:gd name="connsiteY0" fmla="*/ 686 h 685"/>
                <a:gd name="connsiteX1" fmla="*/ 0 w 228"/>
                <a:gd name="connsiteY1" fmla="*/ 0 h 685"/>
                <a:gd name="connsiteX2" fmla="*/ 229 w 228"/>
                <a:gd name="connsiteY2" fmla="*/ 686 h 685"/>
              </a:gdLst>
              <a:ahLst/>
              <a:cxnLst>
                <a:cxn ang="0">
                  <a:pos x="connsiteX0" y="connsiteY0"/>
                </a:cxn>
                <a:cxn ang="0">
                  <a:pos x="connsiteX1" y="connsiteY1"/>
                </a:cxn>
                <a:cxn ang="0">
                  <a:pos x="connsiteX2" y="connsiteY2"/>
                </a:cxn>
              </a:cxnLst>
              <a:rect l="l" t="t" r="r" b="b"/>
              <a:pathLst>
                <a:path w="228" h="685">
                  <a:moveTo>
                    <a:pt x="229" y="686"/>
                  </a:moveTo>
                  <a:cubicBezTo>
                    <a:pt x="229" y="457"/>
                    <a:pt x="0" y="229"/>
                    <a:pt x="0" y="0"/>
                  </a:cubicBezTo>
                  <a:cubicBezTo>
                    <a:pt x="0" y="229"/>
                    <a:pt x="0" y="457"/>
                    <a:pt x="229" y="686"/>
                  </a:cubicBezTo>
                  <a:close/>
                </a:path>
              </a:pathLst>
            </a:custGeom>
            <a:solidFill>
              <a:srgbClr val="FFFFFF"/>
            </a:solidFill>
            <a:ln w="2286" cap="flat">
              <a:noFill/>
              <a:prstDash val="solid"/>
              <a:miter/>
            </a:ln>
          </p:spPr>
          <p:txBody>
            <a:bodyPr rtlCol="0" anchor="ctr"/>
            <a:lstStyle/>
            <a:p>
              <a:endParaRPr lang="en-US"/>
            </a:p>
          </p:txBody>
        </p:sp>
        <p:sp>
          <p:nvSpPr>
            <p:cNvPr id="106" name="Freeform 556">
              <a:extLst>
                <a:ext uri="{FF2B5EF4-FFF2-40B4-BE49-F238E27FC236}">
                  <a16:creationId xmlns:a16="http://schemas.microsoft.com/office/drawing/2014/main" id="{FFE1AEE3-9262-5688-6801-5A53755E2B92}"/>
                </a:ext>
              </a:extLst>
            </p:cNvPr>
            <p:cNvSpPr/>
            <p:nvPr/>
          </p:nvSpPr>
          <p:spPr>
            <a:xfrm>
              <a:off x="6355881" y="3367602"/>
              <a:ext cx="554977" cy="453668"/>
            </a:xfrm>
            <a:custGeom>
              <a:avLst/>
              <a:gdLst>
                <a:gd name="connsiteX0" fmla="*/ 192189 w 554977"/>
                <a:gd name="connsiteY0" fmla="*/ 450704 h 453668"/>
                <a:gd name="connsiteX1" fmla="*/ 503999 w 554977"/>
                <a:gd name="connsiteY1" fmla="*/ 387382 h 453668"/>
                <a:gd name="connsiteX2" fmla="*/ 545147 w 554977"/>
                <a:gd name="connsiteY2" fmla="*/ 17278 h 453668"/>
                <a:gd name="connsiteX3" fmla="*/ 544233 w 554977"/>
                <a:gd name="connsiteY3" fmla="*/ 11792 h 453668"/>
                <a:gd name="connsiteX4" fmla="*/ 554977 w 554977"/>
                <a:gd name="connsiteY4" fmla="*/ 13849 h 453668"/>
                <a:gd name="connsiteX5" fmla="*/ 498513 w 554977"/>
                <a:gd name="connsiteY5" fmla="*/ 6305 h 453668"/>
                <a:gd name="connsiteX6" fmla="*/ 138696 w 554977"/>
                <a:gd name="connsiteY6" fmla="*/ 6534 h 453668"/>
                <a:gd name="connsiteX7" fmla="*/ 38798 w 554977"/>
                <a:gd name="connsiteY7" fmla="*/ 17735 h 453668"/>
                <a:gd name="connsiteX8" fmla="*/ 393 w 554977"/>
                <a:gd name="connsiteY8" fmla="*/ 60484 h 453668"/>
                <a:gd name="connsiteX9" fmla="*/ 1994 w 554977"/>
                <a:gd name="connsiteY9" fmla="*/ 128606 h 453668"/>
                <a:gd name="connsiteX10" fmla="*/ 43827 w 554977"/>
                <a:gd name="connsiteY10" fmla="*/ 419386 h 453668"/>
                <a:gd name="connsiteX11" fmla="*/ 76060 w 554977"/>
                <a:gd name="connsiteY11" fmla="*/ 433559 h 453668"/>
                <a:gd name="connsiteX12" fmla="*/ 192189 w 554977"/>
                <a:gd name="connsiteY12" fmla="*/ 450704 h 453668"/>
                <a:gd name="connsiteX13" fmla="*/ 215049 w 554977"/>
                <a:gd name="connsiteY13" fmla="*/ 158096 h 453668"/>
                <a:gd name="connsiteX14" fmla="*/ 329806 w 554977"/>
                <a:gd name="connsiteY14" fmla="*/ 107804 h 453668"/>
                <a:gd name="connsiteX15" fmla="*/ 406387 w 554977"/>
                <a:gd name="connsiteY15" fmla="*/ 187814 h 453668"/>
                <a:gd name="connsiteX16" fmla="*/ 356552 w 554977"/>
                <a:gd name="connsiteY16" fmla="*/ 278797 h 453668"/>
                <a:gd name="connsiteX17" fmla="*/ 346951 w 554977"/>
                <a:gd name="connsiteY17" fmla="*/ 300056 h 453668"/>
                <a:gd name="connsiteX18" fmla="*/ 343979 w 554977"/>
                <a:gd name="connsiteY18" fmla="*/ 367951 h 453668"/>
                <a:gd name="connsiteX19" fmla="*/ 341693 w 554977"/>
                <a:gd name="connsiteY19" fmla="*/ 383038 h 453668"/>
                <a:gd name="connsiteX20" fmla="*/ 322491 w 554977"/>
                <a:gd name="connsiteY20" fmla="*/ 399726 h 453668"/>
                <a:gd name="connsiteX21" fmla="*/ 291858 w 554977"/>
                <a:gd name="connsiteY21" fmla="*/ 399497 h 453668"/>
                <a:gd name="connsiteX22" fmla="*/ 271742 w 554977"/>
                <a:gd name="connsiteY22" fmla="*/ 379838 h 453668"/>
                <a:gd name="connsiteX23" fmla="*/ 271513 w 554977"/>
                <a:gd name="connsiteY23" fmla="*/ 338233 h 453668"/>
                <a:gd name="connsiteX24" fmla="*/ 271513 w 554977"/>
                <a:gd name="connsiteY24" fmla="*/ 306686 h 453668"/>
                <a:gd name="connsiteX25" fmla="*/ 244081 w 554977"/>
                <a:gd name="connsiteY25" fmla="*/ 265081 h 453668"/>
                <a:gd name="connsiteX26" fmla="*/ 215049 w 554977"/>
                <a:gd name="connsiteY26" fmla="*/ 158096 h 45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4977" h="453668">
                  <a:moveTo>
                    <a:pt x="192189" y="450704"/>
                  </a:moveTo>
                  <a:cubicBezTo>
                    <a:pt x="265798" y="457105"/>
                    <a:pt x="476338" y="459619"/>
                    <a:pt x="503999" y="387382"/>
                  </a:cubicBezTo>
                  <a:cubicBezTo>
                    <a:pt x="570979" y="211588"/>
                    <a:pt x="547662" y="36252"/>
                    <a:pt x="545147" y="17278"/>
                  </a:cubicBezTo>
                  <a:cubicBezTo>
                    <a:pt x="544918" y="15449"/>
                    <a:pt x="544690" y="13621"/>
                    <a:pt x="544233" y="11792"/>
                  </a:cubicBezTo>
                  <a:cubicBezTo>
                    <a:pt x="547890" y="12478"/>
                    <a:pt x="551319" y="13163"/>
                    <a:pt x="554977" y="13849"/>
                  </a:cubicBezTo>
                  <a:cubicBezTo>
                    <a:pt x="536232" y="10420"/>
                    <a:pt x="517486" y="6991"/>
                    <a:pt x="498513" y="6305"/>
                  </a:cubicBezTo>
                  <a:cubicBezTo>
                    <a:pt x="378498" y="1733"/>
                    <a:pt x="258483" y="-5353"/>
                    <a:pt x="138696" y="6534"/>
                  </a:cubicBezTo>
                  <a:cubicBezTo>
                    <a:pt x="105321" y="9734"/>
                    <a:pt x="71717" y="10877"/>
                    <a:pt x="38798" y="17735"/>
                  </a:cubicBezTo>
                  <a:cubicBezTo>
                    <a:pt x="13652" y="22993"/>
                    <a:pt x="1536" y="35109"/>
                    <a:pt x="393" y="60484"/>
                  </a:cubicBezTo>
                  <a:cubicBezTo>
                    <a:pt x="-750" y="83115"/>
                    <a:pt x="851" y="105746"/>
                    <a:pt x="1994" y="128606"/>
                  </a:cubicBezTo>
                  <a:cubicBezTo>
                    <a:pt x="3594" y="156724"/>
                    <a:pt x="28054" y="330917"/>
                    <a:pt x="43827" y="419386"/>
                  </a:cubicBezTo>
                  <a:cubicBezTo>
                    <a:pt x="53657" y="424872"/>
                    <a:pt x="64173" y="429673"/>
                    <a:pt x="76060" y="433559"/>
                  </a:cubicBezTo>
                  <a:cubicBezTo>
                    <a:pt x="113322" y="446132"/>
                    <a:pt x="153098" y="447275"/>
                    <a:pt x="192189" y="450704"/>
                  </a:cubicBezTo>
                  <a:close/>
                  <a:moveTo>
                    <a:pt x="215049" y="158096"/>
                  </a:moveTo>
                  <a:cubicBezTo>
                    <a:pt x="235394" y="112376"/>
                    <a:pt x="296430" y="101860"/>
                    <a:pt x="329806" y="107804"/>
                  </a:cubicBezTo>
                  <a:cubicBezTo>
                    <a:pt x="374840" y="115805"/>
                    <a:pt x="404558" y="140265"/>
                    <a:pt x="406387" y="187814"/>
                  </a:cubicBezTo>
                  <a:cubicBezTo>
                    <a:pt x="407758" y="225990"/>
                    <a:pt x="392442" y="258908"/>
                    <a:pt x="356552" y="278797"/>
                  </a:cubicBezTo>
                  <a:cubicBezTo>
                    <a:pt x="347637" y="283826"/>
                    <a:pt x="346951" y="292284"/>
                    <a:pt x="346951" y="300056"/>
                  </a:cubicBezTo>
                  <a:cubicBezTo>
                    <a:pt x="346951" y="322688"/>
                    <a:pt x="347637" y="345548"/>
                    <a:pt x="343979" y="367951"/>
                  </a:cubicBezTo>
                  <a:cubicBezTo>
                    <a:pt x="343065" y="372980"/>
                    <a:pt x="342608" y="378009"/>
                    <a:pt x="341693" y="383038"/>
                  </a:cubicBezTo>
                  <a:cubicBezTo>
                    <a:pt x="339636" y="393554"/>
                    <a:pt x="334378" y="400183"/>
                    <a:pt x="322491" y="399726"/>
                  </a:cubicBezTo>
                  <a:cubicBezTo>
                    <a:pt x="312204" y="399269"/>
                    <a:pt x="301917" y="399955"/>
                    <a:pt x="291858" y="399497"/>
                  </a:cubicBezTo>
                  <a:cubicBezTo>
                    <a:pt x="276314" y="398812"/>
                    <a:pt x="272427" y="395154"/>
                    <a:pt x="271742" y="379838"/>
                  </a:cubicBezTo>
                  <a:cubicBezTo>
                    <a:pt x="271056" y="365893"/>
                    <a:pt x="271513" y="352177"/>
                    <a:pt x="271513" y="338233"/>
                  </a:cubicBezTo>
                  <a:cubicBezTo>
                    <a:pt x="271513" y="333889"/>
                    <a:pt x="271056" y="311029"/>
                    <a:pt x="271513" y="306686"/>
                  </a:cubicBezTo>
                  <a:cubicBezTo>
                    <a:pt x="274028" y="281083"/>
                    <a:pt x="267398" y="281768"/>
                    <a:pt x="244081" y="265081"/>
                  </a:cubicBezTo>
                  <a:cubicBezTo>
                    <a:pt x="204076" y="236048"/>
                    <a:pt x="195618" y="201987"/>
                    <a:pt x="215049" y="158096"/>
                  </a:cubicBezTo>
                  <a:close/>
                </a:path>
              </a:pathLst>
            </a:custGeom>
            <a:solidFill>
              <a:srgbClr val="3FB5A1"/>
            </a:solidFill>
            <a:ln w="2286" cap="flat">
              <a:noFill/>
              <a:prstDash val="solid"/>
              <a:miter/>
            </a:ln>
          </p:spPr>
          <p:txBody>
            <a:bodyPr rtlCol="0" anchor="ctr"/>
            <a:lstStyle/>
            <a:p>
              <a:endParaRPr lang="en-US"/>
            </a:p>
          </p:txBody>
        </p:sp>
        <p:sp>
          <p:nvSpPr>
            <p:cNvPr id="107" name="Freeform 557">
              <a:extLst>
                <a:ext uri="{FF2B5EF4-FFF2-40B4-BE49-F238E27FC236}">
                  <a16:creationId xmlns:a16="http://schemas.microsoft.com/office/drawing/2014/main" id="{5C45F025-C2EF-F8B8-1005-4F5A2E18D2C7}"/>
                </a:ext>
              </a:extLst>
            </p:cNvPr>
            <p:cNvSpPr/>
            <p:nvPr/>
          </p:nvSpPr>
          <p:spPr>
            <a:xfrm>
              <a:off x="6404967" y="3815562"/>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457"/>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08" name="Freeform 558">
              <a:extLst>
                <a:ext uri="{FF2B5EF4-FFF2-40B4-BE49-F238E27FC236}">
                  <a16:creationId xmlns:a16="http://schemas.microsoft.com/office/drawing/2014/main" id="{271317E5-2D6E-F0B7-BF65-F1C7DD31E0D4}"/>
                </a:ext>
              </a:extLst>
            </p:cNvPr>
            <p:cNvSpPr/>
            <p:nvPr/>
          </p:nvSpPr>
          <p:spPr>
            <a:xfrm>
              <a:off x="7450472" y="3725265"/>
              <a:ext cx="64347" cy="135102"/>
            </a:xfrm>
            <a:custGeom>
              <a:avLst/>
              <a:gdLst>
                <a:gd name="connsiteX0" fmla="*/ 63205 w 64347"/>
                <a:gd name="connsiteY0" fmla="*/ 0 h 135102"/>
                <a:gd name="connsiteX1" fmla="*/ 39431 w 64347"/>
                <a:gd name="connsiteY1" fmla="*/ 63779 h 135102"/>
                <a:gd name="connsiteX2" fmla="*/ 1712 w 64347"/>
                <a:gd name="connsiteY2" fmla="*/ 84125 h 135102"/>
                <a:gd name="connsiteX3" fmla="*/ 340 w 64347"/>
                <a:gd name="connsiteY3" fmla="*/ 108128 h 135102"/>
                <a:gd name="connsiteX4" fmla="*/ 22971 w 64347"/>
                <a:gd name="connsiteY4" fmla="*/ 133960 h 135102"/>
                <a:gd name="connsiteX5" fmla="*/ 42402 w 64347"/>
                <a:gd name="connsiteY5" fmla="*/ 135103 h 135102"/>
                <a:gd name="connsiteX6" fmla="*/ 60005 w 64347"/>
                <a:gd name="connsiteY6" fmla="*/ 118186 h 135102"/>
                <a:gd name="connsiteX7" fmla="*/ 62519 w 64347"/>
                <a:gd name="connsiteY7" fmla="*/ 61265 h 135102"/>
                <a:gd name="connsiteX8" fmla="*/ 64348 w 64347"/>
                <a:gd name="connsiteY8" fmla="*/ 10973 h 135102"/>
                <a:gd name="connsiteX9" fmla="*/ 64348 w 64347"/>
                <a:gd name="connsiteY9" fmla="*/ 9144 h 135102"/>
                <a:gd name="connsiteX10" fmla="*/ 63205 w 64347"/>
                <a:gd name="connsiteY10" fmla="*/ 0 h 135102"/>
                <a:gd name="connsiteX11" fmla="*/ 63205 w 64347"/>
                <a:gd name="connsiteY11" fmla="*/ 0 h 13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347" h="135102">
                  <a:moveTo>
                    <a:pt x="63205" y="0"/>
                  </a:moveTo>
                  <a:cubicBezTo>
                    <a:pt x="60690" y="23317"/>
                    <a:pt x="55890" y="45949"/>
                    <a:pt x="39431" y="63779"/>
                  </a:cubicBezTo>
                  <a:cubicBezTo>
                    <a:pt x="28915" y="75209"/>
                    <a:pt x="15885" y="81610"/>
                    <a:pt x="1712" y="84125"/>
                  </a:cubicBezTo>
                  <a:cubicBezTo>
                    <a:pt x="1254" y="92126"/>
                    <a:pt x="797" y="100127"/>
                    <a:pt x="340" y="108128"/>
                  </a:cubicBezTo>
                  <a:cubicBezTo>
                    <a:pt x="-803" y="131216"/>
                    <a:pt x="-346" y="131216"/>
                    <a:pt x="22971" y="133960"/>
                  </a:cubicBezTo>
                  <a:cubicBezTo>
                    <a:pt x="29372" y="134645"/>
                    <a:pt x="36002" y="135103"/>
                    <a:pt x="42402" y="135103"/>
                  </a:cubicBezTo>
                  <a:cubicBezTo>
                    <a:pt x="53604" y="135103"/>
                    <a:pt x="59319" y="130759"/>
                    <a:pt x="60005" y="118186"/>
                  </a:cubicBezTo>
                  <a:cubicBezTo>
                    <a:pt x="61148" y="99212"/>
                    <a:pt x="62519" y="80239"/>
                    <a:pt x="62519" y="61265"/>
                  </a:cubicBezTo>
                  <a:cubicBezTo>
                    <a:pt x="62519" y="51892"/>
                    <a:pt x="63891" y="20574"/>
                    <a:pt x="64348" y="10973"/>
                  </a:cubicBezTo>
                  <a:cubicBezTo>
                    <a:pt x="64348" y="10287"/>
                    <a:pt x="64348" y="9830"/>
                    <a:pt x="64348" y="9144"/>
                  </a:cubicBezTo>
                  <a:cubicBezTo>
                    <a:pt x="64348" y="5486"/>
                    <a:pt x="63891" y="2286"/>
                    <a:pt x="63205" y="0"/>
                  </a:cubicBezTo>
                  <a:cubicBezTo>
                    <a:pt x="63205" y="0"/>
                    <a:pt x="63205" y="0"/>
                    <a:pt x="63205" y="0"/>
                  </a:cubicBezTo>
                  <a:close/>
                </a:path>
              </a:pathLst>
            </a:custGeom>
            <a:solidFill>
              <a:srgbClr val="FFFFFF"/>
            </a:solidFill>
            <a:ln w="2286" cap="flat">
              <a:noFill/>
              <a:prstDash val="solid"/>
              <a:miter/>
            </a:ln>
          </p:spPr>
          <p:txBody>
            <a:bodyPr rtlCol="0" anchor="ctr"/>
            <a:lstStyle/>
            <a:p>
              <a:endParaRPr lang="en-US"/>
            </a:p>
          </p:txBody>
        </p:sp>
        <p:sp>
          <p:nvSpPr>
            <p:cNvPr id="109" name="Freeform 559">
              <a:extLst>
                <a:ext uri="{FF2B5EF4-FFF2-40B4-BE49-F238E27FC236}">
                  <a16:creationId xmlns:a16="http://schemas.microsoft.com/office/drawing/2014/main" id="{A7363BC5-1B6C-5FFD-6700-EF0D79DECF54}"/>
                </a:ext>
              </a:extLst>
            </p:cNvPr>
            <p:cNvSpPr/>
            <p:nvPr/>
          </p:nvSpPr>
          <p:spPr>
            <a:xfrm>
              <a:off x="7316395" y="3169081"/>
              <a:ext cx="223529" cy="230428"/>
            </a:xfrm>
            <a:custGeom>
              <a:avLst/>
              <a:gdLst>
                <a:gd name="connsiteX0" fmla="*/ 73838 w 223529"/>
                <a:gd name="connsiteY0" fmla="*/ 224257 h 230428"/>
                <a:gd name="connsiteX1" fmla="*/ 76810 w 223529"/>
                <a:gd name="connsiteY1" fmla="*/ 225171 h 230428"/>
                <a:gd name="connsiteX2" fmla="*/ 78410 w 223529"/>
                <a:gd name="connsiteY2" fmla="*/ 225628 h 230428"/>
                <a:gd name="connsiteX3" fmla="*/ 81153 w 223529"/>
                <a:gd name="connsiteY3" fmla="*/ 226314 h 230428"/>
                <a:gd name="connsiteX4" fmla="*/ 82753 w 223529"/>
                <a:gd name="connsiteY4" fmla="*/ 226771 h 230428"/>
                <a:gd name="connsiteX5" fmla="*/ 85497 w 223529"/>
                <a:gd name="connsiteY5" fmla="*/ 227457 h 230428"/>
                <a:gd name="connsiteX6" fmla="*/ 87325 w 223529"/>
                <a:gd name="connsiteY6" fmla="*/ 227914 h 230428"/>
                <a:gd name="connsiteX7" fmla="*/ 89840 w 223529"/>
                <a:gd name="connsiteY7" fmla="*/ 228371 h 230428"/>
                <a:gd name="connsiteX8" fmla="*/ 91669 w 223529"/>
                <a:gd name="connsiteY8" fmla="*/ 228600 h 230428"/>
                <a:gd name="connsiteX9" fmla="*/ 93955 w 223529"/>
                <a:gd name="connsiteY9" fmla="*/ 229057 h 230428"/>
                <a:gd name="connsiteX10" fmla="*/ 95784 w 223529"/>
                <a:gd name="connsiteY10" fmla="*/ 229286 h 230428"/>
                <a:gd name="connsiteX11" fmla="*/ 97841 w 223529"/>
                <a:gd name="connsiteY11" fmla="*/ 229514 h 230428"/>
                <a:gd name="connsiteX12" fmla="*/ 99898 w 223529"/>
                <a:gd name="connsiteY12" fmla="*/ 229743 h 230428"/>
                <a:gd name="connsiteX13" fmla="*/ 101956 w 223529"/>
                <a:gd name="connsiteY13" fmla="*/ 229972 h 230428"/>
                <a:gd name="connsiteX14" fmla="*/ 104013 w 223529"/>
                <a:gd name="connsiteY14" fmla="*/ 230200 h 230428"/>
                <a:gd name="connsiteX15" fmla="*/ 105842 w 223529"/>
                <a:gd name="connsiteY15" fmla="*/ 230429 h 230428"/>
                <a:gd name="connsiteX16" fmla="*/ 107899 w 223529"/>
                <a:gd name="connsiteY16" fmla="*/ 230429 h 230428"/>
                <a:gd name="connsiteX17" fmla="*/ 109500 w 223529"/>
                <a:gd name="connsiteY17" fmla="*/ 230429 h 230428"/>
                <a:gd name="connsiteX18" fmla="*/ 111786 w 223529"/>
                <a:gd name="connsiteY18" fmla="*/ 230429 h 230428"/>
                <a:gd name="connsiteX19" fmla="*/ 112929 w 223529"/>
                <a:gd name="connsiteY19" fmla="*/ 230429 h 230428"/>
                <a:gd name="connsiteX20" fmla="*/ 116358 w 223529"/>
                <a:gd name="connsiteY20" fmla="*/ 230200 h 230428"/>
                <a:gd name="connsiteX21" fmla="*/ 220599 w 223529"/>
                <a:gd name="connsiteY21" fmla="*/ 129616 h 230428"/>
                <a:gd name="connsiteX22" fmla="*/ 213284 w 223529"/>
                <a:gd name="connsiteY22" fmla="*/ 56921 h 230428"/>
                <a:gd name="connsiteX23" fmla="*/ 210084 w 223529"/>
                <a:gd name="connsiteY23" fmla="*/ 51664 h 230428"/>
                <a:gd name="connsiteX24" fmla="*/ 209169 w 223529"/>
                <a:gd name="connsiteY24" fmla="*/ 50063 h 230428"/>
                <a:gd name="connsiteX25" fmla="*/ 206883 w 223529"/>
                <a:gd name="connsiteY25" fmla="*/ 46634 h 230428"/>
                <a:gd name="connsiteX26" fmla="*/ 205740 w 223529"/>
                <a:gd name="connsiteY26" fmla="*/ 45034 h 230428"/>
                <a:gd name="connsiteX27" fmla="*/ 203454 w 223529"/>
                <a:gd name="connsiteY27" fmla="*/ 41834 h 230428"/>
                <a:gd name="connsiteX28" fmla="*/ 202083 w 223529"/>
                <a:gd name="connsiteY28" fmla="*/ 40234 h 230428"/>
                <a:gd name="connsiteX29" fmla="*/ 199568 w 223529"/>
                <a:gd name="connsiteY29" fmla="*/ 37262 h 230428"/>
                <a:gd name="connsiteX30" fmla="*/ 198196 w 223529"/>
                <a:gd name="connsiteY30" fmla="*/ 35890 h 230428"/>
                <a:gd name="connsiteX31" fmla="*/ 195453 w 223529"/>
                <a:gd name="connsiteY31" fmla="*/ 32918 h 230428"/>
                <a:gd name="connsiteX32" fmla="*/ 194310 w 223529"/>
                <a:gd name="connsiteY32" fmla="*/ 31547 h 230428"/>
                <a:gd name="connsiteX33" fmla="*/ 191338 w 223529"/>
                <a:gd name="connsiteY33" fmla="*/ 28575 h 230428"/>
                <a:gd name="connsiteX34" fmla="*/ 190195 w 223529"/>
                <a:gd name="connsiteY34" fmla="*/ 27432 h 230428"/>
                <a:gd name="connsiteX35" fmla="*/ 186995 w 223529"/>
                <a:gd name="connsiteY35" fmla="*/ 24689 h 230428"/>
                <a:gd name="connsiteX36" fmla="*/ 185852 w 223529"/>
                <a:gd name="connsiteY36" fmla="*/ 23774 h 230428"/>
                <a:gd name="connsiteX37" fmla="*/ 182423 w 223529"/>
                <a:gd name="connsiteY37" fmla="*/ 21031 h 230428"/>
                <a:gd name="connsiteX38" fmla="*/ 181509 w 223529"/>
                <a:gd name="connsiteY38" fmla="*/ 20345 h 230428"/>
                <a:gd name="connsiteX39" fmla="*/ 177851 w 223529"/>
                <a:gd name="connsiteY39" fmla="*/ 17602 h 230428"/>
                <a:gd name="connsiteX40" fmla="*/ 176937 w 223529"/>
                <a:gd name="connsiteY40" fmla="*/ 16916 h 230428"/>
                <a:gd name="connsiteX41" fmla="*/ 173050 w 223529"/>
                <a:gd name="connsiteY41" fmla="*/ 14173 h 230428"/>
                <a:gd name="connsiteX42" fmla="*/ 172365 w 223529"/>
                <a:gd name="connsiteY42" fmla="*/ 13716 h 230428"/>
                <a:gd name="connsiteX43" fmla="*/ 168250 w 223529"/>
                <a:gd name="connsiteY43" fmla="*/ 11201 h 230428"/>
                <a:gd name="connsiteX44" fmla="*/ 167564 w 223529"/>
                <a:gd name="connsiteY44" fmla="*/ 10744 h 230428"/>
                <a:gd name="connsiteX45" fmla="*/ 162992 w 223529"/>
                <a:gd name="connsiteY45" fmla="*/ 8230 h 230428"/>
                <a:gd name="connsiteX46" fmla="*/ 162535 w 223529"/>
                <a:gd name="connsiteY46" fmla="*/ 8001 h 230428"/>
                <a:gd name="connsiteX47" fmla="*/ 157734 w 223529"/>
                <a:gd name="connsiteY47" fmla="*/ 5715 h 230428"/>
                <a:gd name="connsiteX48" fmla="*/ 157277 w 223529"/>
                <a:gd name="connsiteY48" fmla="*/ 5486 h 230428"/>
                <a:gd name="connsiteX49" fmla="*/ 152248 w 223529"/>
                <a:gd name="connsiteY49" fmla="*/ 3429 h 230428"/>
                <a:gd name="connsiteX50" fmla="*/ 152019 w 223529"/>
                <a:gd name="connsiteY50" fmla="*/ 3429 h 230428"/>
                <a:gd name="connsiteX51" fmla="*/ 146761 w 223529"/>
                <a:gd name="connsiteY51" fmla="*/ 1600 h 230428"/>
                <a:gd name="connsiteX52" fmla="*/ 146761 w 223529"/>
                <a:gd name="connsiteY52" fmla="*/ 1600 h 230428"/>
                <a:gd name="connsiteX53" fmla="*/ 141275 w 223529"/>
                <a:gd name="connsiteY53" fmla="*/ 0 h 230428"/>
                <a:gd name="connsiteX54" fmla="*/ 141275 w 223529"/>
                <a:gd name="connsiteY54" fmla="*/ 0 h 230428"/>
                <a:gd name="connsiteX55" fmla="*/ 180823 w 223529"/>
                <a:gd name="connsiteY55" fmla="*/ 40919 h 230428"/>
                <a:gd name="connsiteX56" fmla="*/ 202768 w 223529"/>
                <a:gd name="connsiteY56" fmla="*/ 142646 h 230428"/>
                <a:gd name="connsiteX57" fmla="*/ 55093 w 223529"/>
                <a:gd name="connsiteY57" fmla="*/ 198882 h 230428"/>
                <a:gd name="connsiteX58" fmla="*/ 0 w 223529"/>
                <a:gd name="connsiteY58" fmla="*/ 160934 h 230428"/>
                <a:gd name="connsiteX59" fmla="*/ 0 w 223529"/>
                <a:gd name="connsiteY59" fmla="*/ 160934 h 230428"/>
                <a:gd name="connsiteX60" fmla="*/ 1600 w 223529"/>
                <a:gd name="connsiteY60" fmla="*/ 165278 h 230428"/>
                <a:gd name="connsiteX61" fmla="*/ 1600 w 223529"/>
                <a:gd name="connsiteY61" fmla="*/ 165278 h 230428"/>
                <a:gd name="connsiteX62" fmla="*/ 3429 w 223529"/>
                <a:gd name="connsiteY62" fmla="*/ 169393 h 230428"/>
                <a:gd name="connsiteX63" fmla="*/ 3429 w 223529"/>
                <a:gd name="connsiteY63" fmla="*/ 169621 h 230428"/>
                <a:gd name="connsiteX64" fmla="*/ 5487 w 223529"/>
                <a:gd name="connsiteY64" fmla="*/ 173736 h 230428"/>
                <a:gd name="connsiteX65" fmla="*/ 5487 w 223529"/>
                <a:gd name="connsiteY65" fmla="*/ 173965 h 230428"/>
                <a:gd name="connsiteX66" fmla="*/ 7773 w 223529"/>
                <a:gd name="connsiteY66" fmla="*/ 177851 h 230428"/>
                <a:gd name="connsiteX67" fmla="*/ 8001 w 223529"/>
                <a:gd name="connsiteY67" fmla="*/ 178079 h 230428"/>
                <a:gd name="connsiteX68" fmla="*/ 10516 w 223529"/>
                <a:gd name="connsiteY68" fmla="*/ 181737 h 230428"/>
                <a:gd name="connsiteX69" fmla="*/ 10744 w 223529"/>
                <a:gd name="connsiteY69" fmla="*/ 181966 h 230428"/>
                <a:gd name="connsiteX70" fmla="*/ 13259 w 223529"/>
                <a:gd name="connsiteY70" fmla="*/ 185395 h 230428"/>
                <a:gd name="connsiteX71" fmla="*/ 13488 w 223529"/>
                <a:gd name="connsiteY71" fmla="*/ 185623 h 230428"/>
                <a:gd name="connsiteX72" fmla="*/ 16231 w 223529"/>
                <a:gd name="connsiteY72" fmla="*/ 188824 h 230428"/>
                <a:gd name="connsiteX73" fmla="*/ 16459 w 223529"/>
                <a:gd name="connsiteY73" fmla="*/ 189281 h 230428"/>
                <a:gd name="connsiteX74" fmla="*/ 19431 w 223529"/>
                <a:gd name="connsiteY74" fmla="*/ 192481 h 230428"/>
                <a:gd name="connsiteX75" fmla="*/ 19888 w 223529"/>
                <a:gd name="connsiteY75" fmla="*/ 192938 h 230428"/>
                <a:gd name="connsiteX76" fmla="*/ 22860 w 223529"/>
                <a:gd name="connsiteY76" fmla="*/ 195910 h 230428"/>
                <a:gd name="connsiteX77" fmla="*/ 23317 w 223529"/>
                <a:gd name="connsiteY77" fmla="*/ 196367 h 230428"/>
                <a:gd name="connsiteX78" fmla="*/ 26518 w 223529"/>
                <a:gd name="connsiteY78" fmla="*/ 199111 h 230428"/>
                <a:gd name="connsiteX79" fmla="*/ 26975 w 223529"/>
                <a:gd name="connsiteY79" fmla="*/ 199568 h 230428"/>
                <a:gd name="connsiteX80" fmla="*/ 30175 w 223529"/>
                <a:gd name="connsiteY80" fmla="*/ 202082 h 230428"/>
                <a:gd name="connsiteX81" fmla="*/ 30633 w 223529"/>
                <a:gd name="connsiteY81" fmla="*/ 202540 h 230428"/>
                <a:gd name="connsiteX82" fmla="*/ 34062 w 223529"/>
                <a:gd name="connsiteY82" fmla="*/ 205054 h 230428"/>
                <a:gd name="connsiteX83" fmla="*/ 34747 w 223529"/>
                <a:gd name="connsiteY83" fmla="*/ 205511 h 230428"/>
                <a:gd name="connsiteX84" fmla="*/ 38176 w 223529"/>
                <a:gd name="connsiteY84" fmla="*/ 207797 h 230428"/>
                <a:gd name="connsiteX85" fmla="*/ 38862 w 223529"/>
                <a:gd name="connsiteY85" fmla="*/ 208255 h 230428"/>
                <a:gd name="connsiteX86" fmla="*/ 42291 w 223529"/>
                <a:gd name="connsiteY86" fmla="*/ 210312 h 230428"/>
                <a:gd name="connsiteX87" fmla="*/ 42977 w 223529"/>
                <a:gd name="connsiteY87" fmla="*/ 210769 h 230428"/>
                <a:gd name="connsiteX88" fmla="*/ 46406 w 223529"/>
                <a:gd name="connsiteY88" fmla="*/ 212827 h 230428"/>
                <a:gd name="connsiteX89" fmla="*/ 47320 w 223529"/>
                <a:gd name="connsiteY89" fmla="*/ 213284 h 230428"/>
                <a:gd name="connsiteX90" fmla="*/ 50749 w 223529"/>
                <a:gd name="connsiteY90" fmla="*/ 215113 h 230428"/>
                <a:gd name="connsiteX91" fmla="*/ 51664 w 223529"/>
                <a:gd name="connsiteY91" fmla="*/ 215570 h 230428"/>
                <a:gd name="connsiteX92" fmla="*/ 55093 w 223529"/>
                <a:gd name="connsiteY92" fmla="*/ 217170 h 230428"/>
                <a:gd name="connsiteX93" fmla="*/ 56236 w 223529"/>
                <a:gd name="connsiteY93" fmla="*/ 217627 h 230428"/>
                <a:gd name="connsiteX94" fmla="*/ 59436 w 223529"/>
                <a:gd name="connsiteY94" fmla="*/ 218999 h 230428"/>
                <a:gd name="connsiteX95" fmla="*/ 60579 w 223529"/>
                <a:gd name="connsiteY95" fmla="*/ 219456 h 230428"/>
                <a:gd name="connsiteX96" fmla="*/ 63780 w 223529"/>
                <a:gd name="connsiteY96" fmla="*/ 220828 h 230428"/>
                <a:gd name="connsiteX97" fmla="*/ 65151 w 223529"/>
                <a:gd name="connsiteY97" fmla="*/ 221285 h 230428"/>
                <a:gd name="connsiteX98" fmla="*/ 68352 w 223529"/>
                <a:gd name="connsiteY98" fmla="*/ 222428 h 230428"/>
                <a:gd name="connsiteX99" fmla="*/ 69723 w 223529"/>
                <a:gd name="connsiteY99" fmla="*/ 222885 h 230428"/>
                <a:gd name="connsiteX100" fmla="*/ 72695 w 223529"/>
                <a:gd name="connsiteY100" fmla="*/ 224028 h 230428"/>
                <a:gd name="connsiteX101" fmla="*/ 73838 w 223529"/>
                <a:gd name="connsiteY101" fmla="*/ 224257 h 23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3529" h="230428">
                  <a:moveTo>
                    <a:pt x="73838" y="224257"/>
                  </a:moveTo>
                  <a:cubicBezTo>
                    <a:pt x="74752" y="224485"/>
                    <a:pt x="75895" y="224942"/>
                    <a:pt x="76810" y="225171"/>
                  </a:cubicBezTo>
                  <a:cubicBezTo>
                    <a:pt x="77267" y="225400"/>
                    <a:pt x="77953" y="225400"/>
                    <a:pt x="78410" y="225628"/>
                  </a:cubicBezTo>
                  <a:cubicBezTo>
                    <a:pt x="79324" y="225857"/>
                    <a:pt x="80239" y="226085"/>
                    <a:pt x="81153" y="226314"/>
                  </a:cubicBezTo>
                  <a:cubicBezTo>
                    <a:pt x="81610" y="226543"/>
                    <a:pt x="82296" y="226543"/>
                    <a:pt x="82753" y="226771"/>
                  </a:cubicBezTo>
                  <a:cubicBezTo>
                    <a:pt x="83668" y="227000"/>
                    <a:pt x="84582" y="227228"/>
                    <a:pt x="85497" y="227457"/>
                  </a:cubicBezTo>
                  <a:cubicBezTo>
                    <a:pt x="86182" y="227686"/>
                    <a:pt x="86640" y="227686"/>
                    <a:pt x="87325" y="227914"/>
                  </a:cubicBezTo>
                  <a:cubicBezTo>
                    <a:pt x="88240" y="228143"/>
                    <a:pt x="88926" y="228371"/>
                    <a:pt x="89840" y="228371"/>
                  </a:cubicBezTo>
                  <a:cubicBezTo>
                    <a:pt x="90526" y="228600"/>
                    <a:pt x="90983" y="228600"/>
                    <a:pt x="91669" y="228600"/>
                  </a:cubicBezTo>
                  <a:cubicBezTo>
                    <a:pt x="92355" y="228829"/>
                    <a:pt x="93269" y="228829"/>
                    <a:pt x="93955" y="229057"/>
                  </a:cubicBezTo>
                  <a:cubicBezTo>
                    <a:pt x="94641" y="229057"/>
                    <a:pt x="95326" y="229286"/>
                    <a:pt x="95784" y="229286"/>
                  </a:cubicBezTo>
                  <a:cubicBezTo>
                    <a:pt x="96469" y="229286"/>
                    <a:pt x="97155" y="229514"/>
                    <a:pt x="97841" y="229514"/>
                  </a:cubicBezTo>
                  <a:cubicBezTo>
                    <a:pt x="98527" y="229514"/>
                    <a:pt x="99213" y="229743"/>
                    <a:pt x="99898" y="229743"/>
                  </a:cubicBezTo>
                  <a:cubicBezTo>
                    <a:pt x="100584" y="229743"/>
                    <a:pt x="101270" y="229972"/>
                    <a:pt x="101956" y="229972"/>
                  </a:cubicBezTo>
                  <a:cubicBezTo>
                    <a:pt x="102642" y="229972"/>
                    <a:pt x="103327" y="229972"/>
                    <a:pt x="104013" y="230200"/>
                  </a:cubicBezTo>
                  <a:cubicBezTo>
                    <a:pt x="104699" y="230200"/>
                    <a:pt x="105156" y="230200"/>
                    <a:pt x="105842" y="230429"/>
                  </a:cubicBezTo>
                  <a:cubicBezTo>
                    <a:pt x="106528" y="230429"/>
                    <a:pt x="107214" y="230429"/>
                    <a:pt x="107899" y="230429"/>
                  </a:cubicBezTo>
                  <a:cubicBezTo>
                    <a:pt x="108357" y="230429"/>
                    <a:pt x="109042" y="230429"/>
                    <a:pt x="109500" y="230429"/>
                  </a:cubicBezTo>
                  <a:cubicBezTo>
                    <a:pt x="110185" y="230429"/>
                    <a:pt x="111100" y="230429"/>
                    <a:pt x="111786" y="230429"/>
                  </a:cubicBezTo>
                  <a:cubicBezTo>
                    <a:pt x="112243" y="230429"/>
                    <a:pt x="112700" y="230429"/>
                    <a:pt x="112929" y="230429"/>
                  </a:cubicBezTo>
                  <a:cubicBezTo>
                    <a:pt x="114072" y="230429"/>
                    <a:pt x="115215" y="230200"/>
                    <a:pt x="116358" y="230200"/>
                  </a:cubicBezTo>
                  <a:cubicBezTo>
                    <a:pt x="205512" y="214655"/>
                    <a:pt x="216713" y="147447"/>
                    <a:pt x="220599" y="129616"/>
                  </a:cubicBezTo>
                  <a:cubicBezTo>
                    <a:pt x="225400" y="106985"/>
                    <a:pt x="225171" y="78181"/>
                    <a:pt x="213284" y="56921"/>
                  </a:cubicBezTo>
                  <a:cubicBezTo>
                    <a:pt x="212370" y="55093"/>
                    <a:pt x="211227" y="53492"/>
                    <a:pt x="210084" y="51664"/>
                  </a:cubicBezTo>
                  <a:cubicBezTo>
                    <a:pt x="209855" y="51206"/>
                    <a:pt x="209398" y="50749"/>
                    <a:pt x="209169" y="50063"/>
                  </a:cubicBezTo>
                  <a:cubicBezTo>
                    <a:pt x="208483" y="48920"/>
                    <a:pt x="207569" y="47777"/>
                    <a:pt x="206883" y="46634"/>
                  </a:cubicBezTo>
                  <a:cubicBezTo>
                    <a:pt x="206426" y="46177"/>
                    <a:pt x="205969" y="45491"/>
                    <a:pt x="205740" y="45034"/>
                  </a:cubicBezTo>
                  <a:cubicBezTo>
                    <a:pt x="205054" y="43891"/>
                    <a:pt x="204140" y="42977"/>
                    <a:pt x="203454" y="41834"/>
                  </a:cubicBezTo>
                  <a:cubicBezTo>
                    <a:pt x="202997" y="41377"/>
                    <a:pt x="202540" y="40691"/>
                    <a:pt x="202083" y="40234"/>
                  </a:cubicBezTo>
                  <a:cubicBezTo>
                    <a:pt x="201168" y="39319"/>
                    <a:pt x="200482" y="38176"/>
                    <a:pt x="199568" y="37262"/>
                  </a:cubicBezTo>
                  <a:cubicBezTo>
                    <a:pt x="199111" y="36805"/>
                    <a:pt x="198654" y="36347"/>
                    <a:pt x="198196" y="35890"/>
                  </a:cubicBezTo>
                  <a:cubicBezTo>
                    <a:pt x="197282" y="34976"/>
                    <a:pt x="196368" y="33833"/>
                    <a:pt x="195453" y="32918"/>
                  </a:cubicBezTo>
                  <a:cubicBezTo>
                    <a:pt x="194996" y="32461"/>
                    <a:pt x="194539" y="32004"/>
                    <a:pt x="194310" y="31547"/>
                  </a:cubicBezTo>
                  <a:cubicBezTo>
                    <a:pt x="193396" y="30632"/>
                    <a:pt x="192481" y="29489"/>
                    <a:pt x="191338" y="28575"/>
                  </a:cubicBezTo>
                  <a:cubicBezTo>
                    <a:pt x="190881" y="28118"/>
                    <a:pt x="190424" y="27889"/>
                    <a:pt x="190195" y="27432"/>
                  </a:cubicBezTo>
                  <a:cubicBezTo>
                    <a:pt x="189052" y="26518"/>
                    <a:pt x="188138" y="25603"/>
                    <a:pt x="186995" y="24689"/>
                  </a:cubicBezTo>
                  <a:cubicBezTo>
                    <a:pt x="186538" y="24460"/>
                    <a:pt x="186309" y="24003"/>
                    <a:pt x="185852" y="23774"/>
                  </a:cubicBezTo>
                  <a:cubicBezTo>
                    <a:pt x="184709" y="22860"/>
                    <a:pt x="183566" y="21946"/>
                    <a:pt x="182423" y="21031"/>
                  </a:cubicBezTo>
                  <a:cubicBezTo>
                    <a:pt x="182194" y="20803"/>
                    <a:pt x="181737" y="20574"/>
                    <a:pt x="181509" y="20345"/>
                  </a:cubicBezTo>
                  <a:cubicBezTo>
                    <a:pt x="180366" y="19431"/>
                    <a:pt x="178994" y="18517"/>
                    <a:pt x="177851" y="17602"/>
                  </a:cubicBezTo>
                  <a:cubicBezTo>
                    <a:pt x="177622" y="17374"/>
                    <a:pt x="177165" y="17145"/>
                    <a:pt x="176937" y="16916"/>
                  </a:cubicBezTo>
                  <a:cubicBezTo>
                    <a:pt x="175565" y="16002"/>
                    <a:pt x="174422" y="15088"/>
                    <a:pt x="173050" y="14173"/>
                  </a:cubicBezTo>
                  <a:cubicBezTo>
                    <a:pt x="172822" y="13945"/>
                    <a:pt x="172593" y="13945"/>
                    <a:pt x="172365" y="13716"/>
                  </a:cubicBezTo>
                  <a:cubicBezTo>
                    <a:pt x="170993" y="12802"/>
                    <a:pt x="169621" y="11887"/>
                    <a:pt x="168250" y="11201"/>
                  </a:cubicBezTo>
                  <a:cubicBezTo>
                    <a:pt x="168021" y="10973"/>
                    <a:pt x="167793" y="10973"/>
                    <a:pt x="167564" y="10744"/>
                  </a:cubicBezTo>
                  <a:cubicBezTo>
                    <a:pt x="166192" y="9830"/>
                    <a:pt x="164592" y="9144"/>
                    <a:pt x="162992" y="8230"/>
                  </a:cubicBezTo>
                  <a:cubicBezTo>
                    <a:pt x="162763" y="8230"/>
                    <a:pt x="162763" y="8001"/>
                    <a:pt x="162535" y="8001"/>
                  </a:cubicBezTo>
                  <a:cubicBezTo>
                    <a:pt x="160935" y="7315"/>
                    <a:pt x="159334" y="6401"/>
                    <a:pt x="157734" y="5715"/>
                  </a:cubicBezTo>
                  <a:cubicBezTo>
                    <a:pt x="157506" y="5715"/>
                    <a:pt x="157506" y="5715"/>
                    <a:pt x="157277" y="5486"/>
                  </a:cubicBezTo>
                  <a:cubicBezTo>
                    <a:pt x="155677" y="4801"/>
                    <a:pt x="154077" y="4115"/>
                    <a:pt x="152248" y="3429"/>
                  </a:cubicBezTo>
                  <a:cubicBezTo>
                    <a:pt x="152248" y="3429"/>
                    <a:pt x="152019" y="3429"/>
                    <a:pt x="152019" y="3429"/>
                  </a:cubicBezTo>
                  <a:cubicBezTo>
                    <a:pt x="150190" y="2743"/>
                    <a:pt x="148590" y="2057"/>
                    <a:pt x="146761" y="1600"/>
                  </a:cubicBezTo>
                  <a:cubicBezTo>
                    <a:pt x="146761" y="1600"/>
                    <a:pt x="146761" y="1600"/>
                    <a:pt x="146761" y="1600"/>
                  </a:cubicBezTo>
                  <a:cubicBezTo>
                    <a:pt x="144933" y="914"/>
                    <a:pt x="143104" y="457"/>
                    <a:pt x="141275" y="0"/>
                  </a:cubicBezTo>
                  <a:lnTo>
                    <a:pt x="141275" y="0"/>
                  </a:lnTo>
                  <a:cubicBezTo>
                    <a:pt x="156363" y="11659"/>
                    <a:pt x="169621" y="26289"/>
                    <a:pt x="180823" y="40919"/>
                  </a:cubicBezTo>
                  <a:cubicBezTo>
                    <a:pt x="201854" y="68580"/>
                    <a:pt x="215570" y="108585"/>
                    <a:pt x="202768" y="142646"/>
                  </a:cubicBezTo>
                  <a:cubicBezTo>
                    <a:pt x="181509" y="199339"/>
                    <a:pt x="108814" y="220142"/>
                    <a:pt x="55093" y="198882"/>
                  </a:cubicBezTo>
                  <a:cubicBezTo>
                    <a:pt x="33604" y="190424"/>
                    <a:pt x="14859" y="177165"/>
                    <a:pt x="0" y="160934"/>
                  </a:cubicBezTo>
                  <a:lnTo>
                    <a:pt x="0" y="160934"/>
                  </a:lnTo>
                  <a:cubicBezTo>
                    <a:pt x="457" y="162535"/>
                    <a:pt x="915" y="163906"/>
                    <a:pt x="1600" y="165278"/>
                  </a:cubicBezTo>
                  <a:cubicBezTo>
                    <a:pt x="1600" y="165278"/>
                    <a:pt x="1600" y="165278"/>
                    <a:pt x="1600" y="165278"/>
                  </a:cubicBezTo>
                  <a:cubicBezTo>
                    <a:pt x="2058" y="166649"/>
                    <a:pt x="2743" y="168021"/>
                    <a:pt x="3429" y="169393"/>
                  </a:cubicBezTo>
                  <a:cubicBezTo>
                    <a:pt x="3429" y="169393"/>
                    <a:pt x="3429" y="169393"/>
                    <a:pt x="3429" y="169621"/>
                  </a:cubicBezTo>
                  <a:cubicBezTo>
                    <a:pt x="4115" y="170993"/>
                    <a:pt x="4801" y="172364"/>
                    <a:pt x="5487" y="173736"/>
                  </a:cubicBezTo>
                  <a:cubicBezTo>
                    <a:pt x="5487" y="173736"/>
                    <a:pt x="5487" y="173965"/>
                    <a:pt x="5487" y="173965"/>
                  </a:cubicBezTo>
                  <a:cubicBezTo>
                    <a:pt x="6172" y="175336"/>
                    <a:pt x="6858" y="176479"/>
                    <a:pt x="7773" y="177851"/>
                  </a:cubicBezTo>
                  <a:cubicBezTo>
                    <a:pt x="7773" y="177851"/>
                    <a:pt x="7773" y="178079"/>
                    <a:pt x="8001" y="178079"/>
                  </a:cubicBezTo>
                  <a:cubicBezTo>
                    <a:pt x="8687" y="179222"/>
                    <a:pt x="9601" y="180594"/>
                    <a:pt x="10516" y="181737"/>
                  </a:cubicBezTo>
                  <a:cubicBezTo>
                    <a:pt x="10516" y="181737"/>
                    <a:pt x="10744" y="181966"/>
                    <a:pt x="10744" y="181966"/>
                  </a:cubicBezTo>
                  <a:cubicBezTo>
                    <a:pt x="11659" y="183109"/>
                    <a:pt x="12573" y="184252"/>
                    <a:pt x="13259" y="185395"/>
                  </a:cubicBezTo>
                  <a:cubicBezTo>
                    <a:pt x="13259" y="185395"/>
                    <a:pt x="13488" y="185623"/>
                    <a:pt x="13488" y="185623"/>
                  </a:cubicBezTo>
                  <a:cubicBezTo>
                    <a:pt x="14402" y="186766"/>
                    <a:pt x="15316" y="187909"/>
                    <a:pt x="16231" y="188824"/>
                  </a:cubicBezTo>
                  <a:cubicBezTo>
                    <a:pt x="16231" y="189052"/>
                    <a:pt x="16459" y="189052"/>
                    <a:pt x="16459" y="189281"/>
                  </a:cubicBezTo>
                  <a:cubicBezTo>
                    <a:pt x="17374" y="190424"/>
                    <a:pt x="18288" y="191338"/>
                    <a:pt x="19431" y="192481"/>
                  </a:cubicBezTo>
                  <a:cubicBezTo>
                    <a:pt x="19660" y="192710"/>
                    <a:pt x="19660" y="192710"/>
                    <a:pt x="19888" y="192938"/>
                  </a:cubicBezTo>
                  <a:cubicBezTo>
                    <a:pt x="20803" y="193853"/>
                    <a:pt x="21946" y="194996"/>
                    <a:pt x="22860" y="195910"/>
                  </a:cubicBezTo>
                  <a:cubicBezTo>
                    <a:pt x="23089" y="196139"/>
                    <a:pt x="23089" y="196139"/>
                    <a:pt x="23317" y="196367"/>
                  </a:cubicBezTo>
                  <a:cubicBezTo>
                    <a:pt x="24460" y="197282"/>
                    <a:pt x="25375" y="198196"/>
                    <a:pt x="26518" y="199111"/>
                  </a:cubicBezTo>
                  <a:cubicBezTo>
                    <a:pt x="26746" y="199339"/>
                    <a:pt x="26746" y="199339"/>
                    <a:pt x="26975" y="199568"/>
                  </a:cubicBezTo>
                  <a:cubicBezTo>
                    <a:pt x="28118" y="200482"/>
                    <a:pt x="29032" y="201397"/>
                    <a:pt x="30175" y="202082"/>
                  </a:cubicBezTo>
                  <a:cubicBezTo>
                    <a:pt x="30404" y="202311"/>
                    <a:pt x="30633" y="202311"/>
                    <a:pt x="30633" y="202540"/>
                  </a:cubicBezTo>
                  <a:cubicBezTo>
                    <a:pt x="31776" y="203454"/>
                    <a:pt x="32919" y="204140"/>
                    <a:pt x="34062" y="205054"/>
                  </a:cubicBezTo>
                  <a:cubicBezTo>
                    <a:pt x="34290" y="205283"/>
                    <a:pt x="34519" y="205283"/>
                    <a:pt x="34747" y="205511"/>
                  </a:cubicBezTo>
                  <a:cubicBezTo>
                    <a:pt x="35890" y="206197"/>
                    <a:pt x="37033" y="207112"/>
                    <a:pt x="38176" y="207797"/>
                  </a:cubicBezTo>
                  <a:cubicBezTo>
                    <a:pt x="38405" y="208026"/>
                    <a:pt x="38634" y="208026"/>
                    <a:pt x="38862" y="208255"/>
                  </a:cubicBezTo>
                  <a:cubicBezTo>
                    <a:pt x="40005" y="208940"/>
                    <a:pt x="41148" y="209626"/>
                    <a:pt x="42291" y="210312"/>
                  </a:cubicBezTo>
                  <a:cubicBezTo>
                    <a:pt x="42520" y="210541"/>
                    <a:pt x="42748" y="210541"/>
                    <a:pt x="42977" y="210769"/>
                  </a:cubicBezTo>
                  <a:cubicBezTo>
                    <a:pt x="44120" y="211455"/>
                    <a:pt x="45263" y="212141"/>
                    <a:pt x="46406" y="212827"/>
                  </a:cubicBezTo>
                  <a:cubicBezTo>
                    <a:pt x="46635" y="213055"/>
                    <a:pt x="47092" y="213055"/>
                    <a:pt x="47320" y="213284"/>
                  </a:cubicBezTo>
                  <a:cubicBezTo>
                    <a:pt x="48463" y="213970"/>
                    <a:pt x="49606" y="214427"/>
                    <a:pt x="50749" y="215113"/>
                  </a:cubicBezTo>
                  <a:cubicBezTo>
                    <a:pt x="50978" y="215341"/>
                    <a:pt x="51435" y="215341"/>
                    <a:pt x="51664" y="215570"/>
                  </a:cubicBezTo>
                  <a:cubicBezTo>
                    <a:pt x="52807" y="216027"/>
                    <a:pt x="53950" y="216713"/>
                    <a:pt x="55093" y="217170"/>
                  </a:cubicBezTo>
                  <a:cubicBezTo>
                    <a:pt x="55550" y="217399"/>
                    <a:pt x="55779" y="217399"/>
                    <a:pt x="56236" y="217627"/>
                  </a:cubicBezTo>
                  <a:cubicBezTo>
                    <a:pt x="57379" y="218084"/>
                    <a:pt x="58522" y="218542"/>
                    <a:pt x="59436" y="218999"/>
                  </a:cubicBezTo>
                  <a:cubicBezTo>
                    <a:pt x="59893" y="219227"/>
                    <a:pt x="60122" y="219227"/>
                    <a:pt x="60579" y="219456"/>
                  </a:cubicBezTo>
                  <a:cubicBezTo>
                    <a:pt x="61722" y="219913"/>
                    <a:pt x="62637" y="220370"/>
                    <a:pt x="63780" y="220828"/>
                  </a:cubicBezTo>
                  <a:cubicBezTo>
                    <a:pt x="64237" y="221056"/>
                    <a:pt x="64694" y="221056"/>
                    <a:pt x="65151" y="221285"/>
                  </a:cubicBezTo>
                  <a:cubicBezTo>
                    <a:pt x="66294" y="221742"/>
                    <a:pt x="67209" y="222199"/>
                    <a:pt x="68352" y="222428"/>
                  </a:cubicBezTo>
                  <a:cubicBezTo>
                    <a:pt x="68809" y="222656"/>
                    <a:pt x="69266" y="222656"/>
                    <a:pt x="69723" y="222885"/>
                  </a:cubicBezTo>
                  <a:cubicBezTo>
                    <a:pt x="70638" y="223342"/>
                    <a:pt x="71781" y="223571"/>
                    <a:pt x="72695" y="224028"/>
                  </a:cubicBezTo>
                  <a:cubicBezTo>
                    <a:pt x="72695" y="224028"/>
                    <a:pt x="73152" y="224028"/>
                    <a:pt x="73838" y="224257"/>
                  </a:cubicBezTo>
                  <a:close/>
                </a:path>
              </a:pathLst>
            </a:custGeom>
            <a:solidFill>
              <a:srgbClr val="FFC000"/>
            </a:solidFill>
            <a:ln w="2286" cap="flat">
              <a:noFill/>
              <a:prstDash val="solid"/>
              <a:miter/>
            </a:ln>
          </p:spPr>
          <p:txBody>
            <a:bodyPr rtlCol="0" anchor="ctr"/>
            <a:lstStyle/>
            <a:p>
              <a:endParaRPr lang="en-US"/>
            </a:p>
          </p:txBody>
        </p:sp>
        <p:sp>
          <p:nvSpPr>
            <p:cNvPr id="110" name="Freeform 560">
              <a:extLst>
                <a:ext uri="{FF2B5EF4-FFF2-40B4-BE49-F238E27FC236}">
                  <a16:creationId xmlns:a16="http://schemas.microsoft.com/office/drawing/2014/main" id="{2C893CD0-AE5C-17C4-4E6E-E5519EECFFD9}"/>
                </a:ext>
              </a:extLst>
            </p:cNvPr>
            <p:cNvSpPr/>
            <p:nvPr/>
          </p:nvSpPr>
          <p:spPr>
            <a:xfrm>
              <a:off x="7056021" y="3242500"/>
              <a:ext cx="154274" cy="148860"/>
            </a:xfrm>
            <a:custGeom>
              <a:avLst/>
              <a:gdLst>
                <a:gd name="connsiteX0" fmla="*/ 79552 w 154274"/>
                <a:gd name="connsiteY0" fmla="*/ 148780 h 148860"/>
                <a:gd name="connsiteX1" fmla="*/ 139902 w 154274"/>
                <a:gd name="connsiteY1" fmla="*/ 120891 h 148860"/>
                <a:gd name="connsiteX2" fmla="*/ 144017 w 154274"/>
                <a:gd name="connsiteY2" fmla="*/ 34252 h 148860"/>
                <a:gd name="connsiteX3" fmla="*/ 54634 w 154274"/>
                <a:gd name="connsiteY3" fmla="*/ 3162 h 148860"/>
                <a:gd name="connsiteX4" fmla="*/ 5942 w 154274"/>
                <a:gd name="connsiteY4" fmla="*/ 40424 h 148860"/>
                <a:gd name="connsiteX5" fmla="*/ 79552 w 154274"/>
                <a:gd name="connsiteY5" fmla="*/ 148780 h 14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74" h="148860">
                  <a:moveTo>
                    <a:pt x="79552" y="148780"/>
                  </a:moveTo>
                  <a:cubicBezTo>
                    <a:pt x="111327" y="148780"/>
                    <a:pt x="128243" y="141008"/>
                    <a:pt x="139902" y="120891"/>
                  </a:cubicBezTo>
                  <a:cubicBezTo>
                    <a:pt x="155675" y="93459"/>
                    <a:pt x="160476" y="62369"/>
                    <a:pt x="144017" y="34252"/>
                  </a:cubicBezTo>
                  <a:cubicBezTo>
                    <a:pt x="127786" y="6362"/>
                    <a:pt x="85495" y="-6439"/>
                    <a:pt x="54634" y="3162"/>
                  </a:cubicBezTo>
                  <a:cubicBezTo>
                    <a:pt x="34289" y="9563"/>
                    <a:pt x="15544" y="18478"/>
                    <a:pt x="5942" y="40424"/>
                  </a:cubicBezTo>
                  <a:cubicBezTo>
                    <a:pt x="-13031" y="83172"/>
                    <a:pt x="13943" y="151523"/>
                    <a:pt x="79552" y="148780"/>
                  </a:cubicBezTo>
                  <a:close/>
                </a:path>
              </a:pathLst>
            </a:custGeom>
            <a:solidFill>
              <a:srgbClr val="FFFFFF"/>
            </a:solidFill>
            <a:ln w="2286" cap="flat">
              <a:noFill/>
              <a:prstDash val="solid"/>
              <a:miter/>
            </a:ln>
          </p:spPr>
          <p:txBody>
            <a:bodyPr rtlCol="0" anchor="ctr"/>
            <a:lstStyle/>
            <a:p>
              <a:endParaRPr lang="en-US"/>
            </a:p>
          </p:txBody>
        </p:sp>
        <p:sp>
          <p:nvSpPr>
            <p:cNvPr id="111" name="Freeform 561">
              <a:extLst>
                <a:ext uri="{FF2B5EF4-FFF2-40B4-BE49-F238E27FC236}">
                  <a16:creationId xmlns:a16="http://schemas.microsoft.com/office/drawing/2014/main" id="{45FA0BAB-545F-1F21-189F-F472EC647D45}"/>
                </a:ext>
              </a:extLst>
            </p:cNvPr>
            <p:cNvSpPr/>
            <p:nvPr/>
          </p:nvSpPr>
          <p:spPr>
            <a:xfrm>
              <a:off x="7020874" y="3404013"/>
              <a:ext cx="375598" cy="465086"/>
            </a:xfrm>
            <a:custGeom>
              <a:avLst/>
              <a:gdLst>
                <a:gd name="connsiteX0" fmla="*/ 370501 w 375598"/>
                <a:gd name="connsiteY0" fmla="*/ 53790 h 465086"/>
                <a:gd name="connsiteX1" fmla="*/ 298492 w 375598"/>
                <a:gd name="connsiteY1" fmla="*/ 65677 h 465086"/>
                <a:gd name="connsiteX2" fmla="*/ 238828 w 375598"/>
                <a:gd name="connsiteY2" fmla="*/ 54704 h 465086"/>
                <a:gd name="connsiteX3" fmla="*/ 166133 w 375598"/>
                <a:gd name="connsiteY3" fmla="*/ 9442 h 465086"/>
                <a:gd name="connsiteX4" fmla="*/ 38574 w 375598"/>
                <a:gd name="connsiteY4" fmla="*/ 34816 h 465086"/>
                <a:gd name="connsiteX5" fmla="*/ 25087 w 375598"/>
                <a:gd name="connsiteY5" fmla="*/ 62020 h 465086"/>
                <a:gd name="connsiteX6" fmla="*/ 10685 w 375598"/>
                <a:gd name="connsiteY6" fmla="*/ 142030 h 465086"/>
                <a:gd name="connsiteX7" fmla="*/ 855 w 375598"/>
                <a:gd name="connsiteY7" fmla="*/ 213810 h 465086"/>
                <a:gd name="connsiteX8" fmla="*/ 10685 w 375598"/>
                <a:gd name="connsiteY8" fmla="*/ 245128 h 465086"/>
                <a:gd name="connsiteX9" fmla="*/ 31259 w 375598"/>
                <a:gd name="connsiteY9" fmla="*/ 249929 h 465086"/>
                <a:gd name="connsiteX10" fmla="*/ 34916 w 375598"/>
                <a:gd name="connsiteY10" fmla="*/ 231869 h 465086"/>
                <a:gd name="connsiteX11" fmla="*/ 38574 w 375598"/>
                <a:gd name="connsiteY11" fmla="*/ 137458 h 465086"/>
                <a:gd name="connsiteX12" fmla="*/ 43832 w 375598"/>
                <a:gd name="connsiteY12" fmla="*/ 98824 h 465086"/>
                <a:gd name="connsiteX13" fmla="*/ 50918 w 375598"/>
                <a:gd name="connsiteY13" fmla="*/ 115055 h 465086"/>
                <a:gd name="connsiteX14" fmla="*/ 43603 w 375598"/>
                <a:gd name="connsiteY14" fmla="*/ 283990 h 465086"/>
                <a:gd name="connsiteX15" fmla="*/ 37888 w 375598"/>
                <a:gd name="connsiteY15" fmla="*/ 444010 h 465086"/>
                <a:gd name="connsiteX16" fmla="*/ 43832 w 375598"/>
                <a:gd name="connsiteY16" fmla="*/ 457498 h 465086"/>
                <a:gd name="connsiteX17" fmla="*/ 82922 w 375598"/>
                <a:gd name="connsiteY17" fmla="*/ 438067 h 465086"/>
                <a:gd name="connsiteX18" fmla="*/ 109897 w 375598"/>
                <a:gd name="connsiteY18" fmla="*/ 267074 h 465086"/>
                <a:gd name="connsiteX19" fmla="*/ 140301 w 375598"/>
                <a:gd name="connsiteY19" fmla="*/ 261587 h 465086"/>
                <a:gd name="connsiteX20" fmla="*/ 150588 w 375598"/>
                <a:gd name="connsiteY20" fmla="*/ 285362 h 465086"/>
                <a:gd name="connsiteX21" fmla="*/ 163161 w 375598"/>
                <a:gd name="connsiteY21" fmla="*/ 447211 h 465086"/>
                <a:gd name="connsiteX22" fmla="*/ 186707 w 375598"/>
                <a:gd name="connsiteY22" fmla="*/ 463898 h 465086"/>
                <a:gd name="connsiteX23" fmla="*/ 204766 w 375598"/>
                <a:gd name="connsiteY23" fmla="*/ 441038 h 465086"/>
                <a:gd name="connsiteX24" fmla="*/ 199508 w 375598"/>
                <a:gd name="connsiteY24" fmla="*/ 337940 h 465086"/>
                <a:gd name="connsiteX25" fmla="*/ 182821 w 375598"/>
                <a:gd name="connsiteY25" fmla="*/ 103396 h 465086"/>
                <a:gd name="connsiteX26" fmla="*/ 199737 w 375598"/>
                <a:gd name="connsiteY26" fmla="*/ 89909 h 465086"/>
                <a:gd name="connsiteX27" fmla="*/ 267631 w 375598"/>
                <a:gd name="connsiteY27" fmla="*/ 116198 h 465086"/>
                <a:gd name="connsiteX28" fmla="*/ 282262 w 375598"/>
                <a:gd name="connsiteY28" fmla="*/ 118484 h 465086"/>
                <a:gd name="connsiteX29" fmla="*/ 364101 w 375598"/>
                <a:gd name="connsiteY29" fmla="*/ 87623 h 465086"/>
                <a:gd name="connsiteX30" fmla="*/ 370501 w 375598"/>
                <a:gd name="connsiteY30" fmla="*/ 53790 h 46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5598" h="465086">
                  <a:moveTo>
                    <a:pt x="370501" y="53790"/>
                  </a:moveTo>
                  <a:cubicBezTo>
                    <a:pt x="365244" y="44646"/>
                    <a:pt x="327753" y="55847"/>
                    <a:pt x="298492" y="65677"/>
                  </a:cubicBezTo>
                  <a:cubicBezTo>
                    <a:pt x="271975" y="72764"/>
                    <a:pt x="239513" y="55162"/>
                    <a:pt x="238828" y="54704"/>
                  </a:cubicBezTo>
                  <a:cubicBezTo>
                    <a:pt x="216425" y="36874"/>
                    <a:pt x="190822" y="23843"/>
                    <a:pt x="166133" y="9442"/>
                  </a:cubicBezTo>
                  <a:cubicBezTo>
                    <a:pt x="131157" y="-10904"/>
                    <a:pt x="64634" y="3498"/>
                    <a:pt x="38574" y="34816"/>
                  </a:cubicBezTo>
                  <a:cubicBezTo>
                    <a:pt x="32173" y="42589"/>
                    <a:pt x="26915" y="51275"/>
                    <a:pt x="25087" y="62020"/>
                  </a:cubicBezTo>
                  <a:cubicBezTo>
                    <a:pt x="20743" y="88766"/>
                    <a:pt x="15028" y="115283"/>
                    <a:pt x="10685" y="142030"/>
                  </a:cubicBezTo>
                  <a:cubicBezTo>
                    <a:pt x="6799" y="165804"/>
                    <a:pt x="3141" y="189807"/>
                    <a:pt x="855" y="213810"/>
                  </a:cubicBezTo>
                  <a:cubicBezTo>
                    <a:pt x="-288" y="225011"/>
                    <a:pt x="-2345" y="238042"/>
                    <a:pt x="10685" y="245128"/>
                  </a:cubicBezTo>
                  <a:cubicBezTo>
                    <a:pt x="17086" y="248557"/>
                    <a:pt x="24401" y="253586"/>
                    <a:pt x="31259" y="249929"/>
                  </a:cubicBezTo>
                  <a:cubicBezTo>
                    <a:pt x="37660" y="246500"/>
                    <a:pt x="35374" y="238042"/>
                    <a:pt x="34916" y="231869"/>
                  </a:cubicBezTo>
                  <a:cubicBezTo>
                    <a:pt x="33088" y="200323"/>
                    <a:pt x="37888" y="169004"/>
                    <a:pt x="38574" y="137458"/>
                  </a:cubicBezTo>
                  <a:cubicBezTo>
                    <a:pt x="38803" y="125342"/>
                    <a:pt x="41774" y="113226"/>
                    <a:pt x="43832" y="98824"/>
                  </a:cubicBezTo>
                  <a:cubicBezTo>
                    <a:pt x="52290" y="104768"/>
                    <a:pt x="51833" y="110254"/>
                    <a:pt x="50918" y="115055"/>
                  </a:cubicBezTo>
                  <a:cubicBezTo>
                    <a:pt x="42232" y="171062"/>
                    <a:pt x="49547" y="227983"/>
                    <a:pt x="43603" y="283990"/>
                  </a:cubicBezTo>
                  <a:cubicBezTo>
                    <a:pt x="39946" y="318966"/>
                    <a:pt x="34002" y="425494"/>
                    <a:pt x="37888" y="444010"/>
                  </a:cubicBezTo>
                  <a:cubicBezTo>
                    <a:pt x="38803" y="448811"/>
                    <a:pt x="38345" y="454297"/>
                    <a:pt x="43832" y="457498"/>
                  </a:cubicBezTo>
                  <a:cubicBezTo>
                    <a:pt x="56176" y="464356"/>
                    <a:pt x="79265" y="465270"/>
                    <a:pt x="82922" y="438067"/>
                  </a:cubicBezTo>
                  <a:cubicBezTo>
                    <a:pt x="89323" y="393032"/>
                    <a:pt x="104868" y="278504"/>
                    <a:pt x="109897" y="267074"/>
                  </a:cubicBezTo>
                  <a:cubicBezTo>
                    <a:pt x="115155" y="255644"/>
                    <a:pt x="129328" y="254958"/>
                    <a:pt x="140301" y="261587"/>
                  </a:cubicBezTo>
                  <a:cubicBezTo>
                    <a:pt x="149902" y="267302"/>
                    <a:pt x="148759" y="274618"/>
                    <a:pt x="150588" y="285362"/>
                  </a:cubicBezTo>
                  <a:cubicBezTo>
                    <a:pt x="155617" y="313480"/>
                    <a:pt x="161561" y="421607"/>
                    <a:pt x="163161" y="447211"/>
                  </a:cubicBezTo>
                  <a:cubicBezTo>
                    <a:pt x="164075" y="462984"/>
                    <a:pt x="171619" y="467556"/>
                    <a:pt x="186707" y="463898"/>
                  </a:cubicBezTo>
                  <a:cubicBezTo>
                    <a:pt x="200880" y="460469"/>
                    <a:pt x="205452" y="455897"/>
                    <a:pt x="204766" y="441038"/>
                  </a:cubicBezTo>
                  <a:cubicBezTo>
                    <a:pt x="203395" y="406748"/>
                    <a:pt x="201566" y="372230"/>
                    <a:pt x="199508" y="337940"/>
                  </a:cubicBezTo>
                  <a:cubicBezTo>
                    <a:pt x="194479" y="259759"/>
                    <a:pt x="185335" y="181806"/>
                    <a:pt x="182821" y="103396"/>
                  </a:cubicBezTo>
                  <a:cubicBezTo>
                    <a:pt x="182363" y="86937"/>
                    <a:pt x="186021" y="83051"/>
                    <a:pt x="199737" y="89909"/>
                  </a:cubicBezTo>
                  <a:cubicBezTo>
                    <a:pt x="221454" y="100882"/>
                    <a:pt x="245000" y="108197"/>
                    <a:pt x="267631" y="116198"/>
                  </a:cubicBezTo>
                  <a:cubicBezTo>
                    <a:pt x="272432" y="117798"/>
                    <a:pt x="277004" y="119627"/>
                    <a:pt x="282262" y="118484"/>
                  </a:cubicBezTo>
                  <a:cubicBezTo>
                    <a:pt x="311294" y="112769"/>
                    <a:pt x="338497" y="102025"/>
                    <a:pt x="364101" y="87623"/>
                  </a:cubicBezTo>
                  <a:cubicBezTo>
                    <a:pt x="372559" y="83051"/>
                    <a:pt x="381474" y="72307"/>
                    <a:pt x="370501" y="53790"/>
                  </a:cubicBezTo>
                  <a:close/>
                </a:path>
              </a:pathLst>
            </a:custGeom>
            <a:solidFill>
              <a:srgbClr val="FFFFFF"/>
            </a:solidFill>
            <a:ln w="2286" cap="flat">
              <a:noFill/>
              <a:prstDash val="solid"/>
              <a:miter/>
            </a:ln>
          </p:spPr>
          <p:txBody>
            <a:bodyPr rtlCol="0" anchor="ctr"/>
            <a:lstStyle/>
            <a:p>
              <a:endParaRPr lang="en-US"/>
            </a:p>
          </p:txBody>
        </p:sp>
        <p:sp>
          <p:nvSpPr>
            <p:cNvPr id="112" name="Freeform 562">
              <a:extLst>
                <a:ext uri="{FF2B5EF4-FFF2-40B4-BE49-F238E27FC236}">
                  <a16:creationId xmlns:a16="http://schemas.microsoft.com/office/drawing/2014/main" id="{98FD1176-AB48-BEF4-CB37-64D4CBDC6C5D}"/>
                </a:ext>
              </a:extLst>
            </p:cNvPr>
            <p:cNvSpPr/>
            <p:nvPr/>
          </p:nvSpPr>
          <p:spPr>
            <a:xfrm>
              <a:off x="7387489" y="3412769"/>
              <a:ext cx="63322" cy="462861"/>
            </a:xfrm>
            <a:custGeom>
              <a:avLst/>
              <a:gdLst>
                <a:gd name="connsiteX0" fmla="*/ 46634 w 63322"/>
                <a:gd name="connsiteY0" fmla="*/ 438912 h 462861"/>
                <a:gd name="connsiteX1" fmla="*/ 53492 w 63322"/>
                <a:gd name="connsiteY1" fmla="*/ 357988 h 462861"/>
                <a:gd name="connsiteX2" fmla="*/ 63322 w 63322"/>
                <a:gd name="connsiteY2" fmla="*/ 22403 h 462861"/>
                <a:gd name="connsiteX3" fmla="*/ 63322 w 63322"/>
                <a:gd name="connsiteY3" fmla="*/ 19660 h 462861"/>
                <a:gd name="connsiteX4" fmla="*/ 63322 w 63322"/>
                <a:gd name="connsiteY4" fmla="*/ 18974 h 462861"/>
                <a:gd name="connsiteX5" fmla="*/ 63322 w 63322"/>
                <a:gd name="connsiteY5" fmla="*/ 16916 h 462861"/>
                <a:gd name="connsiteX6" fmla="*/ 63322 w 63322"/>
                <a:gd name="connsiteY6" fmla="*/ 16459 h 462861"/>
                <a:gd name="connsiteX7" fmla="*/ 63322 w 63322"/>
                <a:gd name="connsiteY7" fmla="*/ 14173 h 462861"/>
                <a:gd name="connsiteX8" fmla="*/ 63322 w 63322"/>
                <a:gd name="connsiteY8" fmla="*/ 13716 h 462861"/>
                <a:gd name="connsiteX9" fmla="*/ 63322 w 63322"/>
                <a:gd name="connsiteY9" fmla="*/ 12116 h 462861"/>
                <a:gd name="connsiteX10" fmla="*/ 63322 w 63322"/>
                <a:gd name="connsiteY10" fmla="*/ 11659 h 462861"/>
                <a:gd name="connsiteX11" fmla="*/ 63322 w 63322"/>
                <a:gd name="connsiteY11" fmla="*/ 9830 h 462861"/>
                <a:gd name="connsiteX12" fmla="*/ 63322 w 63322"/>
                <a:gd name="connsiteY12" fmla="*/ 9601 h 462861"/>
                <a:gd name="connsiteX13" fmla="*/ 63093 w 63322"/>
                <a:gd name="connsiteY13" fmla="*/ 8230 h 462861"/>
                <a:gd name="connsiteX14" fmla="*/ 63093 w 63322"/>
                <a:gd name="connsiteY14" fmla="*/ 7772 h 462861"/>
                <a:gd name="connsiteX15" fmla="*/ 62865 w 63322"/>
                <a:gd name="connsiteY15" fmla="*/ 6401 h 462861"/>
                <a:gd name="connsiteX16" fmla="*/ 62865 w 63322"/>
                <a:gd name="connsiteY16" fmla="*/ 6401 h 462861"/>
                <a:gd name="connsiteX17" fmla="*/ 62636 w 63322"/>
                <a:gd name="connsiteY17" fmla="*/ 5258 h 462861"/>
                <a:gd name="connsiteX18" fmla="*/ 62636 w 63322"/>
                <a:gd name="connsiteY18" fmla="*/ 5029 h 462861"/>
                <a:gd name="connsiteX19" fmla="*/ 62179 w 63322"/>
                <a:gd name="connsiteY19" fmla="*/ 3886 h 462861"/>
                <a:gd name="connsiteX20" fmla="*/ 62179 w 63322"/>
                <a:gd name="connsiteY20" fmla="*/ 3886 h 462861"/>
                <a:gd name="connsiteX21" fmla="*/ 61722 w 63322"/>
                <a:gd name="connsiteY21" fmla="*/ 2972 h 462861"/>
                <a:gd name="connsiteX22" fmla="*/ 61493 w 63322"/>
                <a:gd name="connsiteY22" fmla="*/ 2743 h 462861"/>
                <a:gd name="connsiteX23" fmla="*/ 61036 w 63322"/>
                <a:gd name="connsiteY23" fmla="*/ 2057 h 462861"/>
                <a:gd name="connsiteX24" fmla="*/ 61036 w 63322"/>
                <a:gd name="connsiteY24" fmla="*/ 2057 h 462861"/>
                <a:gd name="connsiteX25" fmla="*/ 60350 w 63322"/>
                <a:gd name="connsiteY25" fmla="*/ 1372 h 462861"/>
                <a:gd name="connsiteX26" fmla="*/ 60122 w 63322"/>
                <a:gd name="connsiteY26" fmla="*/ 1372 h 462861"/>
                <a:gd name="connsiteX27" fmla="*/ 59436 w 63322"/>
                <a:gd name="connsiteY27" fmla="*/ 914 h 462861"/>
                <a:gd name="connsiteX28" fmla="*/ 59207 w 63322"/>
                <a:gd name="connsiteY28" fmla="*/ 914 h 462861"/>
                <a:gd name="connsiteX29" fmla="*/ 58064 w 63322"/>
                <a:gd name="connsiteY29" fmla="*/ 457 h 462861"/>
                <a:gd name="connsiteX30" fmla="*/ 57836 w 63322"/>
                <a:gd name="connsiteY30" fmla="*/ 457 h 462861"/>
                <a:gd name="connsiteX31" fmla="*/ 56693 w 63322"/>
                <a:gd name="connsiteY31" fmla="*/ 229 h 462861"/>
                <a:gd name="connsiteX32" fmla="*/ 56464 w 63322"/>
                <a:gd name="connsiteY32" fmla="*/ 229 h 462861"/>
                <a:gd name="connsiteX33" fmla="*/ 55092 w 63322"/>
                <a:gd name="connsiteY33" fmla="*/ 0 h 462861"/>
                <a:gd name="connsiteX34" fmla="*/ 55550 w 63322"/>
                <a:gd name="connsiteY34" fmla="*/ 5715 h 462861"/>
                <a:gd name="connsiteX35" fmla="*/ 25603 w 63322"/>
                <a:gd name="connsiteY35" fmla="*/ 323926 h 462861"/>
                <a:gd name="connsiteX36" fmla="*/ 0 w 63322"/>
                <a:gd name="connsiteY36" fmla="*/ 405079 h 462861"/>
                <a:gd name="connsiteX37" fmla="*/ 0 w 63322"/>
                <a:gd name="connsiteY37" fmla="*/ 444170 h 462861"/>
                <a:gd name="connsiteX38" fmla="*/ 6629 w 63322"/>
                <a:gd name="connsiteY38" fmla="*/ 459257 h 462861"/>
                <a:gd name="connsiteX39" fmla="*/ 46634 w 63322"/>
                <a:gd name="connsiteY39" fmla="*/ 438912 h 46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3322" h="462861">
                  <a:moveTo>
                    <a:pt x="46634" y="438912"/>
                  </a:moveTo>
                  <a:cubicBezTo>
                    <a:pt x="49377" y="411937"/>
                    <a:pt x="51663" y="384962"/>
                    <a:pt x="53492" y="357988"/>
                  </a:cubicBezTo>
                  <a:cubicBezTo>
                    <a:pt x="57607" y="295123"/>
                    <a:pt x="61493" y="71552"/>
                    <a:pt x="63322" y="22403"/>
                  </a:cubicBezTo>
                  <a:cubicBezTo>
                    <a:pt x="63322" y="21488"/>
                    <a:pt x="63322" y="20574"/>
                    <a:pt x="63322" y="19660"/>
                  </a:cubicBezTo>
                  <a:cubicBezTo>
                    <a:pt x="63322" y="19431"/>
                    <a:pt x="63322" y="19202"/>
                    <a:pt x="63322" y="18974"/>
                  </a:cubicBezTo>
                  <a:cubicBezTo>
                    <a:pt x="63322" y="18288"/>
                    <a:pt x="63322" y="17602"/>
                    <a:pt x="63322" y="16916"/>
                  </a:cubicBezTo>
                  <a:cubicBezTo>
                    <a:pt x="63322" y="16688"/>
                    <a:pt x="63322" y="16688"/>
                    <a:pt x="63322" y="16459"/>
                  </a:cubicBezTo>
                  <a:cubicBezTo>
                    <a:pt x="63322" y="15773"/>
                    <a:pt x="63322" y="14859"/>
                    <a:pt x="63322" y="14173"/>
                  </a:cubicBezTo>
                  <a:cubicBezTo>
                    <a:pt x="63322" y="13945"/>
                    <a:pt x="63322" y="13945"/>
                    <a:pt x="63322" y="13716"/>
                  </a:cubicBezTo>
                  <a:cubicBezTo>
                    <a:pt x="63322" y="13030"/>
                    <a:pt x="63322" y="12573"/>
                    <a:pt x="63322" y="12116"/>
                  </a:cubicBezTo>
                  <a:cubicBezTo>
                    <a:pt x="63322" y="11887"/>
                    <a:pt x="63322" y="11887"/>
                    <a:pt x="63322" y="11659"/>
                  </a:cubicBezTo>
                  <a:cubicBezTo>
                    <a:pt x="63322" y="10973"/>
                    <a:pt x="63322" y="10516"/>
                    <a:pt x="63322" y="9830"/>
                  </a:cubicBezTo>
                  <a:cubicBezTo>
                    <a:pt x="63322" y="9830"/>
                    <a:pt x="63322" y="9601"/>
                    <a:pt x="63322" y="9601"/>
                  </a:cubicBezTo>
                  <a:cubicBezTo>
                    <a:pt x="63322" y="9144"/>
                    <a:pt x="63322" y="8687"/>
                    <a:pt x="63093" y="8230"/>
                  </a:cubicBezTo>
                  <a:cubicBezTo>
                    <a:pt x="63093" y="8001"/>
                    <a:pt x="63093" y="8001"/>
                    <a:pt x="63093" y="7772"/>
                  </a:cubicBezTo>
                  <a:cubicBezTo>
                    <a:pt x="63093" y="7315"/>
                    <a:pt x="62865" y="6858"/>
                    <a:pt x="62865" y="6401"/>
                  </a:cubicBezTo>
                  <a:cubicBezTo>
                    <a:pt x="62865" y="6401"/>
                    <a:pt x="62865" y="6401"/>
                    <a:pt x="62865" y="6401"/>
                  </a:cubicBezTo>
                  <a:cubicBezTo>
                    <a:pt x="62865" y="5944"/>
                    <a:pt x="62636" y="5715"/>
                    <a:pt x="62636" y="5258"/>
                  </a:cubicBezTo>
                  <a:cubicBezTo>
                    <a:pt x="62636" y="5258"/>
                    <a:pt x="62636" y="5029"/>
                    <a:pt x="62636" y="5029"/>
                  </a:cubicBezTo>
                  <a:cubicBezTo>
                    <a:pt x="62408" y="4572"/>
                    <a:pt x="62408" y="4343"/>
                    <a:pt x="62179" y="3886"/>
                  </a:cubicBezTo>
                  <a:cubicBezTo>
                    <a:pt x="62179" y="3886"/>
                    <a:pt x="62179" y="3886"/>
                    <a:pt x="62179" y="3886"/>
                  </a:cubicBezTo>
                  <a:cubicBezTo>
                    <a:pt x="61950" y="3658"/>
                    <a:pt x="61950" y="3200"/>
                    <a:pt x="61722" y="2972"/>
                  </a:cubicBezTo>
                  <a:cubicBezTo>
                    <a:pt x="61722" y="2972"/>
                    <a:pt x="61722" y="2743"/>
                    <a:pt x="61493" y="2743"/>
                  </a:cubicBezTo>
                  <a:cubicBezTo>
                    <a:pt x="61265" y="2515"/>
                    <a:pt x="61036" y="2286"/>
                    <a:pt x="61036" y="2057"/>
                  </a:cubicBezTo>
                  <a:cubicBezTo>
                    <a:pt x="61036" y="2057"/>
                    <a:pt x="61036" y="2057"/>
                    <a:pt x="61036" y="2057"/>
                  </a:cubicBezTo>
                  <a:cubicBezTo>
                    <a:pt x="60807" y="1829"/>
                    <a:pt x="60579" y="1600"/>
                    <a:pt x="60350" y="1372"/>
                  </a:cubicBezTo>
                  <a:cubicBezTo>
                    <a:pt x="60350" y="1372"/>
                    <a:pt x="60350" y="1372"/>
                    <a:pt x="60122" y="1372"/>
                  </a:cubicBezTo>
                  <a:cubicBezTo>
                    <a:pt x="59893" y="1143"/>
                    <a:pt x="59664" y="1143"/>
                    <a:pt x="59436" y="914"/>
                  </a:cubicBezTo>
                  <a:cubicBezTo>
                    <a:pt x="59436" y="914"/>
                    <a:pt x="59207" y="914"/>
                    <a:pt x="59207" y="914"/>
                  </a:cubicBezTo>
                  <a:cubicBezTo>
                    <a:pt x="58979" y="686"/>
                    <a:pt x="58521" y="686"/>
                    <a:pt x="58064" y="457"/>
                  </a:cubicBezTo>
                  <a:cubicBezTo>
                    <a:pt x="58064" y="457"/>
                    <a:pt x="58064" y="457"/>
                    <a:pt x="57836" y="457"/>
                  </a:cubicBezTo>
                  <a:cubicBezTo>
                    <a:pt x="57607" y="457"/>
                    <a:pt x="57150" y="229"/>
                    <a:pt x="56693" y="229"/>
                  </a:cubicBezTo>
                  <a:cubicBezTo>
                    <a:pt x="56693" y="229"/>
                    <a:pt x="56464" y="229"/>
                    <a:pt x="56464" y="229"/>
                  </a:cubicBezTo>
                  <a:cubicBezTo>
                    <a:pt x="56007" y="229"/>
                    <a:pt x="55550" y="0"/>
                    <a:pt x="55092" y="0"/>
                  </a:cubicBezTo>
                  <a:cubicBezTo>
                    <a:pt x="55321" y="1829"/>
                    <a:pt x="55550" y="3658"/>
                    <a:pt x="55550" y="5715"/>
                  </a:cubicBezTo>
                  <a:cubicBezTo>
                    <a:pt x="55550" y="42291"/>
                    <a:pt x="30404" y="291694"/>
                    <a:pt x="25603" y="323926"/>
                  </a:cubicBezTo>
                  <a:cubicBezTo>
                    <a:pt x="21488" y="351587"/>
                    <a:pt x="12573" y="379247"/>
                    <a:pt x="0" y="405079"/>
                  </a:cubicBezTo>
                  <a:cubicBezTo>
                    <a:pt x="0" y="418109"/>
                    <a:pt x="0" y="431140"/>
                    <a:pt x="0" y="444170"/>
                  </a:cubicBezTo>
                  <a:cubicBezTo>
                    <a:pt x="0" y="450113"/>
                    <a:pt x="686" y="455828"/>
                    <a:pt x="6629" y="459257"/>
                  </a:cubicBezTo>
                  <a:cubicBezTo>
                    <a:pt x="21945" y="467487"/>
                    <a:pt x="44120" y="462001"/>
                    <a:pt x="46634" y="438912"/>
                  </a:cubicBezTo>
                  <a:close/>
                </a:path>
              </a:pathLst>
            </a:custGeom>
            <a:solidFill>
              <a:srgbClr val="FFFFFF"/>
            </a:solidFill>
            <a:ln w="2286" cap="flat">
              <a:noFill/>
              <a:prstDash val="solid"/>
              <a:miter/>
            </a:ln>
          </p:spPr>
          <p:txBody>
            <a:bodyPr rtlCol="0" anchor="ctr"/>
            <a:lstStyle/>
            <a:p>
              <a:endParaRPr lang="en-US"/>
            </a:p>
          </p:txBody>
        </p:sp>
        <p:sp>
          <p:nvSpPr>
            <p:cNvPr id="113" name="Freeform 563">
              <a:extLst>
                <a:ext uri="{FF2B5EF4-FFF2-40B4-BE49-F238E27FC236}">
                  <a16:creationId xmlns:a16="http://schemas.microsoft.com/office/drawing/2014/main" id="{6E480524-1FD8-8241-32CA-D6994DDE1AB8}"/>
                </a:ext>
              </a:extLst>
            </p:cNvPr>
            <p:cNvSpPr/>
            <p:nvPr/>
          </p:nvSpPr>
          <p:spPr>
            <a:xfrm>
              <a:off x="6781699" y="3210458"/>
              <a:ext cx="4083" cy="5968"/>
            </a:xfrm>
            <a:custGeom>
              <a:avLst/>
              <a:gdLst>
                <a:gd name="connsiteX0" fmla="*/ 0 w 4083"/>
                <a:gd name="connsiteY0" fmla="*/ 0 h 5968"/>
                <a:gd name="connsiteX1" fmla="*/ 0 w 4083"/>
                <a:gd name="connsiteY1" fmla="*/ 0 h 5968"/>
                <a:gd name="connsiteX2" fmla="*/ 0 w 4083"/>
                <a:gd name="connsiteY2" fmla="*/ 0 h 5968"/>
              </a:gdLst>
              <a:ahLst/>
              <a:cxnLst>
                <a:cxn ang="0">
                  <a:pos x="connsiteX0" y="connsiteY0"/>
                </a:cxn>
                <a:cxn ang="0">
                  <a:pos x="connsiteX1" y="connsiteY1"/>
                </a:cxn>
                <a:cxn ang="0">
                  <a:pos x="connsiteX2" y="connsiteY2"/>
                </a:cxn>
              </a:cxnLst>
              <a:rect l="l" t="t" r="r" b="b"/>
              <a:pathLst>
                <a:path w="4083" h="5968">
                  <a:moveTo>
                    <a:pt x="0" y="0"/>
                  </a:moveTo>
                  <a:cubicBezTo>
                    <a:pt x="7772" y="11659"/>
                    <a:pt x="2514" y="3200"/>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114" name="Freeform 564">
              <a:extLst>
                <a:ext uri="{FF2B5EF4-FFF2-40B4-BE49-F238E27FC236}">
                  <a16:creationId xmlns:a16="http://schemas.microsoft.com/office/drawing/2014/main" id="{5ADF369C-7478-8E66-C458-2D2D497285F2}"/>
                </a:ext>
              </a:extLst>
            </p:cNvPr>
            <p:cNvSpPr/>
            <p:nvPr/>
          </p:nvSpPr>
          <p:spPr>
            <a:xfrm>
              <a:off x="6515155" y="3163189"/>
              <a:ext cx="311121" cy="196154"/>
            </a:xfrm>
            <a:custGeom>
              <a:avLst/>
              <a:gdLst>
                <a:gd name="connsiteX0" fmla="*/ 292376 w 311121"/>
                <a:gd name="connsiteY0" fmla="*/ 97333 h 196154"/>
                <a:gd name="connsiteX1" fmla="*/ 288718 w 311121"/>
                <a:gd name="connsiteY1" fmla="*/ 87503 h 196154"/>
                <a:gd name="connsiteX2" fmla="*/ 286889 w 311121"/>
                <a:gd name="connsiteY2" fmla="*/ 82702 h 196154"/>
                <a:gd name="connsiteX3" fmla="*/ 286432 w 311121"/>
                <a:gd name="connsiteY3" fmla="*/ 81559 h 196154"/>
                <a:gd name="connsiteX4" fmla="*/ 282774 w 311121"/>
                <a:gd name="connsiteY4" fmla="*/ 73787 h 196154"/>
                <a:gd name="connsiteX5" fmla="*/ 266544 w 311121"/>
                <a:gd name="connsiteY5" fmla="*/ 47269 h 196154"/>
                <a:gd name="connsiteX6" fmla="*/ 266544 w 311121"/>
                <a:gd name="connsiteY6" fmla="*/ 47269 h 196154"/>
                <a:gd name="connsiteX7" fmla="*/ 260829 w 311121"/>
                <a:gd name="connsiteY7" fmla="*/ 40640 h 196154"/>
                <a:gd name="connsiteX8" fmla="*/ 248713 w 311121"/>
                <a:gd name="connsiteY8" fmla="*/ 28753 h 196154"/>
                <a:gd name="connsiteX9" fmla="*/ 242312 w 311121"/>
                <a:gd name="connsiteY9" fmla="*/ 23495 h 196154"/>
                <a:gd name="connsiteX10" fmla="*/ 244598 w 311121"/>
                <a:gd name="connsiteY10" fmla="*/ 25324 h 196154"/>
                <a:gd name="connsiteX11" fmla="*/ 244598 w 311121"/>
                <a:gd name="connsiteY11" fmla="*/ 25324 h 196154"/>
                <a:gd name="connsiteX12" fmla="*/ 243684 w 311121"/>
                <a:gd name="connsiteY12" fmla="*/ 24638 h 196154"/>
                <a:gd name="connsiteX13" fmla="*/ 229739 w 311121"/>
                <a:gd name="connsiteY13" fmla="*/ 15951 h 196154"/>
                <a:gd name="connsiteX14" fmla="*/ 215338 w 311121"/>
                <a:gd name="connsiteY14" fmla="*/ 8864 h 196154"/>
                <a:gd name="connsiteX15" fmla="*/ 209851 w 311121"/>
                <a:gd name="connsiteY15" fmla="*/ 7264 h 196154"/>
                <a:gd name="connsiteX16" fmla="*/ 184248 w 311121"/>
                <a:gd name="connsiteY16" fmla="*/ 1092 h 196154"/>
                <a:gd name="connsiteX17" fmla="*/ 138071 w 311121"/>
                <a:gd name="connsiteY17" fmla="*/ 1321 h 196154"/>
                <a:gd name="connsiteX18" fmla="*/ 96923 w 311121"/>
                <a:gd name="connsiteY18" fmla="*/ 11608 h 196154"/>
                <a:gd name="connsiteX19" fmla="*/ 85493 w 311121"/>
                <a:gd name="connsiteY19" fmla="*/ 15722 h 196154"/>
                <a:gd name="connsiteX20" fmla="*/ 80235 w 311121"/>
                <a:gd name="connsiteY20" fmla="*/ 18008 h 196154"/>
                <a:gd name="connsiteX21" fmla="*/ 61947 w 311121"/>
                <a:gd name="connsiteY21" fmla="*/ 27381 h 196154"/>
                <a:gd name="connsiteX22" fmla="*/ 41830 w 311121"/>
                <a:gd name="connsiteY22" fmla="*/ 39954 h 196154"/>
                <a:gd name="connsiteX23" fmla="*/ 38858 w 311121"/>
                <a:gd name="connsiteY23" fmla="*/ 44755 h 196154"/>
                <a:gd name="connsiteX24" fmla="*/ 23542 w 311121"/>
                <a:gd name="connsiteY24" fmla="*/ 72187 h 196154"/>
                <a:gd name="connsiteX25" fmla="*/ 16913 w 311121"/>
                <a:gd name="connsiteY25" fmla="*/ 85445 h 196154"/>
                <a:gd name="connsiteX26" fmla="*/ 14855 w 311121"/>
                <a:gd name="connsiteY26" fmla="*/ 90017 h 196154"/>
                <a:gd name="connsiteX27" fmla="*/ 2511 w 311121"/>
                <a:gd name="connsiteY27" fmla="*/ 141452 h 196154"/>
                <a:gd name="connsiteX28" fmla="*/ 225 w 311121"/>
                <a:gd name="connsiteY28" fmla="*/ 192659 h 196154"/>
                <a:gd name="connsiteX29" fmla="*/ 225 w 311121"/>
                <a:gd name="connsiteY29" fmla="*/ 196088 h 196154"/>
                <a:gd name="connsiteX30" fmla="*/ 911 w 311121"/>
                <a:gd name="connsiteY30" fmla="*/ 196088 h 196154"/>
                <a:gd name="connsiteX31" fmla="*/ 3425 w 311121"/>
                <a:gd name="connsiteY31" fmla="*/ 195859 h 196154"/>
                <a:gd name="connsiteX32" fmla="*/ 4797 w 311121"/>
                <a:gd name="connsiteY32" fmla="*/ 195631 h 196154"/>
                <a:gd name="connsiteX33" fmla="*/ 7312 w 311121"/>
                <a:gd name="connsiteY33" fmla="*/ 195402 h 196154"/>
                <a:gd name="connsiteX34" fmla="*/ 8683 w 311121"/>
                <a:gd name="connsiteY34" fmla="*/ 195173 h 196154"/>
                <a:gd name="connsiteX35" fmla="*/ 11198 w 311121"/>
                <a:gd name="connsiteY35" fmla="*/ 194945 h 196154"/>
                <a:gd name="connsiteX36" fmla="*/ 12341 w 311121"/>
                <a:gd name="connsiteY36" fmla="*/ 194945 h 196154"/>
                <a:gd name="connsiteX37" fmla="*/ 16227 w 311121"/>
                <a:gd name="connsiteY37" fmla="*/ 194716 h 196154"/>
                <a:gd name="connsiteX38" fmla="*/ 24457 w 311121"/>
                <a:gd name="connsiteY38" fmla="*/ 184429 h 196154"/>
                <a:gd name="connsiteX39" fmla="*/ 29486 w 311121"/>
                <a:gd name="connsiteY39" fmla="*/ 127965 h 196154"/>
                <a:gd name="connsiteX40" fmla="*/ 110182 w 311121"/>
                <a:gd name="connsiteY40" fmla="*/ 30353 h 196154"/>
                <a:gd name="connsiteX41" fmla="*/ 237283 w 311121"/>
                <a:gd name="connsiteY41" fmla="*/ 82474 h 196154"/>
                <a:gd name="connsiteX42" fmla="*/ 255114 w 311121"/>
                <a:gd name="connsiteY42" fmla="*/ 191516 h 196154"/>
                <a:gd name="connsiteX43" fmla="*/ 309063 w 311121"/>
                <a:gd name="connsiteY43" fmla="*/ 194945 h 196154"/>
                <a:gd name="connsiteX44" fmla="*/ 311121 w 311121"/>
                <a:gd name="connsiteY44" fmla="*/ 194945 h 196154"/>
                <a:gd name="connsiteX45" fmla="*/ 311121 w 311121"/>
                <a:gd name="connsiteY45" fmla="*/ 194945 h 196154"/>
                <a:gd name="connsiteX46" fmla="*/ 308606 w 311121"/>
                <a:gd name="connsiteY46" fmla="*/ 164084 h 196154"/>
                <a:gd name="connsiteX47" fmla="*/ 292376 w 311121"/>
                <a:gd name="connsiteY47" fmla="*/ 97333 h 19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11121" h="196154">
                  <a:moveTo>
                    <a:pt x="292376" y="97333"/>
                  </a:moveTo>
                  <a:cubicBezTo>
                    <a:pt x="291233" y="94132"/>
                    <a:pt x="290090" y="90932"/>
                    <a:pt x="288718" y="87503"/>
                  </a:cubicBezTo>
                  <a:cubicBezTo>
                    <a:pt x="289404" y="89103"/>
                    <a:pt x="289175" y="88874"/>
                    <a:pt x="286889" y="82702"/>
                  </a:cubicBezTo>
                  <a:cubicBezTo>
                    <a:pt x="286661" y="82245"/>
                    <a:pt x="286661" y="82016"/>
                    <a:pt x="286432" y="81559"/>
                  </a:cubicBezTo>
                  <a:cubicBezTo>
                    <a:pt x="285289" y="79045"/>
                    <a:pt x="283917" y="76301"/>
                    <a:pt x="282774" y="73787"/>
                  </a:cubicBezTo>
                  <a:cubicBezTo>
                    <a:pt x="277974" y="64414"/>
                    <a:pt x="272487" y="55956"/>
                    <a:pt x="266544" y="47269"/>
                  </a:cubicBezTo>
                  <a:cubicBezTo>
                    <a:pt x="266544" y="47269"/>
                    <a:pt x="266544" y="47269"/>
                    <a:pt x="266544" y="47269"/>
                  </a:cubicBezTo>
                  <a:cubicBezTo>
                    <a:pt x="264715" y="44983"/>
                    <a:pt x="262886" y="42926"/>
                    <a:pt x="260829" y="40640"/>
                  </a:cubicBezTo>
                  <a:cubicBezTo>
                    <a:pt x="256943" y="36525"/>
                    <a:pt x="252828" y="32410"/>
                    <a:pt x="248713" y="28753"/>
                  </a:cubicBezTo>
                  <a:cubicBezTo>
                    <a:pt x="246656" y="26924"/>
                    <a:pt x="244370" y="25324"/>
                    <a:pt x="242312" y="23495"/>
                  </a:cubicBezTo>
                  <a:cubicBezTo>
                    <a:pt x="243227" y="24181"/>
                    <a:pt x="243912" y="24866"/>
                    <a:pt x="244598" y="25324"/>
                  </a:cubicBezTo>
                  <a:cubicBezTo>
                    <a:pt x="247799" y="27838"/>
                    <a:pt x="252828" y="32410"/>
                    <a:pt x="244598" y="25324"/>
                  </a:cubicBezTo>
                  <a:cubicBezTo>
                    <a:pt x="244370" y="25095"/>
                    <a:pt x="244141" y="24866"/>
                    <a:pt x="243684" y="24638"/>
                  </a:cubicBezTo>
                  <a:cubicBezTo>
                    <a:pt x="239112" y="21437"/>
                    <a:pt x="234540" y="18694"/>
                    <a:pt x="229739" y="15951"/>
                  </a:cubicBezTo>
                  <a:cubicBezTo>
                    <a:pt x="224939" y="13208"/>
                    <a:pt x="220138" y="11150"/>
                    <a:pt x="215338" y="8864"/>
                  </a:cubicBezTo>
                  <a:cubicBezTo>
                    <a:pt x="231797" y="16865"/>
                    <a:pt x="214652" y="8864"/>
                    <a:pt x="209851" y="7264"/>
                  </a:cubicBezTo>
                  <a:cubicBezTo>
                    <a:pt x="201393" y="4521"/>
                    <a:pt x="192935" y="2692"/>
                    <a:pt x="184248" y="1092"/>
                  </a:cubicBezTo>
                  <a:cubicBezTo>
                    <a:pt x="168932" y="-508"/>
                    <a:pt x="153387" y="-280"/>
                    <a:pt x="138071" y="1321"/>
                  </a:cubicBezTo>
                  <a:cubicBezTo>
                    <a:pt x="124126" y="3607"/>
                    <a:pt x="110410" y="7036"/>
                    <a:pt x="96923" y="11608"/>
                  </a:cubicBezTo>
                  <a:cubicBezTo>
                    <a:pt x="93037" y="12979"/>
                    <a:pt x="89150" y="14351"/>
                    <a:pt x="85493" y="15722"/>
                  </a:cubicBezTo>
                  <a:cubicBezTo>
                    <a:pt x="82064" y="17323"/>
                    <a:pt x="80464" y="18008"/>
                    <a:pt x="80235" y="18008"/>
                  </a:cubicBezTo>
                  <a:cubicBezTo>
                    <a:pt x="74063" y="20980"/>
                    <a:pt x="67891" y="23952"/>
                    <a:pt x="61947" y="27381"/>
                  </a:cubicBezTo>
                  <a:cubicBezTo>
                    <a:pt x="55089" y="31267"/>
                    <a:pt x="48460" y="35382"/>
                    <a:pt x="41830" y="39954"/>
                  </a:cubicBezTo>
                  <a:cubicBezTo>
                    <a:pt x="40916" y="41554"/>
                    <a:pt x="39773" y="43154"/>
                    <a:pt x="38858" y="44755"/>
                  </a:cubicBezTo>
                  <a:cubicBezTo>
                    <a:pt x="33372" y="53670"/>
                    <a:pt x="28343" y="62814"/>
                    <a:pt x="23542" y="72187"/>
                  </a:cubicBezTo>
                  <a:cubicBezTo>
                    <a:pt x="21256" y="76530"/>
                    <a:pt x="19199" y="81102"/>
                    <a:pt x="16913" y="85445"/>
                  </a:cubicBezTo>
                  <a:cubicBezTo>
                    <a:pt x="16227" y="87046"/>
                    <a:pt x="15541" y="88417"/>
                    <a:pt x="14855" y="90017"/>
                  </a:cubicBezTo>
                  <a:cubicBezTo>
                    <a:pt x="9140" y="106934"/>
                    <a:pt x="5026" y="123850"/>
                    <a:pt x="2511" y="141452"/>
                  </a:cubicBezTo>
                  <a:cubicBezTo>
                    <a:pt x="454" y="158369"/>
                    <a:pt x="-461" y="175514"/>
                    <a:pt x="225" y="192659"/>
                  </a:cubicBezTo>
                  <a:cubicBezTo>
                    <a:pt x="225" y="193802"/>
                    <a:pt x="225" y="194945"/>
                    <a:pt x="225" y="196088"/>
                  </a:cubicBezTo>
                  <a:cubicBezTo>
                    <a:pt x="454" y="196088"/>
                    <a:pt x="682" y="196088"/>
                    <a:pt x="911" y="196088"/>
                  </a:cubicBezTo>
                  <a:cubicBezTo>
                    <a:pt x="1825" y="196088"/>
                    <a:pt x="2511" y="195859"/>
                    <a:pt x="3425" y="195859"/>
                  </a:cubicBezTo>
                  <a:cubicBezTo>
                    <a:pt x="3883" y="195859"/>
                    <a:pt x="4340" y="195859"/>
                    <a:pt x="4797" y="195631"/>
                  </a:cubicBezTo>
                  <a:cubicBezTo>
                    <a:pt x="5711" y="195631"/>
                    <a:pt x="6397" y="195402"/>
                    <a:pt x="7312" y="195402"/>
                  </a:cubicBezTo>
                  <a:cubicBezTo>
                    <a:pt x="7769" y="195402"/>
                    <a:pt x="8226" y="195402"/>
                    <a:pt x="8683" y="195173"/>
                  </a:cubicBezTo>
                  <a:cubicBezTo>
                    <a:pt x="9598" y="195173"/>
                    <a:pt x="10512" y="194945"/>
                    <a:pt x="11198" y="194945"/>
                  </a:cubicBezTo>
                  <a:cubicBezTo>
                    <a:pt x="11655" y="194945"/>
                    <a:pt x="12112" y="194945"/>
                    <a:pt x="12341" y="194945"/>
                  </a:cubicBezTo>
                  <a:cubicBezTo>
                    <a:pt x="13712" y="194945"/>
                    <a:pt x="14855" y="194716"/>
                    <a:pt x="16227" y="194716"/>
                  </a:cubicBezTo>
                  <a:cubicBezTo>
                    <a:pt x="22399" y="194488"/>
                    <a:pt x="25600" y="190830"/>
                    <a:pt x="24457" y="184429"/>
                  </a:cubicBezTo>
                  <a:cubicBezTo>
                    <a:pt x="21485" y="165227"/>
                    <a:pt x="26514" y="146482"/>
                    <a:pt x="29486" y="127965"/>
                  </a:cubicBezTo>
                  <a:cubicBezTo>
                    <a:pt x="37258" y="78816"/>
                    <a:pt x="60575" y="44069"/>
                    <a:pt x="110182" y="30353"/>
                  </a:cubicBezTo>
                  <a:cubicBezTo>
                    <a:pt x="164131" y="15494"/>
                    <a:pt x="215566" y="29210"/>
                    <a:pt x="237283" y="82474"/>
                  </a:cubicBezTo>
                  <a:cubicBezTo>
                    <a:pt x="248027" y="108534"/>
                    <a:pt x="245741" y="183515"/>
                    <a:pt x="255114" y="191516"/>
                  </a:cubicBezTo>
                  <a:cubicBezTo>
                    <a:pt x="264258" y="199288"/>
                    <a:pt x="302434" y="194945"/>
                    <a:pt x="309063" y="194945"/>
                  </a:cubicBezTo>
                  <a:cubicBezTo>
                    <a:pt x="309749" y="194945"/>
                    <a:pt x="310435" y="194945"/>
                    <a:pt x="311121" y="194945"/>
                  </a:cubicBezTo>
                  <a:cubicBezTo>
                    <a:pt x="311121" y="194945"/>
                    <a:pt x="311121" y="194945"/>
                    <a:pt x="311121" y="194945"/>
                  </a:cubicBezTo>
                  <a:cubicBezTo>
                    <a:pt x="310664" y="184658"/>
                    <a:pt x="309749" y="174371"/>
                    <a:pt x="308606" y="164084"/>
                  </a:cubicBezTo>
                  <a:cubicBezTo>
                    <a:pt x="304949" y="141681"/>
                    <a:pt x="299919" y="119050"/>
                    <a:pt x="292376" y="97333"/>
                  </a:cubicBezTo>
                  <a:close/>
                </a:path>
              </a:pathLst>
            </a:custGeom>
            <a:solidFill>
              <a:srgbClr val="FFFFFF"/>
            </a:solidFill>
            <a:ln w="2286" cap="flat">
              <a:noFill/>
              <a:prstDash val="solid"/>
              <a:miter/>
            </a:ln>
          </p:spPr>
          <p:txBody>
            <a:bodyPr rtlCol="0" anchor="ctr"/>
            <a:lstStyle/>
            <a:p>
              <a:endParaRPr lang="en-US"/>
            </a:p>
          </p:txBody>
        </p:sp>
        <p:sp>
          <p:nvSpPr>
            <p:cNvPr id="115" name="Freeform 565">
              <a:extLst>
                <a:ext uri="{FF2B5EF4-FFF2-40B4-BE49-F238E27FC236}">
                  <a16:creationId xmlns:a16="http://schemas.microsoft.com/office/drawing/2014/main" id="{8C6DBFB4-3A58-C77F-477A-6101AE7017EB}"/>
                </a:ext>
              </a:extLst>
            </p:cNvPr>
            <p:cNvSpPr/>
            <p:nvPr/>
          </p:nvSpPr>
          <p:spPr>
            <a:xfrm>
              <a:off x="6651626" y="3519297"/>
              <a:ext cx="2243" cy="4987"/>
            </a:xfrm>
            <a:custGeom>
              <a:avLst/>
              <a:gdLst>
                <a:gd name="connsiteX0" fmla="*/ 914 w 2243"/>
                <a:gd name="connsiteY0" fmla="*/ 2057 h 4987"/>
                <a:gd name="connsiteX1" fmla="*/ 686 w 2243"/>
                <a:gd name="connsiteY1" fmla="*/ 2515 h 4987"/>
                <a:gd name="connsiteX2" fmla="*/ 0 w 2243"/>
                <a:gd name="connsiteY2" fmla="*/ 0 h 4987"/>
                <a:gd name="connsiteX3" fmla="*/ 229 w 2243"/>
                <a:gd name="connsiteY3" fmla="*/ 457 h 4987"/>
                <a:gd name="connsiteX4" fmla="*/ 914 w 2243"/>
                <a:gd name="connsiteY4" fmla="*/ 2057 h 4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 h="4987">
                  <a:moveTo>
                    <a:pt x="914" y="2057"/>
                  </a:moveTo>
                  <a:cubicBezTo>
                    <a:pt x="1372" y="2972"/>
                    <a:pt x="1143" y="2972"/>
                    <a:pt x="686" y="2515"/>
                  </a:cubicBezTo>
                  <a:cubicBezTo>
                    <a:pt x="2057" y="6629"/>
                    <a:pt x="3658" y="5486"/>
                    <a:pt x="0" y="0"/>
                  </a:cubicBezTo>
                  <a:cubicBezTo>
                    <a:pt x="0" y="229"/>
                    <a:pt x="0" y="457"/>
                    <a:pt x="229" y="457"/>
                  </a:cubicBezTo>
                  <a:cubicBezTo>
                    <a:pt x="229" y="1143"/>
                    <a:pt x="686" y="1600"/>
                    <a:pt x="914" y="2057"/>
                  </a:cubicBezTo>
                  <a:close/>
                </a:path>
              </a:pathLst>
            </a:custGeom>
            <a:solidFill>
              <a:srgbClr val="FFFFFF"/>
            </a:solidFill>
            <a:ln w="2286" cap="flat">
              <a:noFill/>
              <a:prstDash val="solid"/>
              <a:miter/>
            </a:ln>
          </p:spPr>
          <p:txBody>
            <a:bodyPr rtlCol="0" anchor="ctr"/>
            <a:lstStyle/>
            <a:p>
              <a:endParaRPr lang="en-US"/>
            </a:p>
          </p:txBody>
        </p:sp>
        <p:sp>
          <p:nvSpPr>
            <p:cNvPr id="116" name="Freeform 566">
              <a:extLst>
                <a:ext uri="{FF2B5EF4-FFF2-40B4-BE49-F238E27FC236}">
                  <a16:creationId xmlns:a16="http://schemas.microsoft.com/office/drawing/2014/main" id="{9959CEB6-EC39-1FAC-6E34-EEB6266C8B0F}"/>
                </a:ext>
              </a:extLst>
            </p:cNvPr>
            <p:cNvSpPr/>
            <p:nvPr/>
          </p:nvSpPr>
          <p:spPr>
            <a:xfrm>
              <a:off x="6581446" y="3513810"/>
              <a:ext cx="165540" cy="241412"/>
            </a:xfrm>
            <a:custGeom>
              <a:avLst/>
              <a:gdLst>
                <a:gd name="connsiteX0" fmla="*/ 140818 w 165540"/>
                <a:gd name="connsiteY0" fmla="*/ 47320 h 241412"/>
                <a:gd name="connsiteX1" fmla="*/ 56007 w 165540"/>
                <a:gd name="connsiteY1" fmla="*/ 93040 h 241412"/>
                <a:gd name="connsiteX2" fmla="*/ 0 w 165540"/>
                <a:gd name="connsiteY2" fmla="*/ 69723 h 241412"/>
                <a:gd name="connsiteX3" fmla="*/ 1143 w 165540"/>
                <a:gd name="connsiteY3" fmla="*/ 73609 h 241412"/>
                <a:gd name="connsiteX4" fmla="*/ 1372 w 165540"/>
                <a:gd name="connsiteY4" fmla="*/ 74066 h 241412"/>
                <a:gd name="connsiteX5" fmla="*/ 2743 w 165540"/>
                <a:gd name="connsiteY5" fmla="*/ 77495 h 241412"/>
                <a:gd name="connsiteX6" fmla="*/ 2972 w 165540"/>
                <a:gd name="connsiteY6" fmla="*/ 78181 h 241412"/>
                <a:gd name="connsiteX7" fmla="*/ 4572 w 165540"/>
                <a:gd name="connsiteY7" fmla="*/ 81382 h 241412"/>
                <a:gd name="connsiteX8" fmla="*/ 4801 w 165540"/>
                <a:gd name="connsiteY8" fmla="*/ 82067 h 241412"/>
                <a:gd name="connsiteX9" fmla="*/ 6401 w 165540"/>
                <a:gd name="connsiteY9" fmla="*/ 85268 h 241412"/>
                <a:gd name="connsiteX10" fmla="*/ 6629 w 165540"/>
                <a:gd name="connsiteY10" fmla="*/ 85725 h 241412"/>
                <a:gd name="connsiteX11" fmla="*/ 8458 w 165540"/>
                <a:gd name="connsiteY11" fmla="*/ 88925 h 241412"/>
                <a:gd name="connsiteX12" fmla="*/ 8458 w 165540"/>
                <a:gd name="connsiteY12" fmla="*/ 89154 h 241412"/>
                <a:gd name="connsiteX13" fmla="*/ 15773 w 165540"/>
                <a:gd name="connsiteY13" fmla="*/ 98755 h 241412"/>
                <a:gd name="connsiteX14" fmla="*/ 15773 w 165540"/>
                <a:gd name="connsiteY14" fmla="*/ 98984 h 241412"/>
                <a:gd name="connsiteX15" fmla="*/ 17831 w 165540"/>
                <a:gd name="connsiteY15" fmla="*/ 101041 h 241412"/>
                <a:gd name="connsiteX16" fmla="*/ 18974 w 165540"/>
                <a:gd name="connsiteY16" fmla="*/ 102184 h 241412"/>
                <a:gd name="connsiteX17" fmla="*/ 20803 w 165540"/>
                <a:gd name="connsiteY17" fmla="*/ 104013 h 241412"/>
                <a:gd name="connsiteX18" fmla="*/ 22174 w 165540"/>
                <a:gd name="connsiteY18" fmla="*/ 105385 h 241412"/>
                <a:gd name="connsiteX19" fmla="*/ 24003 w 165540"/>
                <a:gd name="connsiteY19" fmla="*/ 106985 h 241412"/>
                <a:gd name="connsiteX20" fmla="*/ 25603 w 165540"/>
                <a:gd name="connsiteY20" fmla="*/ 108356 h 241412"/>
                <a:gd name="connsiteX21" fmla="*/ 27432 w 165540"/>
                <a:gd name="connsiteY21" fmla="*/ 109728 h 241412"/>
                <a:gd name="connsiteX22" fmla="*/ 29261 w 165540"/>
                <a:gd name="connsiteY22" fmla="*/ 111100 h 241412"/>
                <a:gd name="connsiteX23" fmla="*/ 31090 w 165540"/>
                <a:gd name="connsiteY23" fmla="*/ 112243 h 241412"/>
                <a:gd name="connsiteX24" fmla="*/ 33376 w 165540"/>
                <a:gd name="connsiteY24" fmla="*/ 113614 h 241412"/>
                <a:gd name="connsiteX25" fmla="*/ 34976 w 165540"/>
                <a:gd name="connsiteY25" fmla="*/ 114529 h 241412"/>
                <a:gd name="connsiteX26" fmla="*/ 37719 w 165540"/>
                <a:gd name="connsiteY26" fmla="*/ 115900 h 241412"/>
                <a:gd name="connsiteX27" fmla="*/ 39091 w 165540"/>
                <a:gd name="connsiteY27" fmla="*/ 116586 h 241412"/>
                <a:gd name="connsiteX28" fmla="*/ 43434 w 165540"/>
                <a:gd name="connsiteY28" fmla="*/ 118643 h 241412"/>
                <a:gd name="connsiteX29" fmla="*/ 60350 w 165540"/>
                <a:gd name="connsiteY29" fmla="*/ 145390 h 241412"/>
                <a:gd name="connsiteX30" fmla="*/ 59436 w 165540"/>
                <a:gd name="connsiteY30" fmla="*/ 180594 h 241412"/>
                <a:gd name="connsiteX31" fmla="*/ 59436 w 165540"/>
                <a:gd name="connsiteY31" fmla="*/ 211455 h 241412"/>
                <a:gd name="connsiteX32" fmla="*/ 89383 w 165540"/>
                <a:gd name="connsiteY32" fmla="*/ 241402 h 241412"/>
                <a:gd name="connsiteX33" fmla="*/ 106299 w 165540"/>
                <a:gd name="connsiteY33" fmla="*/ 228600 h 241412"/>
                <a:gd name="connsiteX34" fmla="*/ 108585 w 165540"/>
                <a:gd name="connsiteY34" fmla="*/ 158648 h 241412"/>
                <a:gd name="connsiteX35" fmla="*/ 127330 w 165540"/>
                <a:gd name="connsiteY35" fmla="*/ 119329 h 241412"/>
                <a:gd name="connsiteX36" fmla="*/ 162078 w 165540"/>
                <a:gd name="connsiteY36" fmla="*/ 74524 h 241412"/>
                <a:gd name="connsiteX37" fmla="*/ 162992 w 165540"/>
                <a:gd name="connsiteY37" fmla="*/ 23546 h 241412"/>
                <a:gd name="connsiteX38" fmla="*/ 162078 w 165540"/>
                <a:gd name="connsiteY38" fmla="*/ 20117 h 241412"/>
                <a:gd name="connsiteX39" fmla="*/ 161620 w 165540"/>
                <a:gd name="connsiteY39" fmla="*/ 18974 h 241412"/>
                <a:gd name="connsiteX40" fmla="*/ 160935 w 165540"/>
                <a:gd name="connsiteY40" fmla="*/ 16688 h 241412"/>
                <a:gd name="connsiteX41" fmla="*/ 160477 w 165540"/>
                <a:gd name="connsiteY41" fmla="*/ 15316 h 241412"/>
                <a:gd name="connsiteX42" fmla="*/ 159563 w 165540"/>
                <a:gd name="connsiteY42" fmla="*/ 13259 h 241412"/>
                <a:gd name="connsiteX43" fmla="*/ 158877 w 165540"/>
                <a:gd name="connsiteY43" fmla="*/ 11887 h 241412"/>
                <a:gd name="connsiteX44" fmla="*/ 157963 w 165540"/>
                <a:gd name="connsiteY44" fmla="*/ 10058 h 241412"/>
                <a:gd name="connsiteX45" fmla="*/ 157048 w 165540"/>
                <a:gd name="connsiteY45" fmla="*/ 8687 h 241412"/>
                <a:gd name="connsiteX46" fmla="*/ 155905 w 165540"/>
                <a:gd name="connsiteY46" fmla="*/ 7087 h 241412"/>
                <a:gd name="connsiteX47" fmla="*/ 154991 w 165540"/>
                <a:gd name="connsiteY47" fmla="*/ 5715 h 241412"/>
                <a:gd name="connsiteX48" fmla="*/ 153619 w 165540"/>
                <a:gd name="connsiteY48" fmla="*/ 4115 h 241412"/>
                <a:gd name="connsiteX49" fmla="*/ 152476 w 165540"/>
                <a:gd name="connsiteY49" fmla="*/ 2743 h 241412"/>
                <a:gd name="connsiteX50" fmla="*/ 149962 w 165540"/>
                <a:gd name="connsiteY50" fmla="*/ 0 h 241412"/>
                <a:gd name="connsiteX51" fmla="*/ 140818 w 165540"/>
                <a:gd name="connsiteY51" fmla="*/ 47320 h 2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5540" h="241412">
                  <a:moveTo>
                    <a:pt x="140818" y="47320"/>
                  </a:moveTo>
                  <a:cubicBezTo>
                    <a:pt x="125273" y="77495"/>
                    <a:pt x="88925" y="93955"/>
                    <a:pt x="56007" y="93040"/>
                  </a:cubicBezTo>
                  <a:cubicBezTo>
                    <a:pt x="33833" y="92354"/>
                    <a:pt x="14402" y="83896"/>
                    <a:pt x="0" y="69723"/>
                  </a:cubicBezTo>
                  <a:cubicBezTo>
                    <a:pt x="457" y="71095"/>
                    <a:pt x="914" y="72238"/>
                    <a:pt x="1143" y="73609"/>
                  </a:cubicBezTo>
                  <a:cubicBezTo>
                    <a:pt x="1143" y="73838"/>
                    <a:pt x="1143" y="73838"/>
                    <a:pt x="1372" y="74066"/>
                  </a:cubicBezTo>
                  <a:cubicBezTo>
                    <a:pt x="1829" y="75209"/>
                    <a:pt x="2286" y="76352"/>
                    <a:pt x="2743" y="77495"/>
                  </a:cubicBezTo>
                  <a:cubicBezTo>
                    <a:pt x="2743" y="77724"/>
                    <a:pt x="2972" y="77953"/>
                    <a:pt x="2972" y="78181"/>
                  </a:cubicBezTo>
                  <a:cubicBezTo>
                    <a:pt x="3429" y="79324"/>
                    <a:pt x="3886" y="80467"/>
                    <a:pt x="4572" y="81382"/>
                  </a:cubicBezTo>
                  <a:cubicBezTo>
                    <a:pt x="4572" y="81610"/>
                    <a:pt x="4801" y="81839"/>
                    <a:pt x="4801" y="82067"/>
                  </a:cubicBezTo>
                  <a:cubicBezTo>
                    <a:pt x="5258" y="83210"/>
                    <a:pt x="5944" y="84125"/>
                    <a:pt x="6401" y="85268"/>
                  </a:cubicBezTo>
                  <a:cubicBezTo>
                    <a:pt x="6401" y="85496"/>
                    <a:pt x="6629" y="85725"/>
                    <a:pt x="6629" y="85725"/>
                  </a:cubicBezTo>
                  <a:cubicBezTo>
                    <a:pt x="7315" y="86868"/>
                    <a:pt x="7772" y="87782"/>
                    <a:pt x="8458" y="88925"/>
                  </a:cubicBezTo>
                  <a:cubicBezTo>
                    <a:pt x="8458" y="88925"/>
                    <a:pt x="8458" y="88925"/>
                    <a:pt x="8458" y="89154"/>
                  </a:cubicBezTo>
                  <a:cubicBezTo>
                    <a:pt x="10744" y="92583"/>
                    <a:pt x="13030" y="95783"/>
                    <a:pt x="15773" y="98755"/>
                  </a:cubicBezTo>
                  <a:cubicBezTo>
                    <a:pt x="15773" y="98755"/>
                    <a:pt x="15773" y="98755"/>
                    <a:pt x="15773" y="98984"/>
                  </a:cubicBezTo>
                  <a:cubicBezTo>
                    <a:pt x="16459" y="99670"/>
                    <a:pt x="17145" y="100355"/>
                    <a:pt x="17831" y="101041"/>
                  </a:cubicBezTo>
                  <a:cubicBezTo>
                    <a:pt x="18288" y="101498"/>
                    <a:pt x="18517" y="101727"/>
                    <a:pt x="18974" y="102184"/>
                  </a:cubicBezTo>
                  <a:cubicBezTo>
                    <a:pt x="19660" y="102870"/>
                    <a:pt x="20345" y="103327"/>
                    <a:pt x="20803" y="104013"/>
                  </a:cubicBezTo>
                  <a:cubicBezTo>
                    <a:pt x="21260" y="104470"/>
                    <a:pt x="21717" y="104927"/>
                    <a:pt x="22174" y="105385"/>
                  </a:cubicBezTo>
                  <a:cubicBezTo>
                    <a:pt x="22860" y="105842"/>
                    <a:pt x="23317" y="106528"/>
                    <a:pt x="24003" y="106985"/>
                  </a:cubicBezTo>
                  <a:cubicBezTo>
                    <a:pt x="24460" y="107442"/>
                    <a:pt x="25146" y="107899"/>
                    <a:pt x="25603" y="108356"/>
                  </a:cubicBezTo>
                  <a:cubicBezTo>
                    <a:pt x="26289" y="108814"/>
                    <a:pt x="26746" y="109271"/>
                    <a:pt x="27432" y="109728"/>
                  </a:cubicBezTo>
                  <a:cubicBezTo>
                    <a:pt x="28118" y="110185"/>
                    <a:pt x="28804" y="110642"/>
                    <a:pt x="29261" y="111100"/>
                  </a:cubicBezTo>
                  <a:cubicBezTo>
                    <a:pt x="29947" y="111557"/>
                    <a:pt x="30404" y="112014"/>
                    <a:pt x="31090" y="112243"/>
                  </a:cubicBezTo>
                  <a:cubicBezTo>
                    <a:pt x="31775" y="112700"/>
                    <a:pt x="32461" y="113157"/>
                    <a:pt x="33376" y="113614"/>
                  </a:cubicBezTo>
                  <a:cubicBezTo>
                    <a:pt x="33833" y="113843"/>
                    <a:pt x="34519" y="114300"/>
                    <a:pt x="34976" y="114529"/>
                  </a:cubicBezTo>
                  <a:cubicBezTo>
                    <a:pt x="35890" y="114986"/>
                    <a:pt x="36805" y="115443"/>
                    <a:pt x="37719" y="115900"/>
                  </a:cubicBezTo>
                  <a:cubicBezTo>
                    <a:pt x="38176" y="116129"/>
                    <a:pt x="38633" y="116357"/>
                    <a:pt x="39091" y="116586"/>
                  </a:cubicBezTo>
                  <a:cubicBezTo>
                    <a:pt x="40462" y="117272"/>
                    <a:pt x="41834" y="117958"/>
                    <a:pt x="43434" y="118643"/>
                  </a:cubicBezTo>
                  <a:cubicBezTo>
                    <a:pt x="56236" y="124587"/>
                    <a:pt x="60808" y="132359"/>
                    <a:pt x="60350" y="145390"/>
                  </a:cubicBezTo>
                  <a:cubicBezTo>
                    <a:pt x="59893" y="157048"/>
                    <a:pt x="59665" y="180594"/>
                    <a:pt x="59436" y="180594"/>
                  </a:cubicBezTo>
                  <a:cubicBezTo>
                    <a:pt x="59436" y="190881"/>
                    <a:pt x="59207" y="201168"/>
                    <a:pt x="59436" y="211455"/>
                  </a:cubicBezTo>
                  <a:cubicBezTo>
                    <a:pt x="59893" y="239801"/>
                    <a:pt x="61036" y="240487"/>
                    <a:pt x="89383" y="241402"/>
                  </a:cubicBezTo>
                  <a:cubicBezTo>
                    <a:pt x="99212" y="241630"/>
                    <a:pt x="104927" y="238430"/>
                    <a:pt x="106299" y="228600"/>
                  </a:cubicBezTo>
                  <a:cubicBezTo>
                    <a:pt x="107442" y="220599"/>
                    <a:pt x="109957" y="173736"/>
                    <a:pt x="108585" y="158648"/>
                  </a:cubicBezTo>
                  <a:cubicBezTo>
                    <a:pt x="106985" y="140818"/>
                    <a:pt x="109728" y="127559"/>
                    <a:pt x="127330" y="119329"/>
                  </a:cubicBezTo>
                  <a:cubicBezTo>
                    <a:pt x="144475" y="111328"/>
                    <a:pt x="157505" y="91897"/>
                    <a:pt x="162078" y="74524"/>
                  </a:cubicBezTo>
                  <a:cubicBezTo>
                    <a:pt x="166650" y="56464"/>
                    <a:pt x="166421" y="41834"/>
                    <a:pt x="162992" y="23546"/>
                  </a:cubicBezTo>
                  <a:cubicBezTo>
                    <a:pt x="162763" y="22403"/>
                    <a:pt x="162535" y="21260"/>
                    <a:pt x="162078" y="20117"/>
                  </a:cubicBezTo>
                  <a:cubicBezTo>
                    <a:pt x="162078" y="19660"/>
                    <a:pt x="161849" y="19431"/>
                    <a:pt x="161620" y="18974"/>
                  </a:cubicBezTo>
                  <a:cubicBezTo>
                    <a:pt x="161392" y="18288"/>
                    <a:pt x="161163" y="17374"/>
                    <a:pt x="160935" y="16688"/>
                  </a:cubicBezTo>
                  <a:cubicBezTo>
                    <a:pt x="160706" y="16231"/>
                    <a:pt x="160477" y="15773"/>
                    <a:pt x="160477" y="15316"/>
                  </a:cubicBezTo>
                  <a:cubicBezTo>
                    <a:pt x="160249" y="14630"/>
                    <a:pt x="160020" y="13945"/>
                    <a:pt x="159563" y="13259"/>
                  </a:cubicBezTo>
                  <a:cubicBezTo>
                    <a:pt x="159334" y="12802"/>
                    <a:pt x="159106" y="12344"/>
                    <a:pt x="158877" y="11887"/>
                  </a:cubicBezTo>
                  <a:cubicBezTo>
                    <a:pt x="158649" y="11201"/>
                    <a:pt x="158191" y="10744"/>
                    <a:pt x="157963" y="10058"/>
                  </a:cubicBezTo>
                  <a:cubicBezTo>
                    <a:pt x="157734" y="9601"/>
                    <a:pt x="157505" y="9144"/>
                    <a:pt x="157048" y="8687"/>
                  </a:cubicBezTo>
                  <a:cubicBezTo>
                    <a:pt x="156591" y="8230"/>
                    <a:pt x="156362" y="7544"/>
                    <a:pt x="155905" y="7087"/>
                  </a:cubicBezTo>
                  <a:cubicBezTo>
                    <a:pt x="155677" y="6629"/>
                    <a:pt x="155219" y="6172"/>
                    <a:pt x="154991" y="5715"/>
                  </a:cubicBezTo>
                  <a:cubicBezTo>
                    <a:pt x="154534" y="5258"/>
                    <a:pt x="154076" y="4572"/>
                    <a:pt x="153619" y="4115"/>
                  </a:cubicBezTo>
                  <a:cubicBezTo>
                    <a:pt x="153162" y="3658"/>
                    <a:pt x="152933" y="3200"/>
                    <a:pt x="152476" y="2743"/>
                  </a:cubicBezTo>
                  <a:cubicBezTo>
                    <a:pt x="151790" y="1829"/>
                    <a:pt x="150876" y="914"/>
                    <a:pt x="149962" y="0"/>
                  </a:cubicBezTo>
                  <a:cubicBezTo>
                    <a:pt x="152019" y="16231"/>
                    <a:pt x="148361" y="32690"/>
                    <a:pt x="140818" y="47320"/>
                  </a:cubicBezTo>
                  <a:close/>
                </a:path>
              </a:pathLst>
            </a:custGeom>
            <a:solidFill>
              <a:srgbClr val="FFFFFF"/>
            </a:solidFill>
            <a:ln w="2286" cap="flat">
              <a:noFill/>
              <a:prstDash val="solid"/>
              <a:miter/>
            </a:ln>
          </p:spPr>
          <p:txBody>
            <a:bodyPr rtlCol="0" anchor="ctr"/>
            <a:lstStyle/>
            <a:p>
              <a:endParaRPr lang="en-US"/>
            </a:p>
          </p:txBody>
        </p:sp>
        <p:sp>
          <p:nvSpPr>
            <p:cNvPr id="117" name="Freeform 567">
              <a:extLst>
                <a:ext uri="{FF2B5EF4-FFF2-40B4-BE49-F238E27FC236}">
                  <a16:creationId xmlns:a16="http://schemas.microsoft.com/office/drawing/2014/main" id="{D6009095-62CB-FF3F-5D91-1ECFA6A9A1B5}"/>
                </a:ext>
              </a:extLst>
            </p:cNvPr>
            <p:cNvSpPr/>
            <p:nvPr/>
          </p:nvSpPr>
          <p:spPr>
            <a:xfrm>
              <a:off x="6398794" y="3379393"/>
              <a:ext cx="558792" cy="489577"/>
            </a:xfrm>
            <a:custGeom>
              <a:avLst/>
              <a:gdLst>
                <a:gd name="connsiteX0" fmla="*/ 446456 w 558792"/>
                <a:gd name="connsiteY0" fmla="*/ 478231 h 489577"/>
                <a:gd name="connsiteX1" fmla="*/ 461772 w 558792"/>
                <a:gd name="connsiteY1" fmla="*/ 478231 h 489577"/>
                <a:gd name="connsiteX2" fmla="*/ 477088 w 558792"/>
                <a:gd name="connsiteY2" fmla="*/ 477545 h 489577"/>
                <a:gd name="connsiteX3" fmla="*/ 505206 w 558792"/>
                <a:gd name="connsiteY3" fmla="*/ 455143 h 489577"/>
                <a:gd name="connsiteX4" fmla="*/ 540639 w 558792"/>
                <a:gd name="connsiteY4" fmla="*/ 249860 h 489577"/>
                <a:gd name="connsiteX5" fmla="*/ 553898 w 558792"/>
                <a:gd name="connsiteY5" fmla="*/ 123444 h 489577"/>
                <a:gd name="connsiteX6" fmla="*/ 558698 w 558792"/>
                <a:gd name="connsiteY6" fmla="*/ 55550 h 489577"/>
                <a:gd name="connsiteX7" fmla="*/ 511607 w 558792"/>
                <a:gd name="connsiteY7" fmla="*/ 2057 h 489577"/>
                <a:gd name="connsiteX8" fmla="*/ 500862 w 558792"/>
                <a:gd name="connsiteY8" fmla="*/ 0 h 489577"/>
                <a:gd name="connsiteX9" fmla="*/ 501777 w 558792"/>
                <a:gd name="connsiteY9" fmla="*/ 5486 h 489577"/>
                <a:gd name="connsiteX10" fmla="*/ 460629 w 558792"/>
                <a:gd name="connsiteY10" fmla="*/ 375590 h 489577"/>
                <a:gd name="connsiteX11" fmla="*/ 148819 w 558792"/>
                <a:gd name="connsiteY11" fmla="*/ 438912 h 489577"/>
                <a:gd name="connsiteX12" fmla="*/ 32233 w 558792"/>
                <a:gd name="connsiteY12" fmla="*/ 421538 h 489577"/>
                <a:gd name="connsiteX13" fmla="*/ 0 w 558792"/>
                <a:gd name="connsiteY13" fmla="*/ 407365 h 489577"/>
                <a:gd name="connsiteX14" fmla="*/ 0 w 558792"/>
                <a:gd name="connsiteY14" fmla="*/ 407365 h 489577"/>
                <a:gd name="connsiteX15" fmla="*/ 1829 w 558792"/>
                <a:gd name="connsiteY15" fmla="*/ 417424 h 489577"/>
                <a:gd name="connsiteX16" fmla="*/ 2057 w 558792"/>
                <a:gd name="connsiteY16" fmla="*/ 418338 h 489577"/>
                <a:gd name="connsiteX17" fmla="*/ 2515 w 558792"/>
                <a:gd name="connsiteY17" fmla="*/ 421081 h 489577"/>
                <a:gd name="connsiteX18" fmla="*/ 2515 w 558792"/>
                <a:gd name="connsiteY18" fmla="*/ 421538 h 489577"/>
                <a:gd name="connsiteX19" fmla="*/ 3429 w 558792"/>
                <a:gd name="connsiteY19" fmla="*/ 426568 h 489577"/>
                <a:gd name="connsiteX20" fmla="*/ 3658 w 558792"/>
                <a:gd name="connsiteY20" fmla="*/ 427711 h 489577"/>
                <a:gd name="connsiteX21" fmla="*/ 4115 w 558792"/>
                <a:gd name="connsiteY21" fmla="*/ 429768 h 489577"/>
                <a:gd name="connsiteX22" fmla="*/ 4343 w 558792"/>
                <a:gd name="connsiteY22" fmla="*/ 431368 h 489577"/>
                <a:gd name="connsiteX23" fmla="*/ 4801 w 558792"/>
                <a:gd name="connsiteY23" fmla="*/ 433197 h 489577"/>
                <a:gd name="connsiteX24" fmla="*/ 5486 w 558792"/>
                <a:gd name="connsiteY24" fmla="*/ 436169 h 489577"/>
                <a:gd name="connsiteX25" fmla="*/ 5715 w 558792"/>
                <a:gd name="connsiteY25" fmla="*/ 437540 h 489577"/>
                <a:gd name="connsiteX26" fmla="*/ 6172 w 558792"/>
                <a:gd name="connsiteY26" fmla="*/ 439369 h 489577"/>
                <a:gd name="connsiteX27" fmla="*/ 6401 w 558792"/>
                <a:gd name="connsiteY27" fmla="*/ 440741 h 489577"/>
                <a:gd name="connsiteX28" fmla="*/ 6858 w 558792"/>
                <a:gd name="connsiteY28" fmla="*/ 442798 h 489577"/>
                <a:gd name="connsiteX29" fmla="*/ 7087 w 558792"/>
                <a:gd name="connsiteY29" fmla="*/ 443713 h 489577"/>
                <a:gd name="connsiteX30" fmla="*/ 7772 w 558792"/>
                <a:gd name="connsiteY30" fmla="*/ 446227 h 489577"/>
                <a:gd name="connsiteX31" fmla="*/ 8001 w 558792"/>
                <a:gd name="connsiteY31" fmla="*/ 446913 h 489577"/>
                <a:gd name="connsiteX32" fmla="*/ 8458 w 558792"/>
                <a:gd name="connsiteY32" fmla="*/ 448742 h 489577"/>
                <a:gd name="connsiteX33" fmla="*/ 8687 w 558792"/>
                <a:gd name="connsiteY33" fmla="*/ 449428 h 489577"/>
                <a:gd name="connsiteX34" fmla="*/ 9144 w 558792"/>
                <a:gd name="connsiteY34" fmla="*/ 451485 h 489577"/>
                <a:gd name="connsiteX35" fmla="*/ 46863 w 558792"/>
                <a:gd name="connsiteY35" fmla="*/ 485089 h 489577"/>
                <a:gd name="connsiteX36" fmla="*/ 119101 w 558792"/>
                <a:gd name="connsiteY36" fmla="*/ 489433 h 489577"/>
                <a:gd name="connsiteX37" fmla="*/ 298780 w 558792"/>
                <a:gd name="connsiteY37" fmla="*/ 484175 h 489577"/>
                <a:gd name="connsiteX38" fmla="*/ 445770 w 558792"/>
                <a:gd name="connsiteY38" fmla="*/ 477774 h 489577"/>
                <a:gd name="connsiteX39" fmla="*/ 446456 w 558792"/>
                <a:gd name="connsiteY39" fmla="*/ 478231 h 48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8792" h="489577">
                  <a:moveTo>
                    <a:pt x="446456" y="478231"/>
                  </a:moveTo>
                  <a:cubicBezTo>
                    <a:pt x="451485" y="478231"/>
                    <a:pt x="456743" y="478231"/>
                    <a:pt x="461772" y="478231"/>
                  </a:cubicBezTo>
                  <a:cubicBezTo>
                    <a:pt x="466801" y="478003"/>
                    <a:pt x="472059" y="477545"/>
                    <a:pt x="477088" y="477545"/>
                  </a:cubicBezTo>
                  <a:cubicBezTo>
                    <a:pt x="503148" y="478003"/>
                    <a:pt x="500862" y="472973"/>
                    <a:pt x="505206" y="455143"/>
                  </a:cubicBezTo>
                  <a:cubicBezTo>
                    <a:pt x="521894" y="387706"/>
                    <a:pt x="532181" y="318897"/>
                    <a:pt x="540639" y="249860"/>
                  </a:cubicBezTo>
                  <a:cubicBezTo>
                    <a:pt x="545897" y="207797"/>
                    <a:pt x="549783" y="165506"/>
                    <a:pt x="553898" y="123444"/>
                  </a:cubicBezTo>
                  <a:cubicBezTo>
                    <a:pt x="556184" y="100813"/>
                    <a:pt x="559384" y="78181"/>
                    <a:pt x="558698" y="55550"/>
                  </a:cubicBezTo>
                  <a:cubicBezTo>
                    <a:pt x="557784" y="23089"/>
                    <a:pt x="543611" y="8230"/>
                    <a:pt x="511607" y="2057"/>
                  </a:cubicBezTo>
                  <a:cubicBezTo>
                    <a:pt x="507949" y="1372"/>
                    <a:pt x="504520" y="686"/>
                    <a:pt x="500862" y="0"/>
                  </a:cubicBezTo>
                  <a:cubicBezTo>
                    <a:pt x="501091" y="1829"/>
                    <a:pt x="501548" y="3658"/>
                    <a:pt x="501777" y="5486"/>
                  </a:cubicBezTo>
                  <a:cubicBezTo>
                    <a:pt x="504291" y="24232"/>
                    <a:pt x="527609" y="199796"/>
                    <a:pt x="460629" y="375590"/>
                  </a:cubicBezTo>
                  <a:cubicBezTo>
                    <a:pt x="433197" y="447827"/>
                    <a:pt x="222428" y="445313"/>
                    <a:pt x="148819" y="438912"/>
                  </a:cubicBezTo>
                  <a:cubicBezTo>
                    <a:pt x="109728" y="435483"/>
                    <a:pt x="69952" y="434340"/>
                    <a:pt x="32233" y="421538"/>
                  </a:cubicBezTo>
                  <a:cubicBezTo>
                    <a:pt x="20574" y="417424"/>
                    <a:pt x="10058" y="412852"/>
                    <a:pt x="0" y="407365"/>
                  </a:cubicBezTo>
                  <a:cubicBezTo>
                    <a:pt x="0" y="407365"/>
                    <a:pt x="0" y="407365"/>
                    <a:pt x="0" y="407365"/>
                  </a:cubicBezTo>
                  <a:cubicBezTo>
                    <a:pt x="686" y="410794"/>
                    <a:pt x="1143" y="414223"/>
                    <a:pt x="1829" y="417424"/>
                  </a:cubicBezTo>
                  <a:cubicBezTo>
                    <a:pt x="1829" y="417652"/>
                    <a:pt x="1829" y="417881"/>
                    <a:pt x="2057" y="418338"/>
                  </a:cubicBezTo>
                  <a:cubicBezTo>
                    <a:pt x="2286" y="419252"/>
                    <a:pt x="2515" y="420167"/>
                    <a:pt x="2515" y="421081"/>
                  </a:cubicBezTo>
                  <a:cubicBezTo>
                    <a:pt x="2515" y="421310"/>
                    <a:pt x="2515" y="421310"/>
                    <a:pt x="2515" y="421538"/>
                  </a:cubicBezTo>
                  <a:cubicBezTo>
                    <a:pt x="2743" y="423139"/>
                    <a:pt x="3200" y="424967"/>
                    <a:pt x="3429" y="426568"/>
                  </a:cubicBezTo>
                  <a:cubicBezTo>
                    <a:pt x="3429" y="427025"/>
                    <a:pt x="3658" y="427253"/>
                    <a:pt x="3658" y="427711"/>
                  </a:cubicBezTo>
                  <a:cubicBezTo>
                    <a:pt x="3886" y="428396"/>
                    <a:pt x="3886" y="429082"/>
                    <a:pt x="4115" y="429768"/>
                  </a:cubicBezTo>
                  <a:cubicBezTo>
                    <a:pt x="4115" y="430225"/>
                    <a:pt x="4343" y="430682"/>
                    <a:pt x="4343" y="431368"/>
                  </a:cubicBezTo>
                  <a:cubicBezTo>
                    <a:pt x="4572" y="432054"/>
                    <a:pt x="4572" y="432511"/>
                    <a:pt x="4801" y="433197"/>
                  </a:cubicBezTo>
                  <a:cubicBezTo>
                    <a:pt x="5029" y="434111"/>
                    <a:pt x="5258" y="435026"/>
                    <a:pt x="5486" y="436169"/>
                  </a:cubicBezTo>
                  <a:cubicBezTo>
                    <a:pt x="5486" y="436626"/>
                    <a:pt x="5715" y="437083"/>
                    <a:pt x="5715" y="437540"/>
                  </a:cubicBezTo>
                  <a:cubicBezTo>
                    <a:pt x="5944" y="438226"/>
                    <a:pt x="5944" y="438683"/>
                    <a:pt x="6172" y="439369"/>
                  </a:cubicBezTo>
                  <a:cubicBezTo>
                    <a:pt x="6172" y="439826"/>
                    <a:pt x="6401" y="440284"/>
                    <a:pt x="6401" y="440741"/>
                  </a:cubicBezTo>
                  <a:cubicBezTo>
                    <a:pt x="6629" y="441427"/>
                    <a:pt x="6629" y="442112"/>
                    <a:pt x="6858" y="442798"/>
                  </a:cubicBezTo>
                  <a:cubicBezTo>
                    <a:pt x="6858" y="443027"/>
                    <a:pt x="7087" y="443255"/>
                    <a:pt x="7087" y="443713"/>
                  </a:cubicBezTo>
                  <a:cubicBezTo>
                    <a:pt x="7315" y="444627"/>
                    <a:pt x="7544" y="445541"/>
                    <a:pt x="7772" y="446227"/>
                  </a:cubicBezTo>
                  <a:cubicBezTo>
                    <a:pt x="7772" y="446456"/>
                    <a:pt x="8001" y="446684"/>
                    <a:pt x="8001" y="446913"/>
                  </a:cubicBezTo>
                  <a:cubicBezTo>
                    <a:pt x="8230" y="447599"/>
                    <a:pt x="8230" y="448056"/>
                    <a:pt x="8458" y="448742"/>
                  </a:cubicBezTo>
                  <a:cubicBezTo>
                    <a:pt x="8458" y="448970"/>
                    <a:pt x="8687" y="449199"/>
                    <a:pt x="8687" y="449428"/>
                  </a:cubicBezTo>
                  <a:cubicBezTo>
                    <a:pt x="8915" y="450113"/>
                    <a:pt x="9144" y="450799"/>
                    <a:pt x="9144" y="451485"/>
                  </a:cubicBezTo>
                  <a:cubicBezTo>
                    <a:pt x="19202" y="477317"/>
                    <a:pt x="26060" y="483718"/>
                    <a:pt x="46863" y="485089"/>
                  </a:cubicBezTo>
                  <a:cubicBezTo>
                    <a:pt x="70866" y="486689"/>
                    <a:pt x="94869" y="490347"/>
                    <a:pt x="119101" y="489433"/>
                  </a:cubicBezTo>
                  <a:cubicBezTo>
                    <a:pt x="178994" y="487147"/>
                    <a:pt x="238887" y="486232"/>
                    <a:pt x="298780" y="484175"/>
                  </a:cubicBezTo>
                  <a:cubicBezTo>
                    <a:pt x="347700" y="482575"/>
                    <a:pt x="396849" y="479831"/>
                    <a:pt x="445770" y="477774"/>
                  </a:cubicBezTo>
                  <a:cubicBezTo>
                    <a:pt x="446456" y="477774"/>
                    <a:pt x="446456" y="478003"/>
                    <a:pt x="446456" y="478231"/>
                  </a:cubicBezTo>
                  <a:close/>
                </a:path>
              </a:pathLst>
            </a:custGeom>
            <a:solidFill>
              <a:srgbClr val="FFFFFF"/>
            </a:solidFill>
            <a:ln w="2286" cap="flat">
              <a:noFill/>
              <a:prstDash val="solid"/>
              <a:miter/>
            </a:ln>
          </p:spPr>
          <p:txBody>
            <a:bodyPr rtlCol="0" anchor="ctr"/>
            <a:lstStyle/>
            <a:p>
              <a:endParaRPr lang="en-US"/>
            </a:p>
          </p:txBody>
        </p:sp>
        <p:sp>
          <p:nvSpPr>
            <p:cNvPr id="118" name="Freeform 568">
              <a:extLst>
                <a:ext uri="{FF2B5EF4-FFF2-40B4-BE49-F238E27FC236}">
                  <a16:creationId xmlns:a16="http://schemas.microsoft.com/office/drawing/2014/main" id="{F05F7F0F-C405-F69B-77ED-B99A430A68E0}"/>
                </a:ext>
              </a:extLst>
            </p:cNvPr>
            <p:cNvSpPr/>
            <p:nvPr/>
          </p:nvSpPr>
          <p:spPr>
            <a:xfrm>
              <a:off x="7007737" y="3152229"/>
              <a:ext cx="542942" cy="735772"/>
            </a:xfrm>
            <a:custGeom>
              <a:avLst/>
              <a:gdLst>
                <a:gd name="connsiteX0" fmla="*/ 429587 w 542942"/>
                <a:gd name="connsiteY0" fmla="*/ 722998 h 735772"/>
                <a:gd name="connsiteX1" fmla="*/ 454047 w 542942"/>
                <a:gd name="connsiteY1" fmla="*/ 720483 h 735772"/>
                <a:gd name="connsiteX2" fmla="*/ 500224 w 542942"/>
                <a:gd name="connsiteY2" fmla="*/ 720712 h 735772"/>
                <a:gd name="connsiteX3" fmla="*/ 515769 w 542942"/>
                <a:gd name="connsiteY3" fmla="*/ 705853 h 735772"/>
                <a:gd name="connsiteX4" fmla="*/ 519426 w 542942"/>
                <a:gd name="connsiteY4" fmla="*/ 574179 h 735772"/>
                <a:gd name="connsiteX5" fmla="*/ 518741 w 542942"/>
                <a:gd name="connsiteY5" fmla="*/ 567550 h 735772"/>
                <a:gd name="connsiteX6" fmla="*/ 501824 w 542942"/>
                <a:gd name="connsiteY6" fmla="*/ 552234 h 735772"/>
                <a:gd name="connsiteX7" fmla="*/ 466620 w 542942"/>
                <a:gd name="connsiteY7" fmla="*/ 551319 h 735772"/>
                <a:gd name="connsiteX8" fmla="*/ 447875 w 542942"/>
                <a:gd name="connsiteY8" fmla="*/ 536918 h 735772"/>
                <a:gd name="connsiteX9" fmla="*/ 453590 w 542942"/>
                <a:gd name="connsiteY9" fmla="*/ 264655 h 735772"/>
                <a:gd name="connsiteX10" fmla="*/ 466391 w 542942"/>
                <a:gd name="connsiteY10" fmla="*/ 248882 h 735772"/>
                <a:gd name="connsiteX11" fmla="*/ 535657 w 542942"/>
                <a:gd name="connsiteY11" fmla="*/ 166586 h 735772"/>
                <a:gd name="connsiteX12" fmla="*/ 425472 w 542942"/>
                <a:gd name="connsiteY12" fmla="*/ 165 h 735772"/>
                <a:gd name="connsiteX13" fmla="*/ 321459 w 542942"/>
                <a:gd name="connsiteY13" fmla="*/ 35598 h 735772"/>
                <a:gd name="connsiteX14" fmla="*/ 288769 w 542942"/>
                <a:gd name="connsiteY14" fmla="*/ 157670 h 735772"/>
                <a:gd name="connsiteX15" fmla="*/ 370608 w 542942"/>
                <a:gd name="connsiteY15" fmla="*/ 251396 h 735772"/>
                <a:gd name="connsiteX16" fmla="*/ 378609 w 542942"/>
                <a:gd name="connsiteY16" fmla="*/ 269684 h 735772"/>
                <a:gd name="connsiteX17" fmla="*/ 369693 w 542942"/>
                <a:gd name="connsiteY17" fmla="*/ 290030 h 735772"/>
                <a:gd name="connsiteX18" fmla="*/ 321687 w 542942"/>
                <a:gd name="connsiteY18" fmla="*/ 303517 h 735772"/>
                <a:gd name="connsiteX19" fmla="*/ 249221 w 542942"/>
                <a:gd name="connsiteY19" fmla="*/ 290487 h 735772"/>
                <a:gd name="connsiteX20" fmla="*/ 172412 w 542942"/>
                <a:gd name="connsiteY20" fmla="*/ 241795 h 735772"/>
                <a:gd name="connsiteX21" fmla="*/ 195500 w 542942"/>
                <a:gd name="connsiteY21" fmla="*/ 219621 h 735772"/>
                <a:gd name="connsiteX22" fmla="*/ 175383 w 542942"/>
                <a:gd name="connsiteY22" fmla="*/ 92062 h 735772"/>
                <a:gd name="connsiteX23" fmla="*/ 75257 w 542942"/>
                <a:gd name="connsiteY23" fmla="*/ 91376 h 735772"/>
                <a:gd name="connsiteX24" fmla="*/ 39595 w 542942"/>
                <a:gd name="connsiteY24" fmla="*/ 130467 h 735772"/>
                <a:gd name="connsiteX25" fmla="*/ 78000 w 542942"/>
                <a:gd name="connsiteY25" fmla="*/ 237909 h 735772"/>
                <a:gd name="connsiteX26" fmla="*/ 89430 w 542942"/>
                <a:gd name="connsiteY26" fmla="*/ 246824 h 735772"/>
                <a:gd name="connsiteX27" fmla="*/ 72742 w 542942"/>
                <a:gd name="connsiteY27" fmla="*/ 256197 h 735772"/>
                <a:gd name="connsiteX28" fmla="*/ 27479 w 542942"/>
                <a:gd name="connsiteY28" fmla="*/ 309003 h 735772"/>
                <a:gd name="connsiteX29" fmla="*/ 962 w 542942"/>
                <a:gd name="connsiteY29" fmla="*/ 467195 h 735772"/>
                <a:gd name="connsiteX30" fmla="*/ 28622 w 542942"/>
                <a:gd name="connsiteY30" fmla="*/ 512000 h 735772"/>
                <a:gd name="connsiteX31" fmla="*/ 45996 w 542942"/>
                <a:gd name="connsiteY31" fmla="*/ 540118 h 735772"/>
                <a:gd name="connsiteX32" fmla="*/ 45539 w 542942"/>
                <a:gd name="connsiteY32" fmla="*/ 548805 h 735772"/>
                <a:gd name="connsiteX33" fmla="*/ 38223 w 542942"/>
                <a:gd name="connsiteY33" fmla="*/ 692823 h 735772"/>
                <a:gd name="connsiteX34" fmla="*/ 76400 w 542942"/>
                <a:gd name="connsiteY34" fmla="*/ 721169 h 735772"/>
                <a:gd name="connsiteX35" fmla="*/ 108175 w 542942"/>
                <a:gd name="connsiteY35" fmla="*/ 696252 h 735772"/>
                <a:gd name="connsiteX36" fmla="*/ 126006 w 542942"/>
                <a:gd name="connsiteY36" fmla="*/ 567779 h 735772"/>
                <a:gd name="connsiteX37" fmla="*/ 131492 w 542942"/>
                <a:gd name="connsiteY37" fmla="*/ 535317 h 735772"/>
                <a:gd name="connsiteX38" fmla="*/ 140179 w 542942"/>
                <a:gd name="connsiteY38" fmla="*/ 520916 h 735772"/>
                <a:gd name="connsiteX39" fmla="*/ 151838 w 542942"/>
                <a:gd name="connsiteY39" fmla="*/ 535317 h 735772"/>
                <a:gd name="connsiteX40" fmla="*/ 157553 w 542942"/>
                <a:gd name="connsiteY40" fmla="*/ 578751 h 735772"/>
                <a:gd name="connsiteX41" fmla="*/ 162125 w 542942"/>
                <a:gd name="connsiteY41" fmla="*/ 705853 h 735772"/>
                <a:gd name="connsiteX42" fmla="*/ 190242 w 542942"/>
                <a:gd name="connsiteY42" fmla="*/ 727570 h 735772"/>
                <a:gd name="connsiteX43" fmla="*/ 224761 w 542942"/>
                <a:gd name="connsiteY43" fmla="*/ 718883 h 735772"/>
                <a:gd name="connsiteX44" fmla="*/ 229562 w 542942"/>
                <a:gd name="connsiteY44" fmla="*/ 656247 h 735772"/>
                <a:gd name="connsiteX45" fmla="*/ 216989 w 542942"/>
                <a:gd name="connsiteY45" fmla="*/ 502856 h 735772"/>
                <a:gd name="connsiteX46" fmla="*/ 208302 w 542942"/>
                <a:gd name="connsiteY46" fmla="*/ 355181 h 735772"/>
                <a:gd name="connsiteX47" fmla="*/ 275053 w 542942"/>
                <a:gd name="connsiteY47" fmla="*/ 377126 h 735772"/>
                <a:gd name="connsiteX48" fmla="*/ 310715 w 542942"/>
                <a:gd name="connsiteY48" fmla="*/ 378726 h 735772"/>
                <a:gd name="connsiteX49" fmla="*/ 355977 w 542942"/>
                <a:gd name="connsiteY49" fmla="*/ 361810 h 735772"/>
                <a:gd name="connsiteX50" fmla="*/ 372894 w 542942"/>
                <a:gd name="connsiteY50" fmla="*/ 374840 h 735772"/>
                <a:gd name="connsiteX51" fmla="*/ 372894 w 542942"/>
                <a:gd name="connsiteY51" fmla="*/ 377126 h 735772"/>
                <a:gd name="connsiteX52" fmla="*/ 365579 w 542942"/>
                <a:gd name="connsiteY52" fmla="*/ 706767 h 735772"/>
                <a:gd name="connsiteX53" fmla="*/ 377694 w 542942"/>
                <a:gd name="connsiteY53" fmla="*/ 730999 h 735772"/>
                <a:gd name="connsiteX54" fmla="*/ 429587 w 542942"/>
                <a:gd name="connsiteY54" fmla="*/ 722998 h 735772"/>
                <a:gd name="connsiteX55" fmla="*/ 449018 w 542942"/>
                <a:gd name="connsiteY55" fmla="*/ 578523 h 735772"/>
                <a:gd name="connsiteX56" fmla="*/ 463877 w 542942"/>
                <a:gd name="connsiteY56" fmla="*/ 565035 h 735772"/>
                <a:gd name="connsiteX57" fmla="*/ 507082 w 542942"/>
                <a:gd name="connsiteY57" fmla="*/ 582409 h 735772"/>
                <a:gd name="connsiteX58" fmla="*/ 507082 w 542942"/>
                <a:gd name="connsiteY58" fmla="*/ 584238 h 735772"/>
                <a:gd name="connsiteX59" fmla="*/ 505253 w 542942"/>
                <a:gd name="connsiteY59" fmla="*/ 634530 h 735772"/>
                <a:gd name="connsiteX60" fmla="*/ 502739 w 542942"/>
                <a:gd name="connsiteY60" fmla="*/ 691451 h 735772"/>
                <a:gd name="connsiteX61" fmla="*/ 485136 w 542942"/>
                <a:gd name="connsiteY61" fmla="*/ 708368 h 735772"/>
                <a:gd name="connsiteX62" fmla="*/ 465705 w 542942"/>
                <a:gd name="connsiteY62" fmla="*/ 707225 h 735772"/>
                <a:gd name="connsiteX63" fmla="*/ 443074 w 542942"/>
                <a:gd name="connsiteY63" fmla="*/ 681393 h 735772"/>
                <a:gd name="connsiteX64" fmla="*/ 444446 w 542942"/>
                <a:gd name="connsiteY64" fmla="*/ 657390 h 735772"/>
                <a:gd name="connsiteX65" fmla="*/ 449018 w 542942"/>
                <a:gd name="connsiteY65" fmla="*/ 578523 h 735772"/>
                <a:gd name="connsiteX66" fmla="*/ 376551 w 542942"/>
                <a:gd name="connsiteY66" fmla="*/ 239052 h 735772"/>
                <a:gd name="connsiteX67" fmla="*/ 373351 w 542942"/>
                <a:gd name="connsiteY67" fmla="*/ 237909 h 735772"/>
                <a:gd name="connsiteX68" fmla="*/ 371979 w 542942"/>
                <a:gd name="connsiteY68" fmla="*/ 237452 h 735772"/>
                <a:gd name="connsiteX69" fmla="*/ 368779 w 542942"/>
                <a:gd name="connsiteY69" fmla="*/ 236080 h 735772"/>
                <a:gd name="connsiteX70" fmla="*/ 367636 w 542942"/>
                <a:gd name="connsiteY70" fmla="*/ 235623 h 735772"/>
                <a:gd name="connsiteX71" fmla="*/ 364436 w 542942"/>
                <a:gd name="connsiteY71" fmla="*/ 234251 h 735772"/>
                <a:gd name="connsiteX72" fmla="*/ 363293 w 542942"/>
                <a:gd name="connsiteY72" fmla="*/ 233794 h 735772"/>
                <a:gd name="connsiteX73" fmla="*/ 359864 w 542942"/>
                <a:gd name="connsiteY73" fmla="*/ 232194 h 735772"/>
                <a:gd name="connsiteX74" fmla="*/ 358949 w 542942"/>
                <a:gd name="connsiteY74" fmla="*/ 231737 h 735772"/>
                <a:gd name="connsiteX75" fmla="*/ 355520 w 542942"/>
                <a:gd name="connsiteY75" fmla="*/ 229908 h 735772"/>
                <a:gd name="connsiteX76" fmla="*/ 354606 w 542942"/>
                <a:gd name="connsiteY76" fmla="*/ 229451 h 735772"/>
                <a:gd name="connsiteX77" fmla="*/ 351177 w 542942"/>
                <a:gd name="connsiteY77" fmla="*/ 227393 h 735772"/>
                <a:gd name="connsiteX78" fmla="*/ 350491 w 542942"/>
                <a:gd name="connsiteY78" fmla="*/ 226936 h 735772"/>
                <a:gd name="connsiteX79" fmla="*/ 347062 w 542942"/>
                <a:gd name="connsiteY79" fmla="*/ 224879 h 735772"/>
                <a:gd name="connsiteX80" fmla="*/ 346376 w 542942"/>
                <a:gd name="connsiteY80" fmla="*/ 224421 h 735772"/>
                <a:gd name="connsiteX81" fmla="*/ 342947 w 542942"/>
                <a:gd name="connsiteY81" fmla="*/ 222135 h 735772"/>
                <a:gd name="connsiteX82" fmla="*/ 342261 w 542942"/>
                <a:gd name="connsiteY82" fmla="*/ 221678 h 735772"/>
                <a:gd name="connsiteX83" fmla="*/ 338832 w 542942"/>
                <a:gd name="connsiteY83" fmla="*/ 219164 h 735772"/>
                <a:gd name="connsiteX84" fmla="*/ 338375 w 542942"/>
                <a:gd name="connsiteY84" fmla="*/ 218706 h 735772"/>
                <a:gd name="connsiteX85" fmla="*/ 335175 w 542942"/>
                <a:gd name="connsiteY85" fmla="*/ 216192 h 735772"/>
                <a:gd name="connsiteX86" fmla="*/ 334718 w 542942"/>
                <a:gd name="connsiteY86" fmla="*/ 215735 h 735772"/>
                <a:gd name="connsiteX87" fmla="*/ 331517 w 542942"/>
                <a:gd name="connsiteY87" fmla="*/ 212991 h 735772"/>
                <a:gd name="connsiteX88" fmla="*/ 331060 w 542942"/>
                <a:gd name="connsiteY88" fmla="*/ 212534 h 735772"/>
                <a:gd name="connsiteX89" fmla="*/ 328088 w 542942"/>
                <a:gd name="connsiteY89" fmla="*/ 209562 h 735772"/>
                <a:gd name="connsiteX90" fmla="*/ 327631 w 542942"/>
                <a:gd name="connsiteY90" fmla="*/ 209105 h 735772"/>
                <a:gd name="connsiteX91" fmla="*/ 324659 w 542942"/>
                <a:gd name="connsiteY91" fmla="*/ 205905 h 735772"/>
                <a:gd name="connsiteX92" fmla="*/ 324431 w 542942"/>
                <a:gd name="connsiteY92" fmla="*/ 205448 h 735772"/>
                <a:gd name="connsiteX93" fmla="*/ 321687 w 542942"/>
                <a:gd name="connsiteY93" fmla="*/ 202247 h 735772"/>
                <a:gd name="connsiteX94" fmla="*/ 321459 w 542942"/>
                <a:gd name="connsiteY94" fmla="*/ 202019 h 735772"/>
                <a:gd name="connsiteX95" fmla="*/ 318944 w 542942"/>
                <a:gd name="connsiteY95" fmla="*/ 198590 h 735772"/>
                <a:gd name="connsiteX96" fmla="*/ 318716 w 542942"/>
                <a:gd name="connsiteY96" fmla="*/ 198361 h 735772"/>
                <a:gd name="connsiteX97" fmla="*/ 316201 w 542942"/>
                <a:gd name="connsiteY97" fmla="*/ 194703 h 735772"/>
                <a:gd name="connsiteX98" fmla="*/ 315972 w 542942"/>
                <a:gd name="connsiteY98" fmla="*/ 194475 h 735772"/>
                <a:gd name="connsiteX99" fmla="*/ 313686 w 542942"/>
                <a:gd name="connsiteY99" fmla="*/ 190589 h 735772"/>
                <a:gd name="connsiteX100" fmla="*/ 313686 w 542942"/>
                <a:gd name="connsiteY100" fmla="*/ 190360 h 735772"/>
                <a:gd name="connsiteX101" fmla="*/ 311629 w 542942"/>
                <a:gd name="connsiteY101" fmla="*/ 186245 h 735772"/>
                <a:gd name="connsiteX102" fmla="*/ 311629 w 542942"/>
                <a:gd name="connsiteY102" fmla="*/ 186017 h 735772"/>
                <a:gd name="connsiteX103" fmla="*/ 309800 w 542942"/>
                <a:gd name="connsiteY103" fmla="*/ 181902 h 735772"/>
                <a:gd name="connsiteX104" fmla="*/ 309800 w 542942"/>
                <a:gd name="connsiteY104" fmla="*/ 181902 h 735772"/>
                <a:gd name="connsiteX105" fmla="*/ 308200 w 542942"/>
                <a:gd name="connsiteY105" fmla="*/ 177558 h 735772"/>
                <a:gd name="connsiteX106" fmla="*/ 308200 w 542942"/>
                <a:gd name="connsiteY106" fmla="*/ 177558 h 735772"/>
                <a:gd name="connsiteX107" fmla="*/ 307057 w 542942"/>
                <a:gd name="connsiteY107" fmla="*/ 173901 h 735772"/>
                <a:gd name="connsiteX108" fmla="*/ 303628 w 542942"/>
                <a:gd name="connsiteY108" fmla="*/ 89090 h 735772"/>
                <a:gd name="connsiteX109" fmla="*/ 364436 w 542942"/>
                <a:gd name="connsiteY109" fmla="*/ 24625 h 735772"/>
                <a:gd name="connsiteX110" fmla="*/ 449246 w 542942"/>
                <a:gd name="connsiteY110" fmla="*/ 16624 h 735772"/>
                <a:gd name="connsiteX111" fmla="*/ 449246 w 542942"/>
                <a:gd name="connsiteY111" fmla="*/ 16624 h 735772"/>
                <a:gd name="connsiteX112" fmla="*/ 454733 w 542942"/>
                <a:gd name="connsiteY112" fmla="*/ 18224 h 735772"/>
                <a:gd name="connsiteX113" fmla="*/ 454733 w 542942"/>
                <a:gd name="connsiteY113" fmla="*/ 18224 h 735772"/>
                <a:gd name="connsiteX114" fmla="*/ 459990 w 542942"/>
                <a:gd name="connsiteY114" fmla="*/ 20053 h 735772"/>
                <a:gd name="connsiteX115" fmla="*/ 460219 w 542942"/>
                <a:gd name="connsiteY115" fmla="*/ 20053 h 735772"/>
                <a:gd name="connsiteX116" fmla="*/ 465248 w 542942"/>
                <a:gd name="connsiteY116" fmla="*/ 22110 h 735772"/>
                <a:gd name="connsiteX117" fmla="*/ 465705 w 542942"/>
                <a:gd name="connsiteY117" fmla="*/ 22339 h 735772"/>
                <a:gd name="connsiteX118" fmla="*/ 470506 w 542942"/>
                <a:gd name="connsiteY118" fmla="*/ 24625 h 735772"/>
                <a:gd name="connsiteX119" fmla="*/ 470963 w 542942"/>
                <a:gd name="connsiteY119" fmla="*/ 24854 h 735772"/>
                <a:gd name="connsiteX120" fmla="*/ 475535 w 542942"/>
                <a:gd name="connsiteY120" fmla="*/ 27368 h 735772"/>
                <a:gd name="connsiteX121" fmla="*/ 476221 w 542942"/>
                <a:gd name="connsiteY121" fmla="*/ 27825 h 735772"/>
                <a:gd name="connsiteX122" fmla="*/ 480336 w 542942"/>
                <a:gd name="connsiteY122" fmla="*/ 30340 h 735772"/>
                <a:gd name="connsiteX123" fmla="*/ 481022 w 542942"/>
                <a:gd name="connsiteY123" fmla="*/ 30797 h 735772"/>
                <a:gd name="connsiteX124" fmla="*/ 484908 w 542942"/>
                <a:gd name="connsiteY124" fmla="*/ 33540 h 735772"/>
                <a:gd name="connsiteX125" fmla="*/ 485822 w 542942"/>
                <a:gd name="connsiteY125" fmla="*/ 34226 h 735772"/>
                <a:gd name="connsiteX126" fmla="*/ 489480 w 542942"/>
                <a:gd name="connsiteY126" fmla="*/ 36969 h 735772"/>
                <a:gd name="connsiteX127" fmla="*/ 490394 w 542942"/>
                <a:gd name="connsiteY127" fmla="*/ 37655 h 735772"/>
                <a:gd name="connsiteX128" fmla="*/ 493823 w 542942"/>
                <a:gd name="connsiteY128" fmla="*/ 40398 h 735772"/>
                <a:gd name="connsiteX129" fmla="*/ 494966 w 542942"/>
                <a:gd name="connsiteY129" fmla="*/ 41313 h 735772"/>
                <a:gd name="connsiteX130" fmla="*/ 498167 w 542942"/>
                <a:gd name="connsiteY130" fmla="*/ 44056 h 735772"/>
                <a:gd name="connsiteX131" fmla="*/ 499310 w 542942"/>
                <a:gd name="connsiteY131" fmla="*/ 45199 h 735772"/>
                <a:gd name="connsiteX132" fmla="*/ 502281 w 542942"/>
                <a:gd name="connsiteY132" fmla="*/ 48171 h 735772"/>
                <a:gd name="connsiteX133" fmla="*/ 503424 w 542942"/>
                <a:gd name="connsiteY133" fmla="*/ 49542 h 735772"/>
                <a:gd name="connsiteX134" fmla="*/ 506168 w 542942"/>
                <a:gd name="connsiteY134" fmla="*/ 52514 h 735772"/>
                <a:gd name="connsiteX135" fmla="*/ 507539 w 542942"/>
                <a:gd name="connsiteY135" fmla="*/ 53886 h 735772"/>
                <a:gd name="connsiteX136" fmla="*/ 510054 w 542942"/>
                <a:gd name="connsiteY136" fmla="*/ 56858 h 735772"/>
                <a:gd name="connsiteX137" fmla="*/ 511425 w 542942"/>
                <a:gd name="connsiteY137" fmla="*/ 58458 h 735772"/>
                <a:gd name="connsiteX138" fmla="*/ 513711 w 542942"/>
                <a:gd name="connsiteY138" fmla="*/ 61658 h 735772"/>
                <a:gd name="connsiteX139" fmla="*/ 514854 w 542942"/>
                <a:gd name="connsiteY139" fmla="*/ 63258 h 735772"/>
                <a:gd name="connsiteX140" fmla="*/ 517140 w 542942"/>
                <a:gd name="connsiteY140" fmla="*/ 66687 h 735772"/>
                <a:gd name="connsiteX141" fmla="*/ 518055 w 542942"/>
                <a:gd name="connsiteY141" fmla="*/ 68288 h 735772"/>
                <a:gd name="connsiteX142" fmla="*/ 521255 w 542942"/>
                <a:gd name="connsiteY142" fmla="*/ 73545 h 735772"/>
                <a:gd name="connsiteX143" fmla="*/ 528570 w 542942"/>
                <a:gd name="connsiteY143" fmla="*/ 146240 h 735772"/>
                <a:gd name="connsiteX144" fmla="*/ 424329 w 542942"/>
                <a:gd name="connsiteY144" fmla="*/ 246824 h 735772"/>
                <a:gd name="connsiteX145" fmla="*/ 420900 w 542942"/>
                <a:gd name="connsiteY145" fmla="*/ 247053 h 735772"/>
                <a:gd name="connsiteX146" fmla="*/ 419757 w 542942"/>
                <a:gd name="connsiteY146" fmla="*/ 247053 h 735772"/>
                <a:gd name="connsiteX147" fmla="*/ 417471 w 542942"/>
                <a:gd name="connsiteY147" fmla="*/ 247053 h 735772"/>
                <a:gd name="connsiteX148" fmla="*/ 415871 w 542942"/>
                <a:gd name="connsiteY148" fmla="*/ 247053 h 735772"/>
                <a:gd name="connsiteX149" fmla="*/ 413813 w 542942"/>
                <a:gd name="connsiteY149" fmla="*/ 247053 h 735772"/>
                <a:gd name="connsiteX150" fmla="*/ 411984 w 542942"/>
                <a:gd name="connsiteY150" fmla="*/ 246824 h 735772"/>
                <a:gd name="connsiteX151" fmla="*/ 409927 w 542942"/>
                <a:gd name="connsiteY151" fmla="*/ 246596 h 735772"/>
                <a:gd name="connsiteX152" fmla="*/ 407870 w 542942"/>
                <a:gd name="connsiteY152" fmla="*/ 246367 h 735772"/>
                <a:gd name="connsiteX153" fmla="*/ 405812 w 542942"/>
                <a:gd name="connsiteY153" fmla="*/ 246138 h 735772"/>
                <a:gd name="connsiteX154" fmla="*/ 403755 w 542942"/>
                <a:gd name="connsiteY154" fmla="*/ 245910 h 735772"/>
                <a:gd name="connsiteX155" fmla="*/ 401926 w 542942"/>
                <a:gd name="connsiteY155" fmla="*/ 245681 h 735772"/>
                <a:gd name="connsiteX156" fmla="*/ 399640 w 542942"/>
                <a:gd name="connsiteY156" fmla="*/ 245224 h 735772"/>
                <a:gd name="connsiteX157" fmla="*/ 397811 w 542942"/>
                <a:gd name="connsiteY157" fmla="*/ 244995 h 735772"/>
                <a:gd name="connsiteX158" fmla="*/ 395297 w 542942"/>
                <a:gd name="connsiteY158" fmla="*/ 244538 h 735772"/>
                <a:gd name="connsiteX159" fmla="*/ 393468 w 542942"/>
                <a:gd name="connsiteY159" fmla="*/ 244081 h 735772"/>
                <a:gd name="connsiteX160" fmla="*/ 390725 w 542942"/>
                <a:gd name="connsiteY160" fmla="*/ 243395 h 735772"/>
                <a:gd name="connsiteX161" fmla="*/ 389124 w 542942"/>
                <a:gd name="connsiteY161" fmla="*/ 242938 h 735772"/>
                <a:gd name="connsiteX162" fmla="*/ 386381 w 542942"/>
                <a:gd name="connsiteY162" fmla="*/ 242252 h 735772"/>
                <a:gd name="connsiteX163" fmla="*/ 384781 w 542942"/>
                <a:gd name="connsiteY163" fmla="*/ 241795 h 735772"/>
                <a:gd name="connsiteX164" fmla="*/ 381809 w 542942"/>
                <a:gd name="connsiteY164" fmla="*/ 240881 h 735772"/>
                <a:gd name="connsiteX165" fmla="*/ 380438 w 542942"/>
                <a:gd name="connsiteY165" fmla="*/ 240423 h 735772"/>
                <a:gd name="connsiteX166" fmla="*/ 377466 w 542942"/>
                <a:gd name="connsiteY166" fmla="*/ 239280 h 735772"/>
                <a:gd name="connsiteX167" fmla="*/ 376551 w 542942"/>
                <a:gd name="connsiteY167" fmla="*/ 239052 h 735772"/>
                <a:gd name="connsiteX168" fmla="*/ 53997 w 542942"/>
                <a:gd name="connsiteY168" fmla="*/ 130924 h 735772"/>
                <a:gd name="connsiteX169" fmla="*/ 102689 w 542942"/>
                <a:gd name="connsiteY169" fmla="*/ 93662 h 735772"/>
                <a:gd name="connsiteX170" fmla="*/ 192071 w 542942"/>
                <a:gd name="connsiteY170" fmla="*/ 124752 h 735772"/>
                <a:gd name="connsiteX171" fmla="*/ 187956 w 542942"/>
                <a:gd name="connsiteY171" fmla="*/ 211391 h 735772"/>
                <a:gd name="connsiteX172" fmla="*/ 127606 w 542942"/>
                <a:gd name="connsiteY172" fmla="*/ 239280 h 735772"/>
                <a:gd name="connsiteX173" fmla="*/ 53997 w 542942"/>
                <a:gd name="connsiteY173" fmla="*/ 130924 h 735772"/>
                <a:gd name="connsiteX174" fmla="*/ 295856 w 542942"/>
                <a:gd name="connsiteY174" fmla="*/ 370040 h 735772"/>
                <a:gd name="connsiteX175" fmla="*/ 281225 w 542942"/>
                <a:gd name="connsiteY175" fmla="*/ 367754 h 735772"/>
                <a:gd name="connsiteX176" fmla="*/ 213331 w 542942"/>
                <a:gd name="connsiteY176" fmla="*/ 341465 h 735772"/>
                <a:gd name="connsiteX177" fmla="*/ 196415 w 542942"/>
                <a:gd name="connsiteY177" fmla="*/ 354952 h 735772"/>
                <a:gd name="connsiteX178" fmla="*/ 213102 w 542942"/>
                <a:gd name="connsiteY178" fmla="*/ 589496 h 735772"/>
                <a:gd name="connsiteX179" fmla="*/ 218360 w 542942"/>
                <a:gd name="connsiteY179" fmla="*/ 692594 h 735772"/>
                <a:gd name="connsiteX180" fmla="*/ 200301 w 542942"/>
                <a:gd name="connsiteY180" fmla="*/ 715454 h 735772"/>
                <a:gd name="connsiteX181" fmla="*/ 176755 w 542942"/>
                <a:gd name="connsiteY181" fmla="*/ 698766 h 735772"/>
                <a:gd name="connsiteX182" fmla="*/ 164182 w 542942"/>
                <a:gd name="connsiteY182" fmla="*/ 536918 h 735772"/>
                <a:gd name="connsiteX183" fmla="*/ 153895 w 542942"/>
                <a:gd name="connsiteY183" fmla="*/ 513143 h 735772"/>
                <a:gd name="connsiteX184" fmla="*/ 123491 w 542942"/>
                <a:gd name="connsiteY184" fmla="*/ 518630 h 735772"/>
                <a:gd name="connsiteX185" fmla="*/ 96516 w 542942"/>
                <a:gd name="connsiteY185" fmla="*/ 689622 h 735772"/>
                <a:gd name="connsiteX186" fmla="*/ 57426 w 542942"/>
                <a:gd name="connsiteY186" fmla="*/ 709053 h 735772"/>
                <a:gd name="connsiteX187" fmla="*/ 51482 w 542942"/>
                <a:gd name="connsiteY187" fmla="*/ 695566 h 735772"/>
                <a:gd name="connsiteX188" fmla="*/ 57197 w 542942"/>
                <a:gd name="connsiteY188" fmla="*/ 535546 h 735772"/>
                <a:gd name="connsiteX189" fmla="*/ 64512 w 542942"/>
                <a:gd name="connsiteY189" fmla="*/ 366611 h 735772"/>
                <a:gd name="connsiteX190" fmla="*/ 57426 w 542942"/>
                <a:gd name="connsiteY190" fmla="*/ 350380 h 735772"/>
                <a:gd name="connsiteX191" fmla="*/ 52168 w 542942"/>
                <a:gd name="connsiteY191" fmla="*/ 389013 h 735772"/>
                <a:gd name="connsiteX192" fmla="*/ 48510 w 542942"/>
                <a:gd name="connsiteY192" fmla="*/ 483425 h 735772"/>
                <a:gd name="connsiteX193" fmla="*/ 44853 w 542942"/>
                <a:gd name="connsiteY193" fmla="*/ 501485 h 735772"/>
                <a:gd name="connsiteX194" fmla="*/ 24279 w 542942"/>
                <a:gd name="connsiteY194" fmla="*/ 496684 h 735772"/>
                <a:gd name="connsiteX195" fmla="*/ 14449 w 542942"/>
                <a:gd name="connsiteY195" fmla="*/ 465366 h 735772"/>
                <a:gd name="connsiteX196" fmla="*/ 24279 w 542942"/>
                <a:gd name="connsiteY196" fmla="*/ 393585 h 735772"/>
                <a:gd name="connsiteX197" fmla="*/ 38681 w 542942"/>
                <a:gd name="connsiteY197" fmla="*/ 313575 h 735772"/>
                <a:gd name="connsiteX198" fmla="*/ 52168 w 542942"/>
                <a:gd name="connsiteY198" fmla="*/ 286372 h 735772"/>
                <a:gd name="connsiteX199" fmla="*/ 179727 w 542942"/>
                <a:gd name="connsiteY199" fmla="*/ 260997 h 735772"/>
                <a:gd name="connsiteX200" fmla="*/ 252422 w 542942"/>
                <a:gd name="connsiteY200" fmla="*/ 306260 h 735772"/>
                <a:gd name="connsiteX201" fmla="*/ 312086 w 542942"/>
                <a:gd name="connsiteY201" fmla="*/ 317233 h 735772"/>
                <a:gd name="connsiteX202" fmla="*/ 384095 w 542942"/>
                <a:gd name="connsiteY202" fmla="*/ 305346 h 735772"/>
                <a:gd name="connsiteX203" fmla="*/ 378152 w 542942"/>
                <a:gd name="connsiteY203" fmla="*/ 338950 h 735772"/>
                <a:gd name="connsiteX204" fmla="*/ 295856 w 542942"/>
                <a:gd name="connsiteY204" fmla="*/ 370040 h 735772"/>
                <a:gd name="connsiteX205" fmla="*/ 386153 w 542942"/>
                <a:gd name="connsiteY205" fmla="*/ 719569 h 735772"/>
                <a:gd name="connsiteX206" fmla="*/ 379523 w 542942"/>
                <a:gd name="connsiteY206" fmla="*/ 704481 h 735772"/>
                <a:gd name="connsiteX207" fmla="*/ 379523 w 542942"/>
                <a:gd name="connsiteY207" fmla="*/ 665391 h 735772"/>
                <a:gd name="connsiteX208" fmla="*/ 379523 w 542942"/>
                <a:gd name="connsiteY208" fmla="*/ 654189 h 735772"/>
                <a:gd name="connsiteX209" fmla="*/ 384781 w 542942"/>
                <a:gd name="connsiteY209" fmla="*/ 377812 h 735772"/>
                <a:gd name="connsiteX210" fmla="*/ 388896 w 542942"/>
                <a:gd name="connsiteY210" fmla="*/ 346037 h 735772"/>
                <a:gd name="connsiteX211" fmla="*/ 389124 w 542942"/>
                <a:gd name="connsiteY211" fmla="*/ 289344 h 735772"/>
                <a:gd name="connsiteX212" fmla="*/ 388439 w 542942"/>
                <a:gd name="connsiteY212" fmla="*/ 271284 h 735772"/>
                <a:gd name="connsiteX213" fmla="*/ 407641 w 542942"/>
                <a:gd name="connsiteY213" fmla="*/ 259626 h 735772"/>
                <a:gd name="connsiteX214" fmla="*/ 420671 w 542942"/>
                <a:gd name="connsiteY214" fmla="*/ 260540 h 735772"/>
                <a:gd name="connsiteX215" fmla="*/ 436216 w 542942"/>
                <a:gd name="connsiteY215" fmla="*/ 260769 h 735772"/>
                <a:gd name="connsiteX216" fmla="*/ 436445 w 542942"/>
                <a:gd name="connsiteY216" fmla="*/ 260769 h 735772"/>
                <a:gd name="connsiteX217" fmla="*/ 437588 w 542942"/>
                <a:gd name="connsiteY217" fmla="*/ 260997 h 735772"/>
                <a:gd name="connsiteX218" fmla="*/ 437816 w 542942"/>
                <a:gd name="connsiteY218" fmla="*/ 260997 h 735772"/>
                <a:gd name="connsiteX219" fmla="*/ 438959 w 542942"/>
                <a:gd name="connsiteY219" fmla="*/ 261455 h 735772"/>
                <a:gd name="connsiteX220" fmla="*/ 439188 w 542942"/>
                <a:gd name="connsiteY220" fmla="*/ 261455 h 735772"/>
                <a:gd name="connsiteX221" fmla="*/ 439874 w 542942"/>
                <a:gd name="connsiteY221" fmla="*/ 261912 h 735772"/>
                <a:gd name="connsiteX222" fmla="*/ 440102 w 542942"/>
                <a:gd name="connsiteY222" fmla="*/ 261912 h 735772"/>
                <a:gd name="connsiteX223" fmla="*/ 440788 w 542942"/>
                <a:gd name="connsiteY223" fmla="*/ 262598 h 735772"/>
                <a:gd name="connsiteX224" fmla="*/ 440788 w 542942"/>
                <a:gd name="connsiteY224" fmla="*/ 262598 h 735772"/>
                <a:gd name="connsiteX225" fmla="*/ 441245 w 542942"/>
                <a:gd name="connsiteY225" fmla="*/ 263283 h 735772"/>
                <a:gd name="connsiteX226" fmla="*/ 441474 w 542942"/>
                <a:gd name="connsiteY226" fmla="*/ 263512 h 735772"/>
                <a:gd name="connsiteX227" fmla="*/ 441931 w 542942"/>
                <a:gd name="connsiteY227" fmla="*/ 264426 h 735772"/>
                <a:gd name="connsiteX228" fmla="*/ 441931 w 542942"/>
                <a:gd name="connsiteY228" fmla="*/ 264426 h 735772"/>
                <a:gd name="connsiteX229" fmla="*/ 442388 w 542942"/>
                <a:gd name="connsiteY229" fmla="*/ 265569 h 735772"/>
                <a:gd name="connsiteX230" fmla="*/ 442388 w 542942"/>
                <a:gd name="connsiteY230" fmla="*/ 265798 h 735772"/>
                <a:gd name="connsiteX231" fmla="*/ 442617 w 542942"/>
                <a:gd name="connsiteY231" fmla="*/ 266941 h 735772"/>
                <a:gd name="connsiteX232" fmla="*/ 442617 w 542942"/>
                <a:gd name="connsiteY232" fmla="*/ 266941 h 735772"/>
                <a:gd name="connsiteX233" fmla="*/ 442845 w 542942"/>
                <a:gd name="connsiteY233" fmla="*/ 268313 h 735772"/>
                <a:gd name="connsiteX234" fmla="*/ 442845 w 542942"/>
                <a:gd name="connsiteY234" fmla="*/ 268770 h 735772"/>
                <a:gd name="connsiteX235" fmla="*/ 443074 w 542942"/>
                <a:gd name="connsiteY235" fmla="*/ 270141 h 735772"/>
                <a:gd name="connsiteX236" fmla="*/ 443074 w 542942"/>
                <a:gd name="connsiteY236" fmla="*/ 270370 h 735772"/>
                <a:gd name="connsiteX237" fmla="*/ 443074 w 542942"/>
                <a:gd name="connsiteY237" fmla="*/ 272199 h 735772"/>
                <a:gd name="connsiteX238" fmla="*/ 443074 w 542942"/>
                <a:gd name="connsiteY238" fmla="*/ 272656 h 735772"/>
                <a:gd name="connsiteX239" fmla="*/ 443074 w 542942"/>
                <a:gd name="connsiteY239" fmla="*/ 274256 h 735772"/>
                <a:gd name="connsiteX240" fmla="*/ 443074 w 542942"/>
                <a:gd name="connsiteY240" fmla="*/ 274713 h 735772"/>
                <a:gd name="connsiteX241" fmla="*/ 443074 w 542942"/>
                <a:gd name="connsiteY241" fmla="*/ 276999 h 735772"/>
                <a:gd name="connsiteX242" fmla="*/ 443074 w 542942"/>
                <a:gd name="connsiteY242" fmla="*/ 277457 h 735772"/>
                <a:gd name="connsiteX243" fmla="*/ 443074 w 542942"/>
                <a:gd name="connsiteY243" fmla="*/ 279514 h 735772"/>
                <a:gd name="connsiteX244" fmla="*/ 443074 w 542942"/>
                <a:gd name="connsiteY244" fmla="*/ 280200 h 735772"/>
                <a:gd name="connsiteX245" fmla="*/ 443074 w 542942"/>
                <a:gd name="connsiteY245" fmla="*/ 282943 h 735772"/>
                <a:gd name="connsiteX246" fmla="*/ 433244 w 542942"/>
                <a:gd name="connsiteY246" fmla="*/ 618528 h 735772"/>
                <a:gd name="connsiteX247" fmla="*/ 426386 w 542942"/>
                <a:gd name="connsiteY247" fmla="*/ 699452 h 735772"/>
                <a:gd name="connsiteX248" fmla="*/ 386153 w 542942"/>
                <a:gd name="connsiteY248" fmla="*/ 719569 h 73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542942" h="735772">
                  <a:moveTo>
                    <a:pt x="429587" y="722998"/>
                  </a:moveTo>
                  <a:cubicBezTo>
                    <a:pt x="436902" y="715911"/>
                    <a:pt x="445131" y="719112"/>
                    <a:pt x="454047" y="720483"/>
                  </a:cubicBezTo>
                  <a:cubicBezTo>
                    <a:pt x="469363" y="722998"/>
                    <a:pt x="484679" y="721855"/>
                    <a:pt x="500224" y="720712"/>
                  </a:cubicBezTo>
                  <a:cubicBezTo>
                    <a:pt x="509368" y="720026"/>
                    <a:pt x="514626" y="715911"/>
                    <a:pt x="515769" y="705853"/>
                  </a:cubicBezTo>
                  <a:cubicBezTo>
                    <a:pt x="519884" y="661962"/>
                    <a:pt x="519198" y="618071"/>
                    <a:pt x="519426" y="574179"/>
                  </a:cubicBezTo>
                  <a:cubicBezTo>
                    <a:pt x="519426" y="571893"/>
                    <a:pt x="518969" y="569836"/>
                    <a:pt x="518741" y="567550"/>
                  </a:cubicBezTo>
                  <a:cubicBezTo>
                    <a:pt x="517826" y="557263"/>
                    <a:pt x="513483" y="551548"/>
                    <a:pt x="501824" y="552234"/>
                  </a:cubicBezTo>
                  <a:cubicBezTo>
                    <a:pt x="490166" y="552691"/>
                    <a:pt x="478278" y="551548"/>
                    <a:pt x="466620" y="551319"/>
                  </a:cubicBezTo>
                  <a:cubicBezTo>
                    <a:pt x="457019" y="551091"/>
                    <a:pt x="447875" y="547433"/>
                    <a:pt x="447875" y="536918"/>
                  </a:cubicBezTo>
                  <a:cubicBezTo>
                    <a:pt x="447875" y="530974"/>
                    <a:pt x="454504" y="324777"/>
                    <a:pt x="453590" y="264655"/>
                  </a:cubicBezTo>
                  <a:cubicBezTo>
                    <a:pt x="453590" y="257340"/>
                    <a:pt x="459762" y="252539"/>
                    <a:pt x="466391" y="248882"/>
                  </a:cubicBezTo>
                  <a:cubicBezTo>
                    <a:pt x="500224" y="230594"/>
                    <a:pt x="521255" y="201333"/>
                    <a:pt x="535657" y="166586"/>
                  </a:cubicBezTo>
                  <a:cubicBezTo>
                    <a:pt x="553945" y="121551"/>
                    <a:pt x="544801" y="15481"/>
                    <a:pt x="425472" y="165"/>
                  </a:cubicBezTo>
                  <a:cubicBezTo>
                    <a:pt x="382952" y="-1664"/>
                    <a:pt x="355063" y="11823"/>
                    <a:pt x="321459" y="35598"/>
                  </a:cubicBezTo>
                  <a:cubicBezTo>
                    <a:pt x="283283" y="66916"/>
                    <a:pt x="279854" y="126809"/>
                    <a:pt x="288769" y="157670"/>
                  </a:cubicBezTo>
                  <a:cubicBezTo>
                    <a:pt x="306828" y="228993"/>
                    <a:pt x="362835" y="248882"/>
                    <a:pt x="370608" y="251396"/>
                  </a:cubicBezTo>
                  <a:cubicBezTo>
                    <a:pt x="380209" y="254597"/>
                    <a:pt x="378380" y="262826"/>
                    <a:pt x="378609" y="269684"/>
                  </a:cubicBezTo>
                  <a:cubicBezTo>
                    <a:pt x="378837" y="276085"/>
                    <a:pt x="378152" y="286829"/>
                    <a:pt x="369693" y="290030"/>
                  </a:cubicBezTo>
                  <a:cubicBezTo>
                    <a:pt x="353920" y="296202"/>
                    <a:pt x="345005" y="297802"/>
                    <a:pt x="321687" y="303517"/>
                  </a:cubicBezTo>
                  <a:cubicBezTo>
                    <a:pt x="295627" y="311061"/>
                    <a:pt x="272538" y="308089"/>
                    <a:pt x="249221" y="290487"/>
                  </a:cubicBezTo>
                  <a:cubicBezTo>
                    <a:pt x="225447" y="272656"/>
                    <a:pt x="198929" y="258254"/>
                    <a:pt x="172412" y="241795"/>
                  </a:cubicBezTo>
                  <a:cubicBezTo>
                    <a:pt x="182699" y="235623"/>
                    <a:pt x="189557" y="227850"/>
                    <a:pt x="195500" y="219621"/>
                  </a:cubicBezTo>
                  <a:cubicBezTo>
                    <a:pt x="226818" y="177330"/>
                    <a:pt x="218360" y="119494"/>
                    <a:pt x="175383" y="92062"/>
                  </a:cubicBezTo>
                  <a:cubicBezTo>
                    <a:pt x="142465" y="71031"/>
                    <a:pt x="108175" y="74231"/>
                    <a:pt x="75257" y="91376"/>
                  </a:cubicBezTo>
                  <a:cubicBezTo>
                    <a:pt x="59483" y="99606"/>
                    <a:pt x="46910" y="113779"/>
                    <a:pt x="39595" y="130467"/>
                  </a:cubicBezTo>
                  <a:cubicBezTo>
                    <a:pt x="22679" y="169100"/>
                    <a:pt x="40281" y="218478"/>
                    <a:pt x="78000" y="237909"/>
                  </a:cubicBezTo>
                  <a:cubicBezTo>
                    <a:pt x="82343" y="240195"/>
                    <a:pt x="87830" y="240881"/>
                    <a:pt x="89430" y="246824"/>
                  </a:cubicBezTo>
                  <a:cubicBezTo>
                    <a:pt x="85544" y="252768"/>
                    <a:pt x="78686" y="253911"/>
                    <a:pt x="72742" y="256197"/>
                  </a:cubicBezTo>
                  <a:cubicBezTo>
                    <a:pt x="48053" y="265798"/>
                    <a:pt x="32051" y="284086"/>
                    <a:pt x="27479" y="309003"/>
                  </a:cubicBezTo>
                  <a:cubicBezTo>
                    <a:pt x="17878" y="361581"/>
                    <a:pt x="5762" y="413702"/>
                    <a:pt x="962" y="467195"/>
                  </a:cubicBezTo>
                  <a:cubicBezTo>
                    <a:pt x="-1324" y="492112"/>
                    <a:pt x="-2010" y="497141"/>
                    <a:pt x="28622" y="512000"/>
                  </a:cubicBezTo>
                  <a:cubicBezTo>
                    <a:pt x="46453" y="520687"/>
                    <a:pt x="46910" y="520001"/>
                    <a:pt x="45996" y="540118"/>
                  </a:cubicBezTo>
                  <a:cubicBezTo>
                    <a:pt x="45767" y="543090"/>
                    <a:pt x="45767" y="546062"/>
                    <a:pt x="45539" y="548805"/>
                  </a:cubicBezTo>
                  <a:cubicBezTo>
                    <a:pt x="40967" y="598411"/>
                    <a:pt x="38681" y="655332"/>
                    <a:pt x="38223" y="692823"/>
                  </a:cubicBezTo>
                  <a:cubicBezTo>
                    <a:pt x="37766" y="726427"/>
                    <a:pt x="69084" y="721626"/>
                    <a:pt x="76400" y="721169"/>
                  </a:cubicBezTo>
                  <a:cubicBezTo>
                    <a:pt x="95373" y="719798"/>
                    <a:pt x="105203" y="715683"/>
                    <a:pt x="108175" y="696252"/>
                  </a:cubicBezTo>
                  <a:cubicBezTo>
                    <a:pt x="114576" y="653504"/>
                    <a:pt x="122348" y="610984"/>
                    <a:pt x="126006" y="567779"/>
                  </a:cubicBezTo>
                  <a:cubicBezTo>
                    <a:pt x="126920" y="556806"/>
                    <a:pt x="129206" y="546062"/>
                    <a:pt x="131492" y="535317"/>
                  </a:cubicBezTo>
                  <a:cubicBezTo>
                    <a:pt x="132635" y="530517"/>
                    <a:pt x="133778" y="520916"/>
                    <a:pt x="140179" y="520916"/>
                  </a:cubicBezTo>
                  <a:cubicBezTo>
                    <a:pt x="146808" y="520916"/>
                    <a:pt x="150923" y="528917"/>
                    <a:pt x="151838" y="535317"/>
                  </a:cubicBezTo>
                  <a:cubicBezTo>
                    <a:pt x="153895" y="549719"/>
                    <a:pt x="156867" y="564350"/>
                    <a:pt x="157553" y="578751"/>
                  </a:cubicBezTo>
                  <a:cubicBezTo>
                    <a:pt x="159610" y="621042"/>
                    <a:pt x="160524" y="663562"/>
                    <a:pt x="162125" y="705853"/>
                  </a:cubicBezTo>
                  <a:cubicBezTo>
                    <a:pt x="162582" y="721398"/>
                    <a:pt x="174240" y="725970"/>
                    <a:pt x="190242" y="727570"/>
                  </a:cubicBezTo>
                  <a:cubicBezTo>
                    <a:pt x="203044" y="728713"/>
                    <a:pt x="212645" y="722998"/>
                    <a:pt x="224761" y="718883"/>
                  </a:cubicBezTo>
                  <a:cubicBezTo>
                    <a:pt x="237105" y="714540"/>
                    <a:pt x="230247" y="670191"/>
                    <a:pt x="229562" y="656247"/>
                  </a:cubicBezTo>
                  <a:cubicBezTo>
                    <a:pt x="227276" y="605040"/>
                    <a:pt x="221332" y="554063"/>
                    <a:pt x="216989" y="502856"/>
                  </a:cubicBezTo>
                  <a:cubicBezTo>
                    <a:pt x="212874" y="454850"/>
                    <a:pt x="207845" y="406616"/>
                    <a:pt x="208302" y="355181"/>
                  </a:cubicBezTo>
                  <a:cubicBezTo>
                    <a:pt x="232305" y="362953"/>
                    <a:pt x="254479" y="368211"/>
                    <a:pt x="275053" y="377126"/>
                  </a:cubicBezTo>
                  <a:cubicBezTo>
                    <a:pt x="287626" y="382613"/>
                    <a:pt x="298370" y="383527"/>
                    <a:pt x="310715" y="378726"/>
                  </a:cubicBezTo>
                  <a:cubicBezTo>
                    <a:pt x="325802" y="373011"/>
                    <a:pt x="340890" y="367296"/>
                    <a:pt x="355977" y="361810"/>
                  </a:cubicBezTo>
                  <a:cubicBezTo>
                    <a:pt x="373122" y="355638"/>
                    <a:pt x="373122" y="355638"/>
                    <a:pt x="372894" y="374840"/>
                  </a:cubicBezTo>
                  <a:cubicBezTo>
                    <a:pt x="372894" y="375526"/>
                    <a:pt x="372894" y="376212"/>
                    <a:pt x="372894" y="377126"/>
                  </a:cubicBezTo>
                  <a:cubicBezTo>
                    <a:pt x="373351" y="455536"/>
                    <a:pt x="364207" y="658761"/>
                    <a:pt x="365579" y="706767"/>
                  </a:cubicBezTo>
                  <a:cubicBezTo>
                    <a:pt x="364436" y="715226"/>
                    <a:pt x="366722" y="728027"/>
                    <a:pt x="377694" y="730999"/>
                  </a:cubicBezTo>
                  <a:cubicBezTo>
                    <a:pt x="396211" y="737171"/>
                    <a:pt x="412213" y="739914"/>
                    <a:pt x="429587" y="722998"/>
                  </a:cubicBezTo>
                  <a:close/>
                  <a:moveTo>
                    <a:pt x="449018" y="578523"/>
                  </a:moveTo>
                  <a:cubicBezTo>
                    <a:pt x="449475" y="568007"/>
                    <a:pt x="453818" y="565264"/>
                    <a:pt x="463877" y="565035"/>
                  </a:cubicBezTo>
                  <a:cubicBezTo>
                    <a:pt x="501596" y="564807"/>
                    <a:pt x="506853" y="564350"/>
                    <a:pt x="507082" y="582409"/>
                  </a:cubicBezTo>
                  <a:cubicBezTo>
                    <a:pt x="507082" y="582866"/>
                    <a:pt x="507082" y="583552"/>
                    <a:pt x="507082" y="584238"/>
                  </a:cubicBezTo>
                  <a:cubicBezTo>
                    <a:pt x="506853" y="593610"/>
                    <a:pt x="505253" y="624929"/>
                    <a:pt x="505253" y="634530"/>
                  </a:cubicBezTo>
                  <a:cubicBezTo>
                    <a:pt x="505253" y="653504"/>
                    <a:pt x="503882" y="672477"/>
                    <a:pt x="502739" y="691451"/>
                  </a:cubicBezTo>
                  <a:cubicBezTo>
                    <a:pt x="502053" y="703796"/>
                    <a:pt x="496338" y="708368"/>
                    <a:pt x="485136" y="708368"/>
                  </a:cubicBezTo>
                  <a:cubicBezTo>
                    <a:pt x="478736" y="708368"/>
                    <a:pt x="472106" y="707910"/>
                    <a:pt x="465705" y="707225"/>
                  </a:cubicBezTo>
                  <a:cubicBezTo>
                    <a:pt x="442388" y="704481"/>
                    <a:pt x="441931" y="704481"/>
                    <a:pt x="443074" y="681393"/>
                  </a:cubicBezTo>
                  <a:cubicBezTo>
                    <a:pt x="443531" y="673392"/>
                    <a:pt x="443988" y="665391"/>
                    <a:pt x="444446" y="657390"/>
                  </a:cubicBezTo>
                  <a:cubicBezTo>
                    <a:pt x="446046" y="630872"/>
                    <a:pt x="447646" y="604812"/>
                    <a:pt x="449018" y="578523"/>
                  </a:cubicBezTo>
                  <a:close/>
                  <a:moveTo>
                    <a:pt x="376551" y="239052"/>
                  </a:moveTo>
                  <a:cubicBezTo>
                    <a:pt x="375408" y="238595"/>
                    <a:pt x="374494" y="238366"/>
                    <a:pt x="373351" y="237909"/>
                  </a:cubicBezTo>
                  <a:cubicBezTo>
                    <a:pt x="372894" y="237680"/>
                    <a:pt x="372437" y="237680"/>
                    <a:pt x="371979" y="237452"/>
                  </a:cubicBezTo>
                  <a:cubicBezTo>
                    <a:pt x="370836" y="236994"/>
                    <a:pt x="369922" y="236537"/>
                    <a:pt x="368779" y="236080"/>
                  </a:cubicBezTo>
                  <a:cubicBezTo>
                    <a:pt x="368322" y="235851"/>
                    <a:pt x="368093" y="235851"/>
                    <a:pt x="367636" y="235623"/>
                  </a:cubicBezTo>
                  <a:cubicBezTo>
                    <a:pt x="366493" y="235166"/>
                    <a:pt x="365350" y="234708"/>
                    <a:pt x="364436" y="234251"/>
                  </a:cubicBezTo>
                  <a:cubicBezTo>
                    <a:pt x="363978" y="234023"/>
                    <a:pt x="363750" y="234023"/>
                    <a:pt x="363293" y="233794"/>
                  </a:cubicBezTo>
                  <a:cubicBezTo>
                    <a:pt x="362150" y="233337"/>
                    <a:pt x="361007" y="232651"/>
                    <a:pt x="359864" y="232194"/>
                  </a:cubicBezTo>
                  <a:cubicBezTo>
                    <a:pt x="359635" y="231965"/>
                    <a:pt x="359178" y="231965"/>
                    <a:pt x="358949" y="231737"/>
                  </a:cubicBezTo>
                  <a:cubicBezTo>
                    <a:pt x="357806" y="231051"/>
                    <a:pt x="356663" y="230594"/>
                    <a:pt x="355520" y="229908"/>
                  </a:cubicBezTo>
                  <a:cubicBezTo>
                    <a:pt x="355292" y="229679"/>
                    <a:pt x="354834" y="229679"/>
                    <a:pt x="354606" y="229451"/>
                  </a:cubicBezTo>
                  <a:cubicBezTo>
                    <a:pt x="353463" y="228765"/>
                    <a:pt x="352320" y="228079"/>
                    <a:pt x="351177" y="227393"/>
                  </a:cubicBezTo>
                  <a:cubicBezTo>
                    <a:pt x="350948" y="227165"/>
                    <a:pt x="350720" y="227165"/>
                    <a:pt x="350491" y="226936"/>
                  </a:cubicBezTo>
                  <a:cubicBezTo>
                    <a:pt x="349348" y="226250"/>
                    <a:pt x="348205" y="225564"/>
                    <a:pt x="347062" y="224879"/>
                  </a:cubicBezTo>
                  <a:cubicBezTo>
                    <a:pt x="346833" y="224650"/>
                    <a:pt x="346605" y="224650"/>
                    <a:pt x="346376" y="224421"/>
                  </a:cubicBezTo>
                  <a:cubicBezTo>
                    <a:pt x="345233" y="223736"/>
                    <a:pt x="344090" y="222821"/>
                    <a:pt x="342947" y="222135"/>
                  </a:cubicBezTo>
                  <a:cubicBezTo>
                    <a:pt x="342719" y="221907"/>
                    <a:pt x="342490" y="221907"/>
                    <a:pt x="342261" y="221678"/>
                  </a:cubicBezTo>
                  <a:cubicBezTo>
                    <a:pt x="341118" y="220992"/>
                    <a:pt x="339975" y="220078"/>
                    <a:pt x="338832" y="219164"/>
                  </a:cubicBezTo>
                  <a:cubicBezTo>
                    <a:pt x="338604" y="218935"/>
                    <a:pt x="338375" y="218935"/>
                    <a:pt x="338375" y="218706"/>
                  </a:cubicBezTo>
                  <a:cubicBezTo>
                    <a:pt x="337232" y="217792"/>
                    <a:pt x="336089" y="216878"/>
                    <a:pt x="335175" y="216192"/>
                  </a:cubicBezTo>
                  <a:cubicBezTo>
                    <a:pt x="334946" y="215963"/>
                    <a:pt x="334946" y="215963"/>
                    <a:pt x="334718" y="215735"/>
                  </a:cubicBezTo>
                  <a:cubicBezTo>
                    <a:pt x="333575" y="214820"/>
                    <a:pt x="332660" y="213906"/>
                    <a:pt x="331517" y="212991"/>
                  </a:cubicBezTo>
                  <a:cubicBezTo>
                    <a:pt x="331289" y="212763"/>
                    <a:pt x="331289" y="212763"/>
                    <a:pt x="331060" y="212534"/>
                  </a:cubicBezTo>
                  <a:cubicBezTo>
                    <a:pt x="329917" y="211620"/>
                    <a:pt x="329003" y="210477"/>
                    <a:pt x="328088" y="209562"/>
                  </a:cubicBezTo>
                  <a:cubicBezTo>
                    <a:pt x="327860" y="209334"/>
                    <a:pt x="327860" y="209334"/>
                    <a:pt x="327631" y="209105"/>
                  </a:cubicBezTo>
                  <a:cubicBezTo>
                    <a:pt x="326717" y="208191"/>
                    <a:pt x="325574" y="207048"/>
                    <a:pt x="324659" y="205905"/>
                  </a:cubicBezTo>
                  <a:cubicBezTo>
                    <a:pt x="324659" y="205676"/>
                    <a:pt x="324431" y="205676"/>
                    <a:pt x="324431" y="205448"/>
                  </a:cubicBezTo>
                  <a:cubicBezTo>
                    <a:pt x="323516" y="204305"/>
                    <a:pt x="322602" y="203162"/>
                    <a:pt x="321687" y="202247"/>
                  </a:cubicBezTo>
                  <a:cubicBezTo>
                    <a:pt x="321687" y="202247"/>
                    <a:pt x="321459" y="202019"/>
                    <a:pt x="321459" y="202019"/>
                  </a:cubicBezTo>
                  <a:cubicBezTo>
                    <a:pt x="320544" y="200876"/>
                    <a:pt x="319630" y="199733"/>
                    <a:pt x="318944" y="198590"/>
                  </a:cubicBezTo>
                  <a:cubicBezTo>
                    <a:pt x="318944" y="198590"/>
                    <a:pt x="318716" y="198361"/>
                    <a:pt x="318716" y="198361"/>
                  </a:cubicBezTo>
                  <a:cubicBezTo>
                    <a:pt x="317801" y="197218"/>
                    <a:pt x="317115" y="195846"/>
                    <a:pt x="316201" y="194703"/>
                  </a:cubicBezTo>
                  <a:cubicBezTo>
                    <a:pt x="316201" y="194703"/>
                    <a:pt x="316201" y="194475"/>
                    <a:pt x="315972" y="194475"/>
                  </a:cubicBezTo>
                  <a:cubicBezTo>
                    <a:pt x="315287" y="193332"/>
                    <a:pt x="314372" y="191960"/>
                    <a:pt x="313686" y="190589"/>
                  </a:cubicBezTo>
                  <a:cubicBezTo>
                    <a:pt x="313686" y="190589"/>
                    <a:pt x="313686" y="190360"/>
                    <a:pt x="313686" y="190360"/>
                  </a:cubicBezTo>
                  <a:cubicBezTo>
                    <a:pt x="313001" y="188988"/>
                    <a:pt x="312315" y="187617"/>
                    <a:pt x="311629" y="186245"/>
                  </a:cubicBezTo>
                  <a:cubicBezTo>
                    <a:pt x="311629" y="186245"/>
                    <a:pt x="311629" y="186245"/>
                    <a:pt x="311629" y="186017"/>
                  </a:cubicBezTo>
                  <a:cubicBezTo>
                    <a:pt x="310943" y="184645"/>
                    <a:pt x="310486" y="183273"/>
                    <a:pt x="309800" y="181902"/>
                  </a:cubicBezTo>
                  <a:cubicBezTo>
                    <a:pt x="309800" y="181902"/>
                    <a:pt x="309800" y="181902"/>
                    <a:pt x="309800" y="181902"/>
                  </a:cubicBezTo>
                  <a:cubicBezTo>
                    <a:pt x="309343" y="180530"/>
                    <a:pt x="308657" y="178930"/>
                    <a:pt x="308200" y="177558"/>
                  </a:cubicBezTo>
                  <a:lnTo>
                    <a:pt x="308200" y="177558"/>
                  </a:lnTo>
                  <a:cubicBezTo>
                    <a:pt x="307743" y="176415"/>
                    <a:pt x="307514" y="175044"/>
                    <a:pt x="307057" y="173901"/>
                  </a:cubicBezTo>
                  <a:cubicBezTo>
                    <a:pt x="303399" y="159270"/>
                    <a:pt x="291055" y="135725"/>
                    <a:pt x="303628" y="89090"/>
                  </a:cubicBezTo>
                  <a:cubicBezTo>
                    <a:pt x="312543" y="58458"/>
                    <a:pt x="338375" y="37427"/>
                    <a:pt x="364436" y="24625"/>
                  </a:cubicBezTo>
                  <a:cubicBezTo>
                    <a:pt x="392096" y="11138"/>
                    <a:pt x="422043" y="9080"/>
                    <a:pt x="449246" y="16624"/>
                  </a:cubicBezTo>
                  <a:lnTo>
                    <a:pt x="449246" y="16624"/>
                  </a:lnTo>
                  <a:cubicBezTo>
                    <a:pt x="451075" y="17081"/>
                    <a:pt x="452904" y="17767"/>
                    <a:pt x="454733" y="18224"/>
                  </a:cubicBezTo>
                  <a:cubicBezTo>
                    <a:pt x="454733" y="18224"/>
                    <a:pt x="454733" y="18224"/>
                    <a:pt x="454733" y="18224"/>
                  </a:cubicBezTo>
                  <a:cubicBezTo>
                    <a:pt x="456561" y="18910"/>
                    <a:pt x="458162" y="19367"/>
                    <a:pt x="459990" y="20053"/>
                  </a:cubicBezTo>
                  <a:cubicBezTo>
                    <a:pt x="459990" y="20053"/>
                    <a:pt x="460219" y="20053"/>
                    <a:pt x="460219" y="20053"/>
                  </a:cubicBezTo>
                  <a:cubicBezTo>
                    <a:pt x="461819" y="20739"/>
                    <a:pt x="463648" y="21425"/>
                    <a:pt x="465248" y="22110"/>
                  </a:cubicBezTo>
                  <a:cubicBezTo>
                    <a:pt x="465477" y="22110"/>
                    <a:pt x="465477" y="22110"/>
                    <a:pt x="465705" y="22339"/>
                  </a:cubicBezTo>
                  <a:cubicBezTo>
                    <a:pt x="467306" y="23025"/>
                    <a:pt x="468906" y="23711"/>
                    <a:pt x="470506" y="24625"/>
                  </a:cubicBezTo>
                  <a:cubicBezTo>
                    <a:pt x="470735" y="24625"/>
                    <a:pt x="470735" y="24854"/>
                    <a:pt x="470963" y="24854"/>
                  </a:cubicBezTo>
                  <a:cubicBezTo>
                    <a:pt x="472563" y="25539"/>
                    <a:pt x="473935" y="26454"/>
                    <a:pt x="475535" y="27368"/>
                  </a:cubicBezTo>
                  <a:cubicBezTo>
                    <a:pt x="475764" y="27597"/>
                    <a:pt x="475992" y="27597"/>
                    <a:pt x="476221" y="27825"/>
                  </a:cubicBezTo>
                  <a:cubicBezTo>
                    <a:pt x="477593" y="28740"/>
                    <a:pt x="478964" y="29426"/>
                    <a:pt x="480336" y="30340"/>
                  </a:cubicBezTo>
                  <a:cubicBezTo>
                    <a:pt x="480564" y="30569"/>
                    <a:pt x="480793" y="30569"/>
                    <a:pt x="481022" y="30797"/>
                  </a:cubicBezTo>
                  <a:cubicBezTo>
                    <a:pt x="482393" y="31712"/>
                    <a:pt x="483765" y="32626"/>
                    <a:pt x="484908" y="33540"/>
                  </a:cubicBezTo>
                  <a:cubicBezTo>
                    <a:pt x="485136" y="33769"/>
                    <a:pt x="485594" y="33998"/>
                    <a:pt x="485822" y="34226"/>
                  </a:cubicBezTo>
                  <a:cubicBezTo>
                    <a:pt x="486965" y="35141"/>
                    <a:pt x="488337" y="36055"/>
                    <a:pt x="489480" y="36969"/>
                  </a:cubicBezTo>
                  <a:cubicBezTo>
                    <a:pt x="489708" y="37198"/>
                    <a:pt x="490166" y="37427"/>
                    <a:pt x="490394" y="37655"/>
                  </a:cubicBezTo>
                  <a:cubicBezTo>
                    <a:pt x="491537" y="38570"/>
                    <a:pt x="492680" y="39484"/>
                    <a:pt x="493823" y="40398"/>
                  </a:cubicBezTo>
                  <a:cubicBezTo>
                    <a:pt x="494280" y="40627"/>
                    <a:pt x="494509" y="41084"/>
                    <a:pt x="494966" y="41313"/>
                  </a:cubicBezTo>
                  <a:cubicBezTo>
                    <a:pt x="496109" y="42227"/>
                    <a:pt x="497024" y="43142"/>
                    <a:pt x="498167" y="44056"/>
                  </a:cubicBezTo>
                  <a:cubicBezTo>
                    <a:pt x="498624" y="44513"/>
                    <a:pt x="499081" y="44742"/>
                    <a:pt x="499310" y="45199"/>
                  </a:cubicBezTo>
                  <a:cubicBezTo>
                    <a:pt x="500224" y="46113"/>
                    <a:pt x="501367" y="47028"/>
                    <a:pt x="502281" y="48171"/>
                  </a:cubicBezTo>
                  <a:cubicBezTo>
                    <a:pt x="502739" y="48628"/>
                    <a:pt x="503196" y="49085"/>
                    <a:pt x="503424" y="49542"/>
                  </a:cubicBezTo>
                  <a:cubicBezTo>
                    <a:pt x="504339" y="50457"/>
                    <a:pt x="505253" y="51600"/>
                    <a:pt x="506168" y="52514"/>
                  </a:cubicBezTo>
                  <a:cubicBezTo>
                    <a:pt x="506625" y="52971"/>
                    <a:pt x="507082" y="53429"/>
                    <a:pt x="507539" y="53886"/>
                  </a:cubicBezTo>
                  <a:cubicBezTo>
                    <a:pt x="508454" y="54800"/>
                    <a:pt x="509139" y="55943"/>
                    <a:pt x="510054" y="56858"/>
                  </a:cubicBezTo>
                  <a:cubicBezTo>
                    <a:pt x="510511" y="57315"/>
                    <a:pt x="510968" y="58001"/>
                    <a:pt x="511425" y="58458"/>
                  </a:cubicBezTo>
                  <a:cubicBezTo>
                    <a:pt x="512340" y="59601"/>
                    <a:pt x="513026" y="60515"/>
                    <a:pt x="513711" y="61658"/>
                  </a:cubicBezTo>
                  <a:cubicBezTo>
                    <a:pt x="514169" y="62115"/>
                    <a:pt x="514626" y="62801"/>
                    <a:pt x="514854" y="63258"/>
                  </a:cubicBezTo>
                  <a:cubicBezTo>
                    <a:pt x="515769" y="64401"/>
                    <a:pt x="516455" y="65544"/>
                    <a:pt x="517140" y="66687"/>
                  </a:cubicBezTo>
                  <a:cubicBezTo>
                    <a:pt x="517369" y="67145"/>
                    <a:pt x="517826" y="67602"/>
                    <a:pt x="518055" y="68288"/>
                  </a:cubicBezTo>
                  <a:cubicBezTo>
                    <a:pt x="519198" y="70116"/>
                    <a:pt x="520112" y="71717"/>
                    <a:pt x="521255" y="73545"/>
                  </a:cubicBezTo>
                  <a:cubicBezTo>
                    <a:pt x="533371" y="94805"/>
                    <a:pt x="533600" y="123609"/>
                    <a:pt x="528570" y="146240"/>
                  </a:cubicBezTo>
                  <a:cubicBezTo>
                    <a:pt x="524684" y="164071"/>
                    <a:pt x="513711" y="231279"/>
                    <a:pt x="424329" y="246824"/>
                  </a:cubicBezTo>
                  <a:cubicBezTo>
                    <a:pt x="423186" y="246824"/>
                    <a:pt x="422043" y="247053"/>
                    <a:pt x="420900" y="247053"/>
                  </a:cubicBezTo>
                  <a:cubicBezTo>
                    <a:pt x="420443" y="247053"/>
                    <a:pt x="419985" y="247053"/>
                    <a:pt x="419757" y="247053"/>
                  </a:cubicBezTo>
                  <a:cubicBezTo>
                    <a:pt x="419071" y="247053"/>
                    <a:pt x="418157" y="247053"/>
                    <a:pt x="417471" y="247053"/>
                  </a:cubicBezTo>
                  <a:cubicBezTo>
                    <a:pt x="417014" y="247053"/>
                    <a:pt x="416328" y="247053"/>
                    <a:pt x="415871" y="247053"/>
                  </a:cubicBezTo>
                  <a:cubicBezTo>
                    <a:pt x="415185" y="247053"/>
                    <a:pt x="414499" y="247053"/>
                    <a:pt x="413813" y="247053"/>
                  </a:cubicBezTo>
                  <a:cubicBezTo>
                    <a:pt x="413127" y="247053"/>
                    <a:pt x="412670" y="247053"/>
                    <a:pt x="411984" y="246824"/>
                  </a:cubicBezTo>
                  <a:cubicBezTo>
                    <a:pt x="411299" y="246824"/>
                    <a:pt x="410613" y="246824"/>
                    <a:pt x="409927" y="246596"/>
                  </a:cubicBezTo>
                  <a:cubicBezTo>
                    <a:pt x="409241" y="246596"/>
                    <a:pt x="408555" y="246367"/>
                    <a:pt x="407870" y="246367"/>
                  </a:cubicBezTo>
                  <a:cubicBezTo>
                    <a:pt x="407184" y="246367"/>
                    <a:pt x="406498" y="246138"/>
                    <a:pt x="405812" y="246138"/>
                  </a:cubicBezTo>
                  <a:cubicBezTo>
                    <a:pt x="405126" y="246138"/>
                    <a:pt x="404441" y="245910"/>
                    <a:pt x="403755" y="245910"/>
                  </a:cubicBezTo>
                  <a:cubicBezTo>
                    <a:pt x="403069" y="245910"/>
                    <a:pt x="402383" y="245681"/>
                    <a:pt x="401926" y="245681"/>
                  </a:cubicBezTo>
                  <a:cubicBezTo>
                    <a:pt x="401240" y="245453"/>
                    <a:pt x="400326" y="245453"/>
                    <a:pt x="399640" y="245224"/>
                  </a:cubicBezTo>
                  <a:cubicBezTo>
                    <a:pt x="398954" y="245224"/>
                    <a:pt x="398497" y="244995"/>
                    <a:pt x="397811" y="244995"/>
                  </a:cubicBezTo>
                  <a:cubicBezTo>
                    <a:pt x="396897" y="244767"/>
                    <a:pt x="396211" y="244767"/>
                    <a:pt x="395297" y="244538"/>
                  </a:cubicBezTo>
                  <a:cubicBezTo>
                    <a:pt x="394611" y="244310"/>
                    <a:pt x="394154" y="244310"/>
                    <a:pt x="393468" y="244081"/>
                  </a:cubicBezTo>
                  <a:cubicBezTo>
                    <a:pt x="392553" y="243852"/>
                    <a:pt x="391639" y="243624"/>
                    <a:pt x="390725" y="243395"/>
                  </a:cubicBezTo>
                  <a:cubicBezTo>
                    <a:pt x="390267" y="243167"/>
                    <a:pt x="389582" y="243167"/>
                    <a:pt x="389124" y="242938"/>
                  </a:cubicBezTo>
                  <a:cubicBezTo>
                    <a:pt x="388210" y="242709"/>
                    <a:pt x="387296" y="242481"/>
                    <a:pt x="386381" y="242252"/>
                  </a:cubicBezTo>
                  <a:cubicBezTo>
                    <a:pt x="385924" y="242024"/>
                    <a:pt x="385238" y="242024"/>
                    <a:pt x="384781" y="241795"/>
                  </a:cubicBezTo>
                  <a:cubicBezTo>
                    <a:pt x="383867" y="241566"/>
                    <a:pt x="382952" y="241109"/>
                    <a:pt x="381809" y="240881"/>
                  </a:cubicBezTo>
                  <a:cubicBezTo>
                    <a:pt x="381352" y="240652"/>
                    <a:pt x="380895" y="240652"/>
                    <a:pt x="380438" y="240423"/>
                  </a:cubicBezTo>
                  <a:cubicBezTo>
                    <a:pt x="379523" y="240195"/>
                    <a:pt x="378380" y="239738"/>
                    <a:pt x="377466" y="239280"/>
                  </a:cubicBezTo>
                  <a:cubicBezTo>
                    <a:pt x="377466" y="239509"/>
                    <a:pt x="377009" y="239280"/>
                    <a:pt x="376551" y="239052"/>
                  </a:cubicBezTo>
                  <a:close/>
                  <a:moveTo>
                    <a:pt x="53997" y="130924"/>
                  </a:moveTo>
                  <a:cubicBezTo>
                    <a:pt x="63598" y="108978"/>
                    <a:pt x="82572" y="100063"/>
                    <a:pt x="102689" y="93662"/>
                  </a:cubicBezTo>
                  <a:cubicBezTo>
                    <a:pt x="133778" y="83832"/>
                    <a:pt x="175841" y="96863"/>
                    <a:pt x="192071" y="124752"/>
                  </a:cubicBezTo>
                  <a:cubicBezTo>
                    <a:pt x="208530" y="152870"/>
                    <a:pt x="203730" y="183959"/>
                    <a:pt x="187956" y="211391"/>
                  </a:cubicBezTo>
                  <a:cubicBezTo>
                    <a:pt x="176298" y="231508"/>
                    <a:pt x="159381" y="239280"/>
                    <a:pt x="127606" y="239280"/>
                  </a:cubicBezTo>
                  <a:cubicBezTo>
                    <a:pt x="62226" y="241795"/>
                    <a:pt x="35252" y="173444"/>
                    <a:pt x="53997" y="130924"/>
                  </a:cubicBezTo>
                  <a:close/>
                  <a:moveTo>
                    <a:pt x="295856" y="370040"/>
                  </a:moveTo>
                  <a:cubicBezTo>
                    <a:pt x="290598" y="371183"/>
                    <a:pt x="286026" y="369354"/>
                    <a:pt x="281225" y="367754"/>
                  </a:cubicBezTo>
                  <a:cubicBezTo>
                    <a:pt x="258594" y="359753"/>
                    <a:pt x="235048" y="352437"/>
                    <a:pt x="213331" y="341465"/>
                  </a:cubicBezTo>
                  <a:cubicBezTo>
                    <a:pt x="199615" y="334607"/>
                    <a:pt x="195957" y="338493"/>
                    <a:pt x="196415" y="354952"/>
                  </a:cubicBezTo>
                  <a:cubicBezTo>
                    <a:pt x="198929" y="433362"/>
                    <a:pt x="207845" y="511314"/>
                    <a:pt x="213102" y="589496"/>
                  </a:cubicBezTo>
                  <a:cubicBezTo>
                    <a:pt x="215388" y="623786"/>
                    <a:pt x="216989" y="658304"/>
                    <a:pt x="218360" y="692594"/>
                  </a:cubicBezTo>
                  <a:cubicBezTo>
                    <a:pt x="219046" y="707225"/>
                    <a:pt x="214474" y="712025"/>
                    <a:pt x="200301" y="715454"/>
                  </a:cubicBezTo>
                  <a:cubicBezTo>
                    <a:pt x="184985" y="719112"/>
                    <a:pt x="177669" y="714540"/>
                    <a:pt x="176755" y="698766"/>
                  </a:cubicBezTo>
                  <a:cubicBezTo>
                    <a:pt x="175155" y="673163"/>
                    <a:pt x="169211" y="565035"/>
                    <a:pt x="164182" y="536918"/>
                  </a:cubicBezTo>
                  <a:cubicBezTo>
                    <a:pt x="162353" y="526402"/>
                    <a:pt x="163268" y="518858"/>
                    <a:pt x="153895" y="513143"/>
                  </a:cubicBezTo>
                  <a:cubicBezTo>
                    <a:pt x="142922" y="506514"/>
                    <a:pt x="128749" y="507200"/>
                    <a:pt x="123491" y="518630"/>
                  </a:cubicBezTo>
                  <a:cubicBezTo>
                    <a:pt x="118462" y="530060"/>
                    <a:pt x="102917" y="644588"/>
                    <a:pt x="96516" y="689622"/>
                  </a:cubicBezTo>
                  <a:cubicBezTo>
                    <a:pt x="92859" y="716826"/>
                    <a:pt x="69542" y="716140"/>
                    <a:pt x="57426" y="709053"/>
                  </a:cubicBezTo>
                  <a:cubicBezTo>
                    <a:pt x="51939" y="706082"/>
                    <a:pt x="52625" y="700595"/>
                    <a:pt x="51482" y="695566"/>
                  </a:cubicBezTo>
                  <a:cubicBezTo>
                    <a:pt x="47825" y="677278"/>
                    <a:pt x="53540" y="570522"/>
                    <a:pt x="57197" y="535546"/>
                  </a:cubicBezTo>
                  <a:cubicBezTo>
                    <a:pt x="63141" y="479310"/>
                    <a:pt x="55826" y="422618"/>
                    <a:pt x="64512" y="366611"/>
                  </a:cubicBezTo>
                  <a:cubicBezTo>
                    <a:pt x="65198" y="361810"/>
                    <a:pt x="65655" y="356324"/>
                    <a:pt x="57426" y="350380"/>
                  </a:cubicBezTo>
                  <a:cubicBezTo>
                    <a:pt x="55368" y="364782"/>
                    <a:pt x="52397" y="376898"/>
                    <a:pt x="52168" y="389013"/>
                  </a:cubicBezTo>
                  <a:cubicBezTo>
                    <a:pt x="51482" y="420560"/>
                    <a:pt x="46682" y="451878"/>
                    <a:pt x="48510" y="483425"/>
                  </a:cubicBezTo>
                  <a:cubicBezTo>
                    <a:pt x="48968" y="489597"/>
                    <a:pt x="51025" y="498056"/>
                    <a:pt x="44853" y="501485"/>
                  </a:cubicBezTo>
                  <a:cubicBezTo>
                    <a:pt x="37995" y="505142"/>
                    <a:pt x="30680" y="500113"/>
                    <a:pt x="24279" y="496684"/>
                  </a:cubicBezTo>
                  <a:cubicBezTo>
                    <a:pt x="11249" y="489597"/>
                    <a:pt x="13306" y="476567"/>
                    <a:pt x="14449" y="465366"/>
                  </a:cubicBezTo>
                  <a:cubicBezTo>
                    <a:pt x="16964" y="441363"/>
                    <a:pt x="20393" y="417360"/>
                    <a:pt x="24279" y="393585"/>
                  </a:cubicBezTo>
                  <a:cubicBezTo>
                    <a:pt x="28622" y="366839"/>
                    <a:pt x="34337" y="340322"/>
                    <a:pt x="38681" y="313575"/>
                  </a:cubicBezTo>
                  <a:cubicBezTo>
                    <a:pt x="40509" y="302831"/>
                    <a:pt x="45767" y="294144"/>
                    <a:pt x="52168" y="286372"/>
                  </a:cubicBezTo>
                  <a:cubicBezTo>
                    <a:pt x="78457" y="255054"/>
                    <a:pt x="144980" y="240652"/>
                    <a:pt x="179727" y="260997"/>
                  </a:cubicBezTo>
                  <a:cubicBezTo>
                    <a:pt x="204187" y="275399"/>
                    <a:pt x="229790" y="288429"/>
                    <a:pt x="252422" y="306260"/>
                  </a:cubicBezTo>
                  <a:cubicBezTo>
                    <a:pt x="253107" y="306717"/>
                    <a:pt x="285569" y="324320"/>
                    <a:pt x="312086" y="317233"/>
                  </a:cubicBezTo>
                  <a:cubicBezTo>
                    <a:pt x="341347" y="307403"/>
                    <a:pt x="378609" y="296202"/>
                    <a:pt x="384095" y="305346"/>
                  </a:cubicBezTo>
                  <a:cubicBezTo>
                    <a:pt x="395068" y="323862"/>
                    <a:pt x="386153" y="334607"/>
                    <a:pt x="378152" y="338950"/>
                  </a:cubicBezTo>
                  <a:cubicBezTo>
                    <a:pt x="352091" y="353580"/>
                    <a:pt x="324888" y="364325"/>
                    <a:pt x="295856" y="370040"/>
                  </a:cubicBezTo>
                  <a:close/>
                  <a:moveTo>
                    <a:pt x="386153" y="719569"/>
                  </a:moveTo>
                  <a:cubicBezTo>
                    <a:pt x="380209" y="716369"/>
                    <a:pt x="379295" y="710654"/>
                    <a:pt x="379523" y="704481"/>
                  </a:cubicBezTo>
                  <a:cubicBezTo>
                    <a:pt x="379523" y="691451"/>
                    <a:pt x="379523" y="678421"/>
                    <a:pt x="379523" y="665391"/>
                  </a:cubicBezTo>
                  <a:cubicBezTo>
                    <a:pt x="379523" y="661733"/>
                    <a:pt x="379523" y="657847"/>
                    <a:pt x="379523" y="654189"/>
                  </a:cubicBezTo>
                  <a:cubicBezTo>
                    <a:pt x="380209" y="562064"/>
                    <a:pt x="380666" y="469938"/>
                    <a:pt x="384781" y="377812"/>
                  </a:cubicBezTo>
                  <a:cubicBezTo>
                    <a:pt x="385467" y="364096"/>
                    <a:pt x="381581" y="359067"/>
                    <a:pt x="388896" y="346037"/>
                  </a:cubicBezTo>
                  <a:cubicBezTo>
                    <a:pt x="401469" y="336207"/>
                    <a:pt x="404669" y="299174"/>
                    <a:pt x="389124" y="289344"/>
                  </a:cubicBezTo>
                  <a:cubicBezTo>
                    <a:pt x="387067" y="282029"/>
                    <a:pt x="387753" y="278600"/>
                    <a:pt x="388439" y="271284"/>
                  </a:cubicBezTo>
                  <a:cubicBezTo>
                    <a:pt x="389353" y="261226"/>
                    <a:pt x="396897" y="256425"/>
                    <a:pt x="407641" y="259626"/>
                  </a:cubicBezTo>
                  <a:cubicBezTo>
                    <a:pt x="411756" y="260769"/>
                    <a:pt x="416328" y="260540"/>
                    <a:pt x="420671" y="260540"/>
                  </a:cubicBezTo>
                  <a:cubicBezTo>
                    <a:pt x="427986" y="260312"/>
                    <a:pt x="432787" y="260083"/>
                    <a:pt x="436216" y="260769"/>
                  </a:cubicBezTo>
                  <a:cubicBezTo>
                    <a:pt x="436216" y="260769"/>
                    <a:pt x="436445" y="260769"/>
                    <a:pt x="436445" y="260769"/>
                  </a:cubicBezTo>
                  <a:cubicBezTo>
                    <a:pt x="436902" y="260769"/>
                    <a:pt x="437130" y="260997"/>
                    <a:pt x="437588" y="260997"/>
                  </a:cubicBezTo>
                  <a:cubicBezTo>
                    <a:pt x="437588" y="260997"/>
                    <a:pt x="437588" y="260997"/>
                    <a:pt x="437816" y="260997"/>
                  </a:cubicBezTo>
                  <a:cubicBezTo>
                    <a:pt x="438273" y="261226"/>
                    <a:pt x="438502" y="261226"/>
                    <a:pt x="438959" y="261455"/>
                  </a:cubicBezTo>
                  <a:cubicBezTo>
                    <a:pt x="438959" y="261455"/>
                    <a:pt x="439188" y="261455"/>
                    <a:pt x="439188" y="261455"/>
                  </a:cubicBezTo>
                  <a:cubicBezTo>
                    <a:pt x="439416" y="261683"/>
                    <a:pt x="439645" y="261683"/>
                    <a:pt x="439874" y="261912"/>
                  </a:cubicBezTo>
                  <a:cubicBezTo>
                    <a:pt x="439874" y="261912"/>
                    <a:pt x="440102" y="261912"/>
                    <a:pt x="440102" y="261912"/>
                  </a:cubicBezTo>
                  <a:cubicBezTo>
                    <a:pt x="440331" y="262140"/>
                    <a:pt x="440559" y="262369"/>
                    <a:pt x="440788" y="262598"/>
                  </a:cubicBezTo>
                  <a:cubicBezTo>
                    <a:pt x="440788" y="262598"/>
                    <a:pt x="440788" y="262598"/>
                    <a:pt x="440788" y="262598"/>
                  </a:cubicBezTo>
                  <a:cubicBezTo>
                    <a:pt x="441017" y="262826"/>
                    <a:pt x="441245" y="263055"/>
                    <a:pt x="441245" y="263283"/>
                  </a:cubicBezTo>
                  <a:cubicBezTo>
                    <a:pt x="441245" y="263283"/>
                    <a:pt x="441245" y="263512"/>
                    <a:pt x="441474" y="263512"/>
                  </a:cubicBezTo>
                  <a:cubicBezTo>
                    <a:pt x="441702" y="263741"/>
                    <a:pt x="441931" y="264198"/>
                    <a:pt x="441931" y="264426"/>
                  </a:cubicBezTo>
                  <a:cubicBezTo>
                    <a:pt x="441931" y="264426"/>
                    <a:pt x="441931" y="264426"/>
                    <a:pt x="441931" y="264426"/>
                  </a:cubicBezTo>
                  <a:cubicBezTo>
                    <a:pt x="442160" y="264655"/>
                    <a:pt x="442160" y="265112"/>
                    <a:pt x="442388" y="265569"/>
                  </a:cubicBezTo>
                  <a:cubicBezTo>
                    <a:pt x="442388" y="265569"/>
                    <a:pt x="442388" y="265798"/>
                    <a:pt x="442388" y="265798"/>
                  </a:cubicBezTo>
                  <a:cubicBezTo>
                    <a:pt x="442388" y="266255"/>
                    <a:pt x="442617" y="266484"/>
                    <a:pt x="442617" y="266941"/>
                  </a:cubicBezTo>
                  <a:cubicBezTo>
                    <a:pt x="442617" y="266941"/>
                    <a:pt x="442617" y="266941"/>
                    <a:pt x="442617" y="266941"/>
                  </a:cubicBezTo>
                  <a:cubicBezTo>
                    <a:pt x="442617" y="267398"/>
                    <a:pt x="442845" y="267855"/>
                    <a:pt x="442845" y="268313"/>
                  </a:cubicBezTo>
                  <a:cubicBezTo>
                    <a:pt x="442845" y="268541"/>
                    <a:pt x="442845" y="268541"/>
                    <a:pt x="442845" y="268770"/>
                  </a:cubicBezTo>
                  <a:cubicBezTo>
                    <a:pt x="442845" y="269227"/>
                    <a:pt x="442845" y="269684"/>
                    <a:pt x="443074" y="270141"/>
                  </a:cubicBezTo>
                  <a:cubicBezTo>
                    <a:pt x="443074" y="270141"/>
                    <a:pt x="443074" y="270370"/>
                    <a:pt x="443074" y="270370"/>
                  </a:cubicBezTo>
                  <a:cubicBezTo>
                    <a:pt x="443074" y="270827"/>
                    <a:pt x="443074" y="271513"/>
                    <a:pt x="443074" y="272199"/>
                  </a:cubicBezTo>
                  <a:cubicBezTo>
                    <a:pt x="443074" y="272427"/>
                    <a:pt x="443074" y="272427"/>
                    <a:pt x="443074" y="272656"/>
                  </a:cubicBezTo>
                  <a:cubicBezTo>
                    <a:pt x="443074" y="273113"/>
                    <a:pt x="443074" y="273799"/>
                    <a:pt x="443074" y="274256"/>
                  </a:cubicBezTo>
                  <a:cubicBezTo>
                    <a:pt x="443074" y="274485"/>
                    <a:pt x="443074" y="274485"/>
                    <a:pt x="443074" y="274713"/>
                  </a:cubicBezTo>
                  <a:cubicBezTo>
                    <a:pt x="443074" y="275399"/>
                    <a:pt x="443074" y="276085"/>
                    <a:pt x="443074" y="276999"/>
                  </a:cubicBezTo>
                  <a:cubicBezTo>
                    <a:pt x="443074" y="277228"/>
                    <a:pt x="443074" y="277228"/>
                    <a:pt x="443074" y="277457"/>
                  </a:cubicBezTo>
                  <a:cubicBezTo>
                    <a:pt x="443074" y="278142"/>
                    <a:pt x="443074" y="278828"/>
                    <a:pt x="443074" y="279514"/>
                  </a:cubicBezTo>
                  <a:cubicBezTo>
                    <a:pt x="443074" y="279743"/>
                    <a:pt x="443074" y="279971"/>
                    <a:pt x="443074" y="280200"/>
                  </a:cubicBezTo>
                  <a:cubicBezTo>
                    <a:pt x="443074" y="281114"/>
                    <a:pt x="443074" y="282029"/>
                    <a:pt x="443074" y="282943"/>
                  </a:cubicBezTo>
                  <a:cubicBezTo>
                    <a:pt x="441245" y="331863"/>
                    <a:pt x="437588" y="555663"/>
                    <a:pt x="433244" y="618528"/>
                  </a:cubicBezTo>
                  <a:cubicBezTo>
                    <a:pt x="431415" y="645503"/>
                    <a:pt x="429129" y="672477"/>
                    <a:pt x="426386" y="699452"/>
                  </a:cubicBezTo>
                  <a:cubicBezTo>
                    <a:pt x="423872" y="722541"/>
                    <a:pt x="401697" y="728027"/>
                    <a:pt x="386153" y="719569"/>
                  </a:cubicBezTo>
                  <a:close/>
                </a:path>
              </a:pathLst>
            </a:custGeom>
            <a:solidFill>
              <a:srgbClr val="000000"/>
            </a:solidFill>
            <a:ln w="2286" cap="flat">
              <a:noFill/>
              <a:prstDash val="solid"/>
              <a:miter/>
            </a:ln>
          </p:spPr>
          <p:txBody>
            <a:bodyPr rtlCol="0" anchor="ctr"/>
            <a:lstStyle/>
            <a:p>
              <a:endParaRPr lang="en-US"/>
            </a:p>
          </p:txBody>
        </p:sp>
        <p:sp>
          <p:nvSpPr>
            <p:cNvPr id="119" name="Freeform 569">
              <a:extLst>
                <a:ext uri="{FF2B5EF4-FFF2-40B4-BE49-F238E27FC236}">
                  <a16:creationId xmlns:a16="http://schemas.microsoft.com/office/drawing/2014/main" id="{C29C4C2E-C145-7727-5EA8-DFA47A3D9565}"/>
                </a:ext>
              </a:extLst>
            </p:cNvPr>
            <p:cNvSpPr/>
            <p:nvPr/>
          </p:nvSpPr>
          <p:spPr>
            <a:xfrm>
              <a:off x="6341156" y="3100788"/>
              <a:ext cx="628851" cy="777965"/>
            </a:xfrm>
            <a:custGeom>
              <a:avLst/>
              <a:gdLst>
                <a:gd name="connsiteX0" fmla="*/ 543870 w 628851"/>
                <a:gd name="connsiteY0" fmla="*/ 768952 h 777965"/>
                <a:gd name="connsiteX1" fmla="*/ 574045 w 628851"/>
                <a:gd name="connsiteY1" fmla="*/ 743349 h 777965"/>
                <a:gd name="connsiteX2" fmla="*/ 613593 w 628851"/>
                <a:gd name="connsiteY2" fmla="*/ 505148 h 777965"/>
                <a:gd name="connsiteX3" fmla="*/ 625023 w 628851"/>
                <a:gd name="connsiteY3" fmla="*/ 386961 h 777965"/>
                <a:gd name="connsiteX4" fmla="*/ 623651 w 628851"/>
                <a:gd name="connsiteY4" fmla="*/ 306266 h 777965"/>
                <a:gd name="connsiteX5" fmla="*/ 582275 w 628851"/>
                <a:gd name="connsiteY5" fmla="*/ 269461 h 777965"/>
                <a:gd name="connsiteX6" fmla="*/ 532440 w 628851"/>
                <a:gd name="connsiteY6" fmla="*/ 261460 h 777965"/>
                <a:gd name="connsiteX7" fmla="*/ 518267 w 628851"/>
                <a:gd name="connsiteY7" fmla="*/ 246830 h 777965"/>
                <a:gd name="connsiteX8" fmla="*/ 512552 w 628851"/>
                <a:gd name="connsiteY8" fmla="*/ 176649 h 777965"/>
                <a:gd name="connsiteX9" fmla="*/ 476204 w 628851"/>
                <a:gd name="connsiteY9" fmla="*/ 74465 h 777965"/>
                <a:gd name="connsiteX10" fmla="*/ 343845 w 628851"/>
                <a:gd name="connsiteY10" fmla="*/ 856 h 777965"/>
                <a:gd name="connsiteX11" fmla="*/ 182225 w 628851"/>
                <a:gd name="connsiteY11" fmla="*/ 46119 h 777965"/>
                <a:gd name="connsiteX12" fmla="*/ 115016 w 628851"/>
                <a:gd name="connsiteY12" fmla="*/ 161333 h 777965"/>
                <a:gd name="connsiteX13" fmla="*/ 108158 w 628851"/>
                <a:gd name="connsiteY13" fmla="*/ 248887 h 777965"/>
                <a:gd name="connsiteX14" fmla="*/ 96043 w 628851"/>
                <a:gd name="connsiteY14" fmla="*/ 263060 h 777965"/>
                <a:gd name="connsiteX15" fmla="*/ 44608 w 628851"/>
                <a:gd name="connsiteY15" fmla="*/ 274490 h 777965"/>
                <a:gd name="connsiteX16" fmla="*/ 488 w 628851"/>
                <a:gd name="connsiteY16" fmla="*/ 326611 h 777965"/>
                <a:gd name="connsiteX17" fmla="*/ 5746 w 628851"/>
                <a:gd name="connsiteY17" fmla="*/ 407535 h 777965"/>
                <a:gd name="connsiteX18" fmla="*/ 46894 w 628851"/>
                <a:gd name="connsiteY18" fmla="*/ 678426 h 777965"/>
                <a:gd name="connsiteX19" fmla="*/ 63353 w 628851"/>
                <a:gd name="connsiteY19" fmla="*/ 760037 h 777965"/>
                <a:gd name="connsiteX20" fmla="*/ 62896 w 628851"/>
                <a:gd name="connsiteY20" fmla="*/ 759579 h 777965"/>
                <a:gd name="connsiteX21" fmla="*/ 123017 w 628851"/>
                <a:gd name="connsiteY21" fmla="*/ 776953 h 777965"/>
                <a:gd name="connsiteX22" fmla="*/ 162565 w 628851"/>
                <a:gd name="connsiteY22" fmla="*/ 777867 h 777965"/>
                <a:gd name="connsiteX23" fmla="*/ 412654 w 628851"/>
                <a:gd name="connsiteY23" fmla="*/ 771467 h 777965"/>
                <a:gd name="connsiteX24" fmla="*/ 543870 w 628851"/>
                <a:gd name="connsiteY24" fmla="*/ 768952 h 777965"/>
                <a:gd name="connsiteX25" fmla="*/ 121646 w 628851"/>
                <a:gd name="connsiteY25" fmla="*/ 249573 h 777965"/>
                <a:gd name="connsiteX26" fmla="*/ 128275 w 628851"/>
                <a:gd name="connsiteY26" fmla="*/ 166591 h 777965"/>
                <a:gd name="connsiteX27" fmla="*/ 196627 w 628851"/>
                <a:gd name="connsiteY27" fmla="*/ 52748 h 777965"/>
                <a:gd name="connsiteX28" fmla="*/ 325328 w 628851"/>
                <a:gd name="connsiteY28" fmla="*/ 14115 h 777965"/>
                <a:gd name="connsiteX29" fmla="*/ 495864 w 628851"/>
                <a:gd name="connsiteY29" fmla="*/ 160876 h 777965"/>
                <a:gd name="connsiteX30" fmla="*/ 502951 w 628851"/>
                <a:gd name="connsiteY30" fmla="*/ 239514 h 777965"/>
                <a:gd name="connsiteX31" fmla="*/ 484891 w 628851"/>
                <a:gd name="connsiteY31" fmla="*/ 258031 h 777965"/>
                <a:gd name="connsiteX32" fmla="*/ 484891 w 628851"/>
                <a:gd name="connsiteY32" fmla="*/ 258031 h 777965"/>
                <a:gd name="connsiteX33" fmla="*/ 482834 w 628851"/>
                <a:gd name="connsiteY33" fmla="*/ 258031 h 777965"/>
                <a:gd name="connsiteX34" fmla="*/ 428884 w 628851"/>
                <a:gd name="connsiteY34" fmla="*/ 254602 h 777965"/>
                <a:gd name="connsiteX35" fmla="*/ 411053 w 628851"/>
                <a:gd name="connsiteY35" fmla="*/ 145560 h 777965"/>
                <a:gd name="connsiteX36" fmla="*/ 283952 w 628851"/>
                <a:gd name="connsiteY36" fmla="*/ 93439 h 777965"/>
                <a:gd name="connsiteX37" fmla="*/ 203256 w 628851"/>
                <a:gd name="connsiteY37" fmla="*/ 191051 h 777965"/>
                <a:gd name="connsiteX38" fmla="*/ 198227 w 628851"/>
                <a:gd name="connsiteY38" fmla="*/ 247515 h 777965"/>
                <a:gd name="connsiteX39" fmla="*/ 189997 w 628851"/>
                <a:gd name="connsiteY39" fmla="*/ 257802 h 777965"/>
                <a:gd name="connsiteX40" fmla="*/ 186111 w 628851"/>
                <a:gd name="connsiteY40" fmla="*/ 258031 h 777965"/>
                <a:gd name="connsiteX41" fmla="*/ 184968 w 628851"/>
                <a:gd name="connsiteY41" fmla="*/ 258031 h 777965"/>
                <a:gd name="connsiteX42" fmla="*/ 182453 w 628851"/>
                <a:gd name="connsiteY42" fmla="*/ 258260 h 777965"/>
                <a:gd name="connsiteX43" fmla="*/ 181082 w 628851"/>
                <a:gd name="connsiteY43" fmla="*/ 258488 h 777965"/>
                <a:gd name="connsiteX44" fmla="*/ 178567 w 628851"/>
                <a:gd name="connsiteY44" fmla="*/ 258717 h 777965"/>
                <a:gd name="connsiteX45" fmla="*/ 177196 w 628851"/>
                <a:gd name="connsiteY45" fmla="*/ 258945 h 777965"/>
                <a:gd name="connsiteX46" fmla="*/ 174681 w 628851"/>
                <a:gd name="connsiteY46" fmla="*/ 259174 h 777965"/>
                <a:gd name="connsiteX47" fmla="*/ 133304 w 628851"/>
                <a:gd name="connsiteY47" fmla="*/ 262146 h 777965"/>
                <a:gd name="connsiteX48" fmla="*/ 121646 w 628851"/>
                <a:gd name="connsiteY48" fmla="*/ 249573 h 777965"/>
                <a:gd name="connsiteX49" fmla="*/ 392308 w 628851"/>
                <a:gd name="connsiteY49" fmla="*/ 256202 h 777965"/>
                <a:gd name="connsiteX50" fmla="*/ 221544 w 628851"/>
                <a:gd name="connsiteY50" fmla="*/ 254145 h 777965"/>
                <a:gd name="connsiteX51" fmla="*/ 211486 w 628851"/>
                <a:gd name="connsiteY51" fmla="*/ 245458 h 777965"/>
                <a:gd name="connsiteX52" fmla="*/ 213772 w 628851"/>
                <a:gd name="connsiteY52" fmla="*/ 208425 h 777965"/>
                <a:gd name="connsiteX53" fmla="*/ 254234 w 628851"/>
                <a:gd name="connsiteY53" fmla="*/ 125672 h 777965"/>
                <a:gd name="connsiteX54" fmla="*/ 347731 w 628851"/>
                <a:gd name="connsiteY54" fmla="*/ 107155 h 777965"/>
                <a:gd name="connsiteX55" fmla="*/ 410139 w 628851"/>
                <a:gd name="connsiteY55" fmla="*/ 238371 h 777965"/>
                <a:gd name="connsiteX56" fmla="*/ 392308 w 628851"/>
                <a:gd name="connsiteY56" fmla="*/ 256202 h 777965"/>
                <a:gd name="connsiteX57" fmla="*/ 177424 w 628851"/>
                <a:gd name="connsiteY57" fmla="*/ 767809 h 777965"/>
                <a:gd name="connsiteX58" fmla="*/ 105187 w 628851"/>
                <a:gd name="connsiteY58" fmla="*/ 763466 h 777965"/>
                <a:gd name="connsiteX59" fmla="*/ 67468 w 628851"/>
                <a:gd name="connsiteY59" fmla="*/ 729861 h 777965"/>
                <a:gd name="connsiteX60" fmla="*/ 67010 w 628851"/>
                <a:gd name="connsiteY60" fmla="*/ 727804 h 777965"/>
                <a:gd name="connsiteX61" fmla="*/ 66782 w 628851"/>
                <a:gd name="connsiteY61" fmla="*/ 727118 h 777965"/>
                <a:gd name="connsiteX62" fmla="*/ 66325 w 628851"/>
                <a:gd name="connsiteY62" fmla="*/ 725289 h 777965"/>
                <a:gd name="connsiteX63" fmla="*/ 66096 w 628851"/>
                <a:gd name="connsiteY63" fmla="*/ 724604 h 777965"/>
                <a:gd name="connsiteX64" fmla="*/ 65410 w 628851"/>
                <a:gd name="connsiteY64" fmla="*/ 722089 h 777965"/>
                <a:gd name="connsiteX65" fmla="*/ 65182 w 628851"/>
                <a:gd name="connsiteY65" fmla="*/ 721175 h 777965"/>
                <a:gd name="connsiteX66" fmla="*/ 64724 w 628851"/>
                <a:gd name="connsiteY66" fmla="*/ 719117 h 777965"/>
                <a:gd name="connsiteX67" fmla="*/ 64496 w 628851"/>
                <a:gd name="connsiteY67" fmla="*/ 717746 h 777965"/>
                <a:gd name="connsiteX68" fmla="*/ 64039 w 628851"/>
                <a:gd name="connsiteY68" fmla="*/ 715917 h 777965"/>
                <a:gd name="connsiteX69" fmla="*/ 63810 w 628851"/>
                <a:gd name="connsiteY69" fmla="*/ 714545 h 777965"/>
                <a:gd name="connsiteX70" fmla="*/ 63124 w 628851"/>
                <a:gd name="connsiteY70" fmla="*/ 711573 h 777965"/>
                <a:gd name="connsiteX71" fmla="*/ 62667 w 628851"/>
                <a:gd name="connsiteY71" fmla="*/ 709745 h 777965"/>
                <a:gd name="connsiteX72" fmla="*/ 62438 w 628851"/>
                <a:gd name="connsiteY72" fmla="*/ 708144 h 777965"/>
                <a:gd name="connsiteX73" fmla="*/ 61981 w 628851"/>
                <a:gd name="connsiteY73" fmla="*/ 706087 h 777965"/>
                <a:gd name="connsiteX74" fmla="*/ 61753 w 628851"/>
                <a:gd name="connsiteY74" fmla="*/ 704944 h 777965"/>
                <a:gd name="connsiteX75" fmla="*/ 60838 w 628851"/>
                <a:gd name="connsiteY75" fmla="*/ 699915 h 777965"/>
                <a:gd name="connsiteX76" fmla="*/ 60838 w 628851"/>
                <a:gd name="connsiteY76" fmla="*/ 699458 h 777965"/>
                <a:gd name="connsiteX77" fmla="*/ 60381 w 628851"/>
                <a:gd name="connsiteY77" fmla="*/ 696714 h 777965"/>
                <a:gd name="connsiteX78" fmla="*/ 60152 w 628851"/>
                <a:gd name="connsiteY78" fmla="*/ 695800 h 777965"/>
                <a:gd name="connsiteX79" fmla="*/ 58324 w 628851"/>
                <a:gd name="connsiteY79" fmla="*/ 685742 h 777965"/>
                <a:gd name="connsiteX80" fmla="*/ 58324 w 628851"/>
                <a:gd name="connsiteY80" fmla="*/ 685742 h 777965"/>
                <a:gd name="connsiteX81" fmla="*/ 16490 w 628851"/>
                <a:gd name="connsiteY81" fmla="*/ 394962 h 777965"/>
                <a:gd name="connsiteX82" fmla="*/ 14890 w 628851"/>
                <a:gd name="connsiteY82" fmla="*/ 326840 h 777965"/>
                <a:gd name="connsiteX83" fmla="*/ 53294 w 628851"/>
                <a:gd name="connsiteY83" fmla="*/ 284091 h 777965"/>
                <a:gd name="connsiteX84" fmla="*/ 153193 w 628851"/>
                <a:gd name="connsiteY84" fmla="*/ 272890 h 777965"/>
                <a:gd name="connsiteX85" fmla="*/ 513009 w 628851"/>
                <a:gd name="connsiteY85" fmla="*/ 272661 h 777965"/>
                <a:gd name="connsiteX86" fmla="*/ 569473 w 628851"/>
                <a:gd name="connsiteY86" fmla="*/ 280205 h 777965"/>
                <a:gd name="connsiteX87" fmla="*/ 616565 w 628851"/>
                <a:gd name="connsiteY87" fmla="*/ 333698 h 777965"/>
                <a:gd name="connsiteX88" fmla="*/ 611764 w 628851"/>
                <a:gd name="connsiteY88" fmla="*/ 401592 h 777965"/>
                <a:gd name="connsiteX89" fmla="*/ 598505 w 628851"/>
                <a:gd name="connsiteY89" fmla="*/ 528008 h 777965"/>
                <a:gd name="connsiteX90" fmla="*/ 563072 w 628851"/>
                <a:gd name="connsiteY90" fmla="*/ 733290 h 777965"/>
                <a:gd name="connsiteX91" fmla="*/ 534955 w 628851"/>
                <a:gd name="connsiteY91" fmla="*/ 755693 h 777965"/>
                <a:gd name="connsiteX92" fmla="*/ 519638 w 628851"/>
                <a:gd name="connsiteY92" fmla="*/ 756379 h 777965"/>
                <a:gd name="connsiteX93" fmla="*/ 504322 w 628851"/>
                <a:gd name="connsiteY93" fmla="*/ 756379 h 777965"/>
                <a:gd name="connsiteX94" fmla="*/ 504322 w 628851"/>
                <a:gd name="connsiteY94" fmla="*/ 755693 h 777965"/>
                <a:gd name="connsiteX95" fmla="*/ 357332 w 628851"/>
                <a:gd name="connsiteY95" fmla="*/ 762094 h 777965"/>
                <a:gd name="connsiteX96" fmla="*/ 177424 w 628851"/>
                <a:gd name="connsiteY96" fmla="*/ 767809 h 77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8851" h="777965">
                  <a:moveTo>
                    <a:pt x="543870" y="768952"/>
                  </a:moveTo>
                  <a:cubicBezTo>
                    <a:pt x="561472" y="768495"/>
                    <a:pt x="570159" y="760951"/>
                    <a:pt x="574045" y="743349"/>
                  </a:cubicBezTo>
                  <a:cubicBezTo>
                    <a:pt x="591419" y="664710"/>
                    <a:pt x="603535" y="585158"/>
                    <a:pt x="613593" y="505148"/>
                  </a:cubicBezTo>
                  <a:cubicBezTo>
                    <a:pt x="618394" y="465828"/>
                    <a:pt x="619994" y="426281"/>
                    <a:pt x="625023" y="386961"/>
                  </a:cubicBezTo>
                  <a:cubicBezTo>
                    <a:pt x="628223" y="360444"/>
                    <a:pt x="632338" y="333012"/>
                    <a:pt x="623651" y="306266"/>
                  </a:cubicBezTo>
                  <a:cubicBezTo>
                    <a:pt x="617022" y="285920"/>
                    <a:pt x="604449" y="272890"/>
                    <a:pt x="582275" y="269461"/>
                  </a:cubicBezTo>
                  <a:cubicBezTo>
                    <a:pt x="565587" y="266946"/>
                    <a:pt x="549585" y="261460"/>
                    <a:pt x="532440" y="261460"/>
                  </a:cubicBezTo>
                  <a:cubicBezTo>
                    <a:pt x="522610" y="261460"/>
                    <a:pt x="518495" y="257345"/>
                    <a:pt x="518267" y="246830"/>
                  </a:cubicBezTo>
                  <a:cubicBezTo>
                    <a:pt x="517352" y="223512"/>
                    <a:pt x="515524" y="199967"/>
                    <a:pt x="512552" y="176649"/>
                  </a:cubicBezTo>
                  <a:cubicBezTo>
                    <a:pt x="507980" y="139845"/>
                    <a:pt x="499750" y="103040"/>
                    <a:pt x="476204" y="74465"/>
                  </a:cubicBezTo>
                  <a:cubicBezTo>
                    <a:pt x="443515" y="34917"/>
                    <a:pt x="398709" y="5199"/>
                    <a:pt x="343845" y="856"/>
                  </a:cubicBezTo>
                  <a:cubicBezTo>
                    <a:pt x="242575" y="-6688"/>
                    <a:pt x="192283" y="37889"/>
                    <a:pt x="182225" y="46119"/>
                  </a:cubicBezTo>
                  <a:cubicBezTo>
                    <a:pt x="145649" y="76294"/>
                    <a:pt x="124846" y="115613"/>
                    <a:pt x="115016" y="161333"/>
                  </a:cubicBezTo>
                  <a:cubicBezTo>
                    <a:pt x="108844" y="190137"/>
                    <a:pt x="110673" y="219626"/>
                    <a:pt x="108158" y="248887"/>
                  </a:cubicBezTo>
                  <a:cubicBezTo>
                    <a:pt x="107473" y="257574"/>
                    <a:pt x="105644" y="262374"/>
                    <a:pt x="96043" y="263060"/>
                  </a:cubicBezTo>
                  <a:cubicBezTo>
                    <a:pt x="78440" y="264203"/>
                    <a:pt x="61753" y="270833"/>
                    <a:pt x="44608" y="274490"/>
                  </a:cubicBezTo>
                  <a:cubicBezTo>
                    <a:pt x="16490" y="280205"/>
                    <a:pt x="2545" y="297350"/>
                    <a:pt x="488" y="326611"/>
                  </a:cubicBezTo>
                  <a:cubicBezTo>
                    <a:pt x="-1341" y="353814"/>
                    <a:pt x="2317" y="380789"/>
                    <a:pt x="5746" y="407535"/>
                  </a:cubicBezTo>
                  <a:cubicBezTo>
                    <a:pt x="11232" y="453941"/>
                    <a:pt x="38664" y="634535"/>
                    <a:pt x="46894" y="678426"/>
                  </a:cubicBezTo>
                  <a:cubicBezTo>
                    <a:pt x="52151" y="705630"/>
                    <a:pt x="56266" y="733290"/>
                    <a:pt x="63353" y="760037"/>
                  </a:cubicBezTo>
                  <a:lnTo>
                    <a:pt x="62896" y="759579"/>
                  </a:lnTo>
                  <a:cubicBezTo>
                    <a:pt x="69525" y="775810"/>
                    <a:pt x="101529" y="776496"/>
                    <a:pt x="123017" y="776953"/>
                  </a:cubicBezTo>
                  <a:cubicBezTo>
                    <a:pt x="136276" y="777182"/>
                    <a:pt x="149306" y="777639"/>
                    <a:pt x="162565" y="777867"/>
                  </a:cubicBezTo>
                  <a:cubicBezTo>
                    <a:pt x="232745" y="778782"/>
                    <a:pt x="399623" y="773067"/>
                    <a:pt x="412654" y="771467"/>
                  </a:cubicBezTo>
                  <a:cubicBezTo>
                    <a:pt x="441457" y="768723"/>
                    <a:pt x="529240" y="769409"/>
                    <a:pt x="543870" y="768952"/>
                  </a:cubicBezTo>
                  <a:close/>
                  <a:moveTo>
                    <a:pt x="121646" y="249573"/>
                  </a:moveTo>
                  <a:cubicBezTo>
                    <a:pt x="125989" y="222141"/>
                    <a:pt x="123246" y="194252"/>
                    <a:pt x="128275" y="166591"/>
                  </a:cubicBezTo>
                  <a:cubicBezTo>
                    <a:pt x="136733" y="119728"/>
                    <a:pt x="160051" y="82466"/>
                    <a:pt x="196627" y="52748"/>
                  </a:cubicBezTo>
                  <a:cubicBezTo>
                    <a:pt x="210800" y="41318"/>
                    <a:pt x="253319" y="12515"/>
                    <a:pt x="325328" y="14115"/>
                  </a:cubicBezTo>
                  <a:cubicBezTo>
                    <a:pt x="419512" y="12286"/>
                    <a:pt x="488092" y="92525"/>
                    <a:pt x="495864" y="160876"/>
                  </a:cubicBezTo>
                  <a:cubicBezTo>
                    <a:pt x="500893" y="186936"/>
                    <a:pt x="503636" y="212997"/>
                    <a:pt x="502951" y="239514"/>
                  </a:cubicBezTo>
                  <a:cubicBezTo>
                    <a:pt x="502493" y="257574"/>
                    <a:pt x="502493" y="258031"/>
                    <a:pt x="484891" y="258031"/>
                  </a:cubicBezTo>
                  <a:cubicBezTo>
                    <a:pt x="484891" y="258031"/>
                    <a:pt x="484891" y="258031"/>
                    <a:pt x="484891" y="258031"/>
                  </a:cubicBezTo>
                  <a:cubicBezTo>
                    <a:pt x="484205" y="258031"/>
                    <a:pt x="483520" y="258031"/>
                    <a:pt x="482834" y="258031"/>
                  </a:cubicBezTo>
                  <a:cubicBezTo>
                    <a:pt x="476204" y="258031"/>
                    <a:pt x="438028" y="262374"/>
                    <a:pt x="428884" y="254602"/>
                  </a:cubicBezTo>
                  <a:cubicBezTo>
                    <a:pt x="419512" y="246601"/>
                    <a:pt x="421798" y="171620"/>
                    <a:pt x="411053" y="145560"/>
                  </a:cubicBezTo>
                  <a:cubicBezTo>
                    <a:pt x="389108" y="92067"/>
                    <a:pt x="337673" y="78580"/>
                    <a:pt x="283952" y="93439"/>
                  </a:cubicBezTo>
                  <a:cubicBezTo>
                    <a:pt x="234117" y="107155"/>
                    <a:pt x="211028" y="141902"/>
                    <a:pt x="203256" y="191051"/>
                  </a:cubicBezTo>
                  <a:cubicBezTo>
                    <a:pt x="200284" y="209568"/>
                    <a:pt x="195255" y="228313"/>
                    <a:pt x="198227" y="247515"/>
                  </a:cubicBezTo>
                  <a:cubicBezTo>
                    <a:pt x="199141" y="253916"/>
                    <a:pt x="195941" y="257574"/>
                    <a:pt x="189997" y="257802"/>
                  </a:cubicBezTo>
                  <a:cubicBezTo>
                    <a:pt x="188626" y="257802"/>
                    <a:pt x="187483" y="257802"/>
                    <a:pt x="186111" y="258031"/>
                  </a:cubicBezTo>
                  <a:cubicBezTo>
                    <a:pt x="185654" y="258031"/>
                    <a:pt x="185197" y="258031"/>
                    <a:pt x="184968" y="258031"/>
                  </a:cubicBezTo>
                  <a:cubicBezTo>
                    <a:pt x="184054" y="258031"/>
                    <a:pt x="183139" y="258031"/>
                    <a:pt x="182453" y="258260"/>
                  </a:cubicBezTo>
                  <a:cubicBezTo>
                    <a:pt x="181996" y="258260"/>
                    <a:pt x="181539" y="258260"/>
                    <a:pt x="181082" y="258488"/>
                  </a:cubicBezTo>
                  <a:cubicBezTo>
                    <a:pt x="180167" y="258488"/>
                    <a:pt x="179482" y="258717"/>
                    <a:pt x="178567" y="258717"/>
                  </a:cubicBezTo>
                  <a:cubicBezTo>
                    <a:pt x="178110" y="258717"/>
                    <a:pt x="177653" y="258717"/>
                    <a:pt x="177196" y="258945"/>
                  </a:cubicBezTo>
                  <a:cubicBezTo>
                    <a:pt x="176281" y="258945"/>
                    <a:pt x="175595" y="259174"/>
                    <a:pt x="174681" y="259174"/>
                  </a:cubicBezTo>
                  <a:cubicBezTo>
                    <a:pt x="160965" y="260546"/>
                    <a:pt x="147249" y="262832"/>
                    <a:pt x="133304" y="262146"/>
                  </a:cubicBezTo>
                  <a:cubicBezTo>
                    <a:pt x="124846" y="261231"/>
                    <a:pt x="120274" y="258031"/>
                    <a:pt x="121646" y="249573"/>
                  </a:cubicBezTo>
                  <a:close/>
                  <a:moveTo>
                    <a:pt x="392308" y="256202"/>
                  </a:moveTo>
                  <a:cubicBezTo>
                    <a:pt x="357332" y="258031"/>
                    <a:pt x="243490" y="253002"/>
                    <a:pt x="221544" y="254145"/>
                  </a:cubicBezTo>
                  <a:cubicBezTo>
                    <a:pt x="215143" y="254373"/>
                    <a:pt x="212629" y="251630"/>
                    <a:pt x="211486" y="245458"/>
                  </a:cubicBezTo>
                  <a:cubicBezTo>
                    <a:pt x="209200" y="232885"/>
                    <a:pt x="211943" y="220541"/>
                    <a:pt x="213772" y="208425"/>
                  </a:cubicBezTo>
                  <a:cubicBezTo>
                    <a:pt x="218801" y="176878"/>
                    <a:pt x="228402" y="147389"/>
                    <a:pt x="254234" y="125672"/>
                  </a:cubicBezTo>
                  <a:cubicBezTo>
                    <a:pt x="283723" y="100983"/>
                    <a:pt x="311612" y="96868"/>
                    <a:pt x="347731" y="107155"/>
                  </a:cubicBezTo>
                  <a:cubicBezTo>
                    <a:pt x="406939" y="118814"/>
                    <a:pt x="407396" y="200881"/>
                    <a:pt x="410139" y="238371"/>
                  </a:cubicBezTo>
                  <a:cubicBezTo>
                    <a:pt x="411053" y="253230"/>
                    <a:pt x="407396" y="255288"/>
                    <a:pt x="392308" y="256202"/>
                  </a:cubicBezTo>
                  <a:close/>
                  <a:moveTo>
                    <a:pt x="177424" y="767809"/>
                  </a:moveTo>
                  <a:cubicBezTo>
                    <a:pt x="153193" y="768723"/>
                    <a:pt x="129190" y="765066"/>
                    <a:pt x="105187" y="763466"/>
                  </a:cubicBezTo>
                  <a:cubicBezTo>
                    <a:pt x="84384" y="762094"/>
                    <a:pt x="77526" y="755465"/>
                    <a:pt x="67468" y="729861"/>
                  </a:cubicBezTo>
                  <a:cubicBezTo>
                    <a:pt x="67239" y="729176"/>
                    <a:pt x="67010" y="728490"/>
                    <a:pt x="67010" y="727804"/>
                  </a:cubicBezTo>
                  <a:cubicBezTo>
                    <a:pt x="67010" y="727575"/>
                    <a:pt x="66782" y="727347"/>
                    <a:pt x="66782" y="727118"/>
                  </a:cubicBezTo>
                  <a:cubicBezTo>
                    <a:pt x="66553" y="726661"/>
                    <a:pt x="66553" y="725975"/>
                    <a:pt x="66325" y="725289"/>
                  </a:cubicBezTo>
                  <a:cubicBezTo>
                    <a:pt x="66325" y="725061"/>
                    <a:pt x="66325" y="724832"/>
                    <a:pt x="66096" y="724604"/>
                  </a:cubicBezTo>
                  <a:cubicBezTo>
                    <a:pt x="65867" y="723689"/>
                    <a:pt x="65639" y="723003"/>
                    <a:pt x="65410" y="722089"/>
                  </a:cubicBezTo>
                  <a:cubicBezTo>
                    <a:pt x="65410" y="721860"/>
                    <a:pt x="65182" y="721632"/>
                    <a:pt x="65182" y="721175"/>
                  </a:cubicBezTo>
                  <a:cubicBezTo>
                    <a:pt x="64953" y="720489"/>
                    <a:pt x="64953" y="719803"/>
                    <a:pt x="64724" y="719117"/>
                  </a:cubicBezTo>
                  <a:cubicBezTo>
                    <a:pt x="64724" y="718660"/>
                    <a:pt x="64496" y="718203"/>
                    <a:pt x="64496" y="717746"/>
                  </a:cubicBezTo>
                  <a:cubicBezTo>
                    <a:pt x="64267" y="717060"/>
                    <a:pt x="64267" y="716603"/>
                    <a:pt x="64039" y="715917"/>
                  </a:cubicBezTo>
                  <a:cubicBezTo>
                    <a:pt x="64039" y="715460"/>
                    <a:pt x="63810" y="715002"/>
                    <a:pt x="63810" y="714545"/>
                  </a:cubicBezTo>
                  <a:cubicBezTo>
                    <a:pt x="63581" y="713631"/>
                    <a:pt x="63353" y="712716"/>
                    <a:pt x="63124" y="711573"/>
                  </a:cubicBezTo>
                  <a:cubicBezTo>
                    <a:pt x="62896" y="710888"/>
                    <a:pt x="62896" y="710430"/>
                    <a:pt x="62667" y="709745"/>
                  </a:cubicBezTo>
                  <a:cubicBezTo>
                    <a:pt x="62667" y="709287"/>
                    <a:pt x="62438" y="708830"/>
                    <a:pt x="62438" y="708144"/>
                  </a:cubicBezTo>
                  <a:cubicBezTo>
                    <a:pt x="62210" y="707459"/>
                    <a:pt x="62210" y="706773"/>
                    <a:pt x="61981" y="706087"/>
                  </a:cubicBezTo>
                  <a:cubicBezTo>
                    <a:pt x="61981" y="705630"/>
                    <a:pt x="61753" y="705401"/>
                    <a:pt x="61753" y="704944"/>
                  </a:cubicBezTo>
                  <a:cubicBezTo>
                    <a:pt x="61524" y="703344"/>
                    <a:pt x="61067" y="701744"/>
                    <a:pt x="60838" y="699915"/>
                  </a:cubicBezTo>
                  <a:cubicBezTo>
                    <a:pt x="60838" y="699686"/>
                    <a:pt x="60838" y="699686"/>
                    <a:pt x="60838" y="699458"/>
                  </a:cubicBezTo>
                  <a:cubicBezTo>
                    <a:pt x="60610" y="698543"/>
                    <a:pt x="60381" y="697629"/>
                    <a:pt x="60381" y="696714"/>
                  </a:cubicBezTo>
                  <a:cubicBezTo>
                    <a:pt x="60381" y="696486"/>
                    <a:pt x="60381" y="696257"/>
                    <a:pt x="60152" y="695800"/>
                  </a:cubicBezTo>
                  <a:cubicBezTo>
                    <a:pt x="59467" y="692600"/>
                    <a:pt x="59009" y="689171"/>
                    <a:pt x="58324" y="685742"/>
                  </a:cubicBezTo>
                  <a:cubicBezTo>
                    <a:pt x="58324" y="685742"/>
                    <a:pt x="58324" y="685742"/>
                    <a:pt x="58324" y="685742"/>
                  </a:cubicBezTo>
                  <a:cubicBezTo>
                    <a:pt x="42550" y="597273"/>
                    <a:pt x="18090" y="423309"/>
                    <a:pt x="16490" y="394962"/>
                  </a:cubicBezTo>
                  <a:cubicBezTo>
                    <a:pt x="15347" y="372331"/>
                    <a:pt x="13747" y="349700"/>
                    <a:pt x="14890" y="326840"/>
                  </a:cubicBezTo>
                  <a:cubicBezTo>
                    <a:pt x="16033" y="301465"/>
                    <a:pt x="28148" y="289121"/>
                    <a:pt x="53294" y="284091"/>
                  </a:cubicBezTo>
                  <a:cubicBezTo>
                    <a:pt x="86213" y="277233"/>
                    <a:pt x="119817" y="276319"/>
                    <a:pt x="153193" y="272890"/>
                  </a:cubicBezTo>
                  <a:cubicBezTo>
                    <a:pt x="273208" y="261003"/>
                    <a:pt x="393223" y="268089"/>
                    <a:pt x="513009" y="272661"/>
                  </a:cubicBezTo>
                  <a:cubicBezTo>
                    <a:pt x="531983" y="273347"/>
                    <a:pt x="550957" y="276776"/>
                    <a:pt x="569473" y="280205"/>
                  </a:cubicBezTo>
                  <a:cubicBezTo>
                    <a:pt x="601706" y="286377"/>
                    <a:pt x="615879" y="301236"/>
                    <a:pt x="616565" y="333698"/>
                  </a:cubicBezTo>
                  <a:cubicBezTo>
                    <a:pt x="617251" y="356329"/>
                    <a:pt x="614050" y="378960"/>
                    <a:pt x="611764" y="401592"/>
                  </a:cubicBezTo>
                  <a:cubicBezTo>
                    <a:pt x="607649" y="443883"/>
                    <a:pt x="603535" y="485945"/>
                    <a:pt x="598505" y="528008"/>
                  </a:cubicBezTo>
                  <a:cubicBezTo>
                    <a:pt x="590047" y="597045"/>
                    <a:pt x="579760" y="665853"/>
                    <a:pt x="563072" y="733290"/>
                  </a:cubicBezTo>
                  <a:cubicBezTo>
                    <a:pt x="558729" y="751121"/>
                    <a:pt x="561015" y="756150"/>
                    <a:pt x="534955" y="755693"/>
                  </a:cubicBezTo>
                  <a:cubicBezTo>
                    <a:pt x="529925" y="755693"/>
                    <a:pt x="524668" y="756150"/>
                    <a:pt x="519638" y="756379"/>
                  </a:cubicBezTo>
                  <a:cubicBezTo>
                    <a:pt x="514609" y="756608"/>
                    <a:pt x="509351" y="756379"/>
                    <a:pt x="504322" y="756379"/>
                  </a:cubicBezTo>
                  <a:cubicBezTo>
                    <a:pt x="504322" y="756150"/>
                    <a:pt x="504322" y="755922"/>
                    <a:pt x="504322" y="755693"/>
                  </a:cubicBezTo>
                  <a:cubicBezTo>
                    <a:pt x="455402" y="757979"/>
                    <a:pt x="406253" y="760494"/>
                    <a:pt x="357332" y="762094"/>
                  </a:cubicBezTo>
                  <a:cubicBezTo>
                    <a:pt x="297211" y="764609"/>
                    <a:pt x="237317" y="765752"/>
                    <a:pt x="177424" y="767809"/>
                  </a:cubicBezTo>
                  <a:close/>
                </a:path>
              </a:pathLst>
            </a:custGeom>
            <a:solidFill>
              <a:srgbClr val="000000"/>
            </a:solidFill>
            <a:ln w="2286" cap="flat">
              <a:noFill/>
              <a:prstDash val="solid"/>
              <a:miter/>
            </a:ln>
          </p:spPr>
          <p:txBody>
            <a:bodyPr rtlCol="0" anchor="ctr"/>
            <a:lstStyle/>
            <a:p>
              <a:endParaRPr lang="en-US"/>
            </a:p>
          </p:txBody>
        </p:sp>
        <p:sp>
          <p:nvSpPr>
            <p:cNvPr id="120" name="Freeform 570">
              <a:extLst>
                <a:ext uri="{FF2B5EF4-FFF2-40B4-BE49-F238E27FC236}">
                  <a16:creationId xmlns:a16="http://schemas.microsoft.com/office/drawing/2014/main" id="{015B55B5-C62D-887B-3196-6C69E4EBF3CB}"/>
                </a:ext>
              </a:extLst>
            </p:cNvPr>
            <p:cNvSpPr/>
            <p:nvPr/>
          </p:nvSpPr>
          <p:spPr>
            <a:xfrm>
              <a:off x="6391045" y="3196285"/>
              <a:ext cx="38147" cy="142417"/>
            </a:xfrm>
            <a:custGeom>
              <a:avLst/>
              <a:gdLst>
                <a:gd name="connsiteX0" fmla="*/ 17122 w 38147"/>
                <a:gd name="connsiteY0" fmla="*/ 142418 h 142417"/>
                <a:gd name="connsiteX1" fmla="*/ 18951 w 38147"/>
                <a:gd name="connsiteY1" fmla="*/ 138760 h 142417"/>
                <a:gd name="connsiteX2" fmla="*/ 17808 w 38147"/>
                <a:gd name="connsiteY2" fmla="*/ 134417 h 142417"/>
                <a:gd name="connsiteX3" fmla="*/ 35182 w 38147"/>
                <a:gd name="connsiteY3" fmla="*/ 11659 h 142417"/>
                <a:gd name="connsiteX4" fmla="*/ 35639 w 38147"/>
                <a:gd name="connsiteY4" fmla="*/ 0 h 142417"/>
                <a:gd name="connsiteX5" fmla="*/ 17122 w 38147"/>
                <a:gd name="connsiteY5" fmla="*/ 142418 h 14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47" h="142417">
                  <a:moveTo>
                    <a:pt x="17122" y="142418"/>
                  </a:moveTo>
                  <a:cubicBezTo>
                    <a:pt x="18265" y="139903"/>
                    <a:pt x="18951" y="139217"/>
                    <a:pt x="18951" y="138760"/>
                  </a:cubicBezTo>
                  <a:cubicBezTo>
                    <a:pt x="18722" y="137389"/>
                    <a:pt x="18265" y="136017"/>
                    <a:pt x="17808" y="134417"/>
                  </a:cubicBezTo>
                  <a:cubicBezTo>
                    <a:pt x="7064" y="91211"/>
                    <a:pt x="11636" y="50063"/>
                    <a:pt x="35182" y="11659"/>
                  </a:cubicBezTo>
                  <a:cubicBezTo>
                    <a:pt x="37239" y="8458"/>
                    <a:pt x="40439" y="4115"/>
                    <a:pt x="35639" y="0"/>
                  </a:cubicBezTo>
                  <a:cubicBezTo>
                    <a:pt x="-1852" y="26060"/>
                    <a:pt x="-12596" y="106070"/>
                    <a:pt x="17122" y="142418"/>
                  </a:cubicBezTo>
                  <a:close/>
                </a:path>
              </a:pathLst>
            </a:custGeom>
            <a:solidFill>
              <a:srgbClr val="000000"/>
            </a:solidFill>
            <a:ln w="2286" cap="flat">
              <a:noFill/>
              <a:prstDash val="solid"/>
              <a:miter/>
            </a:ln>
          </p:spPr>
          <p:txBody>
            <a:bodyPr rtlCol="0" anchor="ctr"/>
            <a:lstStyle/>
            <a:p>
              <a:endParaRPr lang="en-US"/>
            </a:p>
          </p:txBody>
        </p:sp>
        <p:sp>
          <p:nvSpPr>
            <p:cNvPr id="121" name="Freeform 571">
              <a:extLst>
                <a:ext uri="{FF2B5EF4-FFF2-40B4-BE49-F238E27FC236}">
                  <a16:creationId xmlns:a16="http://schemas.microsoft.com/office/drawing/2014/main" id="{1EB258E2-5856-49D4-F111-6595011499E7}"/>
                </a:ext>
              </a:extLst>
            </p:cNvPr>
            <p:cNvSpPr/>
            <p:nvPr/>
          </p:nvSpPr>
          <p:spPr>
            <a:xfrm>
              <a:off x="7497344" y="3355710"/>
              <a:ext cx="74219" cy="91577"/>
            </a:xfrm>
            <a:custGeom>
              <a:avLst/>
              <a:gdLst>
                <a:gd name="connsiteX0" fmla="*/ 42393 w 74219"/>
                <a:gd name="connsiteY0" fmla="*/ 63231 h 91577"/>
                <a:gd name="connsiteX1" fmla="*/ 73712 w 74219"/>
                <a:gd name="connsiteY1" fmla="*/ 8595 h 91577"/>
                <a:gd name="connsiteX2" fmla="*/ 71883 w 74219"/>
                <a:gd name="connsiteY2" fmla="*/ 594 h 91577"/>
                <a:gd name="connsiteX3" fmla="*/ 64339 w 74219"/>
                <a:gd name="connsiteY3" fmla="*/ 5852 h 91577"/>
                <a:gd name="connsiteX4" fmla="*/ 3074 w 74219"/>
                <a:gd name="connsiteY4" fmla="*/ 80604 h 91577"/>
                <a:gd name="connsiteX5" fmla="*/ 788 w 74219"/>
                <a:gd name="connsiteY5" fmla="*/ 88148 h 91577"/>
                <a:gd name="connsiteX6" fmla="*/ 6503 w 74219"/>
                <a:gd name="connsiteY6" fmla="*/ 91577 h 91577"/>
                <a:gd name="connsiteX7" fmla="*/ 18162 w 74219"/>
                <a:gd name="connsiteY7" fmla="*/ 85405 h 91577"/>
                <a:gd name="connsiteX8" fmla="*/ 42393 w 74219"/>
                <a:gd name="connsiteY8" fmla="*/ 63231 h 9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19" h="91577">
                  <a:moveTo>
                    <a:pt x="42393" y="63231"/>
                  </a:moveTo>
                  <a:cubicBezTo>
                    <a:pt x="56109" y="47000"/>
                    <a:pt x="69140" y="30084"/>
                    <a:pt x="73712" y="8595"/>
                  </a:cubicBezTo>
                  <a:cubicBezTo>
                    <a:pt x="74397" y="5624"/>
                    <a:pt x="74855" y="1966"/>
                    <a:pt x="71883" y="594"/>
                  </a:cubicBezTo>
                  <a:cubicBezTo>
                    <a:pt x="67311" y="-1463"/>
                    <a:pt x="65711" y="2195"/>
                    <a:pt x="64339" y="5852"/>
                  </a:cubicBezTo>
                  <a:cubicBezTo>
                    <a:pt x="51080" y="36713"/>
                    <a:pt x="34392" y="64602"/>
                    <a:pt x="3074" y="80604"/>
                  </a:cubicBezTo>
                  <a:cubicBezTo>
                    <a:pt x="560" y="81976"/>
                    <a:pt x="-1041" y="85176"/>
                    <a:pt x="788" y="88148"/>
                  </a:cubicBezTo>
                  <a:cubicBezTo>
                    <a:pt x="1703" y="89748"/>
                    <a:pt x="4217" y="90206"/>
                    <a:pt x="6503" y="91577"/>
                  </a:cubicBezTo>
                  <a:cubicBezTo>
                    <a:pt x="10389" y="89520"/>
                    <a:pt x="14733" y="87920"/>
                    <a:pt x="18162" y="85405"/>
                  </a:cubicBezTo>
                  <a:cubicBezTo>
                    <a:pt x="26391" y="78090"/>
                    <a:pt x="35535" y="71460"/>
                    <a:pt x="42393" y="63231"/>
                  </a:cubicBezTo>
                  <a:close/>
                </a:path>
              </a:pathLst>
            </a:custGeom>
            <a:solidFill>
              <a:srgbClr val="000000"/>
            </a:solidFill>
            <a:ln w="2286" cap="flat">
              <a:noFill/>
              <a:prstDash val="solid"/>
              <a:miter/>
            </a:ln>
          </p:spPr>
          <p:txBody>
            <a:bodyPr rtlCol="0" anchor="ctr"/>
            <a:lstStyle/>
            <a:p>
              <a:endParaRPr lang="en-US"/>
            </a:p>
          </p:txBody>
        </p:sp>
        <p:sp>
          <p:nvSpPr>
            <p:cNvPr id="122" name="Freeform 572">
              <a:extLst>
                <a:ext uri="{FF2B5EF4-FFF2-40B4-BE49-F238E27FC236}">
                  <a16:creationId xmlns:a16="http://schemas.microsoft.com/office/drawing/2014/main" id="{87579D46-710D-CE3D-A419-44441EFF1FEE}"/>
                </a:ext>
              </a:extLst>
            </p:cNvPr>
            <p:cNvSpPr/>
            <p:nvPr/>
          </p:nvSpPr>
          <p:spPr>
            <a:xfrm>
              <a:off x="6919759" y="3852824"/>
              <a:ext cx="114771" cy="13944"/>
            </a:xfrm>
            <a:custGeom>
              <a:avLst/>
              <a:gdLst>
                <a:gd name="connsiteX0" fmla="*/ 14 w 114771"/>
                <a:gd name="connsiteY0" fmla="*/ 5258 h 13944"/>
                <a:gd name="connsiteX1" fmla="*/ 3443 w 114771"/>
                <a:gd name="connsiteY1" fmla="*/ 10058 h 13944"/>
                <a:gd name="connsiteX2" fmla="*/ 16016 w 114771"/>
                <a:gd name="connsiteY2" fmla="*/ 13030 h 13944"/>
                <a:gd name="connsiteX3" fmla="*/ 109742 w 114771"/>
                <a:gd name="connsiteY3" fmla="*/ 13945 h 13944"/>
                <a:gd name="connsiteX4" fmla="*/ 114771 w 114771"/>
                <a:gd name="connsiteY4" fmla="*/ 10744 h 13944"/>
                <a:gd name="connsiteX5" fmla="*/ 5501 w 114771"/>
                <a:gd name="connsiteY5" fmla="*/ 0 h 13944"/>
                <a:gd name="connsiteX6" fmla="*/ 14 w 114771"/>
                <a:gd name="connsiteY6" fmla="*/ 5258 h 1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771" h="13944">
                  <a:moveTo>
                    <a:pt x="14" y="5258"/>
                  </a:moveTo>
                  <a:cubicBezTo>
                    <a:pt x="243" y="7087"/>
                    <a:pt x="1843" y="9601"/>
                    <a:pt x="3443" y="10058"/>
                  </a:cubicBezTo>
                  <a:cubicBezTo>
                    <a:pt x="7558" y="11659"/>
                    <a:pt x="11901" y="13259"/>
                    <a:pt x="16016" y="13030"/>
                  </a:cubicBezTo>
                  <a:cubicBezTo>
                    <a:pt x="47334" y="11201"/>
                    <a:pt x="78653" y="13945"/>
                    <a:pt x="109742" y="13945"/>
                  </a:cubicBezTo>
                  <a:cubicBezTo>
                    <a:pt x="110657" y="13945"/>
                    <a:pt x="111800" y="12802"/>
                    <a:pt x="114771" y="10744"/>
                  </a:cubicBezTo>
                  <a:cubicBezTo>
                    <a:pt x="78195" y="-1600"/>
                    <a:pt x="41391" y="1829"/>
                    <a:pt x="5501" y="0"/>
                  </a:cubicBezTo>
                  <a:cubicBezTo>
                    <a:pt x="2300" y="0"/>
                    <a:pt x="-214" y="1829"/>
                    <a:pt x="14" y="5258"/>
                  </a:cubicBezTo>
                  <a:close/>
                </a:path>
              </a:pathLst>
            </a:custGeom>
            <a:solidFill>
              <a:srgbClr val="000000"/>
            </a:solidFill>
            <a:ln w="2286" cap="flat">
              <a:noFill/>
              <a:prstDash val="solid"/>
              <a:miter/>
            </a:ln>
          </p:spPr>
          <p:txBody>
            <a:bodyPr rtlCol="0" anchor="ctr"/>
            <a:lstStyle/>
            <a:p>
              <a:endParaRPr lang="en-US"/>
            </a:p>
          </p:txBody>
        </p:sp>
        <p:sp>
          <p:nvSpPr>
            <p:cNvPr id="123" name="Freeform 573">
              <a:extLst>
                <a:ext uri="{FF2B5EF4-FFF2-40B4-BE49-F238E27FC236}">
                  <a16:creationId xmlns:a16="http://schemas.microsoft.com/office/drawing/2014/main" id="{87490651-80E2-505E-66CB-B12CCE5F72F6}"/>
                </a:ext>
              </a:extLst>
            </p:cNvPr>
            <p:cNvSpPr/>
            <p:nvPr/>
          </p:nvSpPr>
          <p:spPr>
            <a:xfrm>
              <a:off x="6403595" y="3862425"/>
              <a:ext cx="457" cy="457"/>
            </a:xfrm>
            <a:custGeom>
              <a:avLst/>
              <a:gdLst>
                <a:gd name="connsiteX0" fmla="*/ 0 w 457"/>
                <a:gd name="connsiteY0" fmla="*/ 0 h 457"/>
                <a:gd name="connsiteX1" fmla="*/ 0 w 457"/>
                <a:gd name="connsiteY1" fmla="*/ 457 h 457"/>
                <a:gd name="connsiteX2" fmla="*/ 457 w 457"/>
                <a:gd name="connsiteY2" fmla="*/ 457 h 457"/>
                <a:gd name="connsiteX3" fmla="*/ 0 w 457"/>
                <a:gd name="connsiteY3" fmla="*/ 0 h 457"/>
              </a:gdLst>
              <a:ahLst/>
              <a:cxnLst>
                <a:cxn ang="0">
                  <a:pos x="connsiteX0" y="connsiteY0"/>
                </a:cxn>
                <a:cxn ang="0">
                  <a:pos x="connsiteX1" y="connsiteY1"/>
                </a:cxn>
                <a:cxn ang="0">
                  <a:pos x="connsiteX2" y="connsiteY2"/>
                </a:cxn>
                <a:cxn ang="0">
                  <a:pos x="connsiteX3" y="connsiteY3"/>
                </a:cxn>
              </a:cxnLst>
              <a:rect l="l" t="t" r="r" b="b"/>
              <a:pathLst>
                <a:path w="457" h="457">
                  <a:moveTo>
                    <a:pt x="0" y="0"/>
                  </a:moveTo>
                  <a:cubicBezTo>
                    <a:pt x="0" y="229"/>
                    <a:pt x="0" y="229"/>
                    <a:pt x="0" y="457"/>
                  </a:cubicBezTo>
                  <a:cubicBezTo>
                    <a:pt x="229" y="457"/>
                    <a:pt x="457" y="457"/>
                    <a:pt x="457" y="457"/>
                  </a:cubicBezTo>
                  <a:cubicBezTo>
                    <a:pt x="457" y="457"/>
                    <a:pt x="0" y="0"/>
                    <a:pt x="0" y="0"/>
                  </a:cubicBezTo>
                  <a:close/>
                </a:path>
              </a:pathLst>
            </a:custGeom>
            <a:solidFill>
              <a:srgbClr val="000000"/>
            </a:solidFill>
            <a:ln w="2286" cap="flat">
              <a:noFill/>
              <a:prstDash val="solid"/>
              <a:miter/>
            </a:ln>
          </p:spPr>
          <p:txBody>
            <a:bodyPr rtlCol="0" anchor="ctr"/>
            <a:lstStyle/>
            <a:p>
              <a:endParaRPr lang="en-US"/>
            </a:p>
          </p:txBody>
        </p:sp>
        <p:sp>
          <p:nvSpPr>
            <p:cNvPr id="124" name="Freeform 574">
              <a:extLst>
                <a:ext uri="{FF2B5EF4-FFF2-40B4-BE49-F238E27FC236}">
                  <a16:creationId xmlns:a16="http://schemas.microsoft.com/office/drawing/2014/main" id="{59F0C28E-9B29-A1DB-00C3-89E0D2783DC8}"/>
                </a:ext>
              </a:extLst>
            </p:cNvPr>
            <p:cNvSpPr/>
            <p:nvPr/>
          </p:nvSpPr>
          <p:spPr>
            <a:xfrm>
              <a:off x="6309375" y="3858363"/>
              <a:ext cx="94220" cy="13434"/>
            </a:xfrm>
            <a:custGeom>
              <a:avLst/>
              <a:gdLst>
                <a:gd name="connsiteX0" fmla="*/ 37 w 94220"/>
                <a:gd name="connsiteY0" fmla="*/ 7262 h 13434"/>
                <a:gd name="connsiteX1" fmla="*/ 6209 w 94220"/>
                <a:gd name="connsiteY1" fmla="*/ 12749 h 13434"/>
                <a:gd name="connsiteX2" fmla="*/ 10553 w 94220"/>
                <a:gd name="connsiteY2" fmla="*/ 13206 h 13434"/>
                <a:gd name="connsiteX3" fmla="*/ 85305 w 94220"/>
                <a:gd name="connsiteY3" fmla="*/ 13434 h 13434"/>
                <a:gd name="connsiteX4" fmla="*/ 94220 w 94220"/>
                <a:gd name="connsiteY4" fmla="*/ 4062 h 13434"/>
                <a:gd name="connsiteX5" fmla="*/ 83933 w 94220"/>
                <a:gd name="connsiteY5" fmla="*/ 2919 h 13434"/>
                <a:gd name="connsiteX6" fmla="*/ 7352 w 94220"/>
                <a:gd name="connsiteY6" fmla="*/ 861 h 13434"/>
                <a:gd name="connsiteX7" fmla="*/ 37 w 94220"/>
                <a:gd name="connsiteY7" fmla="*/ 7262 h 1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20" h="13434">
                  <a:moveTo>
                    <a:pt x="37" y="7262"/>
                  </a:moveTo>
                  <a:cubicBezTo>
                    <a:pt x="494" y="10005"/>
                    <a:pt x="3009" y="12291"/>
                    <a:pt x="6209" y="12749"/>
                  </a:cubicBezTo>
                  <a:cubicBezTo>
                    <a:pt x="7581" y="12977"/>
                    <a:pt x="9181" y="13206"/>
                    <a:pt x="10553" y="13206"/>
                  </a:cubicBezTo>
                  <a:cubicBezTo>
                    <a:pt x="35470" y="13206"/>
                    <a:pt x="60387" y="13206"/>
                    <a:pt x="85305" y="13434"/>
                  </a:cubicBezTo>
                  <a:cubicBezTo>
                    <a:pt x="92163" y="13434"/>
                    <a:pt x="93534" y="9320"/>
                    <a:pt x="94220" y="4062"/>
                  </a:cubicBezTo>
                  <a:cubicBezTo>
                    <a:pt x="90791" y="3833"/>
                    <a:pt x="87362" y="3605"/>
                    <a:pt x="83933" y="2919"/>
                  </a:cubicBezTo>
                  <a:cubicBezTo>
                    <a:pt x="58559" y="-1425"/>
                    <a:pt x="32955" y="176"/>
                    <a:pt x="7352" y="861"/>
                  </a:cubicBezTo>
                  <a:cubicBezTo>
                    <a:pt x="3466" y="1319"/>
                    <a:pt x="-420" y="2462"/>
                    <a:pt x="37" y="7262"/>
                  </a:cubicBezTo>
                  <a:close/>
                </a:path>
              </a:pathLst>
            </a:custGeom>
            <a:solidFill>
              <a:srgbClr val="000000"/>
            </a:solidFill>
            <a:ln w="2286" cap="flat">
              <a:noFill/>
              <a:prstDash val="solid"/>
              <a:miter/>
            </a:ln>
          </p:spPr>
          <p:txBody>
            <a:bodyPr rtlCol="0" anchor="ctr"/>
            <a:lstStyle/>
            <a:p>
              <a:endParaRPr lang="en-US"/>
            </a:p>
          </p:txBody>
        </p:sp>
        <p:sp>
          <p:nvSpPr>
            <p:cNvPr id="125" name="Freeform 575">
              <a:extLst>
                <a:ext uri="{FF2B5EF4-FFF2-40B4-BE49-F238E27FC236}">
                  <a16:creationId xmlns:a16="http://schemas.microsoft.com/office/drawing/2014/main" id="{E9538FA7-3431-0CD2-D8AF-DC49D31EB9C6}"/>
                </a:ext>
              </a:extLst>
            </p:cNvPr>
            <p:cNvSpPr/>
            <p:nvPr/>
          </p:nvSpPr>
          <p:spPr>
            <a:xfrm>
              <a:off x="6990579" y="3221145"/>
              <a:ext cx="31797" cy="59493"/>
            </a:xfrm>
            <a:custGeom>
              <a:avLst/>
              <a:gdLst>
                <a:gd name="connsiteX0" fmla="*/ 30007 w 31797"/>
                <a:gd name="connsiteY0" fmla="*/ 10344 h 59493"/>
                <a:gd name="connsiteX1" fmla="*/ 30465 w 31797"/>
                <a:gd name="connsiteY1" fmla="*/ 2572 h 59493"/>
                <a:gd name="connsiteX2" fmla="*/ 20863 w 31797"/>
                <a:gd name="connsiteY2" fmla="*/ 1886 h 59493"/>
                <a:gd name="connsiteX3" fmla="*/ 289 w 31797"/>
                <a:gd name="connsiteY3" fmla="*/ 59493 h 59493"/>
                <a:gd name="connsiteX4" fmla="*/ 30007 w 31797"/>
                <a:gd name="connsiteY4" fmla="*/ 10344 h 59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97" h="59493">
                  <a:moveTo>
                    <a:pt x="30007" y="10344"/>
                  </a:moveTo>
                  <a:cubicBezTo>
                    <a:pt x="32065" y="8287"/>
                    <a:pt x="32522" y="5086"/>
                    <a:pt x="30465" y="2572"/>
                  </a:cubicBezTo>
                  <a:cubicBezTo>
                    <a:pt x="27493" y="-1086"/>
                    <a:pt x="24064" y="-400"/>
                    <a:pt x="20863" y="1886"/>
                  </a:cubicBezTo>
                  <a:cubicBezTo>
                    <a:pt x="1890" y="16745"/>
                    <a:pt x="-1082" y="37319"/>
                    <a:pt x="289" y="59493"/>
                  </a:cubicBezTo>
                  <a:cubicBezTo>
                    <a:pt x="9891" y="42805"/>
                    <a:pt x="15377" y="23832"/>
                    <a:pt x="30007" y="10344"/>
                  </a:cubicBezTo>
                  <a:close/>
                </a:path>
              </a:pathLst>
            </a:custGeom>
            <a:solidFill>
              <a:srgbClr val="000000"/>
            </a:solidFill>
            <a:ln w="2286" cap="flat">
              <a:noFill/>
              <a:prstDash val="solid"/>
              <a:miter/>
            </a:ln>
          </p:spPr>
          <p:txBody>
            <a:bodyPr rtlCol="0" anchor="ctr"/>
            <a:lstStyle/>
            <a:p>
              <a:endParaRPr lang="en-US"/>
            </a:p>
          </p:txBody>
        </p:sp>
        <p:sp>
          <p:nvSpPr>
            <p:cNvPr id="126" name="Freeform 576">
              <a:extLst>
                <a:ext uri="{FF2B5EF4-FFF2-40B4-BE49-F238E27FC236}">
                  <a16:creationId xmlns:a16="http://schemas.microsoft.com/office/drawing/2014/main" id="{5514C076-52A7-5A2A-D035-8CFC9BC50C01}"/>
                </a:ext>
              </a:extLst>
            </p:cNvPr>
            <p:cNvSpPr/>
            <p:nvPr/>
          </p:nvSpPr>
          <p:spPr>
            <a:xfrm>
              <a:off x="7302657" y="3869631"/>
              <a:ext cx="56714" cy="14540"/>
            </a:xfrm>
            <a:custGeom>
              <a:avLst/>
              <a:gdLst>
                <a:gd name="connsiteX0" fmla="*/ 22 w 56714"/>
                <a:gd name="connsiteY0" fmla="*/ 3996 h 14540"/>
                <a:gd name="connsiteX1" fmla="*/ 2765 w 56714"/>
                <a:gd name="connsiteY1" fmla="*/ 9254 h 14540"/>
                <a:gd name="connsiteX2" fmla="*/ 56258 w 56714"/>
                <a:gd name="connsiteY2" fmla="*/ 12683 h 14540"/>
                <a:gd name="connsiteX3" fmla="*/ 56715 w 56714"/>
                <a:gd name="connsiteY3" fmla="*/ 8111 h 14540"/>
                <a:gd name="connsiteX4" fmla="*/ 6652 w 56714"/>
                <a:gd name="connsiteY4" fmla="*/ 110 h 14540"/>
                <a:gd name="connsiteX5" fmla="*/ 22 w 56714"/>
                <a:gd name="connsiteY5" fmla="*/ 3996 h 1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4" h="14540">
                  <a:moveTo>
                    <a:pt x="22" y="3996"/>
                  </a:moveTo>
                  <a:cubicBezTo>
                    <a:pt x="-206" y="5825"/>
                    <a:pt x="1394" y="9025"/>
                    <a:pt x="2765" y="9254"/>
                  </a:cubicBezTo>
                  <a:cubicBezTo>
                    <a:pt x="20596" y="14283"/>
                    <a:pt x="38427" y="16340"/>
                    <a:pt x="56258" y="12683"/>
                  </a:cubicBezTo>
                  <a:cubicBezTo>
                    <a:pt x="56486" y="11082"/>
                    <a:pt x="56486" y="9711"/>
                    <a:pt x="56715" y="8111"/>
                  </a:cubicBezTo>
                  <a:cubicBezTo>
                    <a:pt x="40027" y="5367"/>
                    <a:pt x="23339" y="2624"/>
                    <a:pt x="6652" y="110"/>
                  </a:cubicBezTo>
                  <a:cubicBezTo>
                    <a:pt x="3451" y="-348"/>
                    <a:pt x="251" y="567"/>
                    <a:pt x="22" y="3996"/>
                  </a:cubicBezTo>
                  <a:close/>
                </a:path>
              </a:pathLst>
            </a:custGeom>
            <a:solidFill>
              <a:srgbClr val="000000"/>
            </a:solidFill>
            <a:ln w="2286" cap="flat">
              <a:noFill/>
              <a:prstDash val="solid"/>
              <a:miter/>
            </a:ln>
          </p:spPr>
          <p:txBody>
            <a:bodyPr rtlCol="0" anchor="ctr"/>
            <a:lstStyle/>
            <a:p>
              <a:endParaRPr lang="en-US"/>
            </a:p>
          </p:txBody>
        </p:sp>
        <p:sp>
          <p:nvSpPr>
            <p:cNvPr id="127" name="Freeform 577">
              <a:extLst>
                <a:ext uri="{FF2B5EF4-FFF2-40B4-BE49-F238E27FC236}">
                  <a16:creationId xmlns:a16="http://schemas.microsoft.com/office/drawing/2014/main" id="{25232D72-3A1E-C00B-B44C-51DAF617A61B}"/>
                </a:ext>
              </a:extLst>
            </p:cNvPr>
            <p:cNvSpPr/>
            <p:nvPr/>
          </p:nvSpPr>
          <p:spPr>
            <a:xfrm>
              <a:off x="7359130" y="3213657"/>
              <a:ext cx="131000" cy="135562"/>
            </a:xfrm>
            <a:custGeom>
              <a:avLst/>
              <a:gdLst>
                <a:gd name="connsiteX0" fmla="*/ 64935 w 131000"/>
                <a:gd name="connsiteY0" fmla="*/ 135561 h 135562"/>
                <a:gd name="connsiteX1" fmla="*/ 131000 w 131000"/>
                <a:gd name="connsiteY1" fmla="*/ 65152 h 135562"/>
                <a:gd name="connsiteX2" fmla="*/ 72479 w 131000"/>
                <a:gd name="connsiteY2" fmla="*/ 1 h 135562"/>
                <a:gd name="connsiteX3" fmla="*/ 12 w 131000"/>
                <a:gd name="connsiteY3" fmla="*/ 67438 h 135562"/>
                <a:gd name="connsiteX4" fmla="*/ 64935 w 131000"/>
                <a:gd name="connsiteY4" fmla="*/ 135561 h 135562"/>
                <a:gd name="connsiteX5" fmla="*/ 72250 w 131000"/>
                <a:gd name="connsiteY5" fmla="*/ 13488 h 135562"/>
                <a:gd name="connsiteX6" fmla="*/ 117284 w 131000"/>
                <a:gd name="connsiteY6" fmla="*/ 65838 h 135562"/>
                <a:gd name="connsiteX7" fmla="*/ 65621 w 131000"/>
                <a:gd name="connsiteY7" fmla="*/ 121388 h 135562"/>
                <a:gd name="connsiteX8" fmla="*/ 16929 w 131000"/>
                <a:gd name="connsiteY8" fmla="*/ 71553 h 135562"/>
                <a:gd name="connsiteX9" fmla="*/ 72250 w 131000"/>
                <a:gd name="connsiteY9" fmla="*/ 13488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00" h="135562">
                  <a:moveTo>
                    <a:pt x="64935" y="135561"/>
                  </a:moveTo>
                  <a:cubicBezTo>
                    <a:pt x="114541" y="132361"/>
                    <a:pt x="131000" y="98528"/>
                    <a:pt x="131000" y="65152"/>
                  </a:cubicBezTo>
                  <a:cubicBezTo>
                    <a:pt x="131000" y="34977"/>
                    <a:pt x="115455" y="1"/>
                    <a:pt x="72479" y="1"/>
                  </a:cubicBezTo>
                  <a:cubicBezTo>
                    <a:pt x="27216" y="-228"/>
                    <a:pt x="-673" y="29262"/>
                    <a:pt x="12" y="67438"/>
                  </a:cubicBezTo>
                  <a:cubicBezTo>
                    <a:pt x="698" y="107900"/>
                    <a:pt x="27444" y="135790"/>
                    <a:pt x="64935" y="135561"/>
                  </a:cubicBezTo>
                  <a:close/>
                  <a:moveTo>
                    <a:pt x="72250" y="13488"/>
                  </a:moveTo>
                  <a:cubicBezTo>
                    <a:pt x="95567" y="12574"/>
                    <a:pt x="117284" y="37949"/>
                    <a:pt x="117284" y="65838"/>
                  </a:cubicBezTo>
                  <a:cubicBezTo>
                    <a:pt x="117284" y="93727"/>
                    <a:pt x="91681" y="121159"/>
                    <a:pt x="65621" y="121388"/>
                  </a:cubicBezTo>
                  <a:cubicBezTo>
                    <a:pt x="37274" y="121616"/>
                    <a:pt x="17386" y="101042"/>
                    <a:pt x="16929" y="71553"/>
                  </a:cubicBezTo>
                  <a:cubicBezTo>
                    <a:pt x="16243" y="39320"/>
                    <a:pt x="39560" y="14631"/>
                    <a:pt x="72250" y="13488"/>
                  </a:cubicBezTo>
                  <a:close/>
                </a:path>
              </a:pathLst>
            </a:custGeom>
            <a:solidFill>
              <a:srgbClr val="000000"/>
            </a:solidFill>
            <a:ln w="2286" cap="flat">
              <a:noFill/>
              <a:prstDash val="solid"/>
              <a:miter/>
            </a:ln>
          </p:spPr>
          <p:txBody>
            <a:bodyPr rtlCol="0" anchor="ctr"/>
            <a:lstStyle/>
            <a:p>
              <a:endParaRPr lang="en-US"/>
            </a:p>
          </p:txBody>
        </p:sp>
        <p:sp>
          <p:nvSpPr>
            <p:cNvPr id="128" name="Freeform 578">
              <a:extLst>
                <a:ext uri="{FF2B5EF4-FFF2-40B4-BE49-F238E27FC236}">
                  <a16:creationId xmlns:a16="http://schemas.microsoft.com/office/drawing/2014/main" id="{FF8C24F6-9226-4D09-040C-D6BBCB2A7E53}"/>
                </a:ext>
              </a:extLst>
            </p:cNvPr>
            <p:cNvSpPr/>
            <p:nvPr/>
          </p:nvSpPr>
          <p:spPr>
            <a:xfrm>
              <a:off x="6560926" y="3473663"/>
              <a:ext cx="201426" cy="293483"/>
            </a:xfrm>
            <a:custGeom>
              <a:avLst/>
              <a:gdLst>
                <a:gd name="connsiteX0" fmla="*/ 39036 w 201426"/>
                <a:gd name="connsiteY0" fmla="*/ 158790 h 293483"/>
                <a:gd name="connsiteX1" fmla="*/ 66468 w 201426"/>
                <a:gd name="connsiteY1" fmla="*/ 200396 h 293483"/>
                <a:gd name="connsiteX2" fmla="*/ 66468 w 201426"/>
                <a:gd name="connsiteY2" fmla="*/ 231942 h 293483"/>
                <a:gd name="connsiteX3" fmla="*/ 66697 w 201426"/>
                <a:gd name="connsiteY3" fmla="*/ 273548 h 293483"/>
                <a:gd name="connsiteX4" fmla="*/ 86813 w 201426"/>
                <a:gd name="connsiteY4" fmla="*/ 293207 h 293483"/>
                <a:gd name="connsiteX5" fmla="*/ 117446 w 201426"/>
                <a:gd name="connsiteY5" fmla="*/ 293436 h 293483"/>
                <a:gd name="connsiteX6" fmla="*/ 136648 w 201426"/>
                <a:gd name="connsiteY6" fmla="*/ 276748 h 293483"/>
                <a:gd name="connsiteX7" fmla="*/ 138934 w 201426"/>
                <a:gd name="connsiteY7" fmla="*/ 261660 h 293483"/>
                <a:gd name="connsiteX8" fmla="*/ 141906 w 201426"/>
                <a:gd name="connsiteY8" fmla="*/ 193766 h 293483"/>
                <a:gd name="connsiteX9" fmla="*/ 151507 w 201426"/>
                <a:gd name="connsiteY9" fmla="*/ 172506 h 293483"/>
                <a:gd name="connsiteX10" fmla="*/ 201342 w 201426"/>
                <a:gd name="connsiteY10" fmla="*/ 81524 h 293483"/>
                <a:gd name="connsiteX11" fmla="*/ 124761 w 201426"/>
                <a:gd name="connsiteY11" fmla="*/ 1514 h 293483"/>
                <a:gd name="connsiteX12" fmla="*/ 10004 w 201426"/>
                <a:gd name="connsiteY12" fmla="*/ 51806 h 293483"/>
                <a:gd name="connsiteX13" fmla="*/ 39036 w 201426"/>
                <a:gd name="connsiteY13" fmla="*/ 158790 h 293483"/>
                <a:gd name="connsiteX14" fmla="*/ 62582 w 201426"/>
                <a:gd name="connsiteY14" fmla="*/ 21859 h 293483"/>
                <a:gd name="connsiteX15" fmla="*/ 170710 w 201426"/>
                <a:gd name="connsiteY15" fmla="*/ 39918 h 293483"/>
                <a:gd name="connsiteX16" fmla="*/ 173224 w 201426"/>
                <a:gd name="connsiteY16" fmla="*/ 42662 h 293483"/>
                <a:gd name="connsiteX17" fmla="*/ 174367 w 201426"/>
                <a:gd name="connsiteY17" fmla="*/ 44033 h 293483"/>
                <a:gd name="connsiteX18" fmla="*/ 175739 w 201426"/>
                <a:gd name="connsiteY18" fmla="*/ 45633 h 293483"/>
                <a:gd name="connsiteX19" fmla="*/ 176653 w 201426"/>
                <a:gd name="connsiteY19" fmla="*/ 47005 h 293483"/>
                <a:gd name="connsiteX20" fmla="*/ 177796 w 201426"/>
                <a:gd name="connsiteY20" fmla="*/ 48605 h 293483"/>
                <a:gd name="connsiteX21" fmla="*/ 178711 w 201426"/>
                <a:gd name="connsiteY21" fmla="*/ 49977 h 293483"/>
                <a:gd name="connsiteX22" fmla="*/ 179625 w 201426"/>
                <a:gd name="connsiteY22" fmla="*/ 51806 h 293483"/>
                <a:gd name="connsiteX23" fmla="*/ 180311 w 201426"/>
                <a:gd name="connsiteY23" fmla="*/ 53177 h 293483"/>
                <a:gd name="connsiteX24" fmla="*/ 181225 w 201426"/>
                <a:gd name="connsiteY24" fmla="*/ 55235 h 293483"/>
                <a:gd name="connsiteX25" fmla="*/ 181682 w 201426"/>
                <a:gd name="connsiteY25" fmla="*/ 56606 h 293483"/>
                <a:gd name="connsiteX26" fmla="*/ 182368 w 201426"/>
                <a:gd name="connsiteY26" fmla="*/ 58892 h 293483"/>
                <a:gd name="connsiteX27" fmla="*/ 182825 w 201426"/>
                <a:gd name="connsiteY27" fmla="*/ 60035 h 293483"/>
                <a:gd name="connsiteX28" fmla="*/ 183740 w 201426"/>
                <a:gd name="connsiteY28" fmla="*/ 63464 h 293483"/>
                <a:gd name="connsiteX29" fmla="*/ 182825 w 201426"/>
                <a:gd name="connsiteY29" fmla="*/ 114442 h 293483"/>
                <a:gd name="connsiteX30" fmla="*/ 148078 w 201426"/>
                <a:gd name="connsiteY30" fmla="*/ 159248 h 293483"/>
                <a:gd name="connsiteX31" fmla="*/ 129333 w 201426"/>
                <a:gd name="connsiteY31" fmla="*/ 198567 h 293483"/>
                <a:gd name="connsiteX32" fmla="*/ 127047 w 201426"/>
                <a:gd name="connsiteY32" fmla="*/ 268518 h 293483"/>
                <a:gd name="connsiteX33" fmla="*/ 110131 w 201426"/>
                <a:gd name="connsiteY33" fmla="*/ 281320 h 293483"/>
                <a:gd name="connsiteX34" fmla="*/ 80184 w 201426"/>
                <a:gd name="connsiteY34" fmla="*/ 251373 h 293483"/>
                <a:gd name="connsiteX35" fmla="*/ 80184 w 201426"/>
                <a:gd name="connsiteY35" fmla="*/ 220512 h 293483"/>
                <a:gd name="connsiteX36" fmla="*/ 81098 w 201426"/>
                <a:gd name="connsiteY36" fmla="*/ 185308 h 293483"/>
                <a:gd name="connsiteX37" fmla="*/ 64182 w 201426"/>
                <a:gd name="connsiteY37" fmla="*/ 158562 h 293483"/>
                <a:gd name="connsiteX38" fmla="*/ 59839 w 201426"/>
                <a:gd name="connsiteY38" fmla="*/ 156504 h 293483"/>
                <a:gd name="connsiteX39" fmla="*/ 58467 w 201426"/>
                <a:gd name="connsiteY39" fmla="*/ 155819 h 293483"/>
                <a:gd name="connsiteX40" fmla="*/ 55724 w 201426"/>
                <a:gd name="connsiteY40" fmla="*/ 154447 h 293483"/>
                <a:gd name="connsiteX41" fmla="*/ 54124 w 201426"/>
                <a:gd name="connsiteY41" fmla="*/ 153533 h 293483"/>
                <a:gd name="connsiteX42" fmla="*/ 51838 w 201426"/>
                <a:gd name="connsiteY42" fmla="*/ 152161 h 293483"/>
                <a:gd name="connsiteX43" fmla="*/ 50009 w 201426"/>
                <a:gd name="connsiteY43" fmla="*/ 151018 h 293483"/>
                <a:gd name="connsiteX44" fmla="*/ 48180 w 201426"/>
                <a:gd name="connsiteY44" fmla="*/ 149646 h 293483"/>
                <a:gd name="connsiteX45" fmla="*/ 46351 w 201426"/>
                <a:gd name="connsiteY45" fmla="*/ 148275 h 293483"/>
                <a:gd name="connsiteX46" fmla="*/ 44751 w 201426"/>
                <a:gd name="connsiteY46" fmla="*/ 146903 h 293483"/>
                <a:gd name="connsiteX47" fmla="*/ 42922 w 201426"/>
                <a:gd name="connsiteY47" fmla="*/ 145303 h 293483"/>
                <a:gd name="connsiteX48" fmla="*/ 41551 w 201426"/>
                <a:gd name="connsiteY48" fmla="*/ 143931 h 293483"/>
                <a:gd name="connsiteX49" fmla="*/ 39722 w 201426"/>
                <a:gd name="connsiteY49" fmla="*/ 142103 h 293483"/>
                <a:gd name="connsiteX50" fmla="*/ 38579 w 201426"/>
                <a:gd name="connsiteY50" fmla="*/ 140960 h 293483"/>
                <a:gd name="connsiteX51" fmla="*/ 36521 w 201426"/>
                <a:gd name="connsiteY51" fmla="*/ 138902 h 293483"/>
                <a:gd name="connsiteX52" fmla="*/ 36521 w 201426"/>
                <a:gd name="connsiteY52" fmla="*/ 138674 h 293483"/>
                <a:gd name="connsiteX53" fmla="*/ 29206 w 201426"/>
                <a:gd name="connsiteY53" fmla="*/ 129072 h 293483"/>
                <a:gd name="connsiteX54" fmla="*/ 29206 w 201426"/>
                <a:gd name="connsiteY54" fmla="*/ 128844 h 293483"/>
                <a:gd name="connsiteX55" fmla="*/ 27377 w 201426"/>
                <a:gd name="connsiteY55" fmla="*/ 125643 h 293483"/>
                <a:gd name="connsiteX56" fmla="*/ 27149 w 201426"/>
                <a:gd name="connsiteY56" fmla="*/ 125186 h 293483"/>
                <a:gd name="connsiteX57" fmla="*/ 25549 w 201426"/>
                <a:gd name="connsiteY57" fmla="*/ 121986 h 293483"/>
                <a:gd name="connsiteX58" fmla="*/ 25320 w 201426"/>
                <a:gd name="connsiteY58" fmla="*/ 121300 h 293483"/>
                <a:gd name="connsiteX59" fmla="*/ 23720 w 201426"/>
                <a:gd name="connsiteY59" fmla="*/ 118100 h 293483"/>
                <a:gd name="connsiteX60" fmla="*/ 23491 w 201426"/>
                <a:gd name="connsiteY60" fmla="*/ 117414 h 293483"/>
                <a:gd name="connsiteX61" fmla="*/ 22120 w 201426"/>
                <a:gd name="connsiteY61" fmla="*/ 113985 h 293483"/>
                <a:gd name="connsiteX62" fmla="*/ 21891 w 201426"/>
                <a:gd name="connsiteY62" fmla="*/ 113528 h 293483"/>
                <a:gd name="connsiteX63" fmla="*/ 18462 w 201426"/>
                <a:gd name="connsiteY63" fmla="*/ 100955 h 293483"/>
                <a:gd name="connsiteX64" fmla="*/ 62582 w 201426"/>
                <a:gd name="connsiteY64" fmla="*/ 21859 h 29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01426" h="293483">
                  <a:moveTo>
                    <a:pt x="39036" y="158790"/>
                  </a:moveTo>
                  <a:cubicBezTo>
                    <a:pt x="62353" y="175478"/>
                    <a:pt x="69211" y="175021"/>
                    <a:pt x="66468" y="200396"/>
                  </a:cubicBezTo>
                  <a:cubicBezTo>
                    <a:pt x="66011" y="204739"/>
                    <a:pt x="66468" y="227599"/>
                    <a:pt x="66468" y="231942"/>
                  </a:cubicBezTo>
                  <a:cubicBezTo>
                    <a:pt x="66468" y="245887"/>
                    <a:pt x="66011" y="259832"/>
                    <a:pt x="66697" y="273548"/>
                  </a:cubicBezTo>
                  <a:cubicBezTo>
                    <a:pt x="67382" y="288864"/>
                    <a:pt x="71269" y="292521"/>
                    <a:pt x="86813" y="293207"/>
                  </a:cubicBezTo>
                  <a:cubicBezTo>
                    <a:pt x="97100" y="293664"/>
                    <a:pt x="107387" y="292979"/>
                    <a:pt x="117446" y="293436"/>
                  </a:cubicBezTo>
                  <a:cubicBezTo>
                    <a:pt x="129562" y="294122"/>
                    <a:pt x="134591" y="287264"/>
                    <a:pt x="136648" y="276748"/>
                  </a:cubicBezTo>
                  <a:cubicBezTo>
                    <a:pt x="137563" y="271719"/>
                    <a:pt x="138020" y="266690"/>
                    <a:pt x="138934" y="261660"/>
                  </a:cubicBezTo>
                  <a:cubicBezTo>
                    <a:pt x="142592" y="239029"/>
                    <a:pt x="141906" y="216398"/>
                    <a:pt x="141906" y="193766"/>
                  </a:cubicBezTo>
                  <a:cubicBezTo>
                    <a:pt x="141906" y="185994"/>
                    <a:pt x="142592" y="177536"/>
                    <a:pt x="151507" y="172506"/>
                  </a:cubicBezTo>
                  <a:cubicBezTo>
                    <a:pt x="187397" y="152618"/>
                    <a:pt x="202714" y="119700"/>
                    <a:pt x="201342" y="81524"/>
                  </a:cubicBezTo>
                  <a:cubicBezTo>
                    <a:pt x="199742" y="33975"/>
                    <a:pt x="170024" y="9515"/>
                    <a:pt x="124761" y="1514"/>
                  </a:cubicBezTo>
                  <a:cubicBezTo>
                    <a:pt x="91385" y="-4430"/>
                    <a:pt x="30121" y="6086"/>
                    <a:pt x="10004" y="51806"/>
                  </a:cubicBezTo>
                  <a:cubicBezTo>
                    <a:pt x="-9427" y="95925"/>
                    <a:pt x="-969" y="129987"/>
                    <a:pt x="39036" y="158790"/>
                  </a:cubicBezTo>
                  <a:close/>
                  <a:moveTo>
                    <a:pt x="62582" y="21859"/>
                  </a:moveTo>
                  <a:cubicBezTo>
                    <a:pt x="96186" y="6314"/>
                    <a:pt x="146707" y="15687"/>
                    <a:pt x="170710" y="39918"/>
                  </a:cubicBezTo>
                  <a:cubicBezTo>
                    <a:pt x="171624" y="40833"/>
                    <a:pt x="172310" y="41747"/>
                    <a:pt x="173224" y="42662"/>
                  </a:cubicBezTo>
                  <a:cubicBezTo>
                    <a:pt x="173681" y="43119"/>
                    <a:pt x="173910" y="43576"/>
                    <a:pt x="174367" y="44033"/>
                  </a:cubicBezTo>
                  <a:cubicBezTo>
                    <a:pt x="174824" y="44490"/>
                    <a:pt x="175282" y="45176"/>
                    <a:pt x="175739" y="45633"/>
                  </a:cubicBezTo>
                  <a:cubicBezTo>
                    <a:pt x="175967" y="46091"/>
                    <a:pt x="176425" y="46548"/>
                    <a:pt x="176653" y="47005"/>
                  </a:cubicBezTo>
                  <a:cubicBezTo>
                    <a:pt x="177110" y="47462"/>
                    <a:pt x="177339" y="48148"/>
                    <a:pt x="177796" y="48605"/>
                  </a:cubicBezTo>
                  <a:cubicBezTo>
                    <a:pt x="178025" y="49062"/>
                    <a:pt x="178482" y="49520"/>
                    <a:pt x="178711" y="49977"/>
                  </a:cubicBezTo>
                  <a:cubicBezTo>
                    <a:pt x="179168" y="50663"/>
                    <a:pt x="179396" y="51120"/>
                    <a:pt x="179625" y="51806"/>
                  </a:cubicBezTo>
                  <a:cubicBezTo>
                    <a:pt x="179854" y="52263"/>
                    <a:pt x="180082" y="52720"/>
                    <a:pt x="180311" y="53177"/>
                  </a:cubicBezTo>
                  <a:cubicBezTo>
                    <a:pt x="180539" y="53863"/>
                    <a:pt x="180997" y="54549"/>
                    <a:pt x="181225" y="55235"/>
                  </a:cubicBezTo>
                  <a:cubicBezTo>
                    <a:pt x="181454" y="55692"/>
                    <a:pt x="181682" y="56149"/>
                    <a:pt x="181682" y="56606"/>
                  </a:cubicBezTo>
                  <a:cubicBezTo>
                    <a:pt x="181911" y="57292"/>
                    <a:pt x="182140" y="58206"/>
                    <a:pt x="182368" y="58892"/>
                  </a:cubicBezTo>
                  <a:cubicBezTo>
                    <a:pt x="182597" y="59349"/>
                    <a:pt x="182597" y="59578"/>
                    <a:pt x="182825" y="60035"/>
                  </a:cubicBezTo>
                  <a:cubicBezTo>
                    <a:pt x="183054" y="61178"/>
                    <a:pt x="183511" y="62321"/>
                    <a:pt x="183740" y="63464"/>
                  </a:cubicBezTo>
                  <a:cubicBezTo>
                    <a:pt x="187169" y="81752"/>
                    <a:pt x="187626" y="96611"/>
                    <a:pt x="182825" y="114442"/>
                  </a:cubicBezTo>
                  <a:cubicBezTo>
                    <a:pt x="178253" y="132044"/>
                    <a:pt x="165223" y="151247"/>
                    <a:pt x="148078" y="159248"/>
                  </a:cubicBezTo>
                  <a:cubicBezTo>
                    <a:pt x="130705" y="167477"/>
                    <a:pt x="127733" y="180736"/>
                    <a:pt x="129333" y="198567"/>
                  </a:cubicBezTo>
                  <a:cubicBezTo>
                    <a:pt x="130705" y="213883"/>
                    <a:pt x="128190" y="260746"/>
                    <a:pt x="127047" y="268518"/>
                  </a:cubicBezTo>
                  <a:cubicBezTo>
                    <a:pt x="125675" y="278120"/>
                    <a:pt x="119960" y="281549"/>
                    <a:pt x="110131" y="281320"/>
                  </a:cubicBezTo>
                  <a:cubicBezTo>
                    <a:pt x="81784" y="280406"/>
                    <a:pt x="80641" y="279720"/>
                    <a:pt x="80184" y="251373"/>
                  </a:cubicBezTo>
                  <a:cubicBezTo>
                    <a:pt x="79955" y="241086"/>
                    <a:pt x="80184" y="230799"/>
                    <a:pt x="80184" y="220512"/>
                  </a:cubicBezTo>
                  <a:cubicBezTo>
                    <a:pt x="80413" y="220512"/>
                    <a:pt x="80641" y="196967"/>
                    <a:pt x="81098" y="185308"/>
                  </a:cubicBezTo>
                  <a:cubicBezTo>
                    <a:pt x="81556" y="172278"/>
                    <a:pt x="76984" y="164277"/>
                    <a:pt x="64182" y="158562"/>
                  </a:cubicBezTo>
                  <a:cubicBezTo>
                    <a:pt x="62810" y="157876"/>
                    <a:pt x="61210" y="157190"/>
                    <a:pt x="59839" y="156504"/>
                  </a:cubicBezTo>
                  <a:cubicBezTo>
                    <a:pt x="59381" y="156276"/>
                    <a:pt x="58924" y="156047"/>
                    <a:pt x="58467" y="155819"/>
                  </a:cubicBezTo>
                  <a:cubicBezTo>
                    <a:pt x="57553" y="155361"/>
                    <a:pt x="56638" y="154904"/>
                    <a:pt x="55724" y="154447"/>
                  </a:cubicBezTo>
                  <a:cubicBezTo>
                    <a:pt x="55267" y="154218"/>
                    <a:pt x="54581" y="153761"/>
                    <a:pt x="54124" y="153533"/>
                  </a:cubicBezTo>
                  <a:cubicBezTo>
                    <a:pt x="53438" y="153075"/>
                    <a:pt x="52752" y="152618"/>
                    <a:pt x="51838" y="152161"/>
                  </a:cubicBezTo>
                  <a:cubicBezTo>
                    <a:pt x="51152" y="151704"/>
                    <a:pt x="50695" y="151475"/>
                    <a:pt x="50009" y="151018"/>
                  </a:cubicBezTo>
                  <a:cubicBezTo>
                    <a:pt x="49323" y="150561"/>
                    <a:pt x="48637" y="150104"/>
                    <a:pt x="48180" y="149646"/>
                  </a:cubicBezTo>
                  <a:cubicBezTo>
                    <a:pt x="47494" y="149189"/>
                    <a:pt x="47037" y="148732"/>
                    <a:pt x="46351" y="148275"/>
                  </a:cubicBezTo>
                  <a:cubicBezTo>
                    <a:pt x="45894" y="147818"/>
                    <a:pt x="45208" y="147360"/>
                    <a:pt x="44751" y="146903"/>
                  </a:cubicBezTo>
                  <a:cubicBezTo>
                    <a:pt x="44065" y="146446"/>
                    <a:pt x="43608" y="145989"/>
                    <a:pt x="42922" y="145303"/>
                  </a:cubicBezTo>
                  <a:cubicBezTo>
                    <a:pt x="42465" y="144846"/>
                    <a:pt x="42008" y="144389"/>
                    <a:pt x="41551" y="143931"/>
                  </a:cubicBezTo>
                  <a:cubicBezTo>
                    <a:pt x="40865" y="143246"/>
                    <a:pt x="40179" y="142788"/>
                    <a:pt x="39722" y="142103"/>
                  </a:cubicBezTo>
                  <a:cubicBezTo>
                    <a:pt x="39265" y="141645"/>
                    <a:pt x="39036" y="141417"/>
                    <a:pt x="38579" y="140960"/>
                  </a:cubicBezTo>
                  <a:cubicBezTo>
                    <a:pt x="37893" y="140274"/>
                    <a:pt x="37207" y="139588"/>
                    <a:pt x="36521" y="138902"/>
                  </a:cubicBezTo>
                  <a:cubicBezTo>
                    <a:pt x="36521" y="138902"/>
                    <a:pt x="36521" y="138902"/>
                    <a:pt x="36521" y="138674"/>
                  </a:cubicBezTo>
                  <a:cubicBezTo>
                    <a:pt x="33778" y="135702"/>
                    <a:pt x="31264" y="132501"/>
                    <a:pt x="29206" y="129072"/>
                  </a:cubicBezTo>
                  <a:cubicBezTo>
                    <a:pt x="29206" y="129072"/>
                    <a:pt x="29206" y="129072"/>
                    <a:pt x="29206" y="128844"/>
                  </a:cubicBezTo>
                  <a:cubicBezTo>
                    <a:pt x="28520" y="127701"/>
                    <a:pt x="27835" y="126786"/>
                    <a:pt x="27377" y="125643"/>
                  </a:cubicBezTo>
                  <a:cubicBezTo>
                    <a:pt x="27377" y="125415"/>
                    <a:pt x="27149" y="125186"/>
                    <a:pt x="27149" y="125186"/>
                  </a:cubicBezTo>
                  <a:cubicBezTo>
                    <a:pt x="26463" y="124043"/>
                    <a:pt x="26006" y="123129"/>
                    <a:pt x="25549" y="121986"/>
                  </a:cubicBezTo>
                  <a:cubicBezTo>
                    <a:pt x="25549" y="121757"/>
                    <a:pt x="25320" y="121529"/>
                    <a:pt x="25320" y="121300"/>
                  </a:cubicBezTo>
                  <a:cubicBezTo>
                    <a:pt x="24863" y="120157"/>
                    <a:pt x="24406" y="119014"/>
                    <a:pt x="23720" y="118100"/>
                  </a:cubicBezTo>
                  <a:cubicBezTo>
                    <a:pt x="23720" y="117871"/>
                    <a:pt x="23491" y="117642"/>
                    <a:pt x="23491" y="117414"/>
                  </a:cubicBezTo>
                  <a:cubicBezTo>
                    <a:pt x="23034" y="116271"/>
                    <a:pt x="22577" y="115128"/>
                    <a:pt x="22120" y="113985"/>
                  </a:cubicBezTo>
                  <a:cubicBezTo>
                    <a:pt x="22120" y="113756"/>
                    <a:pt x="22120" y="113756"/>
                    <a:pt x="21891" y="113528"/>
                  </a:cubicBezTo>
                  <a:cubicBezTo>
                    <a:pt x="20519" y="109641"/>
                    <a:pt x="19376" y="105298"/>
                    <a:pt x="18462" y="100955"/>
                  </a:cubicBezTo>
                  <a:cubicBezTo>
                    <a:pt x="11604" y="64379"/>
                    <a:pt x="31492" y="35575"/>
                    <a:pt x="62582" y="21859"/>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2490277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0CD8E-6AB6-569D-E6AB-4C3527498B4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383BFD5-7113-7D41-8D69-2DEC274BDD7C}"/>
              </a:ext>
            </a:extLst>
          </p:cNvPr>
          <p:cNvSpPr>
            <a:spLocks noGrp="1"/>
          </p:cNvSpPr>
          <p:nvPr>
            <p:ph type="body" sz="quarter" idx="18"/>
          </p:nvPr>
        </p:nvSpPr>
        <p:spPr>
          <a:xfrm>
            <a:off x="485269" y="1779837"/>
            <a:ext cx="3381881" cy="1049221"/>
          </a:xfrm>
        </p:spPr>
        <p:txBody>
          <a:bodyPr/>
          <a:lstStyle/>
          <a:p>
            <a:pPr>
              <a:lnSpc>
                <a:spcPct val="100000"/>
              </a:lnSpc>
            </a:pPr>
            <a:r>
              <a:rPr lang="en-US" sz="3400" dirty="0"/>
              <a:t>Inngangur </a:t>
            </a:r>
            <a:endParaRPr lang="en-IE" sz="3400" dirty="0"/>
          </a:p>
        </p:txBody>
      </p:sp>
      <p:sp>
        <p:nvSpPr>
          <p:cNvPr id="4" name="Text Placeholder 3">
            <a:extLst>
              <a:ext uri="{FF2B5EF4-FFF2-40B4-BE49-F238E27FC236}">
                <a16:creationId xmlns:a16="http://schemas.microsoft.com/office/drawing/2014/main" id="{F4EC749A-8AC0-AB86-A2B4-910E1743291D}"/>
              </a:ext>
            </a:extLst>
          </p:cNvPr>
          <p:cNvSpPr>
            <a:spLocks noGrp="1"/>
          </p:cNvSpPr>
          <p:nvPr>
            <p:ph type="body" sz="quarter" idx="19"/>
          </p:nvPr>
        </p:nvSpPr>
        <p:spPr>
          <a:xfrm>
            <a:off x="528133" y="645559"/>
            <a:ext cx="3186617" cy="385564"/>
          </a:xfrm>
        </p:spPr>
        <p:txBody>
          <a:bodyPr/>
          <a:lstStyle/>
          <a:p>
            <a:r>
              <a:rPr lang="en-IE" sz="3200" dirty="0"/>
              <a:t>Spurningar um styrkumsókn</a:t>
            </a:r>
          </a:p>
        </p:txBody>
      </p:sp>
      <p:sp>
        <p:nvSpPr>
          <p:cNvPr id="2" name="Text Placeholder 1">
            <a:extLst>
              <a:ext uri="{FF2B5EF4-FFF2-40B4-BE49-F238E27FC236}">
                <a16:creationId xmlns:a16="http://schemas.microsoft.com/office/drawing/2014/main" id="{867879F4-6114-B79B-4806-9DEABBD9B64E}"/>
              </a:ext>
            </a:extLst>
          </p:cNvPr>
          <p:cNvSpPr>
            <a:spLocks noGrp="1"/>
          </p:cNvSpPr>
          <p:nvPr>
            <p:ph type="body" sz="quarter" idx="16"/>
          </p:nvPr>
        </p:nvSpPr>
        <p:spPr>
          <a:xfrm>
            <a:off x="4076701" y="124738"/>
            <a:ext cx="7943850" cy="803654"/>
          </a:xfrm>
        </p:spPr>
        <p:txBody>
          <a:bodyPr/>
          <a:lstStyle/>
          <a:p>
            <a:pPr marL="457200" indent="-457200">
              <a:spcAft>
                <a:spcPts val="1200"/>
              </a:spcAft>
              <a:buFont typeface="Wingdings" panose="05000000000000000000" pitchFamily="2" charset="2"/>
              <a:buChar char="Ø"/>
            </a:pPr>
            <a:r>
              <a:rPr lang="en-US" dirty="0"/>
              <a:t>Dæmisvörur svara við spurningum um styrkumsóknir</a:t>
            </a:r>
          </a:p>
          <a:p>
            <a:pPr algn="ctr"/>
            <a:endParaRPr lang="en-IE" sz="3200" dirty="0"/>
          </a:p>
        </p:txBody>
      </p:sp>
      <p:sp>
        <p:nvSpPr>
          <p:cNvPr id="6" name="Text Placeholder 5">
            <a:extLst>
              <a:ext uri="{FF2B5EF4-FFF2-40B4-BE49-F238E27FC236}">
                <a16:creationId xmlns:a16="http://schemas.microsoft.com/office/drawing/2014/main" id="{5373828C-B160-5468-6009-31017339C1D1}"/>
              </a:ext>
            </a:extLst>
          </p:cNvPr>
          <p:cNvSpPr>
            <a:spLocks noGrp="1"/>
          </p:cNvSpPr>
          <p:nvPr>
            <p:ph type="body" sz="quarter" idx="21"/>
          </p:nvPr>
        </p:nvSpPr>
        <p:spPr>
          <a:xfrm>
            <a:off x="4635623" y="850156"/>
            <a:ext cx="6718178" cy="3499183"/>
          </a:xfrm>
        </p:spPr>
        <p:txBody>
          <a:bodyPr/>
          <a:lstStyle/>
          <a:p>
            <a:pPr marL="342900" indent="-342900">
              <a:spcAft>
                <a:spcPts val="600"/>
              </a:spcAft>
              <a:buFont typeface="Wingdings" panose="05000000000000000000" pitchFamily="2" charset="2"/>
              <a:buChar char="q"/>
            </a:pPr>
            <a:r>
              <a:rPr lang="en-US" sz="2400" b="1" dirty="0">
                <a:solidFill>
                  <a:srgbClr val="E96751"/>
                </a:solidFill>
              </a:rPr>
              <a:t>Notaðu viðauka/sönnunargögn/viðhengis skynsamlega:</a:t>
            </a:r>
            <a:r>
              <a:rPr lang="en-US" sz="2400" dirty="0">
                <a:solidFill>
                  <a:srgbClr val="E96751"/>
                </a:solidFill>
              </a:rPr>
              <a:t> </a:t>
            </a:r>
          </a:p>
          <a:p>
            <a:pPr>
              <a:spcAft>
                <a:spcPts val="600"/>
              </a:spcAft>
            </a:pPr>
            <a:endParaRPr lang="en-US" sz="1000" dirty="0">
              <a:solidFill>
                <a:srgbClr val="E96751"/>
              </a:solidFill>
            </a:endParaRPr>
          </a:p>
          <a:p>
            <a:pPr>
              <a:spcAft>
                <a:spcPts val="600"/>
              </a:spcAft>
            </a:pPr>
            <a:r>
              <a:rPr lang="en-US" sz="2400" dirty="0"/>
              <a:t>Oft geturðu bætt við fylgiskjölum – notaðu þau fyrir hluti eins og skissur af poddunum þínum, stuðningsbréf frá staðbundnum ferðamálastofum eða leiðtogum samfélagsins, tilboð frá birgjum til að staðfesta kostnað, brot úr markaðsrannsóknum og allar upphaflegar bókunaráhugir frá ferðaskrifstofum eða ferðamönnum. </a:t>
            </a:r>
          </a:p>
          <a:p>
            <a:pPr marL="342900" indent="-342900">
              <a:spcAft>
                <a:spcPts val="600"/>
              </a:spcAft>
              <a:buFont typeface="Wingdings" panose="05000000000000000000" pitchFamily="2" charset="2"/>
              <a:buChar char="q"/>
            </a:pPr>
            <a:endParaRPr lang="en-US" sz="2400" dirty="0"/>
          </a:p>
          <a:p>
            <a:pPr>
              <a:spcAft>
                <a:spcPts val="600"/>
              </a:spcAft>
            </a:pPr>
            <a:r>
              <a:rPr lang="en-US" sz="2400" dirty="0"/>
              <a:t>Í skriflegu svari má vísa til þeirra: "(Sjá stuðningsbréf borgarstjóra í viðauka)".</a:t>
            </a:r>
          </a:p>
          <a:p>
            <a:pPr marL="342900" indent="-342900">
              <a:spcAft>
                <a:spcPts val="600"/>
              </a:spcAft>
              <a:buFont typeface="Wingdings" panose="05000000000000000000" pitchFamily="2" charset="2"/>
              <a:buChar char="q"/>
            </a:pPr>
            <a:endParaRPr lang="en-US" sz="2400" dirty="0"/>
          </a:p>
          <a:p>
            <a:pPr marL="342900" indent="-342900">
              <a:spcAft>
                <a:spcPts val="600"/>
              </a:spcAft>
              <a:buFont typeface="Wingdings" panose="05000000000000000000" pitchFamily="2" charset="2"/>
              <a:buChar char="q"/>
            </a:pPr>
            <a:endParaRPr lang="en-US" sz="2400" dirty="0"/>
          </a:p>
        </p:txBody>
      </p:sp>
      <p:grpSp>
        <p:nvGrpSpPr>
          <p:cNvPr id="5" name="Graphic 2">
            <a:extLst>
              <a:ext uri="{FF2B5EF4-FFF2-40B4-BE49-F238E27FC236}">
                <a16:creationId xmlns:a16="http://schemas.microsoft.com/office/drawing/2014/main" id="{D9839A36-BB6B-5609-01E9-81903CD0FE99}"/>
              </a:ext>
            </a:extLst>
          </p:cNvPr>
          <p:cNvGrpSpPr/>
          <p:nvPr/>
        </p:nvGrpSpPr>
        <p:grpSpPr>
          <a:xfrm>
            <a:off x="803364" y="4163388"/>
            <a:ext cx="2825100" cy="1668675"/>
            <a:chOff x="6309375" y="3100788"/>
            <a:chExt cx="1262188" cy="787212"/>
          </a:xfrm>
        </p:grpSpPr>
        <p:sp>
          <p:nvSpPr>
            <p:cNvPr id="7" name="Freeform 457">
              <a:extLst>
                <a:ext uri="{FF2B5EF4-FFF2-40B4-BE49-F238E27FC236}">
                  <a16:creationId xmlns:a16="http://schemas.microsoft.com/office/drawing/2014/main" id="{DEA4689E-2B7B-8362-4003-65A564157FFC}"/>
                </a:ext>
              </a:extLst>
            </p:cNvPr>
            <p:cNvSpPr/>
            <p:nvPr/>
          </p:nvSpPr>
          <p:spPr>
            <a:xfrm>
              <a:off x="7452183" y="3717204"/>
              <a:ext cx="62636" cy="92185"/>
            </a:xfrm>
            <a:custGeom>
              <a:avLst/>
              <a:gdLst>
                <a:gd name="connsiteX0" fmla="*/ 37719 w 62636"/>
                <a:gd name="connsiteY0" fmla="*/ 71840 h 92185"/>
                <a:gd name="connsiteX1" fmla="*/ 61493 w 62636"/>
                <a:gd name="connsiteY1" fmla="*/ 8061 h 92185"/>
                <a:gd name="connsiteX2" fmla="*/ 61493 w 62636"/>
                <a:gd name="connsiteY2" fmla="*/ 8061 h 92185"/>
                <a:gd name="connsiteX3" fmla="*/ 62636 w 62636"/>
                <a:gd name="connsiteY3" fmla="*/ 17433 h 92185"/>
                <a:gd name="connsiteX4" fmla="*/ 19431 w 62636"/>
                <a:gd name="connsiteY4" fmla="*/ 60 h 92185"/>
                <a:gd name="connsiteX5" fmla="*/ 4572 w 62636"/>
                <a:gd name="connsiteY5" fmla="*/ 13547 h 92185"/>
                <a:gd name="connsiteX6" fmla="*/ 0 w 62636"/>
                <a:gd name="connsiteY6" fmla="*/ 92186 h 92185"/>
                <a:gd name="connsiteX7" fmla="*/ 37719 w 62636"/>
                <a:gd name="connsiteY7" fmla="*/ 71840 h 9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36" h="92185">
                  <a:moveTo>
                    <a:pt x="37719" y="71840"/>
                  </a:moveTo>
                  <a:cubicBezTo>
                    <a:pt x="54178" y="54009"/>
                    <a:pt x="58978" y="31378"/>
                    <a:pt x="61493" y="8061"/>
                  </a:cubicBezTo>
                  <a:cubicBezTo>
                    <a:pt x="61493" y="8061"/>
                    <a:pt x="61493" y="8061"/>
                    <a:pt x="61493" y="8061"/>
                  </a:cubicBezTo>
                  <a:cubicBezTo>
                    <a:pt x="62407" y="10347"/>
                    <a:pt x="62636" y="13547"/>
                    <a:pt x="62636" y="17433"/>
                  </a:cubicBezTo>
                  <a:cubicBezTo>
                    <a:pt x="62407" y="-626"/>
                    <a:pt x="57150" y="-169"/>
                    <a:pt x="19431" y="60"/>
                  </a:cubicBezTo>
                  <a:cubicBezTo>
                    <a:pt x="9372" y="60"/>
                    <a:pt x="5029" y="3032"/>
                    <a:pt x="4572" y="13547"/>
                  </a:cubicBezTo>
                  <a:cubicBezTo>
                    <a:pt x="3429" y="39836"/>
                    <a:pt x="1600" y="65897"/>
                    <a:pt x="0" y="92186"/>
                  </a:cubicBezTo>
                  <a:cubicBezTo>
                    <a:pt x="14173" y="89900"/>
                    <a:pt x="27203" y="83270"/>
                    <a:pt x="37719" y="71840"/>
                  </a:cubicBezTo>
                  <a:close/>
                </a:path>
              </a:pathLst>
            </a:custGeom>
            <a:solidFill>
              <a:srgbClr val="FFFFFF"/>
            </a:solidFill>
            <a:ln w="2286" cap="flat">
              <a:noFill/>
              <a:prstDash val="solid"/>
              <a:miter/>
            </a:ln>
          </p:spPr>
          <p:txBody>
            <a:bodyPr rtlCol="0" anchor="ctr"/>
            <a:lstStyle/>
            <a:p>
              <a:endParaRPr lang="en-US"/>
            </a:p>
          </p:txBody>
        </p:sp>
        <p:sp>
          <p:nvSpPr>
            <p:cNvPr id="8" name="Freeform 458">
              <a:extLst>
                <a:ext uri="{FF2B5EF4-FFF2-40B4-BE49-F238E27FC236}">
                  <a16:creationId xmlns:a16="http://schemas.microsoft.com/office/drawing/2014/main" id="{AB0681B9-5C9F-6D08-6C1D-6C3E245B74D9}"/>
                </a:ext>
              </a:extLst>
            </p:cNvPr>
            <p:cNvSpPr/>
            <p:nvPr/>
          </p:nvSpPr>
          <p:spPr>
            <a:xfrm>
              <a:off x="7473672" y="3174568"/>
              <a:ext cx="4800" cy="2286"/>
            </a:xfrm>
            <a:custGeom>
              <a:avLst/>
              <a:gdLst>
                <a:gd name="connsiteX0" fmla="*/ 0 w 4800"/>
                <a:gd name="connsiteY0" fmla="*/ 0 h 2286"/>
                <a:gd name="connsiteX1" fmla="*/ 4801 w 4800"/>
                <a:gd name="connsiteY1" fmla="*/ 2286 h 2286"/>
                <a:gd name="connsiteX2" fmla="*/ 0 w 4800"/>
                <a:gd name="connsiteY2" fmla="*/ 0 h 2286"/>
              </a:gdLst>
              <a:ahLst/>
              <a:cxnLst>
                <a:cxn ang="0">
                  <a:pos x="connsiteX0" y="connsiteY0"/>
                </a:cxn>
                <a:cxn ang="0">
                  <a:pos x="connsiteX1" y="connsiteY1"/>
                </a:cxn>
                <a:cxn ang="0">
                  <a:pos x="connsiteX2" y="connsiteY2"/>
                </a:cxn>
              </a:cxnLst>
              <a:rect l="l" t="t" r="r" b="b"/>
              <a:pathLst>
                <a:path w="4800" h="2286">
                  <a:moveTo>
                    <a:pt x="0" y="0"/>
                  </a:moveTo>
                  <a:cubicBezTo>
                    <a:pt x="1600" y="686"/>
                    <a:pt x="3200" y="1372"/>
                    <a:pt x="4801" y="2286"/>
                  </a:cubicBezTo>
                  <a:cubicBezTo>
                    <a:pt x="3200" y="1600"/>
                    <a:pt x="1600" y="686"/>
                    <a:pt x="0" y="0"/>
                  </a:cubicBezTo>
                  <a:close/>
                </a:path>
              </a:pathLst>
            </a:custGeom>
            <a:solidFill>
              <a:srgbClr val="FFFFFF"/>
            </a:solidFill>
            <a:ln w="2286" cap="flat">
              <a:noFill/>
              <a:prstDash val="solid"/>
              <a:miter/>
            </a:ln>
          </p:spPr>
          <p:txBody>
            <a:bodyPr rtlCol="0" anchor="ctr"/>
            <a:lstStyle/>
            <a:p>
              <a:endParaRPr lang="en-US"/>
            </a:p>
          </p:txBody>
        </p:sp>
        <p:sp>
          <p:nvSpPr>
            <p:cNvPr id="9" name="Freeform 459">
              <a:extLst>
                <a:ext uri="{FF2B5EF4-FFF2-40B4-BE49-F238E27FC236}">
                  <a16:creationId xmlns:a16="http://schemas.microsoft.com/office/drawing/2014/main" id="{177ACAAD-F38C-5359-6C16-54A4BB460820}"/>
                </a:ext>
              </a:extLst>
            </p:cNvPr>
            <p:cNvSpPr/>
            <p:nvPr/>
          </p:nvSpPr>
          <p:spPr>
            <a:xfrm>
              <a:off x="7462927" y="3170453"/>
              <a:ext cx="5257" cy="1828"/>
            </a:xfrm>
            <a:custGeom>
              <a:avLst/>
              <a:gdLst>
                <a:gd name="connsiteX0" fmla="*/ 0 w 5257"/>
                <a:gd name="connsiteY0" fmla="*/ 0 h 1828"/>
                <a:gd name="connsiteX1" fmla="*/ 5258 w 5257"/>
                <a:gd name="connsiteY1" fmla="*/ 1829 h 1828"/>
                <a:gd name="connsiteX2" fmla="*/ 0 w 5257"/>
                <a:gd name="connsiteY2" fmla="*/ 0 h 1828"/>
              </a:gdLst>
              <a:ahLst/>
              <a:cxnLst>
                <a:cxn ang="0">
                  <a:pos x="connsiteX0" y="connsiteY0"/>
                </a:cxn>
                <a:cxn ang="0">
                  <a:pos x="connsiteX1" y="connsiteY1"/>
                </a:cxn>
                <a:cxn ang="0">
                  <a:pos x="connsiteX2" y="connsiteY2"/>
                </a:cxn>
              </a:cxnLst>
              <a:rect l="l" t="t" r="r" b="b"/>
              <a:pathLst>
                <a:path w="5257" h="1828">
                  <a:moveTo>
                    <a:pt x="0" y="0"/>
                  </a:moveTo>
                  <a:cubicBezTo>
                    <a:pt x="1829" y="686"/>
                    <a:pt x="3429" y="1143"/>
                    <a:pt x="5258" y="1829"/>
                  </a:cubicBezTo>
                  <a:cubicBezTo>
                    <a:pt x="3429" y="1143"/>
                    <a:pt x="1600" y="457"/>
                    <a:pt x="0" y="0"/>
                  </a:cubicBezTo>
                  <a:close/>
                </a:path>
              </a:pathLst>
            </a:custGeom>
            <a:solidFill>
              <a:srgbClr val="FFFFFF"/>
            </a:solidFill>
            <a:ln w="2286" cap="flat">
              <a:noFill/>
              <a:prstDash val="solid"/>
              <a:miter/>
            </a:ln>
          </p:spPr>
          <p:txBody>
            <a:bodyPr rtlCol="0" anchor="ctr"/>
            <a:lstStyle/>
            <a:p>
              <a:endParaRPr lang="en-US"/>
            </a:p>
          </p:txBody>
        </p:sp>
        <p:sp>
          <p:nvSpPr>
            <p:cNvPr id="10" name="Freeform 460">
              <a:extLst>
                <a:ext uri="{FF2B5EF4-FFF2-40B4-BE49-F238E27FC236}">
                  <a16:creationId xmlns:a16="http://schemas.microsoft.com/office/drawing/2014/main" id="{8A6AA2A6-F35F-E1B5-046D-952C4ECD510E}"/>
                </a:ext>
              </a:extLst>
            </p:cNvPr>
            <p:cNvSpPr/>
            <p:nvPr/>
          </p:nvSpPr>
          <p:spPr>
            <a:xfrm>
              <a:off x="7457441" y="3168624"/>
              <a:ext cx="5486" cy="1600"/>
            </a:xfrm>
            <a:custGeom>
              <a:avLst/>
              <a:gdLst>
                <a:gd name="connsiteX0" fmla="*/ 0 w 5486"/>
                <a:gd name="connsiteY0" fmla="*/ 0 h 1600"/>
                <a:gd name="connsiteX1" fmla="*/ 5487 w 5486"/>
                <a:gd name="connsiteY1" fmla="*/ 1600 h 1600"/>
                <a:gd name="connsiteX2" fmla="*/ 0 w 5486"/>
                <a:gd name="connsiteY2" fmla="*/ 0 h 1600"/>
              </a:gdLst>
              <a:ahLst/>
              <a:cxnLst>
                <a:cxn ang="0">
                  <a:pos x="connsiteX0" y="connsiteY0"/>
                </a:cxn>
                <a:cxn ang="0">
                  <a:pos x="connsiteX1" y="connsiteY1"/>
                </a:cxn>
                <a:cxn ang="0">
                  <a:pos x="connsiteX2" y="connsiteY2"/>
                </a:cxn>
              </a:cxnLst>
              <a:rect l="l" t="t" r="r" b="b"/>
              <a:pathLst>
                <a:path w="5486" h="1600">
                  <a:moveTo>
                    <a:pt x="0" y="0"/>
                  </a:moveTo>
                  <a:cubicBezTo>
                    <a:pt x="1829" y="457"/>
                    <a:pt x="3658" y="1143"/>
                    <a:pt x="5487" y="1600"/>
                  </a:cubicBezTo>
                  <a:cubicBezTo>
                    <a:pt x="3429" y="1143"/>
                    <a:pt x="1829" y="457"/>
                    <a:pt x="0" y="0"/>
                  </a:cubicBezTo>
                  <a:close/>
                </a:path>
              </a:pathLst>
            </a:custGeom>
            <a:solidFill>
              <a:srgbClr val="FFFFFF"/>
            </a:solidFill>
            <a:ln w="2286" cap="flat">
              <a:noFill/>
              <a:prstDash val="solid"/>
              <a:miter/>
            </a:ln>
          </p:spPr>
          <p:txBody>
            <a:bodyPr rtlCol="0" anchor="ctr"/>
            <a:lstStyle/>
            <a:p>
              <a:endParaRPr lang="en-US"/>
            </a:p>
          </p:txBody>
        </p:sp>
        <p:sp>
          <p:nvSpPr>
            <p:cNvPr id="11" name="Freeform 461">
              <a:extLst>
                <a:ext uri="{FF2B5EF4-FFF2-40B4-BE49-F238E27FC236}">
                  <a16:creationId xmlns:a16="http://schemas.microsoft.com/office/drawing/2014/main" id="{6843A15E-1FF9-026F-7E93-462D2509B79F}"/>
                </a:ext>
              </a:extLst>
            </p:cNvPr>
            <p:cNvSpPr/>
            <p:nvPr/>
          </p:nvSpPr>
          <p:spPr>
            <a:xfrm>
              <a:off x="7317766" y="3334359"/>
              <a:ext cx="1828" cy="4114"/>
            </a:xfrm>
            <a:custGeom>
              <a:avLst/>
              <a:gdLst>
                <a:gd name="connsiteX0" fmla="*/ 1829 w 1828"/>
                <a:gd name="connsiteY0" fmla="*/ 4115 h 4114"/>
                <a:gd name="connsiteX1" fmla="*/ 0 w 1828"/>
                <a:gd name="connsiteY1" fmla="*/ 0 h 4114"/>
                <a:gd name="connsiteX2" fmla="*/ 1829 w 1828"/>
                <a:gd name="connsiteY2" fmla="*/ 4115 h 4114"/>
              </a:gdLst>
              <a:ahLst/>
              <a:cxnLst>
                <a:cxn ang="0">
                  <a:pos x="connsiteX0" y="connsiteY0"/>
                </a:cxn>
                <a:cxn ang="0">
                  <a:pos x="connsiteX1" y="connsiteY1"/>
                </a:cxn>
                <a:cxn ang="0">
                  <a:pos x="connsiteX2" y="connsiteY2"/>
                </a:cxn>
              </a:cxnLst>
              <a:rect l="l" t="t" r="r" b="b"/>
              <a:pathLst>
                <a:path w="1828" h="4114">
                  <a:moveTo>
                    <a:pt x="1829" y="4115"/>
                  </a:moveTo>
                  <a:cubicBezTo>
                    <a:pt x="1143" y="2743"/>
                    <a:pt x="686" y="1372"/>
                    <a:pt x="0" y="0"/>
                  </a:cubicBezTo>
                  <a:cubicBezTo>
                    <a:pt x="457" y="1372"/>
                    <a:pt x="1143" y="2743"/>
                    <a:pt x="1829" y="4115"/>
                  </a:cubicBezTo>
                  <a:close/>
                </a:path>
              </a:pathLst>
            </a:custGeom>
            <a:solidFill>
              <a:srgbClr val="FFFFFF"/>
            </a:solidFill>
            <a:ln w="2286" cap="flat">
              <a:noFill/>
              <a:prstDash val="solid"/>
              <a:miter/>
            </a:ln>
          </p:spPr>
          <p:txBody>
            <a:bodyPr rtlCol="0" anchor="ctr"/>
            <a:lstStyle/>
            <a:p>
              <a:endParaRPr lang="en-US"/>
            </a:p>
          </p:txBody>
        </p:sp>
        <p:sp>
          <p:nvSpPr>
            <p:cNvPr id="12" name="Freeform 462">
              <a:extLst>
                <a:ext uri="{FF2B5EF4-FFF2-40B4-BE49-F238E27FC236}">
                  <a16:creationId xmlns:a16="http://schemas.microsoft.com/office/drawing/2014/main" id="{50DFA5F8-6EA2-5800-1824-9AD21F1010EE}"/>
                </a:ext>
              </a:extLst>
            </p:cNvPr>
            <p:cNvSpPr/>
            <p:nvPr/>
          </p:nvSpPr>
          <p:spPr>
            <a:xfrm>
              <a:off x="7316166" y="3329787"/>
              <a:ext cx="1600" cy="4343"/>
            </a:xfrm>
            <a:custGeom>
              <a:avLst/>
              <a:gdLst>
                <a:gd name="connsiteX0" fmla="*/ 1600 w 1600"/>
                <a:gd name="connsiteY0" fmla="*/ 4343 h 4343"/>
                <a:gd name="connsiteX1" fmla="*/ 0 w 1600"/>
                <a:gd name="connsiteY1" fmla="*/ 0 h 4343"/>
                <a:gd name="connsiteX2" fmla="*/ 1600 w 1600"/>
                <a:gd name="connsiteY2" fmla="*/ 4343 h 4343"/>
              </a:gdLst>
              <a:ahLst/>
              <a:cxnLst>
                <a:cxn ang="0">
                  <a:pos x="connsiteX0" y="connsiteY0"/>
                </a:cxn>
                <a:cxn ang="0">
                  <a:pos x="connsiteX1" y="connsiteY1"/>
                </a:cxn>
                <a:cxn ang="0">
                  <a:pos x="connsiteX2" y="connsiteY2"/>
                </a:cxn>
              </a:cxnLst>
              <a:rect l="l" t="t" r="r" b="b"/>
              <a:pathLst>
                <a:path w="1600" h="4343">
                  <a:moveTo>
                    <a:pt x="1600" y="4343"/>
                  </a:moveTo>
                  <a:cubicBezTo>
                    <a:pt x="1143" y="2972"/>
                    <a:pt x="457" y="1372"/>
                    <a:pt x="0" y="0"/>
                  </a:cubicBezTo>
                  <a:cubicBezTo>
                    <a:pt x="457" y="1372"/>
                    <a:pt x="914" y="2972"/>
                    <a:pt x="1600" y="4343"/>
                  </a:cubicBezTo>
                  <a:close/>
                </a:path>
              </a:pathLst>
            </a:custGeom>
            <a:solidFill>
              <a:srgbClr val="FFFFFF"/>
            </a:solidFill>
            <a:ln w="2286" cap="flat">
              <a:noFill/>
              <a:prstDash val="solid"/>
              <a:miter/>
            </a:ln>
          </p:spPr>
          <p:txBody>
            <a:bodyPr rtlCol="0" anchor="ctr"/>
            <a:lstStyle/>
            <a:p>
              <a:endParaRPr lang="en-US"/>
            </a:p>
          </p:txBody>
        </p:sp>
        <p:sp>
          <p:nvSpPr>
            <p:cNvPr id="13" name="Freeform 463">
              <a:extLst>
                <a:ext uri="{FF2B5EF4-FFF2-40B4-BE49-F238E27FC236}">
                  <a16:creationId xmlns:a16="http://schemas.microsoft.com/office/drawing/2014/main" id="{16E9CB98-C266-CEDC-C731-100F75EA4D4A}"/>
                </a:ext>
              </a:extLst>
            </p:cNvPr>
            <p:cNvSpPr/>
            <p:nvPr/>
          </p:nvSpPr>
          <p:spPr>
            <a:xfrm>
              <a:off x="7468185" y="3172282"/>
              <a:ext cx="5029" cy="2057"/>
            </a:xfrm>
            <a:custGeom>
              <a:avLst/>
              <a:gdLst>
                <a:gd name="connsiteX0" fmla="*/ 0 w 5029"/>
                <a:gd name="connsiteY0" fmla="*/ 0 h 2057"/>
                <a:gd name="connsiteX1" fmla="*/ 5029 w 5029"/>
                <a:gd name="connsiteY1" fmla="*/ 2057 h 2057"/>
                <a:gd name="connsiteX2" fmla="*/ 0 w 5029"/>
                <a:gd name="connsiteY2" fmla="*/ 0 h 2057"/>
              </a:gdLst>
              <a:ahLst/>
              <a:cxnLst>
                <a:cxn ang="0">
                  <a:pos x="connsiteX0" y="connsiteY0"/>
                </a:cxn>
                <a:cxn ang="0">
                  <a:pos x="connsiteX1" y="connsiteY1"/>
                </a:cxn>
                <a:cxn ang="0">
                  <a:pos x="connsiteX2" y="connsiteY2"/>
                </a:cxn>
              </a:cxnLst>
              <a:rect l="l" t="t" r="r" b="b"/>
              <a:pathLst>
                <a:path w="5029" h="2057">
                  <a:moveTo>
                    <a:pt x="0" y="0"/>
                  </a:moveTo>
                  <a:cubicBezTo>
                    <a:pt x="1600" y="686"/>
                    <a:pt x="3429" y="1372"/>
                    <a:pt x="5029" y="2057"/>
                  </a:cubicBezTo>
                  <a:cubicBezTo>
                    <a:pt x="3429" y="1372"/>
                    <a:pt x="1828" y="686"/>
                    <a:pt x="0" y="0"/>
                  </a:cubicBezTo>
                  <a:close/>
                </a:path>
              </a:pathLst>
            </a:custGeom>
            <a:solidFill>
              <a:srgbClr val="FFFFFF"/>
            </a:solidFill>
            <a:ln w="2286" cap="flat">
              <a:noFill/>
              <a:prstDash val="solid"/>
              <a:miter/>
            </a:ln>
          </p:spPr>
          <p:txBody>
            <a:bodyPr rtlCol="0" anchor="ctr"/>
            <a:lstStyle/>
            <a:p>
              <a:endParaRPr lang="en-US"/>
            </a:p>
          </p:txBody>
        </p:sp>
        <p:sp>
          <p:nvSpPr>
            <p:cNvPr id="14" name="Freeform 464">
              <a:extLst>
                <a:ext uri="{FF2B5EF4-FFF2-40B4-BE49-F238E27FC236}">
                  <a16:creationId xmlns:a16="http://schemas.microsoft.com/office/drawing/2014/main" id="{A15A6E3B-B49B-6104-A0BF-DE33BC16A75F}"/>
                </a:ext>
              </a:extLst>
            </p:cNvPr>
            <p:cNvSpPr/>
            <p:nvPr/>
          </p:nvSpPr>
          <p:spPr>
            <a:xfrm>
              <a:off x="7511391" y="3201543"/>
              <a:ext cx="2743" cy="2971"/>
            </a:xfrm>
            <a:custGeom>
              <a:avLst/>
              <a:gdLst>
                <a:gd name="connsiteX0" fmla="*/ 0 w 2743"/>
                <a:gd name="connsiteY0" fmla="*/ 0 h 2971"/>
                <a:gd name="connsiteX1" fmla="*/ 2743 w 2743"/>
                <a:gd name="connsiteY1" fmla="*/ 2972 h 2971"/>
                <a:gd name="connsiteX2" fmla="*/ 0 w 2743"/>
                <a:gd name="connsiteY2" fmla="*/ 0 h 2971"/>
              </a:gdLst>
              <a:ahLst/>
              <a:cxnLst>
                <a:cxn ang="0">
                  <a:pos x="connsiteX0" y="connsiteY0"/>
                </a:cxn>
                <a:cxn ang="0">
                  <a:pos x="connsiteX1" y="connsiteY1"/>
                </a:cxn>
                <a:cxn ang="0">
                  <a:pos x="connsiteX2" y="connsiteY2"/>
                </a:cxn>
              </a:cxnLst>
              <a:rect l="l" t="t" r="r" b="b"/>
              <a:pathLst>
                <a:path w="2743" h="2971">
                  <a:moveTo>
                    <a:pt x="0" y="0"/>
                  </a:moveTo>
                  <a:cubicBezTo>
                    <a:pt x="914" y="914"/>
                    <a:pt x="1829" y="2057"/>
                    <a:pt x="2743" y="2972"/>
                  </a:cubicBezTo>
                  <a:cubicBezTo>
                    <a:pt x="1829" y="2057"/>
                    <a:pt x="914" y="1143"/>
                    <a:pt x="0" y="0"/>
                  </a:cubicBezTo>
                  <a:close/>
                </a:path>
              </a:pathLst>
            </a:custGeom>
            <a:solidFill>
              <a:srgbClr val="FFFFFF"/>
            </a:solidFill>
            <a:ln w="2286" cap="flat">
              <a:noFill/>
              <a:prstDash val="solid"/>
              <a:miter/>
            </a:ln>
          </p:spPr>
          <p:txBody>
            <a:bodyPr rtlCol="0" anchor="ctr"/>
            <a:lstStyle/>
            <a:p>
              <a:endParaRPr lang="en-US"/>
            </a:p>
          </p:txBody>
        </p:sp>
        <p:sp>
          <p:nvSpPr>
            <p:cNvPr id="15" name="Freeform 465">
              <a:extLst>
                <a:ext uri="{FF2B5EF4-FFF2-40B4-BE49-F238E27FC236}">
                  <a16:creationId xmlns:a16="http://schemas.microsoft.com/office/drawing/2014/main" id="{B5D83DFA-8C04-0946-06B7-495CD9C0D6E8}"/>
                </a:ext>
              </a:extLst>
            </p:cNvPr>
            <p:cNvSpPr/>
            <p:nvPr/>
          </p:nvSpPr>
          <p:spPr>
            <a:xfrm>
              <a:off x="7498360" y="3189655"/>
              <a:ext cx="3429" cy="2743"/>
            </a:xfrm>
            <a:custGeom>
              <a:avLst/>
              <a:gdLst>
                <a:gd name="connsiteX0" fmla="*/ 0 w 3429"/>
                <a:gd name="connsiteY0" fmla="*/ 0 h 2743"/>
                <a:gd name="connsiteX1" fmla="*/ 3429 w 3429"/>
                <a:gd name="connsiteY1" fmla="*/ 2743 h 2743"/>
                <a:gd name="connsiteX2" fmla="*/ 0 w 3429"/>
                <a:gd name="connsiteY2" fmla="*/ 0 h 2743"/>
              </a:gdLst>
              <a:ahLst/>
              <a:cxnLst>
                <a:cxn ang="0">
                  <a:pos x="connsiteX0" y="connsiteY0"/>
                </a:cxn>
                <a:cxn ang="0">
                  <a:pos x="connsiteX1" y="connsiteY1"/>
                </a:cxn>
                <a:cxn ang="0">
                  <a:pos x="connsiteX2" y="connsiteY2"/>
                </a:cxn>
              </a:cxnLst>
              <a:rect l="l" t="t" r="r" b="b"/>
              <a:pathLst>
                <a:path w="3429" h="2743">
                  <a:moveTo>
                    <a:pt x="0" y="0"/>
                  </a:moveTo>
                  <a:cubicBezTo>
                    <a:pt x="1143" y="914"/>
                    <a:pt x="2286" y="1829"/>
                    <a:pt x="3429" y="2743"/>
                  </a:cubicBezTo>
                  <a:cubicBezTo>
                    <a:pt x="2286"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16" name="Freeform 466">
              <a:extLst>
                <a:ext uri="{FF2B5EF4-FFF2-40B4-BE49-F238E27FC236}">
                  <a16:creationId xmlns:a16="http://schemas.microsoft.com/office/drawing/2014/main" id="{40E37B26-8A4F-374B-6801-2B637E8C9A05}"/>
                </a:ext>
              </a:extLst>
            </p:cNvPr>
            <p:cNvSpPr/>
            <p:nvPr/>
          </p:nvSpPr>
          <p:spPr>
            <a:xfrm>
              <a:off x="7502932" y="3193542"/>
              <a:ext cx="3200" cy="2743"/>
            </a:xfrm>
            <a:custGeom>
              <a:avLst/>
              <a:gdLst>
                <a:gd name="connsiteX0" fmla="*/ 0 w 3200"/>
                <a:gd name="connsiteY0" fmla="*/ 0 h 2743"/>
                <a:gd name="connsiteX1" fmla="*/ 3200 w 3200"/>
                <a:gd name="connsiteY1" fmla="*/ 2743 h 2743"/>
                <a:gd name="connsiteX2" fmla="*/ 0 w 3200"/>
                <a:gd name="connsiteY2" fmla="*/ 0 h 2743"/>
              </a:gdLst>
              <a:ahLst/>
              <a:cxnLst>
                <a:cxn ang="0">
                  <a:pos x="connsiteX0" y="connsiteY0"/>
                </a:cxn>
                <a:cxn ang="0">
                  <a:pos x="connsiteX1" y="connsiteY1"/>
                </a:cxn>
                <a:cxn ang="0">
                  <a:pos x="connsiteX2" y="connsiteY2"/>
                </a:cxn>
              </a:cxnLst>
              <a:rect l="l" t="t" r="r" b="b"/>
              <a:pathLst>
                <a:path w="3200" h="2743">
                  <a:moveTo>
                    <a:pt x="0" y="0"/>
                  </a:moveTo>
                  <a:cubicBezTo>
                    <a:pt x="1143" y="914"/>
                    <a:pt x="2057" y="1829"/>
                    <a:pt x="3200" y="2743"/>
                  </a:cubicBezTo>
                  <a:cubicBezTo>
                    <a:pt x="2057"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17" name="Freeform 467">
              <a:extLst>
                <a:ext uri="{FF2B5EF4-FFF2-40B4-BE49-F238E27FC236}">
                  <a16:creationId xmlns:a16="http://schemas.microsoft.com/office/drawing/2014/main" id="{6ECF1237-1F3C-4F91-0899-28A18E967EA0}"/>
                </a:ext>
              </a:extLst>
            </p:cNvPr>
            <p:cNvSpPr/>
            <p:nvPr/>
          </p:nvSpPr>
          <p:spPr>
            <a:xfrm>
              <a:off x="7478929" y="3177082"/>
              <a:ext cx="4572" cy="2514"/>
            </a:xfrm>
            <a:custGeom>
              <a:avLst/>
              <a:gdLst>
                <a:gd name="connsiteX0" fmla="*/ 0 w 4572"/>
                <a:gd name="connsiteY0" fmla="*/ 0 h 2514"/>
                <a:gd name="connsiteX1" fmla="*/ 4572 w 4572"/>
                <a:gd name="connsiteY1" fmla="*/ 2515 h 2514"/>
                <a:gd name="connsiteX2" fmla="*/ 0 w 4572"/>
                <a:gd name="connsiteY2" fmla="*/ 0 h 2514"/>
              </a:gdLst>
              <a:ahLst/>
              <a:cxnLst>
                <a:cxn ang="0">
                  <a:pos x="connsiteX0" y="connsiteY0"/>
                </a:cxn>
                <a:cxn ang="0">
                  <a:pos x="connsiteX1" y="connsiteY1"/>
                </a:cxn>
                <a:cxn ang="0">
                  <a:pos x="connsiteX2" y="connsiteY2"/>
                </a:cxn>
              </a:cxnLst>
              <a:rect l="l" t="t" r="r" b="b"/>
              <a:pathLst>
                <a:path w="4572" h="2514">
                  <a:moveTo>
                    <a:pt x="0" y="0"/>
                  </a:moveTo>
                  <a:cubicBezTo>
                    <a:pt x="1600" y="686"/>
                    <a:pt x="2972" y="1600"/>
                    <a:pt x="4572" y="2515"/>
                  </a:cubicBezTo>
                  <a:cubicBezTo>
                    <a:pt x="2972" y="1600"/>
                    <a:pt x="1371" y="914"/>
                    <a:pt x="0" y="0"/>
                  </a:cubicBezTo>
                  <a:close/>
                </a:path>
              </a:pathLst>
            </a:custGeom>
            <a:solidFill>
              <a:srgbClr val="FFFFFF"/>
            </a:solidFill>
            <a:ln w="2286" cap="flat">
              <a:noFill/>
              <a:prstDash val="solid"/>
              <a:miter/>
            </a:ln>
          </p:spPr>
          <p:txBody>
            <a:bodyPr rtlCol="0" anchor="ctr"/>
            <a:lstStyle/>
            <a:p>
              <a:endParaRPr lang="en-US"/>
            </a:p>
          </p:txBody>
        </p:sp>
        <p:sp>
          <p:nvSpPr>
            <p:cNvPr id="18" name="Freeform 468">
              <a:extLst>
                <a:ext uri="{FF2B5EF4-FFF2-40B4-BE49-F238E27FC236}">
                  <a16:creationId xmlns:a16="http://schemas.microsoft.com/office/drawing/2014/main" id="{E3DF422F-9F98-4B3F-6A4B-1BCAC7816110}"/>
                </a:ext>
              </a:extLst>
            </p:cNvPr>
            <p:cNvSpPr/>
            <p:nvPr/>
          </p:nvSpPr>
          <p:spPr>
            <a:xfrm>
              <a:off x="7483959" y="3179826"/>
              <a:ext cx="4114" cy="2514"/>
            </a:xfrm>
            <a:custGeom>
              <a:avLst/>
              <a:gdLst>
                <a:gd name="connsiteX0" fmla="*/ 0 w 4114"/>
                <a:gd name="connsiteY0" fmla="*/ 0 h 2514"/>
                <a:gd name="connsiteX1" fmla="*/ 4115 w 4114"/>
                <a:gd name="connsiteY1" fmla="*/ 2515 h 2514"/>
                <a:gd name="connsiteX2" fmla="*/ 0 w 4114"/>
                <a:gd name="connsiteY2" fmla="*/ 0 h 2514"/>
              </a:gdLst>
              <a:ahLst/>
              <a:cxnLst>
                <a:cxn ang="0">
                  <a:pos x="connsiteX0" y="connsiteY0"/>
                </a:cxn>
                <a:cxn ang="0">
                  <a:pos x="connsiteX1" y="connsiteY1"/>
                </a:cxn>
                <a:cxn ang="0">
                  <a:pos x="connsiteX2" y="connsiteY2"/>
                </a:cxn>
              </a:cxnLst>
              <a:rect l="l" t="t" r="r" b="b"/>
              <a:pathLst>
                <a:path w="4114" h="2514">
                  <a:moveTo>
                    <a:pt x="0" y="0"/>
                  </a:moveTo>
                  <a:cubicBezTo>
                    <a:pt x="1372" y="914"/>
                    <a:pt x="2743" y="1600"/>
                    <a:pt x="4115" y="2515"/>
                  </a:cubicBezTo>
                  <a:cubicBezTo>
                    <a:pt x="2743" y="1829"/>
                    <a:pt x="1372" y="914"/>
                    <a:pt x="0" y="0"/>
                  </a:cubicBezTo>
                  <a:close/>
                </a:path>
              </a:pathLst>
            </a:custGeom>
            <a:solidFill>
              <a:srgbClr val="FFFFFF"/>
            </a:solidFill>
            <a:ln w="2286" cap="flat">
              <a:noFill/>
              <a:prstDash val="solid"/>
              <a:miter/>
            </a:ln>
          </p:spPr>
          <p:txBody>
            <a:bodyPr rtlCol="0" anchor="ctr"/>
            <a:lstStyle/>
            <a:p>
              <a:endParaRPr lang="en-US"/>
            </a:p>
          </p:txBody>
        </p:sp>
        <p:sp>
          <p:nvSpPr>
            <p:cNvPr id="19" name="Freeform 469">
              <a:extLst>
                <a:ext uri="{FF2B5EF4-FFF2-40B4-BE49-F238E27FC236}">
                  <a16:creationId xmlns:a16="http://schemas.microsoft.com/office/drawing/2014/main" id="{BF025CBB-3FD4-50FA-2333-A3BF8629EB82}"/>
                </a:ext>
              </a:extLst>
            </p:cNvPr>
            <p:cNvSpPr/>
            <p:nvPr/>
          </p:nvSpPr>
          <p:spPr>
            <a:xfrm>
              <a:off x="7507276" y="3197428"/>
              <a:ext cx="2971" cy="2971"/>
            </a:xfrm>
            <a:custGeom>
              <a:avLst/>
              <a:gdLst>
                <a:gd name="connsiteX0" fmla="*/ 0 w 2971"/>
                <a:gd name="connsiteY0" fmla="*/ 0 h 2971"/>
                <a:gd name="connsiteX1" fmla="*/ 2972 w 2971"/>
                <a:gd name="connsiteY1" fmla="*/ 2972 h 2971"/>
                <a:gd name="connsiteX2" fmla="*/ 0 w 2971"/>
                <a:gd name="connsiteY2" fmla="*/ 0 h 2971"/>
              </a:gdLst>
              <a:ahLst/>
              <a:cxnLst>
                <a:cxn ang="0">
                  <a:pos x="connsiteX0" y="connsiteY0"/>
                </a:cxn>
                <a:cxn ang="0">
                  <a:pos x="connsiteX1" y="connsiteY1"/>
                </a:cxn>
                <a:cxn ang="0">
                  <a:pos x="connsiteX2" y="connsiteY2"/>
                </a:cxn>
              </a:cxnLst>
              <a:rect l="l" t="t" r="r" b="b"/>
              <a:pathLst>
                <a:path w="2971" h="2971">
                  <a:moveTo>
                    <a:pt x="0" y="0"/>
                  </a:moveTo>
                  <a:cubicBezTo>
                    <a:pt x="915" y="914"/>
                    <a:pt x="2058" y="1829"/>
                    <a:pt x="2972" y="2972"/>
                  </a:cubicBezTo>
                  <a:cubicBezTo>
                    <a:pt x="2058" y="1829"/>
                    <a:pt x="915" y="914"/>
                    <a:pt x="0" y="0"/>
                  </a:cubicBezTo>
                  <a:close/>
                </a:path>
              </a:pathLst>
            </a:custGeom>
            <a:solidFill>
              <a:srgbClr val="FFFFFF"/>
            </a:solidFill>
            <a:ln w="2286" cap="flat">
              <a:noFill/>
              <a:prstDash val="solid"/>
              <a:miter/>
            </a:ln>
          </p:spPr>
          <p:txBody>
            <a:bodyPr rtlCol="0" anchor="ctr"/>
            <a:lstStyle/>
            <a:p>
              <a:endParaRPr lang="en-US"/>
            </a:p>
          </p:txBody>
        </p:sp>
        <p:sp>
          <p:nvSpPr>
            <p:cNvPr id="20" name="Freeform 470">
              <a:extLst>
                <a:ext uri="{FF2B5EF4-FFF2-40B4-BE49-F238E27FC236}">
                  <a16:creationId xmlns:a16="http://schemas.microsoft.com/office/drawing/2014/main" id="{3881E432-D922-9413-C340-21CAD7DF7902}"/>
                </a:ext>
              </a:extLst>
            </p:cNvPr>
            <p:cNvSpPr/>
            <p:nvPr/>
          </p:nvSpPr>
          <p:spPr>
            <a:xfrm>
              <a:off x="7488988" y="3183026"/>
              <a:ext cx="3886" cy="2743"/>
            </a:xfrm>
            <a:custGeom>
              <a:avLst/>
              <a:gdLst>
                <a:gd name="connsiteX0" fmla="*/ 0 w 3886"/>
                <a:gd name="connsiteY0" fmla="*/ 0 h 2743"/>
                <a:gd name="connsiteX1" fmla="*/ 3886 w 3886"/>
                <a:gd name="connsiteY1" fmla="*/ 2743 h 2743"/>
                <a:gd name="connsiteX2" fmla="*/ 0 w 3886"/>
                <a:gd name="connsiteY2" fmla="*/ 0 h 2743"/>
              </a:gdLst>
              <a:ahLst/>
              <a:cxnLst>
                <a:cxn ang="0">
                  <a:pos x="connsiteX0" y="connsiteY0"/>
                </a:cxn>
                <a:cxn ang="0">
                  <a:pos x="connsiteX1" y="connsiteY1"/>
                </a:cxn>
                <a:cxn ang="0">
                  <a:pos x="connsiteX2" y="connsiteY2"/>
                </a:cxn>
              </a:cxnLst>
              <a:rect l="l" t="t" r="r" b="b"/>
              <a:pathLst>
                <a:path w="3886" h="2743">
                  <a:moveTo>
                    <a:pt x="0" y="0"/>
                  </a:moveTo>
                  <a:cubicBezTo>
                    <a:pt x="1372" y="914"/>
                    <a:pt x="2743" y="1829"/>
                    <a:pt x="3886" y="2743"/>
                  </a:cubicBezTo>
                  <a:cubicBezTo>
                    <a:pt x="2515" y="1600"/>
                    <a:pt x="1372" y="686"/>
                    <a:pt x="0" y="0"/>
                  </a:cubicBezTo>
                  <a:close/>
                </a:path>
              </a:pathLst>
            </a:custGeom>
            <a:solidFill>
              <a:srgbClr val="FFFFFF"/>
            </a:solidFill>
            <a:ln w="2286" cap="flat">
              <a:noFill/>
              <a:prstDash val="solid"/>
              <a:miter/>
            </a:ln>
          </p:spPr>
          <p:txBody>
            <a:bodyPr rtlCol="0" anchor="ctr"/>
            <a:lstStyle/>
            <a:p>
              <a:endParaRPr lang="en-US"/>
            </a:p>
          </p:txBody>
        </p:sp>
        <p:sp>
          <p:nvSpPr>
            <p:cNvPr id="21" name="Freeform 471">
              <a:extLst>
                <a:ext uri="{FF2B5EF4-FFF2-40B4-BE49-F238E27FC236}">
                  <a16:creationId xmlns:a16="http://schemas.microsoft.com/office/drawing/2014/main" id="{179BFE63-99BA-BE5D-1700-6A6B9FD534DC}"/>
                </a:ext>
              </a:extLst>
            </p:cNvPr>
            <p:cNvSpPr/>
            <p:nvPr/>
          </p:nvSpPr>
          <p:spPr>
            <a:xfrm>
              <a:off x="7493788" y="3186226"/>
              <a:ext cx="3657" cy="2743"/>
            </a:xfrm>
            <a:custGeom>
              <a:avLst/>
              <a:gdLst>
                <a:gd name="connsiteX0" fmla="*/ 0 w 3657"/>
                <a:gd name="connsiteY0" fmla="*/ 0 h 2743"/>
                <a:gd name="connsiteX1" fmla="*/ 3657 w 3657"/>
                <a:gd name="connsiteY1" fmla="*/ 2743 h 2743"/>
                <a:gd name="connsiteX2" fmla="*/ 0 w 3657"/>
                <a:gd name="connsiteY2" fmla="*/ 0 h 2743"/>
              </a:gdLst>
              <a:ahLst/>
              <a:cxnLst>
                <a:cxn ang="0">
                  <a:pos x="connsiteX0" y="connsiteY0"/>
                </a:cxn>
                <a:cxn ang="0">
                  <a:pos x="connsiteX1" y="connsiteY1"/>
                </a:cxn>
                <a:cxn ang="0">
                  <a:pos x="connsiteX2" y="connsiteY2"/>
                </a:cxn>
              </a:cxnLst>
              <a:rect l="l" t="t" r="r" b="b"/>
              <a:pathLst>
                <a:path w="3657" h="2743">
                  <a:moveTo>
                    <a:pt x="0" y="0"/>
                  </a:moveTo>
                  <a:cubicBezTo>
                    <a:pt x="1143" y="914"/>
                    <a:pt x="2514" y="1829"/>
                    <a:pt x="3657" y="2743"/>
                  </a:cubicBezTo>
                  <a:cubicBezTo>
                    <a:pt x="2514" y="1829"/>
                    <a:pt x="1143" y="914"/>
                    <a:pt x="0" y="0"/>
                  </a:cubicBezTo>
                  <a:close/>
                </a:path>
              </a:pathLst>
            </a:custGeom>
            <a:solidFill>
              <a:srgbClr val="FFFFFF"/>
            </a:solidFill>
            <a:ln w="2286" cap="flat">
              <a:noFill/>
              <a:prstDash val="solid"/>
              <a:miter/>
            </a:ln>
          </p:spPr>
          <p:txBody>
            <a:bodyPr rtlCol="0" anchor="ctr"/>
            <a:lstStyle/>
            <a:p>
              <a:endParaRPr lang="en-US"/>
            </a:p>
          </p:txBody>
        </p:sp>
        <p:sp>
          <p:nvSpPr>
            <p:cNvPr id="22" name="Freeform 472">
              <a:extLst>
                <a:ext uri="{FF2B5EF4-FFF2-40B4-BE49-F238E27FC236}">
                  <a16:creationId xmlns:a16="http://schemas.microsoft.com/office/drawing/2014/main" id="{55F01FF5-F249-FEC0-17FB-7EB637F30E97}"/>
                </a:ext>
              </a:extLst>
            </p:cNvPr>
            <p:cNvSpPr/>
            <p:nvPr/>
          </p:nvSpPr>
          <p:spPr>
            <a:xfrm>
              <a:off x="7359143" y="3379393"/>
              <a:ext cx="3429" cy="2057"/>
            </a:xfrm>
            <a:custGeom>
              <a:avLst/>
              <a:gdLst>
                <a:gd name="connsiteX0" fmla="*/ 3429 w 3429"/>
                <a:gd name="connsiteY0" fmla="*/ 2057 h 2057"/>
                <a:gd name="connsiteX1" fmla="*/ 0 w 3429"/>
                <a:gd name="connsiteY1" fmla="*/ 0 h 2057"/>
                <a:gd name="connsiteX2" fmla="*/ 3429 w 3429"/>
                <a:gd name="connsiteY2" fmla="*/ 2057 h 2057"/>
              </a:gdLst>
              <a:ahLst/>
              <a:cxnLst>
                <a:cxn ang="0">
                  <a:pos x="connsiteX0" y="connsiteY0"/>
                </a:cxn>
                <a:cxn ang="0">
                  <a:pos x="connsiteX1" y="connsiteY1"/>
                </a:cxn>
                <a:cxn ang="0">
                  <a:pos x="connsiteX2" y="connsiteY2"/>
                </a:cxn>
              </a:cxnLst>
              <a:rect l="l" t="t" r="r" b="b"/>
              <a:pathLst>
                <a:path w="3429" h="2057">
                  <a:moveTo>
                    <a:pt x="3429" y="2057"/>
                  </a:moveTo>
                  <a:cubicBezTo>
                    <a:pt x="2286" y="1372"/>
                    <a:pt x="1143" y="686"/>
                    <a:pt x="0" y="0"/>
                  </a:cubicBezTo>
                  <a:cubicBezTo>
                    <a:pt x="1143" y="686"/>
                    <a:pt x="2286" y="1372"/>
                    <a:pt x="3429" y="2057"/>
                  </a:cubicBezTo>
                  <a:close/>
                </a:path>
              </a:pathLst>
            </a:custGeom>
            <a:solidFill>
              <a:srgbClr val="FFFFFF"/>
            </a:solidFill>
            <a:ln w="2286" cap="flat">
              <a:noFill/>
              <a:prstDash val="solid"/>
              <a:miter/>
            </a:ln>
          </p:spPr>
          <p:txBody>
            <a:bodyPr rtlCol="0" anchor="ctr"/>
            <a:lstStyle/>
            <a:p>
              <a:endParaRPr lang="en-US"/>
            </a:p>
          </p:txBody>
        </p:sp>
        <p:sp>
          <p:nvSpPr>
            <p:cNvPr id="23" name="Freeform 473">
              <a:extLst>
                <a:ext uri="{FF2B5EF4-FFF2-40B4-BE49-F238E27FC236}">
                  <a16:creationId xmlns:a16="http://schemas.microsoft.com/office/drawing/2014/main" id="{B8AC0DAE-89B2-B4E9-7720-D3760487D7F5}"/>
                </a:ext>
              </a:extLst>
            </p:cNvPr>
            <p:cNvSpPr/>
            <p:nvPr/>
          </p:nvSpPr>
          <p:spPr>
            <a:xfrm>
              <a:off x="7355028" y="3377107"/>
              <a:ext cx="3429" cy="2057"/>
            </a:xfrm>
            <a:custGeom>
              <a:avLst/>
              <a:gdLst>
                <a:gd name="connsiteX0" fmla="*/ 3429 w 3429"/>
                <a:gd name="connsiteY0" fmla="*/ 2057 h 2057"/>
                <a:gd name="connsiteX1" fmla="*/ 0 w 3429"/>
                <a:gd name="connsiteY1" fmla="*/ 0 h 2057"/>
                <a:gd name="connsiteX2" fmla="*/ 3429 w 3429"/>
                <a:gd name="connsiteY2" fmla="*/ 2057 h 2057"/>
              </a:gdLst>
              <a:ahLst/>
              <a:cxnLst>
                <a:cxn ang="0">
                  <a:pos x="connsiteX0" y="connsiteY0"/>
                </a:cxn>
                <a:cxn ang="0">
                  <a:pos x="connsiteX1" y="connsiteY1"/>
                </a:cxn>
                <a:cxn ang="0">
                  <a:pos x="connsiteX2" y="connsiteY2"/>
                </a:cxn>
              </a:cxnLst>
              <a:rect l="l" t="t" r="r" b="b"/>
              <a:pathLst>
                <a:path w="3429" h="2057">
                  <a:moveTo>
                    <a:pt x="3429" y="2057"/>
                  </a:moveTo>
                  <a:cubicBezTo>
                    <a:pt x="2286" y="1372"/>
                    <a:pt x="1143" y="686"/>
                    <a:pt x="0" y="0"/>
                  </a:cubicBezTo>
                  <a:cubicBezTo>
                    <a:pt x="1143" y="457"/>
                    <a:pt x="2286" y="1143"/>
                    <a:pt x="3429" y="2057"/>
                  </a:cubicBezTo>
                  <a:close/>
                </a:path>
              </a:pathLst>
            </a:custGeom>
            <a:solidFill>
              <a:srgbClr val="FFFFFF"/>
            </a:solidFill>
            <a:ln w="2286" cap="flat">
              <a:noFill/>
              <a:prstDash val="solid"/>
              <a:miter/>
            </a:ln>
          </p:spPr>
          <p:txBody>
            <a:bodyPr rtlCol="0" anchor="ctr"/>
            <a:lstStyle/>
            <a:p>
              <a:endParaRPr lang="en-US"/>
            </a:p>
          </p:txBody>
        </p:sp>
        <p:sp>
          <p:nvSpPr>
            <p:cNvPr id="24" name="Freeform 474">
              <a:extLst>
                <a:ext uri="{FF2B5EF4-FFF2-40B4-BE49-F238E27FC236}">
                  <a16:creationId xmlns:a16="http://schemas.microsoft.com/office/drawing/2014/main" id="{689D1C8E-ACBA-570C-AD69-5E9267C06D2D}"/>
                </a:ext>
              </a:extLst>
            </p:cNvPr>
            <p:cNvSpPr/>
            <p:nvPr/>
          </p:nvSpPr>
          <p:spPr>
            <a:xfrm>
              <a:off x="7350913" y="3374136"/>
              <a:ext cx="3429" cy="2286"/>
            </a:xfrm>
            <a:custGeom>
              <a:avLst/>
              <a:gdLst>
                <a:gd name="connsiteX0" fmla="*/ 3429 w 3429"/>
                <a:gd name="connsiteY0" fmla="*/ 2286 h 2286"/>
                <a:gd name="connsiteX1" fmla="*/ 0 w 3429"/>
                <a:gd name="connsiteY1" fmla="*/ 0 h 2286"/>
                <a:gd name="connsiteX2" fmla="*/ 3429 w 3429"/>
                <a:gd name="connsiteY2" fmla="*/ 2286 h 2286"/>
              </a:gdLst>
              <a:ahLst/>
              <a:cxnLst>
                <a:cxn ang="0">
                  <a:pos x="connsiteX0" y="connsiteY0"/>
                </a:cxn>
                <a:cxn ang="0">
                  <a:pos x="connsiteX1" y="connsiteY1"/>
                </a:cxn>
                <a:cxn ang="0">
                  <a:pos x="connsiteX2" y="connsiteY2"/>
                </a:cxn>
              </a:cxnLst>
              <a:rect l="l" t="t" r="r" b="b"/>
              <a:pathLst>
                <a:path w="3429" h="2286">
                  <a:moveTo>
                    <a:pt x="3429" y="2286"/>
                  </a:moveTo>
                  <a:cubicBezTo>
                    <a:pt x="2286" y="1600"/>
                    <a:pt x="1143" y="686"/>
                    <a:pt x="0" y="0"/>
                  </a:cubicBezTo>
                  <a:cubicBezTo>
                    <a:pt x="1143" y="914"/>
                    <a:pt x="2286" y="1600"/>
                    <a:pt x="3429" y="2286"/>
                  </a:cubicBezTo>
                  <a:close/>
                </a:path>
              </a:pathLst>
            </a:custGeom>
            <a:solidFill>
              <a:srgbClr val="FFFFFF"/>
            </a:solidFill>
            <a:ln w="2286" cap="flat">
              <a:noFill/>
              <a:prstDash val="solid"/>
              <a:miter/>
            </a:ln>
          </p:spPr>
          <p:txBody>
            <a:bodyPr rtlCol="0" anchor="ctr"/>
            <a:lstStyle/>
            <a:p>
              <a:endParaRPr lang="en-US"/>
            </a:p>
          </p:txBody>
        </p:sp>
        <p:sp>
          <p:nvSpPr>
            <p:cNvPr id="25" name="Freeform 475">
              <a:extLst>
                <a:ext uri="{FF2B5EF4-FFF2-40B4-BE49-F238E27FC236}">
                  <a16:creationId xmlns:a16="http://schemas.microsoft.com/office/drawing/2014/main" id="{CD4FB21F-6E8D-AAC9-2E28-645A518DEBC3}"/>
                </a:ext>
              </a:extLst>
            </p:cNvPr>
            <p:cNvSpPr/>
            <p:nvPr/>
          </p:nvSpPr>
          <p:spPr>
            <a:xfrm>
              <a:off x="7346799" y="3371164"/>
              <a:ext cx="3429" cy="2514"/>
            </a:xfrm>
            <a:custGeom>
              <a:avLst/>
              <a:gdLst>
                <a:gd name="connsiteX0" fmla="*/ 3429 w 3429"/>
                <a:gd name="connsiteY0" fmla="*/ 2515 h 2514"/>
                <a:gd name="connsiteX1" fmla="*/ 0 w 3429"/>
                <a:gd name="connsiteY1" fmla="*/ 0 h 2514"/>
                <a:gd name="connsiteX2" fmla="*/ 3429 w 3429"/>
                <a:gd name="connsiteY2" fmla="*/ 2515 h 2514"/>
              </a:gdLst>
              <a:ahLst/>
              <a:cxnLst>
                <a:cxn ang="0">
                  <a:pos x="connsiteX0" y="connsiteY0"/>
                </a:cxn>
                <a:cxn ang="0">
                  <a:pos x="connsiteX1" y="connsiteY1"/>
                </a:cxn>
                <a:cxn ang="0">
                  <a:pos x="connsiteX2" y="connsiteY2"/>
                </a:cxn>
              </a:cxnLst>
              <a:rect l="l" t="t" r="r" b="b"/>
              <a:pathLst>
                <a:path w="3429" h="2514">
                  <a:moveTo>
                    <a:pt x="3429" y="2515"/>
                  </a:moveTo>
                  <a:cubicBezTo>
                    <a:pt x="2286" y="1829"/>
                    <a:pt x="1143" y="914"/>
                    <a:pt x="0" y="0"/>
                  </a:cubicBezTo>
                  <a:cubicBezTo>
                    <a:pt x="1143" y="914"/>
                    <a:pt x="2286" y="1829"/>
                    <a:pt x="3429" y="2515"/>
                  </a:cubicBezTo>
                  <a:close/>
                </a:path>
              </a:pathLst>
            </a:custGeom>
            <a:solidFill>
              <a:srgbClr val="FFFFFF"/>
            </a:solidFill>
            <a:ln w="2286" cap="flat">
              <a:noFill/>
              <a:prstDash val="solid"/>
              <a:miter/>
            </a:ln>
          </p:spPr>
          <p:txBody>
            <a:bodyPr rtlCol="0" anchor="ctr"/>
            <a:lstStyle/>
            <a:p>
              <a:endParaRPr lang="en-US"/>
            </a:p>
          </p:txBody>
        </p:sp>
        <p:sp>
          <p:nvSpPr>
            <p:cNvPr id="26" name="Freeform 476">
              <a:extLst>
                <a:ext uri="{FF2B5EF4-FFF2-40B4-BE49-F238E27FC236}">
                  <a16:creationId xmlns:a16="http://schemas.microsoft.com/office/drawing/2014/main" id="{402C8C82-4410-0778-4E54-0EE0DFFE00BF}"/>
                </a:ext>
              </a:extLst>
            </p:cNvPr>
            <p:cNvSpPr/>
            <p:nvPr/>
          </p:nvSpPr>
          <p:spPr>
            <a:xfrm>
              <a:off x="7363258" y="3381908"/>
              <a:ext cx="3429" cy="1828"/>
            </a:xfrm>
            <a:custGeom>
              <a:avLst/>
              <a:gdLst>
                <a:gd name="connsiteX0" fmla="*/ 3429 w 3429"/>
                <a:gd name="connsiteY0" fmla="*/ 1829 h 1828"/>
                <a:gd name="connsiteX1" fmla="*/ 0 w 3429"/>
                <a:gd name="connsiteY1" fmla="*/ 0 h 1828"/>
                <a:gd name="connsiteX2" fmla="*/ 3429 w 3429"/>
                <a:gd name="connsiteY2" fmla="*/ 1829 h 1828"/>
              </a:gdLst>
              <a:ahLst/>
              <a:cxnLst>
                <a:cxn ang="0">
                  <a:pos x="connsiteX0" y="connsiteY0"/>
                </a:cxn>
                <a:cxn ang="0">
                  <a:pos x="connsiteX1" y="connsiteY1"/>
                </a:cxn>
                <a:cxn ang="0">
                  <a:pos x="connsiteX2" y="connsiteY2"/>
                </a:cxn>
              </a:cxnLst>
              <a:rect l="l" t="t" r="r" b="b"/>
              <a:pathLst>
                <a:path w="3429" h="1828">
                  <a:moveTo>
                    <a:pt x="3429" y="1829"/>
                  </a:moveTo>
                  <a:cubicBezTo>
                    <a:pt x="2286" y="1143"/>
                    <a:pt x="1143" y="686"/>
                    <a:pt x="0" y="0"/>
                  </a:cubicBezTo>
                  <a:cubicBezTo>
                    <a:pt x="1372" y="686"/>
                    <a:pt x="2515" y="1372"/>
                    <a:pt x="3429" y="1829"/>
                  </a:cubicBezTo>
                  <a:close/>
                </a:path>
              </a:pathLst>
            </a:custGeom>
            <a:solidFill>
              <a:srgbClr val="FFFFFF"/>
            </a:solidFill>
            <a:ln w="2286" cap="flat">
              <a:noFill/>
              <a:prstDash val="solid"/>
              <a:miter/>
            </a:ln>
          </p:spPr>
          <p:txBody>
            <a:bodyPr rtlCol="0" anchor="ctr"/>
            <a:lstStyle/>
            <a:p>
              <a:endParaRPr lang="en-US"/>
            </a:p>
          </p:txBody>
        </p:sp>
        <p:sp>
          <p:nvSpPr>
            <p:cNvPr id="27" name="Freeform 477">
              <a:extLst>
                <a:ext uri="{FF2B5EF4-FFF2-40B4-BE49-F238E27FC236}">
                  <a16:creationId xmlns:a16="http://schemas.microsoft.com/office/drawing/2014/main" id="{7B0F41B9-6866-A542-42D0-D160F19F933B}"/>
                </a:ext>
              </a:extLst>
            </p:cNvPr>
            <p:cNvSpPr/>
            <p:nvPr/>
          </p:nvSpPr>
          <p:spPr>
            <a:xfrm>
              <a:off x="7376745" y="3388309"/>
              <a:ext cx="3200" cy="1371"/>
            </a:xfrm>
            <a:custGeom>
              <a:avLst/>
              <a:gdLst>
                <a:gd name="connsiteX0" fmla="*/ 3200 w 3200"/>
                <a:gd name="connsiteY0" fmla="*/ 1372 h 1371"/>
                <a:gd name="connsiteX1" fmla="*/ 0 w 3200"/>
                <a:gd name="connsiteY1" fmla="*/ 0 h 1371"/>
                <a:gd name="connsiteX2" fmla="*/ 3200 w 3200"/>
                <a:gd name="connsiteY2" fmla="*/ 1372 h 1371"/>
              </a:gdLst>
              <a:ahLst/>
              <a:cxnLst>
                <a:cxn ang="0">
                  <a:pos x="connsiteX0" y="connsiteY0"/>
                </a:cxn>
                <a:cxn ang="0">
                  <a:pos x="connsiteX1" y="connsiteY1"/>
                </a:cxn>
                <a:cxn ang="0">
                  <a:pos x="connsiteX2" y="connsiteY2"/>
                </a:cxn>
              </a:cxnLst>
              <a:rect l="l" t="t" r="r" b="b"/>
              <a:pathLst>
                <a:path w="3200" h="1371">
                  <a:moveTo>
                    <a:pt x="3200" y="1372"/>
                  </a:moveTo>
                  <a:cubicBezTo>
                    <a:pt x="2057" y="914"/>
                    <a:pt x="1143" y="457"/>
                    <a:pt x="0" y="0"/>
                  </a:cubicBezTo>
                  <a:cubicBezTo>
                    <a:pt x="914" y="457"/>
                    <a:pt x="2057" y="914"/>
                    <a:pt x="3200" y="1372"/>
                  </a:cubicBezTo>
                  <a:close/>
                </a:path>
              </a:pathLst>
            </a:custGeom>
            <a:solidFill>
              <a:srgbClr val="FFFFFF"/>
            </a:solidFill>
            <a:ln w="2286" cap="flat">
              <a:noFill/>
              <a:prstDash val="solid"/>
              <a:miter/>
            </a:ln>
          </p:spPr>
          <p:txBody>
            <a:bodyPr rtlCol="0" anchor="ctr"/>
            <a:lstStyle/>
            <a:p>
              <a:endParaRPr lang="en-US"/>
            </a:p>
          </p:txBody>
        </p:sp>
        <p:sp>
          <p:nvSpPr>
            <p:cNvPr id="28" name="Freeform 478">
              <a:extLst>
                <a:ext uri="{FF2B5EF4-FFF2-40B4-BE49-F238E27FC236}">
                  <a16:creationId xmlns:a16="http://schemas.microsoft.com/office/drawing/2014/main" id="{2129BE29-8C25-4914-70B7-011026CEAA95}"/>
                </a:ext>
              </a:extLst>
            </p:cNvPr>
            <p:cNvSpPr/>
            <p:nvPr/>
          </p:nvSpPr>
          <p:spPr>
            <a:xfrm>
              <a:off x="7372173" y="3386480"/>
              <a:ext cx="3200" cy="1371"/>
            </a:xfrm>
            <a:custGeom>
              <a:avLst/>
              <a:gdLst>
                <a:gd name="connsiteX0" fmla="*/ 3200 w 3200"/>
                <a:gd name="connsiteY0" fmla="*/ 1372 h 1371"/>
                <a:gd name="connsiteX1" fmla="*/ 0 w 3200"/>
                <a:gd name="connsiteY1" fmla="*/ 0 h 1371"/>
                <a:gd name="connsiteX2" fmla="*/ 3200 w 3200"/>
                <a:gd name="connsiteY2" fmla="*/ 1372 h 1371"/>
              </a:gdLst>
              <a:ahLst/>
              <a:cxnLst>
                <a:cxn ang="0">
                  <a:pos x="connsiteX0" y="connsiteY0"/>
                </a:cxn>
                <a:cxn ang="0">
                  <a:pos x="connsiteX1" y="connsiteY1"/>
                </a:cxn>
                <a:cxn ang="0">
                  <a:pos x="connsiteX2" y="connsiteY2"/>
                </a:cxn>
              </a:cxnLst>
              <a:rect l="l" t="t" r="r" b="b"/>
              <a:pathLst>
                <a:path w="3200" h="1371">
                  <a:moveTo>
                    <a:pt x="3200" y="1372"/>
                  </a:moveTo>
                  <a:cubicBezTo>
                    <a:pt x="2057" y="914"/>
                    <a:pt x="914" y="457"/>
                    <a:pt x="0" y="0"/>
                  </a:cubicBezTo>
                  <a:cubicBezTo>
                    <a:pt x="1143" y="457"/>
                    <a:pt x="2286" y="914"/>
                    <a:pt x="3200" y="1372"/>
                  </a:cubicBezTo>
                  <a:close/>
                </a:path>
              </a:pathLst>
            </a:custGeom>
            <a:solidFill>
              <a:srgbClr val="FFFFFF"/>
            </a:solidFill>
            <a:ln w="2286" cap="flat">
              <a:noFill/>
              <a:prstDash val="solid"/>
              <a:miter/>
            </a:ln>
          </p:spPr>
          <p:txBody>
            <a:bodyPr rtlCol="0" anchor="ctr"/>
            <a:lstStyle/>
            <a:p>
              <a:endParaRPr lang="en-US"/>
            </a:p>
          </p:txBody>
        </p:sp>
        <p:sp>
          <p:nvSpPr>
            <p:cNvPr id="29" name="Freeform 479">
              <a:extLst>
                <a:ext uri="{FF2B5EF4-FFF2-40B4-BE49-F238E27FC236}">
                  <a16:creationId xmlns:a16="http://schemas.microsoft.com/office/drawing/2014/main" id="{4917BA3E-BA3F-337A-A5C0-057AEEC9F5E5}"/>
                </a:ext>
              </a:extLst>
            </p:cNvPr>
            <p:cNvSpPr/>
            <p:nvPr/>
          </p:nvSpPr>
          <p:spPr>
            <a:xfrm>
              <a:off x="7319595" y="3338474"/>
              <a:ext cx="2057" cy="4114"/>
            </a:xfrm>
            <a:custGeom>
              <a:avLst/>
              <a:gdLst>
                <a:gd name="connsiteX0" fmla="*/ 2057 w 2057"/>
                <a:gd name="connsiteY0" fmla="*/ 4115 h 4114"/>
                <a:gd name="connsiteX1" fmla="*/ 0 w 2057"/>
                <a:gd name="connsiteY1" fmla="*/ 0 h 4114"/>
                <a:gd name="connsiteX2" fmla="*/ 2057 w 2057"/>
                <a:gd name="connsiteY2" fmla="*/ 4115 h 4114"/>
              </a:gdLst>
              <a:ahLst/>
              <a:cxnLst>
                <a:cxn ang="0">
                  <a:pos x="connsiteX0" y="connsiteY0"/>
                </a:cxn>
                <a:cxn ang="0">
                  <a:pos x="connsiteX1" y="connsiteY1"/>
                </a:cxn>
                <a:cxn ang="0">
                  <a:pos x="connsiteX2" y="connsiteY2"/>
                </a:cxn>
              </a:cxnLst>
              <a:rect l="l" t="t" r="r" b="b"/>
              <a:pathLst>
                <a:path w="2057" h="4114">
                  <a:moveTo>
                    <a:pt x="2057" y="4115"/>
                  </a:moveTo>
                  <a:cubicBezTo>
                    <a:pt x="1371" y="2743"/>
                    <a:pt x="685" y="1372"/>
                    <a:pt x="0" y="0"/>
                  </a:cubicBezTo>
                  <a:cubicBezTo>
                    <a:pt x="685" y="1372"/>
                    <a:pt x="1371" y="2743"/>
                    <a:pt x="2057" y="4115"/>
                  </a:cubicBezTo>
                  <a:close/>
                </a:path>
              </a:pathLst>
            </a:custGeom>
            <a:solidFill>
              <a:srgbClr val="FFFFFF"/>
            </a:solidFill>
            <a:ln w="2286" cap="flat">
              <a:noFill/>
              <a:prstDash val="solid"/>
              <a:miter/>
            </a:ln>
          </p:spPr>
          <p:txBody>
            <a:bodyPr rtlCol="0" anchor="ctr"/>
            <a:lstStyle/>
            <a:p>
              <a:endParaRPr lang="en-US"/>
            </a:p>
          </p:txBody>
        </p:sp>
        <p:sp>
          <p:nvSpPr>
            <p:cNvPr id="30" name="Freeform 480">
              <a:extLst>
                <a:ext uri="{FF2B5EF4-FFF2-40B4-BE49-F238E27FC236}">
                  <a16:creationId xmlns:a16="http://schemas.microsoft.com/office/drawing/2014/main" id="{61B574C9-468C-FBA3-671D-0C37F87F01EA}"/>
                </a:ext>
              </a:extLst>
            </p:cNvPr>
            <p:cNvSpPr/>
            <p:nvPr/>
          </p:nvSpPr>
          <p:spPr>
            <a:xfrm>
              <a:off x="7367601" y="3384194"/>
              <a:ext cx="3429" cy="1600"/>
            </a:xfrm>
            <a:custGeom>
              <a:avLst/>
              <a:gdLst>
                <a:gd name="connsiteX0" fmla="*/ 3429 w 3429"/>
                <a:gd name="connsiteY0" fmla="*/ 1600 h 1600"/>
                <a:gd name="connsiteX1" fmla="*/ 0 w 3429"/>
                <a:gd name="connsiteY1" fmla="*/ 0 h 1600"/>
                <a:gd name="connsiteX2" fmla="*/ 3429 w 3429"/>
                <a:gd name="connsiteY2" fmla="*/ 1600 h 1600"/>
              </a:gdLst>
              <a:ahLst/>
              <a:cxnLst>
                <a:cxn ang="0">
                  <a:pos x="connsiteX0" y="connsiteY0"/>
                </a:cxn>
                <a:cxn ang="0">
                  <a:pos x="connsiteX1" y="connsiteY1"/>
                </a:cxn>
                <a:cxn ang="0">
                  <a:pos x="connsiteX2" y="connsiteY2"/>
                </a:cxn>
              </a:cxnLst>
              <a:rect l="l" t="t" r="r" b="b"/>
              <a:pathLst>
                <a:path w="3429" h="1600">
                  <a:moveTo>
                    <a:pt x="3429" y="1600"/>
                  </a:moveTo>
                  <a:cubicBezTo>
                    <a:pt x="2286" y="1143"/>
                    <a:pt x="1143" y="457"/>
                    <a:pt x="0" y="0"/>
                  </a:cubicBezTo>
                  <a:cubicBezTo>
                    <a:pt x="1371" y="686"/>
                    <a:pt x="2286" y="1143"/>
                    <a:pt x="3429" y="1600"/>
                  </a:cubicBezTo>
                  <a:close/>
                </a:path>
              </a:pathLst>
            </a:custGeom>
            <a:solidFill>
              <a:srgbClr val="FFFFFF"/>
            </a:solidFill>
            <a:ln w="2286" cap="flat">
              <a:noFill/>
              <a:prstDash val="solid"/>
              <a:miter/>
            </a:ln>
          </p:spPr>
          <p:txBody>
            <a:bodyPr rtlCol="0" anchor="ctr"/>
            <a:lstStyle/>
            <a:p>
              <a:endParaRPr lang="en-US"/>
            </a:p>
          </p:txBody>
        </p:sp>
        <p:sp>
          <p:nvSpPr>
            <p:cNvPr id="31" name="Freeform 481">
              <a:extLst>
                <a:ext uri="{FF2B5EF4-FFF2-40B4-BE49-F238E27FC236}">
                  <a16:creationId xmlns:a16="http://schemas.microsoft.com/office/drawing/2014/main" id="{3235D1AF-BD68-F2C7-66C7-D61D2499314A}"/>
                </a:ext>
              </a:extLst>
            </p:cNvPr>
            <p:cNvSpPr/>
            <p:nvPr/>
          </p:nvSpPr>
          <p:spPr>
            <a:xfrm>
              <a:off x="7326910" y="3350818"/>
              <a:ext cx="2514" cy="3429"/>
            </a:xfrm>
            <a:custGeom>
              <a:avLst/>
              <a:gdLst>
                <a:gd name="connsiteX0" fmla="*/ 2514 w 2514"/>
                <a:gd name="connsiteY0" fmla="*/ 3429 h 3429"/>
                <a:gd name="connsiteX1" fmla="*/ 0 w 2514"/>
                <a:gd name="connsiteY1" fmla="*/ 0 h 3429"/>
                <a:gd name="connsiteX2" fmla="*/ 2514 w 2514"/>
                <a:gd name="connsiteY2" fmla="*/ 3429 h 3429"/>
              </a:gdLst>
              <a:ahLst/>
              <a:cxnLst>
                <a:cxn ang="0">
                  <a:pos x="connsiteX0" y="connsiteY0"/>
                </a:cxn>
                <a:cxn ang="0">
                  <a:pos x="connsiteX1" y="connsiteY1"/>
                </a:cxn>
                <a:cxn ang="0">
                  <a:pos x="connsiteX2" y="connsiteY2"/>
                </a:cxn>
              </a:cxnLst>
              <a:rect l="l" t="t" r="r" b="b"/>
              <a:pathLst>
                <a:path w="2514" h="3429">
                  <a:moveTo>
                    <a:pt x="2514" y="3429"/>
                  </a:moveTo>
                  <a:cubicBezTo>
                    <a:pt x="1600" y="2286"/>
                    <a:pt x="686" y="1143"/>
                    <a:pt x="0" y="0"/>
                  </a:cubicBezTo>
                  <a:cubicBezTo>
                    <a:pt x="686" y="1143"/>
                    <a:pt x="1600" y="2286"/>
                    <a:pt x="2514" y="3429"/>
                  </a:cubicBezTo>
                  <a:close/>
                </a:path>
              </a:pathLst>
            </a:custGeom>
            <a:solidFill>
              <a:srgbClr val="FFFFFF"/>
            </a:solidFill>
            <a:ln w="2286" cap="flat">
              <a:noFill/>
              <a:prstDash val="solid"/>
              <a:miter/>
            </a:ln>
          </p:spPr>
          <p:txBody>
            <a:bodyPr rtlCol="0" anchor="ctr"/>
            <a:lstStyle/>
            <a:p>
              <a:endParaRPr lang="en-US"/>
            </a:p>
          </p:txBody>
        </p:sp>
        <p:sp>
          <p:nvSpPr>
            <p:cNvPr id="32" name="Freeform 482">
              <a:extLst>
                <a:ext uri="{FF2B5EF4-FFF2-40B4-BE49-F238E27FC236}">
                  <a16:creationId xmlns:a16="http://schemas.microsoft.com/office/drawing/2014/main" id="{9F7B1B91-0152-44C4-8ACA-8870B595B10E}"/>
                </a:ext>
              </a:extLst>
            </p:cNvPr>
            <p:cNvSpPr/>
            <p:nvPr/>
          </p:nvSpPr>
          <p:spPr>
            <a:xfrm>
              <a:off x="7324167" y="3346932"/>
              <a:ext cx="2514" cy="3657"/>
            </a:xfrm>
            <a:custGeom>
              <a:avLst/>
              <a:gdLst>
                <a:gd name="connsiteX0" fmla="*/ 2514 w 2514"/>
                <a:gd name="connsiteY0" fmla="*/ 3658 h 3657"/>
                <a:gd name="connsiteX1" fmla="*/ 0 w 2514"/>
                <a:gd name="connsiteY1" fmla="*/ 0 h 3657"/>
                <a:gd name="connsiteX2" fmla="*/ 2514 w 2514"/>
                <a:gd name="connsiteY2" fmla="*/ 3658 h 3657"/>
              </a:gdLst>
              <a:ahLst/>
              <a:cxnLst>
                <a:cxn ang="0">
                  <a:pos x="connsiteX0" y="connsiteY0"/>
                </a:cxn>
                <a:cxn ang="0">
                  <a:pos x="connsiteX1" y="connsiteY1"/>
                </a:cxn>
                <a:cxn ang="0">
                  <a:pos x="connsiteX2" y="connsiteY2"/>
                </a:cxn>
              </a:cxnLst>
              <a:rect l="l" t="t" r="r" b="b"/>
              <a:pathLst>
                <a:path w="2514" h="3657">
                  <a:moveTo>
                    <a:pt x="2514" y="3658"/>
                  </a:moveTo>
                  <a:cubicBezTo>
                    <a:pt x="1600" y="2515"/>
                    <a:pt x="914" y="1143"/>
                    <a:pt x="0" y="0"/>
                  </a:cubicBezTo>
                  <a:cubicBezTo>
                    <a:pt x="685" y="1143"/>
                    <a:pt x="1600" y="2286"/>
                    <a:pt x="2514" y="3658"/>
                  </a:cubicBezTo>
                  <a:close/>
                </a:path>
              </a:pathLst>
            </a:custGeom>
            <a:solidFill>
              <a:srgbClr val="FFFFFF"/>
            </a:solidFill>
            <a:ln w="2286" cap="flat">
              <a:noFill/>
              <a:prstDash val="solid"/>
              <a:miter/>
            </a:ln>
          </p:spPr>
          <p:txBody>
            <a:bodyPr rtlCol="0" anchor="ctr"/>
            <a:lstStyle/>
            <a:p>
              <a:endParaRPr lang="en-US"/>
            </a:p>
          </p:txBody>
        </p:sp>
        <p:sp>
          <p:nvSpPr>
            <p:cNvPr id="33" name="Freeform 483">
              <a:extLst>
                <a:ext uri="{FF2B5EF4-FFF2-40B4-BE49-F238E27FC236}">
                  <a16:creationId xmlns:a16="http://schemas.microsoft.com/office/drawing/2014/main" id="{291AF206-9F2E-88A4-8D97-D230FF261C9D}"/>
                </a:ext>
              </a:extLst>
            </p:cNvPr>
            <p:cNvSpPr/>
            <p:nvPr/>
          </p:nvSpPr>
          <p:spPr>
            <a:xfrm>
              <a:off x="7329654" y="3354705"/>
              <a:ext cx="2743" cy="3200"/>
            </a:xfrm>
            <a:custGeom>
              <a:avLst/>
              <a:gdLst>
                <a:gd name="connsiteX0" fmla="*/ 2743 w 2743"/>
                <a:gd name="connsiteY0" fmla="*/ 3200 h 3200"/>
                <a:gd name="connsiteX1" fmla="*/ 0 w 2743"/>
                <a:gd name="connsiteY1" fmla="*/ 0 h 3200"/>
                <a:gd name="connsiteX2" fmla="*/ 2743 w 2743"/>
                <a:gd name="connsiteY2" fmla="*/ 3200 h 3200"/>
              </a:gdLst>
              <a:ahLst/>
              <a:cxnLst>
                <a:cxn ang="0">
                  <a:pos x="connsiteX0" y="connsiteY0"/>
                </a:cxn>
                <a:cxn ang="0">
                  <a:pos x="connsiteX1" y="connsiteY1"/>
                </a:cxn>
                <a:cxn ang="0">
                  <a:pos x="connsiteX2" y="connsiteY2"/>
                </a:cxn>
              </a:cxnLst>
              <a:rect l="l" t="t" r="r" b="b"/>
              <a:pathLst>
                <a:path w="2743" h="3200">
                  <a:moveTo>
                    <a:pt x="2743" y="3200"/>
                  </a:moveTo>
                  <a:cubicBezTo>
                    <a:pt x="1829" y="2057"/>
                    <a:pt x="914" y="914"/>
                    <a:pt x="0" y="0"/>
                  </a:cubicBezTo>
                  <a:cubicBezTo>
                    <a:pt x="914" y="914"/>
                    <a:pt x="1829" y="2057"/>
                    <a:pt x="2743" y="3200"/>
                  </a:cubicBezTo>
                  <a:close/>
                </a:path>
              </a:pathLst>
            </a:custGeom>
            <a:solidFill>
              <a:srgbClr val="FFFFFF"/>
            </a:solidFill>
            <a:ln w="2286" cap="flat">
              <a:noFill/>
              <a:prstDash val="solid"/>
              <a:miter/>
            </a:ln>
          </p:spPr>
          <p:txBody>
            <a:bodyPr rtlCol="0" anchor="ctr"/>
            <a:lstStyle/>
            <a:p>
              <a:endParaRPr lang="en-US"/>
            </a:p>
          </p:txBody>
        </p:sp>
        <p:sp>
          <p:nvSpPr>
            <p:cNvPr id="34" name="Freeform 484">
              <a:extLst>
                <a:ext uri="{FF2B5EF4-FFF2-40B4-BE49-F238E27FC236}">
                  <a16:creationId xmlns:a16="http://schemas.microsoft.com/office/drawing/2014/main" id="{800E0072-556E-13B8-0A41-B8F9D1B88C05}"/>
                </a:ext>
              </a:extLst>
            </p:cNvPr>
            <p:cNvSpPr/>
            <p:nvPr/>
          </p:nvSpPr>
          <p:spPr>
            <a:xfrm>
              <a:off x="7321653" y="3342817"/>
              <a:ext cx="2286" cy="3886"/>
            </a:xfrm>
            <a:custGeom>
              <a:avLst/>
              <a:gdLst>
                <a:gd name="connsiteX0" fmla="*/ 2286 w 2286"/>
                <a:gd name="connsiteY0" fmla="*/ 3886 h 3886"/>
                <a:gd name="connsiteX1" fmla="*/ 0 w 2286"/>
                <a:gd name="connsiteY1" fmla="*/ 0 h 3886"/>
                <a:gd name="connsiteX2" fmla="*/ 2286 w 2286"/>
                <a:gd name="connsiteY2" fmla="*/ 3886 h 3886"/>
              </a:gdLst>
              <a:ahLst/>
              <a:cxnLst>
                <a:cxn ang="0">
                  <a:pos x="connsiteX0" y="connsiteY0"/>
                </a:cxn>
                <a:cxn ang="0">
                  <a:pos x="connsiteX1" y="connsiteY1"/>
                </a:cxn>
                <a:cxn ang="0">
                  <a:pos x="connsiteX2" y="connsiteY2"/>
                </a:cxn>
              </a:cxnLst>
              <a:rect l="l" t="t" r="r" b="b"/>
              <a:pathLst>
                <a:path w="2286" h="3886">
                  <a:moveTo>
                    <a:pt x="2286" y="3886"/>
                  </a:moveTo>
                  <a:cubicBezTo>
                    <a:pt x="1600" y="2743"/>
                    <a:pt x="686" y="1372"/>
                    <a:pt x="0" y="0"/>
                  </a:cubicBezTo>
                  <a:cubicBezTo>
                    <a:pt x="914" y="1372"/>
                    <a:pt x="1600" y="2515"/>
                    <a:pt x="2286" y="3886"/>
                  </a:cubicBezTo>
                  <a:close/>
                </a:path>
              </a:pathLst>
            </a:custGeom>
            <a:solidFill>
              <a:srgbClr val="FFFFFF"/>
            </a:solidFill>
            <a:ln w="2286" cap="flat">
              <a:noFill/>
              <a:prstDash val="solid"/>
              <a:miter/>
            </a:ln>
          </p:spPr>
          <p:txBody>
            <a:bodyPr rtlCol="0" anchor="ctr"/>
            <a:lstStyle/>
            <a:p>
              <a:endParaRPr lang="en-US"/>
            </a:p>
          </p:txBody>
        </p:sp>
        <p:sp>
          <p:nvSpPr>
            <p:cNvPr id="35" name="Freeform 485">
              <a:extLst>
                <a:ext uri="{FF2B5EF4-FFF2-40B4-BE49-F238E27FC236}">
                  <a16:creationId xmlns:a16="http://schemas.microsoft.com/office/drawing/2014/main" id="{BFF52807-3448-23AB-1AE1-69E8481F8793}"/>
                </a:ext>
              </a:extLst>
            </p:cNvPr>
            <p:cNvSpPr/>
            <p:nvPr/>
          </p:nvSpPr>
          <p:spPr>
            <a:xfrm>
              <a:off x="7343141" y="3368421"/>
              <a:ext cx="3200" cy="2514"/>
            </a:xfrm>
            <a:custGeom>
              <a:avLst/>
              <a:gdLst>
                <a:gd name="connsiteX0" fmla="*/ 3201 w 3200"/>
                <a:gd name="connsiteY0" fmla="*/ 2515 h 2514"/>
                <a:gd name="connsiteX1" fmla="*/ 0 w 3200"/>
                <a:gd name="connsiteY1" fmla="*/ 0 h 2514"/>
                <a:gd name="connsiteX2" fmla="*/ 3201 w 3200"/>
                <a:gd name="connsiteY2" fmla="*/ 2515 h 2514"/>
              </a:gdLst>
              <a:ahLst/>
              <a:cxnLst>
                <a:cxn ang="0">
                  <a:pos x="connsiteX0" y="connsiteY0"/>
                </a:cxn>
                <a:cxn ang="0">
                  <a:pos x="connsiteX1" y="connsiteY1"/>
                </a:cxn>
                <a:cxn ang="0">
                  <a:pos x="connsiteX2" y="connsiteY2"/>
                </a:cxn>
              </a:cxnLst>
              <a:rect l="l" t="t" r="r" b="b"/>
              <a:pathLst>
                <a:path w="3200" h="2514">
                  <a:moveTo>
                    <a:pt x="3201" y="2515"/>
                  </a:moveTo>
                  <a:cubicBezTo>
                    <a:pt x="2058" y="1600"/>
                    <a:pt x="915" y="686"/>
                    <a:pt x="0" y="0"/>
                  </a:cubicBezTo>
                  <a:cubicBezTo>
                    <a:pt x="1143" y="686"/>
                    <a:pt x="2058" y="1600"/>
                    <a:pt x="3201" y="2515"/>
                  </a:cubicBezTo>
                  <a:close/>
                </a:path>
              </a:pathLst>
            </a:custGeom>
            <a:solidFill>
              <a:srgbClr val="FFFFFF"/>
            </a:solidFill>
            <a:ln w="2286" cap="flat">
              <a:noFill/>
              <a:prstDash val="solid"/>
              <a:miter/>
            </a:ln>
          </p:spPr>
          <p:txBody>
            <a:bodyPr rtlCol="0" anchor="ctr"/>
            <a:lstStyle/>
            <a:p>
              <a:endParaRPr lang="en-US"/>
            </a:p>
          </p:txBody>
        </p:sp>
        <p:sp>
          <p:nvSpPr>
            <p:cNvPr id="36" name="Freeform 486">
              <a:extLst>
                <a:ext uri="{FF2B5EF4-FFF2-40B4-BE49-F238E27FC236}">
                  <a16:creationId xmlns:a16="http://schemas.microsoft.com/office/drawing/2014/main" id="{869D7C4C-7C00-B298-FD05-8285D1248FD8}"/>
                </a:ext>
              </a:extLst>
            </p:cNvPr>
            <p:cNvSpPr/>
            <p:nvPr/>
          </p:nvSpPr>
          <p:spPr>
            <a:xfrm>
              <a:off x="7339483" y="3364992"/>
              <a:ext cx="3200" cy="2743"/>
            </a:xfrm>
            <a:custGeom>
              <a:avLst/>
              <a:gdLst>
                <a:gd name="connsiteX0" fmla="*/ 3200 w 3200"/>
                <a:gd name="connsiteY0" fmla="*/ 2743 h 2743"/>
                <a:gd name="connsiteX1" fmla="*/ 0 w 3200"/>
                <a:gd name="connsiteY1" fmla="*/ 0 h 2743"/>
                <a:gd name="connsiteX2" fmla="*/ 3200 w 3200"/>
                <a:gd name="connsiteY2" fmla="*/ 2743 h 2743"/>
              </a:gdLst>
              <a:ahLst/>
              <a:cxnLst>
                <a:cxn ang="0">
                  <a:pos x="connsiteX0" y="connsiteY0"/>
                </a:cxn>
                <a:cxn ang="0">
                  <a:pos x="connsiteX1" y="connsiteY1"/>
                </a:cxn>
                <a:cxn ang="0">
                  <a:pos x="connsiteX2" y="connsiteY2"/>
                </a:cxn>
              </a:cxnLst>
              <a:rect l="l" t="t" r="r" b="b"/>
              <a:pathLst>
                <a:path w="3200" h="2743">
                  <a:moveTo>
                    <a:pt x="3200" y="2743"/>
                  </a:moveTo>
                  <a:cubicBezTo>
                    <a:pt x="2057" y="1829"/>
                    <a:pt x="1143" y="914"/>
                    <a:pt x="0" y="0"/>
                  </a:cubicBezTo>
                  <a:cubicBezTo>
                    <a:pt x="1143" y="914"/>
                    <a:pt x="2057" y="1829"/>
                    <a:pt x="3200" y="2743"/>
                  </a:cubicBezTo>
                  <a:close/>
                </a:path>
              </a:pathLst>
            </a:custGeom>
            <a:solidFill>
              <a:srgbClr val="FFFFFF"/>
            </a:solidFill>
            <a:ln w="2286" cap="flat">
              <a:noFill/>
              <a:prstDash val="solid"/>
              <a:miter/>
            </a:ln>
          </p:spPr>
          <p:txBody>
            <a:bodyPr rtlCol="0" anchor="ctr"/>
            <a:lstStyle/>
            <a:p>
              <a:endParaRPr lang="en-US"/>
            </a:p>
          </p:txBody>
        </p:sp>
        <p:sp>
          <p:nvSpPr>
            <p:cNvPr id="37" name="Freeform 487">
              <a:extLst>
                <a:ext uri="{FF2B5EF4-FFF2-40B4-BE49-F238E27FC236}">
                  <a16:creationId xmlns:a16="http://schemas.microsoft.com/office/drawing/2014/main" id="{788F502F-7477-658D-CB89-A8A342B1E679}"/>
                </a:ext>
              </a:extLst>
            </p:cNvPr>
            <p:cNvSpPr/>
            <p:nvPr/>
          </p:nvSpPr>
          <p:spPr>
            <a:xfrm>
              <a:off x="7336054" y="3361791"/>
              <a:ext cx="2971" cy="2971"/>
            </a:xfrm>
            <a:custGeom>
              <a:avLst/>
              <a:gdLst>
                <a:gd name="connsiteX0" fmla="*/ 2972 w 2971"/>
                <a:gd name="connsiteY0" fmla="*/ 2972 h 2971"/>
                <a:gd name="connsiteX1" fmla="*/ 0 w 2971"/>
                <a:gd name="connsiteY1" fmla="*/ 0 h 2971"/>
                <a:gd name="connsiteX2" fmla="*/ 2972 w 2971"/>
                <a:gd name="connsiteY2" fmla="*/ 2972 h 2971"/>
              </a:gdLst>
              <a:ahLst/>
              <a:cxnLst>
                <a:cxn ang="0">
                  <a:pos x="connsiteX0" y="connsiteY0"/>
                </a:cxn>
                <a:cxn ang="0">
                  <a:pos x="connsiteX1" y="connsiteY1"/>
                </a:cxn>
                <a:cxn ang="0">
                  <a:pos x="connsiteX2" y="connsiteY2"/>
                </a:cxn>
              </a:cxnLst>
              <a:rect l="l" t="t" r="r" b="b"/>
              <a:pathLst>
                <a:path w="2971" h="2971">
                  <a:moveTo>
                    <a:pt x="2972" y="2972"/>
                  </a:moveTo>
                  <a:cubicBezTo>
                    <a:pt x="1829" y="2057"/>
                    <a:pt x="914" y="914"/>
                    <a:pt x="0" y="0"/>
                  </a:cubicBezTo>
                  <a:cubicBezTo>
                    <a:pt x="914" y="914"/>
                    <a:pt x="2057" y="1829"/>
                    <a:pt x="2972" y="2972"/>
                  </a:cubicBezTo>
                  <a:close/>
                </a:path>
              </a:pathLst>
            </a:custGeom>
            <a:solidFill>
              <a:srgbClr val="FFFFFF"/>
            </a:solidFill>
            <a:ln w="2286" cap="flat">
              <a:noFill/>
              <a:prstDash val="solid"/>
              <a:miter/>
            </a:ln>
          </p:spPr>
          <p:txBody>
            <a:bodyPr rtlCol="0" anchor="ctr"/>
            <a:lstStyle/>
            <a:p>
              <a:endParaRPr lang="en-US"/>
            </a:p>
          </p:txBody>
        </p:sp>
        <p:sp>
          <p:nvSpPr>
            <p:cNvPr id="38" name="Freeform 488">
              <a:extLst>
                <a:ext uri="{FF2B5EF4-FFF2-40B4-BE49-F238E27FC236}">
                  <a16:creationId xmlns:a16="http://schemas.microsoft.com/office/drawing/2014/main" id="{D6040A06-05F4-C795-739B-E9F8F316CC80}"/>
                </a:ext>
              </a:extLst>
            </p:cNvPr>
            <p:cNvSpPr/>
            <p:nvPr/>
          </p:nvSpPr>
          <p:spPr>
            <a:xfrm>
              <a:off x="7332625" y="3358134"/>
              <a:ext cx="2971" cy="3200"/>
            </a:xfrm>
            <a:custGeom>
              <a:avLst/>
              <a:gdLst>
                <a:gd name="connsiteX0" fmla="*/ 2972 w 2971"/>
                <a:gd name="connsiteY0" fmla="*/ 3200 h 3200"/>
                <a:gd name="connsiteX1" fmla="*/ 0 w 2971"/>
                <a:gd name="connsiteY1" fmla="*/ 0 h 3200"/>
                <a:gd name="connsiteX2" fmla="*/ 2972 w 2971"/>
                <a:gd name="connsiteY2" fmla="*/ 3200 h 3200"/>
              </a:gdLst>
              <a:ahLst/>
              <a:cxnLst>
                <a:cxn ang="0">
                  <a:pos x="connsiteX0" y="connsiteY0"/>
                </a:cxn>
                <a:cxn ang="0">
                  <a:pos x="connsiteX1" y="connsiteY1"/>
                </a:cxn>
                <a:cxn ang="0">
                  <a:pos x="connsiteX2" y="connsiteY2"/>
                </a:cxn>
              </a:cxnLst>
              <a:rect l="l" t="t" r="r" b="b"/>
              <a:pathLst>
                <a:path w="2971" h="3200">
                  <a:moveTo>
                    <a:pt x="2972" y="3200"/>
                  </a:moveTo>
                  <a:cubicBezTo>
                    <a:pt x="2057" y="2286"/>
                    <a:pt x="914" y="1143"/>
                    <a:pt x="0" y="0"/>
                  </a:cubicBezTo>
                  <a:cubicBezTo>
                    <a:pt x="1143" y="1143"/>
                    <a:pt x="2057" y="2286"/>
                    <a:pt x="2972" y="3200"/>
                  </a:cubicBezTo>
                  <a:close/>
                </a:path>
              </a:pathLst>
            </a:custGeom>
            <a:solidFill>
              <a:srgbClr val="FFFFFF"/>
            </a:solidFill>
            <a:ln w="2286" cap="flat">
              <a:noFill/>
              <a:prstDash val="solid"/>
              <a:miter/>
            </a:ln>
          </p:spPr>
          <p:txBody>
            <a:bodyPr rtlCol="0" anchor="ctr"/>
            <a:lstStyle/>
            <a:p>
              <a:endParaRPr lang="en-US"/>
            </a:p>
          </p:txBody>
        </p:sp>
        <p:sp>
          <p:nvSpPr>
            <p:cNvPr id="39" name="Freeform 489">
              <a:extLst>
                <a:ext uri="{FF2B5EF4-FFF2-40B4-BE49-F238E27FC236}">
                  <a16:creationId xmlns:a16="http://schemas.microsoft.com/office/drawing/2014/main" id="{137F94D1-2AFE-0E1D-4D74-D58E1D0FF6CC}"/>
                </a:ext>
              </a:extLst>
            </p:cNvPr>
            <p:cNvSpPr/>
            <p:nvPr/>
          </p:nvSpPr>
          <p:spPr>
            <a:xfrm>
              <a:off x="7381089" y="3390138"/>
              <a:ext cx="3200" cy="1143"/>
            </a:xfrm>
            <a:custGeom>
              <a:avLst/>
              <a:gdLst>
                <a:gd name="connsiteX0" fmla="*/ 3200 w 3200"/>
                <a:gd name="connsiteY0" fmla="*/ 1143 h 1143"/>
                <a:gd name="connsiteX1" fmla="*/ 0 w 3200"/>
                <a:gd name="connsiteY1" fmla="*/ 0 h 1143"/>
                <a:gd name="connsiteX2" fmla="*/ 3200 w 3200"/>
                <a:gd name="connsiteY2" fmla="*/ 1143 h 1143"/>
              </a:gdLst>
              <a:ahLst/>
              <a:cxnLst>
                <a:cxn ang="0">
                  <a:pos x="connsiteX0" y="connsiteY0"/>
                </a:cxn>
                <a:cxn ang="0">
                  <a:pos x="connsiteX1" y="connsiteY1"/>
                </a:cxn>
                <a:cxn ang="0">
                  <a:pos x="connsiteX2" y="connsiteY2"/>
                </a:cxn>
              </a:cxnLst>
              <a:rect l="l" t="t" r="r" b="b"/>
              <a:pathLst>
                <a:path w="3200" h="1143">
                  <a:moveTo>
                    <a:pt x="3200" y="1143"/>
                  </a:moveTo>
                  <a:cubicBezTo>
                    <a:pt x="2057" y="686"/>
                    <a:pt x="1143" y="457"/>
                    <a:pt x="0" y="0"/>
                  </a:cubicBezTo>
                  <a:cubicBezTo>
                    <a:pt x="1143" y="457"/>
                    <a:pt x="2057" y="914"/>
                    <a:pt x="3200" y="1143"/>
                  </a:cubicBezTo>
                  <a:close/>
                </a:path>
              </a:pathLst>
            </a:custGeom>
            <a:solidFill>
              <a:srgbClr val="FFFFFF"/>
            </a:solidFill>
            <a:ln w="2286" cap="flat">
              <a:noFill/>
              <a:prstDash val="solid"/>
              <a:miter/>
            </a:ln>
          </p:spPr>
          <p:txBody>
            <a:bodyPr rtlCol="0" anchor="ctr"/>
            <a:lstStyle/>
            <a:p>
              <a:endParaRPr lang="en-US"/>
            </a:p>
          </p:txBody>
        </p:sp>
        <p:sp>
          <p:nvSpPr>
            <p:cNvPr id="40" name="Freeform 490">
              <a:extLst>
                <a:ext uri="{FF2B5EF4-FFF2-40B4-BE49-F238E27FC236}">
                  <a16:creationId xmlns:a16="http://schemas.microsoft.com/office/drawing/2014/main" id="{C592C53E-0485-DB14-5F6D-8358027A50F4}"/>
                </a:ext>
              </a:extLst>
            </p:cNvPr>
            <p:cNvSpPr/>
            <p:nvPr/>
          </p:nvSpPr>
          <p:spPr>
            <a:xfrm>
              <a:off x="7398919" y="3395853"/>
              <a:ext cx="2743" cy="685"/>
            </a:xfrm>
            <a:custGeom>
              <a:avLst/>
              <a:gdLst>
                <a:gd name="connsiteX0" fmla="*/ 2743 w 2743"/>
                <a:gd name="connsiteY0" fmla="*/ 686 h 685"/>
                <a:gd name="connsiteX1" fmla="*/ 0 w 2743"/>
                <a:gd name="connsiteY1" fmla="*/ 0 h 685"/>
                <a:gd name="connsiteX2" fmla="*/ 2743 w 2743"/>
                <a:gd name="connsiteY2" fmla="*/ 686 h 685"/>
              </a:gdLst>
              <a:ahLst/>
              <a:cxnLst>
                <a:cxn ang="0">
                  <a:pos x="connsiteX0" y="connsiteY0"/>
                </a:cxn>
                <a:cxn ang="0">
                  <a:pos x="connsiteX1" y="connsiteY1"/>
                </a:cxn>
                <a:cxn ang="0">
                  <a:pos x="connsiteX2" y="connsiteY2"/>
                </a:cxn>
              </a:cxnLst>
              <a:rect l="l" t="t" r="r" b="b"/>
              <a:pathLst>
                <a:path w="2743" h="685">
                  <a:moveTo>
                    <a:pt x="2743" y="686"/>
                  </a:moveTo>
                  <a:cubicBezTo>
                    <a:pt x="1829" y="457"/>
                    <a:pt x="914" y="229"/>
                    <a:pt x="0" y="0"/>
                  </a:cubicBezTo>
                  <a:cubicBezTo>
                    <a:pt x="1143" y="229"/>
                    <a:pt x="1829" y="457"/>
                    <a:pt x="2743" y="686"/>
                  </a:cubicBezTo>
                  <a:close/>
                </a:path>
              </a:pathLst>
            </a:custGeom>
            <a:solidFill>
              <a:srgbClr val="FFFFFF"/>
            </a:solidFill>
            <a:ln w="2286" cap="flat">
              <a:noFill/>
              <a:prstDash val="solid"/>
              <a:miter/>
            </a:ln>
          </p:spPr>
          <p:txBody>
            <a:bodyPr rtlCol="0" anchor="ctr"/>
            <a:lstStyle/>
            <a:p>
              <a:endParaRPr lang="en-US"/>
            </a:p>
          </p:txBody>
        </p:sp>
        <p:sp>
          <p:nvSpPr>
            <p:cNvPr id="41" name="Freeform 491">
              <a:extLst>
                <a:ext uri="{FF2B5EF4-FFF2-40B4-BE49-F238E27FC236}">
                  <a16:creationId xmlns:a16="http://schemas.microsoft.com/office/drawing/2014/main" id="{F0575555-445D-F335-1C19-94D6CAF98AEA}"/>
                </a:ext>
              </a:extLst>
            </p:cNvPr>
            <p:cNvSpPr/>
            <p:nvPr/>
          </p:nvSpPr>
          <p:spPr>
            <a:xfrm>
              <a:off x="7390004" y="3393338"/>
              <a:ext cx="2971" cy="914"/>
            </a:xfrm>
            <a:custGeom>
              <a:avLst/>
              <a:gdLst>
                <a:gd name="connsiteX0" fmla="*/ 2972 w 2971"/>
                <a:gd name="connsiteY0" fmla="*/ 914 h 914"/>
                <a:gd name="connsiteX1" fmla="*/ 0 w 2971"/>
                <a:gd name="connsiteY1" fmla="*/ 0 h 914"/>
                <a:gd name="connsiteX2" fmla="*/ 2972 w 2971"/>
                <a:gd name="connsiteY2" fmla="*/ 914 h 914"/>
              </a:gdLst>
              <a:ahLst/>
              <a:cxnLst>
                <a:cxn ang="0">
                  <a:pos x="connsiteX0" y="connsiteY0"/>
                </a:cxn>
                <a:cxn ang="0">
                  <a:pos x="connsiteX1" y="connsiteY1"/>
                </a:cxn>
                <a:cxn ang="0">
                  <a:pos x="connsiteX2" y="connsiteY2"/>
                </a:cxn>
              </a:cxnLst>
              <a:rect l="l" t="t" r="r" b="b"/>
              <a:pathLst>
                <a:path w="2971" h="914">
                  <a:moveTo>
                    <a:pt x="2972" y="914"/>
                  </a:moveTo>
                  <a:cubicBezTo>
                    <a:pt x="2058" y="686"/>
                    <a:pt x="1143" y="229"/>
                    <a:pt x="0" y="0"/>
                  </a:cubicBezTo>
                  <a:cubicBezTo>
                    <a:pt x="1143" y="229"/>
                    <a:pt x="2058" y="686"/>
                    <a:pt x="2972" y="914"/>
                  </a:cubicBezTo>
                  <a:close/>
                </a:path>
              </a:pathLst>
            </a:custGeom>
            <a:solidFill>
              <a:srgbClr val="FFFFFF"/>
            </a:solidFill>
            <a:ln w="2286" cap="flat">
              <a:noFill/>
              <a:prstDash val="solid"/>
              <a:miter/>
            </a:ln>
          </p:spPr>
          <p:txBody>
            <a:bodyPr rtlCol="0" anchor="ctr"/>
            <a:lstStyle/>
            <a:p>
              <a:endParaRPr lang="en-US"/>
            </a:p>
          </p:txBody>
        </p:sp>
        <p:sp>
          <p:nvSpPr>
            <p:cNvPr id="42" name="Freeform 492">
              <a:extLst>
                <a:ext uri="{FF2B5EF4-FFF2-40B4-BE49-F238E27FC236}">
                  <a16:creationId xmlns:a16="http://schemas.microsoft.com/office/drawing/2014/main" id="{6338FA55-0C87-8B8B-CC90-09270BCCE1BC}"/>
                </a:ext>
              </a:extLst>
            </p:cNvPr>
            <p:cNvSpPr/>
            <p:nvPr/>
          </p:nvSpPr>
          <p:spPr>
            <a:xfrm>
              <a:off x="7394576" y="3394710"/>
              <a:ext cx="2743" cy="685"/>
            </a:xfrm>
            <a:custGeom>
              <a:avLst/>
              <a:gdLst>
                <a:gd name="connsiteX0" fmla="*/ 2744 w 2743"/>
                <a:gd name="connsiteY0" fmla="*/ 686 h 685"/>
                <a:gd name="connsiteX1" fmla="*/ 0 w 2743"/>
                <a:gd name="connsiteY1" fmla="*/ 0 h 685"/>
                <a:gd name="connsiteX2" fmla="*/ 2744 w 2743"/>
                <a:gd name="connsiteY2" fmla="*/ 686 h 685"/>
              </a:gdLst>
              <a:ahLst/>
              <a:cxnLst>
                <a:cxn ang="0">
                  <a:pos x="connsiteX0" y="connsiteY0"/>
                </a:cxn>
                <a:cxn ang="0">
                  <a:pos x="connsiteX1" y="connsiteY1"/>
                </a:cxn>
                <a:cxn ang="0">
                  <a:pos x="connsiteX2" y="connsiteY2"/>
                </a:cxn>
              </a:cxnLst>
              <a:rect l="l" t="t" r="r" b="b"/>
              <a:pathLst>
                <a:path w="2743" h="685">
                  <a:moveTo>
                    <a:pt x="2744" y="686"/>
                  </a:moveTo>
                  <a:cubicBezTo>
                    <a:pt x="1829" y="457"/>
                    <a:pt x="915" y="229"/>
                    <a:pt x="0" y="0"/>
                  </a:cubicBezTo>
                  <a:cubicBezTo>
                    <a:pt x="915" y="229"/>
                    <a:pt x="1829" y="457"/>
                    <a:pt x="2744" y="686"/>
                  </a:cubicBezTo>
                  <a:close/>
                </a:path>
              </a:pathLst>
            </a:custGeom>
            <a:solidFill>
              <a:srgbClr val="FFFFFF"/>
            </a:solidFill>
            <a:ln w="2286" cap="flat">
              <a:noFill/>
              <a:prstDash val="solid"/>
              <a:miter/>
            </a:ln>
          </p:spPr>
          <p:txBody>
            <a:bodyPr rtlCol="0" anchor="ctr"/>
            <a:lstStyle/>
            <a:p>
              <a:endParaRPr lang="en-US"/>
            </a:p>
          </p:txBody>
        </p:sp>
        <p:sp>
          <p:nvSpPr>
            <p:cNvPr id="43" name="Freeform 493">
              <a:extLst>
                <a:ext uri="{FF2B5EF4-FFF2-40B4-BE49-F238E27FC236}">
                  <a16:creationId xmlns:a16="http://schemas.microsoft.com/office/drawing/2014/main" id="{6D3D8680-E6F7-AB1D-872E-8BBB2BF969F1}"/>
                </a:ext>
              </a:extLst>
            </p:cNvPr>
            <p:cNvSpPr/>
            <p:nvPr/>
          </p:nvSpPr>
          <p:spPr>
            <a:xfrm>
              <a:off x="7407835" y="3397681"/>
              <a:ext cx="2286" cy="457"/>
            </a:xfrm>
            <a:custGeom>
              <a:avLst/>
              <a:gdLst>
                <a:gd name="connsiteX0" fmla="*/ 2286 w 2286"/>
                <a:gd name="connsiteY0" fmla="*/ 457 h 457"/>
                <a:gd name="connsiteX1" fmla="*/ 0 w 2286"/>
                <a:gd name="connsiteY1" fmla="*/ 0 h 457"/>
                <a:gd name="connsiteX2" fmla="*/ 2286 w 2286"/>
                <a:gd name="connsiteY2" fmla="*/ 457 h 457"/>
              </a:gdLst>
              <a:ahLst/>
              <a:cxnLst>
                <a:cxn ang="0">
                  <a:pos x="connsiteX0" y="connsiteY0"/>
                </a:cxn>
                <a:cxn ang="0">
                  <a:pos x="connsiteX1" y="connsiteY1"/>
                </a:cxn>
                <a:cxn ang="0">
                  <a:pos x="connsiteX2" y="connsiteY2"/>
                </a:cxn>
              </a:cxnLst>
              <a:rect l="l" t="t" r="r" b="b"/>
              <a:pathLst>
                <a:path w="2286" h="457">
                  <a:moveTo>
                    <a:pt x="2286" y="457"/>
                  </a:moveTo>
                  <a:cubicBezTo>
                    <a:pt x="1600" y="229"/>
                    <a:pt x="686" y="229"/>
                    <a:pt x="0" y="0"/>
                  </a:cubicBezTo>
                  <a:cubicBezTo>
                    <a:pt x="686" y="229"/>
                    <a:pt x="1600" y="229"/>
                    <a:pt x="2286" y="457"/>
                  </a:cubicBezTo>
                  <a:close/>
                </a:path>
              </a:pathLst>
            </a:custGeom>
            <a:solidFill>
              <a:srgbClr val="FFFFFF"/>
            </a:solidFill>
            <a:ln w="2286" cap="flat">
              <a:noFill/>
              <a:prstDash val="solid"/>
              <a:miter/>
            </a:ln>
          </p:spPr>
          <p:txBody>
            <a:bodyPr rtlCol="0" anchor="ctr"/>
            <a:lstStyle/>
            <a:p>
              <a:endParaRPr lang="en-US"/>
            </a:p>
          </p:txBody>
        </p:sp>
        <p:sp>
          <p:nvSpPr>
            <p:cNvPr id="44" name="Freeform 494">
              <a:extLst>
                <a:ext uri="{FF2B5EF4-FFF2-40B4-BE49-F238E27FC236}">
                  <a16:creationId xmlns:a16="http://schemas.microsoft.com/office/drawing/2014/main" id="{018FD887-F966-9258-7BFF-B4FDAB1484EE}"/>
                </a:ext>
              </a:extLst>
            </p:cNvPr>
            <p:cNvSpPr/>
            <p:nvPr/>
          </p:nvSpPr>
          <p:spPr>
            <a:xfrm>
              <a:off x="7403491" y="3396996"/>
              <a:ext cx="2514" cy="457"/>
            </a:xfrm>
            <a:custGeom>
              <a:avLst/>
              <a:gdLst>
                <a:gd name="connsiteX0" fmla="*/ 2514 w 2514"/>
                <a:gd name="connsiteY0" fmla="*/ 457 h 457"/>
                <a:gd name="connsiteX1" fmla="*/ 0 w 2514"/>
                <a:gd name="connsiteY1" fmla="*/ 0 h 457"/>
                <a:gd name="connsiteX2" fmla="*/ 2514 w 2514"/>
                <a:gd name="connsiteY2" fmla="*/ 457 h 457"/>
              </a:gdLst>
              <a:ahLst/>
              <a:cxnLst>
                <a:cxn ang="0">
                  <a:pos x="connsiteX0" y="connsiteY0"/>
                </a:cxn>
                <a:cxn ang="0">
                  <a:pos x="connsiteX1" y="connsiteY1"/>
                </a:cxn>
                <a:cxn ang="0">
                  <a:pos x="connsiteX2" y="connsiteY2"/>
                </a:cxn>
              </a:cxnLst>
              <a:rect l="l" t="t" r="r" b="b"/>
              <a:pathLst>
                <a:path w="2514" h="457">
                  <a:moveTo>
                    <a:pt x="2514" y="457"/>
                  </a:moveTo>
                  <a:cubicBezTo>
                    <a:pt x="1600" y="229"/>
                    <a:pt x="914" y="229"/>
                    <a:pt x="0" y="0"/>
                  </a:cubicBezTo>
                  <a:cubicBezTo>
                    <a:pt x="914" y="0"/>
                    <a:pt x="1600" y="229"/>
                    <a:pt x="2514" y="457"/>
                  </a:cubicBezTo>
                  <a:close/>
                </a:path>
              </a:pathLst>
            </a:custGeom>
            <a:solidFill>
              <a:srgbClr val="FFFFFF"/>
            </a:solidFill>
            <a:ln w="2286" cap="flat">
              <a:noFill/>
              <a:prstDash val="solid"/>
              <a:miter/>
            </a:ln>
          </p:spPr>
          <p:txBody>
            <a:bodyPr rtlCol="0" anchor="ctr"/>
            <a:lstStyle/>
            <a:p>
              <a:endParaRPr lang="en-US"/>
            </a:p>
          </p:txBody>
        </p:sp>
        <p:sp>
          <p:nvSpPr>
            <p:cNvPr id="45" name="Freeform 495">
              <a:extLst>
                <a:ext uri="{FF2B5EF4-FFF2-40B4-BE49-F238E27FC236}">
                  <a16:creationId xmlns:a16="http://schemas.microsoft.com/office/drawing/2014/main" id="{0E88E74D-5CC4-6BBA-0B88-CD03D3C9F2E7}"/>
                </a:ext>
              </a:extLst>
            </p:cNvPr>
            <p:cNvSpPr/>
            <p:nvPr/>
          </p:nvSpPr>
          <p:spPr>
            <a:xfrm>
              <a:off x="7515505" y="3206115"/>
              <a:ext cx="2514" cy="2971"/>
            </a:xfrm>
            <a:custGeom>
              <a:avLst/>
              <a:gdLst>
                <a:gd name="connsiteX0" fmla="*/ 0 w 2514"/>
                <a:gd name="connsiteY0" fmla="*/ 0 h 2971"/>
                <a:gd name="connsiteX1" fmla="*/ 2514 w 2514"/>
                <a:gd name="connsiteY1" fmla="*/ 2972 h 2971"/>
                <a:gd name="connsiteX2" fmla="*/ 0 w 2514"/>
                <a:gd name="connsiteY2" fmla="*/ 0 h 2971"/>
              </a:gdLst>
              <a:ahLst/>
              <a:cxnLst>
                <a:cxn ang="0">
                  <a:pos x="connsiteX0" y="connsiteY0"/>
                </a:cxn>
                <a:cxn ang="0">
                  <a:pos x="connsiteX1" y="connsiteY1"/>
                </a:cxn>
                <a:cxn ang="0">
                  <a:pos x="connsiteX2" y="connsiteY2"/>
                </a:cxn>
              </a:cxnLst>
              <a:rect l="l" t="t" r="r" b="b"/>
              <a:pathLst>
                <a:path w="2514" h="2971">
                  <a:moveTo>
                    <a:pt x="0" y="0"/>
                  </a:moveTo>
                  <a:cubicBezTo>
                    <a:pt x="914" y="914"/>
                    <a:pt x="1600" y="2057"/>
                    <a:pt x="2514" y="2972"/>
                  </a:cubicBezTo>
                  <a:cubicBezTo>
                    <a:pt x="1600" y="2057"/>
                    <a:pt x="686" y="914"/>
                    <a:pt x="0" y="0"/>
                  </a:cubicBezTo>
                  <a:close/>
                </a:path>
              </a:pathLst>
            </a:custGeom>
            <a:solidFill>
              <a:srgbClr val="FFFFFF"/>
            </a:solidFill>
            <a:ln w="2286" cap="flat">
              <a:noFill/>
              <a:prstDash val="solid"/>
              <a:miter/>
            </a:ln>
          </p:spPr>
          <p:txBody>
            <a:bodyPr rtlCol="0" anchor="ctr"/>
            <a:lstStyle/>
            <a:p>
              <a:endParaRPr lang="en-US"/>
            </a:p>
          </p:txBody>
        </p:sp>
        <p:sp>
          <p:nvSpPr>
            <p:cNvPr id="46" name="Freeform 496">
              <a:extLst>
                <a:ext uri="{FF2B5EF4-FFF2-40B4-BE49-F238E27FC236}">
                  <a16:creationId xmlns:a16="http://schemas.microsoft.com/office/drawing/2014/main" id="{32AE3A79-A322-2B85-B2EB-CE67B2155150}"/>
                </a:ext>
              </a:extLst>
            </p:cNvPr>
            <p:cNvSpPr/>
            <p:nvPr/>
          </p:nvSpPr>
          <p:spPr>
            <a:xfrm>
              <a:off x="7306306" y="3164351"/>
              <a:ext cx="217541" cy="211511"/>
            </a:xfrm>
            <a:custGeom>
              <a:avLst/>
              <a:gdLst>
                <a:gd name="connsiteX0" fmla="*/ 64953 w 217541"/>
                <a:gd name="connsiteY0" fmla="*/ 203384 h 211511"/>
                <a:gd name="connsiteX1" fmla="*/ 212629 w 217541"/>
                <a:gd name="connsiteY1" fmla="*/ 147148 h 211511"/>
                <a:gd name="connsiteX2" fmla="*/ 190683 w 217541"/>
                <a:gd name="connsiteY2" fmla="*/ 45421 h 211511"/>
                <a:gd name="connsiteX3" fmla="*/ 151135 w 217541"/>
                <a:gd name="connsiteY3" fmla="*/ 4502 h 211511"/>
                <a:gd name="connsiteX4" fmla="*/ 66325 w 217541"/>
                <a:gd name="connsiteY4" fmla="*/ 12503 h 211511"/>
                <a:gd name="connsiteX5" fmla="*/ 5517 w 217541"/>
                <a:gd name="connsiteY5" fmla="*/ 76968 h 211511"/>
                <a:gd name="connsiteX6" fmla="*/ 8946 w 217541"/>
                <a:gd name="connsiteY6" fmla="*/ 161779 h 211511"/>
                <a:gd name="connsiteX7" fmla="*/ 10089 w 217541"/>
                <a:gd name="connsiteY7" fmla="*/ 165436 h 211511"/>
                <a:gd name="connsiteX8" fmla="*/ 64953 w 217541"/>
                <a:gd name="connsiteY8" fmla="*/ 203384 h 211511"/>
                <a:gd name="connsiteX9" fmla="*/ 125304 w 217541"/>
                <a:gd name="connsiteY9" fmla="*/ 49308 h 211511"/>
                <a:gd name="connsiteX10" fmla="*/ 183825 w 217541"/>
                <a:gd name="connsiteY10" fmla="*/ 114459 h 211511"/>
                <a:gd name="connsiteX11" fmla="*/ 117760 w 217541"/>
                <a:gd name="connsiteY11" fmla="*/ 184867 h 211511"/>
                <a:gd name="connsiteX12" fmla="*/ 52837 w 217541"/>
                <a:gd name="connsiteY12" fmla="*/ 116973 h 211511"/>
                <a:gd name="connsiteX13" fmla="*/ 125304 w 217541"/>
                <a:gd name="connsiteY13" fmla="*/ 49308 h 21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541" h="211511">
                  <a:moveTo>
                    <a:pt x="64953" y="203384"/>
                  </a:moveTo>
                  <a:cubicBezTo>
                    <a:pt x="118674" y="224644"/>
                    <a:pt x="191369" y="203613"/>
                    <a:pt x="212629" y="147148"/>
                  </a:cubicBezTo>
                  <a:cubicBezTo>
                    <a:pt x="225430" y="113087"/>
                    <a:pt x="211486" y="73082"/>
                    <a:pt x="190683" y="45421"/>
                  </a:cubicBezTo>
                  <a:cubicBezTo>
                    <a:pt x="179482" y="30562"/>
                    <a:pt x="166223" y="16161"/>
                    <a:pt x="151135" y="4502"/>
                  </a:cubicBezTo>
                  <a:cubicBezTo>
                    <a:pt x="123932" y="-3270"/>
                    <a:pt x="93985" y="-1213"/>
                    <a:pt x="66325" y="12503"/>
                  </a:cubicBezTo>
                  <a:cubicBezTo>
                    <a:pt x="40264" y="25305"/>
                    <a:pt x="14432" y="46564"/>
                    <a:pt x="5517" y="76968"/>
                  </a:cubicBezTo>
                  <a:cubicBezTo>
                    <a:pt x="-7056" y="123603"/>
                    <a:pt x="5288" y="147377"/>
                    <a:pt x="8946" y="161779"/>
                  </a:cubicBezTo>
                  <a:cubicBezTo>
                    <a:pt x="9175" y="163150"/>
                    <a:pt x="9632" y="164293"/>
                    <a:pt x="10089" y="165436"/>
                  </a:cubicBezTo>
                  <a:cubicBezTo>
                    <a:pt x="24719" y="181667"/>
                    <a:pt x="43465" y="194926"/>
                    <a:pt x="64953" y="203384"/>
                  </a:cubicBezTo>
                  <a:close/>
                  <a:moveTo>
                    <a:pt x="125304" y="49308"/>
                  </a:moveTo>
                  <a:cubicBezTo>
                    <a:pt x="168280" y="49308"/>
                    <a:pt x="183825" y="84055"/>
                    <a:pt x="183825" y="114459"/>
                  </a:cubicBezTo>
                  <a:cubicBezTo>
                    <a:pt x="183597" y="147834"/>
                    <a:pt x="167137" y="181438"/>
                    <a:pt x="117760" y="184867"/>
                  </a:cubicBezTo>
                  <a:cubicBezTo>
                    <a:pt x="80269" y="185325"/>
                    <a:pt x="53752" y="157435"/>
                    <a:pt x="52837" y="116973"/>
                  </a:cubicBezTo>
                  <a:cubicBezTo>
                    <a:pt x="52152" y="78797"/>
                    <a:pt x="80041" y="49079"/>
                    <a:pt x="125304" y="49308"/>
                  </a:cubicBezTo>
                  <a:close/>
                </a:path>
              </a:pathLst>
            </a:custGeom>
            <a:solidFill>
              <a:srgbClr val="FFFFFF"/>
            </a:solidFill>
            <a:ln w="2286" cap="flat">
              <a:noFill/>
              <a:prstDash val="solid"/>
              <a:miter/>
            </a:ln>
          </p:spPr>
          <p:txBody>
            <a:bodyPr rtlCol="0" anchor="ctr"/>
            <a:lstStyle/>
            <a:p>
              <a:endParaRPr lang="en-US"/>
            </a:p>
          </p:txBody>
        </p:sp>
        <p:sp>
          <p:nvSpPr>
            <p:cNvPr id="47" name="Freeform 497">
              <a:extLst>
                <a:ext uri="{FF2B5EF4-FFF2-40B4-BE49-F238E27FC236}">
                  <a16:creationId xmlns:a16="http://schemas.microsoft.com/office/drawing/2014/main" id="{BD223D57-BF96-42FA-44EE-FE3D607CCE57}"/>
                </a:ext>
              </a:extLst>
            </p:cNvPr>
            <p:cNvSpPr/>
            <p:nvPr/>
          </p:nvSpPr>
          <p:spPr>
            <a:xfrm>
              <a:off x="7385661" y="3391738"/>
              <a:ext cx="2971" cy="1143"/>
            </a:xfrm>
            <a:custGeom>
              <a:avLst/>
              <a:gdLst>
                <a:gd name="connsiteX0" fmla="*/ 0 w 2971"/>
                <a:gd name="connsiteY0" fmla="*/ 0 h 1143"/>
                <a:gd name="connsiteX1" fmla="*/ 2972 w 2971"/>
                <a:gd name="connsiteY1" fmla="*/ 1143 h 1143"/>
                <a:gd name="connsiteX2" fmla="*/ 0 w 2971"/>
                <a:gd name="connsiteY2" fmla="*/ 0 h 1143"/>
              </a:gdLst>
              <a:ahLst/>
              <a:cxnLst>
                <a:cxn ang="0">
                  <a:pos x="connsiteX0" y="connsiteY0"/>
                </a:cxn>
                <a:cxn ang="0">
                  <a:pos x="connsiteX1" y="connsiteY1"/>
                </a:cxn>
                <a:cxn ang="0">
                  <a:pos x="connsiteX2" y="connsiteY2"/>
                </a:cxn>
              </a:cxnLst>
              <a:rect l="l" t="t" r="r" b="b"/>
              <a:pathLst>
                <a:path w="2971" h="1143">
                  <a:moveTo>
                    <a:pt x="0" y="0"/>
                  </a:moveTo>
                  <a:cubicBezTo>
                    <a:pt x="914" y="457"/>
                    <a:pt x="2057" y="686"/>
                    <a:pt x="2972" y="1143"/>
                  </a:cubicBezTo>
                  <a:cubicBezTo>
                    <a:pt x="2057" y="914"/>
                    <a:pt x="914" y="457"/>
                    <a:pt x="0" y="0"/>
                  </a:cubicBezTo>
                  <a:close/>
                </a:path>
              </a:pathLst>
            </a:custGeom>
            <a:solidFill>
              <a:srgbClr val="FFFFFF"/>
            </a:solidFill>
            <a:ln w="2286" cap="flat">
              <a:noFill/>
              <a:prstDash val="solid"/>
              <a:miter/>
            </a:ln>
          </p:spPr>
          <p:txBody>
            <a:bodyPr rtlCol="0" anchor="ctr"/>
            <a:lstStyle/>
            <a:p>
              <a:endParaRPr lang="en-US"/>
            </a:p>
          </p:txBody>
        </p:sp>
        <p:sp>
          <p:nvSpPr>
            <p:cNvPr id="48" name="Freeform 498">
              <a:extLst>
                <a:ext uri="{FF2B5EF4-FFF2-40B4-BE49-F238E27FC236}">
                  <a16:creationId xmlns:a16="http://schemas.microsoft.com/office/drawing/2014/main" id="{2591733C-B58B-4279-E404-8F6F6D20433A}"/>
                </a:ext>
              </a:extLst>
            </p:cNvPr>
            <p:cNvSpPr/>
            <p:nvPr/>
          </p:nvSpPr>
          <p:spPr>
            <a:xfrm>
              <a:off x="7412178" y="3398596"/>
              <a:ext cx="2057" cy="228"/>
            </a:xfrm>
            <a:custGeom>
              <a:avLst/>
              <a:gdLst>
                <a:gd name="connsiteX0" fmla="*/ 2057 w 2057"/>
                <a:gd name="connsiteY0" fmla="*/ 229 h 228"/>
                <a:gd name="connsiteX1" fmla="*/ 0 w 2057"/>
                <a:gd name="connsiteY1" fmla="*/ 0 h 228"/>
                <a:gd name="connsiteX2" fmla="*/ 2057 w 2057"/>
                <a:gd name="connsiteY2" fmla="*/ 229 h 228"/>
              </a:gdLst>
              <a:ahLst/>
              <a:cxnLst>
                <a:cxn ang="0">
                  <a:pos x="connsiteX0" y="connsiteY0"/>
                </a:cxn>
                <a:cxn ang="0">
                  <a:pos x="connsiteX1" y="connsiteY1"/>
                </a:cxn>
                <a:cxn ang="0">
                  <a:pos x="connsiteX2" y="connsiteY2"/>
                </a:cxn>
              </a:cxnLst>
              <a:rect l="l" t="t" r="r" b="b"/>
              <a:pathLst>
                <a:path w="2057" h="228">
                  <a:moveTo>
                    <a:pt x="2057" y="229"/>
                  </a:moveTo>
                  <a:cubicBezTo>
                    <a:pt x="1371" y="229"/>
                    <a:pt x="685" y="0"/>
                    <a:pt x="0" y="0"/>
                  </a:cubicBezTo>
                  <a:cubicBezTo>
                    <a:pt x="685" y="0"/>
                    <a:pt x="1371" y="0"/>
                    <a:pt x="2057" y="229"/>
                  </a:cubicBezTo>
                  <a:close/>
                </a:path>
              </a:pathLst>
            </a:custGeom>
            <a:solidFill>
              <a:srgbClr val="FFFFFF"/>
            </a:solidFill>
            <a:ln w="2286" cap="flat">
              <a:noFill/>
              <a:prstDash val="solid"/>
              <a:miter/>
            </a:ln>
          </p:spPr>
          <p:txBody>
            <a:bodyPr rtlCol="0" anchor="ctr"/>
            <a:lstStyle/>
            <a:p>
              <a:endParaRPr lang="en-US"/>
            </a:p>
          </p:txBody>
        </p:sp>
        <p:sp>
          <p:nvSpPr>
            <p:cNvPr id="49" name="Freeform 499">
              <a:extLst>
                <a:ext uri="{FF2B5EF4-FFF2-40B4-BE49-F238E27FC236}">
                  <a16:creationId xmlns:a16="http://schemas.microsoft.com/office/drawing/2014/main" id="{46DBEFE2-E203-19F9-BBA4-62E0FC9113B7}"/>
                </a:ext>
              </a:extLst>
            </p:cNvPr>
            <p:cNvSpPr/>
            <p:nvPr/>
          </p:nvSpPr>
          <p:spPr>
            <a:xfrm>
              <a:off x="7519163" y="3210687"/>
              <a:ext cx="2286" cy="3200"/>
            </a:xfrm>
            <a:custGeom>
              <a:avLst/>
              <a:gdLst>
                <a:gd name="connsiteX0" fmla="*/ 0 w 2286"/>
                <a:gd name="connsiteY0" fmla="*/ 0 h 3200"/>
                <a:gd name="connsiteX1" fmla="*/ 2286 w 2286"/>
                <a:gd name="connsiteY1" fmla="*/ 3200 h 3200"/>
                <a:gd name="connsiteX2" fmla="*/ 0 w 2286"/>
                <a:gd name="connsiteY2" fmla="*/ 0 h 3200"/>
              </a:gdLst>
              <a:ahLst/>
              <a:cxnLst>
                <a:cxn ang="0">
                  <a:pos x="connsiteX0" y="connsiteY0"/>
                </a:cxn>
                <a:cxn ang="0">
                  <a:pos x="connsiteX1" y="connsiteY1"/>
                </a:cxn>
                <a:cxn ang="0">
                  <a:pos x="connsiteX2" y="connsiteY2"/>
                </a:cxn>
              </a:cxnLst>
              <a:rect l="l" t="t" r="r" b="b"/>
              <a:pathLst>
                <a:path w="2286" h="3200">
                  <a:moveTo>
                    <a:pt x="0" y="0"/>
                  </a:moveTo>
                  <a:cubicBezTo>
                    <a:pt x="915" y="1143"/>
                    <a:pt x="1601" y="2057"/>
                    <a:pt x="2286" y="3200"/>
                  </a:cubicBezTo>
                  <a:cubicBezTo>
                    <a:pt x="1601" y="2057"/>
                    <a:pt x="915" y="1143"/>
                    <a:pt x="0" y="0"/>
                  </a:cubicBezTo>
                  <a:close/>
                </a:path>
              </a:pathLst>
            </a:custGeom>
            <a:solidFill>
              <a:srgbClr val="FFFFFF"/>
            </a:solidFill>
            <a:ln w="2286" cap="flat">
              <a:noFill/>
              <a:prstDash val="solid"/>
              <a:miter/>
            </a:ln>
          </p:spPr>
          <p:txBody>
            <a:bodyPr rtlCol="0" anchor="ctr"/>
            <a:lstStyle/>
            <a:p>
              <a:endParaRPr lang="en-US"/>
            </a:p>
          </p:txBody>
        </p:sp>
        <p:sp>
          <p:nvSpPr>
            <p:cNvPr id="50" name="Freeform 500">
              <a:extLst>
                <a:ext uri="{FF2B5EF4-FFF2-40B4-BE49-F238E27FC236}">
                  <a16:creationId xmlns:a16="http://schemas.microsoft.com/office/drawing/2014/main" id="{5CE183F4-A853-C699-E763-B73C01E7C5F7}"/>
                </a:ext>
              </a:extLst>
            </p:cNvPr>
            <p:cNvSpPr/>
            <p:nvPr/>
          </p:nvSpPr>
          <p:spPr>
            <a:xfrm>
              <a:off x="7526250" y="3220516"/>
              <a:ext cx="3200" cy="5257"/>
            </a:xfrm>
            <a:custGeom>
              <a:avLst/>
              <a:gdLst>
                <a:gd name="connsiteX0" fmla="*/ 0 w 3200"/>
                <a:gd name="connsiteY0" fmla="*/ 0 h 5257"/>
                <a:gd name="connsiteX1" fmla="*/ 3200 w 3200"/>
                <a:gd name="connsiteY1" fmla="*/ 5258 h 5257"/>
                <a:gd name="connsiteX2" fmla="*/ 0 w 3200"/>
                <a:gd name="connsiteY2" fmla="*/ 0 h 5257"/>
              </a:gdLst>
              <a:ahLst/>
              <a:cxnLst>
                <a:cxn ang="0">
                  <a:pos x="connsiteX0" y="connsiteY0"/>
                </a:cxn>
                <a:cxn ang="0">
                  <a:pos x="connsiteX1" y="connsiteY1"/>
                </a:cxn>
                <a:cxn ang="0">
                  <a:pos x="connsiteX2" y="connsiteY2"/>
                </a:cxn>
              </a:cxnLst>
              <a:rect l="l" t="t" r="r" b="b"/>
              <a:pathLst>
                <a:path w="3200" h="5257">
                  <a:moveTo>
                    <a:pt x="0" y="0"/>
                  </a:moveTo>
                  <a:cubicBezTo>
                    <a:pt x="1143" y="1829"/>
                    <a:pt x="2057" y="3429"/>
                    <a:pt x="3200" y="5258"/>
                  </a:cubicBezTo>
                  <a:cubicBezTo>
                    <a:pt x="2057" y="3658"/>
                    <a:pt x="914" y="1829"/>
                    <a:pt x="0" y="0"/>
                  </a:cubicBezTo>
                  <a:close/>
                </a:path>
              </a:pathLst>
            </a:custGeom>
            <a:solidFill>
              <a:srgbClr val="FFFFFF"/>
            </a:solidFill>
            <a:ln w="2286" cap="flat">
              <a:noFill/>
              <a:prstDash val="solid"/>
              <a:miter/>
            </a:ln>
          </p:spPr>
          <p:txBody>
            <a:bodyPr rtlCol="0" anchor="ctr"/>
            <a:lstStyle/>
            <a:p>
              <a:endParaRPr lang="en-US"/>
            </a:p>
          </p:txBody>
        </p:sp>
        <p:sp>
          <p:nvSpPr>
            <p:cNvPr id="51" name="Freeform 501">
              <a:extLst>
                <a:ext uri="{FF2B5EF4-FFF2-40B4-BE49-F238E27FC236}">
                  <a16:creationId xmlns:a16="http://schemas.microsoft.com/office/drawing/2014/main" id="{36E09D0B-AAC4-8295-A202-CB1D2466F6AC}"/>
                </a:ext>
              </a:extLst>
            </p:cNvPr>
            <p:cNvSpPr/>
            <p:nvPr/>
          </p:nvSpPr>
          <p:spPr>
            <a:xfrm>
              <a:off x="7522821" y="3215487"/>
              <a:ext cx="2286" cy="3429"/>
            </a:xfrm>
            <a:custGeom>
              <a:avLst/>
              <a:gdLst>
                <a:gd name="connsiteX0" fmla="*/ 0 w 2286"/>
                <a:gd name="connsiteY0" fmla="*/ 0 h 3429"/>
                <a:gd name="connsiteX1" fmla="*/ 2286 w 2286"/>
                <a:gd name="connsiteY1" fmla="*/ 3429 h 3429"/>
                <a:gd name="connsiteX2" fmla="*/ 0 w 2286"/>
                <a:gd name="connsiteY2" fmla="*/ 0 h 3429"/>
              </a:gdLst>
              <a:ahLst/>
              <a:cxnLst>
                <a:cxn ang="0">
                  <a:pos x="connsiteX0" y="connsiteY0"/>
                </a:cxn>
                <a:cxn ang="0">
                  <a:pos x="connsiteX1" y="connsiteY1"/>
                </a:cxn>
                <a:cxn ang="0">
                  <a:pos x="connsiteX2" y="connsiteY2"/>
                </a:cxn>
              </a:cxnLst>
              <a:rect l="l" t="t" r="r" b="b"/>
              <a:pathLst>
                <a:path w="2286" h="3429">
                  <a:moveTo>
                    <a:pt x="0" y="0"/>
                  </a:moveTo>
                  <a:cubicBezTo>
                    <a:pt x="914" y="1143"/>
                    <a:pt x="1600" y="2286"/>
                    <a:pt x="2286" y="3429"/>
                  </a:cubicBezTo>
                  <a:cubicBezTo>
                    <a:pt x="1600" y="2286"/>
                    <a:pt x="686" y="1143"/>
                    <a:pt x="0" y="0"/>
                  </a:cubicBezTo>
                  <a:close/>
                </a:path>
              </a:pathLst>
            </a:custGeom>
            <a:solidFill>
              <a:srgbClr val="FFFFFF"/>
            </a:solidFill>
            <a:ln w="2286" cap="flat">
              <a:noFill/>
              <a:prstDash val="solid"/>
              <a:miter/>
            </a:ln>
          </p:spPr>
          <p:txBody>
            <a:bodyPr rtlCol="0" anchor="ctr"/>
            <a:lstStyle/>
            <a:p>
              <a:endParaRPr lang="en-US"/>
            </a:p>
          </p:txBody>
        </p:sp>
        <p:sp>
          <p:nvSpPr>
            <p:cNvPr id="52" name="Freeform 502">
              <a:extLst>
                <a:ext uri="{FF2B5EF4-FFF2-40B4-BE49-F238E27FC236}">
                  <a16:creationId xmlns:a16="http://schemas.microsoft.com/office/drawing/2014/main" id="{F69AFD1D-822B-BA07-9DC2-7030ADE395AC}"/>
                </a:ext>
              </a:extLst>
            </p:cNvPr>
            <p:cNvSpPr/>
            <p:nvPr/>
          </p:nvSpPr>
          <p:spPr>
            <a:xfrm>
              <a:off x="7428180" y="3399510"/>
              <a:ext cx="1143" cy="2286"/>
            </a:xfrm>
            <a:custGeom>
              <a:avLst/>
              <a:gdLst>
                <a:gd name="connsiteX0" fmla="*/ 1143 w 1143"/>
                <a:gd name="connsiteY0" fmla="*/ 0 h 2286"/>
                <a:gd name="connsiteX1" fmla="*/ 0 w 1143"/>
                <a:gd name="connsiteY1" fmla="*/ 0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5" y="0"/>
                    <a:pt x="228" y="0"/>
                    <a:pt x="0" y="0"/>
                  </a:cubicBezTo>
                  <a:cubicBezTo>
                    <a:pt x="228" y="0"/>
                    <a:pt x="685" y="0"/>
                    <a:pt x="1143" y="0"/>
                  </a:cubicBezTo>
                  <a:close/>
                </a:path>
              </a:pathLst>
            </a:custGeom>
            <a:solidFill>
              <a:srgbClr val="FFFFFF"/>
            </a:solidFill>
            <a:ln w="2286" cap="flat">
              <a:noFill/>
              <a:prstDash val="solid"/>
              <a:miter/>
            </a:ln>
          </p:spPr>
          <p:txBody>
            <a:bodyPr rtlCol="0" anchor="ctr"/>
            <a:lstStyle/>
            <a:p>
              <a:endParaRPr lang="en-US"/>
            </a:p>
          </p:txBody>
        </p:sp>
        <p:sp>
          <p:nvSpPr>
            <p:cNvPr id="53" name="Freeform 503">
              <a:extLst>
                <a:ext uri="{FF2B5EF4-FFF2-40B4-BE49-F238E27FC236}">
                  <a16:creationId xmlns:a16="http://schemas.microsoft.com/office/drawing/2014/main" id="{BCAF735E-7AD8-282D-0271-770070E2F9D7}"/>
                </a:ext>
              </a:extLst>
            </p:cNvPr>
            <p:cNvSpPr/>
            <p:nvPr/>
          </p:nvSpPr>
          <p:spPr>
            <a:xfrm>
              <a:off x="7424065" y="3399510"/>
              <a:ext cx="1600" cy="2286"/>
            </a:xfrm>
            <a:custGeom>
              <a:avLst/>
              <a:gdLst>
                <a:gd name="connsiteX0" fmla="*/ 1600 w 1600"/>
                <a:gd name="connsiteY0" fmla="*/ 0 h 2286"/>
                <a:gd name="connsiteX1" fmla="*/ 0 w 1600"/>
                <a:gd name="connsiteY1" fmla="*/ 0 h 2286"/>
                <a:gd name="connsiteX2" fmla="*/ 1600 w 1600"/>
                <a:gd name="connsiteY2" fmla="*/ 0 h 2286"/>
              </a:gdLst>
              <a:ahLst/>
              <a:cxnLst>
                <a:cxn ang="0">
                  <a:pos x="connsiteX0" y="connsiteY0"/>
                </a:cxn>
                <a:cxn ang="0">
                  <a:pos x="connsiteX1" y="connsiteY1"/>
                </a:cxn>
                <a:cxn ang="0">
                  <a:pos x="connsiteX2" y="connsiteY2"/>
                </a:cxn>
              </a:cxnLst>
              <a:rect l="l" t="t" r="r" b="b"/>
              <a:pathLst>
                <a:path w="1600" h="2286">
                  <a:moveTo>
                    <a:pt x="1600" y="0"/>
                  </a:moveTo>
                  <a:cubicBezTo>
                    <a:pt x="1143" y="0"/>
                    <a:pt x="457" y="0"/>
                    <a:pt x="0" y="0"/>
                  </a:cubicBezTo>
                  <a:cubicBezTo>
                    <a:pt x="686" y="0"/>
                    <a:pt x="1143" y="0"/>
                    <a:pt x="1600" y="0"/>
                  </a:cubicBezTo>
                  <a:close/>
                </a:path>
              </a:pathLst>
            </a:custGeom>
            <a:solidFill>
              <a:srgbClr val="FFFFFF"/>
            </a:solidFill>
            <a:ln w="2286" cap="flat">
              <a:noFill/>
              <a:prstDash val="solid"/>
              <a:miter/>
            </a:ln>
          </p:spPr>
          <p:txBody>
            <a:bodyPr rtlCol="0" anchor="ctr"/>
            <a:lstStyle/>
            <a:p>
              <a:endParaRPr lang="en-US"/>
            </a:p>
          </p:txBody>
        </p:sp>
        <p:sp>
          <p:nvSpPr>
            <p:cNvPr id="54" name="Freeform 504">
              <a:extLst>
                <a:ext uri="{FF2B5EF4-FFF2-40B4-BE49-F238E27FC236}">
                  <a16:creationId xmlns:a16="http://schemas.microsoft.com/office/drawing/2014/main" id="{96129C28-69A5-75B8-04DD-B032F1DB1F6E}"/>
                </a:ext>
              </a:extLst>
            </p:cNvPr>
            <p:cNvSpPr/>
            <p:nvPr/>
          </p:nvSpPr>
          <p:spPr>
            <a:xfrm>
              <a:off x="7416064" y="3398824"/>
              <a:ext cx="2057" cy="228"/>
            </a:xfrm>
            <a:custGeom>
              <a:avLst/>
              <a:gdLst>
                <a:gd name="connsiteX0" fmla="*/ 2057 w 2057"/>
                <a:gd name="connsiteY0" fmla="*/ 229 h 228"/>
                <a:gd name="connsiteX1" fmla="*/ 0 w 2057"/>
                <a:gd name="connsiteY1" fmla="*/ 0 h 228"/>
                <a:gd name="connsiteX2" fmla="*/ 2057 w 2057"/>
                <a:gd name="connsiteY2" fmla="*/ 229 h 228"/>
              </a:gdLst>
              <a:ahLst/>
              <a:cxnLst>
                <a:cxn ang="0">
                  <a:pos x="connsiteX0" y="connsiteY0"/>
                </a:cxn>
                <a:cxn ang="0">
                  <a:pos x="connsiteX1" y="connsiteY1"/>
                </a:cxn>
                <a:cxn ang="0">
                  <a:pos x="connsiteX2" y="connsiteY2"/>
                </a:cxn>
              </a:cxnLst>
              <a:rect l="l" t="t" r="r" b="b"/>
              <a:pathLst>
                <a:path w="2057" h="228">
                  <a:moveTo>
                    <a:pt x="2057" y="229"/>
                  </a:moveTo>
                  <a:cubicBezTo>
                    <a:pt x="1371" y="229"/>
                    <a:pt x="686" y="0"/>
                    <a:pt x="0" y="0"/>
                  </a:cubicBezTo>
                  <a:cubicBezTo>
                    <a:pt x="914" y="229"/>
                    <a:pt x="1371" y="229"/>
                    <a:pt x="2057" y="229"/>
                  </a:cubicBezTo>
                  <a:close/>
                </a:path>
              </a:pathLst>
            </a:custGeom>
            <a:solidFill>
              <a:srgbClr val="FFFFFF"/>
            </a:solidFill>
            <a:ln w="2286" cap="flat">
              <a:noFill/>
              <a:prstDash val="solid"/>
              <a:miter/>
            </a:ln>
          </p:spPr>
          <p:txBody>
            <a:bodyPr rtlCol="0" anchor="ctr"/>
            <a:lstStyle/>
            <a:p>
              <a:endParaRPr lang="en-US"/>
            </a:p>
          </p:txBody>
        </p:sp>
        <p:sp>
          <p:nvSpPr>
            <p:cNvPr id="55" name="Freeform 505">
              <a:extLst>
                <a:ext uri="{FF2B5EF4-FFF2-40B4-BE49-F238E27FC236}">
                  <a16:creationId xmlns:a16="http://schemas.microsoft.com/office/drawing/2014/main" id="{64589978-44B2-2F65-EADB-9B1240D0DE2D}"/>
                </a:ext>
              </a:extLst>
            </p:cNvPr>
            <p:cNvSpPr/>
            <p:nvPr/>
          </p:nvSpPr>
          <p:spPr>
            <a:xfrm>
              <a:off x="7420179" y="3399282"/>
              <a:ext cx="1828" cy="228"/>
            </a:xfrm>
            <a:custGeom>
              <a:avLst/>
              <a:gdLst>
                <a:gd name="connsiteX0" fmla="*/ 1828 w 1828"/>
                <a:gd name="connsiteY0" fmla="*/ 229 h 228"/>
                <a:gd name="connsiteX1" fmla="*/ 0 w 1828"/>
                <a:gd name="connsiteY1" fmla="*/ 0 h 228"/>
                <a:gd name="connsiteX2" fmla="*/ 1828 w 1828"/>
                <a:gd name="connsiteY2" fmla="*/ 229 h 228"/>
              </a:gdLst>
              <a:ahLst/>
              <a:cxnLst>
                <a:cxn ang="0">
                  <a:pos x="connsiteX0" y="connsiteY0"/>
                </a:cxn>
                <a:cxn ang="0">
                  <a:pos x="connsiteX1" y="connsiteY1"/>
                </a:cxn>
                <a:cxn ang="0">
                  <a:pos x="connsiteX2" y="connsiteY2"/>
                </a:cxn>
              </a:cxnLst>
              <a:rect l="l" t="t" r="r" b="b"/>
              <a:pathLst>
                <a:path w="1828" h="228">
                  <a:moveTo>
                    <a:pt x="1828" y="229"/>
                  </a:moveTo>
                  <a:cubicBezTo>
                    <a:pt x="1143" y="229"/>
                    <a:pt x="685" y="229"/>
                    <a:pt x="0" y="0"/>
                  </a:cubicBezTo>
                  <a:cubicBezTo>
                    <a:pt x="685" y="0"/>
                    <a:pt x="1143" y="0"/>
                    <a:pt x="1828" y="229"/>
                  </a:cubicBezTo>
                  <a:close/>
                </a:path>
              </a:pathLst>
            </a:custGeom>
            <a:solidFill>
              <a:srgbClr val="FFFFFF"/>
            </a:solidFill>
            <a:ln w="2286" cap="flat">
              <a:noFill/>
              <a:prstDash val="solid"/>
              <a:miter/>
            </a:ln>
          </p:spPr>
          <p:txBody>
            <a:bodyPr rtlCol="0" anchor="ctr"/>
            <a:lstStyle/>
            <a:p>
              <a:endParaRPr lang="en-US"/>
            </a:p>
          </p:txBody>
        </p:sp>
        <p:sp>
          <p:nvSpPr>
            <p:cNvPr id="56" name="Freeform 506">
              <a:extLst>
                <a:ext uri="{FF2B5EF4-FFF2-40B4-BE49-F238E27FC236}">
                  <a16:creationId xmlns:a16="http://schemas.microsoft.com/office/drawing/2014/main" id="{C884EAE1-4977-B448-EBA1-87C30057C64E}"/>
                </a:ext>
              </a:extLst>
            </p:cNvPr>
            <p:cNvSpPr/>
            <p:nvPr/>
          </p:nvSpPr>
          <p:spPr>
            <a:xfrm>
              <a:off x="7450812" y="3427171"/>
              <a:ext cx="2286" cy="2286"/>
            </a:xfrm>
            <a:custGeom>
              <a:avLst/>
              <a:gdLst>
                <a:gd name="connsiteX0" fmla="*/ 0 w 2286"/>
                <a:gd name="connsiteY0" fmla="*/ 0 h 2286"/>
                <a:gd name="connsiteX1" fmla="*/ 0 w 2286"/>
                <a:gd name="connsiteY1" fmla="*/ 2286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686"/>
                    <a:pt x="0" y="1372"/>
                    <a:pt x="0" y="2286"/>
                  </a:cubicBezTo>
                  <a:cubicBezTo>
                    <a:pt x="0" y="1600"/>
                    <a:pt x="0" y="686"/>
                    <a:pt x="0" y="0"/>
                  </a:cubicBezTo>
                  <a:close/>
                </a:path>
              </a:pathLst>
            </a:custGeom>
            <a:solidFill>
              <a:srgbClr val="FFFFFF"/>
            </a:solidFill>
            <a:ln w="2286" cap="flat">
              <a:noFill/>
              <a:prstDash val="solid"/>
              <a:miter/>
            </a:ln>
          </p:spPr>
          <p:txBody>
            <a:bodyPr rtlCol="0" anchor="ctr"/>
            <a:lstStyle/>
            <a:p>
              <a:endParaRPr lang="en-US"/>
            </a:p>
          </p:txBody>
        </p:sp>
        <p:sp>
          <p:nvSpPr>
            <p:cNvPr id="57" name="Freeform 507">
              <a:extLst>
                <a:ext uri="{FF2B5EF4-FFF2-40B4-BE49-F238E27FC236}">
                  <a16:creationId xmlns:a16="http://schemas.microsoft.com/office/drawing/2014/main" id="{67E308D6-E403-E780-43C6-42635636B924}"/>
                </a:ext>
              </a:extLst>
            </p:cNvPr>
            <p:cNvSpPr/>
            <p:nvPr/>
          </p:nvSpPr>
          <p:spPr>
            <a:xfrm>
              <a:off x="7450812" y="3425113"/>
              <a:ext cx="2286" cy="1600"/>
            </a:xfrm>
            <a:custGeom>
              <a:avLst/>
              <a:gdLst>
                <a:gd name="connsiteX0" fmla="*/ 0 w 2286"/>
                <a:gd name="connsiteY0" fmla="*/ 0 h 1600"/>
                <a:gd name="connsiteX1" fmla="*/ 0 w 2286"/>
                <a:gd name="connsiteY1" fmla="*/ 1600 h 1600"/>
                <a:gd name="connsiteX2" fmla="*/ 0 w 2286"/>
                <a:gd name="connsiteY2" fmla="*/ 0 h 1600"/>
              </a:gdLst>
              <a:ahLst/>
              <a:cxnLst>
                <a:cxn ang="0">
                  <a:pos x="connsiteX0" y="connsiteY0"/>
                </a:cxn>
                <a:cxn ang="0">
                  <a:pos x="connsiteX1" y="connsiteY1"/>
                </a:cxn>
                <a:cxn ang="0">
                  <a:pos x="connsiteX2" y="connsiteY2"/>
                </a:cxn>
              </a:cxnLst>
              <a:rect l="l" t="t" r="r" b="b"/>
              <a:pathLst>
                <a:path w="2286" h="1600">
                  <a:moveTo>
                    <a:pt x="0" y="0"/>
                  </a:moveTo>
                  <a:cubicBezTo>
                    <a:pt x="0" y="457"/>
                    <a:pt x="0" y="1143"/>
                    <a:pt x="0" y="1600"/>
                  </a:cubicBezTo>
                  <a:cubicBezTo>
                    <a:pt x="0" y="1143"/>
                    <a:pt x="0" y="457"/>
                    <a:pt x="0" y="0"/>
                  </a:cubicBezTo>
                  <a:close/>
                </a:path>
              </a:pathLst>
            </a:custGeom>
            <a:solidFill>
              <a:srgbClr val="FFFFFF"/>
            </a:solidFill>
            <a:ln w="2286" cap="flat">
              <a:noFill/>
              <a:prstDash val="solid"/>
              <a:miter/>
            </a:ln>
          </p:spPr>
          <p:txBody>
            <a:bodyPr rtlCol="0" anchor="ctr"/>
            <a:lstStyle/>
            <a:p>
              <a:endParaRPr lang="en-US"/>
            </a:p>
          </p:txBody>
        </p:sp>
        <p:sp>
          <p:nvSpPr>
            <p:cNvPr id="58" name="Freeform 508">
              <a:extLst>
                <a:ext uri="{FF2B5EF4-FFF2-40B4-BE49-F238E27FC236}">
                  <a16:creationId xmlns:a16="http://schemas.microsoft.com/office/drawing/2014/main" id="{F5BE5958-184C-4707-33A2-0476C1DD2DA7}"/>
                </a:ext>
              </a:extLst>
            </p:cNvPr>
            <p:cNvSpPr/>
            <p:nvPr/>
          </p:nvSpPr>
          <p:spPr>
            <a:xfrm>
              <a:off x="7450812" y="3422827"/>
              <a:ext cx="2286" cy="1828"/>
            </a:xfrm>
            <a:custGeom>
              <a:avLst/>
              <a:gdLst>
                <a:gd name="connsiteX0" fmla="*/ 0 w 2286"/>
                <a:gd name="connsiteY0" fmla="*/ 0 h 1828"/>
                <a:gd name="connsiteX1" fmla="*/ 0 w 2286"/>
                <a:gd name="connsiteY1" fmla="*/ 1829 h 1828"/>
                <a:gd name="connsiteX2" fmla="*/ 0 w 2286"/>
                <a:gd name="connsiteY2" fmla="*/ 0 h 1828"/>
              </a:gdLst>
              <a:ahLst/>
              <a:cxnLst>
                <a:cxn ang="0">
                  <a:pos x="connsiteX0" y="connsiteY0"/>
                </a:cxn>
                <a:cxn ang="0">
                  <a:pos x="connsiteX1" y="connsiteY1"/>
                </a:cxn>
                <a:cxn ang="0">
                  <a:pos x="connsiteX2" y="connsiteY2"/>
                </a:cxn>
              </a:cxnLst>
              <a:rect l="l" t="t" r="r" b="b"/>
              <a:pathLst>
                <a:path w="2286" h="1828">
                  <a:moveTo>
                    <a:pt x="0" y="0"/>
                  </a:moveTo>
                  <a:cubicBezTo>
                    <a:pt x="0" y="457"/>
                    <a:pt x="0" y="1143"/>
                    <a:pt x="0" y="1829"/>
                  </a:cubicBezTo>
                  <a:cubicBezTo>
                    <a:pt x="0"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59" name="Freeform 509">
              <a:extLst>
                <a:ext uri="{FF2B5EF4-FFF2-40B4-BE49-F238E27FC236}">
                  <a16:creationId xmlns:a16="http://schemas.microsoft.com/office/drawing/2014/main" id="{63A62C53-9B21-D4B8-AC79-4D2B53A6EEF6}"/>
                </a:ext>
              </a:extLst>
            </p:cNvPr>
            <p:cNvSpPr/>
            <p:nvPr/>
          </p:nvSpPr>
          <p:spPr>
            <a:xfrm>
              <a:off x="7450812" y="3429914"/>
              <a:ext cx="2286" cy="2057"/>
            </a:xfrm>
            <a:custGeom>
              <a:avLst/>
              <a:gdLst>
                <a:gd name="connsiteX0" fmla="*/ 0 w 2286"/>
                <a:gd name="connsiteY0" fmla="*/ 0 h 2057"/>
                <a:gd name="connsiteX1" fmla="*/ 0 w 2286"/>
                <a:gd name="connsiteY1" fmla="*/ 2057 h 2057"/>
                <a:gd name="connsiteX2" fmla="*/ 0 w 2286"/>
                <a:gd name="connsiteY2" fmla="*/ 0 h 2057"/>
              </a:gdLst>
              <a:ahLst/>
              <a:cxnLst>
                <a:cxn ang="0">
                  <a:pos x="connsiteX0" y="connsiteY0"/>
                </a:cxn>
                <a:cxn ang="0">
                  <a:pos x="connsiteX1" y="connsiteY1"/>
                </a:cxn>
                <a:cxn ang="0">
                  <a:pos x="connsiteX2" y="connsiteY2"/>
                </a:cxn>
              </a:cxnLst>
              <a:rect l="l" t="t" r="r" b="b"/>
              <a:pathLst>
                <a:path w="2286" h="2057">
                  <a:moveTo>
                    <a:pt x="0" y="0"/>
                  </a:moveTo>
                  <a:cubicBezTo>
                    <a:pt x="0" y="686"/>
                    <a:pt x="0" y="1372"/>
                    <a:pt x="0" y="2057"/>
                  </a:cubicBezTo>
                  <a:cubicBezTo>
                    <a:pt x="0" y="1372"/>
                    <a:pt x="0" y="686"/>
                    <a:pt x="0" y="0"/>
                  </a:cubicBezTo>
                  <a:close/>
                </a:path>
              </a:pathLst>
            </a:custGeom>
            <a:solidFill>
              <a:srgbClr val="FFFFFF"/>
            </a:solidFill>
            <a:ln w="2286" cap="flat">
              <a:noFill/>
              <a:prstDash val="solid"/>
              <a:miter/>
            </a:ln>
          </p:spPr>
          <p:txBody>
            <a:bodyPr rtlCol="0" anchor="ctr"/>
            <a:lstStyle/>
            <a:p>
              <a:endParaRPr lang="en-US"/>
            </a:p>
          </p:txBody>
        </p:sp>
        <p:sp>
          <p:nvSpPr>
            <p:cNvPr id="60" name="Freeform 510">
              <a:extLst>
                <a:ext uri="{FF2B5EF4-FFF2-40B4-BE49-F238E27FC236}">
                  <a16:creationId xmlns:a16="http://schemas.microsoft.com/office/drawing/2014/main" id="{524FC69B-9DAA-44A7-63DE-8EF93DF9E736}"/>
                </a:ext>
              </a:extLst>
            </p:cNvPr>
            <p:cNvSpPr/>
            <p:nvPr/>
          </p:nvSpPr>
          <p:spPr>
            <a:xfrm>
              <a:off x="7387032" y="3410753"/>
              <a:ext cx="56692" cy="406637"/>
            </a:xfrm>
            <a:custGeom>
              <a:avLst/>
              <a:gdLst>
                <a:gd name="connsiteX0" fmla="*/ 55778 w 56692"/>
                <a:gd name="connsiteY0" fmla="*/ 7502 h 406637"/>
                <a:gd name="connsiteX1" fmla="*/ 55321 w 56692"/>
                <a:gd name="connsiteY1" fmla="*/ 1787 h 406637"/>
                <a:gd name="connsiteX2" fmla="*/ 56692 w 56692"/>
                <a:gd name="connsiteY2" fmla="*/ 2015 h 406637"/>
                <a:gd name="connsiteX3" fmla="*/ 41148 w 56692"/>
                <a:gd name="connsiteY3" fmla="*/ 1787 h 406637"/>
                <a:gd name="connsiteX4" fmla="*/ 28117 w 56692"/>
                <a:gd name="connsiteY4" fmla="*/ 872 h 406637"/>
                <a:gd name="connsiteX5" fmla="*/ 8915 w 56692"/>
                <a:gd name="connsiteY5" fmla="*/ 12531 h 406637"/>
                <a:gd name="connsiteX6" fmla="*/ 9601 w 56692"/>
                <a:gd name="connsiteY6" fmla="*/ 30590 h 406637"/>
                <a:gd name="connsiteX7" fmla="*/ 9372 w 56692"/>
                <a:gd name="connsiteY7" fmla="*/ 87283 h 406637"/>
                <a:gd name="connsiteX8" fmla="*/ 5257 w 56692"/>
                <a:gd name="connsiteY8" fmla="*/ 119059 h 406637"/>
                <a:gd name="connsiteX9" fmla="*/ 0 w 56692"/>
                <a:gd name="connsiteY9" fmla="*/ 395436 h 406637"/>
                <a:gd name="connsiteX10" fmla="*/ 0 w 56692"/>
                <a:gd name="connsiteY10" fmla="*/ 406637 h 406637"/>
                <a:gd name="connsiteX11" fmla="*/ 25603 w 56692"/>
                <a:gd name="connsiteY11" fmla="*/ 325484 h 406637"/>
                <a:gd name="connsiteX12" fmla="*/ 55778 w 56692"/>
                <a:gd name="connsiteY12" fmla="*/ 7502 h 40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692" h="406637">
                  <a:moveTo>
                    <a:pt x="55778" y="7502"/>
                  </a:moveTo>
                  <a:cubicBezTo>
                    <a:pt x="55778" y="5673"/>
                    <a:pt x="55549" y="3616"/>
                    <a:pt x="55321" y="1787"/>
                  </a:cubicBezTo>
                  <a:cubicBezTo>
                    <a:pt x="55778" y="1787"/>
                    <a:pt x="56235" y="2015"/>
                    <a:pt x="56692" y="2015"/>
                  </a:cubicBezTo>
                  <a:cubicBezTo>
                    <a:pt x="53263" y="1330"/>
                    <a:pt x="48234" y="1558"/>
                    <a:pt x="41148" y="1787"/>
                  </a:cubicBezTo>
                  <a:cubicBezTo>
                    <a:pt x="36804" y="2015"/>
                    <a:pt x="32232" y="2015"/>
                    <a:pt x="28117" y="872"/>
                  </a:cubicBezTo>
                  <a:cubicBezTo>
                    <a:pt x="17373" y="-2099"/>
                    <a:pt x="9829" y="2701"/>
                    <a:pt x="8915" y="12531"/>
                  </a:cubicBezTo>
                  <a:cubicBezTo>
                    <a:pt x="8229" y="19846"/>
                    <a:pt x="7772" y="23275"/>
                    <a:pt x="9601" y="30590"/>
                  </a:cubicBezTo>
                  <a:cubicBezTo>
                    <a:pt x="25146" y="40420"/>
                    <a:pt x="21945" y="77453"/>
                    <a:pt x="9372" y="87283"/>
                  </a:cubicBezTo>
                  <a:cubicBezTo>
                    <a:pt x="2057" y="100313"/>
                    <a:pt x="5715" y="105343"/>
                    <a:pt x="5257" y="119059"/>
                  </a:cubicBezTo>
                  <a:cubicBezTo>
                    <a:pt x="1143" y="211184"/>
                    <a:pt x="685" y="303310"/>
                    <a:pt x="0" y="395436"/>
                  </a:cubicBezTo>
                  <a:cubicBezTo>
                    <a:pt x="0" y="399094"/>
                    <a:pt x="0" y="402980"/>
                    <a:pt x="0" y="406637"/>
                  </a:cubicBezTo>
                  <a:cubicBezTo>
                    <a:pt x="12573" y="380806"/>
                    <a:pt x="21488" y="353145"/>
                    <a:pt x="25603" y="325484"/>
                  </a:cubicBezTo>
                  <a:cubicBezTo>
                    <a:pt x="30861" y="293480"/>
                    <a:pt x="55778" y="44306"/>
                    <a:pt x="55778" y="7502"/>
                  </a:cubicBezTo>
                  <a:close/>
                </a:path>
              </a:pathLst>
            </a:custGeom>
            <a:solidFill>
              <a:srgbClr val="FFC000"/>
            </a:solidFill>
            <a:ln w="2286" cap="flat">
              <a:noFill/>
              <a:prstDash val="solid"/>
              <a:miter/>
            </a:ln>
          </p:spPr>
          <p:txBody>
            <a:bodyPr rtlCol="0" anchor="ctr"/>
            <a:lstStyle/>
            <a:p>
              <a:endParaRPr lang="en-US"/>
            </a:p>
          </p:txBody>
        </p:sp>
        <p:sp>
          <p:nvSpPr>
            <p:cNvPr id="61" name="Freeform 511">
              <a:extLst>
                <a:ext uri="{FF2B5EF4-FFF2-40B4-BE49-F238E27FC236}">
                  <a16:creationId xmlns:a16="http://schemas.microsoft.com/office/drawing/2014/main" id="{DE91B932-C836-684E-8CB1-328E52B8326F}"/>
                </a:ext>
              </a:extLst>
            </p:cNvPr>
            <p:cNvSpPr/>
            <p:nvPr/>
          </p:nvSpPr>
          <p:spPr>
            <a:xfrm>
              <a:off x="7450583" y="3432657"/>
              <a:ext cx="2286" cy="2743"/>
            </a:xfrm>
            <a:custGeom>
              <a:avLst/>
              <a:gdLst>
                <a:gd name="connsiteX0" fmla="*/ 0 w 2286"/>
                <a:gd name="connsiteY0" fmla="*/ 0 h 2743"/>
                <a:gd name="connsiteX1" fmla="*/ 0 w 2286"/>
                <a:gd name="connsiteY1" fmla="*/ 2743 h 2743"/>
                <a:gd name="connsiteX2" fmla="*/ 0 w 2286"/>
                <a:gd name="connsiteY2" fmla="*/ 0 h 2743"/>
              </a:gdLst>
              <a:ahLst/>
              <a:cxnLst>
                <a:cxn ang="0">
                  <a:pos x="connsiteX0" y="connsiteY0"/>
                </a:cxn>
                <a:cxn ang="0">
                  <a:pos x="connsiteX1" y="connsiteY1"/>
                </a:cxn>
                <a:cxn ang="0">
                  <a:pos x="connsiteX2" y="connsiteY2"/>
                </a:cxn>
              </a:cxnLst>
              <a:rect l="l" t="t" r="r" b="b"/>
              <a:pathLst>
                <a:path w="2286" h="2743">
                  <a:moveTo>
                    <a:pt x="0" y="0"/>
                  </a:moveTo>
                  <a:cubicBezTo>
                    <a:pt x="0" y="914"/>
                    <a:pt x="0" y="1829"/>
                    <a:pt x="0" y="2743"/>
                  </a:cubicBezTo>
                  <a:cubicBezTo>
                    <a:pt x="0" y="1829"/>
                    <a:pt x="0" y="914"/>
                    <a:pt x="0" y="0"/>
                  </a:cubicBezTo>
                  <a:close/>
                </a:path>
              </a:pathLst>
            </a:custGeom>
            <a:solidFill>
              <a:srgbClr val="FFFFFF"/>
            </a:solidFill>
            <a:ln w="2286" cap="flat">
              <a:noFill/>
              <a:prstDash val="solid"/>
              <a:miter/>
            </a:ln>
          </p:spPr>
          <p:txBody>
            <a:bodyPr rtlCol="0" anchor="ctr"/>
            <a:lstStyle/>
            <a:p>
              <a:endParaRPr lang="en-US"/>
            </a:p>
          </p:txBody>
        </p:sp>
        <p:sp>
          <p:nvSpPr>
            <p:cNvPr id="62" name="Freeform 512">
              <a:extLst>
                <a:ext uri="{FF2B5EF4-FFF2-40B4-BE49-F238E27FC236}">
                  <a16:creationId xmlns:a16="http://schemas.microsoft.com/office/drawing/2014/main" id="{71881E96-4CF1-AC81-F00F-9796638C1D1A}"/>
                </a:ext>
              </a:extLst>
            </p:cNvPr>
            <p:cNvSpPr/>
            <p:nvPr/>
          </p:nvSpPr>
          <p:spPr>
            <a:xfrm>
              <a:off x="7450126" y="3418255"/>
              <a:ext cx="228" cy="1143"/>
            </a:xfrm>
            <a:custGeom>
              <a:avLst/>
              <a:gdLst>
                <a:gd name="connsiteX0" fmla="*/ 0 w 228"/>
                <a:gd name="connsiteY0" fmla="*/ 0 h 1143"/>
                <a:gd name="connsiteX1" fmla="*/ 229 w 228"/>
                <a:gd name="connsiteY1" fmla="*/ 1143 h 1143"/>
                <a:gd name="connsiteX2" fmla="*/ 0 w 228"/>
                <a:gd name="connsiteY2" fmla="*/ 0 h 1143"/>
              </a:gdLst>
              <a:ahLst/>
              <a:cxnLst>
                <a:cxn ang="0">
                  <a:pos x="connsiteX0" y="connsiteY0"/>
                </a:cxn>
                <a:cxn ang="0">
                  <a:pos x="connsiteX1" y="connsiteY1"/>
                </a:cxn>
                <a:cxn ang="0">
                  <a:pos x="connsiteX2" y="connsiteY2"/>
                </a:cxn>
              </a:cxnLst>
              <a:rect l="l" t="t" r="r" b="b"/>
              <a:pathLst>
                <a:path w="228" h="1143">
                  <a:moveTo>
                    <a:pt x="0" y="0"/>
                  </a:moveTo>
                  <a:cubicBezTo>
                    <a:pt x="0" y="457"/>
                    <a:pt x="229" y="686"/>
                    <a:pt x="229" y="1143"/>
                  </a:cubicBezTo>
                  <a:cubicBezTo>
                    <a:pt x="0" y="686"/>
                    <a:pt x="0" y="229"/>
                    <a:pt x="0" y="0"/>
                  </a:cubicBezTo>
                  <a:close/>
                </a:path>
              </a:pathLst>
            </a:custGeom>
            <a:solidFill>
              <a:srgbClr val="FFFFFF"/>
            </a:solidFill>
            <a:ln w="2286" cap="flat">
              <a:noFill/>
              <a:prstDash val="solid"/>
              <a:miter/>
            </a:ln>
          </p:spPr>
          <p:txBody>
            <a:bodyPr rtlCol="0" anchor="ctr"/>
            <a:lstStyle/>
            <a:p>
              <a:endParaRPr lang="en-US"/>
            </a:p>
          </p:txBody>
        </p:sp>
        <p:sp>
          <p:nvSpPr>
            <p:cNvPr id="63" name="Freeform 513">
              <a:extLst>
                <a:ext uri="{FF2B5EF4-FFF2-40B4-BE49-F238E27FC236}">
                  <a16:creationId xmlns:a16="http://schemas.microsoft.com/office/drawing/2014/main" id="{84637ED9-EDE7-244D-623D-DA0D4622560C}"/>
                </a:ext>
              </a:extLst>
            </p:cNvPr>
            <p:cNvSpPr/>
            <p:nvPr/>
          </p:nvSpPr>
          <p:spPr>
            <a:xfrm>
              <a:off x="7445325" y="3413226"/>
              <a:ext cx="1143" cy="457"/>
            </a:xfrm>
            <a:custGeom>
              <a:avLst/>
              <a:gdLst>
                <a:gd name="connsiteX0" fmla="*/ 0 w 1143"/>
                <a:gd name="connsiteY0" fmla="*/ 0 h 457"/>
                <a:gd name="connsiteX1" fmla="*/ 1143 w 1143"/>
                <a:gd name="connsiteY1" fmla="*/ 457 h 457"/>
                <a:gd name="connsiteX2" fmla="*/ 0 w 1143"/>
                <a:gd name="connsiteY2" fmla="*/ 0 h 457"/>
              </a:gdLst>
              <a:ahLst/>
              <a:cxnLst>
                <a:cxn ang="0">
                  <a:pos x="connsiteX0" y="connsiteY0"/>
                </a:cxn>
                <a:cxn ang="0">
                  <a:pos x="connsiteX1" y="connsiteY1"/>
                </a:cxn>
                <a:cxn ang="0">
                  <a:pos x="connsiteX2" y="connsiteY2"/>
                </a:cxn>
              </a:cxnLst>
              <a:rect l="l" t="t" r="r" b="b"/>
              <a:pathLst>
                <a:path w="1143" h="457">
                  <a:moveTo>
                    <a:pt x="0" y="0"/>
                  </a:moveTo>
                  <a:cubicBezTo>
                    <a:pt x="457" y="229"/>
                    <a:pt x="685" y="229"/>
                    <a:pt x="1143" y="457"/>
                  </a:cubicBezTo>
                  <a:cubicBezTo>
                    <a:pt x="685" y="229"/>
                    <a:pt x="457" y="229"/>
                    <a:pt x="0" y="0"/>
                  </a:cubicBezTo>
                  <a:close/>
                </a:path>
              </a:pathLst>
            </a:custGeom>
            <a:solidFill>
              <a:srgbClr val="FFFFFF"/>
            </a:solidFill>
            <a:ln w="2286" cap="flat">
              <a:noFill/>
              <a:prstDash val="solid"/>
              <a:miter/>
            </a:ln>
          </p:spPr>
          <p:txBody>
            <a:bodyPr rtlCol="0" anchor="ctr"/>
            <a:lstStyle/>
            <a:p>
              <a:endParaRPr lang="en-US"/>
            </a:p>
          </p:txBody>
        </p:sp>
        <p:sp>
          <p:nvSpPr>
            <p:cNvPr id="64" name="Freeform 514">
              <a:extLst>
                <a:ext uri="{FF2B5EF4-FFF2-40B4-BE49-F238E27FC236}">
                  <a16:creationId xmlns:a16="http://schemas.microsoft.com/office/drawing/2014/main" id="{8ED2C024-7780-C674-481D-F987E3060073}"/>
                </a:ext>
              </a:extLst>
            </p:cNvPr>
            <p:cNvSpPr/>
            <p:nvPr/>
          </p:nvSpPr>
          <p:spPr>
            <a:xfrm>
              <a:off x="7450583" y="3421227"/>
              <a:ext cx="228" cy="1371"/>
            </a:xfrm>
            <a:custGeom>
              <a:avLst/>
              <a:gdLst>
                <a:gd name="connsiteX0" fmla="*/ 0 w 228"/>
                <a:gd name="connsiteY0" fmla="*/ 0 h 1371"/>
                <a:gd name="connsiteX1" fmla="*/ 229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0" y="914"/>
                    <a:pt x="229" y="1372"/>
                  </a:cubicBezTo>
                  <a:cubicBezTo>
                    <a:pt x="0" y="914"/>
                    <a:pt x="0" y="457"/>
                    <a:pt x="0" y="0"/>
                  </a:cubicBezTo>
                  <a:close/>
                </a:path>
              </a:pathLst>
            </a:custGeom>
            <a:solidFill>
              <a:srgbClr val="FFFFFF"/>
            </a:solidFill>
            <a:ln w="2286" cap="flat">
              <a:noFill/>
              <a:prstDash val="solid"/>
              <a:miter/>
            </a:ln>
          </p:spPr>
          <p:txBody>
            <a:bodyPr rtlCol="0" anchor="ctr"/>
            <a:lstStyle/>
            <a:p>
              <a:endParaRPr lang="en-US"/>
            </a:p>
          </p:txBody>
        </p:sp>
        <p:sp>
          <p:nvSpPr>
            <p:cNvPr id="65" name="Freeform 515">
              <a:extLst>
                <a:ext uri="{FF2B5EF4-FFF2-40B4-BE49-F238E27FC236}">
                  <a16:creationId xmlns:a16="http://schemas.microsoft.com/office/drawing/2014/main" id="{121C4D1A-A36C-D515-7A22-B0BF99D8B283}"/>
                </a:ext>
              </a:extLst>
            </p:cNvPr>
            <p:cNvSpPr/>
            <p:nvPr/>
          </p:nvSpPr>
          <p:spPr>
            <a:xfrm>
              <a:off x="7444182" y="3412998"/>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685" y="229"/>
                    <a:pt x="1143" y="229"/>
                  </a:cubicBezTo>
                  <a:cubicBezTo>
                    <a:pt x="685" y="0"/>
                    <a:pt x="457" y="0"/>
                    <a:pt x="0" y="0"/>
                  </a:cubicBezTo>
                  <a:close/>
                </a:path>
              </a:pathLst>
            </a:custGeom>
            <a:solidFill>
              <a:srgbClr val="FFFFFF"/>
            </a:solidFill>
            <a:ln w="2286" cap="flat">
              <a:noFill/>
              <a:prstDash val="solid"/>
              <a:miter/>
            </a:ln>
          </p:spPr>
          <p:txBody>
            <a:bodyPr rtlCol="0" anchor="ctr"/>
            <a:lstStyle/>
            <a:p>
              <a:endParaRPr lang="en-US"/>
            </a:p>
          </p:txBody>
        </p:sp>
        <p:sp>
          <p:nvSpPr>
            <p:cNvPr id="66" name="Freeform 516">
              <a:extLst>
                <a:ext uri="{FF2B5EF4-FFF2-40B4-BE49-F238E27FC236}">
                  <a16:creationId xmlns:a16="http://schemas.microsoft.com/office/drawing/2014/main" id="{7690B736-FA42-A3D7-875F-FD5DB644BF7C}"/>
                </a:ext>
              </a:extLst>
            </p:cNvPr>
            <p:cNvSpPr/>
            <p:nvPr/>
          </p:nvSpPr>
          <p:spPr>
            <a:xfrm>
              <a:off x="7447611" y="3414369"/>
              <a:ext cx="685" cy="685"/>
            </a:xfrm>
            <a:custGeom>
              <a:avLst/>
              <a:gdLst>
                <a:gd name="connsiteX0" fmla="*/ 0 w 685"/>
                <a:gd name="connsiteY0" fmla="*/ 0 h 685"/>
                <a:gd name="connsiteX1" fmla="*/ 685 w 685"/>
                <a:gd name="connsiteY1" fmla="*/ 686 h 685"/>
                <a:gd name="connsiteX2" fmla="*/ 0 w 685"/>
                <a:gd name="connsiteY2" fmla="*/ 0 h 685"/>
              </a:gdLst>
              <a:ahLst/>
              <a:cxnLst>
                <a:cxn ang="0">
                  <a:pos x="connsiteX0" y="connsiteY0"/>
                </a:cxn>
                <a:cxn ang="0">
                  <a:pos x="connsiteX1" y="connsiteY1"/>
                </a:cxn>
                <a:cxn ang="0">
                  <a:pos x="connsiteX2" y="connsiteY2"/>
                </a:cxn>
              </a:cxnLst>
              <a:rect l="l" t="t" r="r" b="b"/>
              <a:pathLst>
                <a:path w="685" h="685">
                  <a:moveTo>
                    <a:pt x="0" y="0"/>
                  </a:moveTo>
                  <a:cubicBezTo>
                    <a:pt x="228" y="229"/>
                    <a:pt x="457" y="457"/>
                    <a:pt x="685" y="686"/>
                  </a:cubicBezTo>
                  <a:cubicBezTo>
                    <a:pt x="457" y="229"/>
                    <a:pt x="228" y="0"/>
                    <a:pt x="0" y="0"/>
                  </a:cubicBezTo>
                  <a:close/>
                </a:path>
              </a:pathLst>
            </a:custGeom>
            <a:solidFill>
              <a:srgbClr val="FFFFFF"/>
            </a:solidFill>
            <a:ln w="2286" cap="flat">
              <a:noFill/>
              <a:prstDash val="solid"/>
              <a:miter/>
            </a:ln>
          </p:spPr>
          <p:txBody>
            <a:bodyPr rtlCol="0" anchor="ctr"/>
            <a:lstStyle/>
            <a:p>
              <a:endParaRPr lang="en-US"/>
            </a:p>
          </p:txBody>
        </p:sp>
        <p:sp>
          <p:nvSpPr>
            <p:cNvPr id="67" name="Freeform 517">
              <a:extLst>
                <a:ext uri="{FF2B5EF4-FFF2-40B4-BE49-F238E27FC236}">
                  <a16:creationId xmlns:a16="http://schemas.microsoft.com/office/drawing/2014/main" id="{A9C35058-E3C1-B187-6720-FBA82861F4DB}"/>
                </a:ext>
              </a:extLst>
            </p:cNvPr>
            <p:cNvSpPr/>
            <p:nvPr/>
          </p:nvSpPr>
          <p:spPr>
            <a:xfrm>
              <a:off x="7446697" y="3413683"/>
              <a:ext cx="685" cy="457"/>
            </a:xfrm>
            <a:custGeom>
              <a:avLst/>
              <a:gdLst>
                <a:gd name="connsiteX0" fmla="*/ 0 w 685"/>
                <a:gd name="connsiteY0" fmla="*/ 0 h 457"/>
                <a:gd name="connsiteX1" fmla="*/ 686 w 685"/>
                <a:gd name="connsiteY1" fmla="*/ 457 h 457"/>
                <a:gd name="connsiteX2" fmla="*/ 0 w 685"/>
                <a:gd name="connsiteY2" fmla="*/ 0 h 457"/>
              </a:gdLst>
              <a:ahLst/>
              <a:cxnLst>
                <a:cxn ang="0">
                  <a:pos x="connsiteX0" y="connsiteY0"/>
                </a:cxn>
                <a:cxn ang="0">
                  <a:pos x="connsiteX1" y="connsiteY1"/>
                </a:cxn>
                <a:cxn ang="0">
                  <a:pos x="connsiteX2" y="connsiteY2"/>
                </a:cxn>
              </a:cxnLst>
              <a:rect l="l" t="t" r="r" b="b"/>
              <a:pathLst>
                <a:path w="685" h="457">
                  <a:moveTo>
                    <a:pt x="0" y="0"/>
                  </a:moveTo>
                  <a:cubicBezTo>
                    <a:pt x="229" y="229"/>
                    <a:pt x="457" y="229"/>
                    <a:pt x="686" y="457"/>
                  </a:cubicBezTo>
                  <a:cubicBezTo>
                    <a:pt x="457" y="229"/>
                    <a:pt x="229" y="229"/>
                    <a:pt x="0" y="0"/>
                  </a:cubicBezTo>
                  <a:close/>
                </a:path>
              </a:pathLst>
            </a:custGeom>
            <a:solidFill>
              <a:srgbClr val="FFFFFF"/>
            </a:solidFill>
            <a:ln w="2286" cap="flat">
              <a:noFill/>
              <a:prstDash val="solid"/>
              <a:miter/>
            </a:ln>
          </p:spPr>
          <p:txBody>
            <a:bodyPr rtlCol="0" anchor="ctr"/>
            <a:lstStyle/>
            <a:p>
              <a:endParaRPr lang="en-US"/>
            </a:p>
          </p:txBody>
        </p:sp>
        <p:sp>
          <p:nvSpPr>
            <p:cNvPr id="68" name="Freeform 518">
              <a:extLst>
                <a:ext uri="{FF2B5EF4-FFF2-40B4-BE49-F238E27FC236}">
                  <a16:creationId xmlns:a16="http://schemas.microsoft.com/office/drawing/2014/main" id="{39A886DF-BE6A-8A02-3F40-6BF812C8D49B}"/>
                </a:ext>
              </a:extLst>
            </p:cNvPr>
            <p:cNvSpPr/>
            <p:nvPr/>
          </p:nvSpPr>
          <p:spPr>
            <a:xfrm>
              <a:off x="7449440" y="3416884"/>
              <a:ext cx="457" cy="1143"/>
            </a:xfrm>
            <a:custGeom>
              <a:avLst/>
              <a:gdLst>
                <a:gd name="connsiteX0" fmla="*/ 0 w 457"/>
                <a:gd name="connsiteY0" fmla="*/ 0 h 1143"/>
                <a:gd name="connsiteX1" fmla="*/ 458 w 457"/>
                <a:gd name="connsiteY1" fmla="*/ 1143 h 1143"/>
                <a:gd name="connsiteX2" fmla="*/ 0 w 457"/>
                <a:gd name="connsiteY2" fmla="*/ 0 h 1143"/>
              </a:gdLst>
              <a:ahLst/>
              <a:cxnLst>
                <a:cxn ang="0">
                  <a:pos x="connsiteX0" y="connsiteY0"/>
                </a:cxn>
                <a:cxn ang="0">
                  <a:pos x="connsiteX1" y="connsiteY1"/>
                </a:cxn>
                <a:cxn ang="0">
                  <a:pos x="connsiteX2" y="connsiteY2"/>
                </a:cxn>
              </a:cxnLst>
              <a:rect l="l" t="t" r="r" b="b"/>
              <a:pathLst>
                <a:path w="457" h="1143">
                  <a:moveTo>
                    <a:pt x="0" y="0"/>
                  </a:moveTo>
                  <a:cubicBezTo>
                    <a:pt x="229" y="229"/>
                    <a:pt x="229" y="686"/>
                    <a:pt x="458" y="1143"/>
                  </a:cubicBezTo>
                  <a:cubicBezTo>
                    <a:pt x="458" y="686"/>
                    <a:pt x="229" y="229"/>
                    <a:pt x="0" y="0"/>
                  </a:cubicBezTo>
                  <a:close/>
                </a:path>
              </a:pathLst>
            </a:custGeom>
            <a:solidFill>
              <a:srgbClr val="FFFFFF"/>
            </a:solidFill>
            <a:ln w="2286" cap="flat">
              <a:noFill/>
              <a:prstDash val="solid"/>
              <a:miter/>
            </a:ln>
          </p:spPr>
          <p:txBody>
            <a:bodyPr rtlCol="0" anchor="ctr"/>
            <a:lstStyle/>
            <a:p>
              <a:endParaRPr lang="en-US"/>
            </a:p>
          </p:txBody>
        </p:sp>
        <p:sp>
          <p:nvSpPr>
            <p:cNvPr id="69" name="Freeform 519">
              <a:extLst>
                <a:ext uri="{FF2B5EF4-FFF2-40B4-BE49-F238E27FC236}">
                  <a16:creationId xmlns:a16="http://schemas.microsoft.com/office/drawing/2014/main" id="{2C42CDE0-D439-1A22-6425-0DE9F6F27954}"/>
                </a:ext>
              </a:extLst>
            </p:cNvPr>
            <p:cNvSpPr/>
            <p:nvPr/>
          </p:nvSpPr>
          <p:spPr>
            <a:xfrm>
              <a:off x="7450354" y="3419398"/>
              <a:ext cx="228" cy="1371"/>
            </a:xfrm>
            <a:custGeom>
              <a:avLst/>
              <a:gdLst>
                <a:gd name="connsiteX0" fmla="*/ 0 w 228"/>
                <a:gd name="connsiteY0" fmla="*/ 0 h 1371"/>
                <a:gd name="connsiteX1" fmla="*/ 228 w 228"/>
                <a:gd name="connsiteY1" fmla="*/ 1372 h 1371"/>
                <a:gd name="connsiteX2" fmla="*/ 0 w 228"/>
                <a:gd name="connsiteY2" fmla="*/ 0 h 1371"/>
              </a:gdLst>
              <a:ahLst/>
              <a:cxnLst>
                <a:cxn ang="0">
                  <a:pos x="connsiteX0" y="connsiteY0"/>
                </a:cxn>
                <a:cxn ang="0">
                  <a:pos x="connsiteX1" y="connsiteY1"/>
                </a:cxn>
                <a:cxn ang="0">
                  <a:pos x="connsiteX2" y="connsiteY2"/>
                </a:cxn>
              </a:cxnLst>
              <a:rect l="l" t="t" r="r" b="b"/>
              <a:pathLst>
                <a:path w="228" h="1371">
                  <a:moveTo>
                    <a:pt x="0" y="0"/>
                  </a:moveTo>
                  <a:cubicBezTo>
                    <a:pt x="0" y="457"/>
                    <a:pt x="228" y="914"/>
                    <a:pt x="228" y="1372"/>
                  </a:cubicBezTo>
                  <a:cubicBezTo>
                    <a:pt x="228" y="914"/>
                    <a:pt x="0" y="457"/>
                    <a:pt x="0" y="0"/>
                  </a:cubicBezTo>
                  <a:close/>
                </a:path>
              </a:pathLst>
            </a:custGeom>
            <a:solidFill>
              <a:srgbClr val="FFFFFF"/>
            </a:solidFill>
            <a:ln w="2286" cap="flat">
              <a:noFill/>
              <a:prstDash val="solid"/>
              <a:miter/>
            </a:ln>
          </p:spPr>
          <p:txBody>
            <a:bodyPr rtlCol="0" anchor="ctr"/>
            <a:lstStyle/>
            <a:p>
              <a:endParaRPr lang="en-US"/>
            </a:p>
          </p:txBody>
        </p:sp>
        <p:sp>
          <p:nvSpPr>
            <p:cNvPr id="70" name="Freeform 520">
              <a:extLst>
                <a:ext uri="{FF2B5EF4-FFF2-40B4-BE49-F238E27FC236}">
                  <a16:creationId xmlns:a16="http://schemas.microsoft.com/office/drawing/2014/main" id="{D19CE3F3-F9E8-7395-D011-073DC5F42340}"/>
                </a:ext>
              </a:extLst>
            </p:cNvPr>
            <p:cNvSpPr/>
            <p:nvPr/>
          </p:nvSpPr>
          <p:spPr>
            <a:xfrm>
              <a:off x="7448297" y="3415055"/>
              <a:ext cx="457" cy="685"/>
            </a:xfrm>
            <a:custGeom>
              <a:avLst/>
              <a:gdLst>
                <a:gd name="connsiteX0" fmla="*/ 0 w 457"/>
                <a:gd name="connsiteY0" fmla="*/ 0 h 685"/>
                <a:gd name="connsiteX1" fmla="*/ 458 w 457"/>
                <a:gd name="connsiteY1" fmla="*/ 686 h 685"/>
                <a:gd name="connsiteX2" fmla="*/ 0 w 457"/>
                <a:gd name="connsiteY2" fmla="*/ 0 h 685"/>
              </a:gdLst>
              <a:ahLst/>
              <a:cxnLst>
                <a:cxn ang="0">
                  <a:pos x="connsiteX0" y="connsiteY0"/>
                </a:cxn>
                <a:cxn ang="0">
                  <a:pos x="connsiteX1" y="connsiteY1"/>
                </a:cxn>
                <a:cxn ang="0">
                  <a:pos x="connsiteX2" y="connsiteY2"/>
                </a:cxn>
              </a:cxnLst>
              <a:rect l="l" t="t" r="r" b="b"/>
              <a:pathLst>
                <a:path w="457" h="685">
                  <a:moveTo>
                    <a:pt x="0" y="0"/>
                  </a:moveTo>
                  <a:cubicBezTo>
                    <a:pt x="229" y="229"/>
                    <a:pt x="458" y="457"/>
                    <a:pt x="458" y="686"/>
                  </a:cubicBezTo>
                  <a:cubicBezTo>
                    <a:pt x="458"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1" name="Freeform 521">
              <a:extLst>
                <a:ext uri="{FF2B5EF4-FFF2-40B4-BE49-F238E27FC236}">
                  <a16:creationId xmlns:a16="http://schemas.microsoft.com/office/drawing/2014/main" id="{766E66D4-631E-85E5-FCD5-555B197C9151}"/>
                </a:ext>
              </a:extLst>
            </p:cNvPr>
            <p:cNvSpPr/>
            <p:nvPr/>
          </p:nvSpPr>
          <p:spPr>
            <a:xfrm>
              <a:off x="7448983" y="3415969"/>
              <a:ext cx="457" cy="914"/>
            </a:xfrm>
            <a:custGeom>
              <a:avLst/>
              <a:gdLst>
                <a:gd name="connsiteX0" fmla="*/ 0 w 457"/>
                <a:gd name="connsiteY0" fmla="*/ 0 h 914"/>
                <a:gd name="connsiteX1" fmla="*/ 457 w 457"/>
                <a:gd name="connsiteY1" fmla="*/ 914 h 914"/>
                <a:gd name="connsiteX2" fmla="*/ 0 w 457"/>
                <a:gd name="connsiteY2" fmla="*/ 0 h 914"/>
              </a:gdLst>
              <a:ahLst/>
              <a:cxnLst>
                <a:cxn ang="0">
                  <a:pos x="connsiteX0" y="connsiteY0"/>
                </a:cxn>
                <a:cxn ang="0">
                  <a:pos x="connsiteX1" y="connsiteY1"/>
                </a:cxn>
                <a:cxn ang="0">
                  <a:pos x="connsiteX2" y="connsiteY2"/>
                </a:cxn>
              </a:cxnLst>
              <a:rect l="l" t="t" r="r" b="b"/>
              <a:pathLst>
                <a:path w="457" h="914">
                  <a:moveTo>
                    <a:pt x="0" y="0"/>
                  </a:moveTo>
                  <a:cubicBezTo>
                    <a:pt x="229" y="229"/>
                    <a:pt x="457" y="686"/>
                    <a:pt x="457" y="914"/>
                  </a:cubicBezTo>
                  <a:cubicBezTo>
                    <a:pt x="457" y="457"/>
                    <a:pt x="229" y="229"/>
                    <a:pt x="0" y="0"/>
                  </a:cubicBezTo>
                  <a:close/>
                </a:path>
              </a:pathLst>
            </a:custGeom>
            <a:solidFill>
              <a:srgbClr val="FFFFFF"/>
            </a:solidFill>
            <a:ln w="2286" cap="flat">
              <a:noFill/>
              <a:prstDash val="solid"/>
              <a:miter/>
            </a:ln>
          </p:spPr>
          <p:txBody>
            <a:bodyPr rtlCol="0" anchor="ctr"/>
            <a:lstStyle/>
            <a:p>
              <a:endParaRPr lang="en-US"/>
            </a:p>
          </p:txBody>
        </p:sp>
        <p:sp>
          <p:nvSpPr>
            <p:cNvPr id="72" name="Freeform 522">
              <a:extLst>
                <a:ext uri="{FF2B5EF4-FFF2-40B4-BE49-F238E27FC236}">
                  <a16:creationId xmlns:a16="http://schemas.microsoft.com/office/drawing/2014/main" id="{54F79252-70C8-E675-320F-A344873A2572}"/>
                </a:ext>
              </a:extLst>
            </p:cNvPr>
            <p:cNvSpPr/>
            <p:nvPr/>
          </p:nvSpPr>
          <p:spPr>
            <a:xfrm>
              <a:off x="6462230" y="3115084"/>
              <a:ext cx="381473" cy="247528"/>
            </a:xfrm>
            <a:custGeom>
              <a:avLst/>
              <a:gdLst>
                <a:gd name="connsiteX0" fmla="*/ 12003 w 381473"/>
                <a:gd name="connsiteY0" fmla="*/ 247393 h 247528"/>
                <a:gd name="connsiteX1" fmla="*/ 53379 w 381473"/>
                <a:gd name="connsiteY1" fmla="*/ 244421 h 247528"/>
                <a:gd name="connsiteX2" fmla="*/ 52693 w 381473"/>
                <a:gd name="connsiteY2" fmla="*/ 244421 h 247528"/>
                <a:gd name="connsiteX3" fmla="*/ 52693 w 381473"/>
                <a:gd name="connsiteY3" fmla="*/ 240992 h 247528"/>
                <a:gd name="connsiteX4" fmla="*/ 54979 w 381473"/>
                <a:gd name="connsiteY4" fmla="*/ 189786 h 247528"/>
                <a:gd name="connsiteX5" fmla="*/ 67324 w 381473"/>
                <a:gd name="connsiteY5" fmla="*/ 138351 h 247528"/>
                <a:gd name="connsiteX6" fmla="*/ 69381 w 381473"/>
                <a:gd name="connsiteY6" fmla="*/ 133779 h 247528"/>
                <a:gd name="connsiteX7" fmla="*/ 76011 w 381473"/>
                <a:gd name="connsiteY7" fmla="*/ 120520 h 247528"/>
                <a:gd name="connsiteX8" fmla="*/ 91327 w 381473"/>
                <a:gd name="connsiteY8" fmla="*/ 93088 h 247528"/>
                <a:gd name="connsiteX9" fmla="*/ 94299 w 381473"/>
                <a:gd name="connsiteY9" fmla="*/ 88288 h 247528"/>
                <a:gd name="connsiteX10" fmla="*/ 114415 w 381473"/>
                <a:gd name="connsiteY10" fmla="*/ 75715 h 247528"/>
                <a:gd name="connsiteX11" fmla="*/ 132703 w 381473"/>
                <a:gd name="connsiteY11" fmla="*/ 66342 h 247528"/>
                <a:gd name="connsiteX12" fmla="*/ 137961 w 381473"/>
                <a:gd name="connsiteY12" fmla="*/ 64056 h 247528"/>
                <a:gd name="connsiteX13" fmla="*/ 149391 w 381473"/>
                <a:gd name="connsiteY13" fmla="*/ 59941 h 247528"/>
                <a:gd name="connsiteX14" fmla="*/ 190539 w 381473"/>
                <a:gd name="connsiteY14" fmla="*/ 49654 h 247528"/>
                <a:gd name="connsiteX15" fmla="*/ 236716 w 381473"/>
                <a:gd name="connsiteY15" fmla="*/ 49426 h 247528"/>
                <a:gd name="connsiteX16" fmla="*/ 262320 w 381473"/>
                <a:gd name="connsiteY16" fmla="*/ 55598 h 247528"/>
                <a:gd name="connsiteX17" fmla="*/ 267806 w 381473"/>
                <a:gd name="connsiteY17" fmla="*/ 57198 h 247528"/>
                <a:gd name="connsiteX18" fmla="*/ 282208 w 381473"/>
                <a:gd name="connsiteY18" fmla="*/ 64285 h 247528"/>
                <a:gd name="connsiteX19" fmla="*/ 296153 w 381473"/>
                <a:gd name="connsiteY19" fmla="*/ 72971 h 247528"/>
                <a:gd name="connsiteX20" fmla="*/ 297067 w 381473"/>
                <a:gd name="connsiteY20" fmla="*/ 73657 h 247528"/>
                <a:gd name="connsiteX21" fmla="*/ 294781 w 381473"/>
                <a:gd name="connsiteY21" fmla="*/ 71828 h 247528"/>
                <a:gd name="connsiteX22" fmla="*/ 301182 w 381473"/>
                <a:gd name="connsiteY22" fmla="*/ 77086 h 247528"/>
                <a:gd name="connsiteX23" fmla="*/ 313298 w 381473"/>
                <a:gd name="connsiteY23" fmla="*/ 88973 h 247528"/>
                <a:gd name="connsiteX24" fmla="*/ 319013 w 381473"/>
                <a:gd name="connsiteY24" fmla="*/ 95603 h 247528"/>
                <a:gd name="connsiteX25" fmla="*/ 319013 w 381473"/>
                <a:gd name="connsiteY25" fmla="*/ 95603 h 247528"/>
                <a:gd name="connsiteX26" fmla="*/ 335243 w 381473"/>
                <a:gd name="connsiteY26" fmla="*/ 122120 h 247528"/>
                <a:gd name="connsiteX27" fmla="*/ 338901 w 381473"/>
                <a:gd name="connsiteY27" fmla="*/ 129893 h 247528"/>
                <a:gd name="connsiteX28" fmla="*/ 339358 w 381473"/>
                <a:gd name="connsiteY28" fmla="*/ 131036 h 247528"/>
                <a:gd name="connsiteX29" fmla="*/ 341187 w 381473"/>
                <a:gd name="connsiteY29" fmla="*/ 135836 h 247528"/>
                <a:gd name="connsiteX30" fmla="*/ 344844 w 381473"/>
                <a:gd name="connsiteY30" fmla="*/ 145666 h 247528"/>
                <a:gd name="connsiteX31" fmla="*/ 360846 w 381473"/>
                <a:gd name="connsiteY31" fmla="*/ 213103 h 247528"/>
                <a:gd name="connsiteX32" fmla="*/ 363361 w 381473"/>
                <a:gd name="connsiteY32" fmla="*/ 243964 h 247528"/>
                <a:gd name="connsiteX33" fmla="*/ 381420 w 381473"/>
                <a:gd name="connsiteY33" fmla="*/ 225448 h 247528"/>
                <a:gd name="connsiteX34" fmla="*/ 374334 w 381473"/>
                <a:gd name="connsiteY34" fmla="*/ 146809 h 247528"/>
                <a:gd name="connsiteX35" fmla="*/ 203798 w 381473"/>
                <a:gd name="connsiteY35" fmla="*/ 48 h 247528"/>
                <a:gd name="connsiteX36" fmla="*/ 75096 w 381473"/>
                <a:gd name="connsiteY36" fmla="*/ 38681 h 247528"/>
                <a:gd name="connsiteX37" fmla="*/ 6745 w 381473"/>
                <a:gd name="connsiteY37" fmla="*/ 152524 h 247528"/>
                <a:gd name="connsiteX38" fmla="*/ 115 w 381473"/>
                <a:gd name="connsiteY38" fmla="*/ 235506 h 247528"/>
                <a:gd name="connsiteX39" fmla="*/ 12003 w 381473"/>
                <a:gd name="connsiteY39" fmla="*/ 247393 h 247528"/>
                <a:gd name="connsiteX40" fmla="*/ 319470 w 381473"/>
                <a:gd name="connsiteY40" fmla="*/ 95374 h 247528"/>
                <a:gd name="connsiteX41" fmla="*/ 319470 w 381473"/>
                <a:gd name="connsiteY41" fmla="*/ 95374 h 247528"/>
                <a:gd name="connsiteX42" fmla="*/ 319470 w 381473"/>
                <a:gd name="connsiteY42" fmla="*/ 95374 h 24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1473" h="247528">
                  <a:moveTo>
                    <a:pt x="12003" y="247393"/>
                  </a:moveTo>
                  <a:cubicBezTo>
                    <a:pt x="25947" y="248079"/>
                    <a:pt x="39663" y="246022"/>
                    <a:pt x="53379" y="244421"/>
                  </a:cubicBezTo>
                  <a:cubicBezTo>
                    <a:pt x="53151" y="244421"/>
                    <a:pt x="52922" y="244421"/>
                    <a:pt x="52693" y="244421"/>
                  </a:cubicBezTo>
                  <a:cubicBezTo>
                    <a:pt x="52693" y="243278"/>
                    <a:pt x="52693" y="242135"/>
                    <a:pt x="52693" y="240992"/>
                  </a:cubicBezTo>
                  <a:cubicBezTo>
                    <a:pt x="52008" y="223847"/>
                    <a:pt x="52922" y="206931"/>
                    <a:pt x="54979" y="189786"/>
                  </a:cubicBezTo>
                  <a:cubicBezTo>
                    <a:pt x="57723" y="172184"/>
                    <a:pt x="61609" y="155039"/>
                    <a:pt x="67324" y="138351"/>
                  </a:cubicBezTo>
                  <a:cubicBezTo>
                    <a:pt x="68010" y="136751"/>
                    <a:pt x="68695" y="135379"/>
                    <a:pt x="69381" y="133779"/>
                  </a:cubicBezTo>
                  <a:cubicBezTo>
                    <a:pt x="71439" y="129436"/>
                    <a:pt x="73725" y="124864"/>
                    <a:pt x="76011" y="120520"/>
                  </a:cubicBezTo>
                  <a:cubicBezTo>
                    <a:pt x="80811" y="111148"/>
                    <a:pt x="85840" y="102004"/>
                    <a:pt x="91327" y="93088"/>
                  </a:cubicBezTo>
                  <a:cubicBezTo>
                    <a:pt x="92241" y="91488"/>
                    <a:pt x="93384" y="89888"/>
                    <a:pt x="94299" y="88288"/>
                  </a:cubicBezTo>
                  <a:cubicBezTo>
                    <a:pt x="100699" y="83716"/>
                    <a:pt x="107557" y="79601"/>
                    <a:pt x="114415" y="75715"/>
                  </a:cubicBezTo>
                  <a:cubicBezTo>
                    <a:pt x="120359" y="72286"/>
                    <a:pt x="126531" y="69314"/>
                    <a:pt x="132703" y="66342"/>
                  </a:cubicBezTo>
                  <a:cubicBezTo>
                    <a:pt x="133161" y="66113"/>
                    <a:pt x="134532" y="65656"/>
                    <a:pt x="137961" y="64056"/>
                  </a:cubicBezTo>
                  <a:cubicBezTo>
                    <a:pt x="141847" y="62684"/>
                    <a:pt x="145505" y="61084"/>
                    <a:pt x="149391" y="59941"/>
                  </a:cubicBezTo>
                  <a:cubicBezTo>
                    <a:pt x="162879" y="55369"/>
                    <a:pt x="176595" y="51940"/>
                    <a:pt x="190539" y="49654"/>
                  </a:cubicBezTo>
                  <a:cubicBezTo>
                    <a:pt x="205855" y="48054"/>
                    <a:pt x="221400" y="47825"/>
                    <a:pt x="236716" y="49426"/>
                  </a:cubicBezTo>
                  <a:cubicBezTo>
                    <a:pt x="245403" y="50797"/>
                    <a:pt x="253861" y="52855"/>
                    <a:pt x="262320" y="55598"/>
                  </a:cubicBezTo>
                  <a:cubicBezTo>
                    <a:pt x="267120" y="57198"/>
                    <a:pt x="284265" y="65199"/>
                    <a:pt x="267806" y="57198"/>
                  </a:cubicBezTo>
                  <a:cubicBezTo>
                    <a:pt x="272607" y="59484"/>
                    <a:pt x="277636" y="61770"/>
                    <a:pt x="282208" y="64285"/>
                  </a:cubicBezTo>
                  <a:cubicBezTo>
                    <a:pt x="287009" y="67028"/>
                    <a:pt x="291581" y="69771"/>
                    <a:pt x="296153" y="72971"/>
                  </a:cubicBezTo>
                  <a:cubicBezTo>
                    <a:pt x="296381" y="73200"/>
                    <a:pt x="296610" y="73429"/>
                    <a:pt x="297067" y="73657"/>
                  </a:cubicBezTo>
                  <a:cubicBezTo>
                    <a:pt x="296381" y="73200"/>
                    <a:pt x="295695" y="72514"/>
                    <a:pt x="294781" y="71828"/>
                  </a:cubicBezTo>
                  <a:cubicBezTo>
                    <a:pt x="296838" y="73657"/>
                    <a:pt x="299124" y="75257"/>
                    <a:pt x="301182" y="77086"/>
                  </a:cubicBezTo>
                  <a:cubicBezTo>
                    <a:pt x="305525" y="80744"/>
                    <a:pt x="309411" y="84859"/>
                    <a:pt x="313298" y="88973"/>
                  </a:cubicBezTo>
                  <a:cubicBezTo>
                    <a:pt x="315355" y="91031"/>
                    <a:pt x="317184" y="93317"/>
                    <a:pt x="319013" y="95603"/>
                  </a:cubicBezTo>
                  <a:cubicBezTo>
                    <a:pt x="319013" y="95603"/>
                    <a:pt x="319013" y="95603"/>
                    <a:pt x="319013" y="95603"/>
                  </a:cubicBezTo>
                  <a:cubicBezTo>
                    <a:pt x="324956" y="104290"/>
                    <a:pt x="330443" y="112748"/>
                    <a:pt x="335243" y="122120"/>
                  </a:cubicBezTo>
                  <a:cubicBezTo>
                    <a:pt x="336615" y="124635"/>
                    <a:pt x="337758" y="127378"/>
                    <a:pt x="338901" y="129893"/>
                  </a:cubicBezTo>
                  <a:cubicBezTo>
                    <a:pt x="339129" y="130121"/>
                    <a:pt x="339129" y="130579"/>
                    <a:pt x="339358" y="131036"/>
                  </a:cubicBezTo>
                  <a:cubicBezTo>
                    <a:pt x="341644" y="137208"/>
                    <a:pt x="341873" y="137665"/>
                    <a:pt x="341187" y="135836"/>
                  </a:cubicBezTo>
                  <a:cubicBezTo>
                    <a:pt x="342330" y="139037"/>
                    <a:pt x="343701" y="142237"/>
                    <a:pt x="344844" y="145666"/>
                  </a:cubicBezTo>
                  <a:cubicBezTo>
                    <a:pt x="352388" y="167612"/>
                    <a:pt x="357417" y="190243"/>
                    <a:pt x="360846" y="213103"/>
                  </a:cubicBezTo>
                  <a:cubicBezTo>
                    <a:pt x="361989" y="223390"/>
                    <a:pt x="362904" y="233677"/>
                    <a:pt x="363361" y="243964"/>
                  </a:cubicBezTo>
                  <a:cubicBezTo>
                    <a:pt x="380963" y="243964"/>
                    <a:pt x="381192" y="243278"/>
                    <a:pt x="381420" y="225448"/>
                  </a:cubicBezTo>
                  <a:cubicBezTo>
                    <a:pt x="381878" y="198930"/>
                    <a:pt x="379363" y="172870"/>
                    <a:pt x="374334" y="146809"/>
                  </a:cubicBezTo>
                  <a:cubicBezTo>
                    <a:pt x="366561" y="78458"/>
                    <a:pt x="297981" y="-1781"/>
                    <a:pt x="203798" y="48"/>
                  </a:cubicBezTo>
                  <a:cubicBezTo>
                    <a:pt x="131789" y="-1324"/>
                    <a:pt x="89269" y="27251"/>
                    <a:pt x="75096" y="38681"/>
                  </a:cubicBezTo>
                  <a:cubicBezTo>
                    <a:pt x="38520" y="68399"/>
                    <a:pt x="15203" y="105661"/>
                    <a:pt x="6745" y="152524"/>
                  </a:cubicBezTo>
                  <a:cubicBezTo>
                    <a:pt x="1716" y="180185"/>
                    <a:pt x="4230" y="208074"/>
                    <a:pt x="115" y="235506"/>
                  </a:cubicBezTo>
                  <a:cubicBezTo>
                    <a:pt x="-799" y="243736"/>
                    <a:pt x="3773" y="246936"/>
                    <a:pt x="12003" y="247393"/>
                  </a:cubicBezTo>
                  <a:close/>
                  <a:moveTo>
                    <a:pt x="319470" y="95374"/>
                  </a:moveTo>
                  <a:cubicBezTo>
                    <a:pt x="321984" y="98575"/>
                    <a:pt x="327242" y="107033"/>
                    <a:pt x="319470" y="95374"/>
                  </a:cubicBezTo>
                  <a:lnTo>
                    <a:pt x="319470" y="95374"/>
                  </a:lnTo>
                  <a:close/>
                </a:path>
              </a:pathLst>
            </a:custGeom>
            <a:solidFill>
              <a:srgbClr val="FFFFFF"/>
            </a:solidFill>
            <a:ln w="2286" cap="flat">
              <a:noFill/>
              <a:prstDash val="solid"/>
              <a:miter/>
            </a:ln>
          </p:spPr>
          <p:txBody>
            <a:bodyPr rtlCol="0" anchor="ctr"/>
            <a:lstStyle/>
            <a:p>
              <a:endParaRPr lang="en-US"/>
            </a:p>
          </p:txBody>
        </p:sp>
        <p:sp>
          <p:nvSpPr>
            <p:cNvPr id="73" name="Freeform 523">
              <a:extLst>
                <a:ext uri="{FF2B5EF4-FFF2-40B4-BE49-F238E27FC236}">
                  <a16:creationId xmlns:a16="http://schemas.microsoft.com/office/drawing/2014/main" id="{595CB2DA-BF7F-3D1E-EECC-E971969DFF80}"/>
                </a:ext>
              </a:extLst>
            </p:cNvPr>
            <p:cNvSpPr/>
            <p:nvPr/>
          </p:nvSpPr>
          <p:spPr>
            <a:xfrm>
              <a:off x="6522010" y="3358819"/>
              <a:ext cx="1371" cy="228"/>
            </a:xfrm>
            <a:custGeom>
              <a:avLst/>
              <a:gdLst>
                <a:gd name="connsiteX0" fmla="*/ 1372 w 1371"/>
                <a:gd name="connsiteY0" fmla="*/ 0 h 228"/>
                <a:gd name="connsiteX1" fmla="*/ 0 w 1371"/>
                <a:gd name="connsiteY1" fmla="*/ 229 h 228"/>
                <a:gd name="connsiteX2" fmla="*/ 1372 w 1371"/>
                <a:gd name="connsiteY2" fmla="*/ 0 h 228"/>
              </a:gdLst>
              <a:ahLst/>
              <a:cxnLst>
                <a:cxn ang="0">
                  <a:pos x="connsiteX0" y="connsiteY0"/>
                </a:cxn>
                <a:cxn ang="0">
                  <a:pos x="connsiteX1" y="connsiteY1"/>
                </a:cxn>
                <a:cxn ang="0">
                  <a:pos x="connsiteX2" y="connsiteY2"/>
                </a:cxn>
              </a:cxnLst>
              <a:rect l="l" t="t" r="r" b="b"/>
              <a:pathLst>
                <a:path w="1371" h="228">
                  <a:moveTo>
                    <a:pt x="1372" y="0"/>
                  </a:moveTo>
                  <a:cubicBezTo>
                    <a:pt x="914" y="0"/>
                    <a:pt x="457" y="0"/>
                    <a:pt x="0" y="229"/>
                  </a:cubicBezTo>
                  <a:cubicBezTo>
                    <a:pt x="457" y="0"/>
                    <a:pt x="914" y="0"/>
                    <a:pt x="1372" y="0"/>
                  </a:cubicBezTo>
                  <a:close/>
                </a:path>
              </a:pathLst>
            </a:custGeom>
            <a:solidFill>
              <a:srgbClr val="FFFFFF"/>
            </a:solidFill>
            <a:ln w="2286" cap="flat">
              <a:noFill/>
              <a:prstDash val="solid"/>
              <a:miter/>
            </a:ln>
          </p:spPr>
          <p:txBody>
            <a:bodyPr rtlCol="0" anchor="ctr"/>
            <a:lstStyle/>
            <a:p>
              <a:endParaRPr lang="en-US"/>
            </a:p>
          </p:txBody>
        </p:sp>
        <p:sp>
          <p:nvSpPr>
            <p:cNvPr id="74" name="Freeform 524">
              <a:extLst>
                <a:ext uri="{FF2B5EF4-FFF2-40B4-BE49-F238E27FC236}">
                  <a16:creationId xmlns:a16="http://schemas.microsoft.com/office/drawing/2014/main" id="{749F0342-14C4-E564-9278-79D6393CEEE6}"/>
                </a:ext>
              </a:extLst>
            </p:cNvPr>
            <p:cNvSpPr/>
            <p:nvPr/>
          </p:nvSpPr>
          <p:spPr>
            <a:xfrm>
              <a:off x="6526125" y="3358591"/>
              <a:ext cx="1143" cy="2286"/>
            </a:xfrm>
            <a:custGeom>
              <a:avLst/>
              <a:gdLst>
                <a:gd name="connsiteX0" fmla="*/ 1143 w 1143"/>
                <a:gd name="connsiteY0" fmla="*/ 0 h 2286"/>
                <a:gd name="connsiteX1" fmla="*/ 0 w 1143"/>
                <a:gd name="connsiteY1" fmla="*/ 0 h 2286"/>
                <a:gd name="connsiteX2" fmla="*/ 1143 w 1143"/>
                <a:gd name="connsiteY2" fmla="*/ 0 h 2286"/>
              </a:gdLst>
              <a:ahLst/>
              <a:cxnLst>
                <a:cxn ang="0">
                  <a:pos x="connsiteX0" y="connsiteY0"/>
                </a:cxn>
                <a:cxn ang="0">
                  <a:pos x="connsiteX1" y="connsiteY1"/>
                </a:cxn>
                <a:cxn ang="0">
                  <a:pos x="connsiteX2" y="connsiteY2"/>
                </a:cxn>
              </a:cxnLst>
              <a:rect l="l" t="t" r="r" b="b"/>
              <a:pathLst>
                <a:path w="1143" h="2286">
                  <a:moveTo>
                    <a:pt x="1143" y="0"/>
                  </a:moveTo>
                  <a:cubicBezTo>
                    <a:pt x="686" y="0"/>
                    <a:pt x="229" y="0"/>
                    <a:pt x="0" y="0"/>
                  </a:cubicBezTo>
                  <a:cubicBezTo>
                    <a:pt x="229" y="0"/>
                    <a:pt x="686" y="0"/>
                    <a:pt x="1143" y="0"/>
                  </a:cubicBezTo>
                  <a:close/>
                </a:path>
              </a:pathLst>
            </a:custGeom>
            <a:solidFill>
              <a:srgbClr val="FFFFFF"/>
            </a:solidFill>
            <a:ln w="2286" cap="flat">
              <a:noFill/>
              <a:prstDash val="solid"/>
              <a:miter/>
            </a:ln>
          </p:spPr>
          <p:txBody>
            <a:bodyPr rtlCol="0" anchor="ctr"/>
            <a:lstStyle/>
            <a:p>
              <a:endParaRPr lang="en-US"/>
            </a:p>
          </p:txBody>
        </p:sp>
        <p:sp>
          <p:nvSpPr>
            <p:cNvPr id="75" name="Freeform 525">
              <a:extLst>
                <a:ext uri="{FF2B5EF4-FFF2-40B4-BE49-F238E27FC236}">
                  <a16:creationId xmlns:a16="http://schemas.microsoft.com/office/drawing/2014/main" id="{D80B4783-5587-647E-2EF3-2E39E62EC3C1}"/>
                </a:ext>
              </a:extLst>
            </p:cNvPr>
            <p:cNvSpPr/>
            <p:nvPr/>
          </p:nvSpPr>
          <p:spPr>
            <a:xfrm>
              <a:off x="6823990" y="3358591"/>
              <a:ext cx="2057" cy="2286"/>
            </a:xfrm>
            <a:custGeom>
              <a:avLst/>
              <a:gdLst>
                <a:gd name="connsiteX0" fmla="*/ 2057 w 2057"/>
                <a:gd name="connsiteY0" fmla="*/ 0 h 2286"/>
                <a:gd name="connsiteX1" fmla="*/ 0 w 2057"/>
                <a:gd name="connsiteY1" fmla="*/ 0 h 2286"/>
                <a:gd name="connsiteX2" fmla="*/ 2057 w 2057"/>
                <a:gd name="connsiteY2" fmla="*/ 0 h 2286"/>
              </a:gdLst>
              <a:ahLst/>
              <a:cxnLst>
                <a:cxn ang="0">
                  <a:pos x="connsiteX0" y="connsiteY0"/>
                </a:cxn>
                <a:cxn ang="0">
                  <a:pos x="connsiteX1" y="connsiteY1"/>
                </a:cxn>
                <a:cxn ang="0">
                  <a:pos x="connsiteX2" y="connsiteY2"/>
                </a:cxn>
              </a:cxnLst>
              <a:rect l="l" t="t" r="r" b="b"/>
              <a:pathLst>
                <a:path w="2057" h="2286">
                  <a:moveTo>
                    <a:pt x="2057" y="0"/>
                  </a:moveTo>
                  <a:cubicBezTo>
                    <a:pt x="1371" y="0"/>
                    <a:pt x="686" y="0"/>
                    <a:pt x="0" y="0"/>
                  </a:cubicBezTo>
                  <a:cubicBezTo>
                    <a:pt x="686" y="0"/>
                    <a:pt x="1371" y="0"/>
                    <a:pt x="2057" y="0"/>
                  </a:cubicBezTo>
                  <a:close/>
                </a:path>
              </a:pathLst>
            </a:custGeom>
            <a:solidFill>
              <a:srgbClr val="FFFFFF"/>
            </a:solidFill>
            <a:ln w="2286" cap="flat">
              <a:noFill/>
              <a:prstDash val="solid"/>
              <a:miter/>
            </a:ln>
          </p:spPr>
          <p:txBody>
            <a:bodyPr rtlCol="0" anchor="ctr"/>
            <a:lstStyle/>
            <a:p>
              <a:endParaRPr lang="en-US"/>
            </a:p>
          </p:txBody>
        </p:sp>
        <p:sp>
          <p:nvSpPr>
            <p:cNvPr id="76" name="Freeform 526">
              <a:extLst>
                <a:ext uri="{FF2B5EF4-FFF2-40B4-BE49-F238E27FC236}">
                  <a16:creationId xmlns:a16="http://schemas.microsoft.com/office/drawing/2014/main" id="{D5AAC92A-7D90-391F-C974-ABD5A45CDFC6}"/>
                </a:ext>
              </a:extLst>
            </p:cNvPr>
            <p:cNvSpPr/>
            <p:nvPr/>
          </p:nvSpPr>
          <p:spPr>
            <a:xfrm>
              <a:off x="6759525" y="3188512"/>
              <a:ext cx="4476" cy="3785"/>
            </a:xfrm>
            <a:custGeom>
              <a:avLst/>
              <a:gdLst>
                <a:gd name="connsiteX0" fmla="*/ 0 w 4476"/>
                <a:gd name="connsiteY0" fmla="*/ 0 h 3785"/>
                <a:gd name="connsiteX1" fmla="*/ 0 w 4476"/>
                <a:gd name="connsiteY1" fmla="*/ 0 h 3785"/>
                <a:gd name="connsiteX2" fmla="*/ 0 w 4476"/>
                <a:gd name="connsiteY2" fmla="*/ 0 h 3785"/>
              </a:gdLst>
              <a:ahLst/>
              <a:cxnLst>
                <a:cxn ang="0">
                  <a:pos x="connsiteX0" y="connsiteY0"/>
                </a:cxn>
                <a:cxn ang="0">
                  <a:pos x="connsiteX1" y="connsiteY1"/>
                </a:cxn>
                <a:cxn ang="0">
                  <a:pos x="connsiteX2" y="connsiteY2"/>
                </a:cxn>
              </a:cxnLst>
              <a:rect l="l" t="t" r="r" b="b"/>
              <a:pathLst>
                <a:path w="4476" h="3785">
                  <a:moveTo>
                    <a:pt x="0" y="0"/>
                  </a:moveTo>
                  <a:cubicBezTo>
                    <a:pt x="8229" y="7087"/>
                    <a:pt x="3200" y="2515"/>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77" name="Freeform 527">
              <a:extLst>
                <a:ext uri="{FF2B5EF4-FFF2-40B4-BE49-F238E27FC236}">
                  <a16:creationId xmlns:a16="http://schemas.microsoft.com/office/drawing/2014/main" id="{22E236AF-4971-5A8A-DF2A-1F492227890F}"/>
                </a:ext>
              </a:extLst>
            </p:cNvPr>
            <p:cNvSpPr/>
            <p:nvPr/>
          </p:nvSpPr>
          <p:spPr>
            <a:xfrm>
              <a:off x="6518124" y="3359048"/>
              <a:ext cx="1371" cy="228"/>
            </a:xfrm>
            <a:custGeom>
              <a:avLst/>
              <a:gdLst>
                <a:gd name="connsiteX0" fmla="*/ 1372 w 1371"/>
                <a:gd name="connsiteY0" fmla="*/ 0 h 228"/>
                <a:gd name="connsiteX1" fmla="*/ 0 w 1371"/>
                <a:gd name="connsiteY1" fmla="*/ 229 h 228"/>
                <a:gd name="connsiteX2" fmla="*/ 1372 w 1371"/>
                <a:gd name="connsiteY2" fmla="*/ 0 h 228"/>
              </a:gdLst>
              <a:ahLst/>
              <a:cxnLst>
                <a:cxn ang="0">
                  <a:pos x="connsiteX0" y="connsiteY0"/>
                </a:cxn>
                <a:cxn ang="0">
                  <a:pos x="connsiteX1" y="connsiteY1"/>
                </a:cxn>
                <a:cxn ang="0">
                  <a:pos x="connsiteX2" y="connsiteY2"/>
                </a:cxn>
              </a:cxnLst>
              <a:rect l="l" t="t" r="r" b="b"/>
              <a:pathLst>
                <a:path w="1371" h="228">
                  <a:moveTo>
                    <a:pt x="1372" y="0"/>
                  </a:moveTo>
                  <a:cubicBezTo>
                    <a:pt x="914" y="0"/>
                    <a:pt x="457" y="0"/>
                    <a:pt x="0" y="229"/>
                  </a:cubicBezTo>
                  <a:cubicBezTo>
                    <a:pt x="457" y="229"/>
                    <a:pt x="914" y="229"/>
                    <a:pt x="1372" y="0"/>
                  </a:cubicBezTo>
                  <a:close/>
                </a:path>
              </a:pathLst>
            </a:custGeom>
            <a:solidFill>
              <a:srgbClr val="FFFFFF"/>
            </a:solidFill>
            <a:ln w="2286" cap="flat">
              <a:noFill/>
              <a:prstDash val="solid"/>
              <a:miter/>
            </a:ln>
          </p:spPr>
          <p:txBody>
            <a:bodyPr rtlCol="0" anchor="ctr"/>
            <a:lstStyle/>
            <a:p>
              <a:endParaRPr lang="en-US"/>
            </a:p>
          </p:txBody>
        </p:sp>
        <p:sp>
          <p:nvSpPr>
            <p:cNvPr id="78" name="Freeform 528">
              <a:extLst>
                <a:ext uri="{FF2B5EF4-FFF2-40B4-BE49-F238E27FC236}">
                  <a16:creationId xmlns:a16="http://schemas.microsoft.com/office/drawing/2014/main" id="{9B9E17C7-2028-C0A8-15C7-EDD41318CBCE}"/>
                </a:ext>
              </a:extLst>
            </p:cNvPr>
            <p:cNvSpPr/>
            <p:nvPr/>
          </p:nvSpPr>
          <p:spPr>
            <a:xfrm>
              <a:off x="6743523" y="3532555"/>
              <a:ext cx="457" cy="1143"/>
            </a:xfrm>
            <a:custGeom>
              <a:avLst/>
              <a:gdLst>
                <a:gd name="connsiteX0" fmla="*/ 0 w 457"/>
                <a:gd name="connsiteY0" fmla="*/ 0 h 1143"/>
                <a:gd name="connsiteX1" fmla="*/ 457 w 457"/>
                <a:gd name="connsiteY1" fmla="*/ 1143 h 1143"/>
                <a:gd name="connsiteX2" fmla="*/ 0 w 457"/>
                <a:gd name="connsiteY2" fmla="*/ 0 h 1143"/>
              </a:gdLst>
              <a:ahLst/>
              <a:cxnLst>
                <a:cxn ang="0">
                  <a:pos x="connsiteX0" y="connsiteY0"/>
                </a:cxn>
                <a:cxn ang="0">
                  <a:pos x="connsiteX1" y="connsiteY1"/>
                </a:cxn>
                <a:cxn ang="0">
                  <a:pos x="connsiteX2" y="connsiteY2"/>
                </a:cxn>
              </a:cxnLst>
              <a:rect l="l" t="t" r="r" b="b"/>
              <a:pathLst>
                <a:path w="457" h="1143">
                  <a:moveTo>
                    <a:pt x="0" y="0"/>
                  </a:moveTo>
                  <a:cubicBezTo>
                    <a:pt x="228" y="457"/>
                    <a:pt x="228" y="686"/>
                    <a:pt x="457" y="1143"/>
                  </a:cubicBezTo>
                  <a:cubicBezTo>
                    <a:pt x="228" y="686"/>
                    <a:pt x="0" y="229"/>
                    <a:pt x="0" y="0"/>
                  </a:cubicBezTo>
                  <a:close/>
                </a:path>
              </a:pathLst>
            </a:custGeom>
            <a:solidFill>
              <a:srgbClr val="FFFFFF"/>
            </a:solidFill>
            <a:ln w="2286" cap="flat">
              <a:noFill/>
              <a:prstDash val="solid"/>
              <a:miter/>
            </a:ln>
          </p:spPr>
          <p:txBody>
            <a:bodyPr rtlCol="0" anchor="ctr"/>
            <a:lstStyle/>
            <a:p>
              <a:endParaRPr lang="en-US"/>
            </a:p>
          </p:txBody>
        </p:sp>
        <p:sp>
          <p:nvSpPr>
            <p:cNvPr id="79" name="Freeform 529">
              <a:extLst>
                <a:ext uri="{FF2B5EF4-FFF2-40B4-BE49-F238E27FC236}">
                  <a16:creationId xmlns:a16="http://schemas.microsoft.com/office/drawing/2014/main" id="{723183B1-FE0A-D747-2B93-E0E5008959B7}"/>
                </a:ext>
              </a:extLst>
            </p:cNvPr>
            <p:cNvSpPr/>
            <p:nvPr/>
          </p:nvSpPr>
          <p:spPr>
            <a:xfrm>
              <a:off x="6742152" y="3528898"/>
              <a:ext cx="457" cy="1371"/>
            </a:xfrm>
            <a:custGeom>
              <a:avLst/>
              <a:gdLst>
                <a:gd name="connsiteX0" fmla="*/ 0 w 457"/>
                <a:gd name="connsiteY0" fmla="*/ 0 h 1371"/>
                <a:gd name="connsiteX1" fmla="*/ 457 w 457"/>
                <a:gd name="connsiteY1" fmla="*/ 1372 h 1371"/>
                <a:gd name="connsiteX2" fmla="*/ 0 w 457"/>
                <a:gd name="connsiteY2" fmla="*/ 0 h 1371"/>
              </a:gdLst>
              <a:ahLst/>
              <a:cxnLst>
                <a:cxn ang="0">
                  <a:pos x="connsiteX0" y="connsiteY0"/>
                </a:cxn>
                <a:cxn ang="0">
                  <a:pos x="connsiteX1" y="connsiteY1"/>
                </a:cxn>
                <a:cxn ang="0">
                  <a:pos x="connsiteX2" y="connsiteY2"/>
                </a:cxn>
              </a:cxnLst>
              <a:rect l="l" t="t" r="r" b="b"/>
              <a:pathLst>
                <a:path w="457" h="1371">
                  <a:moveTo>
                    <a:pt x="0" y="0"/>
                  </a:moveTo>
                  <a:cubicBezTo>
                    <a:pt x="229" y="457"/>
                    <a:pt x="457" y="914"/>
                    <a:pt x="457" y="1372"/>
                  </a:cubicBezTo>
                  <a:cubicBezTo>
                    <a:pt x="229"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80" name="Freeform 530">
              <a:extLst>
                <a:ext uri="{FF2B5EF4-FFF2-40B4-BE49-F238E27FC236}">
                  <a16:creationId xmlns:a16="http://schemas.microsoft.com/office/drawing/2014/main" id="{AE99D4A0-5CFF-A23A-FCD5-BD52EECB0360}"/>
                </a:ext>
              </a:extLst>
            </p:cNvPr>
            <p:cNvSpPr/>
            <p:nvPr/>
          </p:nvSpPr>
          <p:spPr>
            <a:xfrm>
              <a:off x="6619622" y="3629710"/>
              <a:ext cx="1371" cy="685"/>
            </a:xfrm>
            <a:custGeom>
              <a:avLst/>
              <a:gdLst>
                <a:gd name="connsiteX0" fmla="*/ 1372 w 1371"/>
                <a:gd name="connsiteY0" fmla="*/ 686 h 685"/>
                <a:gd name="connsiteX1" fmla="*/ 0 w 1371"/>
                <a:gd name="connsiteY1" fmla="*/ 0 h 685"/>
                <a:gd name="connsiteX2" fmla="*/ 1372 w 1371"/>
                <a:gd name="connsiteY2" fmla="*/ 686 h 685"/>
              </a:gdLst>
              <a:ahLst/>
              <a:cxnLst>
                <a:cxn ang="0">
                  <a:pos x="connsiteX0" y="connsiteY0"/>
                </a:cxn>
                <a:cxn ang="0">
                  <a:pos x="connsiteX1" y="connsiteY1"/>
                </a:cxn>
                <a:cxn ang="0">
                  <a:pos x="connsiteX2" y="connsiteY2"/>
                </a:cxn>
              </a:cxnLst>
              <a:rect l="l" t="t" r="r" b="b"/>
              <a:pathLst>
                <a:path w="1371" h="685">
                  <a:moveTo>
                    <a:pt x="1372" y="686"/>
                  </a:moveTo>
                  <a:cubicBezTo>
                    <a:pt x="914" y="457"/>
                    <a:pt x="457" y="229"/>
                    <a:pt x="0" y="0"/>
                  </a:cubicBezTo>
                  <a:cubicBezTo>
                    <a:pt x="457" y="229"/>
                    <a:pt x="914" y="457"/>
                    <a:pt x="1372" y="686"/>
                  </a:cubicBezTo>
                  <a:close/>
                </a:path>
              </a:pathLst>
            </a:custGeom>
            <a:solidFill>
              <a:srgbClr val="FFFFFF"/>
            </a:solidFill>
            <a:ln w="2286" cap="flat">
              <a:noFill/>
              <a:prstDash val="solid"/>
              <a:miter/>
            </a:ln>
          </p:spPr>
          <p:txBody>
            <a:bodyPr rtlCol="0" anchor="ctr"/>
            <a:lstStyle/>
            <a:p>
              <a:endParaRPr lang="en-US"/>
            </a:p>
          </p:txBody>
        </p:sp>
        <p:sp>
          <p:nvSpPr>
            <p:cNvPr id="81" name="Freeform 531">
              <a:extLst>
                <a:ext uri="{FF2B5EF4-FFF2-40B4-BE49-F238E27FC236}">
                  <a16:creationId xmlns:a16="http://schemas.microsoft.com/office/drawing/2014/main" id="{BD162DA3-70C9-E399-1042-23C50AB19F01}"/>
                </a:ext>
              </a:extLst>
            </p:cNvPr>
            <p:cNvSpPr/>
            <p:nvPr/>
          </p:nvSpPr>
          <p:spPr>
            <a:xfrm>
              <a:off x="6738723" y="3522268"/>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229" y="457"/>
                    <a:pt x="686" y="914"/>
                    <a:pt x="914" y="1372"/>
                  </a:cubicBezTo>
                  <a:cubicBezTo>
                    <a:pt x="457" y="914"/>
                    <a:pt x="229" y="457"/>
                    <a:pt x="0" y="0"/>
                  </a:cubicBezTo>
                  <a:close/>
                </a:path>
              </a:pathLst>
            </a:custGeom>
            <a:solidFill>
              <a:srgbClr val="FFFFFF"/>
            </a:solidFill>
            <a:ln w="2286" cap="flat">
              <a:noFill/>
              <a:prstDash val="solid"/>
              <a:miter/>
            </a:ln>
          </p:spPr>
          <p:txBody>
            <a:bodyPr rtlCol="0" anchor="ctr"/>
            <a:lstStyle/>
            <a:p>
              <a:endParaRPr lang="en-US"/>
            </a:p>
          </p:txBody>
        </p:sp>
        <p:sp>
          <p:nvSpPr>
            <p:cNvPr id="82" name="Freeform 532">
              <a:extLst>
                <a:ext uri="{FF2B5EF4-FFF2-40B4-BE49-F238E27FC236}">
                  <a16:creationId xmlns:a16="http://schemas.microsoft.com/office/drawing/2014/main" id="{ED520A29-35F4-C52E-D16C-50846C389365}"/>
                </a:ext>
              </a:extLst>
            </p:cNvPr>
            <p:cNvSpPr/>
            <p:nvPr/>
          </p:nvSpPr>
          <p:spPr>
            <a:xfrm>
              <a:off x="6615279" y="3627196"/>
              <a:ext cx="1600" cy="914"/>
            </a:xfrm>
            <a:custGeom>
              <a:avLst/>
              <a:gdLst>
                <a:gd name="connsiteX0" fmla="*/ 1600 w 1600"/>
                <a:gd name="connsiteY0" fmla="*/ 914 h 914"/>
                <a:gd name="connsiteX1" fmla="*/ 0 w 1600"/>
                <a:gd name="connsiteY1" fmla="*/ 0 h 914"/>
                <a:gd name="connsiteX2" fmla="*/ 1600 w 1600"/>
                <a:gd name="connsiteY2" fmla="*/ 914 h 914"/>
              </a:gdLst>
              <a:ahLst/>
              <a:cxnLst>
                <a:cxn ang="0">
                  <a:pos x="connsiteX0" y="connsiteY0"/>
                </a:cxn>
                <a:cxn ang="0">
                  <a:pos x="connsiteX1" y="connsiteY1"/>
                </a:cxn>
                <a:cxn ang="0">
                  <a:pos x="connsiteX2" y="connsiteY2"/>
                </a:cxn>
              </a:cxnLst>
              <a:rect l="l" t="t" r="r" b="b"/>
              <a:pathLst>
                <a:path w="1600" h="914">
                  <a:moveTo>
                    <a:pt x="1600" y="914"/>
                  </a:moveTo>
                  <a:cubicBezTo>
                    <a:pt x="1143" y="686"/>
                    <a:pt x="457" y="229"/>
                    <a:pt x="0" y="0"/>
                  </a:cubicBezTo>
                  <a:cubicBezTo>
                    <a:pt x="457" y="229"/>
                    <a:pt x="1143" y="686"/>
                    <a:pt x="1600" y="914"/>
                  </a:cubicBezTo>
                  <a:close/>
                </a:path>
              </a:pathLst>
            </a:custGeom>
            <a:solidFill>
              <a:srgbClr val="FFFFFF"/>
            </a:solidFill>
            <a:ln w="2286" cap="flat">
              <a:noFill/>
              <a:prstDash val="solid"/>
              <a:miter/>
            </a:ln>
          </p:spPr>
          <p:txBody>
            <a:bodyPr rtlCol="0" anchor="ctr"/>
            <a:lstStyle/>
            <a:p>
              <a:endParaRPr lang="en-US"/>
            </a:p>
          </p:txBody>
        </p:sp>
        <p:sp>
          <p:nvSpPr>
            <p:cNvPr id="83" name="Freeform 533">
              <a:extLst>
                <a:ext uri="{FF2B5EF4-FFF2-40B4-BE49-F238E27FC236}">
                  <a16:creationId xmlns:a16="http://schemas.microsoft.com/office/drawing/2014/main" id="{048A347B-6147-6177-BF4D-5612603480B2}"/>
                </a:ext>
              </a:extLst>
            </p:cNvPr>
            <p:cNvSpPr/>
            <p:nvPr/>
          </p:nvSpPr>
          <p:spPr>
            <a:xfrm>
              <a:off x="6740551" y="3525469"/>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8" y="457"/>
                    <a:pt x="457" y="914"/>
                    <a:pt x="686" y="1372"/>
                  </a:cubicBezTo>
                  <a:cubicBezTo>
                    <a:pt x="457" y="914"/>
                    <a:pt x="228" y="457"/>
                    <a:pt x="0" y="0"/>
                  </a:cubicBezTo>
                  <a:close/>
                </a:path>
              </a:pathLst>
            </a:custGeom>
            <a:solidFill>
              <a:srgbClr val="FFFFFF"/>
            </a:solidFill>
            <a:ln w="2286" cap="flat">
              <a:noFill/>
              <a:prstDash val="solid"/>
              <a:miter/>
            </a:ln>
          </p:spPr>
          <p:txBody>
            <a:bodyPr rtlCol="0" anchor="ctr"/>
            <a:lstStyle/>
            <a:p>
              <a:endParaRPr lang="en-US"/>
            </a:p>
          </p:txBody>
        </p:sp>
        <p:sp>
          <p:nvSpPr>
            <p:cNvPr id="84" name="Freeform 534">
              <a:extLst>
                <a:ext uri="{FF2B5EF4-FFF2-40B4-BE49-F238E27FC236}">
                  <a16:creationId xmlns:a16="http://schemas.microsoft.com/office/drawing/2014/main" id="{E2B8CFD1-AF3B-912A-4AB8-2EFCD21AD2D4}"/>
                </a:ext>
              </a:extLst>
            </p:cNvPr>
            <p:cNvSpPr/>
            <p:nvPr/>
          </p:nvSpPr>
          <p:spPr>
            <a:xfrm>
              <a:off x="6734151" y="3516325"/>
              <a:ext cx="1143" cy="1371"/>
            </a:xfrm>
            <a:custGeom>
              <a:avLst/>
              <a:gdLst>
                <a:gd name="connsiteX0" fmla="*/ 0 w 1143"/>
                <a:gd name="connsiteY0" fmla="*/ 0 h 1371"/>
                <a:gd name="connsiteX1" fmla="*/ 1143 w 1143"/>
                <a:gd name="connsiteY1" fmla="*/ 1372 h 1371"/>
                <a:gd name="connsiteX2" fmla="*/ 0 w 1143"/>
                <a:gd name="connsiteY2" fmla="*/ 0 h 1371"/>
              </a:gdLst>
              <a:ahLst/>
              <a:cxnLst>
                <a:cxn ang="0">
                  <a:pos x="connsiteX0" y="connsiteY0"/>
                </a:cxn>
                <a:cxn ang="0">
                  <a:pos x="connsiteX1" y="connsiteY1"/>
                </a:cxn>
                <a:cxn ang="0">
                  <a:pos x="connsiteX2" y="connsiteY2"/>
                </a:cxn>
              </a:cxnLst>
              <a:rect l="l" t="t" r="r" b="b"/>
              <a:pathLst>
                <a:path w="1143" h="1371">
                  <a:moveTo>
                    <a:pt x="0" y="0"/>
                  </a:moveTo>
                  <a:cubicBezTo>
                    <a:pt x="457" y="457"/>
                    <a:pt x="686" y="914"/>
                    <a:pt x="1143" y="1372"/>
                  </a:cubicBezTo>
                  <a:cubicBezTo>
                    <a:pt x="686"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85" name="Freeform 535">
              <a:extLst>
                <a:ext uri="{FF2B5EF4-FFF2-40B4-BE49-F238E27FC236}">
                  <a16:creationId xmlns:a16="http://schemas.microsoft.com/office/drawing/2014/main" id="{3EF88A90-F3F9-CE54-79CE-67DAA171DFA7}"/>
                </a:ext>
              </a:extLst>
            </p:cNvPr>
            <p:cNvSpPr/>
            <p:nvPr/>
          </p:nvSpPr>
          <p:spPr>
            <a:xfrm>
              <a:off x="6582817" y="3587877"/>
              <a:ext cx="1371" cy="3429"/>
            </a:xfrm>
            <a:custGeom>
              <a:avLst/>
              <a:gdLst>
                <a:gd name="connsiteX0" fmla="*/ 1372 w 1371"/>
                <a:gd name="connsiteY0" fmla="*/ 3429 h 3429"/>
                <a:gd name="connsiteX1" fmla="*/ 0 w 1371"/>
                <a:gd name="connsiteY1" fmla="*/ 0 h 3429"/>
                <a:gd name="connsiteX2" fmla="*/ 1372 w 1371"/>
                <a:gd name="connsiteY2" fmla="*/ 3429 h 3429"/>
              </a:gdLst>
              <a:ahLst/>
              <a:cxnLst>
                <a:cxn ang="0">
                  <a:pos x="connsiteX0" y="connsiteY0"/>
                </a:cxn>
                <a:cxn ang="0">
                  <a:pos x="connsiteX1" y="connsiteY1"/>
                </a:cxn>
                <a:cxn ang="0">
                  <a:pos x="connsiteX2" y="connsiteY2"/>
                </a:cxn>
              </a:cxnLst>
              <a:rect l="l" t="t" r="r" b="b"/>
              <a:pathLst>
                <a:path w="1371" h="3429">
                  <a:moveTo>
                    <a:pt x="1372" y="3429"/>
                  </a:moveTo>
                  <a:cubicBezTo>
                    <a:pt x="914" y="2286"/>
                    <a:pt x="457" y="1143"/>
                    <a:pt x="0" y="0"/>
                  </a:cubicBezTo>
                  <a:cubicBezTo>
                    <a:pt x="457" y="1143"/>
                    <a:pt x="914" y="2286"/>
                    <a:pt x="1372" y="3429"/>
                  </a:cubicBezTo>
                  <a:close/>
                </a:path>
              </a:pathLst>
            </a:custGeom>
            <a:solidFill>
              <a:srgbClr val="FFFFFF"/>
            </a:solidFill>
            <a:ln w="2286" cap="flat">
              <a:noFill/>
              <a:prstDash val="solid"/>
              <a:miter/>
            </a:ln>
          </p:spPr>
          <p:txBody>
            <a:bodyPr rtlCol="0" anchor="ctr"/>
            <a:lstStyle/>
            <a:p>
              <a:endParaRPr lang="en-US"/>
            </a:p>
          </p:txBody>
        </p:sp>
        <p:sp>
          <p:nvSpPr>
            <p:cNvPr id="86" name="Freeform 536">
              <a:extLst>
                <a:ext uri="{FF2B5EF4-FFF2-40B4-BE49-F238E27FC236}">
                  <a16:creationId xmlns:a16="http://schemas.microsoft.com/office/drawing/2014/main" id="{DA59FE65-D5D1-48B3-0670-C7A73798DA9D}"/>
                </a:ext>
              </a:extLst>
            </p:cNvPr>
            <p:cNvSpPr/>
            <p:nvPr/>
          </p:nvSpPr>
          <p:spPr>
            <a:xfrm>
              <a:off x="6586246" y="3595878"/>
              <a:ext cx="1600" cy="3200"/>
            </a:xfrm>
            <a:custGeom>
              <a:avLst/>
              <a:gdLst>
                <a:gd name="connsiteX0" fmla="*/ 1600 w 1600"/>
                <a:gd name="connsiteY0" fmla="*/ 3200 h 3200"/>
                <a:gd name="connsiteX1" fmla="*/ 0 w 1600"/>
                <a:gd name="connsiteY1" fmla="*/ 0 h 3200"/>
                <a:gd name="connsiteX2" fmla="*/ 1600 w 1600"/>
                <a:gd name="connsiteY2" fmla="*/ 3200 h 3200"/>
              </a:gdLst>
              <a:ahLst/>
              <a:cxnLst>
                <a:cxn ang="0">
                  <a:pos x="connsiteX0" y="connsiteY0"/>
                </a:cxn>
                <a:cxn ang="0">
                  <a:pos x="connsiteX1" y="connsiteY1"/>
                </a:cxn>
                <a:cxn ang="0">
                  <a:pos x="connsiteX2" y="connsiteY2"/>
                </a:cxn>
              </a:cxnLst>
              <a:rect l="l" t="t" r="r" b="b"/>
              <a:pathLst>
                <a:path w="1600" h="3200">
                  <a:moveTo>
                    <a:pt x="1600" y="3200"/>
                  </a:moveTo>
                  <a:cubicBezTo>
                    <a:pt x="914" y="2057"/>
                    <a:pt x="457" y="1143"/>
                    <a:pt x="0" y="0"/>
                  </a:cubicBezTo>
                  <a:cubicBezTo>
                    <a:pt x="457" y="1143"/>
                    <a:pt x="1143" y="2286"/>
                    <a:pt x="1600" y="3200"/>
                  </a:cubicBezTo>
                  <a:close/>
                </a:path>
              </a:pathLst>
            </a:custGeom>
            <a:solidFill>
              <a:srgbClr val="FFFFFF"/>
            </a:solidFill>
            <a:ln w="2286" cap="flat">
              <a:noFill/>
              <a:prstDash val="solid"/>
              <a:miter/>
            </a:ln>
          </p:spPr>
          <p:txBody>
            <a:bodyPr rtlCol="0" anchor="ctr"/>
            <a:lstStyle/>
            <a:p>
              <a:endParaRPr lang="en-US"/>
            </a:p>
          </p:txBody>
        </p:sp>
        <p:sp>
          <p:nvSpPr>
            <p:cNvPr id="87" name="Freeform 537">
              <a:extLst>
                <a:ext uri="{FF2B5EF4-FFF2-40B4-BE49-F238E27FC236}">
                  <a16:creationId xmlns:a16="http://schemas.microsoft.com/office/drawing/2014/main" id="{990ACC07-7057-0B75-3087-A900A3787F65}"/>
                </a:ext>
              </a:extLst>
            </p:cNvPr>
            <p:cNvSpPr/>
            <p:nvPr/>
          </p:nvSpPr>
          <p:spPr>
            <a:xfrm>
              <a:off x="6611164" y="3624681"/>
              <a:ext cx="1828" cy="1143"/>
            </a:xfrm>
            <a:custGeom>
              <a:avLst/>
              <a:gdLst>
                <a:gd name="connsiteX0" fmla="*/ 1829 w 1828"/>
                <a:gd name="connsiteY0" fmla="*/ 1143 h 1143"/>
                <a:gd name="connsiteX1" fmla="*/ 0 w 1828"/>
                <a:gd name="connsiteY1" fmla="*/ 0 h 1143"/>
                <a:gd name="connsiteX2" fmla="*/ 1829 w 1828"/>
                <a:gd name="connsiteY2" fmla="*/ 1143 h 1143"/>
              </a:gdLst>
              <a:ahLst/>
              <a:cxnLst>
                <a:cxn ang="0">
                  <a:pos x="connsiteX0" y="connsiteY0"/>
                </a:cxn>
                <a:cxn ang="0">
                  <a:pos x="connsiteX1" y="connsiteY1"/>
                </a:cxn>
                <a:cxn ang="0">
                  <a:pos x="connsiteX2" y="connsiteY2"/>
                </a:cxn>
              </a:cxnLst>
              <a:rect l="l" t="t" r="r" b="b"/>
              <a:pathLst>
                <a:path w="1828" h="1143">
                  <a:moveTo>
                    <a:pt x="1829" y="1143"/>
                  </a:moveTo>
                  <a:cubicBezTo>
                    <a:pt x="1143" y="686"/>
                    <a:pt x="686" y="457"/>
                    <a:pt x="0" y="0"/>
                  </a:cubicBezTo>
                  <a:cubicBezTo>
                    <a:pt x="686" y="229"/>
                    <a:pt x="1372" y="686"/>
                    <a:pt x="1829" y="1143"/>
                  </a:cubicBezTo>
                  <a:close/>
                </a:path>
              </a:pathLst>
            </a:custGeom>
            <a:solidFill>
              <a:srgbClr val="FFFFFF"/>
            </a:solidFill>
            <a:ln w="2286" cap="flat">
              <a:noFill/>
              <a:prstDash val="solid"/>
              <a:miter/>
            </a:ln>
          </p:spPr>
          <p:txBody>
            <a:bodyPr rtlCol="0" anchor="ctr"/>
            <a:lstStyle/>
            <a:p>
              <a:endParaRPr lang="en-US"/>
            </a:p>
          </p:txBody>
        </p:sp>
        <p:sp>
          <p:nvSpPr>
            <p:cNvPr id="88" name="Freeform 538">
              <a:extLst>
                <a:ext uri="{FF2B5EF4-FFF2-40B4-BE49-F238E27FC236}">
                  <a16:creationId xmlns:a16="http://schemas.microsoft.com/office/drawing/2014/main" id="{E42A7561-701C-575C-A82A-74383CAAD163}"/>
                </a:ext>
              </a:extLst>
            </p:cNvPr>
            <p:cNvSpPr/>
            <p:nvPr/>
          </p:nvSpPr>
          <p:spPr>
            <a:xfrm>
              <a:off x="6588304" y="3599764"/>
              <a:ext cx="1828" cy="3200"/>
            </a:xfrm>
            <a:custGeom>
              <a:avLst/>
              <a:gdLst>
                <a:gd name="connsiteX0" fmla="*/ 1829 w 1828"/>
                <a:gd name="connsiteY0" fmla="*/ 3200 h 3200"/>
                <a:gd name="connsiteX1" fmla="*/ 0 w 1828"/>
                <a:gd name="connsiteY1" fmla="*/ 0 h 3200"/>
                <a:gd name="connsiteX2" fmla="*/ 1829 w 1828"/>
                <a:gd name="connsiteY2" fmla="*/ 3200 h 3200"/>
              </a:gdLst>
              <a:ahLst/>
              <a:cxnLst>
                <a:cxn ang="0">
                  <a:pos x="connsiteX0" y="connsiteY0"/>
                </a:cxn>
                <a:cxn ang="0">
                  <a:pos x="connsiteX1" y="connsiteY1"/>
                </a:cxn>
                <a:cxn ang="0">
                  <a:pos x="connsiteX2" y="connsiteY2"/>
                </a:cxn>
              </a:cxnLst>
              <a:rect l="l" t="t" r="r" b="b"/>
              <a:pathLst>
                <a:path w="1828" h="3200">
                  <a:moveTo>
                    <a:pt x="1829" y="3200"/>
                  </a:moveTo>
                  <a:cubicBezTo>
                    <a:pt x="1143" y="2057"/>
                    <a:pt x="457" y="1143"/>
                    <a:pt x="0" y="0"/>
                  </a:cubicBezTo>
                  <a:cubicBezTo>
                    <a:pt x="457" y="914"/>
                    <a:pt x="1143" y="2057"/>
                    <a:pt x="1829" y="3200"/>
                  </a:cubicBezTo>
                  <a:close/>
                </a:path>
              </a:pathLst>
            </a:custGeom>
            <a:solidFill>
              <a:srgbClr val="FFFFFF"/>
            </a:solidFill>
            <a:ln w="2286" cap="flat">
              <a:noFill/>
              <a:prstDash val="solid"/>
              <a:miter/>
            </a:ln>
          </p:spPr>
          <p:txBody>
            <a:bodyPr rtlCol="0" anchor="ctr"/>
            <a:lstStyle/>
            <a:p>
              <a:endParaRPr lang="en-US"/>
            </a:p>
          </p:txBody>
        </p:sp>
        <p:sp>
          <p:nvSpPr>
            <p:cNvPr id="89" name="Freeform 539">
              <a:extLst>
                <a:ext uri="{FF2B5EF4-FFF2-40B4-BE49-F238E27FC236}">
                  <a16:creationId xmlns:a16="http://schemas.microsoft.com/office/drawing/2014/main" id="{5F8D8145-DFDF-B210-F621-DA8AF4C23F84}"/>
                </a:ext>
              </a:extLst>
            </p:cNvPr>
            <p:cNvSpPr/>
            <p:nvPr/>
          </p:nvSpPr>
          <p:spPr>
            <a:xfrm>
              <a:off x="6577875" y="3487859"/>
              <a:ext cx="154225" cy="119027"/>
            </a:xfrm>
            <a:custGeom>
              <a:avLst/>
              <a:gdLst>
                <a:gd name="connsiteX0" fmla="*/ 3571 w 154225"/>
                <a:gd name="connsiteY0" fmla="*/ 95674 h 119027"/>
                <a:gd name="connsiteX1" fmla="*/ 59578 w 154225"/>
                <a:gd name="connsiteY1" fmla="*/ 118991 h 119027"/>
                <a:gd name="connsiteX2" fmla="*/ 144389 w 154225"/>
                <a:gd name="connsiteY2" fmla="*/ 73271 h 119027"/>
                <a:gd name="connsiteX3" fmla="*/ 153761 w 154225"/>
                <a:gd name="connsiteY3" fmla="*/ 25722 h 119027"/>
                <a:gd name="connsiteX4" fmla="*/ 45633 w 154225"/>
                <a:gd name="connsiteY4" fmla="*/ 7663 h 119027"/>
                <a:gd name="connsiteX5" fmla="*/ 1285 w 154225"/>
                <a:gd name="connsiteY5" fmla="*/ 86987 h 119027"/>
                <a:gd name="connsiteX6" fmla="*/ 4714 w 154225"/>
                <a:gd name="connsiteY6" fmla="*/ 99560 h 119027"/>
                <a:gd name="connsiteX7" fmla="*/ 3571 w 154225"/>
                <a:gd name="connsiteY7" fmla="*/ 95674 h 119027"/>
                <a:gd name="connsiteX8" fmla="*/ 74437 w 154225"/>
                <a:gd name="connsiteY8" fmla="*/ 34180 h 119027"/>
                <a:gd name="connsiteX9" fmla="*/ 74666 w 154225"/>
                <a:gd name="connsiteY9" fmla="*/ 33723 h 119027"/>
                <a:gd name="connsiteX10" fmla="*/ 73980 w 154225"/>
                <a:gd name="connsiteY10" fmla="*/ 32352 h 119027"/>
                <a:gd name="connsiteX11" fmla="*/ 73751 w 154225"/>
                <a:gd name="connsiteY11" fmla="*/ 31894 h 119027"/>
                <a:gd name="connsiteX12" fmla="*/ 74437 w 154225"/>
                <a:gd name="connsiteY12" fmla="*/ 34180 h 11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225" h="119027">
                  <a:moveTo>
                    <a:pt x="3571" y="95674"/>
                  </a:moveTo>
                  <a:cubicBezTo>
                    <a:pt x="17973" y="109847"/>
                    <a:pt x="37404" y="118305"/>
                    <a:pt x="59578" y="118991"/>
                  </a:cubicBezTo>
                  <a:cubicBezTo>
                    <a:pt x="92725" y="119905"/>
                    <a:pt x="128844" y="103675"/>
                    <a:pt x="144389" y="73271"/>
                  </a:cubicBezTo>
                  <a:cubicBezTo>
                    <a:pt x="151932" y="58641"/>
                    <a:pt x="155590" y="41953"/>
                    <a:pt x="153761" y="25722"/>
                  </a:cubicBezTo>
                  <a:cubicBezTo>
                    <a:pt x="129758" y="1262"/>
                    <a:pt x="79238" y="-7882"/>
                    <a:pt x="45633" y="7663"/>
                  </a:cubicBezTo>
                  <a:cubicBezTo>
                    <a:pt x="14315" y="21379"/>
                    <a:pt x="-5344" y="50182"/>
                    <a:pt x="1285" y="86987"/>
                  </a:cubicBezTo>
                  <a:cubicBezTo>
                    <a:pt x="2199" y="91330"/>
                    <a:pt x="3114" y="95445"/>
                    <a:pt x="4714" y="99560"/>
                  </a:cubicBezTo>
                  <a:cubicBezTo>
                    <a:pt x="4257" y="98188"/>
                    <a:pt x="3800" y="96817"/>
                    <a:pt x="3571" y="95674"/>
                  </a:cubicBezTo>
                  <a:close/>
                  <a:moveTo>
                    <a:pt x="74437" y="34180"/>
                  </a:moveTo>
                  <a:cubicBezTo>
                    <a:pt x="74894" y="34638"/>
                    <a:pt x="75123" y="34638"/>
                    <a:pt x="74666" y="33723"/>
                  </a:cubicBezTo>
                  <a:cubicBezTo>
                    <a:pt x="74437" y="33266"/>
                    <a:pt x="74208" y="32809"/>
                    <a:pt x="73980" y="32352"/>
                  </a:cubicBezTo>
                  <a:cubicBezTo>
                    <a:pt x="73980" y="32123"/>
                    <a:pt x="73980" y="31894"/>
                    <a:pt x="73751" y="31894"/>
                  </a:cubicBezTo>
                  <a:cubicBezTo>
                    <a:pt x="77409" y="37152"/>
                    <a:pt x="75809" y="38295"/>
                    <a:pt x="74437" y="34180"/>
                  </a:cubicBezTo>
                  <a:close/>
                </a:path>
              </a:pathLst>
            </a:custGeom>
            <a:solidFill>
              <a:srgbClr val="FFFFFF"/>
            </a:solidFill>
            <a:ln w="2286" cap="flat">
              <a:noFill/>
              <a:prstDash val="solid"/>
              <a:miter/>
            </a:ln>
          </p:spPr>
          <p:txBody>
            <a:bodyPr rtlCol="0" anchor="ctr"/>
            <a:lstStyle/>
            <a:p>
              <a:endParaRPr lang="en-US"/>
            </a:p>
          </p:txBody>
        </p:sp>
        <p:sp>
          <p:nvSpPr>
            <p:cNvPr id="90" name="Freeform 540">
              <a:extLst>
                <a:ext uri="{FF2B5EF4-FFF2-40B4-BE49-F238E27FC236}">
                  <a16:creationId xmlns:a16="http://schemas.microsoft.com/office/drawing/2014/main" id="{ED7395A0-9F91-7F35-2D16-4F5A16ADC9AB}"/>
                </a:ext>
              </a:extLst>
            </p:cNvPr>
            <p:cNvSpPr/>
            <p:nvPr/>
          </p:nvSpPr>
          <p:spPr>
            <a:xfrm>
              <a:off x="6584189" y="3591991"/>
              <a:ext cx="1600" cy="3200"/>
            </a:xfrm>
            <a:custGeom>
              <a:avLst/>
              <a:gdLst>
                <a:gd name="connsiteX0" fmla="*/ 1600 w 1600"/>
                <a:gd name="connsiteY0" fmla="*/ 3200 h 3200"/>
                <a:gd name="connsiteX1" fmla="*/ 0 w 1600"/>
                <a:gd name="connsiteY1" fmla="*/ 0 h 3200"/>
                <a:gd name="connsiteX2" fmla="*/ 1600 w 1600"/>
                <a:gd name="connsiteY2" fmla="*/ 3200 h 3200"/>
              </a:gdLst>
              <a:ahLst/>
              <a:cxnLst>
                <a:cxn ang="0">
                  <a:pos x="connsiteX0" y="connsiteY0"/>
                </a:cxn>
                <a:cxn ang="0">
                  <a:pos x="connsiteX1" y="connsiteY1"/>
                </a:cxn>
                <a:cxn ang="0">
                  <a:pos x="connsiteX2" y="connsiteY2"/>
                </a:cxn>
              </a:cxnLst>
              <a:rect l="l" t="t" r="r" b="b"/>
              <a:pathLst>
                <a:path w="1600" h="3200">
                  <a:moveTo>
                    <a:pt x="1600" y="3200"/>
                  </a:moveTo>
                  <a:cubicBezTo>
                    <a:pt x="1143" y="2057"/>
                    <a:pt x="686" y="914"/>
                    <a:pt x="0" y="0"/>
                  </a:cubicBezTo>
                  <a:cubicBezTo>
                    <a:pt x="686" y="1143"/>
                    <a:pt x="1143" y="2286"/>
                    <a:pt x="1600" y="3200"/>
                  </a:cubicBezTo>
                  <a:close/>
                </a:path>
              </a:pathLst>
            </a:custGeom>
            <a:solidFill>
              <a:srgbClr val="FFFFFF"/>
            </a:solidFill>
            <a:ln w="2286" cap="flat">
              <a:noFill/>
              <a:prstDash val="solid"/>
              <a:miter/>
            </a:ln>
          </p:spPr>
          <p:txBody>
            <a:bodyPr rtlCol="0" anchor="ctr"/>
            <a:lstStyle/>
            <a:p>
              <a:endParaRPr lang="en-US"/>
            </a:p>
          </p:txBody>
        </p:sp>
        <p:sp>
          <p:nvSpPr>
            <p:cNvPr id="91" name="Freeform 541">
              <a:extLst>
                <a:ext uri="{FF2B5EF4-FFF2-40B4-BE49-F238E27FC236}">
                  <a16:creationId xmlns:a16="http://schemas.microsoft.com/office/drawing/2014/main" id="{2E439305-C690-54D3-9AD4-02DD1FD71F4D}"/>
                </a:ext>
              </a:extLst>
            </p:cNvPr>
            <p:cNvSpPr/>
            <p:nvPr/>
          </p:nvSpPr>
          <p:spPr>
            <a:xfrm>
              <a:off x="6590133" y="3602964"/>
              <a:ext cx="7315" cy="9601"/>
            </a:xfrm>
            <a:custGeom>
              <a:avLst/>
              <a:gdLst>
                <a:gd name="connsiteX0" fmla="*/ 7315 w 7315"/>
                <a:gd name="connsiteY0" fmla="*/ 9601 h 9601"/>
                <a:gd name="connsiteX1" fmla="*/ 0 w 7315"/>
                <a:gd name="connsiteY1" fmla="*/ 0 h 9601"/>
                <a:gd name="connsiteX2" fmla="*/ 7315 w 7315"/>
                <a:gd name="connsiteY2" fmla="*/ 9601 h 9601"/>
              </a:gdLst>
              <a:ahLst/>
              <a:cxnLst>
                <a:cxn ang="0">
                  <a:pos x="connsiteX0" y="connsiteY0"/>
                </a:cxn>
                <a:cxn ang="0">
                  <a:pos x="connsiteX1" y="connsiteY1"/>
                </a:cxn>
                <a:cxn ang="0">
                  <a:pos x="connsiteX2" y="connsiteY2"/>
                </a:cxn>
              </a:cxnLst>
              <a:rect l="l" t="t" r="r" b="b"/>
              <a:pathLst>
                <a:path w="7315" h="9601">
                  <a:moveTo>
                    <a:pt x="7315" y="9601"/>
                  </a:moveTo>
                  <a:cubicBezTo>
                    <a:pt x="4572" y="6629"/>
                    <a:pt x="2057" y="3429"/>
                    <a:pt x="0" y="0"/>
                  </a:cubicBezTo>
                  <a:cubicBezTo>
                    <a:pt x="2286" y="3429"/>
                    <a:pt x="4801" y="6629"/>
                    <a:pt x="7315" y="9601"/>
                  </a:cubicBezTo>
                  <a:close/>
                </a:path>
              </a:pathLst>
            </a:custGeom>
            <a:solidFill>
              <a:srgbClr val="FFFFFF"/>
            </a:solidFill>
            <a:ln w="2286" cap="flat">
              <a:noFill/>
              <a:prstDash val="solid"/>
              <a:miter/>
            </a:ln>
          </p:spPr>
          <p:txBody>
            <a:bodyPr rtlCol="0" anchor="ctr"/>
            <a:lstStyle/>
            <a:p>
              <a:endParaRPr lang="en-US"/>
            </a:p>
          </p:txBody>
        </p:sp>
        <p:sp>
          <p:nvSpPr>
            <p:cNvPr id="92" name="Freeform 542">
              <a:extLst>
                <a:ext uri="{FF2B5EF4-FFF2-40B4-BE49-F238E27FC236}">
                  <a16:creationId xmlns:a16="http://schemas.microsoft.com/office/drawing/2014/main" id="{E04EEE43-02A5-3D85-8A49-E23C6E5A6D5A}"/>
                </a:ext>
              </a:extLst>
            </p:cNvPr>
            <p:cNvSpPr/>
            <p:nvPr/>
          </p:nvSpPr>
          <p:spPr>
            <a:xfrm>
              <a:off x="6604077" y="3618966"/>
              <a:ext cx="1828" cy="1600"/>
            </a:xfrm>
            <a:custGeom>
              <a:avLst/>
              <a:gdLst>
                <a:gd name="connsiteX0" fmla="*/ 1829 w 1828"/>
                <a:gd name="connsiteY0" fmla="*/ 1600 h 1600"/>
                <a:gd name="connsiteX1" fmla="*/ 0 w 1828"/>
                <a:gd name="connsiteY1" fmla="*/ 0 h 1600"/>
                <a:gd name="connsiteX2" fmla="*/ 1829 w 1828"/>
                <a:gd name="connsiteY2" fmla="*/ 1600 h 1600"/>
              </a:gdLst>
              <a:ahLst/>
              <a:cxnLst>
                <a:cxn ang="0">
                  <a:pos x="connsiteX0" y="connsiteY0"/>
                </a:cxn>
                <a:cxn ang="0">
                  <a:pos x="connsiteX1" y="connsiteY1"/>
                </a:cxn>
                <a:cxn ang="0">
                  <a:pos x="connsiteX2" y="connsiteY2"/>
                </a:cxn>
              </a:cxnLst>
              <a:rect l="l" t="t" r="r" b="b"/>
              <a:pathLst>
                <a:path w="1828" h="1600">
                  <a:moveTo>
                    <a:pt x="1829" y="1600"/>
                  </a:moveTo>
                  <a:cubicBezTo>
                    <a:pt x="1143" y="1143"/>
                    <a:pt x="686" y="686"/>
                    <a:pt x="0" y="0"/>
                  </a:cubicBezTo>
                  <a:cubicBezTo>
                    <a:pt x="457" y="457"/>
                    <a:pt x="1143" y="1143"/>
                    <a:pt x="1829" y="1600"/>
                  </a:cubicBezTo>
                  <a:close/>
                </a:path>
              </a:pathLst>
            </a:custGeom>
            <a:solidFill>
              <a:srgbClr val="FFFFFF"/>
            </a:solidFill>
            <a:ln w="2286" cap="flat">
              <a:noFill/>
              <a:prstDash val="solid"/>
              <a:miter/>
            </a:ln>
          </p:spPr>
          <p:txBody>
            <a:bodyPr rtlCol="0" anchor="ctr"/>
            <a:lstStyle/>
            <a:p>
              <a:endParaRPr lang="en-US"/>
            </a:p>
          </p:txBody>
        </p:sp>
        <p:sp>
          <p:nvSpPr>
            <p:cNvPr id="93" name="Freeform 543">
              <a:extLst>
                <a:ext uri="{FF2B5EF4-FFF2-40B4-BE49-F238E27FC236}">
                  <a16:creationId xmlns:a16="http://schemas.microsoft.com/office/drawing/2014/main" id="{E38D19E4-FBC6-00A1-4382-243EE699CF45}"/>
                </a:ext>
              </a:extLst>
            </p:cNvPr>
            <p:cNvSpPr/>
            <p:nvPr/>
          </p:nvSpPr>
          <p:spPr>
            <a:xfrm>
              <a:off x="6607506" y="3621938"/>
              <a:ext cx="1828" cy="1371"/>
            </a:xfrm>
            <a:custGeom>
              <a:avLst/>
              <a:gdLst>
                <a:gd name="connsiteX0" fmla="*/ 1829 w 1828"/>
                <a:gd name="connsiteY0" fmla="*/ 1372 h 1371"/>
                <a:gd name="connsiteX1" fmla="*/ 0 w 1828"/>
                <a:gd name="connsiteY1" fmla="*/ 0 h 1371"/>
                <a:gd name="connsiteX2" fmla="*/ 1829 w 1828"/>
                <a:gd name="connsiteY2" fmla="*/ 1372 h 1371"/>
              </a:gdLst>
              <a:ahLst/>
              <a:cxnLst>
                <a:cxn ang="0">
                  <a:pos x="connsiteX0" y="connsiteY0"/>
                </a:cxn>
                <a:cxn ang="0">
                  <a:pos x="connsiteX1" y="connsiteY1"/>
                </a:cxn>
                <a:cxn ang="0">
                  <a:pos x="connsiteX2" y="connsiteY2"/>
                </a:cxn>
              </a:cxnLst>
              <a:rect l="l" t="t" r="r" b="b"/>
              <a:pathLst>
                <a:path w="1828" h="1371">
                  <a:moveTo>
                    <a:pt x="1829" y="1372"/>
                  </a:moveTo>
                  <a:cubicBezTo>
                    <a:pt x="1143" y="914"/>
                    <a:pt x="686" y="457"/>
                    <a:pt x="0" y="0"/>
                  </a:cubicBezTo>
                  <a:cubicBezTo>
                    <a:pt x="686" y="457"/>
                    <a:pt x="1143" y="914"/>
                    <a:pt x="1829" y="1372"/>
                  </a:cubicBezTo>
                  <a:close/>
                </a:path>
              </a:pathLst>
            </a:custGeom>
            <a:solidFill>
              <a:srgbClr val="FFFFFF"/>
            </a:solidFill>
            <a:ln w="2286" cap="flat">
              <a:noFill/>
              <a:prstDash val="solid"/>
              <a:miter/>
            </a:ln>
          </p:spPr>
          <p:txBody>
            <a:bodyPr rtlCol="0" anchor="ctr"/>
            <a:lstStyle/>
            <a:p>
              <a:endParaRPr lang="en-US"/>
            </a:p>
          </p:txBody>
        </p:sp>
        <p:sp>
          <p:nvSpPr>
            <p:cNvPr id="94" name="Freeform 544">
              <a:extLst>
                <a:ext uri="{FF2B5EF4-FFF2-40B4-BE49-F238E27FC236}">
                  <a16:creationId xmlns:a16="http://schemas.microsoft.com/office/drawing/2014/main" id="{1FBBCB15-7E8E-66E4-F8BD-92A5D54DB49B}"/>
                </a:ext>
              </a:extLst>
            </p:cNvPr>
            <p:cNvSpPr/>
            <p:nvPr/>
          </p:nvSpPr>
          <p:spPr>
            <a:xfrm>
              <a:off x="6597676" y="3612794"/>
              <a:ext cx="2057" cy="2057"/>
            </a:xfrm>
            <a:custGeom>
              <a:avLst/>
              <a:gdLst>
                <a:gd name="connsiteX0" fmla="*/ 2057 w 2057"/>
                <a:gd name="connsiteY0" fmla="*/ 2057 h 2057"/>
                <a:gd name="connsiteX1" fmla="*/ 0 w 2057"/>
                <a:gd name="connsiteY1" fmla="*/ 0 h 2057"/>
                <a:gd name="connsiteX2" fmla="*/ 2057 w 2057"/>
                <a:gd name="connsiteY2" fmla="*/ 2057 h 2057"/>
              </a:gdLst>
              <a:ahLst/>
              <a:cxnLst>
                <a:cxn ang="0">
                  <a:pos x="connsiteX0" y="connsiteY0"/>
                </a:cxn>
                <a:cxn ang="0">
                  <a:pos x="connsiteX1" y="connsiteY1"/>
                </a:cxn>
                <a:cxn ang="0">
                  <a:pos x="connsiteX2" y="connsiteY2"/>
                </a:cxn>
              </a:cxnLst>
              <a:rect l="l" t="t" r="r" b="b"/>
              <a:pathLst>
                <a:path w="2057" h="2057">
                  <a:moveTo>
                    <a:pt x="2057" y="2057"/>
                  </a:moveTo>
                  <a:cubicBezTo>
                    <a:pt x="1372" y="1372"/>
                    <a:pt x="686" y="686"/>
                    <a:pt x="0" y="0"/>
                  </a:cubicBezTo>
                  <a:cubicBezTo>
                    <a:pt x="686" y="686"/>
                    <a:pt x="1372" y="1372"/>
                    <a:pt x="2057" y="2057"/>
                  </a:cubicBezTo>
                  <a:close/>
                </a:path>
              </a:pathLst>
            </a:custGeom>
            <a:solidFill>
              <a:srgbClr val="FFFFFF"/>
            </a:solidFill>
            <a:ln w="2286" cap="flat">
              <a:noFill/>
              <a:prstDash val="solid"/>
              <a:miter/>
            </a:ln>
          </p:spPr>
          <p:txBody>
            <a:bodyPr rtlCol="0" anchor="ctr"/>
            <a:lstStyle/>
            <a:p>
              <a:endParaRPr lang="en-US"/>
            </a:p>
          </p:txBody>
        </p:sp>
        <p:sp>
          <p:nvSpPr>
            <p:cNvPr id="95" name="Freeform 545">
              <a:extLst>
                <a:ext uri="{FF2B5EF4-FFF2-40B4-BE49-F238E27FC236}">
                  <a16:creationId xmlns:a16="http://schemas.microsoft.com/office/drawing/2014/main" id="{C37C65CD-5902-B2B0-3C8A-98A33A60067B}"/>
                </a:ext>
              </a:extLst>
            </p:cNvPr>
            <p:cNvSpPr/>
            <p:nvPr/>
          </p:nvSpPr>
          <p:spPr>
            <a:xfrm>
              <a:off x="6600877" y="3615994"/>
              <a:ext cx="1828" cy="1828"/>
            </a:xfrm>
            <a:custGeom>
              <a:avLst/>
              <a:gdLst>
                <a:gd name="connsiteX0" fmla="*/ 1829 w 1828"/>
                <a:gd name="connsiteY0" fmla="*/ 1829 h 1828"/>
                <a:gd name="connsiteX1" fmla="*/ 0 w 1828"/>
                <a:gd name="connsiteY1" fmla="*/ 0 h 1828"/>
                <a:gd name="connsiteX2" fmla="*/ 1829 w 1828"/>
                <a:gd name="connsiteY2" fmla="*/ 1829 h 1828"/>
              </a:gdLst>
              <a:ahLst/>
              <a:cxnLst>
                <a:cxn ang="0">
                  <a:pos x="connsiteX0" y="connsiteY0"/>
                </a:cxn>
                <a:cxn ang="0">
                  <a:pos x="connsiteX1" y="connsiteY1"/>
                </a:cxn>
                <a:cxn ang="0">
                  <a:pos x="connsiteX2" y="connsiteY2"/>
                </a:cxn>
              </a:cxnLst>
              <a:rect l="l" t="t" r="r" b="b"/>
              <a:pathLst>
                <a:path w="1828" h="1828">
                  <a:moveTo>
                    <a:pt x="1829" y="1829"/>
                  </a:moveTo>
                  <a:cubicBezTo>
                    <a:pt x="1143" y="1143"/>
                    <a:pt x="457" y="686"/>
                    <a:pt x="0" y="0"/>
                  </a:cubicBezTo>
                  <a:cubicBezTo>
                    <a:pt x="457" y="686"/>
                    <a:pt x="1143" y="1143"/>
                    <a:pt x="1829" y="1829"/>
                  </a:cubicBezTo>
                  <a:close/>
                </a:path>
              </a:pathLst>
            </a:custGeom>
            <a:solidFill>
              <a:srgbClr val="FFFFFF"/>
            </a:solidFill>
            <a:ln w="2286" cap="flat">
              <a:noFill/>
              <a:prstDash val="solid"/>
              <a:miter/>
            </a:ln>
          </p:spPr>
          <p:txBody>
            <a:bodyPr rtlCol="0" anchor="ctr"/>
            <a:lstStyle/>
            <a:p>
              <a:endParaRPr lang="en-US"/>
            </a:p>
          </p:txBody>
        </p:sp>
        <p:sp>
          <p:nvSpPr>
            <p:cNvPr id="96" name="Freeform 546">
              <a:extLst>
                <a:ext uri="{FF2B5EF4-FFF2-40B4-BE49-F238E27FC236}">
                  <a16:creationId xmlns:a16="http://schemas.microsoft.com/office/drawing/2014/main" id="{77B2F2A1-0E1A-5EB5-D6A0-CE41BFE704EC}"/>
                </a:ext>
              </a:extLst>
            </p:cNvPr>
            <p:cNvSpPr/>
            <p:nvPr/>
          </p:nvSpPr>
          <p:spPr>
            <a:xfrm>
              <a:off x="6736437" y="3519297"/>
              <a:ext cx="914" cy="1371"/>
            </a:xfrm>
            <a:custGeom>
              <a:avLst/>
              <a:gdLst>
                <a:gd name="connsiteX0" fmla="*/ 0 w 914"/>
                <a:gd name="connsiteY0" fmla="*/ 0 h 1371"/>
                <a:gd name="connsiteX1" fmla="*/ 914 w 914"/>
                <a:gd name="connsiteY1" fmla="*/ 1372 h 1371"/>
                <a:gd name="connsiteX2" fmla="*/ 0 w 914"/>
                <a:gd name="connsiteY2" fmla="*/ 0 h 1371"/>
              </a:gdLst>
              <a:ahLst/>
              <a:cxnLst>
                <a:cxn ang="0">
                  <a:pos x="connsiteX0" y="connsiteY0"/>
                </a:cxn>
                <a:cxn ang="0">
                  <a:pos x="connsiteX1" y="connsiteY1"/>
                </a:cxn>
                <a:cxn ang="0">
                  <a:pos x="connsiteX2" y="connsiteY2"/>
                </a:cxn>
              </a:cxnLst>
              <a:rect l="l" t="t" r="r" b="b"/>
              <a:pathLst>
                <a:path w="914" h="1371">
                  <a:moveTo>
                    <a:pt x="0" y="0"/>
                  </a:moveTo>
                  <a:cubicBezTo>
                    <a:pt x="229" y="457"/>
                    <a:pt x="686" y="914"/>
                    <a:pt x="914" y="1372"/>
                  </a:cubicBezTo>
                  <a:cubicBezTo>
                    <a:pt x="686"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97" name="Freeform 547">
              <a:extLst>
                <a:ext uri="{FF2B5EF4-FFF2-40B4-BE49-F238E27FC236}">
                  <a16:creationId xmlns:a16="http://schemas.microsoft.com/office/drawing/2014/main" id="{A5005BDF-2DDA-BCC0-E44B-3B1328B79391}"/>
                </a:ext>
              </a:extLst>
            </p:cNvPr>
            <p:cNvSpPr/>
            <p:nvPr/>
          </p:nvSpPr>
          <p:spPr>
            <a:xfrm>
              <a:off x="6402223" y="3801160"/>
              <a:ext cx="914" cy="5029"/>
            </a:xfrm>
            <a:custGeom>
              <a:avLst/>
              <a:gdLst>
                <a:gd name="connsiteX0" fmla="*/ 914 w 914"/>
                <a:gd name="connsiteY0" fmla="*/ 5029 h 5029"/>
                <a:gd name="connsiteX1" fmla="*/ 0 w 914"/>
                <a:gd name="connsiteY1" fmla="*/ 0 h 5029"/>
                <a:gd name="connsiteX2" fmla="*/ 914 w 914"/>
                <a:gd name="connsiteY2" fmla="*/ 5029 h 5029"/>
              </a:gdLst>
              <a:ahLst/>
              <a:cxnLst>
                <a:cxn ang="0">
                  <a:pos x="connsiteX0" y="connsiteY0"/>
                </a:cxn>
                <a:cxn ang="0">
                  <a:pos x="connsiteX1" y="connsiteY1"/>
                </a:cxn>
                <a:cxn ang="0">
                  <a:pos x="connsiteX2" y="connsiteY2"/>
                </a:cxn>
              </a:cxnLst>
              <a:rect l="l" t="t" r="r" b="b"/>
              <a:pathLst>
                <a:path w="914" h="5029">
                  <a:moveTo>
                    <a:pt x="914" y="5029"/>
                  </a:moveTo>
                  <a:cubicBezTo>
                    <a:pt x="686" y="3429"/>
                    <a:pt x="229" y="1829"/>
                    <a:pt x="0" y="0"/>
                  </a:cubicBezTo>
                  <a:cubicBezTo>
                    <a:pt x="229" y="1600"/>
                    <a:pt x="457" y="3429"/>
                    <a:pt x="914" y="5029"/>
                  </a:cubicBezTo>
                  <a:close/>
                </a:path>
              </a:pathLst>
            </a:custGeom>
            <a:solidFill>
              <a:srgbClr val="FFFFFF"/>
            </a:solidFill>
            <a:ln w="2286" cap="flat">
              <a:noFill/>
              <a:prstDash val="solid"/>
              <a:miter/>
            </a:ln>
          </p:spPr>
          <p:txBody>
            <a:bodyPr rtlCol="0" anchor="ctr"/>
            <a:lstStyle/>
            <a:p>
              <a:endParaRPr lang="en-US"/>
            </a:p>
          </p:txBody>
        </p:sp>
        <p:sp>
          <p:nvSpPr>
            <p:cNvPr id="98" name="Freeform 548">
              <a:extLst>
                <a:ext uri="{FF2B5EF4-FFF2-40B4-BE49-F238E27FC236}">
                  <a16:creationId xmlns:a16="http://schemas.microsoft.com/office/drawing/2014/main" id="{22D42F63-925A-D5D8-CE53-AF2F9B4F33CE}"/>
                </a:ext>
              </a:extLst>
            </p:cNvPr>
            <p:cNvSpPr/>
            <p:nvPr/>
          </p:nvSpPr>
          <p:spPr>
            <a:xfrm>
              <a:off x="6401538" y="3797960"/>
              <a:ext cx="457" cy="2743"/>
            </a:xfrm>
            <a:custGeom>
              <a:avLst/>
              <a:gdLst>
                <a:gd name="connsiteX0" fmla="*/ 457 w 457"/>
                <a:gd name="connsiteY0" fmla="*/ 2743 h 2743"/>
                <a:gd name="connsiteX1" fmla="*/ 0 w 457"/>
                <a:gd name="connsiteY1" fmla="*/ 0 h 2743"/>
                <a:gd name="connsiteX2" fmla="*/ 457 w 457"/>
                <a:gd name="connsiteY2" fmla="*/ 2743 h 2743"/>
              </a:gdLst>
              <a:ahLst/>
              <a:cxnLst>
                <a:cxn ang="0">
                  <a:pos x="connsiteX0" y="connsiteY0"/>
                </a:cxn>
                <a:cxn ang="0">
                  <a:pos x="connsiteX1" y="connsiteY1"/>
                </a:cxn>
                <a:cxn ang="0">
                  <a:pos x="connsiteX2" y="connsiteY2"/>
                </a:cxn>
              </a:cxnLst>
              <a:rect l="l" t="t" r="r" b="b"/>
              <a:pathLst>
                <a:path w="457" h="2743">
                  <a:moveTo>
                    <a:pt x="457" y="2743"/>
                  </a:moveTo>
                  <a:cubicBezTo>
                    <a:pt x="229" y="1829"/>
                    <a:pt x="0" y="914"/>
                    <a:pt x="0" y="0"/>
                  </a:cubicBezTo>
                  <a:cubicBezTo>
                    <a:pt x="0" y="914"/>
                    <a:pt x="229" y="1829"/>
                    <a:pt x="457" y="2743"/>
                  </a:cubicBezTo>
                  <a:close/>
                </a:path>
              </a:pathLst>
            </a:custGeom>
            <a:solidFill>
              <a:srgbClr val="FFFFFF"/>
            </a:solidFill>
            <a:ln w="2286" cap="flat">
              <a:noFill/>
              <a:prstDash val="solid"/>
              <a:miter/>
            </a:ln>
          </p:spPr>
          <p:txBody>
            <a:bodyPr rtlCol="0" anchor="ctr"/>
            <a:lstStyle/>
            <a:p>
              <a:endParaRPr lang="en-US"/>
            </a:p>
          </p:txBody>
        </p:sp>
        <p:sp>
          <p:nvSpPr>
            <p:cNvPr id="99" name="Freeform 549">
              <a:extLst>
                <a:ext uri="{FF2B5EF4-FFF2-40B4-BE49-F238E27FC236}">
                  <a16:creationId xmlns:a16="http://schemas.microsoft.com/office/drawing/2014/main" id="{32CA775D-8131-6498-10DB-1958F2D4C2E6}"/>
                </a:ext>
              </a:extLst>
            </p:cNvPr>
            <p:cNvSpPr/>
            <p:nvPr/>
          </p:nvSpPr>
          <p:spPr>
            <a:xfrm>
              <a:off x="6399480" y="3786987"/>
              <a:ext cx="1828" cy="10058"/>
            </a:xfrm>
            <a:custGeom>
              <a:avLst/>
              <a:gdLst>
                <a:gd name="connsiteX0" fmla="*/ 1829 w 1828"/>
                <a:gd name="connsiteY0" fmla="*/ 10058 h 10058"/>
                <a:gd name="connsiteX1" fmla="*/ 0 w 1828"/>
                <a:gd name="connsiteY1" fmla="*/ 0 h 10058"/>
                <a:gd name="connsiteX2" fmla="*/ 1829 w 1828"/>
                <a:gd name="connsiteY2" fmla="*/ 10058 h 10058"/>
              </a:gdLst>
              <a:ahLst/>
              <a:cxnLst>
                <a:cxn ang="0">
                  <a:pos x="connsiteX0" y="connsiteY0"/>
                </a:cxn>
                <a:cxn ang="0">
                  <a:pos x="connsiteX1" y="connsiteY1"/>
                </a:cxn>
                <a:cxn ang="0">
                  <a:pos x="connsiteX2" y="connsiteY2"/>
                </a:cxn>
              </a:cxnLst>
              <a:rect l="l" t="t" r="r" b="b"/>
              <a:pathLst>
                <a:path w="1828" h="10058">
                  <a:moveTo>
                    <a:pt x="1829" y="10058"/>
                  </a:moveTo>
                  <a:cubicBezTo>
                    <a:pt x="1143" y="6858"/>
                    <a:pt x="686" y="3429"/>
                    <a:pt x="0" y="0"/>
                  </a:cubicBezTo>
                  <a:cubicBezTo>
                    <a:pt x="686" y="3429"/>
                    <a:pt x="1143" y="6858"/>
                    <a:pt x="1829" y="10058"/>
                  </a:cubicBezTo>
                  <a:close/>
                </a:path>
              </a:pathLst>
            </a:custGeom>
            <a:solidFill>
              <a:srgbClr val="FFFFFF"/>
            </a:solidFill>
            <a:ln w="2286" cap="flat">
              <a:noFill/>
              <a:prstDash val="solid"/>
              <a:miter/>
            </a:ln>
          </p:spPr>
          <p:txBody>
            <a:bodyPr rtlCol="0" anchor="ctr"/>
            <a:lstStyle/>
            <a:p>
              <a:endParaRPr lang="en-US"/>
            </a:p>
          </p:txBody>
        </p:sp>
        <p:sp>
          <p:nvSpPr>
            <p:cNvPr id="100" name="Freeform 550">
              <a:extLst>
                <a:ext uri="{FF2B5EF4-FFF2-40B4-BE49-F238E27FC236}">
                  <a16:creationId xmlns:a16="http://schemas.microsoft.com/office/drawing/2014/main" id="{77804472-C775-3200-A891-ECE79A77DD6A}"/>
                </a:ext>
              </a:extLst>
            </p:cNvPr>
            <p:cNvSpPr/>
            <p:nvPr/>
          </p:nvSpPr>
          <p:spPr>
            <a:xfrm>
              <a:off x="6403138" y="3807333"/>
              <a:ext cx="457" cy="2057"/>
            </a:xfrm>
            <a:custGeom>
              <a:avLst/>
              <a:gdLst>
                <a:gd name="connsiteX0" fmla="*/ 457 w 457"/>
                <a:gd name="connsiteY0" fmla="*/ 2057 h 2057"/>
                <a:gd name="connsiteX1" fmla="*/ 0 w 457"/>
                <a:gd name="connsiteY1" fmla="*/ 0 h 2057"/>
                <a:gd name="connsiteX2" fmla="*/ 457 w 457"/>
                <a:gd name="connsiteY2" fmla="*/ 2057 h 2057"/>
              </a:gdLst>
              <a:ahLst/>
              <a:cxnLst>
                <a:cxn ang="0">
                  <a:pos x="connsiteX0" y="connsiteY0"/>
                </a:cxn>
                <a:cxn ang="0">
                  <a:pos x="connsiteX1" y="connsiteY1"/>
                </a:cxn>
                <a:cxn ang="0">
                  <a:pos x="connsiteX2" y="connsiteY2"/>
                </a:cxn>
              </a:cxnLst>
              <a:rect l="l" t="t" r="r" b="b"/>
              <a:pathLst>
                <a:path w="457" h="2057">
                  <a:moveTo>
                    <a:pt x="457" y="2057"/>
                  </a:moveTo>
                  <a:cubicBezTo>
                    <a:pt x="229" y="1372"/>
                    <a:pt x="229" y="686"/>
                    <a:pt x="0" y="0"/>
                  </a:cubicBezTo>
                  <a:cubicBezTo>
                    <a:pt x="229" y="686"/>
                    <a:pt x="457" y="1372"/>
                    <a:pt x="457" y="2057"/>
                  </a:cubicBezTo>
                  <a:close/>
                </a:path>
              </a:pathLst>
            </a:custGeom>
            <a:solidFill>
              <a:srgbClr val="FFFFFF"/>
            </a:solidFill>
            <a:ln w="2286" cap="flat">
              <a:noFill/>
              <a:prstDash val="solid"/>
              <a:miter/>
            </a:ln>
          </p:spPr>
          <p:txBody>
            <a:bodyPr rtlCol="0" anchor="ctr"/>
            <a:lstStyle/>
            <a:p>
              <a:endParaRPr lang="en-US"/>
            </a:p>
          </p:txBody>
        </p:sp>
        <p:sp>
          <p:nvSpPr>
            <p:cNvPr id="101" name="Freeform 551">
              <a:extLst>
                <a:ext uri="{FF2B5EF4-FFF2-40B4-BE49-F238E27FC236}">
                  <a16:creationId xmlns:a16="http://schemas.microsoft.com/office/drawing/2014/main" id="{ABD91E4E-F6CB-D26A-2B3E-6A250BB61EF1}"/>
                </a:ext>
              </a:extLst>
            </p:cNvPr>
            <p:cNvSpPr/>
            <p:nvPr/>
          </p:nvSpPr>
          <p:spPr>
            <a:xfrm>
              <a:off x="6405652" y="3818534"/>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686"/>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02" name="Freeform 552">
              <a:extLst>
                <a:ext uri="{FF2B5EF4-FFF2-40B4-BE49-F238E27FC236}">
                  <a16:creationId xmlns:a16="http://schemas.microsoft.com/office/drawing/2014/main" id="{2587FCC5-0429-7CEC-E32B-9A4C1667FCA1}"/>
                </a:ext>
              </a:extLst>
            </p:cNvPr>
            <p:cNvSpPr/>
            <p:nvPr/>
          </p:nvSpPr>
          <p:spPr>
            <a:xfrm>
              <a:off x="6407024" y="3825392"/>
              <a:ext cx="228" cy="685"/>
            </a:xfrm>
            <a:custGeom>
              <a:avLst/>
              <a:gdLst>
                <a:gd name="connsiteX0" fmla="*/ 229 w 228"/>
                <a:gd name="connsiteY0" fmla="*/ 686 h 685"/>
                <a:gd name="connsiteX1" fmla="*/ 0 w 228"/>
                <a:gd name="connsiteY1" fmla="*/ 0 h 685"/>
                <a:gd name="connsiteX2" fmla="*/ 229 w 228"/>
                <a:gd name="connsiteY2" fmla="*/ 686 h 685"/>
              </a:gdLst>
              <a:ahLst/>
              <a:cxnLst>
                <a:cxn ang="0">
                  <a:pos x="connsiteX0" y="connsiteY0"/>
                </a:cxn>
                <a:cxn ang="0">
                  <a:pos x="connsiteX1" y="connsiteY1"/>
                </a:cxn>
                <a:cxn ang="0">
                  <a:pos x="connsiteX2" y="connsiteY2"/>
                </a:cxn>
              </a:cxnLst>
              <a:rect l="l" t="t" r="r" b="b"/>
              <a:pathLst>
                <a:path w="228" h="685">
                  <a:moveTo>
                    <a:pt x="229" y="686"/>
                  </a:moveTo>
                  <a:cubicBezTo>
                    <a:pt x="229" y="457"/>
                    <a:pt x="229" y="229"/>
                    <a:pt x="0" y="0"/>
                  </a:cubicBezTo>
                  <a:cubicBezTo>
                    <a:pt x="229" y="229"/>
                    <a:pt x="229" y="457"/>
                    <a:pt x="229" y="686"/>
                  </a:cubicBezTo>
                  <a:close/>
                </a:path>
              </a:pathLst>
            </a:custGeom>
            <a:solidFill>
              <a:srgbClr val="FFFFFF"/>
            </a:solidFill>
            <a:ln w="2286" cap="flat">
              <a:noFill/>
              <a:prstDash val="solid"/>
              <a:miter/>
            </a:ln>
          </p:spPr>
          <p:txBody>
            <a:bodyPr rtlCol="0" anchor="ctr"/>
            <a:lstStyle/>
            <a:p>
              <a:endParaRPr lang="en-US"/>
            </a:p>
          </p:txBody>
        </p:sp>
        <p:sp>
          <p:nvSpPr>
            <p:cNvPr id="103" name="Freeform 553">
              <a:extLst>
                <a:ext uri="{FF2B5EF4-FFF2-40B4-BE49-F238E27FC236}">
                  <a16:creationId xmlns:a16="http://schemas.microsoft.com/office/drawing/2014/main" id="{5472EB31-3AF8-F404-BB13-5A2B3350187F}"/>
                </a:ext>
              </a:extLst>
            </p:cNvPr>
            <p:cNvSpPr/>
            <p:nvPr/>
          </p:nvSpPr>
          <p:spPr>
            <a:xfrm>
              <a:off x="6403824" y="3810762"/>
              <a:ext cx="457" cy="1828"/>
            </a:xfrm>
            <a:custGeom>
              <a:avLst/>
              <a:gdLst>
                <a:gd name="connsiteX0" fmla="*/ 457 w 457"/>
                <a:gd name="connsiteY0" fmla="*/ 1829 h 1828"/>
                <a:gd name="connsiteX1" fmla="*/ 0 w 457"/>
                <a:gd name="connsiteY1" fmla="*/ 0 h 1828"/>
                <a:gd name="connsiteX2" fmla="*/ 457 w 457"/>
                <a:gd name="connsiteY2" fmla="*/ 1829 h 1828"/>
              </a:gdLst>
              <a:ahLst/>
              <a:cxnLst>
                <a:cxn ang="0">
                  <a:pos x="connsiteX0" y="connsiteY0"/>
                </a:cxn>
                <a:cxn ang="0">
                  <a:pos x="connsiteX1" y="connsiteY1"/>
                </a:cxn>
                <a:cxn ang="0">
                  <a:pos x="connsiteX2" y="connsiteY2"/>
                </a:cxn>
              </a:cxnLst>
              <a:rect l="l" t="t" r="r" b="b"/>
              <a:pathLst>
                <a:path w="457" h="1828">
                  <a:moveTo>
                    <a:pt x="457" y="1829"/>
                  </a:moveTo>
                  <a:cubicBezTo>
                    <a:pt x="229" y="1143"/>
                    <a:pt x="229" y="686"/>
                    <a:pt x="0" y="0"/>
                  </a:cubicBezTo>
                  <a:cubicBezTo>
                    <a:pt x="229" y="686"/>
                    <a:pt x="457" y="1372"/>
                    <a:pt x="457" y="1829"/>
                  </a:cubicBezTo>
                  <a:close/>
                </a:path>
              </a:pathLst>
            </a:custGeom>
            <a:solidFill>
              <a:srgbClr val="FFFFFF"/>
            </a:solidFill>
            <a:ln w="2286" cap="flat">
              <a:noFill/>
              <a:prstDash val="solid"/>
              <a:miter/>
            </a:ln>
          </p:spPr>
          <p:txBody>
            <a:bodyPr rtlCol="0" anchor="ctr"/>
            <a:lstStyle/>
            <a:p>
              <a:endParaRPr lang="en-US"/>
            </a:p>
          </p:txBody>
        </p:sp>
        <p:sp>
          <p:nvSpPr>
            <p:cNvPr id="104" name="Freeform 554">
              <a:extLst>
                <a:ext uri="{FF2B5EF4-FFF2-40B4-BE49-F238E27FC236}">
                  <a16:creationId xmlns:a16="http://schemas.microsoft.com/office/drawing/2014/main" id="{8BBB6340-BADE-CA24-9B7D-5BDC30D5EEA8}"/>
                </a:ext>
              </a:extLst>
            </p:cNvPr>
            <p:cNvSpPr/>
            <p:nvPr/>
          </p:nvSpPr>
          <p:spPr>
            <a:xfrm>
              <a:off x="6406338" y="3821734"/>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457"/>
                    <a:pt x="0" y="0"/>
                  </a:cubicBezTo>
                  <a:cubicBezTo>
                    <a:pt x="0" y="457"/>
                    <a:pt x="0" y="686"/>
                    <a:pt x="229" y="914"/>
                  </a:cubicBezTo>
                  <a:close/>
                </a:path>
              </a:pathLst>
            </a:custGeom>
            <a:solidFill>
              <a:srgbClr val="FFFFFF"/>
            </a:solidFill>
            <a:ln w="2286" cap="flat">
              <a:noFill/>
              <a:prstDash val="solid"/>
              <a:miter/>
            </a:ln>
          </p:spPr>
          <p:txBody>
            <a:bodyPr rtlCol="0" anchor="ctr"/>
            <a:lstStyle/>
            <a:p>
              <a:endParaRPr lang="en-US"/>
            </a:p>
          </p:txBody>
        </p:sp>
        <p:sp>
          <p:nvSpPr>
            <p:cNvPr id="105" name="Freeform 555">
              <a:extLst>
                <a:ext uri="{FF2B5EF4-FFF2-40B4-BE49-F238E27FC236}">
                  <a16:creationId xmlns:a16="http://schemas.microsoft.com/office/drawing/2014/main" id="{8FFC594C-BC38-9286-97CE-8BA15657E17E}"/>
                </a:ext>
              </a:extLst>
            </p:cNvPr>
            <p:cNvSpPr/>
            <p:nvPr/>
          </p:nvSpPr>
          <p:spPr>
            <a:xfrm>
              <a:off x="6407710" y="3827678"/>
              <a:ext cx="228" cy="685"/>
            </a:xfrm>
            <a:custGeom>
              <a:avLst/>
              <a:gdLst>
                <a:gd name="connsiteX0" fmla="*/ 229 w 228"/>
                <a:gd name="connsiteY0" fmla="*/ 686 h 685"/>
                <a:gd name="connsiteX1" fmla="*/ 0 w 228"/>
                <a:gd name="connsiteY1" fmla="*/ 0 h 685"/>
                <a:gd name="connsiteX2" fmla="*/ 229 w 228"/>
                <a:gd name="connsiteY2" fmla="*/ 686 h 685"/>
              </a:gdLst>
              <a:ahLst/>
              <a:cxnLst>
                <a:cxn ang="0">
                  <a:pos x="connsiteX0" y="connsiteY0"/>
                </a:cxn>
                <a:cxn ang="0">
                  <a:pos x="connsiteX1" y="connsiteY1"/>
                </a:cxn>
                <a:cxn ang="0">
                  <a:pos x="connsiteX2" y="connsiteY2"/>
                </a:cxn>
              </a:cxnLst>
              <a:rect l="l" t="t" r="r" b="b"/>
              <a:pathLst>
                <a:path w="228" h="685">
                  <a:moveTo>
                    <a:pt x="229" y="686"/>
                  </a:moveTo>
                  <a:cubicBezTo>
                    <a:pt x="229" y="457"/>
                    <a:pt x="0" y="229"/>
                    <a:pt x="0" y="0"/>
                  </a:cubicBezTo>
                  <a:cubicBezTo>
                    <a:pt x="0" y="229"/>
                    <a:pt x="0" y="457"/>
                    <a:pt x="229" y="686"/>
                  </a:cubicBezTo>
                  <a:close/>
                </a:path>
              </a:pathLst>
            </a:custGeom>
            <a:solidFill>
              <a:srgbClr val="FFFFFF"/>
            </a:solidFill>
            <a:ln w="2286" cap="flat">
              <a:noFill/>
              <a:prstDash val="solid"/>
              <a:miter/>
            </a:ln>
          </p:spPr>
          <p:txBody>
            <a:bodyPr rtlCol="0" anchor="ctr"/>
            <a:lstStyle/>
            <a:p>
              <a:endParaRPr lang="en-US"/>
            </a:p>
          </p:txBody>
        </p:sp>
        <p:sp>
          <p:nvSpPr>
            <p:cNvPr id="106" name="Freeform 556">
              <a:extLst>
                <a:ext uri="{FF2B5EF4-FFF2-40B4-BE49-F238E27FC236}">
                  <a16:creationId xmlns:a16="http://schemas.microsoft.com/office/drawing/2014/main" id="{49F9D145-93E7-BB28-C783-D52C0CC9AC7A}"/>
                </a:ext>
              </a:extLst>
            </p:cNvPr>
            <p:cNvSpPr/>
            <p:nvPr/>
          </p:nvSpPr>
          <p:spPr>
            <a:xfrm>
              <a:off x="6355881" y="3367602"/>
              <a:ext cx="554977" cy="453668"/>
            </a:xfrm>
            <a:custGeom>
              <a:avLst/>
              <a:gdLst>
                <a:gd name="connsiteX0" fmla="*/ 192189 w 554977"/>
                <a:gd name="connsiteY0" fmla="*/ 450704 h 453668"/>
                <a:gd name="connsiteX1" fmla="*/ 503999 w 554977"/>
                <a:gd name="connsiteY1" fmla="*/ 387382 h 453668"/>
                <a:gd name="connsiteX2" fmla="*/ 545147 w 554977"/>
                <a:gd name="connsiteY2" fmla="*/ 17278 h 453668"/>
                <a:gd name="connsiteX3" fmla="*/ 544233 w 554977"/>
                <a:gd name="connsiteY3" fmla="*/ 11792 h 453668"/>
                <a:gd name="connsiteX4" fmla="*/ 554977 w 554977"/>
                <a:gd name="connsiteY4" fmla="*/ 13849 h 453668"/>
                <a:gd name="connsiteX5" fmla="*/ 498513 w 554977"/>
                <a:gd name="connsiteY5" fmla="*/ 6305 h 453668"/>
                <a:gd name="connsiteX6" fmla="*/ 138696 w 554977"/>
                <a:gd name="connsiteY6" fmla="*/ 6534 h 453668"/>
                <a:gd name="connsiteX7" fmla="*/ 38798 w 554977"/>
                <a:gd name="connsiteY7" fmla="*/ 17735 h 453668"/>
                <a:gd name="connsiteX8" fmla="*/ 393 w 554977"/>
                <a:gd name="connsiteY8" fmla="*/ 60484 h 453668"/>
                <a:gd name="connsiteX9" fmla="*/ 1994 w 554977"/>
                <a:gd name="connsiteY9" fmla="*/ 128606 h 453668"/>
                <a:gd name="connsiteX10" fmla="*/ 43827 w 554977"/>
                <a:gd name="connsiteY10" fmla="*/ 419386 h 453668"/>
                <a:gd name="connsiteX11" fmla="*/ 76060 w 554977"/>
                <a:gd name="connsiteY11" fmla="*/ 433559 h 453668"/>
                <a:gd name="connsiteX12" fmla="*/ 192189 w 554977"/>
                <a:gd name="connsiteY12" fmla="*/ 450704 h 453668"/>
                <a:gd name="connsiteX13" fmla="*/ 215049 w 554977"/>
                <a:gd name="connsiteY13" fmla="*/ 158096 h 453668"/>
                <a:gd name="connsiteX14" fmla="*/ 329806 w 554977"/>
                <a:gd name="connsiteY14" fmla="*/ 107804 h 453668"/>
                <a:gd name="connsiteX15" fmla="*/ 406387 w 554977"/>
                <a:gd name="connsiteY15" fmla="*/ 187814 h 453668"/>
                <a:gd name="connsiteX16" fmla="*/ 356552 w 554977"/>
                <a:gd name="connsiteY16" fmla="*/ 278797 h 453668"/>
                <a:gd name="connsiteX17" fmla="*/ 346951 w 554977"/>
                <a:gd name="connsiteY17" fmla="*/ 300056 h 453668"/>
                <a:gd name="connsiteX18" fmla="*/ 343979 w 554977"/>
                <a:gd name="connsiteY18" fmla="*/ 367951 h 453668"/>
                <a:gd name="connsiteX19" fmla="*/ 341693 w 554977"/>
                <a:gd name="connsiteY19" fmla="*/ 383038 h 453668"/>
                <a:gd name="connsiteX20" fmla="*/ 322491 w 554977"/>
                <a:gd name="connsiteY20" fmla="*/ 399726 h 453668"/>
                <a:gd name="connsiteX21" fmla="*/ 291858 w 554977"/>
                <a:gd name="connsiteY21" fmla="*/ 399497 h 453668"/>
                <a:gd name="connsiteX22" fmla="*/ 271742 w 554977"/>
                <a:gd name="connsiteY22" fmla="*/ 379838 h 453668"/>
                <a:gd name="connsiteX23" fmla="*/ 271513 w 554977"/>
                <a:gd name="connsiteY23" fmla="*/ 338233 h 453668"/>
                <a:gd name="connsiteX24" fmla="*/ 271513 w 554977"/>
                <a:gd name="connsiteY24" fmla="*/ 306686 h 453668"/>
                <a:gd name="connsiteX25" fmla="*/ 244081 w 554977"/>
                <a:gd name="connsiteY25" fmla="*/ 265081 h 453668"/>
                <a:gd name="connsiteX26" fmla="*/ 215049 w 554977"/>
                <a:gd name="connsiteY26" fmla="*/ 158096 h 45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4977" h="453668">
                  <a:moveTo>
                    <a:pt x="192189" y="450704"/>
                  </a:moveTo>
                  <a:cubicBezTo>
                    <a:pt x="265798" y="457105"/>
                    <a:pt x="476338" y="459619"/>
                    <a:pt x="503999" y="387382"/>
                  </a:cubicBezTo>
                  <a:cubicBezTo>
                    <a:pt x="570979" y="211588"/>
                    <a:pt x="547662" y="36252"/>
                    <a:pt x="545147" y="17278"/>
                  </a:cubicBezTo>
                  <a:cubicBezTo>
                    <a:pt x="544918" y="15449"/>
                    <a:pt x="544690" y="13621"/>
                    <a:pt x="544233" y="11792"/>
                  </a:cubicBezTo>
                  <a:cubicBezTo>
                    <a:pt x="547890" y="12478"/>
                    <a:pt x="551319" y="13163"/>
                    <a:pt x="554977" y="13849"/>
                  </a:cubicBezTo>
                  <a:cubicBezTo>
                    <a:pt x="536232" y="10420"/>
                    <a:pt x="517486" y="6991"/>
                    <a:pt x="498513" y="6305"/>
                  </a:cubicBezTo>
                  <a:cubicBezTo>
                    <a:pt x="378498" y="1733"/>
                    <a:pt x="258483" y="-5353"/>
                    <a:pt x="138696" y="6534"/>
                  </a:cubicBezTo>
                  <a:cubicBezTo>
                    <a:pt x="105321" y="9734"/>
                    <a:pt x="71717" y="10877"/>
                    <a:pt x="38798" y="17735"/>
                  </a:cubicBezTo>
                  <a:cubicBezTo>
                    <a:pt x="13652" y="22993"/>
                    <a:pt x="1536" y="35109"/>
                    <a:pt x="393" y="60484"/>
                  </a:cubicBezTo>
                  <a:cubicBezTo>
                    <a:pt x="-750" y="83115"/>
                    <a:pt x="851" y="105746"/>
                    <a:pt x="1994" y="128606"/>
                  </a:cubicBezTo>
                  <a:cubicBezTo>
                    <a:pt x="3594" y="156724"/>
                    <a:pt x="28054" y="330917"/>
                    <a:pt x="43827" y="419386"/>
                  </a:cubicBezTo>
                  <a:cubicBezTo>
                    <a:pt x="53657" y="424872"/>
                    <a:pt x="64173" y="429673"/>
                    <a:pt x="76060" y="433559"/>
                  </a:cubicBezTo>
                  <a:cubicBezTo>
                    <a:pt x="113322" y="446132"/>
                    <a:pt x="153098" y="447275"/>
                    <a:pt x="192189" y="450704"/>
                  </a:cubicBezTo>
                  <a:close/>
                  <a:moveTo>
                    <a:pt x="215049" y="158096"/>
                  </a:moveTo>
                  <a:cubicBezTo>
                    <a:pt x="235394" y="112376"/>
                    <a:pt x="296430" y="101860"/>
                    <a:pt x="329806" y="107804"/>
                  </a:cubicBezTo>
                  <a:cubicBezTo>
                    <a:pt x="374840" y="115805"/>
                    <a:pt x="404558" y="140265"/>
                    <a:pt x="406387" y="187814"/>
                  </a:cubicBezTo>
                  <a:cubicBezTo>
                    <a:pt x="407758" y="225990"/>
                    <a:pt x="392442" y="258908"/>
                    <a:pt x="356552" y="278797"/>
                  </a:cubicBezTo>
                  <a:cubicBezTo>
                    <a:pt x="347637" y="283826"/>
                    <a:pt x="346951" y="292284"/>
                    <a:pt x="346951" y="300056"/>
                  </a:cubicBezTo>
                  <a:cubicBezTo>
                    <a:pt x="346951" y="322688"/>
                    <a:pt x="347637" y="345548"/>
                    <a:pt x="343979" y="367951"/>
                  </a:cubicBezTo>
                  <a:cubicBezTo>
                    <a:pt x="343065" y="372980"/>
                    <a:pt x="342608" y="378009"/>
                    <a:pt x="341693" y="383038"/>
                  </a:cubicBezTo>
                  <a:cubicBezTo>
                    <a:pt x="339636" y="393554"/>
                    <a:pt x="334378" y="400183"/>
                    <a:pt x="322491" y="399726"/>
                  </a:cubicBezTo>
                  <a:cubicBezTo>
                    <a:pt x="312204" y="399269"/>
                    <a:pt x="301917" y="399955"/>
                    <a:pt x="291858" y="399497"/>
                  </a:cubicBezTo>
                  <a:cubicBezTo>
                    <a:pt x="276314" y="398812"/>
                    <a:pt x="272427" y="395154"/>
                    <a:pt x="271742" y="379838"/>
                  </a:cubicBezTo>
                  <a:cubicBezTo>
                    <a:pt x="271056" y="365893"/>
                    <a:pt x="271513" y="352177"/>
                    <a:pt x="271513" y="338233"/>
                  </a:cubicBezTo>
                  <a:cubicBezTo>
                    <a:pt x="271513" y="333889"/>
                    <a:pt x="271056" y="311029"/>
                    <a:pt x="271513" y="306686"/>
                  </a:cubicBezTo>
                  <a:cubicBezTo>
                    <a:pt x="274028" y="281083"/>
                    <a:pt x="267398" y="281768"/>
                    <a:pt x="244081" y="265081"/>
                  </a:cubicBezTo>
                  <a:cubicBezTo>
                    <a:pt x="204076" y="236048"/>
                    <a:pt x="195618" y="201987"/>
                    <a:pt x="215049" y="158096"/>
                  </a:cubicBezTo>
                  <a:close/>
                </a:path>
              </a:pathLst>
            </a:custGeom>
            <a:solidFill>
              <a:srgbClr val="3FB5A1"/>
            </a:solidFill>
            <a:ln w="2286" cap="flat">
              <a:noFill/>
              <a:prstDash val="solid"/>
              <a:miter/>
            </a:ln>
          </p:spPr>
          <p:txBody>
            <a:bodyPr rtlCol="0" anchor="ctr"/>
            <a:lstStyle/>
            <a:p>
              <a:endParaRPr lang="en-US"/>
            </a:p>
          </p:txBody>
        </p:sp>
        <p:sp>
          <p:nvSpPr>
            <p:cNvPr id="107" name="Freeform 557">
              <a:extLst>
                <a:ext uri="{FF2B5EF4-FFF2-40B4-BE49-F238E27FC236}">
                  <a16:creationId xmlns:a16="http://schemas.microsoft.com/office/drawing/2014/main" id="{28666CB1-0C99-3151-44C3-F246F45A8693}"/>
                </a:ext>
              </a:extLst>
            </p:cNvPr>
            <p:cNvSpPr/>
            <p:nvPr/>
          </p:nvSpPr>
          <p:spPr>
            <a:xfrm>
              <a:off x="6404967" y="3815562"/>
              <a:ext cx="228" cy="1371"/>
            </a:xfrm>
            <a:custGeom>
              <a:avLst/>
              <a:gdLst>
                <a:gd name="connsiteX0" fmla="*/ 229 w 228"/>
                <a:gd name="connsiteY0" fmla="*/ 1372 h 1371"/>
                <a:gd name="connsiteX1" fmla="*/ 0 w 228"/>
                <a:gd name="connsiteY1" fmla="*/ 0 h 1371"/>
                <a:gd name="connsiteX2" fmla="*/ 229 w 228"/>
                <a:gd name="connsiteY2" fmla="*/ 1372 h 1371"/>
              </a:gdLst>
              <a:ahLst/>
              <a:cxnLst>
                <a:cxn ang="0">
                  <a:pos x="connsiteX0" y="connsiteY0"/>
                </a:cxn>
                <a:cxn ang="0">
                  <a:pos x="connsiteX1" y="connsiteY1"/>
                </a:cxn>
                <a:cxn ang="0">
                  <a:pos x="connsiteX2" y="connsiteY2"/>
                </a:cxn>
              </a:cxnLst>
              <a:rect l="l" t="t" r="r" b="b"/>
              <a:pathLst>
                <a:path w="228" h="1371">
                  <a:moveTo>
                    <a:pt x="229" y="1372"/>
                  </a:moveTo>
                  <a:cubicBezTo>
                    <a:pt x="229" y="914"/>
                    <a:pt x="0" y="457"/>
                    <a:pt x="0" y="0"/>
                  </a:cubicBezTo>
                  <a:cubicBezTo>
                    <a:pt x="0" y="457"/>
                    <a:pt x="229" y="914"/>
                    <a:pt x="229" y="1372"/>
                  </a:cubicBezTo>
                  <a:close/>
                </a:path>
              </a:pathLst>
            </a:custGeom>
            <a:solidFill>
              <a:srgbClr val="FFFFFF"/>
            </a:solidFill>
            <a:ln w="2286" cap="flat">
              <a:noFill/>
              <a:prstDash val="solid"/>
              <a:miter/>
            </a:ln>
          </p:spPr>
          <p:txBody>
            <a:bodyPr rtlCol="0" anchor="ctr"/>
            <a:lstStyle/>
            <a:p>
              <a:endParaRPr lang="en-US"/>
            </a:p>
          </p:txBody>
        </p:sp>
        <p:sp>
          <p:nvSpPr>
            <p:cNvPr id="108" name="Freeform 558">
              <a:extLst>
                <a:ext uri="{FF2B5EF4-FFF2-40B4-BE49-F238E27FC236}">
                  <a16:creationId xmlns:a16="http://schemas.microsoft.com/office/drawing/2014/main" id="{56E8794D-925A-AB1F-C988-7770337A77F8}"/>
                </a:ext>
              </a:extLst>
            </p:cNvPr>
            <p:cNvSpPr/>
            <p:nvPr/>
          </p:nvSpPr>
          <p:spPr>
            <a:xfrm>
              <a:off x="7450472" y="3725265"/>
              <a:ext cx="64347" cy="135102"/>
            </a:xfrm>
            <a:custGeom>
              <a:avLst/>
              <a:gdLst>
                <a:gd name="connsiteX0" fmla="*/ 63205 w 64347"/>
                <a:gd name="connsiteY0" fmla="*/ 0 h 135102"/>
                <a:gd name="connsiteX1" fmla="*/ 39431 w 64347"/>
                <a:gd name="connsiteY1" fmla="*/ 63779 h 135102"/>
                <a:gd name="connsiteX2" fmla="*/ 1712 w 64347"/>
                <a:gd name="connsiteY2" fmla="*/ 84125 h 135102"/>
                <a:gd name="connsiteX3" fmla="*/ 340 w 64347"/>
                <a:gd name="connsiteY3" fmla="*/ 108128 h 135102"/>
                <a:gd name="connsiteX4" fmla="*/ 22971 w 64347"/>
                <a:gd name="connsiteY4" fmla="*/ 133960 h 135102"/>
                <a:gd name="connsiteX5" fmla="*/ 42402 w 64347"/>
                <a:gd name="connsiteY5" fmla="*/ 135103 h 135102"/>
                <a:gd name="connsiteX6" fmla="*/ 60005 w 64347"/>
                <a:gd name="connsiteY6" fmla="*/ 118186 h 135102"/>
                <a:gd name="connsiteX7" fmla="*/ 62519 w 64347"/>
                <a:gd name="connsiteY7" fmla="*/ 61265 h 135102"/>
                <a:gd name="connsiteX8" fmla="*/ 64348 w 64347"/>
                <a:gd name="connsiteY8" fmla="*/ 10973 h 135102"/>
                <a:gd name="connsiteX9" fmla="*/ 64348 w 64347"/>
                <a:gd name="connsiteY9" fmla="*/ 9144 h 135102"/>
                <a:gd name="connsiteX10" fmla="*/ 63205 w 64347"/>
                <a:gd name="connsiteY10" fmla="*/ 0 h 135102"/>
                <a:gd name="connsiteX11" fmla="*/ 63205 w 64347"/>
                <a:gd name="connsiteY11" fmla="*/ 0 h 13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347" h="135102">
                  <a:moveTo>
                    <a:pt x="63205" y="0"/>
                  </a:moveTo>
                  <a:cubicBezTo>
                    <a:pt x="60690" y="23317"/>
                    <a:pt x="55890" y="45949"/>
                    <a:pt x="39431" y="63779"/>
                  </a:cubicBezTo>
                  <a:cubicBezTo>
                    <a:pt x="28915" y="75209"/>
                    <a:pt x="15885" y="81610"/>
                    <a:pt x="1712" y="84125"/>
                  </a:cubicBezTo>
                  <a:cubicBezTo>
                    <a:pt x="1254" y="92126"/>
                    <a:pt x="797" y="100127"/>
                    <a:pt x="340" y="108128"/>
                  </a:cubicBezTo>
                  <a:cubicBezTo>
                    <a:pt x="-803" y="131216"/>
                    <a:pt x="-346" y="131216"/>
                    <a:pt x="22971" y="133960"/>
                  </a:cubicBezTo>
                  <a:cubicBezTo>
                    <a:pt x="29372" y="134645"/>
                    <a:pt x="36002" y="135103"/>
                    <a:pt x="42402" y="135103"/>
                  </a:cubicBezTo>
                  <a:cubicBezTo>
                    <a:pt x="53604" y="135103"/>
                    <a:pt x="59319" y="130759"/>
                    <a:pt x="60005" y="118186"/>
                  </a:cubicBezTo>
                  <a:cubicBezTo>
                    <a:pt x="61148" y="99212"/>
                    <a:pt x="62519" y="80239"/>
                    <a:pt x="62519" y="61265"/>
                  </a:cubicBezTo>
                  <a:cubicBezTo>
                    <a:pt x="62519" y="51892"/>
                    <a:pt x="63891" y="20574"/>
                    <a:pt x="64348" y="10973"/>
                  </a:cubicBezTo>
                  <a:cubicBezTo>
                    <a:pt x="64348" y="10287"/>
                    <a:pt x="64348" y="9830"/>
                    <a:pt x="64348" y="9144"/>
                  </a:cubicBezTo>
                  <a:cubicBezTo>
                    <a:pt x="64348" y="5486"/>
                    <a:pt x="63891" y="2286"/>
                    <a:pt x="63205" y="0"/>
                  </a:cubicBezTo>
                  <a:cubicBezTo>
                    <a:pt x="63205" y="0"/>
                    <a:pt x="63205" y="0"/>
                    <a:pt x="63205" y="0"/>
                  </a:cubicBezTo>
                  <a:close/>
                </a:path>
              </a:pathLst>
            </a:custGeom>
            <a:solidFill>
              <a:srgbClr val="FFFFFF"/>
            </a:solidFill>
            <a:ln w="2286" cap="flat">
              <a:noFill/>
              <a:prstDash val="solid"/>
              <a:miter/>
            </a:ln>
          </p:spPr>
          <p:txBody>
            <a:bodyPr rtlCol="0" anchor="ctr"/>
            <a:lstStyle/>
            <a:p>
              <a:endParaRPr lang="en-US"/>
            </a:p>
          </p:txBody>
        </p:sp>
        <p:sp>
          <p:nvSpPr>
            <p:cNvPr id="109" name="Freeform 559">
              <a:extLst>
                <a:ext uri="{FF2B5EF4-FFF2-40B4-BE49-F238E27FC236}">
                  <a16:creationId xmlns:a16="http://schemas.microsoft.com/office/drawing/2014/main" id="{622B8D89-94FB-99CF-8686-FB3BFB4002F7}"/>
                </a:ext>
              </a:extLst>
            </p:cNvPr>
            <p:cNvSpPr/>
            <p:nvPr/>
          </p:nvSpPr>
          <p:spPr>
            <a:xfrm>
              <a:off x="7316395" y="3169081"/>
              <a:ext cx="223529" cy="230428"/>
            </a:xfrm>
            <a:custGeom>
              <a:avLst/>
              <a:gdLst>
                <a:gd name="connsiteX0" fmla="*/ 73838 w 223529"/>
                <a:gd name="connsiteY0" fmla="*/ 224257 h 230428"/>
                <a:gd name="connsiteX1" fmla="*/ 76810 w 223529"/>
                <a:gd name="connsiteY1" fmla="*/ 225171 h 230428"/>
                <a:gd name="connsiteX2" fmla="*/ 78410 w 223529"/>
                <a:gd name="connsiteY2" fmla="*/ 225628 h 230428"/>
                <a:gd name="connsiteX3" fmla="*/ 81153 w 223529"/>
                <a:gd name="connsiteY3" fmla="*/ 226314 h 230428"/>
                <a:gd name="connsiteX4" fmla="*/ 82753 w 223529"/>
                <a:gd name="connsiteY4" fmla="*/ 226771 h 230428"/>
                <a:gd name="connsiteX5" fmla="*/ 85497 w 223529"/>
                <a:gd name="connsiteY5" fmla="*/ 227457 h 230428"/>
                <a:gd name="connsiteX6" fmla="*/ 87325 w 223529"/>
                <a:gd name="connsiteY6" fmla="*/ 227914 h 230428"/>
                <a:gd name="connsiteX7" fmla="*/ 89840 w 223529"/>
                <a:gd name="connsiteY7" fmla="*/ 228371 h 230428"/>
                <a:gd name="connsiteX8" fmla="*/ 91669 w 223529"/>
                <a:gd name="connsiteY8" fmla="*/ 228600 h 230428"/>
                <a:gd name="connsiteX9" fmla="*/ 93955 w 223529"/>
                <a:gd name="connsiteY9" fmla="*/ 229057 h 230428"/>
                <a:gd name="connsiteX10" fmla="*/ 95784 w 223529"/>
                <a:gd name="connsiteY10" fmla="*/ 229286 h 230428"/>
                <a:gd name="connsiteX11" fmla="*/ 97841 w 223529"/>
                <a:gd name="connsiteY11" fmla="*/ 229514 h 230428"/>
                <a:gd name="connsiteX12" fmla="*/ 99898 w 223529"/>
                <a:gd name="connsiteY12" fmla="*/ 229743 h 230428"/>
                <a:gd name="connsiteX13" fmla="*/ 101956 w 223529"/>
                <a:gd name="connsiteY13" fmla="*/ 229972 h 230428"/>
                <a:gd name="connsiteX14" fmla="*/ 104013 w 223529"/>
                <a:gd name="connsiteY14" fmla="*/ 230200 h 230428"/>
                <a:gd name="connsiteX15" fmla="*/ 105842 w 223529"/>
                <a:gd name="connsiteY15" fmla="*/ 230429 h 230428"/>
                <a:gd name="connsiteX16" fmla="*/ 107899 w 223529"/>
                <a:gd name="connsiteY16" fmla="*/ 230429 h 230428"/>
                <a:gd name="connsiteX17" fmla="*/ 109500 w 223529"/>
                <a:gd name="connsiteY17" fmla="*/ 230429 h 230428"/>
                <a:gd name="connsiteX18" fmla="*/ 111786 w 223529"/>
                <a:gd name="connsiteY18" fmla="*/ 230429 h 230428"/>
                <a:gd name="connsiteX19" fmla="*/ 112929 w 223529"/>
                <a:gd name="connsiteY19" fmla="*/ 230429 h 230428"/>
                <a:gd name="connsiteX20" fmla="*/ 116358 w 223529"/>
                <a:gd name="connsiteY20" fmla="*/ 230200 h 230428"/>
                <a:gd name="connsiteX21" fmla="*/ 220599 w 223529"/>
                <a:gd name="connsiteY21" fmla="*/ 129616 h 230428"/>
                <a:gd name="connsiteX22" fmla="*/ 213284 w 223529"/>
                <a:gd name="connsiteY22" fmla="*/ 56921 h 230428"/>
                <a:gd name="connsiteX23" fmla="*/ 210084 w 223529"/>
                <a:gd name="connsiteY23" fmla="*/ 51664 h 230428"/>
                <a:gd name="connsiteX24" fmla="*/ 209169 w 223529"/>
                <a:gd name="connsiteY24" fmla="*/ 50063 h 230428"/>
                <a:gd name="connsiteX25" fmla="*/ 206883 w 223529"/>
                <a:gd name="connsiteY25" fmla="*/ 46634 h 230428"/>
                <a:gd name="connsiteX26" fmla="*/ 205740 w 223529"/>
                <a:gd name="connsiteY26" fmla="*/ 45034 h 230428"/>
                <a:gd name="connsiteX27" fmla="*/ 203454 w 223529"/>
                <a:gd name="connsiteY27" fmla="*/ 41834 h 230428"/>
                <a:gd name="connsiteX28" fmla="*/ 202083 w 223529"/>
                <a:gd name="connsiteY28" fmla="*/ 40234 h 230428"/>
                <a:gd name="connsiteX29" fmla="*/ 199568 w 223529"/>
                <a:gd name="connsiteY29" fmla="*/ 37262 h 230428"/>
                <a:gd name="connsiteX30" fmla="*/ 198196 w 223529"/>
                <a:gd name="connsiteY30" fmla="*/ 35890 h 230428"/>
                <a:gd name="connsiteX31" fmla="*/ 195453 w 223529"/>
                <a:gd name="connsiteY31" fmla="*/ 32918 h 230428"/>
                <a:gd name="connsiteX32" fmla="*/ 194310 w 223529"/>
                <a:gd name="connsiteY32" fmla="*/ 31547 h 230428"/>
                <a:gd name="connsiteX33" fmla="*/ 191338 w 223529"/>
                <a:gd name="connsiteY33" fmla="*/ 28575 h 230428"/>
                <a:gd name="connsiteX34" fmla="*/ 190195 w 223529"/>
                <a:gd name="connsiteY34" fmla="*/ 27432 h 230428"/>
                <a:gd name="connsiteX35" fmla="*/ 186995 w 223529"/>
                <a:gd name="connsiteY35" fmla="*/ 24689 h 230428"/>
                <a:gd name="connsiteX36" fmla="*/ 185852 w 223529"/>
                <a:gd name="connsiteY36" fmla="*/ 23774 h 230428"/>
                <a:gd name="connsiteX37" fmla="*/ 182423 w 223529"/>
                <a:gd name="connsiteY37" fmla="*/ 21031 h 230428"/>
                <a:gd name="connsiteX38" fmla="*/ 181509 w 223529"/>
                <a:gd name="connsiteY38" fmla="*/ 20345 h 230428"/>
                <a:gd name="connsiteX39" fmla="*/ 177851 w 223529"/>
                <a:gd name="connsiteY39" fmla="*/ 17602 h 230428"/>
                <a:gd name="connsiteX40" fmla="*/ 176937 w 223529"/>
                <a:gd name="connsiteY40" fmla="*/ 16916 h 230428"/>
                <a:gd name="connsiteX41" fmla="*/ 173050 w 223529"/>
                <a:gd name="connsiteY41" fmla="*/ 14173 h 230428"/>
                <a:gd name="connsiteX42" fmla="*/ 172365 w 223529"/>
                <a:gd name="connsiteY42" fmla="*/ 13716 h 230428"/>
                <a:gd name="connsiteX43" fmla="*/ 168250 w 223529"/>
                <a:gd name="connsiteY43" fmla="*/ 11201 h 230428"/>
                <a:gd name="connsiteX44" fmla="*/ 167564 w 223529"/>
                <a:gd name="connsiteY44" fmla="*/ 10744 h 230428"/>
                <a:gd name="connsiteX45" fmla="*/ 162992 w 223529"/>
                <a:gd name="connsiteY45" fmla="*/ 8230 h 230428"/>
                <a:gd name="connsiteX46" fmla="*/ 162535 w 223529"/>
                <a:gd name="connsiteY46" fmla="*/ 8001 h 230428"/>
                <a:gd name="connsiteX47" fmla="*/ 157734 w 223529"/>
                <a:gd name="connsiteY47" fmla="*/ 5715 h 230428"/>
                <a:gd name="connsiteX48" fmla="*/ 157277 w 223529"/>
                <a:gd name="connsiteY48" fmla="*/ 5486 h 230428"/>
                <a:gd name="connsiteX49" fmla="*/ 152248 w 223529"/>
                <a:gd name="connsiteY49" fmla="*/ 3429 h 230428"/>
                <a:gd name="connsiteX50" fmla="*/ 152019 w 223529"/>
                <a:gd name="connsiteY50" fmla="*/ 3429 h 230428"/>
                <a:gd name="connsiteX51" fmla="*/ 146761 w 223529"/>
                <a:gd name="connsiteY51" fmla="*/ 1600 h 230428"/>
                <a:gd name="connsiteX52" fmla="*/ 146761 w 223529"/>
                <a:gd name="connsiteY52" fmla="*/ 1600 h 230428"/>
                <a:gd name="connsiteX53" fmla="*/ 141275 w 223529"/>
                <a:gd name="connsiteY53" fmla="*/ 0 h 230428"/>
                <a:gd name="connsiteX54" fmla="*/ 141275 w 223529"/>
                <a:gd name="connsiteY54" fmla="*/ 0 h 230428"/>
                <a:gd name="connsiteX55" fmla="*/ 180823 w 223529"/>
                <a:gd name="connsiteY55" fmla="*/ 40919 h 230428"/>
                <a:gd name="connsiteX56" fmla="*/ 202768 w 223529"/>
                <a:gd name="connsiteY56" fmla="*/ 142646 h 230428"/>
                <a:gd name="connsiteX57" fmla="*/ 55093 w 223529"/>
                <a:gd name="connsiteY57" fmla="*/ 198882 h 230428"/>
                <a:gd name="connsiteX58" fmla="*/ 0 w 223529"/>
                <a:gd name="connsiteY58" fmla="*/ 160934 h 230428"/>
                <a:gd name="connsiteX59" fmla="*/ 0 w 223529"/>
                <a:gd name="connsiteY59" fmla="*/ 160934 h 230428"/>
                <a:gd name="connsiteX60" fmla="*/ 1600 w 223529"/>
                <a:gd name="connsiteY60" fmla="*/ 165278 h 230428"/>
                <a:gd name="connsiteX61" fmla="*/ 1600 w 223529"/>
                <a:gd name="connsiteY61" fmla="*/ 165278 h 230428"/>
                <a:gd name="connsiteX62" fmla="*/ 3429 w 223529"/>
                <a:gd name="connsiteY62" fmla="*/ 169393 h 230428"/>
                <a:gd name="connsiteX63" fmla="*/ 3429 w 223529"/>
                <a:gd name="connsiteY63" fmla="*/ 169621 h 230428"/>
                <a:gd name="connsiteX64" fmla="*/ 5487 w 223529"/>
                <a:gd name="connsiteY64" fmla="*/ 173736 h 230428"/>
                <a:gd name="connsiteX65" fmla="*/ 5487 w 223529"/>
                <a:gd name="connsiteY65" fmla="*/ 173965 h 230428"/>
                <a:gd name="connsiteX66" fmla="*/ 7773 w 223529"/>
                <a:gd name="connsiteY66" fmla="*/ 177851 h 230428"/>
                <a:gd name="connsiteX67" fmla="*/ 8001 w 223529"/>
                <a:gd name="connsiteY67" fmla="*/ 178079 h 230428"/>
                <a:gd name="connsiteX68" fmla="*/ 10516 w 223529"/>
                <a:gd name="connsiteY68" fmla="*/ 181737 h 230428"/>
                <a:gd name="connsiteX69" fmla="*/ 10744 w 223529"/>
                <a:gd name="connsiteY69" fmla="*/ 181966 h 230428"/>
                <a:gd name="connsiteX70" fmla="*/ 13259 w 223529"/>
                <a:gd name="connsiteY70" fmla="*/ 185395 h 230428"/>
                <a:gd name="connsiteX71" fmla="*/ 13488 w 223529"/>
                <a:gd name="connsiteY71" fmla="*/ 185623 h 230428"/>
                <a:gd name="connsiteX72" fmla="*/ 16231 w 223529"/>
                <a:gd name="connsiteY72" fmla="*/ 188824 h 230428"/>
                <a:gd name="connsiteX73" fmla="*/ 16459 w 223529"/>
                <a:gd name="connsiteY73" fmla="*/ 189281 h 230428"/>
                <a:gd name="connsiteX74" fmla="*/ 19431 w 223529"/>
                <a:gd name="connsiteY74" fmla="*/ 192481 h 230428"/>
                <a:gd name="connsiteX75" fmla="*/ 19888 w 223529"/>
                <a:gd name="connsiteY75" fmla="*/ 192938 h 230428"/>
                <a:gd name="connsiteX76" fmla="*/ 22860 w 223529"/>
                <a:gd name="connsiteY76" fmla="*/ 195910 h 230428"/>
                <a:gd name="connsiteX77" fmla="*/ 23317 w 223529"/>
                <a:gd name="connsiteY77" fmla="*/ 196367 h 230428"/>
                <a:gd name="connsiteX78" fmla="*/ 26518 w 223529"/>
                <a:gd name="connsiteY78" fmla="*/ 199111 h 230428"/>
                <a:gd name="connsiteX79" fmla="*/ 26975 w 223529"/>
                <a:gd name="connsiteY79" fmla="*/ 199568 h 230428"/>
                <a:gd name="connsiteX80" fmla="*/ 30175 w 223529"/>
                <a:gd name="connsiteY80" fmla="*/ 202082 h 230428"/>
                <a:gd name="connsiteX81" fmla="*/ 30633 w 223529"/>
                <a:gd name="connsiteY81" fmla="*/ 202540 h 230428"/>
                <a:gd name="connsiteX82" fmla="*/ 34062 w 223529"/>
                <a:gd name="connsiteY82" fmla="*/ 205054 h 230428"/>
                <a:gd name="connsiteX83" fmla="*/ 34747 w 223529"/>
                <a:gd name="connsiteY83" fmla="*/ 205511 h 230428"/>
                <a:gd name="connsiteX84" fmla="*/ 38176 w 223529"/>
                <a:gd name="connsiteY84" fmla="*/ 207797 h 230428"/>
                <a:gd name="connsiteX85" fmla="*/ 38862 w 223529"/>
                <a:gd name="connsiteY85" fmla="*/ 208255 h 230428"/>
                <a:gd name="connsiteX86" fmla="*/ 42291 w 223529"/>
                <a:gd name="connsiteY86" fmla="*/ 210312 h 230428"/>
                <a:gd name="connsiteX87" fmla="*/ 42977 w 223529"/>
                <a:gd name="connsiteY87" fmla="*/ 210769 h 230428"/>
                <a:gd name="connsiteX88" fmla="*/ 46406 w 223529"/>
                <a:gd name="connsiteY88" fmla="*/ 212827 h 230428"/>
                <a:gd name="connsiteX89" fmla="*/ 47320 w 223529"/>
                <a:gd name="connsiteY89" fmla="*/ 213284 h 230428"/>
                <a:gd name="connsiteX90" fmla="*/ 50749 w 223529"/>
                <a:gd name="connsiteY90" fmla="*/ 215113 h 230428"/>
                <a:gd name="connsiteX91" fmla="*/ 51664 w 223529"/>
                <a:gd name="connsiteY91" fmla="*/ 215570 h 230428"/>
                <a:gd name="connsiteX92" fmla="*/ 55093 w 223529"/>
                <a:gd name="connsiteY92" fmla="*/ 217170 h 230428"/>
                <a:gd name="connsiteX93" fmla="*/ 56236 w 223529"/>
                <a:gd name="connsiteY93" fmla="*/ 217627 h 230428"/>
                <a:gd name="connsiteX94" fmla="*/ 59436 w 223529"/>
                <a:gd name="connsiteY94" fmla="*/ 218999 h 230428"/>
                <a:gd name="connsiteX95" fmla="*/ 60579 w 223529"/>
                <a:gd name="connsiteY95" fmla="*/ 219456 h 230428"/>
                <a:gd name="connsiteX96" fmla="*/ 63780 w 223529"/>
                <a:gd name="connsiteY96" fmla="*/ 220828 h 230428"/>
                <a:gd name="connsiteX97" fmla="*/ 65151 w 223529"/>
                <a:gd name="connsiteY97" fmla="*/ 221285 h 230428"/>
                <a:gd name="connsiteX98" fmla="*/ 68352 w 223529"/>
                <a:gd name="connsiteY98" fmla="*/ 222428 h 230428"/>
                <a:gd name="connsiteX99" fmla="*/ 69723 w 223529"/>
                <a:gd name="connsiteY99" fmla="*/ 222885 h 230428"/>
                <a:gd name="connsiteX100" fmla="*/ 72695 w 223529"/>
                <a:gd name="connsiteY100" fmla="*/ 224028 h 230428"/>
                <a:gd name="connsiteX101" fmla="*/ 73838 w 223529"/>
                <a:gd name="connsiteY101" fmla="*/ 224257 h 23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3529" h="230428">
                  <a:moveTo>
                    <a:pt x="73838" y="224257"/>
                  </a:moveTo>
                  <a:cubicBezTo>
                    <a:pt x="74752" y="224485"/>
                    <a:pt x="75895" y="224942"/>
                    <a:pt x="76810" y="225171"/>
                  </a:cubicBezTo>
                  <a:cubicBezTo>
                    <a:pt x="77267" y="225400"/>
                    <a:pt x="77953" y="225400"/>
                    <a:pt x="78410" y="225628"/>
                  </a:cubicBezTo>
                  <a:cubicBezTo>
                    <a:pt x="79324" y="225857"/>
                    <a:pt x="80239" y="226085"/>
                    <a:pt x="81153" y="226314"/>
                  </a:cubicBezTo>
                  <a:cubicBezTo>
                    <a:pt x="81610" y="226543"/>
                    <a:pt x="82296" y="226543"/>
                    <a:pt x="82753" y="226771"/>
                  </a:cubicBezTo>
                  <a:cubicBezTo>
                    <a:pt x="83668" y="227000"/>
                    <a:pt x="84582" y="227228"/>
                    <a:pt x="85497" y="227457"/>
                  </a:cubicBezTo>
                  <a:cubicBezTo>
                    <a:pt x="86182" y="227686"/>
                    <a:pt x="86640" y="227686"/>
                    <a:pt x="87325" y="227914"/>
                  </a:cubicBezTo>
                  <a:cubicBezTo>
                    <a:pt x="88240" y="228143"/>
                    <a:pt x="88926" y="228371"/>
                    <a:pt x="89840" y="228371"/>
                  </a:cubicBezTo>
                  <a:cubicBezTo>
                    <a:pt x="90526" y="228600"/>
                    <a:pt x="90983" y="228600"/>
                    <a:pt x="91669" y="228600"/>
                  </a:cubicBezTo>
                  <a:cubicBezTo>
                    <a:pt x="92355" y="228829"/>
                    <a:pt x="93269" y="228829"/>
                    <a:pt x="93955" y="229057"/>
                  </a:cubicBezTo>
                  <a:cubicBezTo>
                    <a:pt x="94641" y="229057"/>
                    <a:pt x="95326" y="229286"/>
                    <a:pt x="95784" y="229286"/>
                  </a:cubicBezTo>
                  <a:cubicBezTo>
                    <a:pt x="96469" y="229286"/>
                    <a:pt x="97155" y="229514"/>
                    <a:pt x="97841" y="229514"/>
                  </a:cubicBezTo>
                  <a:cubicBezTo>
                    <a:pt x="98527" y="229514"/>
                    <a:pt x="99213" y="229743"/>
                    <a:pt x="99898" y="229743"/>
                  </a:cubicBezTo>
                  <a:cubicBezTo>
                    <a:pt x="100584" y="229743"/>
                    <a:pt x="101270" y="229972"/>
                    <a:pt x="101956" y="229972"/>
                  </a:cubicBezTo>
                  <a:cubicBezTo>
                    <a:pt x="102642" y="229972"/>
                    <a:pt x="103327" y="229972"/>
                    <a:pt x="104013" y="230200"/>
                  </a:cubicBezTo>
                  <a:cubicBezTo>
                    <a:pt x="104699" y="230200"/>
                    <a:pt x="105156" y="230200"/>
                    <a:pt x="105842" y="230429"/>
                  </a:cubicBezTo>
                  <a:cubicBezTo>
                    <a:pt x="106528" y="230429"/>
                    <a:pt x="107214" y="230429"/>
                    <a:pt x="107899" y="230429"/>
                  </a:cubicBezTo>
                  <a:cubicBezTo>
                    <a:pt x="108357" y="230429"/>
                    <a:pt x="109042" y="230429"/>
                    <a:pt x="109500" y="230429"/>
                  </a:cubicBezTo>
                  <a:cubicBezTo>
                    <a:pt x="110185" y="230429"/>
                    <a:pt x="111100" y="230429"/>
                    <a:pt x="111786" y="230429"/>
                  </a:cubicBezTo>
                  <a:cubicBezTo>
                    <a:pt x="112243" y="230429"/>
                    <a:pt x="112700" y="230429"/>
                    <a:pt x="112929" y="230429"/>
                  </a:cubicBezTo>
                  <a:cubicBezTo>
                    <a:pt x="114072" y="230429"/>
                    <a:pt x="115215" y="230200"/>
                    <a:pt x="116358" y="230200"/>
                  </a:cubicBezTo>
                  <a:cubicBezTo>
                    <a:pt x="205512" y="214655"/>
                    <a:pt x="216713" y="147447"/>
                    <a:pt x="220599" y="129616"/>
                  </a:cubicBezTo>
                  <a:cubicBezTo>
                    <a:pt x="225400" y="106985"/>
                    <a:pt x="225171" y="78181"/>
                    <a:pt x="213284" y="56921"/>
                  </a:cubicBezTo>
                  <a:cubicBezTo>
                    <a:pt x="212370" y="55093"/>
                    <a:pt x="211227" y="53492"/>
                    <a:pt x="210084" y="51664"/>
                  </a:cubicBezTo>
                  <a:cubicBezTo>
                    <a:pt x="209855" y="51206"/>
                    <a:pt x="209398" y="50749"/>
                    <a:pt x="209169" y="50063"/>
                  </a:cubicBezTo>
                  <a:cubicBezTo>
                    <a:pt x="208483" y="48920"/>
                    <a:pt x="207569" y="47777"/>
                    <a:pt x="206883" y="46634"/>
                  </a:cubicBezTo>
                  <a:cubicBezTo>
                    <a:pt x="206426" y="46177"/>
                    <a:pt x="205969" y="45491"/>
                    <a:pt x="205740" y="45034"/>
                  </a:cubicBezTo>
                  <a:cubicBezTo>
                    <a:pt x="205054" y="43891"/>
                    <a:pt x="204140" y="42977"/>
                    <a:pt x="203454" y="41834"/>
                  </a:cubicBezTo>
                  <a:cubicBezTo>
                    <a:pt x="202997" y="41377"/>
                    <a:pt x="202540" y="40691"/>
                    <a:pt x="202083" y="40234"/>
                  </a:cubicBezTo>
                  <a:cubicBezTo>
                    <a:pt x="201168" y="39319"/>
                    <a:pt x="200482" y="38176"/>
                    <a:pt x="199568" y="37262"/>
                  </a:cubicBezTo>
                  <a:cubicBezTo>
                    <a:pt x="199111" y="36805"/>
                    <a:pt x="198654" y="36347"/>
                    <a:pt x="198196" y="35890"/>
                  </a:cubicBezTo>
                  <a:cubicBezTo>
                    <a:pt x="197282" y="34976"/>
                    <a:pt x="196368" y="33833"/>
                    <a:pt x="195453" y="32918"/>
                  </a:cubicBezTo>
                  <a:cubicBezTo>
                    <a:pt x="194996" y="32461"/>
                    <a:pt x="194539" y="32004"/>
                    <a:pt x="194310" y="31547"/>
                  </a:cubicBezTo>
                  <a:cubicBezTo>
                    <a:pt x="193396" y="30632"/>
                    <a:pt x="192481" y="29489"/>
                    <a:pt x="191338" y="28575"/>
                  </a:cubicBezTo>
                  <a:cubicBezTo>
                    <a:pt x="190881" y="28118"/>
                    <a:pt x="190424" y="27889"/>
                    <a:pt x="190195" y="27432"/>
                  </a:cubicBezTo>
                  <a:cubicBezTo>
                    <a:pt x="189052" y="26518"/>
                    <a:pt x="188138" y="25603"/>
                    <a:pt x="186995" y="24689"/>
                  </a:cubicBezTo>
                  <a:cubicBezTo>
                    <a:pt x="186538" y="24460"/>
                    <a:pt x="186309" y="24003"/>
                    <a:pt x="185852" y="23774"/>
                  </a:cubicBezTo>
                  <a:cubicBezTo>
                    <a:pt x="184709" y="22860"/>
                    <a:pt x="183566" y="21946"/>
                    <a:pt x="182423" y="21031"/>
                  </a:cubicBezTo>
                  <a:cubicBezTo>
                    <a:pt x="182194" y="20803"/>
                    <a:pt x="181737" y="20574"/>
                    <a:pt x="181509" y="20345"/>
                  </a:cubicBezTo>
                  <a:cubicBezTo>
                    <a:pt x="180366" y="19431"/>
                    <a:pt x="178994" y="18517"/>
                    <a:pt x="177851" y="17602"/>
                  </a:cubicBezTo>
                  <a:cubicBezTo>
                    <a:pt x="177622" y="17374"/>
                    <a:pt x="177165" y="17145"/>
                    <a:pt x="176937" y="16916"/>
                  </a:cubicBezTo>
                  <a:cubicBezTo>
                    <a:pt x="175565" y="16002"/>
                    <a:pt x="174422" y="15088"/>
                    <a:pt x="173050" y="14173"/>
                  </a:cubicBezTo>
                  <a:cubicBezTo>
                    <a:pt x="172822" y="13945"/>
                    <a:pt x="172593" y="13945"/>
                    <a:pt x="172365" y="13716"/>
                  </a:cubicBezTo>
                  <a:cubicBezTo>
                    <a:pt x="170993" y="12802"/>
                    <a:pt x="169621" y="11887"/>
                    <a:pt x="168250" y="11201"/>
                  </a:cubicBezTo>
                  <a:cubicBezTo>
                    <a:pt x="168021" y="10973"/>
                    <a:pt x="167793" y="10973"/>
                    <a:pt x="167564" y="10744"/>
                  </a:cubicBezTo>
                  <a:cubicBezTo>
                    <a:pt x="166192" y="9830"/>
                    <a:pt x="164592" y="9144"/>
                    <a:pt x="162992" y="8230"/>
                  </a:cubicBezTo>
                  <a:cubicBezTo>
                    <a:pt x="162763" y="8230"/>
                    <a:pt x="162763" y="8001"/>
                    <a:pt x="162535" y="8001"/>
                  </a:cubicBezTo>
                  <a:cubicBezTo>
                    <a:pt x="160935" y="7315"/>
                    <a:pt x="159334" y="6401"/>
                    <a:pt x="157734" y="5715"/>
                  </a:cubicBezTo>
                  <a:cubicBezTo>
                    <a:pt x="157506" y="5715"/>
                    <a:pt x="157506" y="5715"/>
                    <a:pt x="157277" y="5486"/>
                  </a:cubicBezTo>
                  <a:cubicBezTo>
                    <a:pt x="155677" y="4801"/>
                    <a:pt x="154077" y="4115"/>
                    <a:pt x="152248" y="3429"/>
                  </a:cubicBezTo>
                  <a:cubicBezTo>
                    <a:pt x="152248" y="3429"/>
                    <a:pt x="152019" y="3429"/>
                    <a:pt x="152019" y="3429"/>
                  </a:cubicBezTo>
                  <a:cubicBezTo>
                    <a:pt x="150190" y="2743"/>
                    <a:pt x="148590" y="2057"/>
                    <a:pt x="146761" y="1600"/>
                  </a:cubicBezTo>
                  <a:cubicBezTo>
                    <a:pt x="146761" y="1600"/>
                    <a:pt x="146761" y="1600"/>
                    <a:pt x="146761" y="1600"/>
                  </a:cubicBezTo>
                  <a:cubicBezTo>
                    <a:pt x="144933" y="914"/>
                    <a:pt x="143104" y="457"/>
                    <a:pt x="141275" y="0"/>
                  </a:cubicBezTo>
                  <a:lnTo>
                    <a:pt x="141275" y="0"/>
                  </a:lnTo>
                  <a:cubicBezTo>
                    <a:pt x="156363" y="11659"/>
                    <a:pt x="169621" y="26289"/>
                    <a:pt x="180823" y="40919"/>
                  </a:cubicBezTo>
                  <a:cubicBezTo>
                    <a:pt x="201854" y="68580"/>
                    <a:pt x="215570" y="108585"/>
                    <a:pt x="202768" y="142646"/>
                  </a:cubicBezTo>
                  <a:cubicBezTo>
                    <a:pt x="181509" y="199339"/>
                    <a:pt x="108814" y="220142"/>
                    <a:pt x="55093" y="198882"/>
                  </a:cubicBezTo>
                  <a:cubicBezTo>
                    <a:pt x="33604" y="190424"/>
                    <a:pt x="14859" y="177165"/>
                    <a:pt x="0" y="160934"/>
                  </a:cubicBezTo>
                  <a:lnTo>
                    <a:pt x="0" y="160934"/>
                  </a:lnTo>
                  <a:cubicBezTo>
                    <a:pt x="457" y="162535"/>
                    <a:pt x="915" y="163906"/>
                    <a:pt x="1600" y="165278"/>
                  </a:cubicBezTo>
                  <a:cubicBezTo>
                    <a:pt x="1600" y="165278"/>
                    <a:pt x="1600" y="165278"/>
                    <a:pt x="1600" y="165278"/>
                  </a:cubicBezTo>
                  <a:cubicBezTo>
                    <a:pt x="2058" y="166649"/>
                    <a:pt x="2743" y="168021"/>
                    <a:pt x="3429" y="169393"/>
                  </a:cubicBezTo>
                  <a:cubicBezTo>
                    <a:pt x="3429" y="169393"/>
                    <a:pt x="3429" y="169393"/>
                    <a:pt x="3429" y="169621"/>
                  </a:cubicBezTo>
                  <a:cubicBezTo>
                    <a:pt x="4115" y="170993"/>
                    <a:pt x="4801" y="172364"/>
                    <a:pt x="5487" y="173736"/>
                  </a:cubicBezTo>
                  <a:cubicBezTo>
                    <a:pt x="5487" y="173736"/>
                    <a:pt x="5487" y="173965"/>
                    <a:pt x="5487" y="173965"/>
                  </a:cubicBezTo>
                  <a:cubicBezTo>
                    <a:pt x="6172" y="175336"/>
                    <a:pt x="6858" y="176479"/>
                    <a:pt x="7773" y="177851"/>
                  </a:cubicBezTo>
                  <a:cubicBezTo>
                    <a:pt x="7773" y="177851"/>
                    <a:pt x="7773" y="178079"/>
                    <a:pt x="8001" y="178079"/>
                  </a:cubicBezTo>
                  <a:cubicBezTo>
                    <a:pt x="8687" y="179222"/>
                    <a:pt x="9601" y="180594"/>
                    <a:pt x="10516" y="181737"/>
                  </a:cubicBezTo>
                  <a:cubicBezTo>
                    <a:pt x="10516" y="181737"/>
                    <a:pt x="10744" y="181966"/>
                    <a:pt x="10744" y="181966"/>
                  </a:cubicBezTo>
                  <a:cubicBezTo>
                    <a:pt x="11659" y="183109"/>
                    <a:pt x="12573" y="184252"/>
                    <a:pt x="13259" y="185395"/>
                  </a:cubicBezTo>
                  <a:cubicBezTo>
                    <a:pt x="13259" y="185395"/>
                    <a:pt x="13488" y="185623"/>
                    <a:pt x="13488" y="185623"/>
                  </a:cubicBezTo>
                  <a:cubicBezTo>
                    <a:pt x="14402" y="186766"/>
                    <a:pt x="15316" y="187909"/>
                    <a:pt x="16231" y="188824"/>
                  </a:cubicBezTo>
                  <a:cubicBezTo>
                    <a:pt x="16231" y="189052"/>
                    <a:pt x="16459" y="189052"/>
                    <a:pt x="16459" y="189281"/>
                  </a:cubicBezTo>
                  <a:cubicBezTo>
                    <a:pt x="17374" y="190424"/>
                    <a:pt x="18288" y="191338"/>
                    <a:pt x="19431" y="192481"/>
                  </a:cubicBezTo>
                  <a:cubicBezTo>
                    <a:pt x="19660" y="192710"/>
                    <a:pt x="19660" y="192710"/>
                    <a:pt x="19888" y="192938"/>
                  </a:cubicBezTo>
                  <a:cubicBezTo>
                    <a:pt x="20803" y="193853"/>
                    <a:pt x="21946" y="194996"/>
                    <a:pt x="22860" y="195910"/>
                  </a:cubicBezTo>
                  <a:cubicBezTo>
                    <a:pt x="23089" y="196139"/>
                    <a:pt x="23089" y="196139"/>
                    <a:pt x="23317" y="196367"/>
                  </a:cubicBezTo>
                  <a:cubicBezTo>
                    <a:pt x="24460" y="197282"/>
                    <a:pt x="25375" y="198196"/>
                    <a:pt x="26518" y="199111"/>
                  </a:cubicBezTo>
                  <a:cubicBezTo>
                    <a:pt x="26746" y="199339"/>
                    <a:pt x="26746" y="199339"/>
                    <a:pt x="26975" y="199568"/>
                  </a:cubicBezTo>
                  <a:cubicBezTo>
                    <a:pt x="28118" y="200482"/>
                    <a:pt x="29032" y="201397"/>
                    <a:pt x="30175" y="202082"/>
                  </a:cubicBezTo>
                  <a:cubicBezTo>
                    <a:pt x="30404" y="202311"/>
                    <a:pt x="30633" y="202311"/>
                    <a:pt x="30633" y="202540"/>
                  </a:cubicBezTo>
                  <a:cubicBezTo>
                    <a:pt x="31776" y="203454"/>
                    <a:pt x="32919" y="204140"/>
                    <a:pt x="34062" y="205054"/>
                  </a:cubicBezTo>
                  <a:cubicBezTo>
                    <a:pt x="34290" y="205283"/>
                    <a:pt x="34519" y="205283"/>
                    <a:pt x="34747" y="205511"/>
                  </a:cubicBezTo>
                  <a:cubicBezTo>
                    <a:pt x="35890" y="206197"/>
                    <a:pt x="37033" y="207112"/>
                    <a:pt x="38176" y="207797"/>
                  </a:cubicBezTo>
                  <a:cubicBezTo>
                    <a:pt x="38405" y="208026"/>
                    <a:pt x="38634" y="208026"/>
                    <a:pt x="38862" y="208255"/>
                  </a:cubicBezTo>
                  <a:cubicBezTo>
                    <a:pt x="40005" y="208940"/>
                    <a:pt x="41148" y="209626"/>
                    <a:pt x="42291" y="210312"/>
                  </a:cubicBezTo>
                  <a:cubicBezTo>
                    <a:pt x="42520" y="210541"/>
                    <a:pt x="42748" y="210541"/>
                    <a:pt x="42977" y="210769"/>
                  </a:cubicBezTo>
                  <a:cubicBezTo>
                    <a:pt x="44120" y="211455"/>
                    <a:pt x="45263" y="212141"/>
                    <a:pt x="46406" y="212827"/>
                  </a:cubicBezTo>
                  <a:cubicBezTo>
                    <a:pt x="46635" y="213055"/>
                    <a:pt x="47092" y="213055"/>
                    <a:pt x="47320" y="213284"/>
                  </a:cubicBezTo>
                  <a:cubicBezTo>
                    <a:pt x="48463" y="213970"/>
                    <a:pt x="49606" y="214427"/>
                    <a:pt x="50749" y="215113"/>
                  </a:cubicBezTo>
                  <a:cubicBezTo>
                    <a:pt x="50978" y="215341"/>
                    <a:pt x="51435" y="215341"/>
                    <a:pt x="51664" y="215570"/>
                  </a:cubicBezTo>
                  <a:cubicBezTo>
                    <a:pt x="52807" y="216027"/>
                    <a:pt x="53950" y="216713"/>
                    <a:pt x="55093" y="217170"/>
                  </a:cubicBezTo>
                  <a:cubicBezTo>
                    <a:pt x="55550" y="217399"/>
                    <a:pt x="55779" y="217399"/>
                    <a:pt x="56236" y="217627"/>
                  </a:cubicBezTo>
                  <a:cubicBezTo>
                    <a:pt x="57379" y="218084"/>
                    <a:pt x="58522" y="218542"/>
                    <a:pt x="59436" y="218999"/>
                  </a:cubicBezTo>
                  <a:cubicBezTo>
                    <a:pt x="59893" y="219227"/>
                    <a:pt x="60122" y="219227"/>
                    <a:pt x="60579" y="219456"/>
                  </a:cubicBezTo>
                  <a:cubicBezTo>
                    <a:pt x="61722" y="219913"/>
                    <a:pt x="62637" y="220370"/>
                    <a:pt x="63780" y="220828"/>
                  </a:cubicBezTo>
                  <a:cubicBezTo>
                    <a:pt x="64237" y="221056"/>
                    <a:pt x="64694" y="221056"/>
                    <a:pt x="65151" y="221285"/>
                  </a:cubicBezTo>
                  <a:cubicBezTo>
                    <a:pt x="66294" y="221742"/>
                    <a:pt x="67209" y="222199"/>
                    <a:pt x="68352" y="222428"/>
                  </a:cubicBezTo>
                  <a:cubicBezTo>
                    <a:pt x="68809" y="222656"/>
                    <a:pt x="69266" y="222656"/>
                    <a:pt x="69723" y="222885"/>
                  </a:cubicBezTo>
                  <a:cubicBezTo>
                    <a:pt x="70638" y="223342"/>
                    <a:pt x="71781" y="223571"/>
                    <a:pt x="72695" y="224028"/>
                  </a:cubicBezTo>
                  <a:cubicBezTo>
                    <a:pt x="72695" y="224028"/>
                    <a:pt x="73152" y="224028"/>
                    <a:pt x="73838" y="224257"/>
                  </a:cubicBezTo>
                  <a:close/>
                </a:path>
              </a:pathLst>
            </a:custGeom>
            <a:solidFill>
              <a:srgbClr val="FFC000"/>
            </a:solidFill>
            <a:ln w="2286" cap="flat">
              <a:noFill/>
              <a:prstDash val="solid"/>
              <a:miter/>
            </a:ln>
          </p:spPr>
          <p:txBody>
            <a:bodyPr rtlCol="0" anchor="ctr"/>
            <a:lstStyle/>
            <a:p>
              <a:endParaRPr lang="en-US"/>
            </a:p>
          </p:txBody>
        </p:sp>
        <p:sp>
          <p:nvSpPr>
            <p:cNvPr id="110" name="Freeform 560">
              <a:extLst>
                <a:ext uri="{FF2B5EF4-FFF2-40B4-BE49-F238E27FC236}">
                  <a16:creationId xmlns:a16="http://schemas.microsoft.com/office/drawing/2014/main" id="{B70680AD-08E3-C101-1D2F-3788475B43B5}"/>
                </a:ext>
              </a:extLst>
            </p:cNvPr>
            <p:cNvSpPr/>
            <p:nvPr/>
          </p:nvSpPr>
          <p:spPr>
            <a:xfrm>
              <a:off x="7056021" y="3242500"/>
              <a:ext cx="154274" cy="148860"/>
            </a:xfrm>
            <a:custGeom>
              <a:avLst/>
              <a:gdLst>
                <a:gd name="connsiteX0" fmla="*/ 79552 w 154274"/>
                <a:gd name="connsiteY0" fmla="*/ 148780 h 148860"/>
                <a:gd name="connsiteX1" fmla="*/ 139902 w 154274"/>
                <a:gd name="connsiteY1" fmla="*/ 120891 h 148860"/>
                <a:gd name="connsiteX2" fmla="*/ 144017 w 154274"/>
                <a:gd name="connsiteY2" fmla="*/ 34252 h 148860"/>
                <a:gd name="connsiteX3" fmla="*/ 54634 w 154274"/>
                <a:gd name="connsiteY3" fmla="*/ 3162 h 148860"/>
                <a:gd name="connsiteX4" fmla="*/ 5942 w 154274"/>
                <a:gd name="connsiteY4" fmla="*/ 40424 h 148860"/>
                <a:gd name="connsiteX5" fmla="*/ 79552 w 154274"/>
                <a:gd name="connsiteY5" fmla="*/ 148780 h 14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74" h="148860">
                  <a:moveTo>
                    <a:pt x="79552" y="148780"/>
                  </a:moveTo>
                  <a:cubicBezTo>
                    <a:pt x="111327" y="148780"/>
                    <a:pt x="128243" y="141008"/>
                    <a:pt x="139902" y="120891"/>
                  </a:cubicBezTo>
                  <a:cubicBezTo>
                    <a:pt x="155675" y="93459"/>
                    <a:pt x="160476" y="62369"/>
                    <a:pt x="144017" y="34252"/>
                  </a:cubicBezTo>
                  <a:cubicBezTo>
                    <a:pt x="127786" y="6362"/>
                    <a:pt x="85495" y="-6439"/>
                    <a:pt x="54634" y="3162"/>
                  </a:cubicBezTo>
                  <a:cubicBezTo>
                    <a:pt x="34289" y="9563"/>
                    <a:pt x="15544" y="18478"/>
                    <a:pt x="5942" y="40424"/>
                  </a:cubicBezTo>
                  <a:cubicBezTo>
                    <a:pt x="-13031" y="83172"/>
                    <a:pt x="13943" y="151523"/>
                    <a:pt x="79552" y="148780"/>
                  </a:cubicBezTo>
                  <a:close/>
                </a:path>
              </a:pathLst>
            </a:custGeom>
            <a:solidFill>
              <a:srgbClr val="FFFFFF"/>
            </a:solidFill>
            <a:ln w="2286" cap="flat">
              <a:noFill/>
              <a:prstDash val="solid"/>
              <a:miter/>
            </a:ln>
          </p:spPr>
          <p:txBody>
            <a:bodyPr rtlCol="0" anchor="ctr"/>
            <a:lstStyle/>
            <a:p>
              <a:endParaRPr lang="en-US"/>
            </a:p>
          </p:txBody>
        </p:sp>
        <p:sp>
          <p:nvSpPr>
            <p:cNvPr id="111" name="Freeform 561">
              <a:extLst>
                <a:ext uri="{FF2B5EF4-FFF2-40B4-BE49-F238E27FC236}">
                  <a16:creationId xmlns:a16="http://schemas.microsoft.com/office/drawing/2014/main" id="{62D42D69-DE4C-B732-4819-EBC12CFE75C7}"/>
                </a:ext>
              </a:extLst>
            </p:cNvPr>
            <p:cNvSpPr/>
            <p:nvPr/>
          </p:nvSpPr>
          <p:spPr>
            <a:xfrm>
              <a:off x="7020874" y="3404013"/>
              <a:ext cx="375598" cy="465086"/>
            </a:xfrm>
            <a:custGeom>
              <a:avLst/>
              <a:gdLst>
                <a:gd name="connsiteX0" fmla="*/ 370501 w 375598"/>
                <a:gd name="connsiteY0" fmla="*/ 53790 h 465086"/>
                <a:gd name="connsiteX1" fmla="*/ 298492 w 375598"/>
                <a:gd name="connsiteY1" fmla="*/ 65677 h 465086"/>
                <a:gd name="connsiteX2" fmla="*/ 238828 w 375598"/>
                <a:gd name="connsiteY2" fmla="*/ 54704 h 465086"/>
                <a:gd name="connsiteX3" fmla="*/ 166133 w 375598"/>
                <a:gd name="connsiteY3" fmla="*/ 9442 h 465086"/>
                <a:gd name="connsiteX4" fmla="*/ 38574 w 375598"/>
                <a:gd name="connsiteY4" fmla="*/ 34816 h 465086"/>
                <a:gd name="connsiteX5" fmla="*/ 25087 w 375598"/>
                <a:gd name="connsiteY5" fmla="*/ 62020 h 465086"/>
                <a:gd name="connsiteX6" fmla="*/ 10685 w 375598"/>
                <a:gd name="connsiteY6" fmla="*/ 142030 h 465086"/>
                <a:gd name="connsiteX7" fmla="*/ 855 w 375598"/>
                <a:gd name="connsiteY7" fmla="*/ 213810 h 465086"/>
                <a:gd name="connsiteX8" fmla="*/ 10685 w 375598"/>
                <a:gd name="connsiteY8" fmla="*/ 245128 h 465086"/>
                <a:gd name="connsiteX9" fmla="*/ 31259 w 375598"/>
                <a:gd name="connsiteY9" fmla="*/ 249929 h 465086"/>
                <a:gd name="connsiteX10" fmla="*/ 34916 w 375598"/>
                <a:gd name="connsiteY10" fmla="*/ 231869 h 465086"/>
                <a:gd name="connsiteX11" fmla="*/ 38574 w 375598"/>
                <a:gd name="connsiteY11" fmla="*/ 137458 h 465086"/>
                <a:gd name="connsiteX12" fmla="*/ 43832 w 375598"/>
                <a:gd name="connsiteY12" fmla="*/ 98824 h 465086"/>
                <a:gd name="connsiteX13" fmla="*/ 50918 w 375598"/>
                <a:gd name="connsiteY13" fmla="*/ 115055 h 465086"/>
                <a:gd name="connsiteX14" fmla="*/ 43603 w 375598"/>
                <a:gd name="connsiteY14" fmla="*/ 283990 h 465086"/>
                <a:gd name="connsiteX15" fmla="*/ 37888 w 375598"/>
                <a:gd name="connsiteY15" fmla="*/ 444010 h 465086"/>
                <a:gd name="connsiteX16" fmla="*/ 43832 w 375598"/>
                <a:gd name="connsiteY16" fmla="*/ 457498 h 465086"/>
                <a:gd name="connsiteX17" fmla="*/ 82922 w 375598"/>
                <a:gd name="connsiteY17" fmla="*/ 438067 h 465086"/>
                <a:gd name="connsiteX18" fmla="*/ 109897 w 375598"/>
                <a:gd name="connsiteY18" fmla="*/ 267074 h 465086"/>
                <a:gd name="connsiteX19" fmla="*/ 140301 w 375598"/>
                <a:gd name="connsiteY19" fmla="*/ 261587 h 465086"/>
                <a:gd name="connsiteX20" fmla="*/ 150588 w 375598"/>
                <a:gd name="connsiteY20" fmla="*/ 285362 h 465086"/>
                <a:gd name="connsiteX21" fmla="*/ 163161 w 375598"/>
                <a:gd name="connsiteY21" fmla="*/ 447211 h 465086"/>
                <a:gd name="connsiteX22" fmla="*/ 186707 w 375598"/>
                <a:gd name="connsiteY22" fmla="*/ 463898 h 465086"/>
                <a:gd name="connsiteX23" fmla="*/ 204766 w 375598"/>
                <a:gd name="connsiteY23" fmla="*/ 441038 h 465086"/>
                <a:gd name="connsiteX24" fmla="*/ 199508 w 375598"/>
                <a:gd name="connsiteY24" fmla="*/ 337940 h 465086"/>
                <a:gd name="connsiteX25" fmla="*/ 182821 w 375598"/>
                <a:gd name="connsiteY25" fmla="*/ 103396 h 465086"/>
                <a:gd name="connsiteX26" fmla="*/ 199737 w 375598"/>
                <a:gd name="connsiteY26" fmla="*/ 89909 h 465086"/>
                <a:gd name="connsiteX27" fmla="*/ 267631 w 375598"/>
                <a:gd name="connsiteY27" fmla="*/ 116198 h 465086"/>
                <a:gd name="connsiteX28" fmla="*/ 282262 w 375598"/>
                <a:gd name="connsiteY28" fmla="*/ 118484 h 465086"/>
                <a:gd name="connsiteX29" fmla="*/ 364101 w 375598"/>
                <a:gd name="connsiteY29" fmla="*/ 87623 h 465086"/>
                <a:gd name="connsiteX30" fmla="*/ 370501 w 375598"/>
                <a:gd name="connsiteY30" fmla="*/ 53790 h 46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5598" h="465086">
                  <a:moveTo>
                    <a:pt x="370501" y="53790"/>
                  </a:moveTo>
                  <a:cubicBezTo>
                    <a:pt x="365244" y="44646"/>
                    <a:pt x="327753" y="55847"/>
                    <a:pt x="298492" y="65677"/>
                  </a:cubicBezTo>
                  <a:cubicBezTo>
                    <a:pt x="271975" y="72764"/>
                    <a:pt x="239513" y="55162"/>
                    <a:pt x="238828" y="54704"/>
                  </a:cubicBezTo>
                  <a:cubicBezTo>
                    <a:pt x="216425" y="36874"/>
                    <a:pt x="190822" y="23843"/>
                    <a:pt x="166133" y="9442"/>
                  </a:cubicBezTo>
                  <a:cubicBezTo>
                    <a:pt x="131157" y="-10904"/>
                    <a:pt x="64634" y="3498"/>
                    <a:pt x="38574" y="34816"/>
                  </a:cubicBezTo>
                  <a:cubicBezTo>
                    <a:pt x="32173" y="42589"/>
                    <a:pt x="26915" y="51275"/>
                    <a:pt x="25087" y="62020"/>
                  </a:cubicBezTo>
                  <a:cubicBezTo>
                    <a:pt x="20743" y="88766"/>
                    <a:pt x="15028" y="115283"/>
                    <a:pt x="10685" y="142030"/>
                  </a:cubicBezTo>
                  <a:cubicBezTo>
                    <a:pt x="6799" y="165804"/>
                    <a:pt x="3141" y="189807"/>
                    <a:pt x="855" y="213810"/>
                  </a:cubicBezTo>
                  <a:cubicBezTo>
                    <a:pt x="-288" y="225011"/>
                    <a:pt x="-2345" y="238042"/>
                    <a:pt x="10685" y="245128"/>
                  </a:cubicBezTo>
                  <a:cubicBezTo>
                    <a:pt x="17086" y="248557"/>
                    <a:pt x="24401" y="253586"/>
                    <a:pt x="31259" y="249929"/>
                  </a:cubicBezTo>
                  <a:cubicBezTo>
                    <a:pt x="37660" y="246500"/>
                    <a:pt x="35374" y="238042"/>
                    <a:pt x="34916" y="231869"/>
                  </a:cubicBezTo>
                  <a:cubicBezTo>
                    <a:pt x="33088" y="200323"/>
                    <a:pt x="37888" y="169004"/>
                    <a:pt x="38574" y="137458"/>
                  </a:cubicBezTo>
                  <a:cubicBezTo>
                    <a:pt x="38803" y="125342"/>
                    <a:pt x="41774" y="113226"/>
                    <a:pt x="43832" y="98824"/>
                  </a:cubicBezTo>
                  <a:cubicBezTo>
                    <a:pt x="52290" y="104768"/>
                    <a:pt x="51833" y="110254"/>
                    <a:pt x="50918" y="115055"/>
                  </a:cubicBezTo>
                  <a:cubicBezTo>
                    <a:pt x="42232" y="171062"/>
                    <a:pt x="49547" y="227983"/>
                    <a:pt x="43603" y="283990"/>
                  </a:cubicBezTo>
                  <a:cubicBezTo>
                    <a:pt x="39946" y="318966"/>
                    <a:pt x="34002" y="425494"/>
                    <a:pt x="37888" y="444010"/>
                  </a:cubicBezTo>
                  <a:cubicBezTo>
                    <a:pt x="38803" y="448811"/>
                    <a:pt x="38345" y="454297"/>
                    <a:pt x="43832" y="457498"/>
                  </a:cubicBezTo>
                  <a:cubicBezTo>
                    <a:pt x="56176" y="464356"/>
                    <a:pt x="79265" y="465270"/>
                    <a:pt x="82922" y="438067"/>
                  </a:cubicBezTo>
                  <a:cubicBezTo>
                    <a:pt x="89323" y="393032"/>
                    <a:pt x="104868" y="278504"/>
                    <a:pt x="109897" y="267074"/>
                  </a:cubicBezTo>
                  <a:cubicBezTo>
                    <a:pt x="115155" y="255644"/>
                    <a:pt x="129328" y="254958"/>
                    <a:pt x="140301" y="261587"/>
                  </a:cubicBezTo>
                  <a:cubicBezTo>
                    <a:pt x="149902" y="267302"/>
                    <a:pt x="148759" y="274618"/>
                    <a:pt x="150588" y="285362"/>
                  </a:cubicBezTo>
                  <a:cubicBezTo>
                    <a:pt x="155617" y="313480"/>
                    <a:pt x="161561" y="421607"/>
                    <a:pt x="163161" y="447211"/>
                  </a:cubicBezTo>
                  <a:cubicBezTo>
                    <a:pt x="164075" y="462984"/>
                    <a:pt x="171619" y="467556"/>
                    <a:pt x="186707" y="463898"/>
                  </a:cubicBezTo>
                  <a:cubicBezTo>
                    <a:pt x="200880" y="460469"/>
                    <a:pt x="205452" y="455897"/>
                    <a:pt x="204766" y="441038"/>
                  </a:cubicBezTo>
                  <a:cubicBezTo>
                    <a:pt x="203395" y="406748"/>
                    <a:pt x="201566" y="372230"/>
                    <a:pt x="199508" y="337940"/>
                  </a:cubicBezTo>
                  <a:cubicBezTo>
                    <a:pt x="194479" y="259759"/>
                    <a:pt x="185335" y="181806"/>
                    <a:pt x="182821" y="103396"/>
                  </a:cubicBezTo>
                  <a:cubicBezTo>
                    <a:pt x="182363" y="86937"/>
                    <a:pt x="186021" y="83051"/>
                    <a:pt x="199737" y="89909"/>
                  </a:cubicBezTo>
                  <a:cubicBezTo>
                    <a:pt x="221454" y="100882"/>
                    <a:pt x="245000" y="108197"/>
                    <a:pt x="267631" y="116198"/>
                  </a:cubicBezTo>
                  <a:cubicBezTo>
                    <a:pt x="272432" y="117798"/>
                    <a:pt x="277004" y="119627"/>
                    <a:pt x="282262" y="118484"/>
                  </a:cubicBezTo>
                  <a:cubicBezTo>
                    <a:pt x="311294" y="112769"/>
                    <a:pt x="338497" y="102025"/>
                    <a:pt x="364101" y="87623"/>
                  </a:cubicBezTo>
                  <a:cubicBezTo>
                    <a:pt x="372559" y="83051"/>
                    <a:pt x="381474" y="72307"/>
                    <a:pt x="370501" y="53790"/>
                  </a:cubicBezTo>
                  <a:close/>
                </a:path>
              </a:pathLst>
            </a:custGeom>
            <a:solidFill>
              <a:srgbClr val="FFFFFF"/>
            </a:solidFill>
            <a:ln w="2286" cap="flat">
              <a:noFill/>
              <a:prstDash val="solid"/>
              <a:miter/>
            </a:ln>
          </p:spPr>
          <p:txBody>
            <a:bodyPr rtlCol="0" anchor="ctr"/>
            <a:lstStyle/>
            <a:p>
              <a:endParaRPr lang="en-US"/>
            </a:p>
          </p:txBody>
        </p:sp>
        <p:sp>
          <p:nvSpPr>
            <p:cNvPr id="112" name="Freeform 562">
              <a:extLst>
                <a:ext uri="{FF2B5EF4-FFF2-40B4-BE49-F238E27FC236}">
                  <a16:creationId xmlns:a16="http://schemas.microsoft.com/office/drawing/2014/main" id="{A57EC9F0-8DE6-5A5A-F9C1-BAB25D8C119C}"/>
                </a:ext>
              </a:extLst>
            </p:cNvPr>
            <p:cNvSpPr/>
            <p:nvPr/>
          </p:nvSpPr>
          <p:spPr>
            <a:xfrm>
              <a:off x="7387489" y="3412769"/>
              <a:ext cx="63322" cy="462861"/>
            </a:xfrm>
            <a:custGeom>
              <a:avLst/>
              <a:gdLst>
                <a:gd name="connsiteX0" fmla="*/ 46634 w 63322"/>
                <a:gd name="connsiteY0" fmla="*/ 438912 h 462861"/>
                <a:gd name="connsiteX1" fmla="*/ 53492 w 63322"/>
                <a:gd name="connsiteY1" fmla="*/ 357988 h 462861"/>
                <a:gd name="connsiteX2" fmla="*/ 63322 w 63322"/>
                <a:gd name="connsiteY2" fmla="*/ 22403 h 462861"/>
                <a:gd name="connsiteX3" fmla="*/ 63322 w 63322"/>
                <a:gd name="connsiteY3" fmla="*/ 19660 h 462861"/>
                <a:gd name="connsiteX4" fmla="*/ 63322 w 63322"/>
                <a:gd name="connsiteY4" fmla="*/ 18974 h 462861"/>
                <a:gd name="connsiteX5" fmla="*/ 63322 w 63322"/>
                <a:gd name="connsiteY5" fmla="*/ 16916 h 462861"/>
                <a:gd name="connsiteX6" fmla="*/ 63322 w 63322"/>
                <a:gd name="connsiteY6" fmla="*/ 16459 h 462861"/>
                <a:gd name="connsiteX7" fmla="*/ 63322 w 63322"/>
                <a:gd name="connsiteY7" fmla="*/ 14173 h 462861"/>
                <a:gd name="connsiteX8" fmla="*/ 63322 w 63322"/>
                <a:gd name="connsiteY8" fmla="*/ 13716 h 462861"/>
                <a:gd name="connsiteX9" fmla="*/ 63322 w 63322"/>
                <a:gd name="connsiteY9" fmla="*/ 12116 h 462861"/>
                <a:gd name="connsiteX10" fmla="*/ 63322 w 63322"/>
                <a:gd name="connsiteY10" fmla="*/ 11659 h 462861"/>
                <a:gd name="connsiteX11" fmla="*/ 63322 w 63322"/>
                <a:gd name="connsiteY11" fmla="*/ 9830 h 462861"/>
                <a:gd name="connsiteX12" fmla="*/ 63322 w 63322"/>
                <a:gd name="connsiteY12" fmla="*/ 9601 h 462861"/>
                <a:gd name="connsiteX13" fmla="*/ 63093 w 63322"/>
                <a:gd name="connsiteY13" fmla="*/ 8230 h 462861"/>
                <a:gd name="connsiteX14" fmla="*/ 63093 w 63322"/>
                <a:gd name="connsiteY14" fmla="*/ 7772 h 462861"/>
                <a:gd name="connsiteX15" fmla="*/ 62865 w 63322"/>
                <a:gd name="connsiteY15" fmla="*/ 6401 h 462861"/>
                <a:gd name="connsiteX16" fmla="*/ 62865 w 63322"/>
                <a:gd name="connsiteY16" fmla="*/ 6401 h 462861"/>
                <a:gd name="connsiteX17" fmla="*/ 62636 w 63322"/>
                <a:gd name="connsiteY17" fmla="*/ 5258 h 462861"/>
                <a:gd name="connsiteX18" fmla="*/ 62636 w 63322"/>
                <a:gd name="connsiteY18" fmla="*/ 5029 h 462861"/>
                <a:gd name="connsiteX19" fmla="*/ 62179 w 63322"/>
                <a:gd name="connsiteY19" fmla="*/ 3886 h 462861"/>
                <a:gd name="connsiteX20" fmla="*/ 62179 w 63322"/>
                <a:gd name="connsiteY20" fmla="*/ 3886 h 462861"/>
                <a:gd name="connsiteX21" fmla="*/ 61722 w 63322"/>
                <a:gd name="connsiteY21" fmla="*/ 2972 h 462861"/>
                <a:gd name="connsiteX22" fmla="*/ 61493 w 63322"/>
                <a:gd name="connsiteY22" fmla="*/ 2743 h 462861"/>
                <a:gd name="connsiteX23" fmla="*/ 61036 w 63322"/>
                <a:gd name="connsiteY23" fmla="*/ 2057 h 462861"/>
                <a:gd name="connsiteX24" fmla="*/ 61036 w 63322"/>
                <a:gd name="connsiteY24" fmla="*/ 2057 h 462861"/>
                <a:gd name="connsiteX25" fmla="*/ 60350 w 63322"/>
                <a:gd name="connsiteY25" fmla="*/ 1372 h 462861"/>
                <a:gd name="connsiteX26" fmla="*/ 60122 w 63322"/>
                <a:gd name="connsiteY26" fmla="*/ 1372 h 462861"/>
                <a:gd name="connsiteX27" fmla="*/ 59436 w 63322"/>
                <a:gd name="connsiteY27" fmla="*/ 914 h 462861"/>
                <a:gd name="connsiteX28" fmla="*/ 59207 w 63322"/>
                <a:gd name="connsiteY28" fmla="*/ 914 h 462861"/>
                <a:gd name="connsiteX29" fmla="*/ 58064 w 63322"/>
                <a:gd name="connsiteY29" fmla="*/ 457 h 462861"/>
                <a:gd name="connsiteX30" fmla="*/ 57836 w 63322"/>
                <a:gd name="connsiteY30" fmla="*/ 457 h 462861"/>
                <a:gd name="connsiteX31" fmla="*/ 56693 w 63322"/>
                <a:gd name="connsiteY31" fmla="*/ 229 h 462861"/>
                <a:gd name="connsiteX32" fmla="*/ 56464 w 63322"/>
                <a:gd name="connsiteY32" fmla="*/ 229 h 462861"/>
                <a:gd name="connsiteX33" fmla="*/ 55092 w 63322"/>
                <a:gd name="connsiteY33" fmla="*/ 0 h 462861"/>
                <a:gd name="connsiteX34" fmla="*/ 55550 w 63322"/>
                <a:gd name="connsiteY34" fmla="*/ 5715 h 462861"/>
                <a:gd name="connsiteX35" fmla="*/ 25603 w 63322"/>
                <a:gd name="connsiteY35" fmla="*/ 323926 h 462861"/>
                <a:gd name="connsiteX36" fmla="*/ 0 w 63322"/>
                <a:gd name="connsiteY36" fmla="*/ 405079 h 462861"/>
                <a:gd name="connsiteX37" fmla="*/ 0 w 63322"/>
                <a:gd name="connsiteY37" fmla="*/ 444170 h 462861"/>
                <a:gd name="connsiteX38" fmla="*/ 6629 w 63322"/>
                <a:gd name="connsiteY38" fmla="*/ 459257 h 462861"/>
                <a:gd name="connsiteX39" fmla="*/ 46634 w 63322"/>
                <a:gd name="connsiteY39" fmla="*/ 438912 h 46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3322" h="462861">
                  <a:moveTo>
                    <a:pt x="46634" y="438912"/>
                  </a:moveTo>
                  <a:cubicBezTo>
                    <a:pt x="49377" y="411937"/>
                    <a:pt x="51663" y="384962"/>
                    <a:pt x="53492" y="357988"/>
                  </a:cubicBezTo>
                  <a:cubicBezTo>
                    <a:pt x="57607" y="295123"/>
                    <a:pt x="61493" y="71552"/>
                    <a:pt x="63322" y="22403"/>
                  </a:cubicBezTo>
                  <a:cubicBezTo>
                    <a:pt x="63322" y="21488"/>
                    <a:pt x="63322" y="20574"/>
                    <a:pt x="63322" y="19660"/>
                  </a:cubicBezTo>
                  <a:cubicBezTo>
                    <a:pt x="63322" y="19431"/>
                    <a:pt x="63322" y="19202"/>
                    <a:pt x="63322" y="18974"/>
                  </a:cubicBezTo>
                  <a:cubicBezTo>
                    <a:pt x="63322" y="18288"/>
                    <a:pt x="63322" y="17602"/>
                    <a:pt x="63322" y="16916"/>
                  </a:cubicBezTo>
                  <a:cubicBezTo>
                    <a:pt x="63322" y="16688"/>
                    <a:pt x="63322" y="16688"/>
                    <a:pt x="63322" y="16459"/>
                  </a:cubicBezTo>
                  <a:cubicBezTo>
                    <a:pt x="63322" y="15773"/>
                    <a:pt x="63322" y="14859"/>
                    <a:pt x="63322" y="14173"/>
                  </a:cubicBezTo>
                  <a:cubicBezTo>
                    <a:pt x="63322" y="13945"/>
                    <a:pt x="63322" y="13945"/>
                    <a:pt x="63322" y="13716"/>
                  </a:cubicBezTo>
                  <a:cubicBezTo>
                    <a:pt x="63322" y="13030"/>
                    <a:pt x="63322" y="12573"/>
                    <a:pt x="63322" y="12116"/>
                  </a:cubicBezTo>
                  <a:cubicBezTo>
                    <a:pt x="63322" y="11887"/>
                    <a:pt x="63322" y="11887"/>
                    <a:pt x="63322" y="11659"/>
                  </a:cubicBezTo>
                  <a:cubicBezTo>
                    <a:pt x="63322" y="10973"/>
                    <a:pt x="63322" y="10516"/>
                    <a:pt x="63322" y="9830"/>
                  </a:cubicBezTo>
                  <a:cubicBezTo>
                    <a:pt x="63322" y="9830"/>
                    <a:pt x="63322" y="9601"/>
                    <a:pt x="63322" y="9601"/>
                  </a:cubicBezTo>
                  <a:cubicBezTo>
                    <a:pt x="63322" y="9144"/>
                    <a:pt x="63322" y="8687"/>
                    <a:pt x="63093" y="8230"/>
                  </a:cubicBezTo>
                  <a:cubicBezTo>
                    <a:pt x="63093" y="8001"/>
                    <a:pt x="63093" y="8001"/>
                    <a:pt x="63093" y="7772"/>
                  </a:cubicBezTo>
                  <a:cubicBezTo>
                    <a:pt x="63093" y="7315"/>
                    <a:pt x="62865" y="6858"/>
                    <a:pt x="62865" y="6401"/>
                  </a:cubicBezTo>
                  <a:cubicBezTo>
                    <a:pt x="62865" y="6401"/>
                    <a:pt x="62865" y="6401"/>
                    <a:pt x="62865" y="6401"/>
                  </a:cubicBezTo>
                  <a:cubicBezTo>
                    <a:pt x="62865" y="5944"/>
                    <a:pt x="62636" y="5715"/>
                    <a:pt x="62636" y="5258"/>
                  </a:cubicBezTo>
                  <a:cubicBezTo>
                    <a:pt x="62636" y="5258"/>
                    <a:pt x="62636" y="5029"/>
                    <a:pt x="62636" y="5029"/>
                  </a:cubicBezTo>
                  <a:cubicBezTo>
                    <a:pt x="62408" y="4572"/>
                    <a:pt x="62408" y="4343"/>
                    <a:pt x="62179" y="3886"/>
                  </a:cubicBezTo>
                  <a:cubicBezTo>
                    <a:pt x="62179" y="3886"/>
                    <a:pt x="62179" y="3886"/>
                    <a:pt x="62179" y="3886"/>
                  </a:cubicBezTo>
                  <a:cubicBezTo>
                    <a:pt x="61950" y="3658"/>
                    <a:pt x="61950" y="3200"/>
                    <a:pt x="61722" y="2972"/>
                  </a:cubicBezTo>
                  <a:cubicBezTo>
                    <a:pt x="61722" y="2972"/>
                    <a:pt x="61722" y="2743"/>
                    <a:pt x="61493" y="2743"/>
                  </a:cubicBezTo>
                  <a:cubicBezTo>
                    <a:pt x="61265" y="2515"/>
                    <a:pt x="61036" y="2286"/>
                    <a:pt x="61036" y="2057"/>
                  </a:cubicBezTo>
                  <a:cubicBezTo>
                    <a:pt x="61036" y="2057"/>
                    <a:pt x="61036" y="2057"/>
                    <a:pt x="61036" y="2057"/>
                  </a:cubicBezTo>
                  <a:cubicBezTo>
                    <a:pt x="60807" y="1829"/>
                    <a:pt x="60579" y="1600"/>
                    <a:pt x="60350" y="1372"/>
                  </a:cubicBezTo>
                  <a:cubicBezTo>
                    <a:pt x="60350" y="1372"/>
                    <a:pt x="60350" y="1372"/>
                    <a:pt x="60122" y="1372"/>
                  </a:cubicBezTo>
                  <a:cubicBezTo>
                    <a:pt x="59893" y="1143"/>
                    <a:pt x="59664" y="1143"/>
                    <a:pt x="59436" y="914"/>
                  </a:cubicBezTo>
                  <a:cubicBezTo>
                    <a:pt x="59436" y="914"/>
                    <a:pt x="59207" y="914"/>
                    <a:pt x="59207" y="914"/>
                  </a:cubicBezTo>
                  <a:cubicBezTo>
                    <a:pt x="58979" y="686"/>
                    <a:pt x="58521" y="686"/>
                    <a:pt x="58064" y="457"/>
                  </a:cubicBezTo>
                  <a:cubicBezTo>
                    <a:pt x="58064" y="457"/>
                    <a:pt x="58064" y="457"/>
                    <a:pt x="57836" y="457"/>
                  </a:cubicBezTo>
                  <a:cubicBezTo>
                    <a:pt x="57607" y="457"/>
                    <a:pt x="57150" y="229"/>
                    <a:pt x="56693" y="229"/>
                  </a:cubicBezTo>
                  <a:cubicBezTo>
                    <a:pt x="56693" y="229"/>
                    <a:pt x="56464" y="229"/>
                    <a:pt x="56464" y="229"/>
                  </a:cubicBezTo>
                  <a:cubicBezTo>
                    <a:pt x="56007" y="229"/>
                    <a:pt x="55550" y="0"/>
                    <a:pt x="55092" y="0"/>
                  </a:cubicBezTo>
                  <a:cubicBezTo>
                    <a:pt x="55321" y="1829"/>
                    <a:pt x="55550" y="3658"/>
                    <a:pt x="55550" y="5715"/>
                  </a:cubicBezTo>
                  <a:cubicBezTo>
                    <a:pt x="55550" y="42291"/>
                    <a:pt x="30404" y="291694"/>
                    <a:pt x="25603" y="323926"/>
                  </a:cubicBezTo>
                  <a:cubicBezTo>
                    <a:pt x="21488" y="351587"/>
                    <a:pt x="12573" y="379247"/>
                    <a:pt x="0" y="405079"/>
                  </a:cubicBezTo>
                  <a:cubicBezTo>
                    <a:pt x="0" y="418109"/>
                    <a:pt x="0" y="431140"/>
                    <a:pt x="0" y="444170"/>
                  </a:cubicBezTo>
                  <a:cubicBezTo>
                    <a:pt x="0" y="450113"/>
                    <a:pt x="686" y="455828"/>
                    <a:pt x="6629" y="459257"/>
                  </a:cubicBezTo>
                  <a:cubicBezTo>
                    <a:pt x="21945" y="467487"/>
                    <a:pt x="44120" y="462001"/>
                    <a:pt x="46634" y="438912"/>
                  </a:cubicBezTo>
                  <a:close/>
                </a:path>
              </a:pathLst>
            </a:custGeom>
            <a:solidFill>
              <a:srgbClr val="FFFFFF"/>
            </a:solidFill>
            <a:ln w="2286" cap="flat">
              <a:noFill/>
              <a:prstDash val="solid"/>
              <a:miter/>
            </a:ln>
          </p:spPr>
          <p:txBody>
            <a:bodyPr rtlCol="0" anchor="ctr"/>
            <a:lstStyle/>
            <a:p>
              <a:endParaRPr lang="en-US"/>
            </a:p>
          </p:txBody>
        </p:sp>
        <p:sp>
          <p:nvSpPr>
            <p:cNvPr id="113" name="Freeform 563">
              <a:extLst>
                <a:ext uri="{FF2B5EF4-FFF2-40B4-BE49-F238E27FC236}">
                  <a16:creationId xmlns:a16="http://schemas.microsoft.com/office/drawing/2014/main" id="{07FB6456-E054-4499-06E0-AB2605D15EFE}"/>
                </a:ext>
              </a:extLst>
            </p:cNvPr>
            <p:cNvSpPr/>
            <p:nvPr/>
          </p:nvSpPr>
          <p:spPr>
            <a:xfrm>
              <a:off x="6781699" y="3210458"/>
              <a:ext cx="4083" cy="5968"/>
            </a:xfrm>
            <a:custGeom>
              <a:avLst/>
              <a:gdLst>
                <a:gd name="connsiteX0" fmla="*/ 0 w 4083"/>
                <a:gd name="connsiteY0" fmla="*/ 0 h 5968"/>
                <a:gd name="connsiteX1" fmla="*/ 0 w 4083"/>
                <a:gd name="connsiteY1" fmla="*/ 0 h 5968"/>
                <a:gd name="connsiteX2" fmla="*/ 0 w 4083"/>
                <a:gd name="connsiteY2" fmla="*/ 0 h 5968"/>
              </a:gdLst>
              <a:ahLst/>
              <a:cxnLst>
                <a:cxn ang="0">
                  <a:pos x="connsiteX0" y="connsiteY0"/>
                </a:cxn>
                <a:cxn ang="0">
                  <a:pos x="connsiteX1" y="connsiteY1"/>
                </a:cxn>
                <a:cxn ang="0">
                  <a:pos x="connsiteX2" y="connsiteY2"/>
                </a:cxn>
              </a:cxnLst>
              <a:rect l="l" t="t" r="r" b="b"/>
              <a:pathLst>
                <a:path w="4083" h="5968">
                  <a:moveTo>
                    <a:pt x="0" y="0"/>
                  </a:moveTo>
                  <a:cubicBezTo>
                    <a:pt x="7772" y="11659"/>
                    <a:pt x="2514" y="3200"/>
                    <a:pt x="0" y="0"/>
                  </a:cubicBezTo>
                  <a:lnTo>
                    <a:pt x="0" y="0"/>
                  </a:lnTo>
                  <a:close/>
                </a:path>
              </a:pathLst>
            </a:custGeom>
            <a:solidFill>
              <a:srgbClr val="FFFFFF"/>
            </a:solidFill>
            <a:ln w="2286" cap="flat">
              <a:noFill/>
              <a:prstDash val="solid"/>
              <a:miter/>
            </a:ln>
          </p:spPr>
          <p:txBody>
            <a:bodyPr rtlCol="0" anchor="ctr"/>
            <a:lstStyle/>
            <a:p>
              <a:endParaRPr lang="en-US"/>
            </a:p>
          </p:txBody>
        </p:sp>
        <p:sp>
          <p:nvSpPr>
            <p:cNvPr id="114" name="Freeform 564">
              <a:extLst>
                <a:ext uri="{FF2B5EF4-FFF2-40B4-BE49-F238E27FC236}">
                  <a16:creationId xmlns:a16="http://schemas.microsoft.com/office/drawing/2014/main" id="{5E0FFB79-989F-D987-4E77-EEF0C2B2FD78}"/>
                </a:ext>
              </a:extLst>
            </p:cNvPr>
            <p:cNvSpPr/>
            <p:nvPr/>
          </p:nvSpPr>
          <p:spPr>
            <a:xfrm>
              <a:off x="6515155" y="3163189"/>
              <a:ext cx="311121" cy="196154"/>
            </a:xfrm>
            <a:custGeom>
              <a:avLst/>
              <a:gdLst>
                <a:gd name="connsiteX0" fmla="*/ 292376 w 311121"/>
                <a:gd name="connsiteY0" fmla="*/ 97333 h 196154"/>
                <a:gd name="connsiteX1" fmla="*/ 288718 w 311121"/>
                <a:gd name="connsiteY1" fmla="*/ 87503 h 196154"/>
                <a:gd name="connsiteX2" fmla="*/ 286889 w 311121"/>
                <a:gd name="connsiteY2" fmla="*/ 82702 h 196154"/>
                <a:gd name="connsiteX3" fmla="*/ 286432 w 311121"/>
                <a:gd name="connsiteY3" fmla="*/ 81559 h 196154"/>
                <a:gd name="connsiteX4" fmla="*/ 282774 w 311121"/>
                <a:gd name="connsiteY4" fmla="*/ 73787 h 196154"/>
                <a:gd name="connsiteX5" fmla="*/ 266544 w 311121"/>
                <a:gd name="connsiteY5" fmla="*/ 47269 h 196154"/>
                <a:gd name="connsiteX6" fmla="*/ 266544 w 311121"/>
                <a:gd name="connsiteY6" fmla="*/ 47269 h 196154"/>
                <a:gd name="connsiteX7" fmla="*/ 260829 w 311121"/>
                <a:gd name="connsiteY7" fmla="*/ 40640 h 196154"/>
                <a:gd name="connsiteX8" fmla="*/ 248713 w 311121"/>
                <a:gd name="connsiteY8" fmla="*/ 28753 h 196154"/>
                <a:gd name="connsiteX9" fmla="*/ 242312 w 311121"/>
                <a:gd name="connsiteY9" fmla="*/ 23495 h 196154"/>
                <a:gd name="connsiteX10" fmla="*/ 244598 w 311121"/>
                <a:gd name="connsiteY10" fmla="*/ 25324 h 196154"/>
                <a:gd name="connsiteX11" fmla="*/ 244598 w 311121"/>
                <a:gd name="connsiteY11" fmla="*/ 25324 h 196154"/>
                <a:gd name="connsiteX12" fmla="*/ 243684 w 311121"/>
                <a:gd name="connsiteY12" fmla="*/ 24638 h 196154"/>
                <a:gd name="connsiteX13" fmla="*/ 229739 w 311121"/>
                <a:gd name="connsiteY13" fmla="*/ 15951 h 196154"/>
                <a:gd name="connsiteX14" fmla="*/ 215338 w 311121"/>
                <a:gd name="connsiteY14" fmla="*/ 8864 h 196154"/>
                <a:gd name="connsiteX15" fmla="*/ 209851 w 311121"/>
                <a:gd name="connsiteY15" fmla="*/ 7264 h 196154"/>
                <a:gd name="connsiteX16" fmla="*/ 184248 w 311121"/>
                <a:gd name="connsiteY16" fmla="*/ 1092 h 196154"/>
                <a:gd name="connsiteX17" fmla="*/ 138071 w 311121"/>
                <a:gd name="connsiteY17" fmla="*/ 1321 h 196154"/>
                <a:gd name="connsiteX18" fmla="*/ 96923 w 311121"/>
                <a:gd name="connsiteY18" fmla="*/ 11608 h 196154"/>
                <a:gd name="connsiteX19" fmla="*/ 85493 w 311121"/>
                <a:gd name="connsiteY19" fmla="*/ 15722 h 196154"/>
                <a:gd name="connsiteX20" fmla="*/ 80235 w 311121"/>
                <a:gd name="connsiteY20" fmla="*/ 18008 h 196154"/>
                <a:gd name="connsiteX21" fmla="*/ 61947 w 311121"/>
                <a:gd name="connsiteY21" fmla="*/ 27381 h 196154"/>
                <a:gd name="connsiteX22" fmla="*/ 41830 w 311121"/>
                <a:gd name="connsiteY22" fmla="*/ 39954 h 196154"/>
                <a:gd name="connsiteX23" fmla="*/ 38858 w 311121"/>
                <a:gd name="connsiteY23" fmla="*/ 44755 h 196154"/>
                <a:gd name="connsiteX24" fmla="*/ 23542 w 311121"/>
                <a:gd name="connsiteY24" fmla="*/ 72187 h 196154"/>
                <a:gd name="connsiteX25" fmla="*/ 16913 w 311121"/>
                <a:gd name="connsiteY25" fmla="*/ 85445 h 196154"/>
                <a:gd name="connsiteX26" fmla="*/ 14855 w 311121"/>
                <a:gd name="connsiteY26" fmla="*/ 90017 h 196154"/>
                <a:gd name="connsiteX27" fmla="*/ 2511 w 311121"/>
                <a:gd name="connsiteY27" fmla="*/ 141452 h 196154"/>
                <a:gd name="connsiteX28" fmla="*/ 225 w 311121"/>
                <a:gd name="connsiteY28" fmla="*/ 192659 h 196154"/>
                <a:gd name="connsiteX29" fmla="*/ 225 w 311121"/>
                <a:gd name="connsiteY29" fmla="*/ 196088 h 196154"/>
                <a:gd name="connsiteX30" fmla="*/ 911 w 311121"/>
                <a:gd name="connsiteY30" fmla="*/ 196088 h 196154"/>
                <a:gd name="connsiteX31" fmla="*/ 3425 w 311121"/>
                <a:gd name="connsiteY31" fmla="*/ 195859 h 196154"/>
                <a:gd name="connsiteX32" fmla="*/ 4797 w 311121"/>
                <a:gd name="connsiteY32" fmla="*/ 195631 h 196154"/>
                <a:gd name="connsiteX33" fmla="*/ 7312 w 311121"/>
                <a:gd name="connsiteY33" fmla="*/ 195402 h 196154"/>
                <a:gd name="connsiteX34" fmla="*/ 8683 w 311121"/>
                <a:gd name="connsiteY34" fmla="*/ 195173 h 196154"/>
                <a:gd name="connsiteX35" fmla="*/ 11198 w 311121"/>
                <a:gd name="connsiteY35" fmla="*/ 194945 h 196154"/>
                <a:gd name="connsiteX36" fmla="*/ 12341 w 311121"/>
                <a:gd name="connsiteY36" fmla="*/ 194945 h 196154"/>
                <a:gd name="connsiteX37" fmla="*/ 16227 w 311121"/>
                <a:gd name="connsiteY37" fmla="*/ 194716 h 196154"/>
                <a:gd name="connsiteX38" fmla="*/ 24457 w 311121"/>
                <a:gd name="connsiteY38" fmla="*/ 184429 h 196154"/>
                <a:gd name="connsiteX39" fmla="*/ 29486 w 311121"/>
                <a:gd name="connsiteY39" fmla="*/ 127965 h 196154"/>
                <a:gd name="connsiteX40" fmla="*/ 110182 w 311121"/>
                <a:gd name="connsiteY40" fmla="*/ 30353 h 196154"/>
                <a:gd name="connsiteX41" fmla="*/ 237283 w 311121"/>
                <a:gd name="connsiteY41" fmla="*/ 82474 h 196154"/>
                <a:gd name="connsiteX42" fmla="*/ 255114 w 311121"/>
                <a:gd name="connsiteY42" fmla="*/ 191516 h 196154"/>
                <a:gd name="connsiteX43" fmla="*/ 309063 w 311121"/>
                <a:gd name="connsiteY43" fmla="*/ 194945 h 196154"/>
                <a:gd name="connsiteX44" fmla="*/ 311121 w 311121"/>
                <a:gd name="connsiteY44" fmla="*/ 194945 h 196154"/>
                <a:gd name="connsiteX45" fmla="*/ 311121 w 311121"/>
                <a:gd name="connsiteY45" fmla="*/ 194945 h 196154"/>
                <a:gd name="connsiteX46" fmla="*/ 308606 w 311121"/>
                <a:gd name="connsiteY46" fmla="*/ 164084 h 196154"/>
                <a:gd name="connsiteX47" fmla="*/ 292376 w 311121"/>
                <a:gd name="connsiteY47" fmla="*/ 97333 h 19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11121" h="196154">
                  <a:moveTo>
                    <a:pt x="292376" y="97333"/>
                  </a:moveTo>
                  <a:cubicBezTo>
                    <a:pt x="291233" y="94132"/>
                    <a:pt x="290090" y="90932"/>
                    <a:pt x="288718" y="87503"/>
                  </a:cubicBezTo>
                  <a:cubicBezTo>
                    <a:pt x="289404" y="89103"/>
                    <a:pt x="289175" y="88874"/>
                    <a:pt x="286889" y="82702"/>
                  </a:cubicBezTo>
                  <a:cubicBezTo>
                    <a:pt x="286661" y="82245"/>
                    <a:pt x="286661" y="82016"/>
                    <a:pt x="286432" y="81559"/>
                  </a:cubicBezTo>
                  <a:cubicBezTo>
                    <a:pt x="285289" y="79045"/>
                    <a:pt x="283917" y="76301"/>
                    <a:pt x="282774" y="73787"/>
                  </a:cubicBezTo>
                  <a:cubicBezTo>
                    <a:pt x="277974" y="64414"/>
                    <a:pt x="272487" y="55956"/>
                    <a:pt x="266544" y="47269"/>
                  </a:cubicBezTo>
                  <a:cubicBezTo>
                    <a:pt x="266544" y="47269"/>
                    <a:pt x="266544" y="47269"/>
                    <a:pt x="266544" y="47269"/>
                  </a:cubicBezTo>
                  <a:cubicBezTo>
                    <a:pt x="264715" y="44983"/>
                    <a:pt x="262886" y="42926"/>
                    <a:pt x="260829" y="40640"/>
                  </a:cubicBezTo>
                  <a:cubicBezTo>
                    <a:pt x="256943" y="36525"/>
                    <a:pt x="252828" y="32410"/>
                    <a:pt x="248713" y="28753"/>
                  </a:cubicBezTo>
                  <a:cubicBezTo>
                    <a:pt x="246656" y="26924"/>
                    <a:pt x="244370" y="25324"/>
                    <a:pt x="242312" y="23495"/>
                  </a:cubicBezTo>
                  <a:cubicBezTo>
                    <a:pt x="243227" y="24181"/>
                    <a:pt x="243912" y="24866"/>
                    <a:pt x="244598" y="25324"/>
                  </a:cubicBezTo>
                  <a:cubicBezTo>
                    <a:pt x="247799" y="27838"/>
                    <a:pt x="252828" y="32410"/>
                    <a:pt x="244598" y="25324"/>
                  </a:cubicBezTo>
                  <a:cubicBezTo>
                    <a:pt x="244370" y="25095"/>
                    <a:pt x="244141" y="24866"/>
                    <a:pt x="243684" y="24638"/>
                  </a:cubicBezTo>
                  <a:cubicBezTo>
                    <a:pt x="239112" y="21437"/>
                    <a:pt x="234540" y="18694"/>
                    <a:pt x="229739" y="15951"/>
                  </a:cubicBezTo>
                  <a:cubicBezTo>
                    <a:pt x="224939" y="13208"/>
                    <a:pt x="220138" y="11150"/>
                    <a:pt x="215338" y="8864"/>
                  </a:cubicBezTo>
                  <a:cubicBezTo>
                    <a:pt x="231797" y="16865"/>
                    <a:pt x="214652" y="8864"/>
                    <a:pt x="209851" y="7264"/>
                  </a:cubicBezTo>
                  <a:cubicBezTo>
                    <a:pt x="201393" y="4521"/>
                    <a:pt x="192935" y="2692"/>
                    <a:pt x="184248" y="1092"/>
                  </a:cubicBezTo>
                  <a:cubicBezTo>
                    <a:pt x="168932" y="-508"/>
                    <a:pt x="153387" y="-280"/>
                    <a:pt x="138071" y="1321"/>
                  </a:cubicBezTo>
                  <a:cubicBezTo>
                    <a:pt x="124126" y="3607"/>
                    <a:pt x="110410" y="7036"/>
                    <a:pt x="96923" y="11608"/>
                  </a:cubicBezTo>
                  <a:cubicBezTo>
                    <a:pt x="93037" y="12979"/>
                    <a:pt x="89150" y="14351"/>
                    <a:pt x="85493" y="15722"/>
                  </a:cubicBezTo>
                  <a:cubicBezTo>
                    <a:pt x="82064" y="17323"/>
                    <a:pt x="80464" y="18008"/>
                    <a:pt x="80235" y="18008"/>
                  </a:cubicBezTo>
                  <a:cubicBezTo>
                    <a:pt x="74063" y="20980"/>
                    <a:pt x="67891" y="23952"/>
                    <a:pt x="61947" y="27381"/>
                  </a:cubicBezTo>
                  <a:cubicBezTo>
                    <a:pt x="55089" y="31267"/>
                    <a:pt x="48460" y="35382"/>
                    <a:pt x="41830" y="39954"/>
                  </a:cubicBezTo>
                  <a:cubicBezTo>
                    <a:pt x="40916" y="41554"/>
                    <a:pt x="39773" y="43154"/>
                    <a:pt x="38858" y="44755"/>
                  </a:cubicBezTo>
                  <a:cubicBezTo>
                    <a:pt x="33372" y="53670"/>
                    <a:pt x="28343" y="62814"/>
                    <a:pt x="23542" y="72187"/>
                  </a:cubicBezTo>
                  <a:cubicBezTo>
                    <a:pt x="21256" y="76530"/>
                    <a:pt x="19199" y="81102"/>
                    <a:pt x="16913" y="85445"/>
                  </a:cubicBezTo>
                  <a:cubicBezTo>
                    <a:pt x="16227" y="87046"/>
                    <a:pt x="15541" y="88417"/>
                    <a:pt x="14855" y="90017"/>
                  </a:cubicBezTo>
                  <a:cubicBezTo>
                    <a:pt x="9140" y="106934"/>
                    <a:pt x="5026" y="123850"/>
                    <a:pt x="2511" y="141452"/>
                  </a:cubicBezTo>
                  <a:cubicBezTo>
                    <a:pt x="454" y="158369"/>
                    <a:pt x="-461" y="175514"/>
                    <a:pt x="225" y="192659"/>
                  </a:cubicBezTo>
                  <a:cubicBezTo>
                    <a:pt x="225" y="193802"/>
                    <a:pt x="225" y="194945"/>
                    <a:pt x="225" y="196088"/>
                  </a:cubicBezTo>
                  <a:cubicBezTo>
                    <a:pt x="454" y="196088"/>
                    <a:pt x="682" y="196088"/>
                    <a:pt x="911" y="196088"/>
                  </a:cubicBezTo>
                  <a:cubicBezTo>
                    <a:pt x="1825" y="196088"/>
                    <a:pt x="2511" y="195859"/>
                    <a:pt x="3425" y="195859"/>
                  </a:cubicBezTo>
                  <a:cubicBezTo>
                    <a:pt x="3883" y="195859"/>
                    <a:pt x="4340" y="195859"/>
                    <a:pt x="4797" y="195631"/>
                  </a:cubicBezTo>
                  <a:cubicBezTo>
                    <a:pt x="5711" y="195631"/>
                    <a:pt x="6397" y="195402"/>
                    <a:pt x="7312" y="195402"/>
                  </a:cubicBezTo>
                  <a:cubicBezTo>
                    <a:pt x="7769" y="195402"/>
                    <a:pt x="8226" y="195402"/>
                    <a:pt x="8683" y="195173"/>
                  </a:cubicBezTo>
                  <a:cubicBezTo>
                    <a:pt x="9598" y="195173"/>
                    <a:pt x="10512" y="194945"/>
                    <a:pt x="11198" y="194945"/>
                  </a:cubicBezTo>
                  <a:cubicBezTo>
                    <a:pt x="11655" y="194945"/>
                    <a:pt x="12112" y="194945"/>
                    <a:pt x="12341" y="194945"/>
                  </a:cubicBezTo>
                  <a:cubicBezTo>
                    <a:pt x="13712" y="194945"/>
                    <a:pt x="14855" y="194716"/>
                    <a:pt x="16227" y="194716"/>
                  </a:cubicBezTo>
                  <a:cubicBezTo>
                    <a:pt x="22399" y="194488"/>
                    <a:pt x="25600" y="190830"/>
                    <a:pt x="24457" y="184429"/>
                  </a:cubicBezTo>
                  <a:cubicBezTo>
                    <a:pt x="21485" y="165227"/>
                    <a:pt x="26514" y="146482"/>
                    <a:pt x="29486" y="127965"/>
                  </a:cubicBezTo>
                  <a:cubicBezTo>
                    <a:pt x="37258" y="78816"/>
                    <a:pt x="60575" y="44069"/>
                    <a:pt x="110182" y="30353"/>
                  </a:cubicBezTo>
                  <a:cubicBezTo>
                    <a:pt x="164131" y="15494"/>
                    <a:pt x="215566" y="29210"/>
                    <a:pt x="237283" y="82474"/>
                  </a:cubicBezTo>
                  <a:cubicBezTo>
                    <a:pt x="248027" y="108534"/>
                    <a:pt x="245741" y="183515"/>
                    <a:pt x="255114" y="191516"/>
                  </a:cubicBezTo>
                  <a:cubicBezTo>
                    <a:pt x="264258" y="199288"/>
                    <a:pt x="302434" y="194945"/>
                    <a:pt x="309063" y="194945"/>
                  </a:cubicBezTo>
                  <a:cubicBezTo>
                    <a:pt x="309749" y="194945"/>
                    <a:pt x="310435" y="194945"/>
                    <a:pt x="311121" y="194945"/>
                  </a:cubicBezTo>
                  <a:cubicBezTo>
                    <a:pt x="311121" y="194945"/>
                    <a:pt x="311121" y="194945"/>
                    <a:pt x="311121" y="194945"/>
                  </a:cubicBezTo>
                  <a:cubicBezTo>
                    <a:pt x="310664" y="184658"/>
                    <a:pt x="309749" y="174371"/>
                    <a:pt x="308606" y="164084"/>
                  </a:cubicBezTo>
                  <a:cubicBezTo>
                    <a:pt x="304949" y="141681"/>
                    <a:pt x="299919" y="119050"/>
                    <a:pt x="292376" y="97333"/>
                  </a:cubicBezTo>
                  <a:close/>
                </a:path>
              </a:pathLst>
            </a:custGeom>
            <a:solidFill>
              <a:srgbClr val="FFFFFF"/>
            </a:solidFill>
            <a:ln w="2286" cap="flat">
              <a:noFill/>
              <a:prstDash val="solid"/>
              <a:miter/>
            </a:ln>
          </p:spPr>
          <p:txBody>
            <a:bodyPr rtlCol="0" anchor="ctr"/>
            <a:lstStyle/>
            <a:p>
              <a:endParaRPr lang="en-US"/>
            </a:p>
          </p:txBody>
        </p:sp>
        <p:sp>
          <p:nvSpPr>
            <p:cNvPr id="115" name="Freeform 565">
              <a:extLst>
                <a:ext uri="{FF2B5EF4-FFF2-40B4-BE49-F238E27FC236}">
                  <a16:creationId xmlns:a16="http://schemas.microsoft.com/office/drawing/2014/main" id="{4C206188-3E8B-CE93-D706-A1ECE95E1903}"/>
                </a:ext>
              </a:extLst>
            </p:cNvPr>
            <p:cNvSpPr/>
            <p:nvPr/>
          </p:nvSpPr>
          <p:spPr>
            <a:xfrm>
              <a:off x="6651626" y="3519297"/>
              <a:ext cx="2243" cy="4987"/>
            </a:xfrm>
            <a:custGeom>
              <a:avLst/>
              <a:gdLst>
                <a:gd name="connsiteX0" fmla="*/ 914 w 2243"/>
                <a:gd name="connsiteY0" fmla="*/ 2057 h 4987"/>
                <a:gd name="connsiteX1" fmla="*/ 686 w 2243"/>
                <a:gd name="connsiteY1" fmla="*/ 2515 h 4987"/>
                <a:gd name="connsiteX2" fmla="*/ 0 w 2243"/>
                <a:gd name="connsiteY2" fmla="*/ 0 h 4987"/>
                <a:gd name="connsiteX3" fmla="*/ 229 w 2243"/>
                <a:gd name="connsiteY3" fmla="*/ 457 h 4987"/>
                <a:gd name="connsiteX4" fmla="*/ 914 w 2243"/>
                <a:gd name="connsiteY4" fmla="*/ 2057 h 4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 h="4987">
                  <a:moveTo>
                    <a:pt x="914" y="2057"/>
                  </a:moveTo>
                  <a:cubicBezTo>
                    <a:pt x="1372" y="2972"/>
                    <a:pt x="1143" y="2972"/>
                    <a:pt x="686" y="2515"/>
                  </a:cubicBezTo>
                  <a:cubicBezTo>
                    <a:pt x="2057" y="6629"/>
                    <a:pt x="3658" y="5486"/>
                    <a:pt x="0" y="0"/>
                  </a:cubicBezTo>
                  <a:cubicBezTo>
                    <a:pt x="0" y="229"/>
                    <a:pt x="0" y="457"/>
                    <a:pt x="229" y="457"/>
                  </a:cubicBezTo>
                  <a:cubicBezTo>
                    <a:pt x="229" y="1143"/>
                    <a:pt x="686" y="1600"/>
                    <a:pt x="914" y="2057"/>
                  </a:cubicBezTo>
                  <a:close/>
                </a:path>
              </a:pathLst>
            </a:custGeom>
            <a:solidFill>
              <a:srgbClr val="FFFFFF"/>
            </a:solidFill>
            <a:ln w="2286" cap="flat">
              <a:noFill/>
              <a:prstDash val="solid"/>
              <a:miter/>
            </a:ln>
          </p:spPr>
          <p:txBody>
            <a:bodyPr rtlCol="0" anchor="ctr"/>
            <a:lstStyle/>
            <a:p>
              <a:endParaRPr lang="en-US"/>
            </a:p>
          </p:txBody>
        </p:sp>
        <p:sp>
          <p:nvSpPr>
            <p:cNvPr id="116" name="Freeform 566">
              <a:extLst>
                <a:ext uri="{FF2B5EF4-FFF2-40B4-BE49-F238E27FC236}">
                  <a16:creationId xmlns:a16="http://schemas.microsoft.com/office/drawing/2014/main" id="{1D2BA4A9-ABFD-5344-A9CD-F59BA1A4D322}"/>
                </a:ext>
              </a:extLst>
            </p:cNvPr>
            <p:cNvSpPr/>
            <p:nvPr/>
          </p:nvSpPr>
          <p:spPr>
            <a:xfrm>
              <a:off x="6581446" y="3513810"/>
              <a:ext cx="165540" cy="241412"/>
            </a:xfrm>
            <a:custGeom>
              <a:avLst/>
              <a:gdLst>
                <a:gd name="connsiteX0" fmla="*/ 140818 w 165540"/>
                <a:gd name="connsiteY0" fmla="*/ 47320 h 241412"/>
                <a:gd name="connsiteX1" fmla="*/ 56007 w 165540"/>
                <a:gd name="connsiteY1" fmla="*/ 93040 h 241412"/>
                <a:gd name="connsiteX2" fmla="*/ 0 w 165540"/>
                <a:gd name="connsiteY2" fmla="*/ 69723 h 241412"/>
                <a:gd name="connsiteX3" fmla="*/ 1143 w 165540"/>
                <a:gd name="connsiteY3" fmla="*/ 73609 h 241412"/>
                <a:gd name="connsiteX4" fmla="*/ 1372 w 165540"/>
                <a:gd name="connsiteY4" fmla="*/ 74066 h 241412"/>
                <a:gd name="connsiteX5" fmla="*/ 2743 w 165540"/>
                <a:gd name="connsiteY5" fmla="*/ 77495 h 241412"/>
                <a:gd name="connsiteX6" fmla="*/ 2972 w 165540"/>
                <a:gd name="connsiteY6" fmla="*/ 78181 h 241412"/>
                <a:gd name="connsiteX7" fmla="*/ 4572 w 165540"/>
                <a:gd name="connsiteY7" fmla="*/ 81382 h 241412"/>
                <a:gd name="connsiteX8" fmla="*/ 4801 w 165540"/>
                <a:gd name="connsiteY8" fmla="*/ 82067 h 241412"/>
                <a:gd name="connsiteX9" fmla="*/ 6401 w 165540"/>
                <a:gd name="connsiteY9" fmla="*/ 85268 h 241412"/>
                <a:gd name="connsiteX10" fmla="*/ 6629 w 165540"/>
                <a:gd name="connsiteY10" fmla="*/ 85725 h 241412"/>
                <a:gd name="connsiteX11" fmla="*/ 8458 w 165540"/>
                <a:gd name="connsiteY11" fmla="*/ 88925 h 241412"/>
                <a:gd name="connsiteX12" fmla="*/ 8458 w 165540"/>
                <a:gd name="connsiteY12" fmla="*/ 89154 h 241412"/>
                <a:gd name="connsiteX13" fmla="*/ 15773 w 165540"/>
                <a:gd name="connsiteY13" fmla="*/ 98755 h 241412"/>
                <a:gd name="connsiteX14" fmla="*/ 15773 w 165540"/>
                <a:gd name="connsiteY14" fmla="*/ 98984 h 241412"/>
                <a:gd name="connsiteX15" fmla="*/ 17831 w 165540"/>
                <a:gd name="connsiteY15" fmla="*/ 101041 h 241412"/>
                <a:gd name="connsiteX16" fmla="*/ 18974 w 165540"/>
                <a:gd name="connsiteY16" fmla="*/ 102184 h 241412"/>
                <a:gd name="connsiteX17" fmla="*/ 20803 w 165540"/>
                <a:gd name="connsiteY17" fmla="*/ 104013 h 241412"/>
                <a:gd name="connsiteX18" fmla="*/ 22174 w 165540"/>
                <a:gd name="connsiteY18" fmla="*/ 105385 h 241412"/>
                <a:gd name="connsiteX19" fmla="*/ 24003 w 165540"/>
                <a:gd name="connsiteY19" fmla="*/ 106985 h 241412"/>
                <a:gd name="connsiteX20" fmla="*/ 25603 w 165540"/>
                <a:gd name="connsiteY20" fmla="*/ 108356 h 241412"/>
                <a:gd name="connsiteX21" fmla="*/ 27432 w 165540"/>
                <a:gd name="connsiteY21" fmla="*/ 109728 h 241412"/>
                <a:gd name="connsiteX22" fmla="*/ 29261 w 165540"/>
                <a:gd name="connsiteY22" fmla="*/ 111100 h 241412"/>
                <a:gd name="connsiteX23" fmla="*/ 31090 w 165540"/>
                <a:gd name="connsiteY23" fmla="*/ 112243 h 241412"/>
                <a:gd name="connsiteX24" fmla="*/ 33376 w 165540"/>
                <a:gd name="connsiteY24" fmla="*/ 113614 h 241412"/>
                <a:gd name="connsiteX25" fmla="*/ 34976 w 165540"/>
                <a:gd name="connsiteY25" fmla="*/ 114529 h 241412"/>
                <a:gd name="connsiteX26" fmla="*/ 37719 w 165540"/>
                <a:gd name="connsiteY26" fmla="*/ 115900 h 241412"/>
                <a:gd name="connsiteX27" fmla="*/ 39091 w 165540"/>
                <a:gd name="connsiteY27" fmla="*/ 116586 h 241412"/>
                <a:gd name="connsiteX28" fmla="*/ 43434 w 165540"/>
                <a:gd name="connsiteY28" fmla="*/ 118643 h 241412"/>
                <a:gd name="connsiteX29" fmla="*/ 60350 w 165540"/>
                <a:gd name="connsiteY29" fmla="*/ 145390 h 241412"/>
                <a:gd name="connsiteX30" fmla="*/ 59436 w 165540"/>
                <a:gd name="connsiteY30" fmla="*/ 180594 h 241412"/>
                <a:gd name="connsiteX31" fmla="*/ 59436 w 165540"/>
                <a:gd name="connsiteY31" fmla="*/ 211455 h 241412"/>
                <a:gd name="connsiteX32" fmla="*/ 89383 w 165540"/>
                <a:gd name="connsiteY32" fmla="*/ 241402 h 241412"/>
                <a:gd name="connsiteX33" fmla="*/ 106299 w 165540"/>
                <a:gd name="connsiteY33" fmla="*/ 228600 h 241412"/>
                <a:gd name="connsiteX34" fmla="*/ 108585 w 165540"/>
                <a:gd name="connsiteY34" fmla="*/ 158648 h 241412"/>
                <a:gd name="connsiteX35" fmla="*/ 127330 w 165540"/>
                <a:gd name="connsiteY35" fmla="*/ 119329 h 241412"/>
                <a:gd name="connsiteX36" fmla="*/ 162078 w 165540"/>
                <a:gd name="connsiteY36" fmla="*/ 74524 h 241412"/>
                <a:gd name="connsiteX37" fmla="*/ 162992 w 165540"/>
                <a:gd name="connsiteY37" fmla="*/ 23546 h 241412"/>
                <a:gd name="connsiteX38" fmla="*/ 162078 w 165540"/>
                <a:gd name="connsiteY38" fmla="*/ 20117 h 241412"/>
                <a:gd name="connsiteX39" fmla="*/ 161620 w 165540"/>
                <a:gd name="connsiteY39" fmla="*/ 18974 h 241412"/>
                <a:gd name="connsiteX40" fmla="*/ 160935 w 165540"/>
                <a:gd name="connsiteY40" fmla="*/ 16688 h 241412"/>
                <a:gd name="connsiteX41" fmla="*/ 160477 w 165540"/>
                <a:gd name="connsiteY41" fmla="*/ 15316 h 241412"/>
                <a:gd name="connsiteX42" fmla="*/ 159563 w 165540"/>
                <a:gd name="connsiteY42" fmla="*/ 13259 h 241412"/>
                <a:gd name="connsiteX43" fmla="*/ 158877 w 165540"/>
                <a:gd name="connsiteY43" fmla="*/ 11887 h 241412"/>
                <a:gd name="connsiteX44" fmla="*/ 157963 w 165540"/>
                <a:gd name="connsiteY44" fmla="*/ 10058 h 241412"/>
                <a:gd name="connsiteX45" fmla="*/ 157048 w 165540"/>
                <a:gd name="connsiteY45" fmla="*/ 8687 h 241412"/>
                <a:gd name="connsiteX46" fmla="*/ 155905 w 165540"/>
                <a:gd name="connsiteY46" fmla="*/ 7087 h 241412"/>
                <a:gd name="connsiteX47" fmla="*/ 154991 w 165540"/>
                <a:gd name="connsiteY47" fmla="*/ 5715 h 241412"/>
                <a:gd name="connsiteX48" fmla="*/ 153619 w 165540"/>
                <a:gd name="connsiteY48" fmla="*/ 4115 h 241412"/>
                <a:gd name="connsiteX49" fmla="*/ 152476 w 165540"/>
                <a:gd name="connsiteY49" fmla="*/ 2743 h 241412"/>
                <a:gd name="connsiteX50" fmla="*/ 149962 w 165540"/>
                <a:gd name="connsiteY50" fmla="*/ 0 h 241412"/>
                <a:gd name="connsiteX51" fmla="*/ 140818 w 165540"/>
                <a:gd name="connsiteY51" fmla="*/ 47320 h 2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5540" h="241412">
                  <a:moveTo>
                    <a:pt x="140818" y="47320"/>
                  </a:moveTo>
                  <a:cubicBezTo>
                    <a:pt x="125273" y="77495"/>
                    <a:pt x="88925" y="93955"/>
                    <a:pt x="56007" y="93040"/>
                  </a:cubicBezTo>
                  <a:cubicBezTo>
                    <a:pt x="33833" y="92354"/>
                    <a:pt x="14402" y="83896"/>
                    <a:pt x="0" y="69723"/>
                  </a:cubicBezTo>
                  <a:cubicBezTo>
                    <a:pt x="457" y="71095"/>
                    <a:pt x="914" y="72238"/>
                    <a:pt x="1143" y="73609"/>
                  </a:cubicBezTo>
                  <a:cubicBezTo>
                    <a:pt x="1143" y="73838"/>
                    <a:pt x="1143" y="73838"/>
                    <a:pt x="1372" y="74066"/>
                  </a:cubicBezTo>
                  <a:cubicBezTo>
                    <a:pt x="1829" y="75209"/>
                    <a:pt x="2286" y="76352"/>
                    <a:pt x="2743" y="77495"/>
                  </a:cubicBezTo>
                  <a:cubicBezTo>
                    <a:pt x="2743" y="77724"/>
                    <a:pt x="2972" y="77953"/>
                    <a:pt x="2972" y="78181"/>
                  </a:cubicBezTo>
                  <a:cubicBezTo>
                    <a:pt x="3429" y="79324"/>
                    <a:pt x="3886" y="80467"/>
                    <a:pt x="4572" y="81382"/>
                  </a:cubicBezTo>
                  <a:cubicBezTo>
                    <a:pt x="4572" y="81610"/>
                    <a:pt x="4801" y="81839"/>
                    <a:pt x="4801" y="82067"/>
                  </a:cubicBezTo>
                  <a:cubicBezTo>
                    <a:pt x="5258" y="83210"/>
                    <a:pt x="5944" y="84125"/>
                    <a:pt x="6401" y="85268"/>
                  </a:cubicBezTo>
                  <a:cubicBezTo>
                    <a:pt x="6401" y="85496"/>
                    <a:pt x="6629" y="85725"/>
                    <a:pt x="6629" y="85725"/>
                  </a:cubicBezTo>
                  <a:cubicBezTo>
                    <a:pt x="7315" y="86868"/>
                    <a:pt x="7772" y="87782"/>
                    <a:pt x="8458" y="88925"/>
                  </a:cubicBezTo>
                  <a:cubicBezTo>
                    <a:pt x="8458" y="88925"/>
                    <a:pt x="8458" y="88925"/>
                    <a:pt x="8458" y="89154"/>
                  </a:cubicBezTo>
                  <a:cubicBezTo>
                    <a:pt x="10744" y="92583"/>
                    <a:pt x="13030" y="95783"/>
                    <a:pt x="15773" y="98755"/>
                  </a:cubicBezTo>
                  <a:cubicBezTo>
                    <a:pt x="15773" y="98755"/>
                    <a:pt x="15773" y="98755"/>
                    <a:pt x="15773" y="98984"/>
                  </a:cubicBezTo>
                  <a:cubicBezTo>
                    <a:pt x="16459" y="99670"/>
                    <a:pt x="17145" y="100355"/>
                    <a:pt x="17831" y="101041"/>
                  </a:cubicBezTo>
                  <a:cubicBezTo>
                    <a:pt x="18288" y="101498"/>
                    <a:pt x="18517" y="101727"/>
                    <a:pt x="18974" y="102184"/>
                  </a:cubicBezTo>
                  <a:cubicBezTo>
                    <a:pt x="19660" y="102870"/>
                    <a:pt x="20345" y="103327"/>
                    <a:pt x="20803" y="104013"/>
                  </a:cubicBezTo>
                  <a:cubicBezTo>
                    <a:pt x="21260" y="104470"/>
                    <a:pt x="21717" y="104927"/>
                    <a:pt x="22174" y="105385"/>
                  </a:cubicBezTo>
                  <a:cubicBezTo>
                    <a:pt x="22860" y="105842"/>
                    <a:pt x="23317" y="106528"/>
                    <a:pt x="24003" y="106985"/>
                  </a:cubicBezTo>
                  <a:cubicBezTo>
                    <a:pt x="24460" y="107442"/>
                    <a:pt x="25146" y="107899"/>
                    <a:pt x="25603" y="108356"/>
                  </a:cubicBezTo>
                  <a:cubicBezTo>
                    <a:pt x="26289" y="108814"/>
                    <a:pt x="26746" y="109271"/>
                    <a:pt x="27432" y="109728"/>
                  </a:cubicBezTo>
                  <a:cubicBezTo>
                    <a:pt x="28118" y="110185"/>
                    <a:pt x="28804" y="110642"/>
                    <a:pt x="29261" y="111100"/>
                  </a:cubicBezTo>
                  <a:cubicBezTo>
                    <a:pt x="29947" y="111557"/>
                    <a:pt x="30404" y="112014"/>
                    <a:pt x="31090" y="112243"/>
                  </a:cubicBezTo>
                  <a:cubicBezTo>
                    <a:pt x="31775" y="112700"/>
                    <a:pt x="32461" y="113157"/>
                    <a:pt x="33376" y="113614"/>
                  </a:cubicBezTo>
                  <a:cubicBezTo>
                    <a:pt x="33833" y="113843"/>
                    <a:pt x="34519" y="114300"/>
                    <a:pt x="34976" y="114529"/>
                  </a:cubicBezTo>
                  <a:cubicBezTo>
                    <a:pt x="35890" y="114986"/>
                    <a:pt x="36805" y="115443"/>
                    <a:pt x="37719" y="115900"/>
                  </a:cubicBezTo>
                  <a:cubicBezTo>
                    <a:pt x="38176" y="116129"/>
                    <a:pt x="38633" y="116357"/>
                    <a:pt x="39091" y="116586"/>
                  </a:cubicBezTo>
                  <a:cubicBezTo>
                    <a:pt x="40462" y="117272"/>
                    <a:pt x="41834" y="117958"/>
                    <a:pt x="43434" y="118643"/>
                  </a:cubicBezTo>
                  <a:cubicBezTo>
                    <a:pt x="56236" y="124587"/>
                    <a:pt x="60808" y="132359"/>
                    <a:pt x="60350" y="145390"/>
                  </a:cubicBezTo>
                  <a:cubicBezTo>
                    <a:pt x="59893" y="157048"/>
                    <a:pt x="59665" y="180594"/>
                    <a:pt x="59436" y="180594"/>
                  </a:cubicBezTo>
                  <a:cubicBezTo>
                    <a:pt x="59436" y="190881"/>
                    <a:pt x="59207" y="201168"/>
                    <a:pt x="59436" y="211455"/>
                  </a:cubicBezTo>
                  <a:cubicBezTo>
                    <a:pt x="59893" y="239801"/>
                    <a:pt x="61036" y="240487"/>
                    <a:pt x="89383" y="241402"/>
                  </a:cubicBezTo>
                  <a:cubicBezTo>
                    <a:pt x="99212" y="241630"/>
                    <a:pt x="104927" y="238430"/>
                    <a:pt x="106299" y="228600"/>
                  </a:cubicBezTo>
                  <a:cubicBezTo>
                    <a:pt x="107442" y="220599"/>
                    <a:pt x="109957" y="173736"/>
                    <a:pt x="108585" y="158648"/>
                  </a:cubicBezTo>
                  <a:cubicBezTo>
                    <a:pt x="106985" y="140818"/>
                    <a:pt x="109728" y="127559"/>
                    <a:pt x="127330" y="119329"/>
                  </a:cubicBezTo>
                  <a:cubicBezTo>
                    <a:pt x="144475" y="111328"/>
                    <a:pt x="157505" y="91897"/>
                    <a:pt x="162078" y="74524"/>
                  </a:cubicBezTo>
                  <a:cubicBezTo>
                    <a:pt x="166650" y="56464"/>
                    <a:pt x="166421" y="41834"/>
                    <a:pt x="162992" y="23546"/>
                  </a:cubicBezTo>
                  <a:cubicBezTo>
                    <a:pt x="162763" y="22403"/>
                    <a:pt x="162535" y="21260"/>
                    <a:pt x="162078" y="20117"/>
                  </a:cubicBezTo>
                  <a:cubicBezTo>
                    <a:pt x="162078" y="19660"/>
                    <a:pt x="161849" y="19431"/>
                    <a:pt x="161620" y="18974"/>
                  </a:cubicBezTo>
                  <a:cubicBezTo>
                    <a:pt x="161392" y="18288"/>
                    <a:pt x="161163" y="17374"/>
                    <a:pt x="160935" y="16688"/>
                  </a:cubicBezTo>
                  <a:cubicBezTo>
                    <a:pt x="160706" y="16231"/>
                    <a:pt x="160477" y="15773"/>
                    <a:pt x="160477" y="15316"/>
                  </a:cubicBezTo>
                  <a:cubicBezTo>
                    <a:pt x="160249" y="14630"/>
                    <a:pt x="160020" y="13945"/>
                    <a:pt x="159563" y="13259"/>
                  </a:cubicBezTo>
                  <a:cubicBezTo>
                    <a:pt x="159334" y="12802"/>
                    <a:pt x="159106" y="12344"/>
                    <a:pt x="158877" y="11887"/>
                  </a:cubicBezTo>
                  <a:cubicBezTo>
                    <a:pt x="158649" y="11201"/>
                    <a:pt x="158191" y="10744"/>
                    <a:pt x="157963" y="10058"/>
                  </a:cubicBezTo>
                  <a:cubicBezTo>
                    <a:pt x="157734" y="9601"/>
                    <a:pt x="157505" y="9144"/>
                    <a:pt x="157048" y="8687"/>
                  </a:cubicBezTo>
                  <a:cubicBezTo>
                    <a:pt x="156591" y="8230"/>
                    <a:pt x="156362" y="7544"/>
                    <a:pt x="155905" y="7087"/>
                  </a:cubicBezTo>
                  <a:cubicBezTo>
                    <a:pt x="155677" y="6629"/>
                    <a:pt x="155219" y="6172"/>
                    <a:pt x="154991" y="5715"/>
                  </a:cubicBezTo>
                  <a:cubicBezTo>
                    <a:pt x="154534" y="5258"/>
                    <a:pt x="154076" y="4572"/>
                    <a:pt x="153619" y="4115"/>
                  </a:cubicBezTo>
                  <a:cubicBezTo>
                    <a:pt x="153162" y="3658"/>
                    <a:pt x="152933" y="3200"/>
                    <a:pt x="152476" y="2743"/>
                  </a:cubicBezTo>
                  <a:cubicBezTo>
                    <a:pt x="151790" y="1829"/>
                    <a:pt x="150876" y="914"/>
                    <a:pt x="149962" y="0"/>
                  </a:cubicBezTo>
                  <a:cubicBezTo>
                    <a:pt x="152019" y="16231"/>
                    <a:pt x="148361" y="32690"/>
                    <a:pt x="140818" y="47320"/>
                  </a:cubicBezTo>
                  <a:close/>
                </a:path>
              </a:pathLst>
            </a:custGeom>
            <a:solidFill>
              <a:srgbClr val="FFFFFF"/>
            </a:solidFill>
            <a:ln w="2286" cap="flat">
              <a:noFill/>
              <a:prstDash val="solid"/>
              <a:miter/>
            </a:ln>
          </p:spPr>
          <p:txBody>
            <a:bodyPr rtlCol="0" anchor="ctr"/>
            <a:lstStyle/>
            <a:p>
              <a:endParaRPr lang="en-US"/>
            </a:p>
          </p:txBody>
        </p:sp>
        <p:sp>
          <p:nvSpPr>
            <p:cNvPr id="117" name="Freeform 567">
              <a:extLst>
                <a:ext uri="{FF2B5EF4-FFF2-40B4-BE49-F238E27FC236}">
                  <a16:creationId xmlns:a16="http://schemas.microsoft.com/office/drawing/2014/main" id="{B9D5EEA1-8A4A-4B4C-42DB-BF9699769B34}"/>
                </a:ext>
              </a:extLst>
            </p:cNvPr>
            <p:cNvSpPr/>
            <p:nvPr/>
          </p:nvSpPr>
          <p:spPr>
            <a:xfrm>
              <a:off x="6398794" y="3379393"/>
              <a:ext cx="558792" cy="489577"/>
            </a:xfrm>
            <a:custGeom>
              <a:avLst/>
              <a:gdLst>
                <a:gd name="connsiteX0" fmla="*/ 446456 w 558792"/>
                <a:gd name="connsiteY0" fmla="*/ 478231 h 489577"/>
                <a:gd name="connsiteX1" fmla="*/ 461772 w 558792"/>
                <a:gd name="connsiteY1" fmla="*/ 478231 h 489577"/>
                <a:gd name="connsiteX2" fmla="*/ 477088 w 558792"/>
                <a:gd name="connsiteY2" fmla="*/ 477545 h 489577"/>
                <a:gd name="connsiteX3" fmla="*/ 505206 w 558792"/>
                <a:gd name="connsiteY3" fmla="*/ 455143 h 489577"/>
                <a:gd name="connsiteX4" fmla="*/ 540639 w 558792"/>
                <a:gd name="connsiteY4" fmla="*/ 249860 h 489577"/>
                <a:gd name="connsiteX5" fmla="*/ 553898 w 558792"/>
                <a:gd name="connsiteY5" fmla="*/ 123444 h 489577"/>
                <a:gd name="connsiteX6" fmla="*/ 558698 w 558792"/>
                <a:gd name="connsiteY6" fmla="*/ 55550 h 489577"/>
                <a:gd name="connsiteX7" fmla="*/ 511607 w 558792"/>
                <a:gd name="connsiteY7" fmla="*/ 2057 h 489577"/>
                <a:gd name="connsiteX8" fmla="*/ 500862 w 558792"/>
                <a:gd name="connsiteY8" fmla="*/ 0 h 489577"/>
                <a:gd name="connsiteX9" fmla="*/ 501777 w 558792"/>
                <a:gd name="connsiteY9" fmla="*/ 5486 h 489577"/>
                <a:gd name="connsiteX10" fmla="*/ 460629 w 558792"/>
                <a:gd name="connsiteY10" fmla="*/ 375590 h 489577"/>
                <a:gd name="connsiteX11" fmla="*/ 148819 w 558792"/>
                <a:gd name="connsiteY11" fmla="*/ 438912 h 489577"/>
                <a:gd name="connsiteX12" fmla="*/ 32233 w 558792"/>
                <a:gd name="connsiteY12" fmla="*/ 421538 h 489577"/>
                <a:gd name="connsiteX13" fmla="*/ 0 w 558792"/>
                <a:gd name="connsiteY13" fmla="*/ 407365 h 489577"/>
                <a:gd name="connsiteX14" fmla="*/ 0 w 558792"/>
                <a:gd name="connsiteY14" fmla="*/ 407365 h 489577"/>
                <a:gd name="connsiteX15" fmla="*/ 1829 w 558792"/>
                <a:gd name="connsiteY15" fmla="*/ 417424 h 489577"/>
                <a:gd name="connsiteX16" fmla="*/ 2057 w 558792"/>
                <a:gd name="connsiteY16" fmla="*/ 418338 h 489577"/>
                <a:gd name="connsiteX17" fmla="*/ 2515 w 558792"/>
                <a:gd name="connsiteY17" fmla="*/ 421081 h 489577"/>
                <a:gd name="connsiteX18" fmla="*/ 2515 w 558792"/>
                <a:gd name="connsiteY18" fmla="*/ 421538 h 489577"/>
                <a:gd name="connsiteX19" fmla="*/ 3429 w 558792"/>
                <a:gd name="connsiteY19" fmla="*/ 426568 h 489577"/>
                <a:gd name="connsiteX20" fmla="*/ 3658 w 558792"/>
                <a:gd name="connsiteY20" fmla="*/ 427711 h 489577"/>
                <a:gd name="connsiteX21" fmla="*/ 4115 w 558792"/>
                <a:gd name="connsiteY21" fmla="*/ 429768 h 489577"/>
                <a:gd name="connsiteX22" fmla="*/ 4343 w 558792"/>
                <a:gd name="connsiteY22" fmla="*/ 431368 h 489577"/>
                <a:gd name="connsiteX23" fmla="*/ 4801 w 558792"/>
                <a:gd name="connsiteY23" fmla="*/ 433197 h 489577"/>
                <a:gd name="connsiteX24" fmla="*/ 5486 w 558792"/>
                <a:gd name="connsiteY24" fmla="*/ 436169 h 489577"/>
                <a:gd name="connsiteX25" fmla="*/ 5715 w 558792"/>
                <a:gd name="connsiteY25" fmla="*/ 437540 h 489577"/>
                <a:gd name="connsiteX26" fmla="*/ 6172 w 558792"/>
                <a:gd name="connsiteY26" fmla="*/ 439369 h 489577"/>
                <a:gd name="connsiteX27" fmla="*/ 6401 w 558792"/>
                <a:gd name="connsiteY27" fmla="*/ 440741 h 489577"/>
                <a:gd name="connsiteX28" fmla="*/ 6858 w 558792"/>
                <a:gd name="connsiteY28" fmla="*/ 442798 h 489577"/>
                <a:gd name="connsiteX29" fmla="*/ 7087 w 558792"/>
                <a:gd name="connsiteY29" fmla="*/ 443713 h 489577"/>
                <a:gd name="connsiteX30" fmla="*/ 7772 w 558792"/>
                <a:gd name="connsiteY30" fmla="*/ 446227 h 489577"/>
                <a:gd name="connsiteX31" fmla="*/ 8001 w 558792"/>
                <a:gd name="connsiteY31" fmla="*/ 446913 h 489577"/>
                <a:gd name="connsiteX32" fmla="*/ 8458 w 558792"/>
                <a:gd name="connsiteY32" fmla="*/ 448742 h 489577"/>
                <a:gd name="connsiteX33" fmla="*/ 8687 w 558792"/>
                <a:gd name="connsiteY33" fmla="*/ 449428 h 489577"/>
                <a:gd name="connsiteX34" fmla="*/ 9144 w 558792"/>
                <a:gd name="connsiteY34" fmla="*/ 451485 h 489577"/>
                <a:gd name="connsiteX35" fmla="*/ 46863 w 558792"/>
                <a:gd name="connsiteY35" fmla="*/ 485089 h 489577"/>
                <a:gd name="connsiteX36" fmla="*/ 119101 w 558792"/>
                <a:gd name="connsiteY36" fmla="*/ 489433 h 489577"/>
                <a:gd name="connsiteX37" fmla="*/ 298780 w 558792"/>
                <a:gd name="connsiteY37" fmla="*/ 484175 h 489577"/>
                <a:gd name="connsiteX38" fmla="*/ 445770 w 558792"/>
                <a:gd name="connsiteY38" fmla="*/ 477774 h 489577"/>
                <a:gd name="connsiteX39" fmla="*/ 446456 w 558792"/>
                <a:gd name="connsiteY39" fmla="*/ 478231 h 48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8792" h="489577">
                  <a:moveTo>
                    <a:pt x="446456" y="478231"/>
                  </a:moveTo>
                  <a:cubicBezTo>
                    <a:pt x="451485" y="478231"/>
                    <a:pt x="456743" y="478231"/>
                    <a:pt x="461772" y="478231"/>
                  </a:cubicBezTo>
                  <a:cubicBezTo>
                    <a:pt x="466801" y="478003"/>
                    <a:pt x="472059" y="477545"/>
                    <a:pt x="477088" y="477545"/>
                  </a:cubicBezTo>
                  <a:cubicBezTo>
                    <a:pt x="503148" y="478003"/>
                    <a:pt x="500862" y="472973"/>
                    <a:pt x="505206" y="455143"/>
                  </a:cubicBezTo>
                  <a:cubicBezTo>
                    <a:pt x="521894" y="387706"/>
                    <a:pt x="532181" y="318897"/>
                    <a:pt x="540639" y="249860"/>
                  </a:cubicBezTo>
                  <a:cubicBezTo>
                    <a:pt x="545897" y="207797"/>
                    <a:pt x="549783" y="165506"/>
                    <a:pt x="553898" y="123444"/>
                  </a:cubicBezTo>
                  <a:cubicBezTo>
                    <a:pt x="556184" y="100813"/>
                    <a:pt x="559384" y="78181"/>
                    <a:pt x="558698" y="55550"/>
                  </a:cubicBezTo>
                  <a:cubicBezTo>
                    <a:pt x="557784" y="23089"/>
                    <a:pt x="543611" y="8230"/>
                    <a:pt x="511607" y="2057"/>
                  </a:cubicBezTo>
                  <a:cubicBezTo>
                    <a:pt x="507949" y="1372"/>
                    <a:pt x="504520" y="686"/>
                    <a:pt x="500862" y="0"/>
                  </a:cubicBezTo>
                  <a:cubicBezTo>
                    <a:pt x="501091" y="1829"/>
                    <a:pt x="501548" y="3658"/>
                    <a:pt x="501777" y="5486"/>
                  </a:cubicBezTo>
                  <a:cubicBezTo>
                    <a:pt x="504291" y="24232"/>
                    <a:pt x="527609" y="199796"/>
                    <a:pt x="460629" y="375590"/>
                  </a:cubicBezTo>
                  <a:cubicBezTo>
                    <a:pt x="433197" y="447827"/>
                    <a:pt x="222428" y="445313"/>
                    <a:pt x="148819" y="438912"/>
                  </a:cubicBezTo>
                  <a:cubicBezTo>
                    <a:pt x="109728" y="435483"/>
                    <a:pt x="69952" y="434340"/>
                    <a:pt x="32233" y="421538"/>
                  </a:cubicBezTo>
                  <a:cubicBezTo>
                    <a:pt x="20574" y="417424"/>
                    <a:pt x="10058" y="412852"/>
                    <a:pt x="0" y="407365"/>
                  </a:cubicBezTo>
                  <a:cubicBezTo>
                    <a:pt x="0" y="407365"/>
                    <a:pt x="0" y="407365"/>
                    <a:pt x="0" y="407365"/>
                  </a:cubicBezTo>
                  <a:cubicBezTo>
                    <a:pt x="686" y="410794"/>
                    <a:pt x="1143" y="414223"/>
                    <a:pt x="1829" y="417424"/>
                  </a:cubicBezTo>
                  <a:cubicBezTo>
                    <a:pt x="1829" y="417652"/>
                    <a:pt x="1829" y="417881"/>
                    <a:pt x="2057" y="418338"/>
                  </a:cubicBezTo>
                  <a:cubicBezTo>
                    <a:pt x="2286" y="419252"/>
                    <a:pt x="2515" y="420167"/>
                    <a:pt x="2515" y="421081"/>
                  </a:cubicBezTo>
                  <a:cubicBezTo>
                    <a:pt x="2515" y="421310"/>
                    <a:pt x="2515" y="421310"/>
                    <a:pt x="2515" y="421538"/>
                  </a:cubicBezTo>
                  <a:cubicBezTo>
                    <a:pt x="2743" y="423139"/>
                    <a:pt x="3200" y="424967"/>
                    <a:pt x="3429" y="426568"/>
                  </a:cubicBezTo>
                  <a:cubicBezTo>
                    <a:pt x="3429" y="427025"/>
                    <a:pt x="3658" y="427253"/>
                    <a:pt x="3658" y="427711"/>
                  </a:cubicBezTo>
                  <a:cubicBezTo>
                    <a:pt x="3886" y="428396"/>
                    <a:pt x="3886" y="429082"/>
                    <a:pt x="4115" y="429768"/>
                  </a:cubicBezTo>
                  <a:cubicBezTo>
                    <a:pt x="4115" y="430225"/>
                    <a:pt x="4343" y="430682"/>
                    <a:pt x="4343" y="431368"/>
                  </a:cubicBezTo>
                  <a:cubicBezTo>
                    <a:pt x="4572" y="432054"/>
                    <a:pt x="4572" y="432511"/>
                    <a:pt x="4801" y="433197"/>
                  </a:cubicBezTo>
                  <a:cubicBezTo>
                    <a:pt x="5029" y="434111"/>
                    <a:pt x="5258" y="435026"/>
                    <a:pt x="5486" y="436169"/>
                  </a:cubicBezTo>
                  <a:cubicBezTo>
                    <a:pt x="5486" y="436626"/>
                    <a:pt x="5715" y="437083"/>
                    <a:pt x="5715" y="437540"/>
                  </a:cubicBezTo>
                  <a:cubicBezTo>
                    <a:pt x="5944" y="438226"/>
                    <a:pt x="5944" y="438683"/>
                    <a:pt x="6172" y="439369"/>
                  </a:cubicBezTo>
                  <a:cubicBezTo>
                    <a:pt x="6172" y="439826"/>
                    <a:pt x="6401" y="440284"/>
                    <a:pt x="6401" y="440741"/>
                  </a:cubicBezTo>
                  <a:cubicBezTo>
                    <a:pt x="6629" y="441427"/>
                    <a:pt x="6629" y="442112"/>
                    <a:pt x="6858" y="442798"/>
                  </a:cubicBezTo>
                  <a:cubicBezTo>
                    <a:pt x="6858" y="443027"/>
                    <a:pt x="7087" y="443255"/>
                    <a:pt x="7087" y="443713"/>
                  </a:cubicBezTo>
                  <a:cubicBezTo>
                    <a:pt x="7315" y="444627"/>
                    <a:pt x="7544" y="445541"/>
                    <a:pt x="7772" y="446227"/>
                  </a:cubicBezTo>
                  <a:cubicBezTo>
                    <a:pt x="7772" y="446456"/>
                    <a:pt x="8001" y="446684"/>
                    <a:pt x="8001" y="446913"/>
                  </a:cubicBezTo>
                  <a:cubicBezTo>
                    <a:pt x="8230" y="447599"/>
                    <a:pt x="8230" y="448056"/>
                    <a:pt x="8458" y="448742"/>
                  </a:cubicBezTo>
                  <a:cubicBezTo>
                    <a:pt x="8458" y="448970"/>
                    <a:pt x="8687" y="449199"/>
                    <a:pt x="8687" y="449428"/>
                  </a:cubicBezTo>
                  <a:cubicBezTo>
                    <a:pt x="8915" y="450113"/>
                    <a:pt x="9144" y="450799"/>
                    <a:pt x="9144" y="451485"/>
                  </a:cubicBezTo>
                  <a:cubicBezTo>
                    <a:pt x="19202" y="477317"/>
                    <a:pt x="26060" y="483718"/>
                    <a:pt x="46863" y="485089"/>
                  </a:cubicBezTo>
                  <a:cubicBezTo>
                    <a:pt x="70866" y="486689"/>
                    <a:pt x="94869" y="490347"/>
                    <a:pt x="119101" y="489433"/>
                  </a:cubicBezTo>
                  <a:cubicBezTo>
                    <a:pt x="178994" y="487147"/>
                    <a:pt x="238887" y="486232"/>
                    <a:pt x="298780" y="484175"/>
                  </a:cubicBezTo>
                  <a:cubicBezTo>
                    <a:pt x="347700" y="482575"/>
                    <a:pt x="396849" y="479831"/>
                    <a:pt x="445770" y="477774"/>
                  </a:cubicBezTo>
                  <a:cubicBezTo>
                    <a:pt x="446456" y="477774"/>
                    <a:pt x="446456" y="478003"/>
                    <a:pt x="446456" y="478231"/>
                  </a:cubicBezTo>
                  <a:close/>
                </a:path>
              </a:pathLst>
            </a:custGeom>
            <a:solidFill>
              <a:srgbClr val="FFFFFF"/>
            </a:solidFill>
            <a:ln w="2286" cap="flat">
              <a:noFill/>
              <a:prstDash val="solid"/>
              <a:miter/>
            </a:ln>
          </p:spPr>
          <p:txBody>
            <a:bodyPr rtlCol="0" anchor="ctr"/>
            <a:lstStyle/>
            <a:p>
              <a:endParaRPr lang="en-US"/>
            </a:p>
          </p:txBody>
        </p:sp>
        <p:sp>
          <p:nvSpPr>
            <p:cNvPr id="118" name="Freeform 568">
              <a:extLst>
                <a:ext uri="{FF2B5EF4-FFF2-40B4-BE49-F238E27FC236}">
                  <a16:creationId xmlns:a16="http://schemas.microsoft.com/office/drawing/2014/main" id="{8D568251-DE79-A3D2-5045-6581575EBBFA}"/>
                </a:ext>
              </a:extLst>
            </p:cNvPr>
            <p:cNvSpPr/>
            <p:nvPr/>
          </p:nvSpPr>
          <p:spPr>
            <a:xfrm>
              <a:off x="7007737" y="3152229"/>
              <a:ext cx="542942" cy="735772"/>
            </a:xfrm>
            <a:custGeom>
              <a:avLst/>
              <a:gdLst>
                <a:gd name="connsiteX0" fmla="*/ 429587 w 542942"/>
                <a:gd name="connsiteY0" fmla="*/ 722998 h 735772"/>
                <a:gd name="connsiteX1" fmla="*/ 454047 w 542942"/>
                <a:gd name="connsiteY1" fmla="*/ 720483 h 735772"/>
                <a:gd name="connsiteX2" fmla="*/ 500224 w 542942"/>
                <a:gd name="connsiteY2" fmla="*/ 720712 h 735772"/>
                <a:gd name="connsiteX3" fmla="*/ 515769 w 542942"/>
                <a:gd name="connsiteY3" fmla="*/ 705853 h 735772"/>
                <a:gd name="connsiteX4" fmla="*/ 519426 w 542942"/>
                <a:gd name="connsiteY4" fmla="*/ 574179 h 735772"/>
                <a:gd name="connsiteX5" fmla="*/ 518741 w 542942"/>
                <a:gd name="connsiteY5" fmla="*/ 567550 h 735772"/>
                <a:gd name="connsiteX6" fmla="*/ 501824 w 542942"/>
                <a:gd name="connsiteY6" fmla="*/ 552234 h 735772"/>
                <a:gd name="connsiteX7" fmla="*/ 466620 w 542942"/>
                <a:gd name="connsiteY7" fmla="*/ 551319 h 735772"/>
                <a:gd name="connsiteX8" fmla="*/ 447875 w 542942"/>
                <a:gd name="connsiteY8" fmla="*/ 536918 h 735772"/>
                <a:gd name="connsiteX9" fmla="*/ 453590 w 542942"/>
                <a:gd name="connsiteY9" fmla="*/ 264655 h 735772"/>
                <a:gd name="connsiteX10" fmla="*/ 466391 w 542942"/>
                <a:gd name="connsiteY10" fmla="*/ 248882 h 735772"/>
                <a:gd name="connsiteX11" fmla="*/ 535657 w 542942"/>
                <a:gd name="connsiteY11" fmla="*/ 166586 h 735772"/>
                <a:gd name="connsiteX12" fmla="*/ 425472 w 542942"/>
                <a:gd name="connsiteY12" fmla="*/ 165 h 735772"/>
                <a:gd name="connsiteX13" fmla="*/ 321459 w 542942"/>
                <a:gd name="connsiteY13" fmla="*/ 35598 h 735772"/>
                <a:gd name="connsiteX14" fmla="*/ 288769 w 542942"/>
                <a:gd name="connsiteY14" fmla="*/ 157670 h 735772"/>
                <a:gd name="connsiteX15" fmla="*/ 370608 w 542942"/>
                <a:gd name="connsiteY15" fmla="*/ 251396 h 735772"/>
                <a:gd name="connsiteX16" fmla="*/ 378609 w 542942"/>
                <a:gd name="connsiteY16" fmla="*/ 269684 h 735772"/>
                <a:gd name="connsiteX17" fmla="*/ 369693 w 542942"/>
                <a:gd name="connsiteY17" fmla="*/ 290030 h 735772"/>
                <a:gd name="connsiteX18" fmla="*/ 321687 w 542942"/>
                <a:gd name="connsiteY18" fmla="*/ 303517 h 735772"/>
                <a:gd name="connsiteX19" fmla="*/ 249221 w 542942"/>
                <a:gd name="connsiteY19" fmla="*/ 290487 h 735772"/>
                <a:gd name="connsiteX20" fmla="*/ 172412 w 542942"/>
                <a:gd name="connsiteY20" fmla="*/ 241795 h 735772"/>
                <a:gd name="connsiteX21" fmla="*/ 195500 w 542942"/>
                <a:gd name="connsiteY21" fmla="*/ 219621 h 735772"/>
                <a:gd name="connsiteX22" fmla="*/ 175383 w 542942"/>
                <a:gd name="connsiteY22" fmla="*/ 92062 h 735772"/>
                <a:gd name="connsiteX23" fmla="*/ 75257 w 542942"/>
                <a:gd name="connsiteY23" fmla="*/ 91376 h 735772"/>
                <a:gd name="connsiteX24" fmla="*/ 39595 w 542942"/>
                <a:gd name="connsiteY24" fmla="*/ 130467 h 735772"/>
                <a:gd name="connsiteX25" fmla="*/ 78000 w 542942"/>
                <a:gd name="connsiteY25" fmla="*/ 237909 h 735772"/>
                <a:gd name="connsiteX26" fmla="*/ 89430 w 542942"/>
                <a:gd name="connsiteY26" fmla="*/ 246824 h 735772"/>
                <a:gd name="connsiteX27" fmla="*/ 72742 w 542942"/>
                <a:gd name="connsiteY27" fmla="*/ 256197 h 735772"/>
                <a:gd name="connsiteX28" fmla="*/ 27479 w 542942"/>
                <a:gd name="connsiteY28" fmla="*/ 309003 h 735772"/>
                <a:gd name="connsiteX29" fmla="*/ 962 w 542942"/>
                <a:gd name="connsiteY29" fmla="*/ 467195 h 735772"/>
                <a:gd name="connsiteX30" fmla="*/ 28622 w 542942"/>
                <a:gd name="connsiteY30" fmla="*/ 512000 h 735772"/>
                <a:gd name="connsiteX31" fmla="*/ 45996 w 542942"/>
                <a:gd name="connsiteY31" fmla="*/ 540118 h 735772"/>
                <a:gd name="connsiteX32" fmla="*/ 45539 w 542942"/>
                <a:gd name="connsiteY32" fmla="*/ 548805 h 735772"/>
                <a:gd name="connsiteX33" fmla="*/ 38223 w 542942"/>
                <a:gd name="connsiteY33" fmla="*/ 692823 h 735772"/>
                <a:gd name="connsiteX34" fmla="*/ 76400 w 542942"/>
                <a:gd name="connsiteY34" fmla="*/ 721169 h 735772"/>
                <a:gd name="connsiteX35" fmla="*/ 108175 w 542942"/>
                <a:gd name="connsiteY35" fmla="*/ 696252 h 735772"/>
                <a:gd name="connsiteX36" fmla="*/ 126006 w 542942"/>
                <a:gd name="connsiteY36" fmla="*/ 567779 h 735772"/>
                <a:gd name="connsiteX37" fmla="*/ 131492 w 542942"/>
                <a:gd name="connsiteY37" fmla="*/ 535317 h 735772"/>
                <a:gd name="connsiteX38" fmla="*/ 140179 w 542942"/>
                <a:gd name="connsiteY38" fmla="*/ 520916 h 735772"/>
                <a:gd name="connsiteX39" fmla="*/ 151838 w 542942"/>
                <a:gd name="connsiteY39" fmla="*/ 535317 h 735772"/>
                <a:gd name="connsiteX40" fmla="*/ 157553 w 542942"/>
                <a:gd name="connsiteY40" fmla="*/ 578751 h 735772"/>
                <a:gd name="connsiteX41" fmla="*/ 162125 w 542942"/>
                <a:gd name="connsiteY41" fmla="*/ 705853 h 735772"/>
                <a:gd name="connsiteX42" fmla="*/ 190242 w 542942"/>
                <a:gd name="connsiteY42" fmla="*/ 727570 h 735772"/>
                <a:gd name="connsiteX43" fmla="*/ 224761 w 542942"/>
                <a:gd name="connsiteY43" fmla="*/ 718883 h 735772"/>
                <a:gd name="connsiteX44" fmla="*/ 229562 w 542942"/>
                <a:gd name="connsiteY44" fmla="*/ 656247 h 735772"/>
                <a:gd name="connsiteX45" fmla="*/ 216989 w 542942"/>
                <a:gd name="connsiteY45" fmla="*/ 502856 h 735772"/>
                <a:gd name="connsiteX46" fmla="*/ 208302 w 542942"/>
                <a:gd name="connsiteY46" fmla="*/ 355181 h 735772"/>
                <a:gd name="connsiteX47" fmla="*/ 275053 w 542942"/>
                <a:gd name="connsiteY47" fmla="*/ 377126 h 735772"/>
                <a:gd name="connsiteX48" fmla="*/ 310715 w 542942"/>
                <a:gd name="connsiteY48" fmla="*/ 378726 h 735772"/>
                <a:gd name="connsiteX49" fmla="*/ 355977 w 542942"/>
                <a:gd name="connsiteY49" fmla="*/ 361810 h 735772"/>
                <a:gd name="connsiteX50" fmla="*/ 372894 w 542942"/>
                <a:gd name="connsiteY50" fmla="*/ 374840 h 735772"/>
                <a:gd name="connsiteX51" fmla="*/ 372894 w 542942"/>
                <a:gd name="connsiteY51" fmla="*/ 377126 h 735772"/>
                <a:gd name="connsiteX52" fmla="*/ 365579 w 542942"/>
                <a:gd name="connsiteY52" fmla="*/ 706767 h 735772"/>
                <a:gd name="connsiteX53" fmla="*/ 377694 w 542942"/>
                <a:gd name="connsiteY53" fmla="*/ 730999 h 735772"/>
                <a:gd name="connsiteX54" fmla="*/ 429587 w 542942"/>
                <a:gd name="connsiteY54" fmla="*/ 722998 h 735772"/>
                <a:gd name="connsiteX55" fmla="*/ 449018 w 542942"/>
                <a:gd name="connsiteY55" fmla="*/ 578523 h 735772"/>
                <a:gd name="connsiteX56" fmla="*/ 463877 w 542942"/>
                <a:gd name="connsiteY56" fmla="*/ 565035 h 735772"/>
                <a:gd name="connsiteX57" fmla="*/ 507082 w 542942"/>
                <a:gd name="connsiteY57" fmla="*/ 582409 h 735772"/>
                <a:gd name="connsiteX58" fmla="*/ 507082 w 542942"/>
                <a:gd name="connsiteY58" fmla="*/ 584238 h 735772"/>
                <a:gd name="connsiteX59" fmla="*/ 505253 w 542942"/>
                <a:gd name="connsiteY59" fmla="*/ 634530 h 735772"/>
                <a:gd name="connsiteX60" fmla="*/ 502739 w 542942"/>
                <a:gd name="connsiteY60" fmla="*/ 691451 h 735772"/>
                <a:gd name="connsiteX61" fmla="*/ 485136 w 542942"/>
                <a:gd name="connsiteY61" fmla="*/ 708368 h 735772"/>
                <a:gd name="connsiteX62" fmla="*/ 465705 w 542942"/>
                <a:gd name="connsiteY62" fmla="*/ 707225 h 735772"/>
                <a:gd name="connsiteX63" fmla="*/ 443074 w 542942"/>
                <a:gd name="connsiteY63" fmla="*/ 681393 h 735772"/>
                <a:gd name="connsiteX64" fmla="*/ 444446 w 542942"/>
                <a:gd name="connsiteY64" fmla="*/ 657390 h 735772"/>
                <a:gd name="connsiteX65" fmla="*/ 449018 w 542942"/>
                <a:gd name="connsiteY65" fmla="*/ 578523 h 735772"/>
                <a:gd name="connsiteX66" fmla="*/ 376551 w 542942"/>
                <a:gd name="connsiteY66" fmla="*/ 239052 h 735772"/>
                <a:gd name="connsiteX67" fmla="*/ 373351 w 542942"/>
                <a:gd name="connsiteY67" fmla="*/ 237909 h 735772"/>
                <a:gd name="connsiteX68" fmla="*/ 371979 w 542942"/>
                <a:gd name="connsiteY68" fmla="*/ 237452 h 735772"/>
                <a:gd name="connsiteX69" fmla="*/ 368779 w 542942"/>
                <a:gd name="connsiteY69" fmla="*/ 236080 h 735772"/>
                <a:gd name="connsiteX70" fmla="*/ 367636 w 542942"/>
                <a:gd name="connsiteY70" fmla="*/ 235623 h 735772"/>
                <a:gd name="connsiteX71" fmla="*/ 364436 w 542942"/>
                <a:gd name="connsiteY71" fmla="*/ 234251 h 735772"/>
                <a:gd name="connsiteX72" fmla="*/ 363293 w 542942"/>
                <a:gd name="connsiteY72" fmla="*/ 233794 h 735772"/>
                <a:gd name="connsiteX73" fmla="*/ 359864 w 542942"/>
                <a:gd name="connsiteY73" fmla="*/ 232194 h 735772"/>
                <a:gd name="connsiteX74" fmla="*/ 358949 w 542942"/>
                <a:gd name="connsiteY74" fmla="*/ 231737 h 735772"/>
                <a:gd name="connsiteX75" fmla="*/ 355520 w 542942"/>
                <a:gd name="connsiteY75" fmla="*/ 229908 h 735772"/>
                <a:gd name="connsiteX76" fmla="*/ 354606 w 542942"/>
                <a:gd name="connsiteY76" fmla="*/ 229451 h 735772"/>
                <a:gd name="connsiteX77" fmla="*/ 351177 w 542942"/>
                <a:gd name="connsiteY77" fmla="*/ 227393 h 735772"/>
                <a:gd name="connsiteX78" fmla="*/ 350491 w 542942"/>
                <a:gd name="connsiteY78" fmla="*/ 226936 h 735772"/>
                <a:gd name="connsiteX79" fmla="*/ 347062 w 542942"/>
                <a:gd name="connsiteY79" fmla="*/ 224879 h 735772"/>
                <a:gd name="connsiteX80" fmla="*/ 346376 w 542942"/>
                <a:gd name="connsiteY80" fmla="*/ 224421 h 735772"/>
                <a:gd name="connsiteX81" fmla="*/ 342947 w 542942"/>
                <a:gd name="connsiteY81" fmla="*/ 222135 h 735772"/>
                <a:gd name="connsiteX82" fmla="*/ 342261 w 542942"/>
                <a:gd name="connsiteY82" fmla="*/ 221678 h 735772"/>
                <a:gd name="connsiteX83" fmla="*/ 338832 w 542942"/>
                <a:gd name="connsiteY83" fmla="*/ 219164 h 735772"/>
                <a:gd name="connsiteX84" fmla="*/ 338375 w 542942"/>
                <a:gd name="connsiteY84" fmla="*/ 218706 h 735772"/>
                <a:gd name="connsiteX85" fmla="*/ 335175 w 542942"/>
                <a:gd name="connsiteY85" fmla="*/ 216192 h 735772"/>
                <a:gd name="connsiteX86" fmla="*/ 334718 w 542942"/>
                <a:gd name="connsiteY86" fmla="*/ 215735 h 735772"/>
                <a:gd name="connsiteX87" fmla="*/ 331517 w 542942"/>
                <a:gd name="connsiteY87" fmla="*/ 212991 h 735772"/>
                <a:gd name="connsiteX88" fmla="*/ 331060 w 542942"/>
                <a:gd name="connsiteY88" fmla="*/ 212534 h 735772"/>
                <a:gd name="connsiteX89" fmla="*/ 328088 w 542942"/>
                <a:gd name="connsiteY89" fmla="*/ 209562 h 735772"/>
                <a:gd name="connsiteX90" fmla="*/ 327631 w 542942"/>
                <a:gd name="connsiteY90" fmla="*/ 209105 h 735772"/>
                <a:gd name="connsiteX91" fmla="*/ 324659 w 542942"/>
                <a:gd name="connsiteY91" fmla="*/ 205905 h 735772"/>
                <a:gd name="connsiteX92" fmla="*/ 324431 w 542942"/>
                <a:gd name="connsiteY92" fmla="*/ 205448 h 735772"/>
                <a:gd name="connsiteX93" fmla="*/ 321687 w 542942"/>
                <a:gd name="connsiteY93" fmla="*/ 202247 h 735772"/>
                <a:gd name="connsiteX94" fmla="*/ 321459 w 542942"/>
                <a:gd name="connsiteY94" fmla="*/ 202019 h 735772"/>
                <a:gd name="connsiteX95" fmla="*/ 318944 w 542942"/>
                <a:gd name="connsiteY95" fmla="*/ 198590 h 735772"/>
                <a:gd name="connsiteX96" fmla="*/ 318716 w 542942"/>
                <a:gd name="connsiteY96" fmla="*/ 198361 h 735772"/>
                <a:gd name="connsiteX97" fmla="*/ 316201 w 542942"/>
                <a:gd name="connsiteY97" fmla="*/ 194703 h 735772"/>
                <a:gd name="connsiteX98" fmla="*/ 315972 w 542942"/>
                <a:gd name="connsiteY98" fmla="*/ 194475 h 735772"/>
                <a:gd name="connsiteX99" fmla="*/ 313686 w 542942"/>
                <a:gd name="connsiteY99" fmla="*/ 190589 h 735772"/>
                <a:gd name="connsiteX100" fmla="*/ 313686 w 542942"/>
                <a:gd name="connsiteY100" fmla="*/ 190360 h 735772"/>
                <a:gd name="connsiteX101" fmla="*/ 311629 w 542942"/>
                <a:gd name="connsiteY101" fmla="*/ 186245 h 735772"/>
                <a:gd name="connsiteX102" fmla="*/ 311629 w 542942"/>
                <a:gd name="connsiteY102" fmla="*/ 186017 h 735772"/>
                <a:gd name="connsiteX103" fmla="*/ 309800 w 542942"/>
                <a:gd name="connsiteY103" fmla="*/ 181902 h 735772"/>
                <a:gd name="connsiteX104" fmla="*/ 309800 w 542942"/>
                <a:gd name="connsiteY104" fmla="*/ 181902 h 735772"/>
                <a:gd name="connsiteX105" fmla="*/ 308200 w 542942"/>
                <a:gd name="connsiteY105" fmla="*/ 177558 h 735772"/>
                <a:gd name="connsiteX106" fmla="*/ 308200 w 542942"/>
                <a:gd name="connsiteY106" fmla="*/ 177558 h 735772"/>
                <a:gd name="connsiteX107" fmla="*/ 307057 w 542942"/>
                <a:gd name="connsiteY107" fmla="*/ 173901 h 735772"/>
                <a:gd name="connsiteX108" fmla="*/ 303628 w 542942"/>
                <a:gd name="connsiteY108" fmla="*/ 89090 h 735772"/>
                <a:gd name="connsiteX109" fmla="*/ 364436 w 542942"/>
                <a:gd name="connsiteY109" fmla="*/ 24625 h 735772"/>
                <a:gd name="connsiteX110" fmla="*/ 449246 w 542942"/>
                <a:gd name="connsiteY110" fmla="*/ 16624 h 735772"/>
                <a:gd name="connsiteX111" fmla="*/ 449246 w 542942"/>
                <a:gd name="connsiteY111" fmla="*/ 16624 h 735772"/>
                <a:gd name="connsiteX112" fmla="*/ 454733 w 542942"/>
                <a:gd name="connsiteY112" fmla="*/ 18224 h 735772"/>
                <a:gd name="connsiteX113" fmla="*/ 454733 w 542942"/>
                <a:gd name="connsiteY113" fmla="*/ 18224 h 735772"/>
                <a:gd name="connsiteX114" fmla="*/ 459990 w 542942"/>
                <a:gd name="connsiteY114" fmla="*/ 20053 h 735772"/>
                <a:gd name="connsiteX115" fmla="*/ 460219 w 542942"/>
                <a:gd name="connsiteY115" fmla="*/ 20053 h 735772"/>
                <a:gd name="connsiteX116" fmla="*/ 465248 w 542942"/>
                <a:gd name="connsiteY116" fmla="*/ 22110 h 735772"/>
                <a:gd name="connsiteX117" fmla="*/ 465705 w 542942"/>
                <a:gd name="connsiteY117" fmla="*/ 22339 h 735772"/>
                <a:gd name="connsiteX118" fmla="*/ 470506 w 542942"/>
                <a:gd name="connsiteY118" fmla="*/ 24625 h 735772"/>
                <a:gd name="connsiteX119" fmla="*/ 470963 w 542942"/>
                <a:gd name="connsiteY119" fmla="*/ 24854 h 735772"/>
                <a:gd name="connsiteX120" fmla="*/ 475535 w 542942"/>
                <a:gd name="connsiteY120" fmla="*/ 27368 h 735772"/>
                <a:gd name="connsiteX121" fmla="*/ 476221 w 542942"/>
                <a:gd name="connsiteY121" fmla="*/ 27825 h 735772"/>
                <a:gd name="connsiteX122" fmla="*/ 480336 w 542942"/>
                <a:gd name="connsiteY122" fmla="*/ 30340 h 735772"/>
                <a:gd name="connsiteX123" fmla="*/ 481022 w 542942"/>
                <a:gd name="connsiteY123" fmla="*/ 30797 h 735772"/>
                <a:gd name="connsiteX124" fmla="*/ 484908 w 542942"/>
                <a:gd name="connsiteY124" fmla="*/ 33540 h 735772"/>
                <a:gd name="connsiteX125" fmla="*/ 485822 w 542942"/>
                <a:gd name="connsiteY125" fmla="*/ 34226 h 735772"/>
                <a:gd name="connsiteX126" fmla="*/ 489480 w 542942"/>
                <a:gd name="connsiteY126" fmla="*/ 36969 h 735772"/>
                <a:gd name="connsiteX127" fmla="*/ 490394 w 542942"/>
                <a:gd name="connsiteY127" fmla="*/ 37655 h 735772"/>
                <a:gd name="connsiteX128" fmla="*/ 493823 w 542942"/>
                <a:gd name="connsiteY128" fmla="*/ 40398 h 735772"/>
                <a:gd name="connsiteX129" fmla="*/ 494966 w 542942"/>
                <a:gd name="connsiteY129" fmla="*/ 41313 h 735772"/>
                <a:gd name="connsiteX130" fmla="*/ 498167 w 542942"/>
                <a:gd name="connsiteY130" fmla="*/ 44056 h 735772"/>
                <a:gd name="connsiteX131" fmla="*/ 499310 w 542942"/>
                <a:gd name="connsiteY131" fmla="*/ 45199 h 735772"/>
                <a:gd name="connsiteX132" fmla="*/ 502281 w 542942"/>
                <a:gd name="connsiteY132" fmla="*/ 48171 h 735772"/>
                <a:gd name="connsiteX133" fmla="*/ 503424 w 542942"/>
                <a:gd name="connsiteY133" fmla="*/ 49542 h 735772"/>
                <a:gd name="connsiteX134" fmla="*/ 506168 w 542942"/>
                <a:gd name="connsiteY134" fmla="*/ 52514 h 735772"/>
                <a:gd name="connsiteX135" fmla="*/ 507539 w 542942"/>
                <a:gd name="connsiteY135" fmla="*/ 53886 h 735772"/>
                <a:gd name="connsiteX136" fmla="*/ 510054 w 542942"/>
                <a:gd name="connsiteY136" fmla="*/ 56858 h 735772"/>
                <a:gd name="connsiteX137" fmla="*/ 511425 w 542942"/>
                <a:gd name="connsiteY137" fmla="*/ 58458 h 735772"/>
                <a:gd name="connsiteX138" fmla="*/ 513711 w 542942"/>
                <a:gd name="connsiteY138" fmla="*/ 61658 h 735772"/>
                <a:gd name="connsiteX139" fmla="*/ 514854 w 542942"/>
                <a:gd name="connsiteY139" fmla="*/ 63258 h 735772"/>
                <a:gd name="connsiteX140" fmla="*/ 517140 w 542942"/>
                <a:gd name="connsiteY140" fmla="*/ 66687 h 735772"/>
                <a:gd name="connsiteX141" fmla="*/ 518055 w 542942"/>
                <a:gd name="connsiteY141" fmla="*/ 68288 h 735772"/>
                <a:gd name="connsiteX142" fmla="*/ 521255 w 542942"/>
                <a:gd name="connsiteY142" fmla="*/ 73545 h 735772"/>
                <a:gd name="connsiteX143" fmla="*/ 528570 w 542942"/>
                <a:gd name="connsiteY143" fmla="*/ 146240 h 735772"/>
                <a:gd name="connsiteX144" fmla="*/ 424329 w 542942"/>
                <a:gd name="connsiteY144" fmla="*/ 246824 h 735772"/>
                <a:gd name="connsiteX145" fmla="*/ 420900 w 542942"/>
                <a:gd name="connsiteY145" fmla="*/ 247053 h 735772"/>
                <a:gd name="connsiteX146" fmla="*/ 419757 w 542942"/>
                <a:gd name="connsiteY146" fmla="*/ 247053 h 735772"/>
                <a:gd name="connsiteX147" fmla="*/ 417471 w 542942"/>
                <a:gd name="connsiteY147" fmla="*/ 247053 h 735772"/>
                <a:gd name="connsiteX148" fmla="*/ 415871 w 542942"/>
                <a:gd name="connsiteY148" fmla="*/ 247053 h 735772"/>
                <a:gd name="connsiteX149" fmla="*/ 413813 w 542942"/>
                <a:gd name="connsiteY149" fmla="*/ 247053 h 735772"/>
                <a:gd name="connsiteX150" fmla="*/ 411984 w 542942"/>
                <a:gd name="connsiteY150" fmla="*/ 246824 h 735772"/>
                <a:gd name="connsiteX151" fmla="*/ 409927 w 542942"/>
                <a:gd name="connsiteY151" fmla="*/ 246596 h 735772"/>
                <a:gd name="connsiteX152" fmla="*/ 407870 w 542942"/>
                <a:gd name="connsiteY152" fmla="*/ 246367 h 735772"/>
                <a:gd name="connsiteX153" fmla="*/ 405812 w 542942"/>
                <a:gd name="connsiteY153" fmla="*/ 246138 h 735772"/>
                <a:gd name="connsiteX154" fmla="*/ 403755 w 542942"/>
                <a:gd name="connsiteY154" fmla="*/ 245910 h 735772"/>
                <a:gd name="connsiteX155" fmla="*/ 401926 w 542942"/>
                <a:gd name="connsiteY155" fmla="*/ 245681 h 735772"/>
                <a:gd name="connsiteX156" fmla="*/ 399640 w 542942"/>
                <a:gd name="connsiteY156" fmla="*/ 245224 h 735772"/>
                <a:gd name="connsiteX157" fmla="*/ 397811 w 542942"/>
                <a:gd name="connsiteY157" fmla="*/ 244995 h 735772"/>
                <a:gd name="connsiteX158" fmla="*/ 395297 w 542942"/>
                <a:gd name="connsiteY158" fmla="*/ 244538 h 735772"/>
                <a:gd name="connsiteX159" fmla="*/ 393468 w 542942"/>
                <a:gd name="connsiteY159" fmla="*/ 244081 h 735772"/>
                <a:gd name="connsiteX160" fmla="*/ 390725 w 542942"/>
                <a:gd name="connsiteY160" fmla="*/ 243395 h 735772"/>
                <a:gd name="connsiteX161" fmla="*/ 389124 w 542942"/>
                <a:gd name="connsiteY161" fmla="*/ 242938 h 735772"/>
                <a:gd name="connsiteX162" fmla="*/ 386381 w 542942"/>
                <a:gd name="connsiteY162" fmla="*/ 242252 h 735772"/>
                <a:gd name="connsiteX163" fmla="*/ 384781 w 542942"/>
                <a:gd name="connsiteY163" fmla="*/ 241795 h 735772"/>
                <a:gd name="connsiteX164" fmla="*/ 381809 w 542942"/>
                <a:gd name="connsiteY164" fmla="*/ 240881 h 735772"/>
                <a:gd name="connsiteX165" fmla="*/ 380438 w 542942"/>
                <a:gd name="connsiteY165" fmla="*/ 240423 h 735772"/>
                <a:gd name="connsiteX166" fmla="*/ 377466 w 542942"/>
                <a:gd name="connsiteY166" fmla="*/ 239280 h 735772"/>
                <a:gd name="connsiteX167" fmla="*/ 376551 w 542942"/>
                <a:gd name="connsiteY167" fmla="*/ 239052 h 735772"/>
                <a:gd name="connsiteX168" fmla="*/ 53997 w 542942"/>
                <a:gd name="connsiteY168" fmla="*/ 130924 h 735772"/>
                <a:gd name="connsiteX169" fmla="*/ 102689 w 542942"/>
                <a:gd name="connsiteY169" fmla="*/ 93662 h 735772"/>
                <a:gd name="connsiteX170" fmla="*/ 192071 w 542942"/>
                <a:gd name="connsiteY170" fmla="*/ 124752 h 735772"/>
                <a:gd name="connsiteX171" fmla="*/ 187956 w 542942"/>
                <a:gd name="connsiteY171" fmla="*/ 211391 h 735772"/>
                <a:gd name="connsiteX172" fmla="*/ 127606 w 542942"/>
                <a:gd name="connsiteY172" fmla="*/ 239280 h 735772"/>
                <a:gd name="connsiteX173" fmla="*/ 53997 w 542942"/>
                <a:gd name="connsiteY173" fmla="*/ 130924 h 735772"/>
                <a:gd name="connsiteX174" fmla="*/ 295856 w 542942"/>
                <a:gd name="connsiteY174" fmla="*/ 370040 h 735772"/>
                <a:gd name="connsiteX175" fmla="*/ 281225 w 542942"/>
                <a:gd name="connsiteY175" fmla="*/ 367754 h 735772"/>
                <a:gd name="connsiteX176" fmla="*/ 213331 w 542942"/>
                <a:gd name="connsiteY176" fmla="*/ 341465 h 735772"/>
                <a:gd name="connsiteX177" fmla="*/ 196415 w 542942"/>
                <a:gd name="connsiteY177" fmla="*/ 354952 h 735772"/>
                <a:gd name="connsiteX178" fmla="*/ 213102 w 542942"/>
                <a:gd name="connsiteY178" fmla="*/ 589496 h 735772"/>
                <a:gd name="connsiteX179" fmla="*/ 218360 w 542942"/>
                <a:gd name="connsiteY179" fmla="*/ 692594 h 735772"/>
                <a:gd name="connsiteX180" fmla="*/ 200301 w 542942"/>
                <a:gd name="connsiteY180" fmla="*/ 715454 h 735772"/>
                <a:gd name="connsiteX181" fmla="*/ 176755 w 542942"/>
                <a:gd name="connsiteY181" fmla="*/ 698766 h 735772"/>
                <a:gd name="connsiteX182" fmla="*/ 164182 w 542942"/>
                <a:gd name="connsiteY182" fmla="*/ 536918 h 735772"/>
                <a:gd name="connsiteX183" fmla="*/ 153895 w 542942"/>
                <a:gd name="connsiteY183" fmla="*/ 513143 h 735772"/>
                <a:gd name="connsiteX184" fmla="*/ 123491 w 542942"/>
                <a:gd name="connsiteY184" fmla="*/ 518630 h 735772"/>
                <a:gd name="connsiteX185" fmla="*/ 96516 w 542942"/>
                <a:gd name="connsiteY185" fmla="*/ 689622 h 735772"/>
                <a:gd name="connsiteX186" fmla="*/ 57426 w 542942"/>
                <a:gd name="connsiteY186" fmla="*/ 709053 h 735772"/>
                <a:gd name="connsiteX187" fmla="*/ 51482 w 542942"/>
                <a:gd name="connsiteY187" fmla="*/ 695566 h 735772"/>
                <a:gd name="connsiteX188" fmla="*/ 57197 w 542942"/>
                <a:gd name="connsiteY188" fmla="*/ 535546 h 735772"/>
                <a:gd name="connsiteX189" fmla="*/ 64512 w 542942"/>
                <a:gd name="connsiteY189" fmla="*/ 366611 h 735772"/>
                <a:gd name="connsiteX190" fmla="*/ 57426 w 542942"/>
                <a:gd name="connsiteY190" fmla="*/ 350380 h 735772"/>
                <a:gd name="connsiteX191" fmla="*/ 52168 w 542942"/>
                <a:gd name="connsiteY191" fmla="*/ 389013 h 735772"/>
                <a:gd name="connsiteX192" fmla="*/ 48510 w 542942"/>
                <a:gd name="connsiteY192" fmla="*/ 483425 h 735772"/>
                <a:gd name="connsiteX193" fmla="*/ 44853 w 542942"/>
                <a:gd name="connsiteY193" fmla="*/ 501485 h 735772"/>
                <a:gd name="connsiteX194" fmla="*/ 24279 w 542942"/>
                <a:gd name="connsiteY194" fmla="*/ 496684 h 735772"/>
                <a:gd name="connsiteX195" fmla="*/ 14449 w 542942"/>
                <a:gd name="connsiteY195" fmla="*/ 465366 h 735772"/>
                <a:gd name="connsiteX196" fmla="*/ 24279 w 542942"/>
                <a:gd name="connsiteY196" fmla="*/ 393585 h 735772"/>
                <a:gd name="connsiteX197" fmla="*/ 38681 w 542942"/>
                <a:gd name="connsiteY197" fmla="*/ 313575 h 735772"/>
                <a:gd name="connsiteX198" fmla="*/ 52168 w 542942"/>
                <a:gd name="connsiteY198" fmla="*/ 286372 h 735772"/>
                <a:gd name="connsiteX199" fmla="*/ 179727 w 542942"/>
                <a:gd name="connsiteY199" fmla="*/ 260997 h 735772"/>
                <a:gd name="connsiteX200" fmla="*/ 252422 w 542942"/>
                <a:gd name="connsiteY200" fmla="*/ 306260 h 735772"/>
                <a:gd name="connsiteX201" fmla="*/ 312086 w 542942"/>
                <a:gd name="connsiteY201" fmla="*/ 317233 h 735772"/>
                <a:gd name="connsiteX202" fmla="*/ 384095 w 542942"/>
                <a:gd name="connsiteY202" fmla="*/ 305346 h 735772"/>
                <a:gd name="connsiteX203" fmla="*/ 378152 w 542942"/>
                <a:gd name="connsiteY203" fmla="*/ 338950 h 735772"/>
                <a:gd name="connsiteX204" fmla="*/ 295856 w 542942"/>
                <a:gd name="connsiteY204" fmla="*/ 370040 h 735772"/>
                <a:gd name="connsiteX205" fmla="*/ 386153 w 542942"/>
                <a:gd name="connsiteY205" fmla="*/ 719569 h 735772"/>
                <a:gd name="connsiteX206" fmla="*/ 379523 w 542942"/>
                <a:gd name="connsiteY206" fmla="*/ 704481 h 735772"/>
                <a:gd name="connsiteX207" fmla="*/ 379523 w 542942"/>
                <a:gd name="connsiteY207" fmla="*/ 665391 h 735772"/>
                <a:gd name="connsiteX208" fmla="*/ 379523 w 542942"/>
                <a:gd name="connsiteY208" fmla="*/ 654189 h 735772"/>
                <a:gd name="connsiteX209" fmla="*/ 384781 w 542942"/>
                <a:gd name="connsiteY209" fmla="*/ 377812 h 735772"/>
                <a:gd name="connsiteX210" fmla="*/ 388896 w 542942"/>
                <a:gd name="connsiteY210" fmla="*/ 346037 h 735772"/>
                <a:gd name="connsiteX211" fmla="*/ 389124 w 542942"/>
                <a:gd name="connsiteY211" fmla="*/ 289344 h 735772"/>
                <a:gd name="connsiteX212" fmla="*/ 388439 w 542942"/>
                <a:gd name="connsiteY212" fmla="*/ 271284 h 735772"/>
                <a:gd name="connsiteX213" fmla="*/ 407641 w 542942"/>
                <a:gd name="connsiteY213" fmla="*/ 259626 h 735772"/>
                <a:gd name="connsiteX214" fmla="*/ 420671 w 542942"/>
                <a:gd name="connsiteY214" fmla="*/ 260540 h 735772"/>
                <a:gd name="connsiteX215" fmla="*/ 436216 w 542942"/>
                <a:gd name="connsiteY215" fmla="*/ 260769 h 735772"/>
                <a:gd name="connsiteX216" fmla="*/ 436445 w 542942"/>
                <a:gd name="connsiteY216" fmla="*/ 260769 h 735772"/>
                <a:gd name="connsiteX217" fmla="*/ 437588 w 542942"/>
                <a:gd name="connsiteY217" fmla="*/ 260997 h 735772"/>
                <a:gd name="connsiteX218" fmla="*/ 437816 w 542942"/>
                <a:gd name="connsiteY218" fmla="*/ 260997 h 735772"/>
                <a:gd name="connsiteX219" fmla="*/ 438959 w 542942"/>
                <a:gd name="connsiteY219" fmla="*/ 261455 h 735772"/>
                <a:gd name="connsiteX220" fmla="*/ 439188 w 542942"/>
                <a:gd name="connsiteY220" fmla="*/ 261455 h 735772"/>
                <a:gd name="connsiteX221" fmla="*/ 439874 w 542942"/>
                <a:gd name="connsiteY221" fmla="*/ 261912 h 735772"/>
                <a:gd name="connsiteX222" fmla="*/ 440102 w 542942"/>
                <a:gd name="connsiteY222" fmla="*/ 261912 h 735772"/>
                <a:gd name="connsiteX223" fmla="*/ 440788 w 542942"/>
                <a:gd name="connsiteY223" fmla="*/ 262598 h 735772"/>
                <a:gd name="connsiteX224" fmla="*/ 440788 w 542942"/>
                <a:gd name="connsiteY224" fmla="*/ 262598 h 735772"/>
                <a:gd name="connsiteX225" fmla="*/ 441245 w 542942"/>
                <a:gd name="connsiteY225" fmla="*/ 263283 h 735772"/>
                <a:gd name="connsiteX226" fmla="*/ 441474 w 542942"/>
                <a:gd name="connsiteY226" fmla="*/ 263512 h 735772"/>
                <a:gd name="connsiteX227" fmla="*/ 441931 w 542942"/>
                <a:gd name="connsiteY227" fmla="*/ 264426 h 735772"/>
                <a:gd name="connsiteX228" fmla="*/ 441931 w 542942"/>
                <a:gd name="connsiteY228" fmla="*/ 264426 h 735772"/>
                <a:gd name="connsiteX229" fmla="*/ 442388 w 542942"/>
                <a:gd name="connsiteY229" fmla="*/ 265569 h 735772"/>
                <a:gd name="connsiteX230" fmla="*/ 442388 w 542942"/>
                <a:gd name="connsiteY230" fmla="*/ 265798 h 735772"/>
                <a:gd name="connsiteX231" fmla="*/ 442617 w 542942"/>
                <a:gd name="connsiteY231" fmla="*/ 266941 h 735772"/>
                <a:gd name="connsiteX232" fmla="*/ 442617 w 542942"/>
                <a:gd name="connsiteY232" fmla="*/ 266941 h 735772"/>
                <a:gd name="connsiteX233" fmla="*/ 442845 w 542942"/>
                <a:gd name="connsiteY233" fmla="*/ 268313 h 735772"/>
                <a:gd name="connsiteX234" fmla="*/ 442845 w 542942"/>
                <a:gd name="connsiteY234" fmla="*/ 268770 h 735772"/>
                <a:gd name="connsiteX235" fmla="*/ 443074 w 542942"/>
                <a:gd name="connsiteY235" fmla="*/ 270141 h 735772"/>
                <a:gd name="connsiteX236" fmla="*/ 443074 w 542942"/>
                <a:gd name="connsiteY236" fmla="*/ 270370 h 735772"/>
                <a:gd name="connsiteX237" fmla="*/ 443074 w 542942"/>
                <a:gd name="connsiteY237" fmla="*/ 272199 h 735772"/>
                <a:gd name="connsiteX238" fmla="*/ 443074 w 542942"/>
                <a:gd name="connsiteY238" fmla="*/ 272656 h 735772"/>
                <a:gd name="connsiteX239" fmla="*/ 443074 w 542942"/>
                <a:gd name="connsiteY239" fmla="*/ 274256 h 735772"/>
                <a:gd name="connsiteX240" fmla="*/ 443074 w 542942"/>
                <a:gd name="connsiteY240" fmla="*/ 274713 h 735772"/>
                <a:gd name="connsiteX241" fmla="*/ 443074 w 542942"/>
                <a:gd name="connsiteY241" fmla="*/ 276999 h 735772"/>
                <a:gd name="connsiteX242" fmla="*/ 443074 w 542942"/>
                <a:gd name="connsiteY242" fmla="*/ 277457 h 735772"/>
                <a:gd name="connsiteX243" fmla="*/ 443074 w 542942"/>
                <a:gd name="connsiteY243" fmla="*/ 279514 h 735772"/>
                <a:gd name="connsiteX244" fmla="*/ 443074 w 542942"/>
                <a:gd name="connsiteY244" fmla="*/ 280200 h 735772"/>
                <a:gd name="connsiteX245" fmla="*/ 443074 w 542942"/>
                <a:gd name="connsiteY245" fmla="*/ 282943 h 735772"/>
                <a:gd name="connsiteX246" fmla="*/ 433244 w 542942"/>
                <a:gd name="connsiteY246" fmla="*/ 618528 h 735772"/>
                <a:gd name="connsiteX247" fmla="*/ 426386 w 542942"/>
                <a:gd name="connsiteY247" fmla="*/ 699452 h 735772"/>
                <a:gd name="connsiteX248" fmla="*/ 386153 w 542942"/>
                <a:gd name="connsiteY248" fmla="*/ 719569 h 73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542942" h="735772">
                  <a:moveTo>
                    <a:pt x="429587" y="722998"/>
                  </a:moveTo>
                  <a:cubicBezTo>
                    <a:pt x="436902" y="715911"/>
                    <a:pt x="445131" y="719112"/>
                    <a:pt x="454047" y="720483"/>
                  </a:cubicBezTo>
                  <a:cubicBezTo>
                    <a:pt x="469363" y="722998"/>
                    <a:pt x="484679" y="721855"/>
                    <a:pt x="500224" y="720712"/>
                  </a:cubicBezTo>
                  <a:cubicBezTo>
                    <a:pt x="509368" y="720026"/>
                    <a:pt x="514626" y="715911"/>
                    <a:pt x="515769" y="705853"/>
                  </a:cubicBezTo>
                  <a:cubicBezTo>
                    <a:pt x="519884" y="661962"/>
                    <a:pt x="519198" y="618071"/>
                    <a:pt x="519426" y="574179"/>
                  </a:cubicBezTo>
                  <a:cubicBezTo>
                    <a:pt x="519426" y="571893"/>
                    <a:pt x="518969" y="569836"/>
                    <a:pt x="518741" y="567550"/>
                  </a:cubicBezTo>
                  <a:cubicBezTo>
                    <a:pt x="517826" y="557263"/>
                    <a:pt x="513483" y="551548"/>
                    <a:pt x="501824" y="552234"/>
                  </a:cubicBezTo>
                  <a:cubicBezTo>
                    <a:pt x="490166" y="552691"/>
                    <a:pt x="478278" y="551548"/>
                    <a:pt x="466620" y="551319"/>
                  </a:cubicBezTo>
                  <a:cubicBezTo>
                    <a:pt x="457019" y="551091"/>
                    <a:pt x="447875" y="547433"/>
                    <a:pt x="447875" y="536918"/>
                  </a:cubicBezTo>
                  <a:cubicBezTo>
                    <a:pt x="447875" y="530974"/>
                    <a:pt x="454504" y="324777"/>
                    <a:pt x="453590" y="264655"/>
                  </a:cubicBezTo>
                  <a:cubicBezTo>
                    <a:pt x="453590" y="257340"/>
                    <a:pt x="459762" y="252539"/>
                    <a:pt x="466391" y="248882"/>
                  </a:cubicBezTo>
                  <a:cubicBezTo>
                    <a:pt x="500224" y="230594"/>
                    <a:pt x="521255" y="201333"/>
                    <a:pt x="535657" y="166586"/>
                  </a:cubicBezTo>
                  <a:cubicBezTo>
                    <a:pt x="553945" y="121551"/>
                    <a:pt x="544801" y="15481"/>
                    <a:pt x="425472" y="165"/>
                  </a:cubicBezTo>
                  <a:cubicBezTo>
                    <a:pt x="382952" y="-1664"/>
                    <a:pt x="355063" y="11823"/>
                    <a:pt x="321459" y="35598"/>
                  </a:cubicBezTo>
                  <a:cubicBezTo>
                    <a:pt x="283283" y="66916"/>
                    <a:pt x="279854" y="126809"/>
                    <a:pt x="288769" y="157670"/>
                  </a:cubicBezTo>
                  <a:cubicBezTo>
                    <a:pt x="306828" y="228993"/>
                    <a:pt x="362835" y="248882"/>
                    <a:pt x="370608" y="251396"/>
                  </a:cubicBezTo>
                  <a:cubicBezTo>
                    <a:pt x="380209" y="254597"/>
                    <a:pt x="378380" y="262826"/>
                    <a:pt x="378609" y="269684"/>
                  </a:cubicBezTo>
                  <a:cubicBezTo>
                    <a:pt x="378837" y="276085"/>
                    <a:pt x="378152" y="286829"/>
                    <a:pt x="369693" y="290030"/>
                  </a:cubicBezTo>
                  <a:cubicBezTo>
                    <a:pt x="353920" y="296202"/>
                    <a:pt x="345005" y="297802"/>
                    <a:pt x="321687" y="303517"/>
                  </a:cubicBezTo>
                  <a:cubicBezTo>
                    <a:pt x="295627" y="311061"/>
                    <a:pt x="272538" y="308089"/>
                    <a:pt x="249221" y="290487"/>
                  </a:cubicBezTo>
                  <a:cubicBezTo>
                    <a:pt x="225447" y="272656"/>
                    <a:pt x="198929" y="258254"/>
                    <a:pt x="172412" y="241795"/>
                  </a:cubicBezTo>
                  <a:cubicBezTo>
                    <a:pt x="182699" y="235623"/>
                    <a:pt x="189557" y="227850"/>
                    <a:pt x="195500" y="219621"/>
                  </a:cubicBezTo>
                  <a:cubicBezTo>
                    <a:pt x="226818" y="177330"/>
                    <a:pt x="218360" y="119494"/>
                    <a:pt x="175383" y="92062"/>
                  </a:cubicBezTo>
                  <a:cubicBezTo>
                    <a:pt x="142465" y="71031"/>
                    <a:pt x="108175" y="74231"/>
                    <a:pt x="75257" y="91376"/>
                  </a:cubicBezTo>
                  <a:cubicBezTo>
                    <a:pt x="59483" y="99606"/>
                    <a:pt x="46910" y="113779"/>
                    <a:pt x="39595" y="130467"/>
                  </a:cubicBezTo>
                  <a:cubicBezTo>
                    <a:pt x="22679" y="169100"/>
                    <a:pt x="40281" y="218478"/>
                    <a:pt x="78000" y="237909"/>
                  </a:cubicBezTo>
                  <a:cubicBezTo>
                    <a:pt x="82343" y="240195"/>
                    <a:pt x="87830" y="240881"/>
                    <a:pt x="89430" y="246824"/>
                  </a:cubicBezTo>
                  <a:cubicBezTo>
                    <a:pt x="85544" y="252768"/>
                    <a:pt x="78686" y="253911"/>
                    <a:pt x="72742" y="256197"/>
                  </a:cubicBezTo>
                  <a:cubicBezTo>
                    <a:pt x="48053" y="265798"/>
                    <a:pt x="32051" y="284086"/>
                    <a:pt x="27479" y="309003"/>
                  </a:cubicBezTo>
                  <a:cubicBezTo>
                    <a:pt x="17878" y="361581"/>
                    <a:pt x="5762" y="413702"/>
                    <a:pt x="962" y="467195"/>
                  </a:cubicBezTo>
                  <a:cubicBezTo>
                    <a:pt x="-1324" y="492112"/>
                    <a:pt x="-2010" y="497141"/>
                    <a:pt x="28622" y="512000"/>
                  </a:cubicBezTo>
                  <a:cubicBezTo>
                    <a:pt x="46453" y="520687"/>
                    <a:pt x="46910" y="520001"/>
                    <a:pt x="45996" y="540118"/>
                  </a:cubicBezTo>
                  <a:cubicBezTo>
                    <a:pt x="45767" y="543090"/>
                    <a:pt x="45767" y="546062"/>
                    <a:pt x="45539" y="548805"/>
                  </a:cubicBezTo>
                  <a:cubicBezTo>
                    <a:pt x="40967" y="598411"/>
                    <a:pt x="38681" y="655332"/>
                    <a:pt x="38223" y="692823"/>
                  </a:cubicBezTo>
                  <a:cubicBezTo>
                    <a:pt x="37766" y="726427"/>
                    <a:pt x="69084" y="721626"/>
                    <a:pt x="76400" y="721169"/>
                  </a:cubicBezTo>
                  <a:cubicBezTo>
                    <a:pt x="95373" y="719798"/>
                    <a:pt x="105203" y="715683"/>
                    <a:pt x="108175" y="696252"/>
                  </a:cubicBezTo>
                  <a:cubicBezTo>
                    <a:pt x="114576" y="653504"/>
                    <a:pt x="122348" y="610984"/>
                    <a:pt x="126006" y="567779"/>
                  </a:cubicBezTo>
                  <a:cubicBezTo>
                    <a:pt x="126920" y="556806"/>
                    <a:pt x="129206" y="546062"/>
                    <a:pt x="131492" y="535317"/>
                  </a:cubicBezTo>
                  <a:cubicBezTo>
                    <a:pt x="132635" y="530517"/>
                    <a:pt x="133778" y="520916"/>
                    <a:pt x="140179" y="520916"/>
                  </a:cubicBezTo>
                  <a:cubicBezTo>
                    <a:pt x="146808" y="520916"/>
                    <a:pt x="150923" y="528917"/>
                    <a:pt x="151838" y="535317"/>
                  </a:cubicBezTo>
                  <a:cubicBezTo>
                    <a:pt x="153895" y="549719"/>
                    <a:pt x="156867" y="564350"/>
                    <a:pt x="157553" y="578751"/>
                  </a:cubicBezTo>
                  <a:cubicBezTo>
                    <a:pt x="159610" y="621042"/>
                    <a:pt x="160524" y="663562"/>
                    <a:pt x="162125" y="705853"/>
                  </a:cubicBezTo>
                  <a:cubicBezTo>
                    <a:pt x="162582" y="721398"/>
                    <a:pt x="174240" y="725970"/>
                    <a:pt x="190242" y="727570"/>
                  </a:cubicBezTo>
                  <a:cubicBezTo>
                    <a:pt x="203044" y="728713"/>
                    <a:pt x="212645" y="722998"/>
                    <a:pt x="224761" y="718883"/>
                  </a:cubicBezTo>
                  <a:cubicBezTo>
                    <a:pt x="237105" y="714540"/>
                    <a:pt x="230247" y="670191"/>
                    <a:pt x="229562" y="656247"/>
                  </a:cubicBezTo>
                  <a:cubicBezTo>
                    <a:pt x="227276" y="605040"/>
                    <a:pt x="221332" y="554063"/>
                    <a:pt x="216989" y="502856"/>
                  </a:cubicBezTo>
                  <a:cubicBezTo>
                    <a:pt x="212874" y="454850"/>
                    <a:pt x="207845" y="406616"/>
                    <a:pt x="208302" y="355181"/>
                  </a:cubicBezTo>
                  <a:cubicBezTo>
                    <a:pt x="232305" y="362953"/>
                    <a:pt x="254479" y="368211"/>
                    <a:pt x="275053" y="377126"/>
                  </a:cubicBezTo>
                  <a:cubicBezTo>
                    <a:pt x="287626" y="382613"/>
                    <a:pt x="298370" y="383527"/>
                    <a:pt x="310715" y="378726"/>
                  </a:cubicBezTo>
                  <a:cubicBezTo>
                    <a:pt x="325802" y="373011"/>
                    <a:pt x="340890" y="367296"/>
                    <a:pt x="355977" y="361810"/>
                  </a:cubicBezTo>
                  <a:cubicBezTo>
                    <a:pt x="373122" y="355638"/>
                    <a:pt x="373122" y="355638"/>
                    <a:pt x="372894" y="374840"/>
                  </a:cubicBezTo>
                  <a:cubicBezTo>
                    <a:pt x="372894" y="375526"/>
                    <a:pt x="372894" y="376212"/>
                    <a:pt x="372894" y="377126"/>
                  </a:cubicBezTo>
                  <a:cubicBezTo>
                    <a:pt x="373351" y="455536"/>
                    <a:pt x="364207" y="658761"/>
                    <a:pt x="365579" y="706767"/>
                  </a:cubicBezTo>
                  <a:cubicBezTo>
                    <a:pt x="364436" y="715226"/>
                    <a:pt x="366722" y="728027"/>
                    <a:pt x="377694" y="730999"/>
                  </a:cubicBezTo>
                  <a:cubicBezTo>
                    <a:pt x="396211" y="737171"/>
                    <a:pt x="412213" y="739914"/>
                    <a:pt x="429587" y="722998"/>
                  </a:cubicBezTo>
                  <a:close/>
                  <a:moveTo>
                    <a:pt x="449018" y="578523"/>
                  </a:moveTo>
                  <a:cubicBezTo>
                    <a:pt x="449475" y="568007"/>
                    <a:pt x="453818" y="565264"/>
                    <a:pt x="463877" y="565035"/>
                  </a:cubicBezTo>
                  <a:cubicBezTo>
                    <a:pt x="501596" y="564807"/>
                    <a:pt x="506853" y="564350"/>
                    <a:pt x="507082" y="582409"/>
                  </a:cubicBezTo>
                  <a:cubicBezTo>
                    <a:pt x="507082" y="582866"/>
                    <a:pt x="507082" y="583552"/>
                    <a:pt x="507082" y="584238"/>
                  </a:cubicBezTo>
                  <a:cubicBezTo>
                    <a:pt x="506853" y="593610"/>
                    <a:pt x="505253" y="624929"/>
                    <a:pt x="505253" y="634530"/>
                  </a:cubicBezTo>
                  <a:cubicBezTo>
                    <a:pt x="505253" y="653504"/>
                    <a:pt x="503882" y="672477"/>
                    <a:pt x="502739" y="691451"/>
                  </a:cubicBezTo>
                  <a:cubicBezTo>
                    <a:pt x="502053" y="703796"/>
                    <a:pt x="496338" y="708368"/>
                    <a:pt x="485136" y="708368"/>
                  </a:cubicBezTo>
                  <a:cubicBezTo>
                    <a:pt x="478736" y="708368"/>
                    <a:pt x="472106" y="707910"/>
                    <a:pt x="465705" y="707225"/>
                  </a:cubicBezTo>
                  <a:cubicBezTo>
                    <a:pt x="442388" y="704481"/>
                    <a:pt x="441931" y="704481"/>
                    <a:pt x="443074" y="681393"/>
                  </a:cubicBezTo>
                  <a:cubicBezTo>
                    <a:pt x="443531" y="673392"/>
                    <a:pt x="443988" y="665391"/>
                    <a:pt x="444446" y="657390"/>
                  </a:cubicBezTo>
                  <a:cubicBezTo>
                    <a:pt x="446046" y="630872"/>
                    <a:pt x="447646" y="604812"/>
                    <a:pt x="449018" y="578523"/>
                  </a:cubicBezTo>
                  <a:close/>
                  <a:moveTo>
                    <a:pt x="376551" y="239052"/>
                  </a:moveTo>
                  <a:cubicBezTo>
                    <a:pt x="375408" y="238595"/>
                    <a:pt x="374494" y="238366"/>
                    <a:pt x="373351" y="237909"/>
                  </a:cubicBezTo>
                  <a:cubicBezTo>
                    <a:pt x="372894" y="237680"/>
                    <a:pt x="372437" y="237680"/>
                    <a:pt x="371979" y="237452"/>
                  </a:cubicBezTo>
                  <a:cubicBezTo>
                    <a:pt x="370836" y="236994"/>
                    <a:pt x="369922" y="236537"/>
                    <a:pt x="368779" y="236080"/>
                  </a:cubicBezTo>
                  <a:cubicBezTo>
                    <a:pt x="368322" y="235851"/>
                    <a:pt x="368093" y="235851"/>
                    <a:pt x="367636" y="235623"/>
                  </a:cubicBezTo>
                  <a:cubicBezTo>
                    <a:pt x="366493" y="235166"/>
                    <a:pt x="365350" y="234708"/>
                    <a:pt x="364436" y="234251"/>
                  </a:cubicBezTo>
                  <a:cubicBezTo>
                    <a:pt x="363978" y="234023"/>
                    <a:pt x="363750" y="234023"/>
                    <a:pt x="363293" y="233794"/>
                  </a:cubicBezTo>
                  <a:cubicBezTo>
                    <a:pt x="362150" y="233337"/>
                    <a:pt x="361007" y="232651"/>
                    <a:pt x="359864" y="232194"/>
                  </a:cubicBezTo>
                  <a:cubicBezTo>
                    <a:pt x="359635" y="231965"/>
                    <a:pt x="359178" y="231965"/>
                    <a:pt x="358949" y="231737"/>
                  </a:cubicBezTo>
                  <a:cubicBezTo>
                    <a:pt x="357806" y="231051"/>
                    <a:pt x="356663" y="230594"/>
                    <a:pt x="355520" y="229908"/>
                  </a:cubicBezTo>
                  <a:cubicBezTo>
                    <a:pt x="355292" y="229679"/>
                    <a:pt x="354834" y="229679"/>
                    <a:pt x="354606" y="229451"/>
                  </a:cubicBezTo>
                  <a:cubicBezTo>
                    <a:pt x="353463" y="228765"/>
                    <a:pt x="352320" y="228079"/>
                    <a:pt x="351177" y="227393"/>
                  </a:cubicBezTo>
                  <a:cubicBezTo>
                    <a:pt x="350948" y="227165"/>
                    <a:pt x="350720" y="227165"/>
                    <a:pt x="350491" y="226936"/>
                  </a:cubicBezTo>
                  <a:cubicBezTo>
                    <a:pt x="349348" y="226250"/>
                    <a:pt x="348205" y="225564"/>
                    <a:pt x="347062" y="224879"/>
                  </a:cubicBezTo>
                  <a:cubicBezTo>
                    <a:pt x="346833" y="224650"/>
                    <a:pt x="346605" y="224650"/>
                    <a:pt x="346376" y="224421"/>
                  </a:cubicBezTo>
                  <a:cubicBezTo>
                    <a:pt x="345233" y="223736"/>
                    <a:pt x="344090" y="222821"/>
                    <a:pt x="342947" y="222135"/>
                  </a:cubicBezTo>
                  <a:cubicBezTo>
                    <a:pt x="342719" y="221907"/>
                    <a:pt x="342490" y="221907"/>
                    <a:pt x="342261" y="221678"/>
                  </a:cubicBezTo>
                  <a:cubicBezTo>
                    <a:pt x="341118" y="220992"/>
                    <a:pt x="339975" y="220078"/>
                    <a:pt x="338832" y="219164"/>
                  </a:cubicBezTo>
                  <a:cubicBezTo>
                    <a:pt x="338604" y="218935"/>
                    <a:pt x="338375" y="218935"/>
                    <a:pt x="338375" y="218706"/>
                  </a:cubicBezTo>
                  <a:cubicBezTo>
                    <a:pt x="337232" y="217792"/>
                    <a:pt x="336089" y="216878"/>
                    <a:pt x="335175" y="216192"/>
                  </a:cubicBezTo>
                  <a:cubicBezTo>
                    <a:pt x="334946" y="215963"/>
                    <a:pt x="334946" y="215963"/>
                    <a:pt x="334718" y="215735"/>
                  </a:cubicBezTo>
                  <a:cubicBezTo>
                    <a:pt x="333575" y="214820"/>
                    <a:pt x="332660" y="213906"/>
                    <a:pt x="331517" y="212991"/>
                  </a:cubicBezTo>
                  <a:cubicBezTo>
                    <a:pt x="331289" y="212763"/>
                    <a:pt x="331289" y="212763"/>
                    <a:pt x="331060" y="212534"/>
                  </a:cubicBezTo>
                  <a:cubicBezTo>
                    <a:pt x="329917" y="211620"/>
                    <a:pt x="329003" y="210477"/>
                    <a:pt x="328088" y="209562"/>
                  </a:cubicBezTo>
                  <a:cubicBezTo>
                    <a:pt x="327860" y="209334"/>
                    <a:pt x="327860" y="209334"/>
                    <a:pt x="327631" y="209105"/>
                  </a:cubicBezTo>
                  <a:cubicBezTo>
                    <a:pt x="326717" y="208191"/>
                    <a:pt x="325574" y="207048"/>
                    <a:pt x="324659" y="205905"/>
                  </a:cubicBezTo>
                  <a:cubicBezTo>
                    <a:pt x="324659" y="205676"/>
                    <a:pt x="324431" y="205676"/>
                    <a:pt x="324431" y="205448"/>
                  </a:cubicBezTo>
                  <a:cubicBezTo>
                    <a:pt x="323516" y="204305"/>
                    <a:pt x="322602" y="203162"/>
                    <a:pt x="321687" y="202247"/>
                  </a:cubicBezTo>
                  <a:cubicBezTo>
                    <a:pt x="321687" y="202247"/>
                    <a:pt x="321459" y="202019"/>
                    <a:pt x="321459" y="202019"/>
                  </a:cubicBezTo>
                  <a:cubicBezTo>
                    <a:pt x="320544" y="200876"/>
                    <a:pt x="319630" y="199733"/>
                    <a:pt x="318944" y="198590"/>
                  </a:cubicBezTo>
                  <a:cubicBezTo>
                    <a:pt x="318944" y="198590"/>
                    <a:pt x="318716" y="198361"/>
                    <a:pt x="318716" y="198361"/>
                  </a:cubicBezTo>
                  <a:cubicBezTo>
                    <a:pt x="317801" y="197218"/>
                    <a:pt x="317115" y="195846"/>
                    <a:pt x="316201" y="194703"/>
                  </a:cubicBezTo>
                  <a:cubicBezTo>
                    <a:pt x="316201" y="194703"/>
                    <a:pt x="316201" y="194475"/>
                    <a:pt x="315972" y="194475"/>
                  </a:cubicBezTo>
                  <a:cubicBezTo>
                    <a:pt x="315287" y="193332"/>
                    <a:pt x="314372" y="191960"/>
                    <a:pt x="313686" y="190589"/>
                  </a:cubicBezTo>
                  <a:cubicBezTo>
                    <a:pt x="313686" y="190589"/>
                    <a:pt x="313686" y="190360"/>
                    <a:pt x="313686" y="190360"/>
                  </a:cubicBezTo>
                  <a:cubicBezTo>
                    <a:pt x="313001" y="188988"/>
                    <a:pt x="312315" y="187617"/>
                    <a:pt x="311629" y="186245"/>
                  </a:cubicBezTo>
                  <a:cubicBezTo>
                    <a:pt x="311629" y="186245"/>
                    <a:pt x="311629" y="186245"/>
                    <a:pt x="311629" y="186017"/>
                  </a:cubicBezTo>
                  <a:cubicBezTo>
                    <a:pt x="310943" y="184645"/>
                    <a:pt x="310486" y="183273"/>
                    <a:pt x="309800" y="181902"/>
                  </a:cubicBezTo>
                  <a:cubicBezTo>
                    <a:pt x="309800" y="181902"/>
                    <a:pt x="309800" y="181902"/>
                    <a:pt x="309800" y="181902"/>
                  </a:cubicBezTo>
                  <a:cubicBezTo>
                    <a:pt x="309343" y="180530"/>
                    <a:pt x="308657" y="178930"/>
                    <a:pt x="308200" y="177558"/>
                  </a:cubicBezTo>
                  <a:lnTo>
                    <a:pt x="308200" y="177558"/>
                  </a:lnTo>
                  <a:cubicBezTo>
                    <a:pt x="307743" y="176415"/>
                    <a:pt x="307514" y="175044"/>
                    <a:pt x="307057" y="173901"/>
                  </a:cubicBezTo>
                  <a:cubicBezTo>
                    <a:pt x="303399" y="159270"/>
                    <a:pt x="291055" y="135725"/>
                    <a:pt x="303628" y="89090"/>
                  </a:cubicBezTo>
                  <a:cubicBezTo>
                    <a:pt x="312543" y="58458"/>
                    <a:pt x="338375" y="37427"/>
                    <a:pt x="364436" y="24625"/>
                  </a:cubicBezTo>
                  <a:cubicBezTo>
                    <a:pt x="392096" y="11138"/>
                    <a:pt x="422043" y="9080"/>
                    <a:pt x="449246" y="16624"/>
                  </a:cubicBezTo>
                  <a:lnTo>
                    <a:pt x="449246" y="16624"/>
                  </a:lnTo>
                  <a:cubicBezTo>
                    <a:pt x="451075" y="17081"/>
                    <a:pt x="452904" y="17767"/>
                    <a:pt x="454733" y="18224"/>
                  </a:cubicBezTo>
                  <a:cubicBezTo>
                    <a:pt x="454733" y="18224"/>
                    <a:pt x="454733" y="18224"/>
                    <a:pt x="454733" y="18224"/>
                  </a:cubicBezTo>
                  <a:cubicBezTo>
                    <a:pt x="456561" y="18910"/>
                    <a:pt x="458162" y="19367"/>
                    <a:pt x="459990" y="20053"/>
                  </a:cubicBezTo>
                  <a:cubicBezTo>
                    <a:pt x="459990" y="20053"/>
                    <a:pt x="460219" y="20053"/>
                    <a:pt x="460219" y="20053"/>
                  </a:cubicBezTo>
                  <a:cubicBezTo>
                    <a:pt x="461819" y="20739"/>
                    <a:pt x="463648" y="21425"/>
                    <a:pt x="465248" y="22110"/>
                  </a:cubicBezTo>
                  <a:cubicBezTo>
                    <a:pt x="465477" y="22110"/>
                    <a:pt x="465477" y="22110"/>
                    <a:pt x="465705" y="22339"/>
                  </a:cubicBezTo>
                  <a:cubicBezTo>
                    <a:pt x="467306" y="23025"/>
                    <a:pt x="468906" y="23711"/>
                    <a:pt x="470506" y="24625"/>
                  </a:cubicBezTo>
                  <a:cubicBezTo>
                    <a:pt x="470735" y="24625"/>
                    <a:pt x="470735" y="24854"/>
                    <a:pt x="470963" y="24854"/>
                  </a:cubicBezTo>
                  <a:cubicBezTo>
                    <a:pt x="472563" y="25539"/>
                    <a:pt x="473935" y="26454"/>
                    <a:pt x="475535" y="27368"/>
                  </a:cubicBezTo>
                  <a:cubicBezTo>
                    <a:pt x="475764" y="27597"/>
                    <a:pt x="475992" y="27597"/>
                    <a:pt x="476221" y="27825"/>
                  </a:cubicBezTo>
                  <a:cubicBezTo>
                    <a:pt x="477593" y="28740"/>
                    <a:pt x="478964" y="29426"/>
                    <a:pt x="480336" y="30340"/>
                  </a:cubicBezTo>
                  <a:cubicBezTo>
                    <a:pt x="480564" y="30569"/>
                    <a:pt x="480793" y="30569"/>
                    <a:pt x="481022" y="30797"/>
                  </a:cubicBezTo>
                  <a:cubicBezTo>
                    <a:pt x="482393" y="31712"/>
                    <a:pt x="483765" y="32626"/>
                    <a:pt x="484908" y="33540"/>
                  </a:cubicBezTo>
                  <a:cubicBezTo>
                    <a:pt x="485136" y="33769"/>
                    <a:pt x="485594" y="33998"/>
                    <a:pt x="485822" y="34226"/>
                  </a:cubicBezTo>
                  <a:cubicBezTo>
                    <a:pt x="486965" y="35141"/>
                    <a:pt x="488337" y="36055"/>
                    <a:pt x="489480" y="36969"/>
                  </a:cubicBezTo>
                  <a:cubicBezTo>
                    <a:pt x="489708" y="37198"/>
                    <a:pt x="490166" y="37427"/>
                    <a:pt x="490394" y="37655"/>
                  </a:cubicBezTo>
                  <a:cubicBezTo>
                    <a:pt x="491537" y="38570"/>
                    <a:pt x="492680" y="39484"/>
                    <a:pt x="493823" y="40398"/>
                  </a:cubicBezTo>
                  <a:cubicBezTo>
                    <a:pt x="494280" y="40627"/>
                    <a:pt x="494509" y="41084"/>
                    <a:pt x="494966" y="41313"/>
                  </a:cubicBezTo>
                  <a:cubicBezTo>
                    <a:pt x="496109" y="42227"/>
                    <a:pt x="497024" y="43142"/>
                    <a:pt x="498167" y="44056"/>
                  </a:cubicBezTo>
                  <a:cubicBezTo>
                    <a:pt x="498624" y="44513"/>
                    <a:pt x="499081" y="44742"/>
                    <a:pt x="499310" y="45199"/>
                  </a:cubicBezTo>
                  <a:cubicBezTo>
                    <a:pt x="500224" y="46113"/>
                    <a:pt x="501367" y="47028"/>
                    <a:pt x="502281" y="48171"/>
                  </a:cubicBezTo>
                  <a:cubicBezTo>
                    <a:pt x="502739" y="48628"/>
                    <a:pt x="503196" y="49085"/>
                    <a:pt x="503424" y="49542"/>
                  </a:cubicBezTo>
                  <a:cubicBezTo>
                    <a:pt x="504339" y="50457"/>
                    <a:pt x="505253" y="51600"/>
                    <a:pt x="506168" y="52514"/>
                  </a:cubicBezTo>
                  <a:cubicBezTo>
                    <a:pt x="506625" y="52971"/>
                    <a:pt x="507082" y="53429"/>
                    <a:pt x="507539" y="53886"/>
                  </a:cubicBezTo>
                  <a:cubicBezTo>
                    <a:pt x="508454" y="54800"/>
                    <a:pt x="509139" y="55943"/>
                    <a:pt x="510054" y="56858"/>
                  </a:cubicBezTo>
                  <a:cubicBezTo>
                    <a:pt x="510511" y="57315"/>
                    <a:pt x="510968" y="58001"/>
                    <a:pt x="511425" y="58458"/>
                  </a:cubicBezTo>
                  <a:cubicBezTo>
                    <a:pt x="512340" y="59601"/>
                    <a:pt x="513026" y="60515"/>
                    <a:pt x="513711" y="61658"/>
                  </a:cubicBezTo>
                  <a:cubicBezTo>
                    <a:pt x="514169" y="62115"/>
                    <a:pt x="514626" y="62801"/>
                    <a:pt x="514854" y="63258"/>
                  </a:cubicBezTo>
                  <a:cubicBezTo>
                    <a:pt x="515769" y="64401"/>
                    <a:pt x="516455" y="65544"/>
                    <a:pt x="517140" y="66687"/>
                  </a:cubicBezTo>
                  <a:cubicBezTo>
                    <a:pt x="517369" y="67145"/>
                    <a:pt x="517826" y="67602"/>
                    <a:pt x="518055" y="68288"/>
                  </a:cubicBezTo>
                  <a:cubicBezTo>
                    <a:pt x="519198" y="70116"/>
                    <a:pt x="520112" y="71717"/>
                    <a:pt x="521255" y="73545"/>
                  </a:cubicBezTo>
                  <a:cubicBezTo>
                    <a:pt x="533371" y="94805"/>
                    <a:pt x="533600" y="123609"/>
                    <a:pt x="528570" y="146240"/>
                  </a:cubicBezTo>
                  <a:cubicBezTo>
                    <a:pt x="524684" y="164071"/>
                    <a:pt x="513711" y="231279"/>
                    <a:pt x="424329" y="246824"/>
                  </a:cubicBezTo>
                  <a:cubicBezTo>
                    <a:pt x="423186" y="246824"/>
                    <a:pt x="422043" y="247053"/>
                    <a:pt x="420900" y="247053"/>
                  </a:cubicBezTo>
                  <a:cubicBezTo>
                    <a:pt x="420443" y="247053"/>
                    <a:pt x="419985" y="247053"/>
                    <a:pt x="419757" y="247053"/>
                  </a:cubicBezTo>
                  <a:cubicBezTo>
                    <a:pt x="419071" y="247053"/>
                    <a:pt x="418157" y="247053"/>
                    <a:pt x="417471" y="247053"/>
                  </a:cubicBezTo>
                  <a:cubicBezTo>
                    <a:pt x="417014" y="247053"/>
                    <a:pt x="416328" y="247053"/>
                    <a:pt x="415871" y="247053"/>
                  </a:cubicBezTo>
                  <a:cubicBezTo>
                    <a:pt x="415185" y="247053"/>
                    <a:pt x="414499" y="247053"/>
                    <a:pt x="413813" y="247053"/>
                  </a:cubicBezTo>
                  <a:cubicBezTo>
                    <a:pt x="413127" y="247053"/>
                    <a:pt x="412670" y="247053"/>
                    <a:pt x="411984" y="246824"/>
                  </a:cubicBezTo>
                  <a:cubicBezTo>
                    <a:pt x="411299" y="246824"/>
                    <a:pt x="410613" y="246824"/>
                    <a:pt x="409927" y="246596"/>
                  </a:cubicBezTo>
                  <a:cubicBezTo>
                    <a:pt x="409241" y="246596"/>
                    <a:pt x="408555" y="246367"/>
                    <a:pt x="407870" y="246367"/>
                  </a:cubicBezTo>
                  <a:cubicBezTo>
                    <a:pt x="407184" y="246367"/>
                    <a:pt x="406498" y="246138"/>
                    <a:pt x="405812" y="246138"/>
                  </a:cubicBezTo>
                  <a:cubicBezTo>
                    <a:pt x="405126" y="246138"/>
                    <a:pt x="404441" y="245910"/>
                    <a:pt x="403755" y="245910"/>
                  </a:cubicBezTo>
                  <a:cubicBezTo>
                    <a:pt x="403069" y="245910"/>
                    <a:pt x="402383" y="245681"/>
                    <a:pt x="401926" y="245681"/>
                  </a:cubicBezTo>
                  <a:cubicBezTo>
                    <a:pt x="401240" y="245453"/>
                    <a:pt x="400326" y="245453"/>
                    <a:pt x="399640" y="245224"/>
                  </a:cubicBezTo>
                  <a:cubicBezTo>
                    <a:pt x="398954" y="245224"/>
                    <a:pt x="398497" y="244995"/>
                    <a:pt x="397811" y="244995"/>
                  </a:cubicBezTo>
                  <a:cubicBezTo>
                    <a:pt x="396897" y="244767"/>
                    <a:pt x="396211" y="244767"/>
                    <a:pt x="395297" y="244538"/>
                  </a:cubicBezTo>
                  <a:cubicBezTo>
                    <a:pt x="394611" y="244310"/>
                    <a:pt x="394154" y="244310"/>
                    <a:pt x="393468" y="244081"/>
                  </a:cubicBezTo>
                  <a:cubicBezTo>
                    <a:pt x="392553" y="243852"/>
                    <a:pt x="391639" y="243624"/>
                    <a:pt x="390725" y="243395"/>
                  </a:cubicBezTo>
                  <a:cubicBezTo>
                    <a:pt x="390267" y="243167"/>
                    <a:pt x="389582" y="243167"/>
                    <a:pt x="389124" y="242938"/>
                  </a:cubicBezTo>
                  <a:cubicBezTo>
                    <a:pt x="388210" y="242709"/>
                    <a:pt x="387296" y="242481"/>
                    <a:pt x="386381" y="242252"/>
                  </a:cubicBezTo>
                  <a:cubicBezTo>
                    <a:pt x="385924" y="242024"/>
                    <a:pt x="385238" y="242024"/>
                    <a:pt x="384781" y="241795"/>
                  </a:cubicBezTo>
                  <a:cubicBezTo>
                    <a:pt x="383867" y="241566"/>
                    <a:pt x="382952" y="241109"/>
                    <a:pt x="381809" y="240881"/>
                  </a:cubicBezTo>
                  <a:cubicBezTo>
                    <a:pt x="381352" y="240652"/>
                    <a:pt x="380895" y="240652"/>
                    <a:pt x="380438" y="240423"/>
                  </a:cubicBezTo>
                  <a:cubicBezTo>
                    <a:pt x="379523" y="240195"/>
                    <a:pt x="378380" y="239738"/>
                    <a:pt x="377466" y="239280"/>
                  </a:cubicBezTo>
                  <a:cubicBezTo>
                    <a:pt x="377466" y="239509"/>
                    <a:pt x="377009" y="239280"/>
                    <a:pt x="376551" y="239052"/>
                  </a:cubicBezTo>
                  <a:close/>
                  <a:moveTo>
                    <a:pt x="53997" y="130924"/>
                  </a:moveTo>
                  <a:cubicBezTo>
                    <a:pt x="63598" y="108978"/>
                    <a:pt x="82572" y="100063"/>
                    <a:pt x="102689" y="93662"/>
                  </a:cubicBezTo>
                  <a:cubicBezTo>
                    <a:pt x="133778" y="83832"/>
                    <a:pt x="175841" y="96863"/>
                    <a:pt x="192071" y="124752"/>
                  </a:cubicBezTo>
                  <a:cubicBezTo>
                    <a:pt x="208530" y="152870"/>
                    <a:pt x="203730" y="183959"/>
                    <a:pt x="187956" y="211391"/>
                  </a:cubicBezTo>
                  <a:cubicBezTo>
                    <a:pt x="176298" y="231508"/>
                    <a:pt x="159381" y="239280"/>
                    <a:pt x="127606" y="239280"/>
                  </a:cubicBezTo>
                  <a:cubicBezTo>
                    <a:pt x="62226" y="241795"/>
                    <a:pt x="35252" y="173444"/>
                    <a:pt x="53997" y="130924"/>
                  </a:cubicBezTo>
                  <a:close/>
                  <a:moveTo>
                    <a:pt x="295856" y="370040"/>
                  </a:moveTo>
                  <a:cubicBezTo>
                    <a:pt x="290598" y="371183"/>
                    <a:pt x="286026" y="369354"/>
                    <a:pt x="281225" y="367754"/>
                  </a:cubicBezTo>
                  <a:cubicBezTo>
                    <a:pt x="258594" y="359753"/>
                    <a:pt x="235048" y="352437"/>
                    <a:pt x="213331" y="341465"/>
                  </a:cubicBezTo>
                  <a:cubicBezTo>
                    <a:pt x="199615" y="334607"/>
                    <a:pt x="195957" y="338493"/>
                    <a:pt x="196415" y="354952"/>
                  </a:cubicBezTo>
                  <a:cubicBezTo>
                    <a:pt x="198929" y="433362"/>
                    <a:pt x="207845" y="511314"/>
                    <a:pt x="213102" y="589496"/>
                  </a:cubicBezTo>
                  <a:cubicBezTo>
                    <a:pt x="215388" y="623786"/>
                    <a:pt x="216989" y="658304"/>
                    <a:pt x="218360" y="692594"/>
                  </a:cubicBezTo>
                  <a:cubicBezTo>
                    <a:pt x="219046" y="707225"/>
                    <a:pt x="214474" y="712025"/>
                    <a:pt x="200301" y="715454"/>
                  </a:cubicBezTo>
                  <a:cubicBezTo>
                    <a:pt x="184985" y="719112"/>
                    <a:pt x="177669" y="714540"/>
                    <a:pt x="176755" y="698766"/>
                  </a:cubicBezTo>
                  <a:cubicBezTo>
                    <a:pt x="175155" y="673163"/>
                    <a:pt x="169211" y="565035"/>
                    <a:pt x="164182" y="536918"/>
                  </a:cubicBezTo>
                  <a:cubicBezTo>
                    <a:pt x="162353" y="526402"/>
                    <a:pt x="163268" y="518858"/>
                    <a:pt x="153895" y="513143"/>
                  </a:cubicBezTo>
                  <a:cubicBezTo>
                    <a:pt x="142922" y="506514"/>
                    <a:pt x="128749" y="507200"/>
                    <a:pt x="123491" y="518630"/>
                  </a:cubicBezTo>
                  <a:cubicBezTo>
                    <a:pt x="118462" y="530060"/>
                    <a:pt x="102917" y="644588"/>
                    <a:pt x="96516" y="689622"/>
                  </a:cubicBezTo>
                  <a:cubicBezTo>
                    <a:pt x="92859" y="716826"/>
                    <a:pt x="69542" y="716140"/>
                    <a:pt x="57426" y="709053"/>
                  </a:cubicBezTo>
                  <a:cubicBezTo>
                    <a:pt x="51939" y="706082"/>
                    <a:pt x="52625" y="700595"/>
                    <a:pt x="51482" y="695566"/>
                  </a:cubicBezTo>
                  <a:cubicBezTo>
                    <a:pt x="47825" y="677278"/>
                    <a:pt x="53540" y="570522"/>
                    <a:pt x="57197" y="535546"/>
                  </a:cubicBezTo>
                  <a:cubicBezTo>
                    <a:pt x="63141" y="479310"/>
                    <a:pt x="55826" y="422618"/>
                    <a:pt x="64512" y="366611"/>
                  </a:cubicBezTo>
                  <a:cubicBezTo>
                    <a:pt x="65198" y="361810"/>
                    <a:pt x="65655" y="356324"/>
                    <a:pt x="57426" y="350380"/>
                  </a:cubicBezTo>
                  <a:cubicBezTo>
                    <a:pt x="55368" y="364782"/>
                    <a:pt x="52397" y="376898"/>
                    <a:pt x="52168" y="389013"/>
                  </a:cubicBezTo>
                  <a:cubicBezTo>
                    <a:pt x="51482" y="420560"/>
                    <a:pt x="46682" y="451878"/>
                    <a:pt x="48510" y="483425"/>
                  </a:cubicBezTo>
                  <a:cubicBezTo>
                    <a:pt x="48968" y="489597"/>
                    <a:pt x="51025" y="498056"/>
                    <a:pt x="44853" y="501485"/>
                  </a:cubicBezTo>
                  <a:cubicBezTo>
                    <a:pt x="37995" y="505142"/>
                    <a:pt x="30680" y="500113"/>
                    <a:pt x="24279" y="496684"/>
                  </a:cubicBezTo>
                  <a:cubicBezTo>
                    <a:pt x="11249" y="489597"/>
                    <a:pt x="13306" y="476567"/>
                    <a:pt x="14449" y="465366"/>
                  </a:cubicBezTo>
                  <a:cubicBezTo>
                    <a:pt x="16964" y="441363"/>
                    <a:pt x="20393" y="417360"/>
                    <a:pt x="24279" y="393585"/>
                  </a:cubicBezTo>
                  <a:cubicBezTo>
                    <a:pt x="28622" y="366839"/>
                    <a:pt x="34337" y="340322"/>
                    <a:pt x="38681" y="313575"/>
                  </a:cubicBezTo>
                  <a:cubicBezTo>
                    <a:pt x="40509" y="302831"/>
                    <a:pt x="45767" y="294144"/>
                    <a:pt x="52168" y="286372"/>
                  </a:cubicBezTo>
                  <a:cubicBezTo>
                    <a:pt x="78457" y="255054"/>
                    <a:pt x="144980" y="240652"/>
                    <a:pt x="179727" y="260997"/>
                  </a:cubicBezTo>
                  <a:cubicBezTo>
                    <a:pt x="204187" y="275399"/>
                    <a:pt x="229790" y="288429"/>
                    <a:pt x="252422" y="306260"/>
                  </a:cubicBezTo>
                  <a:cubicBezTo>
                    <a:pt x="253107" y="306717"/>
                    <a:pt x="285569" y="324320"/>
                    <a:pt x="312086" y="317233"/>
                  </a:cubicBezTo>
                  <a:cubicBezTo>
                    <a:pt x="341347" y="307403"/>
                    <a:pt x="378609" y="296202"/>
                    <a:pt x="384095" y="305346"/>
                  </a:cubicBezTo>
                  <a:cubicBezTo>
                    <a:pt x="395068" y="323862"/>
                    <a:pt x="386153" y="334607"/>
                    <a:pt x="378152" y="338950"/>
                  </a:cubicBezTo>
                  <a:cubicBezTo>
                    <a:pt x="352091" y="353580"/>
                    <a:pt x="324888" y="364325"/>
                    <a:pt x="295856" y="370040"/>
                  </a:cubicBezTo>
                  <a:close/>
                  <a:moveTo>
                    <a:pt x="386153" y="719569"/>
                  </a:moveTo>
                  <a:cubicBezTo>
                    <a:pt x="380209" y="716369"/>
                    <a:pt x="379295" y="710654"/>
                    <a:pt x="379523" y="704481"/>
                  </a:cubicBezTo>
                  <a:cubicBezTo>
                    <a:pt x="379523" y="691451"/>
                    <a:pt x="379523" y="678421"/>
                    <a:pt x="379523" y="665391"/>
                  </a:cubicBezTo>
                  <a:cubicBezTo>
                    <a:pt x="379523" y="661733"/>
                    <a:pt x="379523" y="657847"/>
                    <a:pt x="379523" y="654189"/>
                  </a:cubicBezTo>
                  <a:cubicBezTo>
                    <a:pt x="380209" y="562064"/>
                    <a:pt x="380666" y="469938"/>
                    <a:pt x="384781" y="377812"/>
                  </a:cubicBezTo>
                  <a:cubicBezTo>
                    <a:pt x="385467" y="364096"/>
                    <a:pt x="381581" y="359067"/>
                    <a:pt x="388896" y="346037"/>
                  </a:cubicBezTo>
                  <a:cubicBezTo>
                    <a:pt x="401469" y="336207"/>
                    <a:pt x="404669" y="299174"/>
                    <a:pt x="389124" y="289344"/>
                  </a:cubicBezTo>
                  <a:cubicBezTo>
                    <a:pt x="387067" y="282029"/>
                    <a:pt x="387753" y="278600"/>
                    <a:pt x="388439" y="271284"/>
                  </a:cubicBezTo>
                  <a:cubicBezTo>
                    <a:pt x="389353" y="261226"/>
                    <a:pt x="396897" y="256425"/>
                    <a:pt x="407641" y="259626"/>
                  </a:cubicBezTo>
                  <a:cubicBezTo>
                    <a:pt x="411756" y="260769"/>
                    <a:pt x="416328" y="260540"/>
                    <a:pt x="420671" y="260540"/>
                  </a:cubicBezTo>
                  <a:cubicBezTo>
                    <a:pt x="427986" y="260312"/>
                    <a:pt x="432787" y="260083"/>
                    <a:pt x="436216" y="260769"/>
                  </a:cubicBezTo>
                  <a:cubicBezTo>
                    <a:pt x="436216" y="260769"/>
                    <a:pt x="436445" y="260769"/>
                    <a:pt x="436445" y="260769"/>
                  </a:cubicBezTo>
                  <a:cubicBezTo>
                    <a:pt x="436902" y="260769"/>
                    <a:pt x="437130" y="260997"/>
                    <a:pt x="437588" y="260997"/>
                  </a:cubicBezTo>
                  <a:cubicBezTo>
                    <a:pt x="437588" y="260997"/>
                    <a:pt x="437588" y="260997"/>
                    <a:pt x="437816" y="260997"/>
                  </a:cubicBezTo>
                  <a:cubicBezTo>
                    <a:pt x="438273" y="261226"/>
                    <a:pt x="438502" y="261226"/>
                    <a:pt x="438959" y="261455"/>
                  </a:cubicBezTo>
                  <a:cubicBezTo>
                    <a:pt x="438959" y="261455"/>
                    <a:pt x="439188" y="261455"/>
                    <a:pt x="439188" y="261455"/>
                  </a:cubicBezTo>
                  <a:cubicBezTo>
                    <a:pt x="439416" y="261683"/>
                    <a:pt x="439645" y="261683"/>
                    <a:pt x="439874" y="261912"/>
                  </a:cubicBezTo>
                  <a:cubicBezTo>
                    <a:pt x="439874" y="261912"/>
                    <a:pt x="440102" y="261912"/>
                    <a:pt x="440102" y="261912"/>
                  </a:cubicBezTo>
                  <a:cubicBezTo>
                    <a:pt x="440331" y="262140"/>
                    <a:pt x="440559" y="262369"/>
                    <a:pt x="440788" y="262598"/>
                  </a:cubicBezTo>
                  <a:cubicBezTo>
                    <a:pt x="440788" y="262598"/>
                    <a:pt x="440788" y="262598"/>
                    <a:pt x="440788" y="262598"/>
                  </a:cubicBezTo>
                  <a:cubicBezTo>
                    <a:pt x="441017" y="262826"/>
                    <a:pt x="441245" y="263055"/>
                    <a:pt x="441245" y="263283"/>
                  </a:cubicBezTo>
                  <a:cubicBezTo>
                    <a:pt x="441245" y="263283"/>
                    <a:pt x="441245" y="263512"/>
                    <a:pt x="441474" y="263512"/>
                  </a:cubicBezTo>
                  <a:cubicBezTo>
                    <a:pt x="441702" y="263741"/>
                    <a:pt x="441931" y="264198"/>
                    <a:pt x="441931" y="264426"/>
                  </a:cubicBezTo>
                  <a:cubicBezTo>
                    <a:pt x="441931" y="264426"/>
                    <a:pt x="441931" y="264426"/>
                    <a:pt x="441931" y="264426"/>
                  </a:cubicBezTo>
                  <a:cubicBezTo>
                    <a:pt x="442160" y="264655"/>
                    <a:pt x="442160" y="265112"/>
                    <a:pt x="442388" y="265569"/>
                  </a:cubicBezTo>
                  <a:cubicBezTo>
                    <a:pt x="442388" y="265569"/>
                    <a:pt x="442388" y="265798"/>
                    <a:pt x="442388" y="265798"/>
                  </a:cubicBezTo>
                  <a:cubicBezTo>
                    <a:pt x="442388" y="266255"/>
                    <a:pt x="442617" y="266484"/>
                    <a:pt x="442617" y="266941"/>
                  </a:cubicBezTo>
                  <a:cubicBezTo>
                    <a:pt x="442617" y="266941"/>
                    <a:pt x="442617" y="266941"/>
                    <a:pt x="442617" y="266941"/>
                  </a:cubicBezTo>
                  <a:cubicBezTo>
                    <a:pt x="442617" y="267398"/>
                    <a:pt x="442845" y="267855"/>
                    <a:pt x="442845" y="268313"/>
                  </a:cubicBezTo>
                  <a:cubicBezTo>
                    <a:pt x="442845" y="268541"/>
                    <a:pt x="442845" y="268541"/>
                    <a:pt x="442845" y="268770"/>
                  </a:cubicBezTo>
                  <a:cubicBezTo>
                    <a:pt x="442845" y="269227"/>
                    <a:pt x="442845" y="269684"/>
                    <a:pt x="443074" y="270141"/>
                  </a:cubicBezTo>
                  <a:cubicBezTo>
                    <a:pt x="443074" y="270141"/>
                    <a:pt x="443074" y="270370"/>
                    <a:pt x="443074" y="270370"/>
                  </a:cubicBezTo>
                  <a:cubicBezTo>
                    <a:pt x="443074" y="270827"/>
                    <a:pt x="443074" y="271513"/>
                    <a:pt x="443074" y="272199"/>
                  </a:cubicBezTo>
                  <a:cubicBezTo>
                    <a:pt x="443074" y="272427"/>
                    <a:pt x="443074" y="272427"/>
                    <a:pt x="443074" y="272656"/>
                  </a:cubicBezTo>
                  <a:cubicBezTo>
                    <a:pt x="443074" y="273113"/>
                    <a:pt x="443074" y="273799"/>
                    <a:pt x="443074" y="274256"/>
                  </a:cubicBezTo>
                  <a:cubicBezTo>
                    <a:pt x="443074" y="274485"/>
                    <a:pt x="443074" y="274485"/>
                    <a:pt x="443074" y="274713"/>
                  </a:cubicBezTo>
                  <a:cubicBezTo>
                    <a:pt x="443074" y="275399"/>
                    <a:pt x="443074" y="276085"/>
                    <a:pt x="443074" y="276999"/>
                  </a:cubicBezTo>
                  <a:cubicBezTo>
                    <a:pt x="443074" y="277228"/>
                    <a:pt x="443074" y="277228"/>
                    <a:pt x="443074" y="277457"/>
                  </a:cubicBezTo>
                  <a:cubicBezTo>
                    <a:pt x="443074" y="278142"/>
                    <a:pt x="443074" y="278828"/>
                    <a:pt x="443074" y="279514"/>
                  </a:cubicBezTo>
                  <a:cubicBezTo>
                    <a:pt x="443074" y="279743"/>
                    <a:pt x="443074" y="279971"/>
                    <a:pt x="443074" y="280200"/>
                  </a:cubicBezTo>
                  <a:cubicBezTo>
                    <a:pt x="443074" y="281114"/>
                    <a:pt x="443074" y="282029"/>
                    <a:pt x="443074" y="282943"/>
                  </a:cubicBezTo>
                  <a:cubicBezTo>
                    <a:pt x="441245" y="331863"/>
                    <a:pt x="437588" y="555663"/>
                    <a:pt x="433244" y="618528"/>
                  </a:cubicBezTo>
                  <a:cubicBezTo>
                    <a:pt x="431415" y="645503"/>
                    <a:pt x="429129" y="672477"/>
                    <a:pt x="426386" y="699452"/>
                  </a:cubicBezTo>
                  <a:cubicBezTo>
                    <a:pt x="423872" y="722541"/>
                    <a:pt x="401697" y="728027"/>
                    <a:pt x="386153" y="719569"/>
                  </a:cubicBezTo>
                  <a:close/>
                </a:path>
              </a:pathLst>
            </a:custGeom>
            <a:solidFill>
              <a:srgbClr val="000000"/>
            </a:solidFill>
            <a:ln w="2286" cap="flat">
              <a:noFill/>
              <a:prstDash val="solid"/>
              <a:miter/>
            </a:ln>
          </p:spPr>
          <p:txBody>
            <a:bodyPr rtlCol="0" anchor="ctr"/>
            <a:lstStyle/>
            <a:p>
              <a:endParaRPr lang="en-US"/>
            </a:p>
          </p:txBody>
        </p:sp>
        <p:sp>
          <p:nvSpPr>
            <p:cNvPr id="119" name="Freeform 569">
              <a:extLst>
                <a:ext uri="{FF2B5EF4-FFF2-40B4-BE49-F238E27FC236}">
                  <a16:creationId xmlns:a16="http://schemas.microsoft.com/office/drawing/2014/main" id="{4E6E2C50-021B-FCA8-14D1-B2AAF6DA0AFC}"/>
                </a:ext>
              </a:extLst>
            </p:cNvPr>
            <p:cNvSpPr/>
            <p:nvPr/>
          </p:nvSpPr>
          <p:spPr>
            <a:xfrm>
              <a:off x="6341156" y="3100788"/>
              <a:ext cx="628851" cy="777965"/>
            </a:xfrm>
            <a:custGeom>
              <a:avLst/>
              <a:gdLst>
                <a:gd name="connsiteX0" fmla="*/ 543870 w 628851"/>
                <a:gd name="connsiteY0" fmla="*/ 768952 h 777965"/>
                <a:gd name="connsiteX1" fmla="*/ 574045 w 628851"/>
                <a:gd name="connsiteY1" fmla="*/ 743349 h 777965"/>
                <a:gd name="connsiteX2" fmla="*/ 613593 w 628851"/>
                <a:gd name="connsiteY2" fmla="*/ 505148 h 777965"/>
                <a:gd name="connsiteX3" fmla="*/ 625023 w 628851"/>
                <a:gd name="connsiteY3" fmla="*/ 386961 h 777965"/>
                <a:gd name="connsiteX4" fmla="*/ 623651 w 628851"/>
                <a:gd name="connsiteY4" fmla="*/ 306266 h 777965"/>
                <a:gd name="connsiteX5" fmla="*/ 582275 w 628851"/>
                <a:gd name="connsiteY5" fmla="*/ 269461 h 777965"/>
                <a:gd name="connsiteX6" fmla="*/ 532440 w 628851"/>
                <a:gd name="connsiteY6" fmla="*/ 261460 h 777965"/>
                <a:gd name="connsiteX7" fmla="*/ 518267 w 628851"/>
                <a:gd name="connsiteY7" fmla="*/ 246830 h 777965"/>
                <a:gd name="connsiteX8" fmla="*/ 512552 w 628851"/>
                <a:gd name="connsiteY8" fmla="*/ 176649 h 777965"/>
                <a:gd name="connsiteX9" fmla="*/ 476204 w 628851"/>
                <a:gd name="connsiteY9" fmla="*/ 74465 h 777965"/>
                <a:gd name="connsiteX10" fmla="*/ 343845 w 628851"/>
                <a:gd name="connsiteY10" fmla="*/ 856 h 777965"/>
                <a:gd name="connsiteX11" fmla="*/ 182225 w 628851"/>
                <a:gd name="connsiteY11" fmla="*/ 46119 h 777965"/>
                <a:gd name="connsiteX12" fmla="*/ 115016 w 628851"/>
                <a:gd name="connsiteY12" fmla="*/ 161333 h 777965"/>
                <a:gd name="connsiteX13" fmla="*/ 108158 w 628851"/>
                <a:gd name="connsiteY13" fmla="*/ 248887 h 777965"/>
                <a:gd name="connsiteX14" fmla="*/ 96043 w 628851"/>
                <a:gd name="connsiteY14" fmla="*/ 263060 h 777965"/>
                <a:gd name="connsiteX15" fmla="*/ 44608 w 628851"/>
                <a:gd name="connsiteY15" fmla="*/ 274490 h 777965"/>
                <a:gd name="connsiteX16" fmla="*/ 488 w 628851"/>
                <a:gd name="connsiteY16" fmla="*/ 326611 h 777965"/>
                <a:gd name="connsiteX17" fmla="*/ 5746 w 628851"/>
                <a:gd name="connsiteY17" fmla="*/ 407535 h 777965"/>
                <a:gd name="connsiteX18" fmla="*/ 46894 w 628851"/>
                <a:gd name="connsiteY18" fmla="*/ 678426 h 777965"/>
                <a:gd name="connsiteX19" fmla="*/ 63353 w 628851"/>
                <a:gd name="connsiteY19" fmla="*/ 760037 h 777965"/>
                <a:gd name="connsiteX20" fmla="*/ 62896 w 628851"/>
                <a:gd name="connsiteY20" fmla="*/ 759579 h 777965"/>
                <a:gd name="connsiteX21" fmla="*/ 123017 w 628851"/>
                <a:gd name="connsiteY21" fmla="*/ 776953 h 777965"/>
                <a:gd name="connsiteX22" fmla="*/ 162565 w 628851"/>
                <a:gd name="connsiteY22" fmla="*/ 777867 h 777965"/>
                <a:gd name="connsiteX23" fmla="*/ 412654 w 628851"/>
                <a:gd name="connsiteY23" fmla="*/ 771467 h 777965"/>
                <a:gd name="connsiteX24" fmla="*/ 543870 w 628851"/>
                <a:gd name="connsiteY24" fmla="*/ 768952 h 777965"/>
                <a:gd name="connsiteX25" fmla="*/ 121646 w 628851"/>
                <a:gd name="connsiteY25" fmla="*/ 249573 h 777965"/>
                <a:gd name="connsiteX26" fmla="*/ 128275 w 628851"/>
                <a:gd name="connsiteY26" fmla="*/ 166591 h 777965"/>
                <a:gd name="connsiteX27" fmla="*/ 196627 w 628851"/>
                <a:gd name="connsiteY27" fmla="*/ 52748 h 777965"/>
                <a:gd name="connsiteX28" fmla="*/ 325328 w 628851"/>
                <a:gd name="connsiteY28" fmla="*/ 14115 h 777965"/>
                <a:gd name="connsiteX29" fmla="*/ 495864 w 628851"/>
                <a:gd name="connsiteY29" fmla="*/ 160876 h 777965"/>
                <a:gd name="connsiteX30" fmla="*/ 502951 w 628851"/>
                <a:gd name="connsiteY30" fmla="*/ 239514 h 777965"/>
                <a:gd name="connsiteX31" fmla="*/ 484891 w 628851"/>
                <a:gd name="connsiteY31" fmla="*/ 258031 h 777965"/>
                <a:gd name="connsiteX32" fmla="*/ 484891 w 628851"/>
                <a:gd name="connsiteY32" fmla="*/ 258031 h 777965"/>
                <a:gd name="connsiteX33" fmla="*/ 482834 w 628851"/>
                <a:gd name="connsiteY33" fmla="*/ 258031 h 777965"/>
                <a:gd name="connsiteX34" fmla="*/ 428884 w 628851"/>
                <a:gd name="connsiteY34" fmla="*/ 254602 h 777965"/>
                <a:gd name="connsiteX35" fmla="*/ 411053 w 628851"/>
                <a:gd name="connsiteY35" fmla="*/ 145560 h 777965"/>
                <a:gd name="connsiteX36" fmla="*/ 283952 w 628851"/>
                <a:gd name="connsiteY36" fmla="*/ 93439 h 777965"/>
                <a:gd name="connsiteX37" fmla="*/ 203256 w 628851"/>
                <a:gd name="connsiteY37" fmla="*/ 191051 h 777965"/>
                <a:gd name="connsiteX38" fmla="*/ 198227 w 628851"/>
                <a:gd name="connsiteY38" fmla="*/ 247515 h 777965"/>
                <a:gd name="connsiteX39" fmla="*/ 189997 w 628851"/>
                <a:gd name="connsiteY39" fmla="*/ 257802 h 777965"/>
                <a:gd name="connsiteX40" fmla="*/ 186111 w 628851"/>
                <a:gd name="connsiteY40" fmla="*/ 258031 h 777965"/>
                <a:gd name="connsiteX41" fmla="*/ 184968 w 628851"/>
                <a:gd name="connsiteY41" fmla="*/ 258031 h 777965"/>
                <a:gd name="connsiteX42" fmla="*/ 182453 w 628851"/>
                <a:gd name="connsiteY42" fmla="*/ 258260 h 777965"/>
                <a:gd name="connsiteX43" fmla="*/ 181082 w 628851"/>
                <a:gd name="connsiteY43" fmla="*/ 258488 h 777965"/>
                <a:gd name="connsiteX44" fmla="*/ 178567 w 628851"/>
                <a:gd name="connsiteY44" fmla="*/ 258717 h 777965"/>
                <a:gd name="connsiteX45" fmla="*/ 177196 w 628851"/>
                <a:gd name="connsiteY45" fmla="*/ 258945 h 777965"/>
                <a:gd name="connsiteX46" fmla="*/ 174681 w 628851"/>
                <a:gd name="connsiteY46" fmla="*/ 259174 h 777965"/>
                <a:gd name="connsiteX47" fmla="*/ 133304 w 628851"/>
                <a:gd name="connsiteY47" fmla="*/ 262146 h 777965"/>
                <a:gd name="connsiteX48" fmla="*/ 121646 w 628851"/>
                <a:gd name="connsiteY48" fmla="*/ 249573 h 777965"/>
                <a:gd name="connsiteX49" fmla="*/ 392308 w 628851"/>
                <a:gd name="connsiteY49" fmla="*/ 256202 h 777965"/>
                <a:gd name="connsiteX50" fmla="*/ 221544 w 628851"/>
                <a:gd name="connsiteY50" fmla="*/ 254145 h 777965"/>
                <a:gd name="connsiteX51" fmla="*/ 211486 w 628851"/>
                <a:gd name="connsiteY51" fmla="*/ 245458 h 777965"/>
                <a:gd name="connsiteX52" fmla="*/ 213772 w 628851"/>
                <a:gd name="connsiteY52" fmla="*/ 208425 h 777965"/>
                <a:gd name="connsiteX53" fmla="*/ 254234 w 628851"/>
                <a:gd name="connsiteY53" fmla="*/ 125672 h 777965"/>
                <a:gd name="connsiteX54" fmla="*/ 347731 w 628851"/>
                <a:gd name="connsiteY54" fmla="*/ 107155 h 777965"/>
                <a:gd name="connsiteX55" fmla="*/ 410139 w 628851"/>
                <a:gd name="connsiteY55" fmla="*/ 238371 h 777965"/>
                <a:gd name="connsiteX56" fmla="*/ 392308 w 628851"/>
                <a:gd name="connsiteY56" fmla="*/ 256202 h 777965"/>
                <a:gd name="connsiteX57" fmla="*/ 177424 w 628851"/>
                <a:gd name="connsiteY57" fmla="*/ 767809 h 777965"/>
                <a:gd name="connsiteX58" fmla="*/ 105187 w 628851"/>
                <a:gd name="connsiteY58" fmla="*/ 763466 h 777965"/>
                <a:gd name="connsiteX59" fmla="*/ 67468 w 628851"/>
                <a:gd name="connsiteY59" fmla="*/ 729861 h 777965"/>
                <a:gd name="connsiteX60" fmla="*/ 67010 w 628851"/>
                <a:gd name="connsiteY60" fmla="*/ 727804 h 777965"/>
                <a:gd name="connsiteX61" fmla="*/ 66782 w 628851"/>
                <a:gd name="connsiteY61" fmla="*/ 727118 h 777965"/>
                <a:gd name="connsiteX62" fmla="*/ 66325 w 628851"/>
                <a:gd name="connsiteY62" fmla="*/ 725289 h 777965"/>
                <a:gd name="connsiteX63" fmla="*/ 66096 w 628851"/>
                <a:gd name="connsiteY63" fmla="*/ 724604 h 777965"/>
                <a:gd name="connsiteX64" fmla="*/ 65410 w 628851"/>
                <a:gd name="connsiteY64" fmla="*/ 722089 h 777965"/>
                <a:gd name="connsiteX65" fmla="*/ 65182 w 628851"/>
                <a:gd name="connsiteY65" fmla="*/ 721175 h 777965"/>
                <a:gd name="connsiteX66" fmla="*/ 64724 w 628851"/>
                <a:gd name="connsiteY66" fmla="*/ 719117 h 777965"/>
                <a:gd name="connsiteX67" fmla="*/ 64496 w 628851"/>
                <a:gd name="connsiteY67" fmla="*/ 717746 h 777965"/>
                <a:gd name="connsiteX68" fmla="*/ 64039 w 628851"/>
                <a:gd name="connsiteY68" fmla="*/ 715917 h 777965"/>
                <a:gd name="connsiteX69" fmla="*/ 63810 w 628851"/>
                <a:gd name="connsiteY69" fmla="*/ 714545 h 777965"/>
                <a:gd name="connsiteX70" fmla="*/ 63124 w 628851"/>
                <a:gd name="connsiteY70" fmla="*/ 711573 h 777965"/>
                <a:gd name="connsiteX71" fmla="*/ 62667 w 628851"/>
                <a:gd name="connsiteY71" fmla="*/ 709745 h 777965"/>
                <a:gd name="connsiteX72" fmla="*/ 62438 w 628851"/>
                <a:gd name="connsiteY72" fmla="*/ 708144 h 777965"/>
                <a:gd name="connsiteX73" fmla="*/ 61981 w 628851"/>
                <a:gd name="connsiteY73" fmla="*/ 706087 h 777965"/>
                <a:gd name="connsiteX74" fmla="*/ 61753 w 628851"/>
                <a:gd name="connsiteY74" fmla="*/ 704944 h 777965"/>
                <a:gd name="connsiteX75" fmla="*/ 60838 w 628851"/>
                <a:gd name="connsiteY75" fmla="*/ 699915 h 777965"/>
                <a:gd name="connsiteX76" fmla="*/ 60838 w 628851"/>
                <a:gd name="connsiteY76" fmla="*/ 699458 h 777965"/>
                <a:gd name="connsiteX77" fmla="*/ 60381 w 628851"/>
                <a:gd name="connsiteY77" fmla="*/ 696714 h 777965"/>
                <a:gd name="connsiteX78" fmla="*/ 60152 w 628851"/>
                <a:gd name="connsiteY78" fmla="*/ 695800 h 777965"/>
                <a:gd name="connsiteX79" fmla="*/ 58324 w 628851"/>
                <a:gd name="connsiteY79" fmla="*/ 685742 h 777965"/>
                <a:gd name="connsiteX80" fmla="*/ 58324 w 628851"/>
                <a:gd name="connsiteY80" fmla="*/ 685742 h 777965"/>
                <a:gd name="connsiteX81" fmla="*/ 16490 w 628851"/>
                <a:gd name="connsiteY81" fmla="*/ 394962 h 777965"/>
                <a:gd name="connsiteX82" fmla="*/ 14890 w 628851"/>
                <a:gd name="connsiteY82" fmla="*/ 326840 h 777965"/>
                <a:gd name="connsiteX83" fmla="*/ 53294 w 628851"/>
                <a:gd name="connsiteY83" fmla="*/ 284091 h 777965"/>
                <a:gd name="connsiteX84" fmla="*/ 153193 w 628851"/>
                <a:gd name="connsiteY84" fmla="*/ 272890 h 777965"/>
                <a:gd name="connsiteX85" fmla="*/ 513009 w 628851"/>
                <a:gd name="connsiteY85" fmla="*/ 272661 h 777965"/>
                <a:gd name="connsiteX86" fmla="*/ 569473 w 628851"/>
                <a:gd name="connsiteY86" fmla="*/ 280205 h 777965"/>
                <a:gd name="connsiteX87" fmla="*/ 616565 w 628851"/>
                <a:gd name="connsiteY87" fmla="*/ 333698 h 777965"/>
                <a:gd name="connsiteX88" fmla="*/ 611764 w 628851"/>
                <a:gd name="connsiteY88" fmla="*/ 401592 h 777965"/>
                <a:gd name="connsiteX89" fmla="*/ 598505 w 628851"/>
                <a:gd name="connsiteY89" fmla="*/ 528008 h 777965"/>
                <a:gd name="connsiteX90" fmla="*/ 563072 w 628851"/>
                <a:gd name="connsiteY90" fmla="*/ 733290 h 777965"/>
                <a:gd name="connsiteX91" fmla="*/ 534955 w 628851"/>
                <a:gd name="connsiteY91" fmla="*/ 755693 h 777965"/>
                <a:gd name="connsiteX92" fmla="*/ 519638 w 628851"/>
                <a:gd name="connsiteY92" fmla="*/ 756379 h 777965"/>
                <a:gd name="connsiteX93" fmla="*/ 504322 w 628851"/>
                <a:gd name="connsiteY93" fmla="*/ 756379 h 777965"/>
                <a:gd name="connsiteX94" fmla="*/ 504322 w 628851"/>
                <a:gd name="connsiteY94" fmla="*/ 755693 h 777965"/>
                <a:gd name="connsiteX95" fmla="*/ 357332 w 628851"/>
                <a:gd name="connsiteY95" fmla="*/ 762094 h 777965"/>
                <a:gd name="connsiteX96" fmla="*/ 177424 w 628851"/>
                <a:gd name="connsiteY96" fmla="*/ 767809 h 77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8851" h="777965">
                  <a:moveTo>
                    <a:pt x="543870" y="768952"/>
                  </a:moveTo>
                  <a:cubicBezTo>
                    <a:pt x="561472" y="768495"/>
                    <a:pt x="570159" y="760951"/>
                    <a:pt x="574045" y="743349"/>
                  </a:cubicBezTo>
                  <a:cubicBezTo>
                    <a:pt x="591419" y="664710"/>
                    <a:pt x="603535" y="585158"/>
                    <a:pt x="613593" y="505148"/>
                  </a:cubicBezTo>
                  <a:cubicBezTo>
                    <a:pt x="618394" y="465828"/>
                    <a:pt x="619994" y="426281"/>
                    <a:pt x="625023" y="386961"/>
                  </a:cubicBezTo>
                  <a:cubicBezTo>
                    <a:pt x="628223" y="360444"/>
                    <a:pt x="632338" y="333012"/>
                    <a:pt x="623651" y="306266"/>
                  </a:cubicBezTo>
                  <a:cubicBezTo>
                    <a:pt x="617022" y="285920"/>
                    <a:pt x="604449" y="272890"/>
                    <a:pt x="582275" y="269461"/>
                  </a:cubicBezTo>
                  <a:cubicBezTo>
                    <a:pt x="565587" y="266946"/>
                    <a:pt x="549585" y="261460"/>
                    <a:pt x="532440" y="261460"/>
                  </a:cubicBezTo>
                  <a:cubicBezTo>
                    <a:pt x="522610" y="261460"/>
                    <a:pt x="518495" y="257345"/>
                    <a:pt x="518267" y="246830"/>
                  </a:cubicBezTo>
                  <a:cubicBezTo>
                    <a:pt x="517352" y="223512"/>
                    <a:pt x="515524" y="199967"/>
                    <a:pt x="512552" y="176649"/>
                  </a:cubicBezTo>
                  <a:cubicBezTo>
                    <a:pt x="507980" y="139845"/>
                    <a:pt x="499750" y="103040"/>
                    <a:pt x="476204" y="74465"/>
                  </a:cubicBezTo>
                  <a:cubicBezTo>
                    <a:pt x="443515" y="34917"/>
                    <a:pt x="398709" y="5199"/>
                    <a:pt x="343845" y="856"/>
                  </a:cubicBezTo>
                  <a:cubicBezTo>
                    <a:pt x="242575" y="-6688"/>
                    <a:pt x="192283" y="37889"/>
                    <a:pt x="182225" y="46119"/>
                  </a:cubicBezTo>
                  <a:cubicBezTo>
                    <a:pt x="145649" y="76294"/>
                    <a:pt x="124846" y="115613"/>
                    <a:pt x="115016" y="161333"/>
                  </a:cubicBezTo>
                  <a:cubicBezTo>
                    <a:pt x="108844" y="190137"/>
                    <a:pt x="110673" y="219626"/>
                    <a:pt x="108158" y="248887"/>
                  </a:cubicBezTo>
                  <a:cubicBezTo>
                    <a:pt x="107473" y="257574"/>
                    <a:pt x="105644" y="262374"/>
                    <a:pt x="96043" y="263060"/>
                  </a:cubicBezTo>
                  <a:cubicBezTo>
                    <a:pt x="78440" y="264203"/>
                    <a:pt x="61753" y="270833"/>
                    <a:pt x="44608" y="274490"/>
                  </a:cubicBezTo>
                  <a:cubicBezTo>
                    <a:pt x="16490" y="280205"/>
                    <a:pt x="2545" y="297350"/>
                    <a:pt x="488" y="326611"/>
                  </a:cubicBezTo>
                  <a:cubicBezTo>
                    <a:pt x="-1341" y="353814"/>
                    <a:pt x="2317" y="380789"/>
                    <a:pt x="5746" y="407535"/>
                  </a:cubicBezTo>
                  <a:cubicBezTo>
                    <a:pt x="11232" y="453941"/>
                    <a:pt x="38664" y="634535"/>
                    <a:pt x="46894" y="678426"/>
                  </a:cubicBezTo>
                  <a:cubicBezTo>
                    <a:pt x="52151" y="705630"/>
                    <a:pt x="56266" y="733290"/>
                    <a:pt x="63353" y="760037"/>
                  </a:cubicBezTo>
                  <a:lnTo>
                    <a:pt x="62896" y="759579"/>
                  </a:lnTo>
                  <a:cubicBezTo>
                    <a:pt x="69525" y="775810"/>
                    <a:pt x="101529" y="776496"/>
                    <a:pt x="123017" y="776953"/>
                  </a:cubicBezTo>
                  <a:cubicBezTo>
                    <a:pt x="136276" y="777182"/>
                    <a:pt x="149306" y="777639"/>
                    <a:pt x="162565" y="777867"/>
                  </a:cubicBezTo>
                  <a:cubicBezTo>
                    <a:pt x="232745" y="778782"/>
                    <a:pt x="399623" y="773067"/>
                    <a:pt x="412654" y="771467"/>
                  </a:cubicBezTo>
                  <a:cubicBezTo>
                    <a:pt x="441457" y="768723"/>
                    <a:pt x="529240" y="769409"/>
                    <a:pt x="543870" y="768952"/>
                  </a:cubicBezTo>
                  <a:close/>
                  <a:moveTo>
                    <a:pt x="121646" y="249573"/>
                  </a:moveTo>
                  <a:cubicBezTo>
                    <a:pt x="125989" y="222141"/>
                    <a:pt x="123246" y="194252"/>
                    <a:pt x="128275" y="166591"/>
                  </a:cubicBezTo>
                  <a:cubicBezTo>
                    <a:pt x="136733" y="119728"/>
                    <a:pt x="160051" y="82466"/>
                    <a:pt x="196627" y="52748"/>
                  </a:cubicBezTo>
                  <a:cubicBezTo>
                    <a:pt x="210800" y="41318"/>
                    <a:pt x="253319" y="12515"/>
                    <a:pt x="325328" y="14115"/>
                  </a:cubicBezTo>
                  <a:cubicBezTo>
                    <a:pt x="419512" y="12286"/>
                    <a:pt x="488092" y="92525"/>
                    <a:pt x="495864" y="160876"/>
                  </a:cubicBezTo>
                  <a:cubicBezTo>
                    <a:pt x="500893" y="186936"/>
                    <a:pt x="503636" y="212997"/>
                    <a:pt x="502951" y="239514"/>
                  </a:cubicBezTo>
                  <a:cubicBezTo>
                    <a:pt x="502493" y="257574"/>
                    <a:pt x="502493" y="258031"/>
                    <a:pt x="484891" y="258031"/>
                  </a:cubicBezTo>
                  <a:cubicBezTo>
                    <a:pt x="484891" y="258031"/>
                    <a:pt x="484891" y="258031"/>
                    <a:pt x="484891" y="258031"/>
                  </a:cubicBezTo>
                  <a:cubicBezTo>
                    <a:pt x="484205" y="258031"/>
                    <a:pt x="483520" y="258031"/>
                    <a:pt x="482834" y="258031"/>
                  </a:cubicBezTo>
                  <a:cubicBezTo>
                    <a:pt x="476204" y="258031"/>
                    <a:pt x="438028" y="262374"/>
                    <a:pt x="428884" y="254602"/>
                  </a:cubicBezTo>
                  <a:cubicBezTo>
                    <a:pt x="419512" y="246601"/>
                    <a:pt x="421798" y="171620"/>
                    <a:pt x="411053" y="145560"/>
                  </a:cubicBezTo>
                  <a:cubicBezTo>
                    <a:pt x="389108" y="92067"/>
                    <a:pt x="337673" y="78580"/>
                    <a:pt x="283952" y="93439"/>
                  </a:cubicBezTo>
                  <a:cubicBezTo>
                    <a:pt x="234117" y="107155"/>
                    <a:pt x="211028" y="141902"/>
                    <a:pt x="203256" y="191051"/>
                  </a:cubicBezTo>
                  <a:cubicBezTo>
                    <a:pt x="200284" y="209568"/>
                    <a:pt x="195255" y="228313"/>
                    <a:pt x="198227" y="247515"/>
                  </a:cubicBezTo>
                  <a:cubicBezTo>
                    <a:pt x="199141" y="253916"/>
                    <a:pt x="195941" y="257574"/>
                    <a:pt x="189997" y="257802"/>
                  </a:cubicBezTo>
                  <a:cubicBezTo>
                    <a:pt x="188626" y="257802"/>
                    <a:pt x="187483" y="257802"/>
                    <a:pt x="186111" y="258031"/>
                  </a:cubicBezTo>
                  <a:cubicBezTo>
                    <a:pt x="185654" y="258031"/>
                    <a:pt x="185197" y="258031"/>
                    <a:pt x="184968" y="258031"/>
                  </a:cubicBezTo>
                  <a:cubicBezTo>
                    <a:pt x="184054" y="258031"/>
                    <a:pt x="183139" y="258031"/>
                    <a:pt x="182453" y="258260"/>
                  </a:cubicBezTo>
                  <a:cubicBezTo>
                    <a:pt x="181996" y="258260"/>
                    <a:pt x="181539" y="258260"/>
                    <a:pt x="181082" y="258488"/>
                  </a:cubicBezTo>
                  <a:cubicBezTo>
                    <a:pt x="180167" y="258488"/>
                    <a:pt x="179482" y="258717"/>
                    <a:pt x="178567" y="258717"/>
                  </a:cubicBezTo>
                  <a:cubicBezTo>
                    <a:pt x="178110" y="258717"/>
                    <a:pt x="177653" y="258717"/>
                    <a:pt x="177196" y="258945"/>
                  </a:cubicBezTo>
                  <a:cubicBezTo>
                    <a:pt x="176281" y="258945"/>
                    <a:pt x="175595" y="259174"/>
                    <a:pt x="174681" y="259174"/>
                  </a:cubicBezTo>
                  <a:cubicBezTo>
                    <a:pt x="160965" y="260546"/>
                    <a:pt x="147249" y="262832"/>
                    <a:pt x="133304" y="262146"/>
                  </a:cubicBezTo>
                  <a:cubicBezTo>
                    <a:pt x="124846" y="261231"/>
                    <a:pt x="120274" y="258031"/>
                    <a:pt x="121646" y="249573"/>
                  </a:cubicBezTo>
                  <a:close/>
                  <a:moveTo>
                    <a:pt x="392308" y="256202"/>
                  </a:moveTo>
                  <a:cubicBezTo>
                    <a:pt x="357332" y="258031"/>
                    <a:pt x="243490" y="253002"/>
                    <a:pt x="221544" y="254145"/>
                  </a:cubicBezTo>
                  <a:cubicBezTo>
                    <a:pt x="215143" y="254373"/>
                    <a:pt x="212629" y="251630"/>
                    <a:pt x="211486" y="245458"/>
                  </a:cubicBezTo>
                  <a:cubicBezTo>
                    <a:pt x="209200" y="232885"/>
                    <a:pt x="211943" y="220541"/>
                    <a:pt x="213772" y="208425"/>
                  </a:cubicBezTo>
                  <a:cubicBezTo>
                    <a:pt x="218801" y="176878"/>
                    <a:pt x="228402" y="147389"/>
                    <a:pt x="254234" y="125672"/>
                  </a:cubicBezTo>
                  <a:cubicBezTo>
                    <a:pt x="283723" y="100983"/>
                    <a:pt x="311612" y="96868"/>
                    <a:pt x="347731" y="107155"/>
                  </a:cubicBezTo>
                  <a:cubicBezTo>
                    <a:pt x="406939" y="118814"/>
                    <a:pt x="407396" y="200881"/>
                    <a:pt x="410139" y="238371"/>
                  </a:cubicBezTo>
                  <a:cubicBezTo>
                    <a:pt x="411053" y="253230"/>
                    <a:pt x="407396" y="255288"/>
                    <a:pt x="392308" y="256202"/>
                  </a:cubicBezTo>
                  <a:close/>
                  <a:moveTo>
                    <a:pt x="177424" y="767809"/>
                  </a:moveTo>
                  <a:cubicBezTo>
                    <a:pt x="153193" y="768723"/>
                    <a:pt x="129190" y="765066"/>
                    <a:pt x="105187" y="763466"/>
                  </a:cubicBezTo>
                  <a:cubicBezTo>
                    <a:pt x="84384" y="762094"/>
                    <a:pt x="77526" y="755465"/>
                    <a:pt x="67468" y="729861"/>
                  </a:cubicBezTo>
                  <a:cubicBezTo>
                    <a:pt x="67239" y="729176"/>
                    <a:pt x="67010" y="728490"/>
                    <a:pt x="67010" y="727804"/>
                  </a:cubicBezTo>
                  <a:cubicBezTo>
                    <a:pt x="67010" y="727575"/>
                    <a:pt x="66782" y="727347"/>
                    <a:pt x="66782" y="727118"/>
                  </a:cubicBezTo>
                  <a:cubicBezTo>
                    <a:pt x="66553" y="726661"/>
                    <a:pt x="66553" y="725975"/>
                    <a:pt x="66325" y="725289"/>
                  </a:cubicBezTo>
                  <a:cubicBezTo>
                    <a:pt x="66325" y="725061"/>
                    <a:pt x="66325" y="724832"/>
                    <a:pt x="66096" y="724604"/>
                  </a:cubicBezTo>
                  <a:cubicBezTo>
                    <a:pt x="65867" y="723689"/>
                    <a:pt x="65639" y="723003"/>
                    <a:pt x="65410" y="722089"/>
                  </a:cubicBezTo>
                  <a:cubicBezTo>
                    <a:pt x="65410" y="721860"/>
                    <a:pt x="65182" y="721632"/>
                    <a:pt x="65182" y="721175"/>
                  </a:cubicBezTo>
                  <a:cubicBezTo>
                    <a:pt x="64953" y="720489"/>
                    <a:pt x="64953" y="719803"/>
                    <a:pt x="64724" y="719117"/>
                  </a:cubicBezTo>
                  <a:cubicBezTo>
                    <a:pt x="64724" y="718660"/>
                    <a:pt x="64496" y="718203"/>
                    <a:pt x="64496" y="717746"/>
                  </a:cubicBezTo>
                  <a:cubicBezTo>
                    <a:pt x="64267" y="717060"/>
                    <a:pt x="64267" y="716603"/>
                    <a:pt x="64039" y="715917"/>
                  </a:cubicBezTo>
                  <a:cubicBezTo>
                    <a:pt x="64039" y="715460"/>
                    <a:pt x="63810" y="715002"/>
                    <a:pt x="63810" y="714545"/>
                  </a:cubicBezTo>
                  <a:cubicBezTo>
                    <a:pt x="63581" y="713631"/>
                    <a:pt x="63353" y="712716"/>
                    <a:pt x="63124" y="711573"/>
                  </a:cubicBezTo>
                  <a:cubicBezTo>
                    <a:pt x="62896" y="710888"/>
                    <a:pt x="62896" y="710430"/>
                    <a:pt x="62667" y="709745"/>
                  </a:cubicBezTo>
                  <a:cubicBezTo>
                    <a:pt x="62667" y="709287"/>
                    <a:pt x="62438" y="708830"/>
                    <a:pt x="62438" y="708144"/>
                  </a:cubicBezTo>
                  <a:cubicBezTo>
                    <a:pt x="62210" y="707459"/>
                    <a:pt x="62210" y="706773"/>
                    <a:pt x="61981" y="706087"/>
                  </a:cubicBezTo>
                  <a:cubicBezTo>
                    <a:pt x="61981" y="705630"/>
                    <a:pt x="61753" y="705401"/>
                    <a:pt x="61753" y="704944"/>
                  </a:cubicBezTo>
                  <a:cubicBezTo>
                    <a:pt x="61524" y="703344"/>
                    <a:pt x="61067" y="701744"/>
                    <a:pt x="60838" y="699915"/>
                  </a:cubicBezTo>
                  <a:cubicBezTo>
                    <a:pt x="60838" y="699686"/>
                    <a:pt x="60838" y="699686"/>
                    <a:pt x="60838" y="699458"/>
                  </a:cubicBezTo>
                  <a:cubicBezTo>
                    <a:pt x="60610" y="698543"/>
                    <a:pt x="60381" y="697629"/>
                    <a:pt x="60381" y="696714"/>
                  </a:cubicBezTo>
                  <a:cubicBezTo>
                    <a:pt x="60381" y="696486"/>
                    <a:pt x="60381" y="696257"/>
                    <a:pt x="60152" y="695800"/>
                  </a:cubicBezTo>
                  <a:cubicBezTo>
                    <a:pt x="59467" y="692600"/>
                    <a:pt x="59009" y="689171"/>
                    <a:pt x="58324" y="685742"/>
                  </a:cubicBezTo>
                  <a:cubicBezTo>
                    <a:pt x="58324" y="685742"/>
                    <a:pt x="58324" y="685742"/>
                    <a:pt x="58324" y="685742"/>
                  </a:cubicBezTo>
                  <a:cubicBezTo>
                    <a:pt x="42550" y="597273"/>
                    <a:pt x="18090" y="423309"/>
                    <a:pt x="16490" y="394962"/>
                  </a:cubicBezTo>
                  <a:cubicBezTo>
                    <a:pt x="15347" y="372331"/>
                    <a:pt x="13747" y="349700"/>
                    <a:pt x="14890" y="326840"/>
                  </a:cubicBezTo>
                  <a:cubicBezTo>
                    <a:pt x="16033" y="301465"/>
                    <a:pt x="28148" y="289121"/>
                    <a:pt x="53294" y="284091"/>
                  </a:cubicBezTo>
                  <a:cubicBezTo>
                    <a:pt x="86213" y="277233"/>
                    <a:pt x="119817" y="276319"/>
                    <a:pt x="153193" y="272890"/>
                  </a:cubicBezTo>
                  <a:cubicBezTo>
                    <a:pt x="273208" y="261003"/>
                    <a:pt x="393223" y="268089"/>
                    <a:pt x="513009" y="272661"/>
                  </a:cubicBezTo>
                  <a:cubicBezTo>
                    <a:pt x="531983" y="273347"/>
                    <a:pt x="550957" y="276776"/>
                    <a:pt x="569473" y="280205"/>
                  </a:cubicBezTo>
                  <a:cubicBezTo>
                    <a:pt x="601706" y="286377"/>
                    <a:pt x="615879" y="301236"/>
                    <a:pt x="616565" y="333698"/>
                  </a:cubicBezTo>
                  <a:cubicBezTo>
                    <a:pt x="617251" y="356329"/>
                    <a:pt x="614050" y="378960"/>
                    <a:pt x="611764" y="401592"/>
                  </a:cubicBezTo>
                  <a:cubicBezTo>
                    <a:pt x="607649" y="443883"/>
                    <a:pt x="603535" y="485945"/>
                    <a:pt x="598505" y="528008"/>
                  </a:cubicBezTo>
                  <a:cubicBezTo>
                    <a:pt x="590047" y="597045"/>
                    <a:pt x="579760" y="665853"/>
                    <a:pt x="563072" y="733290"/>
                  </a:cubicBezTo>
                  <a:cubicBezTo>
                    <a:pt x="558729" y="751121"/>
                    <a:pt x="561015" y="756150"/>
                    <a:pt x="534955" y="755693"/>
                  </a:cubicBezTo>
                  <a:cubicBezTo>
                    <a:pt x="529925" y="755693"/>
                    <a:pt x="524668" y="756150"/>
                    <a:pt x="519638" y="756379"/>
                  </a:cubicBezTo>
                  <a:cubicBezTo>
                    <a:pt x="514609" y="756608"/>
                    <a:pt x="509351" y="756379"/>
                    <a:pt x="504322" y="756379"/>
                  </a:cubicBezTo>
                  <a:cubicBezTo>
                    <a:pt x="504322" y="756150"/>
                    <a:pt x="504322" y="755922"/>
                    <a:pt x="504322" y="755693"/>
                  </a:cubicBezTo>
                  <a:cubicBezTo>
                    <a:pt x="455402" y="757979"/>
                    <a:pt x="406253" y="760494"/>
                    <a:pt x="357332" y="762094"/>
                  </a:cubicBezTo>
                  <a:cubicBezTo>
                    <a:pt x="297211" y="764609"/>
                    <a:pt x="237317" y="765752"/>
                    <a:pt x="177424" y="767809"/>
                  </a:cubicBezTo>
                  <a:close/>
                </a:path>
              </a:pathLst>
            </a:custGeom>
            <a:solidFill>
              <a:srgbClr val="000000"/>
            </a:solidFill>
            <a:ln w="2286" cap="flat">
              <a:noFill/>
              <a:prstDash val="solid"/>
              <a:miter/>
            </a:ln>
          </p:spPr>
          <p:txBody>
            <a:bodyPr rtlCol="0" anchor="ctr"/>
            <a:lstStyle/>
            <a:p>
              <a:endParaRPr lang="en-US"/>
            </a:p>
          </p:txBody>
        </p:sp>
        <p:sp>
          <p:nvSpPr>
            <p:cNvPr id="120" name="Freeform 570">
              <a:extLst>
                <a:ext uri="{FF2B5EF4-FFF2-40B4-BE49-F238E27FC236}">
                  <a16:creationId xmlns:a16="http://schemas.microsoft.com/office/drawing/2014/main" id="{B115F8EB-D911-6592-2EC4-E56530700DDE}"/>
                </a:ext>
              </a:extLst>
            </p:cNvPr>
            <p:cNvSpPr/>
            <p:nvPr/>
          </p:nvSpPr>
          <p:spPr>
            <a:xfrm>
              <a:off x="6391045" y="3196285"/>
              <a:ext cx="38147" cy="142417"/>
            </a:xfrm>
            <a:custGeom>
              <a:avLst/>
              <a:gdLst>
                <a:gd name="connsiteX0" fmla="*/ 17122 w 38147"/>
                <a:gd name="connsiteY0" fmla="*/ 142418 h 142417"/>
                <a:gd name="connsiteX1" fmla="*/ 18951 w 38147"/>
                <a:gd name="connsiteY1" fmla="*/ 138760 h 142417"/>
                <a:gd name="connsiteX2" fmla="*/ 17808 w 38147"/>
                <a:gd name="connsiteY2" fmla="*/ 134417 h 142417"/>
                <a:gd name="connsiteX3" fmla="*/ 35182 w 38147"/>
                <a:gd name="connsiteY3" fmla="*/ 11659 h 142417"/>
                <a:gd name="connsiteX4" fmla="*/ 35639 w 38147"/>
                <a:gd name="connsiteY4" fmla="*/ 0 h 142417"/>
                <a:gd name="connsiteX5" fmla="*/ 17122 w 38147"/>
                <a:gd name="connsiteY5" fmla="*/ 142418 h 14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47" h="142417">
                  <a:moveTo>
                    <a:pt x="17122" y="142418"/>
                  </a:moveTo>
                  <a:cubicBezTo>
                    <a:pt x="18265" y="139903"/>
                    <a:pt x="18951" y="139217"/>
                    <a:pt x="18951" y="138760"/>
                  </a:cubicBezTo>
                  <a:cubicBezTo>
                    <a:pt x="18722" y="137389"/>
                    <a:pt x="18265" y="136017"/>
                    <a:pt x="17808" y="134417"/>
                  </a:cubicBezTo>
                  <a:cubicBezTo>
                    <a:pt x="7064" y="91211"/>
                    <a:pt x="11636" y="50063"/>
                    <a:pt x="35182" y="11659"/>
                  </a:cubicBezTo>
                  <a:cubicBezTo>
                    <a:pt x="37239" y="8458"/>
                    <a:pt x="40439" y="4115"/>
                    <a:pt x="35639" y="0"/>
                  </a:cubicBezTo>
                  <a:cubicBezTo>
                    <a:pt x="-1852" y="26060"/>
                    <a:pt x="-12596" y="106070"/>
                    <a:pt x="17122" y="142418"/>
                  </a:cubicBezTo>
                  <a:close/>
                </a:path>
              </a:pathLst>
            </a:custGeom>
            <a:solidFill>
              <a:srgbClr val="000000"/>
            </a:solidFill>
            <a:ln w="2286" cap="flat">
              <a:noFill/>
              <a:prstDash val="solid"/>
              <a:miter/>
            </a:ln>
          </p:spPr>
          <p:txBody>
            <a:bodyPr rtlCol="0" anchor="ctr"/>
            <a:lstStyle/>
            <a:p>
              <a:endParaRPr lang="en-US"/>
            </a:p>
          </p:txBody>
        </p:sp>
        <p:sp>
          <p:nvSpPr>
            <p:cNvPr id="121" name="Freeform 571">
              <a:extLst>
                <a:ext uri="{FF2B5EF4-FFF2-40B4-BE49-F238E27FC236}">
                  <a16:creationId xmlns:a16="http://schemas.microsoft.com/office/drawing/2014/main" id="{61FF02B9-04DB-7F31-CBB8-6C3CC87A0C7B}"/>
                </a:ext>
              </a:extLst>
            </p:cNvPr>
            <p:cNvSpPr/>
            <p:nvPr/>
          </p:nvSpPr>
          <p:spPr>
            <a:xfrm>
              <a:off x="7497344" y="3355710"/>
              <a:ext cx="74219" cy="91577"/>
            </a:xfrm>
            <a:custGeom>
              <a:avLst/>
              <a:gdLst>
                <a:gd name="connsiteX0" fmla="*/ 42393 w 74219"/>
                <a:gd name="connsiteY0" fmla="*/ 63231 h 91577"/>
                <a:gd name="connsiteX1" fmla="*/ 73712 w 74219"/>
                <a:gd name="connsiteY1" fmla="*/ 8595 h 91577"/>
                <a:gd name="connsiteX2" fmla="*/ 71883 w 74219"/>
                <a:gd name="connsiteY2" fmla="*/ 594 h 91577"/>
                <a:gd name="connsiteX3" fmla="*/ 64339 w 74219"/>
                <a:gd name="connsiteY3" fmla="*/ 5852 h 91577"/>
                <a:gd name="connsiteX4" fmla="*/ 3074 w 74219"/>
                <a:gd name="connsiteY4" fmla="*/ 80604 h 91577"/>
                <a:gd name="connsiteX5" fmla="*/ 788 w 74219"/>
                <a:gd name="connsiteY5" fmla="*/ 88148 h 91577"/>
                <a:gd name="connsiteX6" fmla="*/ 6503 w 74219"/>
                <a:gd name="connsiteY6" fmla="*/ 91577 h 91577"/>
                <a:gd name="connsiteX7" fmla="*/ 18162 w 74219"/>
                <a:gd name="connsiteY7" fmla="*/ 85405 h 91577"/>
                <a:gd name="connsiteX8" fmla="*/ 42393 w 74219"/>
                <a:gd name="connsiteY8" fmla="*/ 63231 h 9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19" h="91577">
                  <a:moveTo>
                    <a:pt x="42393" y="63231"/>
                  </a:moveTo>
                  <a:cubicBezTo>
                    <a:pt x="56109" y="47000"/>
                    <a:pt x="69140" y="30084"/>
                    <a:pt x="73712" y="8595"/>
                  </a:cubicBezTo>
                  <a:cubicBezTo>
                    <a:pt x="74397" y="5624"/>
                    <a:pt x="74855" y="1966"/>
                    <a:pt x="71883" y="594"/>
                  </a:cubicBezTo>
                  <a:cubicBezTo>
                    <a:pt x="67311" y="-1463"/>
                    <a:pt x="65711" y="2195"/>
                    <a:pt x="64339" y="5852"/>
                  </a:cubicBezTo>
                  <a:cubicBezTo>
                    <a:pt x="51080" y="36713"/>
                    <a:pt x="34392" y="64602"/>
                    <a:pt x="3074" y="80604"/>
                  </a:cubicBezTo>
                  <a:cubicBezTo>
                    <a:pt x="560" y="81976"/>
                    <a:pt x="-1041" y="85176"/>
                    <a:pt x="788" y="88148"/>
                  </a:cubicBezTo>
                  <a:cubicBezTo>
                    <a:pt x="1703" y="89748"/>
                    <a:pt x="4217" y="90206"/>
                    <a:pt x="6503" y="91577"/>
                  </a:cubicBezTo>
                  <a:cubicBezTo>
                    <a:pt x="10389" y="89520"/>
                    <a:pt x="14733" y="87920"/>
                    <a:pt x="18162" y="85405"/>
                  </a:cubicBezTo>
                  <a:cubicBezTo>
                    <a:pt x="26391" y="78090"/>
                    <a:pt x="35535" y="71460"/>
                    <a:pt x="42393" y="63231"/>
                  </a:cubicBezTo>
                  <a:close/>
                </a:path>
              </a:pathLst>
            </a:custGeom>
            <a:solidFill>
              <a:srgbClr val="000000"/>
            </a:solidFill>
            <a:ln w="2286" cap="flat">
              <a:noFill/>
              <a:prstDash val="solid"/>
              <a:miter/>
            </a:ln>
          </p:spPr>
          <p:txBody>
            <a:bodyPr rtlCol="0" anchor="ctr"/>
            <a:lstStyle/>
            <a:p>
              <a:endParaRPr lang="en-US"/>
            </a:p>
          </p:txBody>
        </p:sp>
        <p:sp>
          <p:nvSpPr>
            <p:cNvPr id="122" name="Freeform 572">
              <a:extLst>
                <a:ext uri="{FF2B5EF4-FFF2-40B4-BE49-F238E27FC236}">
                  <a16:creationId xmlns:a16="http://schemas.microsoft.com/office/drawing/2014/main" id="{3CFEB364-18F5-16C7-AF4F-F0A652DC03E3}"/>
                </a:ext>
              </a:extLst>
            </p:cNvPr>
            <p:cNvSpPr/>
            <p:nvPr/>
          </p:nvSpPr>
          <p:spPr>
            <a:xfrm>
              <a:off x="6919759" y="3852824"/>
              <a:ext cx="114771" cy="13944"/>
            </a:xfrm>
            <a:custGeom>
              <a:avLst/>
              <a:gdLst>
                <a:gd name="connsiteX0" fmla="*/ 14 w 114771"/>
                <a:gd name="connsiteY0" fmla="*/ 5258 h 13944"/>
                <a:gd name="connsiteX1" fmla="*/ 3443 w 114771"/>
                <a:gd name="connsiteY1" fmla="*/ 10058 h 13944"/>
                <a:gd name="connsiteX2" fmla="*/ 16016 w 114771"/>
                <a:gd name="connsiteY2" fmla="*/ 13030 h 13944"/>
                <a:gd name="connsiteX3" fmla="*/ 109742 w 114771"/>
                <a:gd name="connsiteY3" fmla="*/ 13945 h 13944"/>
                <a:gd name="connsiteX4" fmla="*/ 114771 w 114771"/>
                <a:gd name="connsiteY4" fmla="*/ 10744 h 13944"/>
                <a:gd name="connsiteX5" fmla="*/ 5501 w 114771"/>
                <a:gd name="connsiteY5" fmla="*/ 0 h 13944"/>
                <a:gd name="connsiteX6" fmla="*/ 14 w 114771"/>
                <a:gd name="connsiteY6" fmla="*/ 5258 h 1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771" h="13944">
                  <a:moveTo>
                    <a:pt x="14" y="5258"/>
                  </a:moveTo>
                  <a:cubicBezTo>
                    <a:pt x="243" y="7087"/>
                    <a:pt x="1843" y="9601"/>
                    <a:pt x="3443" y="10058"/>
                  </a:cubicBezTo>
                  <a:cubicBezTo>
                    <a:pt x="7558" y="11659"/>
                    <a:pt x="11901" y="13259"/>
                    <a:pt x="16016" y="13030"/>
                  </a:cubicBezTo>
                  <a:cubicBezTo>
                    <a:pt x="47334" y="11201"/>
                    <a:pt x="78653" y="13945"/>
                    <a:pt x="109742" y="13945"/>
                  </a:cubicBezTo>
                  <a:cubicBezTo>
                    <a:pt x="110657" y="13945"/>
                    <a:pt x="111800" y="12802"/>
                    <a:pt x="114771" y="10744"/>
                  </a:cubicBezTo>
                  <a:cubicBezTo>
                    <a:pt x="78195" y="-1600"/>
                    <a:pt x="41391" y="1829"/>
                    <a:pt x="5501" y="0"/>
                  </a:cubicBezTo>
                  <a:cubicBezTo>
                    <a:pt x="2300" y="0"/>
                    <a:pt x="-214" y="1829"/>
                    <a:pt x="14" y="5258"/>
                  </a:cubicBezTo>
                  <a:close/>
                </a:path>
              </a:pathLst>
            </a:custGeom>
            <a:solidFill>
              <a:srgbClr val="000000"/>
            </a:solidFill>
            <a:ln w="2286" cap="flat">
              <a:noFill/>
              <a:prstDash val="solid"/>
              <a:miter/>
            </a:ln>
          </p:spPr>
          <p:txBody>
            <a:bodyPr rtlCol="0" anchor="ctr"/>
            <a:lstStyle/>
            <a:p>
              <a:endParaRPr lang="en-US"/>
            </a:p>
          </p:txBody>
        </p:sp>
        <p:sp>
          <p:nvSpPr>
            <p:cNvPr id="123" name="Freeform 573">
              <a:extLst>
                <a:ext uri="{FF2B5EF4-FFF2-40B4-BE49-F238E27FC236}">
                  <a16:creationId xmlns:a16="http://schemas.microsoft.com/office/drawing/2014/main" id="{73974C56-6047-2642-BB35-483244E120C1}"/>
                </a:ext>
              </a:extLst>
            </p:cNvPr>
            <p:cNvSpPr/>
            <p:nvPr/>
          </p:nvSpPr>
          <p:spPr>
            <a:xfrm>
              <a:off x="6403595" y="3862425"/>
              <a:ext cx="457" cy="457"/>
            </a:xfrm>
            <a:custGeom>
              <a:avLst/>
              <a:gdLst>
                <a:gd name="connsiteX0" fmla="*/ 0 w 457"/>
                <a:gd name="connsiteY0" fmla="*/ 0 h 457"/>
                <a:gd name="connsiteX1" fmla="*/ 0 w 457"/>
                <a:gd name="connsiteY1" fmla="*/ 457 h 457"/>
                <a:gd name="connsiteX2" fmla="*/ 457 w 457"/>
                <a:gd name="connsiteY2" fmla="*/ 457 h 457"/>
                <a:gd name="connsiteX3" fmla="*/ 0 w 457"/>
                <a:gd name="connsiteY3" fmla="*/ 0 h 457"/>
              </a:gdLst>
              <a:ahLst/>
              <a:cxnLst>
                <a:cxn ang="0">
                  <a:pos x="connsiteX0" y="connsiteY0"/>
                </a:cxn>
                <a:cxn ang="0">
                  <a:pos x="connsiteX1" y="connsiteY1"/>
                </a:cxn>
                <a:cxn ang="0">
                  <a:pos x="connsiteX2" y="connsiteY2"/>
                </a:cxn>
                <a:cxn ang="0">
                  <a:pos x="connsiteX3" y="connsiteY3"/>
                </a:cxn>
              </a:cxnLst>
              <a:rect l="l" t="t" r="r" b="b"/>
              <a:pathLst>
                <a:path w="457" h="457">
                  <a:moveTo>
                    <a:pt x="0" y="0"/>
                  </a:moveTo>
                  <a:cubicBezTo>
                    <a:pt x="0" y="229"/>
                    <a:pt x="0" y="229"/>
                    <a:pt x="0" y="457"/>
                  </a:cubicBezTo>
                  <a:cubicBezTo>
                    <a:pt x="229" y="457"/>
                    <a:pt x="457" y="457"/>
                    <a:pt x="457" y="457"/>
                  </a:cubicBezTo>
                  <a:cubicBezTo>
                    <a:pt x="457" y="457"/>
                    <a:pt x="0" y="0"/>
                    <a:pt x="0" y="0"/>
                  </a:cubicBezTo>
                  <a:close/>
                </a:path>
              </a:pathLst>
            </a:custGeom>
            <a:solidFill>
              <a:srgbClr val="000000"/>
            </a:solidFill>
            <a:ln w="2286" cap="flat">
              <a:noFill/>
              <a:prstDash val="solid"/>
              <a:miter/>
            </a:ln>
          </p:spPr>
          <p:txBody>
            <a:bodyPr rtlCol="0" anchor="ctr"/>
            <a:lstStyle/>
            <a:p>
              <a:endParaRPr lang="en-US"/>
            </a:p>
          </p:txBody>
        </p:sp>
        <p:sp>
          <p:nvSpPr>
            <p:cNvPr id="124" name="Freeform 574">
              <a:extLst>
                <a:ext uri="{FF2B5EF4-FFF2-40B4-BE49-F238E27FC236}">
                  <a16:creationId xmlns:a16="http://schemas.microsoft.com/office/drawing/2014/main" id="{E87629A0-515D-E36F-1E9A-2C5C51CA11AC}"/>
                </a:ext>
              </a:extLst>
            </p:cNvPr>
            <p:cNvSpPr/>
            <p:nvPr/>
          </p:nvSpPr>
          <p:spPr>
            <a:xfrm>
              <a:off x="6309375" y="3858363"/>
              <a:ext cx="94220" cy="13434"/>
            </a:xfrm>
            <a:custGeom>
              <a:avLst/>
              <a:gdLst>
                <a:gd name="connsiteX0" fmla="*/ 37 w 94220"/>
                <a:gd name="connsiteY0" fmla="*/ 7262 h 13434"/>
                <a:gd name="connsiteX1" fmla="*/ 6209 w 94220"/>
                <a:gd name="connsiteY1" fmla="*/ 12749 h 13434"/>
                <a:gd name="connsiteX2" fmla="*/ 10553 w 94220"/>
                <a:gd name="connsiteY2" fmla="*/ 13206 h 13434"/>
                <a:gd name="connsiteX3" fmla="*/ 85305 w 94220"/>
                <a:gd name="connsiteY3" fmla="*/ 13434 h 13434"/>
                <a:gd name="connsiteX4" fmla="*/ 94220 w 94220"/>
                <a:gd name="connsiteY4" fmla="*/ 4062 h 13434"/>
                <a:gd name="connsiteX5" fmla="*/ 83933 w 94220"/>
                <a:gd name="connsiteY5" fmla="*/ 2919 h 13434"/>
                <a:gd name="connsiteX6" fmla="*/ 7352 w 94220"/>
                <a:gd name="connsiteY6" fmla="*/ 861 h 13434"/>
                <a:gd name="connsiteX7" fmla="*/ 37 w 94220"/>
                <a:gd name="connsiteY7" fmla="*/ 7262 h 1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20" h="13434">
                  <a:moveTo>
                    <a:pt x="37" y="7262"/>
                  </a:moveTo>
                  <a:cubicBezTo>
                    <a:pt x="494" y="10005"/>
                    <a:pt x="3009" y="12291"/>
                    <a:pt x="6209" y="12749"/>
                  </a:cubicBezTo>
                  <a:cubicBezTo>
                    <a:pt x="7581" y="12977"/>
                    <a:pt x="9181" y="13206"/>
                    <a:pt x="10553" y="13206"/>
                  </a:cubicBezTo>
                  <a:cubicBezTo>
                    <a:pt x="35470" y="13206"/>
                    <a:pt x="60387" y="13206"/>
                    <a:pt x="85305" y="13434"/>
                  </a:cubicBezTo>
                  <a:cubicBezTo>
                    <a:pt x="92163" y="13434"/>
                    <a:pt x="93534" y="9320"/>
                    <a:pt x="94220" y="4062"/>
                  </a:cubicBezTo>
                  <a:cubicBezTo>
                    <a:pt x="90791" y="3833"/>
                    <a:pt x="87362" y="3605"/>
                    <a:pt x="83933" y="2919"/>
                  </a:cubicBezTo>
                  <a:cubicBezTo>
                    <a:pt x="58559" y="-1425"/>
                    <a:pt x="32955" y="176"/>
                    <a:pt x="7352" y="861"/>
                  </a:cubicBezTo>
                  <a:cubicBezTo>
                    <a:pt x="3466" y="1319"/>
                    <a:pt x="-420" y="2462"/>
                    <a:pt x="37" y="7262"/>
                  </a:cubicBezTo>
                  <a:close/>
                </a:path>
              </a:pathLst>
            </a:custGeom>
            <a:solidFill>
              <a:srgbClr val="000000"/>
            </a:solidFill>
            <a:ln w="2286" cap="flat">
              <a:noFill/>
              <a:prstDash val="solid"/>
              <a:miter/>
            </a:ln>
          </p:spPr>
          <p:txBody>
            <a:bodyPr rtlCol="0" anchor="ctr"/>
            <a:lstStyle/>
            <a:p>
              <a:endParaRPr lang="en-US"/>
            </a:p>
          </p:txBody>
        </p:sp>
        <p:sp>
          <p:nvSpPr>
            <p:cNvPr id="125" name="Freeform 575">
              <a:extLst>
                <a:ext uri="{FF2B5EF4-FFF2-40B4-BE49-F238E27FC236}">
                  <a16:creationId xmlns:a16="http://schemas.microsoft.com/office/drawing/2014/main" id="{B9ADC15A-5ECA-EEC4-6E65-916F80A40EAB}"/>
                </a:ext>
              </a:extLst>
            </p:cNvPr>
            <p:cNvSpPr/>
            <p:nvPr/>
          </p:nvSpPr>
          <p:spPr>
            <a:xfrm>
              <a:off x="6990579" y="3221145"/>
              <a:ext cx="31797" cy="59493"/>
            </a:xfrm>
            <a:custGeom>
              <a:avLst/>
              <a:gdLst>
                <a:gd name="connsiteX0" fmla="*/ 30007 w 31797"/>
                <a:gd name="connsiteY0" fmla="*/ 10344 h 59493"/>
                <a:gd name="connsiteX1" fmla="*/ 30465 w 31797"/>
                <a:gd name="connsiteY1" fmla="*/ 2572 h 59493"/>
                <a:gd name="connsiteX2" fmla="*/ 20863 w 31797"/>
                <a:gd name="connsiteY2" fmla="*/ 1886 h 59493"/>
                <a:gd name="connsiteX3" fmla="*/ 289 w 31797"/>
                <a:gd name="connsiteY3" fmla="*/ 59493 h 59493"/>
                <a:gd name="connsiteX4" fmla="*/ 30007 w 31797"/>
                <a:gd name="connsiteY4" fmla="*/ 10344 h 59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97" h="59493">
                  <a:moveTo>
                    <a:pt x="30007" y="10344"/>
                  </a:moveTo>
                  <a:cubicBezTo>
                    <a:pt x="32065" y="8287"/>
                    <a:pt x="32522" y="5086"/>
                    <a:pt x="30465" y="2572"/>
                  </a:cubicBezTo>
                  <a:cubicBezTo>
                    <a:pt x="27493" y="-1086"/>
                    <a:pt x="24064" y="-400"/>
                    <a:pt x="20863" y="1886"/>
                  </a:cubicBezTo>
                  <a:cubicBezTo>
                    <a:pt x="1890" y="16745"/>
                    <a:pt x="-1082" y="37319"/>
                    <a:pt x="289" y="59493"/>
                  </a:cubicBezTo>
                  <a:cubicBezTo>
                    <a:pt x="9891" y="42805"/>
                    <a:pt x="15377" y="23832"/>
                    <a:pt x="30007" y="10344"/>
                  </a:cubicBezTo>
                  <a:close/>
                </a:path>
              </a:pathLst>
            </a:custGeom>
            <a:solidFill>
              <a:srgbClr val="000000"/>
            </a:solidFill>
            <a:ln w="2286" cap="flat">
              <a:noFill/>
              <a:prstDash val="solid"/>
              <a:miter/>
            </a:ln>
          </p:spPr>
          <p:txBody>
            <a:bodyPr rtlCol="0" anchor="ctr"/>
            <a:lstStyle/>
            <a:p>
              <a:endParaRPr lang="en-US"/>
            </a:p>
          </p:txBody>
        </p:sp>
        <p:sp>
          <p:nvSpPr>
            <p:cNvPr id="126" name="Freeform 576">
              <a:extLst>
                <a:ext uri="{FF2B5EF4-FFF2-40B4-BE49-F238E27FC236}">
                  <a16:creationId xmlns:a16="http://schemas.microsoft.com/office/drawing/2014/main" id="{C23487D9-759F-3B65-C824-39E8045F89A5}"/>
                </a:ext>
              </a:extLst>
            </p:cNvPr>
            <p:cNvSpPr/>
            <p:nvPr/>
          </p:nvSpPr>
          <p:spPr>
            <a:xfrm>
              <a:off x="7302657" y="3869631"/>
              <a:ext cx="56714" cy="14540"/>
            </a:xfrm>
            <a:custGeom>
              <a:avLst/>
              <a:gdLst>
                <a:gd name="connsiteX0" fmla="*/ 22 w 56714"/>
                <a:gd name="connsiteY0" fmla="*/ 3996 h 14540"/>
                <a:gd name="connsiteX1" fmla="*/ 2765 w 56714"/>
                <a:gd name="connsiteY1" fmla="*/ 9254 h 14540"/>
                <a:gd name="connsiteX2" fmla="*/ 56258 w 56714"/>
                <a:gd name="connsiteY2" fmla="*/ 12683 h 14540"/>
                <a:gd name="connsiteX3" fmla="*/ 56715 w 56714"/>
                <a:gd name="connsiteY3" fmla="*/ 8111 h 14540"/>
                <a:gd name="connsiteX4" fmla="*/ 6652 w 56714"/>
                <a:gd name="connsiteY4" fmla="*/ 110 h 14540"/>
                <a:gd name="connsiteX5" fmla="*/ 22 w 56714"/>
                <a:gd name="connsiteY5" fmla="*/ 3996 h 1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4" h="14540">
                  <a:moveTo>
                    <a:pt x="22" y="3996"/>
                  </a:moveTo>
                  <a:cubicBezTo>
                    <a:pt x="-206" y="5825"/>
                    <a:pt x="1394" y="9025"/>
                    <a:pt x="2765" y="9254"/>
                  </a:cubicBezTo>
                  <a:cubicBezTo>
                    <a:pt x="20596" y="14283"/>
                    <a:pt x="38427" y="16340"/>
                    <a:pt x="56258" y="12683"/>
                  </a:cubicBezTo>
                  <a:cubicBezTo>
                    <a:pt x="56486" y="11082"/>
                    <a:pt x="56486" y="9711"/>
                    <a:pt x="56715" y="8111"/>
                  </a:cubicBezTo>
                  <a:cubicBezTo>
                    <a:pt x="40027" y="5367"/>
                    <a:pt x="23339" y="2624"/>
                    <a:pt x="6652" y="110"/>
                  </a:cubicBezTo>
                  <a:cubicBezTo>
                    <a:pt x="3451" y="-348"/>
                    <a:pt x="251" y="567"/>
                    <a:pt x="22" y="3996"/>
                  </a:cubicBezTo>
                  <a:close/>
                </a:path>
              </a:pathLst>
            </a:custGeom>
            <a:solidFill>
              <a:srgbClr val="000000"/>
            </a:solidFill>
            <a:ln w="2286" cap="flat">
              <a:noFill/>
              <a:prstDash val="solid"/>
              <a:miter/>
            </a:ln>
          </p:spPr>
          <p:txBody>
            <a:bodyPr rtlCol="0" anchor="ctr"/>
            <a:lstStyle/>
            <a:p>
              <a:endParaRPr lang="en-US"/>
            </a:p>
          </p:txBody>
        </p:sp>
        <p:sp>
          <p:nvSpPr>
            <p:cNvPr id="127" name="Freeform 577">
              <a:extLst>
                <a:ext uri="{FF2B5EF4-FFF2-40B4-BE49-F238E27FC236}">
                  <a16:creationId xmlns:a16="http://schemas.microsoft.com/office/drawing/2014/main" id="{E722F4A2-5A9E-25E9-902F-2B6532B37F4B}"/>
                </a:ext>
              </a:extLst>
            </p:cNvPr>
            <p:cNvSpPr/>
            <p:nvPr/>
          </p:nvSpPr>
          <p:spPr>
            <a:xfrm>
              <a:off x="7359130" y="3213657"/>
              <a:ext cx="131000" cy="135562"/>
            </a:xfrm>
            <a:custGeom>
              <a:avLst/>
              <a:gdLst>
                <a:gd name="connsiteX0" fmla="*/ 64935 w 131000"/>
                <a:gd name="connsiteY0" fmla="*/ 135561 h 135562"/>
                <a:gd name="connsiteX1" fmla="*/ 131000 w 131000"/>
                <a:gd name="connsiteY1" fmla="*/ 65152 h 135562"/>
                <a:gd name="connsiteX2" fmla="*/ 72479 w 131000"/>
                <a:gd name="connsiteY2" fmla="*/ 1 h 135562"/>
                <a:gd name="connsiteX3" fmla="*/ 12 w 131000"/>
                <a:gd name="connsiteY3" fmla="*/ 67438 h 135562"/>
                <a:gd name="connsiteX4" fmla="*/ 64935 w 131000"/>
                <a:gd name="connsiteY4" fmla="*/ 135561 h 135562"/>
                <a:gd name="connsiteX5" fmla="*/ 72250 w 131000"/>
                <a:gd name="connsiteY5" fmla="*/ 13488 h 135562"/>
                <a:gd name="connsiteX6" fmla="*/ 117284 w 131000"/>
                <a:gd name="connsiteY6" fmla="*/ 65838 h 135562"/>
                <a:gd name="connsiteX7" fmla="*/ 65621 w 131000"/>
                <a:gd name="connsiteY7" fmla="*/ 121388 h 135562"/>
                <a:gd name="connsiteX8" fmla="*/ 16929 w 131000"/>
                <a:gd name="connsiteY8" fmla="*/ 71553 h 135562"/>
                <a:gd name="connsiteX9" fmla="*/ 72250 w 131000"/>
                <a:gd name="connsiteY9" fmla="*/ 13488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00" h="135562">
                  <a:moveTo>
                    <a:pt x="64935" y="135561"/>
                  </a:moveTo>
                  <a:cubicBezTo>
                    <a:pt x="114541" y="132361"/>
                    <a:pt x="131000" y="98528"/>
                    <a:pt x="131000" y="65152"/>
                  </a:cubicBezTo>
                  <a:cubicBezTo>
                    <a:pt x="131000" y="34977"/>
                    <a:pt x="115455" y="1"/>
                    <a:pt x="72479" y="1"/>
                  </a:cubicBezTo>
                  <a:cubicBezTo>
                    <a:pt x="27216" y="-228"/>
                    <a:pt x="-673" y="29262"/>
                    <a:pt x="12" y="67438"/>
                  </a:cubicBezTo>
                  <a:cubicBezTo>
                    <a:pt x="698" y="107900"/>
                    <a:pt x="27444" y="135790"/>
                    <a:pt x="64935" y="135561"/>
                  </a:cubicBezTo>
                  <a:close/>
                  <a:moveTo>
                    <a:pt x="72250" y="13488"/>
                  </a:moveTo>
                  <a:cubicBezTo>
                    <a:pt x="95567" y="12574"/>
                    <a:pt x="117284" y="37949"/>
                    <a:pt x="117284" y="65838"/>
                  </a:cubicBezTo>
                  <a:cubicBezTo>
                    <a:pt x="117284" y="93727"/>
                    <a:pt x="91681" y="121159"/>
                    <a:pt x="65621" y="121388"/>
                  </a:cubicBezTo>
                  <a:cubicBezTo>
                    <a:pt x="37274" y="121616"/>
                    <a:pt x="17386" y="101042"/>
                    <a:pt x="16929" y="71553"/>
                  </a:cubicBezTo>
                  <a:cubicBezTo>
                    <a:pt x="16243" y="39320"/>
                    <a:pt x="39560" y="14631"/>
                    <a:pt x="72250" y="13488"/>
                  </a:cubicBezTo>
                  <a:close/>
                </a:path>
              </a:pathLst>
            </a:custGeom>
            <a:solidFill>
              <a:srgbClr val="000000"/>
            </a:solidFill>
            <a:ln w="2286" cap="flat">
              <a:noFill/>
              <a:prstDash val="solid"/>
              <a:miter/>
            </a:ln>
          </p:spPr>
          <p:txBody>
            <a:bodyPr rtlCol="0" anchor="ctr"/>
            <a:lstStyle/>
            <a:p>
              <a:endParaRPr lang="en-US"/>
            </a:p>
          </p:txBody>
        </p:sp>
        <p:sp>
          <p:nvSpPr>
            <p:cNvPr id="128" name="Freeform 578">
              <a:extLst>
                <a:ext uri="{FF2B5EF4-FFF2-40B4-BE49-F238E27FC236}">
                  <a16:creationId xmlns:a16="http://schemas.microsoft.com/office/drawing/2014/main" id="{CCF643C4-C1A7-6698-BF66-551C58868C63}"/>
                </a:ext>
              </a:extLst>
            </p:cNvPr>
            <p:cNvSpPr/>
            <p:nvPr/>
          </p:nvSpPr>
          <p:spPr>
            <a:xfrm>
              <a:off x="6560926" y="3473663"/>
              <a:ext cx="201426" cy="293483"/>
            </a:xfrm>
            <a:custGeom>
              <a:avLst/>
              <a:gdLst>
                <a:gd name="connsiteX0" fmla="*/ 39036 w 201426"/>
                <a:gd name="connsiteY0" fmla="*/ 158790 h 293483"/>
                <a:gd name="connsiteX1" fmla="*/ 66468 w 201426"/>
                <a:gd name="connsiteY1" fmla="*/ 200396 h 293483"/>
                <a:gd name="connsiteX2" fmla="*/ 66468 w 201426"/>
                <a:gd name="connsiteY2" fmla="*/ 231942 h 293483"/>
                <a:gd name="connsiteX3" fmla="*/ 66697 w 201426"/>
                <a:gd name="connsiteY3" fmla="*/ 273548 h 293483"/>
                <a:gd name="connsiteX4" fmla="*/ 86813 w 201426"/>
                <a:gd name="connsiteY4" fmla="*/ 293207 h 293483"/>
                <a:gd name="connsiteX5" fmla="*/ 117446 w 201426"/>
                <a:gd name="connsiteY5" fmla="*/ 293436 h 293483"/>
                <a:gd name="connsiteX6" fmla="*/ 136648 w 201426"/>
                <a:gd name="connsiteY6" fmla="*/ 276748 h 293483"/>
                <a:gd name="connsiteX7" fmla="*/ 138934 w 201426"/>
                <a:gd name="connsiteY7" fmla="*/ 261660 h 293483"/>
                <a:gd name="connsiteX8" fmla="*/ 141906 w 201426"/>
                <a:gd name="connsiteY8" fmla="*/ 193766 h 293483"/>
                <a:gd name="connsiteX9" fmla="*/ 151507 w 201426"/>
                <a:gd name="connsiteY9" fmla="*/ 172506 h 293483"/>
                <a:gd name="connsiteX10" fmla="*/ 201342 w 201426"/>
                <a:gd name="connsiteY10" fmla="*/ 81524 h 293483"/>
                <a:gd name="connsiteX11" fmla="*/ 124761 w 201426"/>
                <a:gd name="connsiteY11" fmla="*/ 1514 h 293483"/>
                <a:gd name="connsiteX12" fmla="*/ 10004 w 201426"/>
                <a:gd name="connsiteY12" fmla="*/ 51806 h 293483"/>
                <a:gd name="connsiteX13" fmla="*/ 39036 w 201426"/>
                <a:gd name="connsiteY13" fmla="*/ 158790 h 293483"/>
                <a:gd name="connsiteX14" fmla="*/ 62582 w 201426"/>
                <a:gd name="connsiteY14" fmla="*/ 21859 h 293483"/>
                <a:gd name="connsiteX15" fmla="*/ 170710 w 201426"/>
                <a:gd name="connsiteY15" fmla="*/ 39918 h 293483"/>
                <a:gd name="connsiteX16" fmla="*/ 173224 w 201426"/>
                <a:gd name="connsiteY16" fmla="*/ 42662 h 293483"/>
                <a:gd name="connsiteX17" fmla="*/ 174367 w 201426"/>
                <a:gd name="connsiteY17" fmla="*/ 44033 h 293483"/>
                <a:gd name="connsiteX18" fmla="*/ 175739 w 201426"/>
                <a:gd name="connsiteY18" fmla="*/ 45633 h 293483"/>
                <a:gd name="connsiteX19" fmla="*/ 176653 w 201426"/>
                <a:gd name="connsiteY19" fmla="*/ 47005 h 293483"/>
                <a:gd name="connsiteX20" fmla="*/ 177796 w 201426"/>
                <a:gd name="connsiteY20" fmla="*/ 48605 h 293483"/>
                <a:gd name="connsiteX21" fmla="*/ 178711 w 201426"/>
                <a:gd name="connsiteY21" fmla="*/ 49977 h 293483"/>
                <a:gd name="connsiteX22" fmla="*/ 179625 w 201426"/>
                <a:gd name="connsiteY22" fmla="*/ 51806 h 293483"/>
                <a:gd name="connsiteX23" fmla="*/ 180311 w 201426"/>
                <a:gd name="connsiteY23" fmla="*/ 53177 h 293483"/>
                <a:gd name="connsiteX24" fmla="*/ 181225 w 201426"/>
                <a:gd name="connsiteY24" fmla="*/ 55235 h 293483"/>
                <a:gd name="connsiteX25" fmla="*/ 181682 w 201426"/>
                <a:gd name="connsiteY25" fmla="*/ 56606 h 293483"/>
                <a:gd name="connsiteX26" fmla="*/ 182368 w 201426"/>
                <a:gd name="connsiteY26" fmla="*/ 58892 h 293483"/>
                <a:gd name="connsiteX27" fmla="*/ 182825 w 201426"/>
                <a:gd name="connsiteY27" fmla="*/ 60035 h 293483"/>
                <a:gd name="connsiteX28" fmla="*/ 183740 w 201426"/>
                <a:gd name="connsiteY28" fmla="*/ 63464 h 293483"/>
                <a:gd name="connsiteX29" fmla="*/ 182825 w 201426"/>
                <a:gd name="connsiteY29" fmla="*/ 114442 h 293483"/>
                <a:gd name="connsiteX30" fmla="*/ 148078 w 201426"/>
                <a:gd name="connsiteY30" fmla="*/ 159248 h 293483"/>
                <a:gd name="connsiteX31" fmla="*/ 129333 w 201426"/>
                <a:gd name="connsiteY31" fmla="*/ 198567 h 293483"/>
                <a:gd name="connsiteX32" fmla="*/ 127047 w 201426"/>
                <a:gd name="connsiteY32" fmla="*/ 268518 h 293483"/>
                <a:gd name="connsiteX33" fmla="*/ 110131 w 201426"/>
                <a:gd name="connsiteY33" fmla="*/ 281320 h 293483"/>
                <a:gd name="connsiteX34" fmla="*/ 80184 w 201426"/>
                <a:gd name="connsiteY34" fmla="*/ 251373 h 293483"/>
                <a:gd name="connsiteX35" fmla="*/ 80184 w 201426"/>
                <a:gd name="connsiteY35" fmla="*/ 220512 h 293483"/>
                <a:gd name="connsiteX36" fmla="*/ 81098 w 201426"/>
                <a:gd name="connsiteY36" fmla="*/ 185308 h 293483"/>
                <a:gd name="connsiteX37" fmla="*/ 64182 w 201426"/>
                <a:gd name="connsiteY37" fmla="*/ 158562 h 293483"/>
                <a:gd name="connsiteX38" fmla="*/ 59839 w 201426"/>
                <a:gd name="connsiteY38" fmla="*/ 156504 h 293483"/>
                <a:gd name="connsiteX39" fmla="*/ 58467 w 201426"/>
                <a:gd name="connsiteY39" fmla="*/ 155819 h 293483"/>
                <a:gd name="connsiteX40" fmla="*/ 55724 w 201426"/>
                <a:gd name="connsiteY40" fmla="*/ 154447 h 293483"/>
                <a:gd name="connsiteX41" fmla="*/ 54124 w 201426"/>
                <a:gd name="connsiteY41" fmla="*/ 153533 h 293483"/>
                <a:gd name="connsiteX42" fmla="*/ 51838 w 201426"/>
                <a:gd name="connsiteY42" fmla="*/ 152161 h 293483"/>
                <a:gd name="connsiteX43" fmla="*/ 50009 w 201426"/>
                <a:gd name="connsiteY43" fmla="*/ 151018 h 293483"/>
                <a:gd name="connsiteX44" fmla="*/ 48180 w 201426"/>
                <a:gd name="connsiteY44" fmla="*/ 149646 h 293483"/>
                <a:gd name="connsiteX45" fmla="*/ 46351 w 201426"/>
                <a:gd name="connsiteY45" fmla="*/ 148275 h 293483"/>
                <a:gd name="connsiteX46" fmla="*/ 44751 w 201426"/>
                <a:gd name="connsiteY46" fmla="*/ 146903 h 293483"/>
                <a:gd name="connsiteX47" fmla="*/ 42922 w 201426"/>
                <a:gd name="connsiteY47" fmla="*/ 145303 h 293483"/>
                <a:gd name="connsiteX48" fmla="*/ 41551 w 201426"/>
                <a:gd name="connsiteY48" fmla="*/ 143931 h 293483"/>
                <a:gd name="connsiteX49" fmla="*/ 39722 w 201426"/>
                <a:gd name="connsiteY49" fmla="*/ 142103 h 293483"/>
                <a:gd name="connsiteX50" fmla="*/ 38579 w 201426"/>
                <a:gd name="connsiteY50" fmla="*/ 140960 h 293483"/>
                <a:gd name="connsiteX51" fmla="*/ 36521 w 201426"/>
                <a:gd name="connsiteY51" fmla="*/ 138902 h 293483"/>
                <a:gd name="connsiteX52" fmla="*/ 36521 w 201426"/>
                <a:gd name="connsiteY52" fmla="*/ 138674 h 293483"/>
                <a:gd name="connsiteX53" fmla="*/ 29206 w 201426"/>
                <a:gd name="connsiteY53" fmla="*/ 129072 h 293483"/>
                <a:gd name="connsiteX54" fmla="*/ 29206 w 201426"/>
                <a:gd name="connsiteY54" fmla="*/ 128844 h 293483"/>
                <a:gd name="connsiteX55" fmla="*/ 27377 w 201426"/>
                <a:gd name="connsiteY55" fmla="*/ 125643 h 293483"/>
                <a:gd name="connsiteX56" fmla="*/ 27149 w 201426"/>
                <a:gd name="connsiteY56" fmla="*/ 125186 h 293483"/>
                <a:gd name="connsiteX57" fmla="*/ 25549 w 201426"/>
                <a:gd name="connsiteY57" fmla="*/ 121986 h 293483"/>
                <a:gd name="connsiteX58" fmla="*/ 25320 w 201426"/>
                <a:gd name="connsiteY58" fmla="*/ 121300 h 293483"/>
                <a:gd name="connsiteX59" fmla="*/ 23720 w 201426"/>
                <a:gd name="connsiteY59" fmla="*/ 118100 h 293483"/>
                <a:gd name="connsiteX60" fmla="*/ 23491 w 201426"/>
                <a:gd name="connsiteY60" fmla="*/ 117414 h 293483"/>
                <a:gd name="connsiteX61" fmla="*/ 22120 w 201426"/>
                <a:gd name="connsiteY61" fmla="*/ 113985 h 293483"/>
                <a:gd name="connsiteX62" fmla="*/ 21891 w 201426"/>
                <a:gd name="connsiteY62" fmla="*/ 113528 h 293483"/>
                <a:gd name="connsiteX63" fmla="*/ 18462 w 201426"/>
                <a:gd name="connsiteY63" fmla="*/ 100955 h 293483"/>
                <a:gd name="connsiteX64" fmla="*/ 62582 w 201426"/>
                <a:gd name="connsiteY64" fmla="*/ 21859 h 29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01426" h="293483">
                  <a:moveTo>
                    <a:pt x="39036" y="158790"/>
                  </a:moveTo>
                  <a:cubicBezTo>
                    <a:pt x="62353" y="175478"/>
                    <a:pt x="69211" y="175021"/>
                    <a:pt x="66468" y="200396"/>
                  </a:cubicBezTo>
                  <a:cubicBezTo>
                    <a:pt x="66011" y="204739"/>
                    <a:pt x="66468" y="227599"/>
                    <a:pt x="66468" y="231942"/>
                  </a:cubicBezTo>
                  <a:cubicBezTo>
                    <a:pt x="66468" y="245887"/>
                    <a:pt x="66011" y="259832"/>
                    <a:pt x="66697" y="273548"/>
                  </a:cubicBezTo>
                  <a:cubicBezTo>
                    <a:pt x="67382" y="288864"/>
                    <a:pt x="71269" y="292521"/>
                    <a:pt x="86813" y="293207"/>
                  </a:cubicBezTo>
                  <a:cubicBezTo>
                    <a:pt x="97100" y="293664"/>
                    <a:pt x="107387" y="292979"/>
                    <a:pt x="117446" y="293436"/>
                  </a:cubicBezTo>
                  <a:cubicBezTo>
                    <a:pt x="129562" y="294122"/>
                    <a:pt x="134591" y="287264"/>
                    <a:pt x="136648" y="276748"/>
                  </a:cubicBezTo>
                  <a:cubicBezTo>
                    <a:pt x="137563" y="271719"/>
                    <a:pt x="138020" y="266690"/>
                    <a:pt x="138934" y="261660"/>
                  </a:cubicBezTo>
                  <a:cubicBezTo>
                    <a:pt x="142592" y="239029"/>
                    <a:pt x="141906" y="216398"/>
                    <a:pt x="141906" y="193766"/>
                  </a:cubicBezTo>
                  <a:cubicBezTo>
                    <a:pt x="141906" y="185994"/>
                    <a:pt x="142592" y="177536"/>
                    <a:pt x="151507" y="172506"/>
                  </a:cubicBezTo>
                  <a:cubicBezTo>
                    <a:pt x="187397" y="152618"/>
                    <a:pt x="202714" y="119700"/>
                    <a:pt x="201342" y="81524"/>
                  </a:cubicBezTo>
                  <a:cubicBezTo>
                    <a:pt x="199742" y="33975"/>
                    <a:pt x="170024" y="9515"/>
                    <a:pt x="124761" y="1514"/>
                  </a:cubicBezTo>
                  <a:cubicBezTo>
                    <a:pt x="91385" y="-4430"/>
                    <a:pt x="30121" y="6086"/>
                    <a:pt x="10004" y="51806"/>
                  </a:cubicBezTo>
                  <a:cubicBezTo>
                    <a:pt x="-9427" y="95925"/>
                    <a:pt x="-969" y="129987"/>
                    <a:pt x="39036" y="158790"/>
                  </a:cubicBezTo>
                  <a:close/>
                  <a:moveTo>
                    <a:pt x="62582" y="21859"/>
                  </a:moveTo>
                  <a:cubicBezTo>
                    <a:pt x="96186" y="6314"/>
                    <a:pt x="146707" y="15687"/>
                    <a:pt x="170710" y="39918"/>
                  </a:cubicBezTo>
                  <a:cubicBezTo>
                    <a:pt x="171624" y="40833"/>
                    <a:pt x="172310" y="41747"/>
                    <a:pt x="173224" y="42662"/>
                  </a:cubicBezTo>
                  <a:cubicBezTo>
                    <a:pt x="173681" y="43119"/>
                    <a:pt x="173910" y="43576"/>
                    <a:pt x="174367" y="44033"/>
                  </a:cubicBezTo>
                  <a:cubicBezTo>
                    <a:pt x="174824" y="44490"/>
                    <a:pt x="175282" y="45176"/>
                    <a:pt x="175739" y="45633"/>
                  </a:cubicBezTo>
                  <a:cubicBezTo>
                    <a:pt x="175967" y="46091"/>
                    <a:pt x="176425" y="46548"/>
                    <a:pt x="176653" y="47005"/>
                  </a:cubicBezTo>
                  <a:cubicBezTo>
                    <a:pt x="177110" y="47462"/>
                    <a:pt x="177339" y="48148"/>
                    <a:pt x="177796" y="48605"/>
                  </a:cubicBezTo>
                  <a:cubicBezTo>
                    <a:pt x="178025" y="49062"/>
                    <a:pt x="178482" y="49520"/>
                    <a:pt x="178711" y="49977"/>
                  </a:cubicBezTo>
                  <a:cubicBezTo>
                    <a:pt x="179168" y="50663"/>
                    <a:pt x="179396" y="51120"/>
                    <a:pt x="179625" y="51806"/>
                  </a:cubicBezTo>
                  <a:cubicBezTo>
                    <a:pt x="179854" y="52263"/>
                    <a:pt x="180082" y="52720"/>
                    <a:pt x="180311" y="53177"/>
                  </a:cubicBezTo>
                  <a:cubicBezTo>
                    <a:pt x="180539" y="53863"/>
                    <a:pt x="180997" y="54549"/>
                    <a:pt x="181225" y="55235"/>
                  </a:cubicBezTo>
                  <a:cubicBezTo>
                    <a:pt x="181454" y="55692"/>
                    <a:pt x="181682" y="56149"/>
                    <a:pt x="181682" y="56606"/>
                  </a:cubicBezTo>
                  <a:cubicBezTo>
                    <a:pt x="181911" y="57292"/>
                    <a:pt x="182140" y="58206"/>
                    <a:pt x="182368" y="58892"/>
                  </a:cubicBezTo>
                  <a:cubicBezTo>
                    <a:pt x="182597" y="59349"/>
                    <a:pt x="182597" y="59578"/>
                    <a:pt x="182825" y="60035"/>
                  </a:cubicBezTo>
                  <a:cubicBezTo>
                    <a:pt x="183054" y="61178"/>
                    <a:pt x="183511" y="62321"/>
                    <a:pt x="183740" y="63464"/>
                  </a:cubicBezTo>
                  <a:cubicBezTo>
                    <a:pt x="187169" y="81752"/>
                    <a:pt x="187626" y="96611"/>
                    <a:pt x="182825" y="114442"/>
                  </a:cubicBezTo>
                  <a:cubicBezTo>
                    <a:pt x="178253" y="132044"/>
                    <a:pt x="165223" y="151247"/>
                    <a:pt x="148078" y="159248"/>
                  </a:cubicBezTo>
                  <a:cubicBezTo>
                    <a:pt x="130705" y="167477"/>
                    <a:pt x="127733" y="180736"/>
                    <a:pt x="129333" y="198567"/>
                  </a:cubicBezTo>
                  <a:cubicBezTo>
                    <a:pt x="130705" y="213883"/>
                    <a:pt x="128190" y="260746"/>
                    <a:pt x="127047" y="268518"/>
                  </a:cubicBezTo>
                  <a:cubicBezTo>
                    <a:pt x="125675" y="278120"/>
                    <a:pt x="119960" y="281549"/>
                    <a:pt x="110131" y="281320"/>
                  </a:cubicBezTo>
                  <a:cubicBezTo>
                    <a:pt x="81784" y="280406"/>
                    <a:pt x="80641" y="279720"/>
                    <a:pt x="80184" y="251373"/>
                  </a:cubicBezTo>
                  <a:cubicBezTo>
                    <a:pt x="79955" y="241086"/>
                    <a:pt x="80184" y="230799"/>
                    <a:pt x="80184" y="220512"/>
                  </a:cubicBezTo>
                  <a:cubicBezTo>
                    <a:pt x="80413" y="220512"/>
                    <a:pt x="80641" y="196967"/>
                    <a:pt x="81098" y="185308"/>
                  </a:cubicBezTo>
                  <a:cubicBezTo>
                    <a:pt x="81556" y="172278"/>
                    <a:pt x="76984" y="164277"/>
                    <a:pt x="64182" y="158562"/>
                  </a:cubicBezTo>
                  <a:cubicBezTo>
                    <a:pt x="62810" y="157876"/>
                    <a:pt x="61210" y="157190"/>
                    <a:pt x="59839" y="156504"/>
                  </a:cubicBezTo>
                  <a:cubicBezTo>
                    <a:pt x="59381" y="156276"/>
                    <a:pt x="58924" y="156047"/>
                    <a:pt x="58467" y="155819"/>
                  </a:cubicBezTo>
                  <a:cubicBezTo>
                    <a:pt x="57553" y="155361"/>
                    <a:pt x="56638" y="154904"/>
                    <a:pt x="55724" y="154447"/>
                  </a:cubicBezTo>
                  <a:cubicBezTo>
                    <a:pt x="55267" y="154218"/>
                    <a:pt x="54581" y="153761"/>
                    <a:pt x="54124" y="153533"/>
                  </a:cubicBezTo>
                  <a:cubicBezTo>
                    <a:pt x="53438" y="153075"/>
                    <a:pt x="52752" y="152618"/>
                    <a:pt x="51838" y="152161"/>
                  </a:cubicBezTo>
                  <a:cubicBezTo>
                    <a:pt x="51152" y="151704"/>
                    <a:pt x="50695" y="151475"/>
                    <a:pt x="50009" y="151018"/>
                  </a:cubicBezTo>
                  <a:cubicBezTo>
                    <a:pt x="49323" y="150561"/>
                    <a:pt x="48637" y="150104"/>
                    <a:pt x="48180" y="149646"/>
                  </a:cubicBezTo>
                  <a:cubicBezTo>
                    <a:pt x="47494" y="149189"/>
                    <a:pt x="47037" y="148732"/>
                    <a:pt x="46351" y="148275"/>
                  </a:cubicBezTo>
                  <a:cubicBezTo>
                    <a:pt x="45894" y="147818"/>
                    <a:pt x="45208" y="147360"/>
                    <a:pt x="44751" y="146903"/>
                  </a:cubicBezTo>
                  <a:cubicBezTo>
                    <a:pt x="44065" y="146446"/>
                    <a:pt x="43608" y="145989"/>
                    <a:pt x="42922" y="145303"/>
                  </a:cubicBezTo>
                  <a:cubicBezTo>
                    <a:pt x="42465" y="144846"/>
                    <a:pt x="42008" y="144389"/>
                    <a:pt x="41551" y="143931"/>
                  </a:cubicBezTo>
                  <a:cubicBezTo>
                    <a:pt x="40865" y="143246"/>
                    <a:pt x="40179" y="142788"/>
                    <a:pt x="39722" y="142103"/>
                  </a:cubicBezTo>
                  <a:cubicBezTo>
                    <a:pt x="39265" y="141645"/>
                    <a:pt x="39036" y="141417"/>
                    <a:pt x="38579" y="140960"/>
                  </a:cubicBezTo>
                  <a:cubicBezTo>
                    <a:pt x="37893" y="140274"/>
                    <a:pt x="37207" y="139588"/>
                    <a:pt x="36521" y="138902"/>
                  </a:cubicBezTo>
                  <a:cubicBezTo>
                    <a:pt x="36521" y="138902"/>
                    <a:pt x="36521" y="138902"/>
                    <a:pt x="36521" y="138674"/>
                  </a:cubicBezTo>
                  <a:cubicBezTo>
                    <a:pt x="33778" y="135702"/>
                    <a:pt x="31264" y="132501"/>
                    <a:pt x="29206" y="129072"/>
                  </a:cubicBezTo>
                  <a:cubicBezTo>
                    <a:pt x="29206" y="129072"/>
                    <a:pt x="29206" y="129072"/>
                    <a:pt x="29206" y="128844"/>
                  </a:cubicBezTo>
                  <a:cubicBezTo>
                    <a:pt x="28520" y="127701"/>
                    <a:pt x="27835" y="126786"/>
                    <a:pt x="27377" y="125643"/>
                  </a:cubicBezTo>
                  <a:cubicBezTo>
                    <a:pt x="27377" y="125415"/>
                    <a:pt x="27149" y="125186"/>
                    <a:pt x="27149" y="125186"/>
                  </a:cubicBezTo>
                  <a:cubicBezTo>
                    <a:pt x="26463" y="124043"/>
                    <a:pt x="26006" y="123129"/>
                    <a:pt x="25549" y="121986"/>
                  </a:cubicBezTo>
                  <a:cubicBezTo>
                    <a:pt x="25549" y="121757"/>
                    <a:pt x="25320" y="121529"/>
                    <a:pt x="25320" y="121300"/>
                  </a:cubicBezTo>
                  <a:cubicBezTo>
                    <a:pt x="24863" y="120157"/>
                    <a:pt x="24406" y="119014"/>
                    <a:pt x="23720" y="118100"/>
                  </a:cubicBezTo>
                  <a:cubicBezTo>
                    <a:pt x="23720" y="117871"/>
                    <a:pt x="23491" y="117642"/>
                    <a:pt x="23491" y="117414"/>
                  </a:cubicBezTo>
                  <a:cubicBezTo>
                    <a:pt x="23034" y="116271"/>
                    <a:pt x="22577" y="115128"/>
                    <a:pt x="22120" y="113985"/>
                  </a:cubicBezTo>
                  <a:cubicBezTo>
                    <a:pt x="22120" y="113756"/>
                    <a:pt x="22120" y="113756"/>
                    <a:pt x="21891" y="113528"/>
                  </a:cubicBezTo>
                  <a:cubicBezTo>
                    <a:pt x="20519" y="109641"/>
                    <a:pt x="19376" y="105298"/>
                    <a:pt x="18462" y="100955"/>
                  </a:cubicBezTo>
                  <a:cubicBezTo>
                    <a:pt x="11604" y="64379"/>
                    <a:pt x="31492" y="35575"/>
                    <a:pt x="62582" y="21859"/>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1497473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5080B-A7C7-8E51-651B-9FC0268D594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0021BB3-6549-800C-471D-B3BCFB66DFFB}"/>
              </a:ext>
            </a:extLst>
          </p:cNvPr>
          <p:cNvSpPr/>
          <p:nvPr/>
        </p:nvSpPr>
        <p:spPr>
          <a:xfrm>
            <a:off x="4381499" y="1491599"/>
            <a:ext cx="7265567" cy="3661426"/>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5A35C268-A9B9-F088-E387-A40604507F6C}"/>
              </a:ext>
            </a:extLst>
          </p:cNvPr>
          <p:cNvSpPr>
            <a:spLocks noGrp="1"/>
          </p:cNvSpPr>
          <p:nvPr>
            <p:ph type="body" sz="quarter" idx="21"/>
          </p:nvPr>
        </p:nvSpPr>
        <p:spPr>
          <a:xfrm>
            <a:off x="4482419" y="290217"/>
            <a:ext cx="7164648" cy="3499183"/>
          </a:xfrm>
        </p:spPr>
        <p:txBody>
          <a:bodyPr/>
          <a:lstStyle/>
          <a:p>
            <a:pPr marL="342900" indent="-342900">
              <a:spcAft>
                <a:spcPts val="1200"/>
              </a:spcAft>
              <a:buFont typeface="Wingdings" panose="05000000000000000000" pitchFamily="2" charset="2"/>
              <a:buChar char="q"/>
            </a:pPr>
            <a:r>
              <a:rPr lang="en-US" sz="2400" b="1" dirty="0">
                <a:solidFill>
                  <a:srgbClr val="E96751"/>
                </a:solidFill>
              </a:rPr>
              <a:t>Samanberðu tungumál við skilyrði: </a:t>
            </a:r>
            <a:r>
              <a:rPr lang="en-US" sz="2400" dirty="0"/>
              <a:t>Ef styrkurinn </a:t>
            </a:r>
            <a:r>
              <a:rPr lang="en-US" sz="2400" dirty="0" err="1"/>
              <a:t>forgangsraðar </a:t>
            </a:r>
            <a:r>
              <a:rPr lang="en-US" sz="2400" dirty="0"/>
              <a:t>eða fjármögnunar markmiðum.</a:t>
            </a:r>
          </a:p>
          <a:p>
            <a:pPr>
              <a:spcAft>
                <a:spcPts val="1200"/>
              </a:spcAft>
            </a:pPr>
            <a:endParaRPr lang="en-US" sz="2400" b="1" dirty="0">
              <a:solidFill>
                <a:schemeClr val="bg1"/>
              </a:solidFill>
            </a:endParaRPr>
          </a:p>
          <a:p>
            <a:pPr>
              <a:spcAft>
                <a:spcPts val="1200"/>
              </a:spcAft>
            </a:pPr>
            <a:r>
              <a:rPr lang="en-US" sz="2400" b="1" dirty="0">
                <a:solidFill>
                  <a:schemeClr val="bg1"/>
                </a:solidFill>
              </a:rPr>
              <a:t>Dæmi, nýsköpun: </a:t>
            </a:r>
            <a:r>
              <a:rPr lang="en-US" sz="2400" dirty="0">
                <a:solidFill>
                  <a:schemeClr val="bg1"/>
                </a:solidFill>
              </a:rPr>
              <a:t>Ef um nýsköpunarstyrk er að ræða, einblíndu á það sem er nýtt eða tilraunakennt við verkefnið. </a:t>
            </a:r>
          </a:p>
          <a:p>
            <a:pPr>
              <a:spcAft>
                <a:spcPts val="1200"/>
              </a:spcAft>
            </a:pPr>
            <a:r>
              <a:rPr lang="en-US" sz="2400" dirty="0">
                <a:solidFill>
                  <a:schemeClr val="bg1"/>
                </a:solidFill>
              </a:rPr>
              <a:t>Nefndu skýrt hvað er nýstárlegt (t.d. "fyrstu sólarorku knúnar fljótandi skálar á Ítalíu"). Ef um þátttöku allra er að ræða, hugsaðu um hvernig vefsvæðið þitt verður aðgengilegt og hvernig þú munt eiga samskipti við samfélagið. </a:t>
            </a:r>
          </a:p>
          <a:p>
            <a:pPr>
              <a:spcAft>
                <a:spcPts val="1200"/>
              </a:spcAft>
            </a:pPr>
            <a:r>
              <a:rPr lang="en-US" sz="2400" dirty="0">
                <a:solidFill>
                  <a:schemeClr val="bg1"/>
                </a:solidFill>
              </a:rPr>
              <a:t>Sniðsaðið hvert svar til að ná til þeirra atriða sem skipta þeim máli. </a:t>
            </a:r>
            <a:endParaRPr lang="en-US" dirty="0"/>
          </a:p>
          <a:p>
            <a:pPr>
              <a:spcAft>
                <a:spcPts val="1200"/>
              </a:spcAft>
            </a:pPr>
            <a:endParaRPr lang="en-IE" dirty="0"/>
          </a:p>
        </p:txBody>
      </p:sp>
      <p:sp>
        <p:nvSpPr>
          <p:cNvPr id="9" name="Text Placeholder 2">
            <a:extLst>
              <a:ext uri="{FF2B5EF4-FFF2-40B4-BE49-F238E27FC236}">
                <a16:creationId xmlns:a16="http://schemas.microsoft.com/office/drawing/2014/main" id="{ACD5C715-0BA3-74AD-8DD8-C802489BF0A1}"/>
              </a:ext>
            </a:extLst>
          </p:cNvPr>
          <p:cNvSpPr>
            <a:spLocks noGrp="1"/>
          </p:cNvSpPr>
          <p:nvPr>
            <p:ph type="body" sz="quarter" idx="18"/>
          </p:nvPr>
        </p:nvSpPr>
        <p:spPr>
          <a:xfrm>
            <a:off x="485269" y="1779837"/>
            <a:ext cx="3381881" cy="1049221"/>
          </a:xfrm>
        </p:spPr>
        <p:txBody>
          <a:bodyPr/>
          <a:lstStyle/>
          <a:p>
            <a:pPr>
              <a:lnSpc>
                <a:spcPct val="100000"/>
              </a:lnSpc>
            </a:pPr>
            <a:r>
              <a:rPr lang="en-US" sz="3400" dirty="0"/>
              <a:t>Inngangur </a:t>
            </a:r>
            <a:endParaRPr lang="en-IE" sz="3400" dirty="0"/>
          </a:p>
        </p:txBody>
      </p:sp>
      <p:sp>
        <p:nvSpPr>
          <p:cNvPr id="10" name="Text Placeholder 3">
            <a:extLst>
              <a:ext uri="{FF2B5EF4-FFF2-40B4-BE49-F238E27FC236}">
                <a16:creationId xmlns:a16="http://schemas.microsoft.com/office/drawing/2014/main" id="{8BAE4391-B421-15D0-B44C-08531CFE7ACD}"/>
              </a:ext>
            </a:extLst>
          </p:cNvPr>
          <p:cNvSpPr>
            <a:spLocks noGrp="1"/>
          </p:cNvSpPr>
          <p:nvPr>
            <p:ph type="body" sz="quarter" idx="19"/>
          </p:nvPr>
        </p:nvSpPr>
        <p:spPr>
          <a:xfrm>
            <a:off x="528133" y="645559"/>
            <a:ext cx="3186617" cy="385564"/>
          </a:xfrm>
        </p:spPr>
        <p:txBody>
          <a:bodyPr/>
          <a:lstStyle/>
          <a:p>
            <a:r>
              <a:rPr lang="en-IE" sz="3200" dirty="0"/>
              <a:t>Spurningar í styrkumsókn</a:t>
            </a:r>
          </a:p>
        </p:txBody>
      </p:sp>
    </p:spTree>
    <p:extLst>
      <p:ext uri="{BB962C8B-B14F-4D97-AF65-F5344CB8AC3E}">
        <p14:creationId xmlns:p14="http://schemas.microsoft.com/office/powerpoint/2010/main" val="3682144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99C3C-8606-B4CE-5232-98249B1186E3}"/>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58A364A-961E-6D8F-BC8B-7DAA3CD8C565}"/>
              </a:ext>
            </a:extLst>
          </p:cNvPr>
          <p:cNvSpPr/>
          <p:nvPr/>
        </p:nvSpPr>
        <p:spPr>
          <a:xfrm>
            <a:off x="4390221" y="570429"/>
            <a:ext cx="7349044" cy="5115996"/>
          </a:xfrm>
          <a:prstGeom prst="roundRect">
            <a:avLst/>
          </a:prstGeom>
          <a:solidFill>
            <a:srgbClr val="F2A1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C6557ECB-61B4-8282-1740-72E6F294B388}"/>
              </a:ext>
            </a:extLst>
          </p:cNvPr>
          <p:cNvSpPr>
            <a:spLocks noGrp="1"/>
          </p:cNvSpPr>
          <p:nvPr>
            <p:ph type="body" sz="quarter" idx="21"/>
          </p:nvPr>
        </p:nvSpPr>
        <p:spPr>
          <a:xfrm>
            <a:off x="4701494" y="290217"/>
            <a:ext cx="7164648" cy="3499183"/>
          </a:xfrm>
        </p:spPr>
        <p:txBody>
          <a:bodyPr/>
          <a:lstStyle/>
          <a:p>
            <a:pPr>
              <a:spcAft>
                <a:spcPts val="1200"/>
              </a:spcAft>
            </a:pPr>
            <a:endParaRPr lang="en-US" sz="2400" b="1" dirty="0">
              <a:solidFill>
                <a:schemeClr val="bg1"/>
              </a:solidFill>
            </a:endParaRPr>
          </a:p>
          <a:p>
            <a:pPr>
              <a:spcAft>
                <a:spcPts val="1200"/>
              </a:spcAft>
            </a:pPr>
            <a:endParaRPr lang="en-US" sz="2400" b="1" dirty="0">
              <a:solidFill>
                <a:schemeClr val="bg1"/>
              </a:solidFill>
            </a:endParaRPr>
          </a:p>
          <a:p>
            <a:pPr>
              <a:spcAft>
                <a:spcPts val="1200"/>
              </a:spcAft>
            </a:pPr>
            <a:r>
              <a:rPr lang="en-US" sz="2400" b="1" dirty="0">
                <a:solidFill>
                  <a:schemeClr val="bg1"/>
                </a:solidFill>
              </a:rPr>
              <a:t>Til dæmis </a:t>
            </a:r>
            <a:r>
              <a:rPr lang="en-US" sz="2400" b="1" dirty="0" err="1">
                <a:solidFill>
                  <a:schemeClr val="bg1"/>
                </a:solidFill>
              </a:rPr>
              <a:t>stafræn umbreyting </a:t>
            </a:r>
            <a:r>
              <a:rPr lang="en-US" sz="2400" b="1" dirty="0">
                <a:solidFill>
                  <a:schemeClr val="bg1"/>
                </a:solidFill>
              </a:rPr>
              <a:t>eða græn umskipti: </a:t>
            </a:r>
          </a:p>
          <a:p>
            <a:pPr>
              <a:spcAft>
                <a:spcPts val="1200"/>
              </a:spcAft>
            </a:pPr>
            <a:r>
              <a:rPr lang="en-US" sz="2400" dirty="0">
                <a:solidFill>
                  <a:schemeClr val="bg1"/>
                </a:solidFill>
              </a:rPr>
              <a:t>EES-styrkur gæti haft þverfagleg forgangsmarkmið, svo sem </a:t>
            </a:r>
            <a:r>
              <a:rPr lang="en-US" sz="2400" dirty="0" err="1">
                <a:solidFill>
                  <a:schemeClr val="bg1"/>
                </a:solidFill>
              </a:rPr>
              <a:t>stafræna umbreytingu </a:t>
            </a:r>
            <a:r>
              <a:rPr lang="en-US" sz="2400" dirty="0">
                <a:solidFill>
                  <a:schemeClr val="bg1"/>
                </a:solidFill>
              </a:rPr>
              <a:t>eða græna umbreytingu – jafnvel þótt verkefnið þitt sé lítið gætirðu nefnt notkun nútímalegs bókunarkerfis á netinu (</a:t>
            </a:r>
            <a:r>
              <a:rPr lang="en-US" sz="2400" dirty="0" err="1">
                <a:solidFill>
                  <a:schemeClr val="bg1"/>
                </a:solidFill>
              </a:rPr>
              <a:t>stafræn umbreyting</a:t>
            </a:r>
            <a:r>
              <a:rPr lang="en-US" sz="2400" dirty="0">
                <a:solidFill>
                  <a:schemeClr val="bg1"/>
                </a:solidFill>
              </a:rPr>
              <a:t>) eða umhverfisvæna byggingu (græn umbreyting). </a:t>
            </a:r>
          </a:p>
          <a:p>
            <a:pPr>
              <a:spcAft>
                <a:spcPts val="1200"/>
              </a:spcAft>
            </a:pPr>
            <a:r>
              <a:rPr lang="en-US" sz="2400" b="1" dirty="0">
                <a:solidFill>
                  <a:schemeClr val="bg1"/>
                </a:solidFill>
              </a:rPr>
              <a:t>Til dæmis þróun í dreifbýli með áherslu á samfélag/störf—sem endurspeglar </a:t>
            </a:r>
            <a:r>
              <a:rPr lang="en-US" sz="2400" dirty="0">
                <a:solidFill>
                  <a:schemeClr val="bg1"/>
                </a:solidFill>
              </a:rPr>
              <a:t>lykilorð úr leiðbeiningum útboðsins.</a:t>
            </a:r>
          </a:p>
          <a:p>
            <a:pPr>
              <a:spcAft>
                <a:spcPts val="1200"/>
              </a:spcAft>
            </a:pPr>
            <a:endParaRPr lang="en-US" dirty="0"/>
          </a:p>
          <a:p>
            <a:pPr>
              <a:spcAft>
                <a:spcPts val="1200"/>
              </a:spcAft>
            </a:pPr>
            <a:endParaRPr lang="en-IE" dirty="0"/>
          </a:p>
        </p:txBody>
      </p:sp>
      <p:sp>
        <p:nvSpPr>
          <p:cNvPr id="9" name="Text Placeholder 2">
            <a:extLst>
              <a:ext uri="{FF2B5EF4-FFF2-40B4-BE49-F238E27FC236}">
                <a16:creationId xmlns:a16="http://schemas.microsoft.com/office/drawing/2014/main" id="{CEC96A8B-7083-641A-E1C1-960703F77D55}"/>
              </a:ext>
            </a:extLst>
          </p:cNvPr>
          <p:cNvSpPr>
            <a:spLocks noGrp="1"/>
          </p:cNvSpPr>
          <p:nvPr>
            <p:ph type="body" sz="quarter" idx="18"/>
          </p:nvPr>
        </p:nvSpPr>
        <p:spPr>
          <a:xfrm>
            <a:off x="485269" y="1779837"/>
            <a:ext cx="3381881" cy="1049221"/>
          </a:xfrm>
        </p:spPr>
        <p:txBody>
          <a:bodyPr/>
          <a:lstStyle/>
          <a:p>
            <a:pPr>
              <a:lnSpc>
                <a:spcPct val="100000"/>
              </a:lnSpc>
            </a:pPr>
            <a:r>
              <a:rPr lang="en-US" sz="3400" dirty="0"/>
              <a:t>Inngangur </a:t>
            </a:r>
            <a:endParaRPr lang="en-IE" sz="3400" dirty="0"/>
          </a:p>
        </p:txBody>
      </p:sp>
      <p:sp>
        <p:nvSpPr>
          <p:cNvPr id="10" name="Text Placeholder 3">
            <a:extLst>
              <a:ext uri="{FF2B5EF4-FFF2-40B4-BE49-F238E27FC236}">
                <a16:creationId xmlns:a16="http://schemas.microsoft.com/office/drawing/2014/main" id="{CF7AF2BD-1F0C-56E6-1718-54C852B60245}"/>
              </a:ext>
            </a:extLst>
          </p:cNvPr>
          <p:cNvSpPr>
            <a:spLocks noGrp="1"/>
          </p:cNvSpPr>
          <p:nvPr>
            <p:ph type="body" sz="quarter" idx="19"/>
          </p:nvPr>
        </p:nvSpPr>
        <p:spPr>
          <a:xfrm>
            <a:off x="528133" y="645559"/>
            <a:ext cx="3186617" cy="385564"/>
          </a:xfrm>
        </p:spPr>
        <p:txBody>
          <a:bodyPr/>
          <a:lstStyle/>
          <a:p>
            <a:r>
              <a:rPr lang="en-IE" sz="3200" dirty="0"/>
              <a:t>Spurningar um styrkumsókn</a:t>
            </a:r>
          </a:p>
        </p:txBody>
      </p:sp>
    </p:spTree>
    <p:extLst>
      <p:ext uri="{BB962C8B-B14F-4D97-AF65-F5344CB8AC3E}">
        <p14:creationId xmlns:p14="http://schemas.microsoft.com/office/powerpoint/2010/main" val="2163572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9F798-A108-3729-2752-6A6050202364}"/>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3CCE6253-9CA9-23C8-31F6-AF7A83089831}"/>
              </a:ext>
            </a:extLst>
          </p:cNvPr>
          <p:cNvSpPr/>
          <p:nvPr/>
        </p:nvSpPr>
        <p:spPr>
          <a:xfrm>
            <a:off x="1614181" y="5640275"/>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lowchart: Alternate Process 23">
            <a:extLst>
              <a:ext uri="{FF2B5EF4-FFF2-40B4-BE49-F238E27FC236}">
                <a16:creationId xmlns:a16="http://schemas.microsoft.com/office/drawing/2014/main" id="{9B7C3B3F-BB6E-ADE0-0A83-8D3113FFCC80}"/>
              </a:ext>
            </a:extLst>
          </p:cNvPr>
          <p:cNvSpPr/>
          <p:nvPr/>
        </p:nvSpPr>
        <p:spPr>
          <a:xfrm>
            <a:off x="830086" y="1031579"/>
            <a:ext cx="10595240" cy="1043834"/>
          </a:xfrm>
          <a:prstGeom prst="flowChartAlternateProcess">
            <a:avLst/>
          </a:prstGeom>
          <a:solidFill>
            <a:srgbClr val="EC7C69"/>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51CBC83-2238-D2F7-959A-E3EFDC24E1CD}"/>
              </a:ext>
            </a:extLst>
          </p:cNvPr>
          <p:cNvSpPr>
            <a:spLocks noGrp="1"/>
          </p:cNvSpPr>
          <p:nvPr>
            <p:ph type="body" sz="quarter" idx="16"/>
          </p:nvPr>
        </p:nvSpPr>
        <p:spPr>
          <a:xfrm>
            <a:off x="2028439" y="184857"/>
            <a:ext cx="10614687" cy="803654"/>
          </a:xfrm>
        </p:spPr>
        <p:txBody>
          <a:bodyPr/>
          <a:lstStyle/>
          <a:p>
            <a:r>
              <a:rPr lang="en-GB" sz="2800" i="1" dirty="0"/>
              <a:t>Sýnishornssvar við </a:t>
            </a:r>
            <a:r>
              <a:rPr lang="en-GB" sz="3800" b="1" dirty="0">
                <a:solidFill>
                  <a:srgbClr val="E96751"/>
                </a:solidFill>
              </a:rPr>
              <a:t>spurningu 1</a:t>
            </a:r>
          </a:p>
        </p:txBody>
      </p:sp>
      <p:cxnSp>
        <p:nvCxnSpPr>
          <p:cNvPr id="2" name="Straight Connector 1">
            <a:extLst>
              <a:ext uri="{FF2B5EF4-FFF2-40B4-BE49-F238E27FC236}">
                <a16:creationId xmlns:a16="http://schemas.microsoft.com/office/drawing/2014/main" id="{063C3441-C464-90E0-16BF-E887BC53C8ED}"/>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5EF76DFB-D46F-49D7-0AF6-D44E05755F1E}"/>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Lýstu verkefninu og hvað þú ert að leita eftir fjármagni fyrir.</a:t>
            </a:r>
          </a:p>
        </p:txBody>
      </p:sp>
      <p:sp>
        <p:nvSpPr>
          <p:cNvPr id="21" name="Text Placeholder 5">
            <a:extLst>
              <a:ext uri="{FF2B5EF4-FFF2-40B4-BE49-F238E27FC236}">
                <a16:creationId xmlns:a16="http://schemas.microsoft.com/office/drawing/2014/main" id="{20BE3507-BB05-EE5A-40C9-016A0A423748}"/>
              </a:ext>
            </a:extLst>
          </p:cNvPr>
          <p:cNvSpPr txBox="1">
            <a:spLocks/>
          </p:cNvSpPr>
          <p:nvPr/>
        </p:nvSpPr>
        <p:spPr>
          <a:xfrm>
            <a:off x="1820863" y="224211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459597"/>
                </a:solidFill>
              </a:rPr>
              <a:t>Dæmisvar svars: </a:t>
            </a:r>
            <a:r>
              <a:rPr lang="en-US" b="1" dirty="0">
                <a:solidFill>
                  <a:srgbClr val="E96751"/>
                </a:solidFill>
              </a:rPr>
              <a:t>Mountain Sky Glamping, Slóvenía</a:t>
            </a:r>
          </a:p>
          <a:p>
            <a:pPr marL="0" indent="0">
              <a:spcAft>
                <a:spcPts val="600"/>
              </a:spcAft>
            </a:pPr>
            <a:r>
              <a:rPr lang="en-US" b="1" dirty="0">
                <a:solidFill>
                  <a:srgbClr val="459597"/>
                </a:solidFill>
              </a:rPr>
              <a:t> </a:t>
            </a:r>
            <a:r>
              <a:rPr lang="en-US" b="1" i="1" dirty="0">
                <a:solidFill>
                  <a:srgbClr val="494949"/>
                </a:solidFill>
              </a:rPr>
              <a:t>"</a:t>
            </a:r>
            <a:r>
              <a:rPr lang="en-US" i="1" dirty="0">
                <a:solidFill>
                  <a:srgbClr val="494949"/>
                </a:solidFill>
              </a:rPr>
              <a:t>Við munum koma á fót </a:t>
            </a:r>
            <a:r>
              <a:rPr lang="en-US" b="1" i="1" dirty="0" err="1">
                <a:solidFill>
                  <a:srgbClr val="494949"/>
                </a:solidFill>
              </a:rPr>
              <a:t>'MountainSky </a:t>
            </a:r>
            <a:r>
              <a:rPr lang="en-US" b="1" i="1" dirty="0">
                <a:solidFill>
                  <a:srgbClr val="494949"/>
                </a:solidFill>
              </a:rPr>
              <a:t>Glamping', </a:t>
            </a:r>
            <a:r>
              <a:rPr lang="en-US" i="1" dirty="0">
                <a:solidFill>
                  <a:srgbClr val="494949"/>
                </a:solidFill>
              </a:rPr>
              <a:t>lúxus tjaldsvæði með fimm einingum á fjölskyldubúinu okkar í norðvesturhluta Slóveníu. Hver eining verður timburkofi á stólpum með víðáttumlegu útsýni. Verkefnið felur í sér lagningu innviða, vega- og aðkomuleiða og lítillar móttöku-/þjónustubúðar. </a:t>
            </a:r>
          </a:p>
          <a:p>
            <a:pPr marL="0" indent="0">
              <a:spcAft>
                <a:spcPts val="600"/>
              </a:spcAft>
            </a:pPr>
            <a:r>
              <a:rPr lang="en-US" i="1" dirty="0">
                <a:solidFill>
                  <a:srgbClr val="494949"/>
                </a:solidFill>
              </a:rPr>
              <a:t>Markmið okkar er að skapa nýja ferðamannagistingu sem laðar að sér að minnsta kosti 800 gesti á fyrsta heila ári, lengir dvöl á svæðinu okkar og skapar tekjur fyrir fjölskyldu okkar og samfélag." </a:t>
            </a:r>
            <a:endParaRPr lang="en-GB" dirty="0">
              <a:solidFill>
                <a:srgbClr val="494949"/>
              </a:solidFill>
            </a:endParaRPr>
          </a:p>
        </p:txBody>
      </p:sp>
      <p:sp>
        <p:nvSpPr>
          <p:cNvPr id="25" name="Flowchart: Alternate Process 24">
            <a:extLst>
              <a:ext uri="{FF2B5EF4-FFF2-40B4-BE49-F238E27FC236}">
                <a16:creationId xmlns:a16="http://schemas.microsoft.com/office/drawing/2014/main" id="{CDCFEAC8-FE55-11F4-9648-022424E2CEDD}"/>
              </a:ext>
            </a:extLst>
          </p:cNvPr>
          <p:cNvSpPr/>
          <p:nvPr/>
        </p:nvSpPr>
        <p:spPr>
          <a:xfrm>
            <a:off x="1523486" y="2202931"/>
            <a:ext cx="9964593" cy="327064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B28B03F9-7143-CFC3-4CD9-F406110A8B17}"/>
              </a:ext>
            </a:extLst>
          </p:cNvPr>
          <p:cNvSpPr txBox="1">
            <a:spLocks/>
          </p:cNvSpPr>
          <p:nvPr/>
        </p:nvSpPr>
        <p:spPr>
          <a:xfrm>
            <a:off x="1840160" y="5760365"/>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Athugið</a:t>
            </a:r>
            <a:r>
              <a:rPr lang="en-US" dirty="0">
                <a:solidFill>
                  <a:schemeClr val="bg1"/>
                </a:solidFill>
              </a:rPr>
              <a:t>: Þessi svör lýsa skýrt hvað, hvar, hversu margar einingar og markmiðið, allt í fáeinum setningum. </a:t>
            </a:r>
          </a:p>
          <a:p>
            <a:pPr marL="0" indent="0"/>
            <a:endParaRPr lang="en-GB" dirty="0">
              <a:solidFill>
                <a:schemeClr val="bg1"/>
              </a:solidFill>
            </a:endParaRPr>
          </a:p>
        </p:txBody>
      </p:sp>
      <p:cxnSp>
        <p:nvCxnSpPr>
          <p:cNvPr id="33" name="Connector: Elbow 32">
            <a:extLst>
              <a:ext uri="{FF2B5EF4-FFF2-40B4-BE49-F238E27FC236}">
                <a16:creationId xmlns:a16="http://schemas.microsoft.com/office/drawing/2014/main" id="{2CBB92AC-463A-73A9-D980-5CA4F35027B1}"/>
              </a:ext>
            </a:extLst>
          </p:cNvPr>
          <p:cNvCxnSpPr>
            <a:cxnSpLocks/>
            <a:stCxn id="24" idx="1"/>
            <a:endCxn id="25" idx="1"/>
          </p:cNvCxnSpPr>
          <p:nvPr/>
        </p:nvCxnSpPr>
        <p:spPr>
          <a:xfrm rot="10800000" flipH="1" flipV="1">
            <a:off x="830086" y="1553496"/>
            <a:ext cx="693400" cy="2284758"/>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AE8E5FA5-5544-1A8D-C8F6-30FF9BFDD57D}"/>
              </a:ext>
            </a:extLst>
          </p:cNvPr>
          <p:cNvCxnSpPr>
            <a:cxnSpLocks/>
          </p:cNvCxnSpPr>
          <p:nvPr/>
        </p:nvCxnSpPr>
        <p:spPr>
          <a:xfrm rot="16200000" flipH="1">
            <a:off x="-91239" y="4389016"/>
            <a:ext cx="2059024" cy="650094"/>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aphic 503">
            <a:extLst>
              <a:ext uri="{FF2B5EF4-FFF2-40B4-BE49-F238E27FC236}">
                <a16:creationId xmlns:a16="http://schemas.microsoft.com/office/drawing/2014/main" id="{D934A8EC-0098-9B2E-2B8F-53681D7EF9BA}"/>
              </a:ext>
            </a:extLst>
          </p:cNvPr>
          <p:cNvGrpSpPr/>
          <p:nvPr/>
        </p:nvGrpSpPr>
        <p:grpSpPr>
          <a:xfrm>
            <a:off x="908904" y="0"/>
            <a:ext cx="1010385" cy="886590"/>
            <a:chOff x="14589703" y="8973824"/>
            <a:chExt cx="1135616" cy="1089289"/>
          </a:xfrm>
        </p:grpSpPr>
        <p:grpSp>
          <p:nvGrpSpPr>
            <p:cNvPr id="20" name="Graphic 503">
              <a:extLst>
                <a:ext uri="{FF2B5EF4-FFF2-40B4-BE49-F238E27FC236}">
                  <a16:creationId xmlns:a16="http://schemas.microsoft.com/office/drawing/2014/main" id="{C36B358A-7459-3F4D-262C-53340FE2FEA7}"/>
                </a:ext>
              </a:extLst>
            </p:cNvPr>
            <p:cNvGrpSpPr/>
            <p:nvPr/>
          </p:nvGrpSpPr>
          <p:grpSpPr>
            <a:xfrm>
              <a:off x="14589703" y="8973824"/>
              <a:ext cx="1135616" cy="1089289"/>
              <a:chOff x="14589703" y="8973824"/>
              <a:chExt cx="1135616" cy="1089289"/>
            </a:xfrm>
          </p:grpSpPr>
          <p:sp>
            <p:nvSpPr>
              <p:cNvPr id="39" name="Freeform 546">
                <a:extLst>
                  <a:ext uri="{FF2B5EF4-FFF2-40B4-BE49-F238E27FC236}">
                    <a16:creationId xmlns:a16="http://schemas.microsoft.com/office/drawing/2014/main" id="{9CBEED83-E697-FAA6-5F07-7A369AA74A89}"/>
                  </a:ext>
                </a:extLst>
              </p:cNvPr>
              <p:cNvSpPr/>
              <p:nvPr/>
            </p:nvSpPr>
            <p:spPr>
              <a:xfrm rot="-4757999">
                <a:off x="14795578" y="9036236"/>
                <a:ext cx="742772" cy="741764"/>
              </a:xfrm>
              <a:custGeom>
                <a:avLst/>
                <a:gdLst>
                  <a:gd name="connsiteX0" fmla="*/ 742773 w 742772"/>
                  <a:gd name="connsiteY0" fmla="*/ 370883 h 741764"/>
                  <a:gd name="connsiteX1" fmla="*/ 371387 w 742772"/>
                  <a:gd name="connsiteY1" fmla="*/ 741765 h 741764"/>
                  <a:gd name="connsiteX2" fmla="*/ 0 w 742772"/>
                  <a:gd name="connsiteY2" fmla="*/ 370883 h 741764"/>
                  <a:gd name="connsiteX3" fmla="*/ 371387 w 742772"/>
                  <a:gd name="connsiteY3" fmla="*/ 0 h 741764"/>
                  <a:gd name="connsiteX4" fmla="*/ 742773 w 742772"/>
                  <a:gd name="connsiteY4" fmla="*/ 370883 h 741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772" h="741764">
                    <a:moveTo>
                      <a:pt x="742773" y="370883"/>
                    </a:moveTo>
                    <a:cubicBezTo>
                      <a:pt x="742773" y="575715"/>
                      <a:pt x="576498" y="741765"/>
                      <a:pt x="371387" y="741765"/>
                    </a:cubicBezTo>
                    <a:cubicBezTo>
                      <a:pt x="166276" y="741765"/>
                      <a:pt x="0" y="575715"/>
                      <a:pt x="0" y="370883"/>
                    </a:cubicBezTo>
                    <a:cubicBezTo>
                      <a:pt x="0" y="166050"/>
                      <a:pt x="166276" y="0"/>
                      <a:pt x="371387" y="0"/>
                    </a:cubicBezTo>
                    <a:cubicBezTo>
                      <a:pt x="576498" y="0"/>
                      <a:pt x="742773" y="166050"/>
                      <a:pt x="742773" y="370883"/>
                    </a:cubicBezTo>
                    <a:close/>
                  </a:path>
                </a:pathLst>
              </a:custGeom>
              <a:solidFill>
                <a:srgbClr val="FFFFFF"/>
              </a:solidFill>
              <a:ln w="16501" cap="rnd">
                <a:solidFill>
                  <a:srgbClr val="000000"/>
                </a:solidFill>
                <a:prstDash val="solid"/>
                <a:round/>
              </a:ln>
            </p:spPr>
            <p:txBody>
              <a:bodyPr rtlCol="0" anchor="ctr"/>
              <a:lstStyle/>
              <a:p>
                <a:endParaRPr lang="en-US" sz="1799" dirty="0"/>
              </a:p>
            </p:txBody>
          </p:sp>
          <p:sp>
            <p:nvSpPr>
              <p:cNvPr id="40" name="Freeform 547">
                <a:extLst>
                  <a:ext uri="{FF2B5EF4-FFF2-40B4-BE49-F238E27FC236}">
                    <a16:creationId xmlns:a16="http://schemas.microsoft.com/office/drawing/2014/main" id="{626B013C-E262-FE35-E9E4-6A9CDD3D72B2}"/>
                  </a:ext>
                </a:extLst>
              </p:cNvPr>
              <p:cNvSpPr/>
              <p:nvPr/>
            </p:nvSpPr>
            <p:spPr>
              <a:xfrm>
                <a:off x="14723401" y="9502669"/>
                <a:ext cx="181566" cy="181320"/>
              </a:xfrm>
              <a:custGeom>
                <a:avLst/>
                <a:gdLst>
                  <a:gd name="connsiteX0" fmla="*/ 90783 w 181566"/>
                  <a:gd name="connsiteY0" fmla="*/ 181320 h 181320"/>
                  <a:gd name="connsiteX1" fmla="*/ 181567 w 181566"/>
                  <a:gd name="connsiteY1" fmla="*/ 90660 h 181320"/>
                  <a:gd name="connsiteX2" fmla="*/ 90783 w 181566"/>
                  <a:gd name="connsiteY2" fmla="*/ 0 h 181320"/>
                  <a:gd name="connsiteX3" fmla="*/ 0 w 181566"/>
                  <a:gd name="connsiteY3" fmla="*/ 90660 h 181320"/>
                  <a:gd name="connsiteX4" fmla="*/ 90783 w 181566"/>
                  <a:gd name="connsiteY4" fmla="*/ 181320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66" h="181320">
                    <a:moveTo>
                      <a:pt x="90783" y="181320"/>
                    </a:moveTo>
                    <a:cubicBezTo>
                      <a:pt x="141952" y="181320"/>
                      <a:pt x="181567" y="140111"/>
                      <a:pt x="181567" y="90660"/>
                    </a:cubicBezTo>
                    <a:cubicBezTo>
                      <a:pt x="181567" y="41209"/>
                      <a:pt x="140301" y="0"/>
                      <a:pt x="90783" y="0"/>
                    </a:cubicBezTo>
                    <a:cubicBezTo>
                      <a:pt x="41265" y="0"/>
                      <a:pt x="0" y="41209"/>
                      <a:pt x="0" y="90660"/>
                    </a:cubicBezTo>
                    <a:cubicBezTo>
                      <a:pt x="0" y="140111"/>
                      <a:pt x="41265" y="181320"/>
                      <a:pt x="90783" y="181320"/>
                    </a:cubicBezTo>
                    <a:close/>
                  </a:path>
                </a:pathLst>
              </a:custGeom>
              <a:solidFill>
                <a:srgbClr val="FFFFFF"/>
              </a:solidFill>
              <a:ln w="16501" cap="rnd">
                <a:solidFill>
                  <a:srgbClr val="000000"/>
                </a:solidFill>
                <a:prstDash val="solid"/>
                <a:round/>
              </a:ln>
            </p:spPr>
            <p:txBody>
              <a:bodyPr rtlCol="0" anchor="ctr"/>
              <a:lstStyle/>
              <a:p>
                <a:endParaRPr lang="en-US" sz="1799"/>
              </a:p>
            </p:txBody>
          </p:sp>
          <p:sp>
            <p:nvSpPr>
              <p:cNvPr id="41" name="Freeform 548">
                <a:extLst>
                  <a:ext uri="{FF2B5EF4-FFF2-40B4-BE49-F238E27FC236}">
                    <a16:creationId xmlns:a16="http://schemas.microsoft.com/office/drawing/2014/main" id="{4575C35B-A435-6B66-96C9-CA677399AA71}"/>
                  </a:ext>
                </a:extLst>
              </p:cNvPr>
              <p:cNvSpPr/>
              <p:nvPr/>
            </p:nvSpPr>
            <p:spPr>
              <a:xfrm>
                <a:off x="15276354" y="9771352"/>
                <a:ext cx="448964" cy="291760"/>
              </a:xfrm>
              <a:custGeom>
                <a:avLst/>
                <a:gdLst>
                  <a:gd name="connsiteX0" fmla="*/ 434109 w 448964"/>
                  <a:gd name="connsiteY0" fmla="*/ 291761 h 291760"/>
                  <a:gd name="connsiteX1" fmla="*/ 448965 w 448964"/>
                  <a:gd name="connsiteY1" fmla="*/ 95605 h 291760"/>
                  <a:gd name="connsiteX2" fmla="*/ 358182 w 448964"/>
                  <a:gd name="connsiteY2" fmla="*/ 0 h 291760"/>
                  <a:gd name="connsiteX3" fmla="*/ 90783 w 448964"/>
                  <a:gd name="connsiteY3" fmla="*/ 0 h 291760"/>
                  <a:gd name="connsiteX4" fmla="*/ 0 w 448964"/>
                  <a:gd name="connsiteY4" fmla="*/ 95605 h 291760"/>
                  <a:gd name="connsiteX5" fmla="*/ 0 w 448964"/>
                  <a:gd name="connsiteY5" fmla="*/ 100550 h 291760"/>
                  <a:gd name="connsiteX6" fmla="*/ 0 w 448964"/>
                  <a:gd name="connsiteY6" fmla="*/ 131869 h 29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964" h="291760">
                    <a:moveTo>
                      <a:pt x="434109" y="291761"/>
                    </a:moveTo>
                    <a:lnTo>
                      <a:pt x="448965" y="95605"/>
                    </a:lnTo>
                    <a:cubicBezTo>
                      <a:pt x="448965" y="44506"/>
                      <a:pt x="407700" y="1648"/>
                      <a:pt x="358182" y="0"/>
                    </a:cubicBezTo>
                    <a:lnTo>
                      <a:pt x="90783" y="0"/>
                    </a:lnTo>
                    <a:cubicBezTo>
                      <a:pt x="41265" y="0"/>
                      <a:pt x="0" y="44506"/>
                      <a:pt x="0" y="95605"/>
                    </a:cubicBezTo>
                    <a:cubicBezTo>
                      <a:pt x="0" y="95605"/>
                      <a:pt x="0" y="97254"/>
                      <a:pt x="0" y="100550"/>
                    </a:cubicBezTo>
                    <a:lnTo>
                      <a:pt x="0" y="131869"/>
                    </a:lnTo>
                  </a:path>
                </a:pathLst>
              </a:custGeom>
              <a:noFill/>
              <a:ln w="16501" cap="rnd">
                <a:solidFill>
                  <a:srgbClr val="000000"/>
                </a:solidFill>
                <a:prstDash val="solid"/>
                <a:round/>
              </a:ln>
            </p:spPr>
            <p:txBody>
              <a:bodyPr rtlCol="0" anchor="ctr"/>
              <a:lstStyle/>
              <a:p>
                <a:endParaRPr lang="en-US" sz="1799"/>
              </a:p>
            </p:txBody>
          </p:sp>
          <p:sp>
            <p:nvSpPr>
              <p:cNvPr id="42" name="Freeform 549">
                <a:extLst>
                  <a:ext uri="{FF2B5EF4-FFF2-40B4-BE49-F238E27FC236}">
                    <a16:creationId xmlns:a16="http://schemas.microsoft.com/office/drawing/2014/main" id="{BF491EB0-28DC-6AB9-5D52-1CF1B7893AAF}"/>
                  </a:ext>
                </a:extLst>
              </p:cNvPr>
              <p:cNvSpPr/>
              <p:nvPr/>
            </p:nvSpPr>
            <p:spPr>
              <a:xfrm>
                <a:off x="14589703" y="9771352"/>
                <a:ext cx="448963" cy="291760"/>
              </a:xfrm>
              <a:custGeom>
                <a:avLst/>
                <a:gdLst>
                  <a:gd name="connsiteX0" fmla="*/ 14855 w 448963"/>
                  <a:gd name="connsiteY0" fmla="*/ 291761 h 291760"/>
                  <a:gd name="connsiteX1" fmla="*/ 0 w 448963"/>
                  <a:gd name="connsiteY1" fmla="*/ 95605 h 291760"/>
                  <a:gd name="connsiteX2" fmla="*/ 90783 w 448963"/>
                  <a:gd name="connsiteY2" fmla="*/ 0 h 291760"/>
                  <a:gd name="connsiteX3" fmla="*/ 358181 w 448963"/>
                  <a:gd name="connsiteY3" fmla="*/ 0 h 291760"/>
                  <a:gd name="connsiteX4" fmla="*/ 448964 w 448963"/>
                  <a:gd name="connsiteY4" fmla="*/ 95605 h 291760"/>
                  <a:gd name="connsiteX5" fmla="*/ 448964 w 448963"/>
                  <a:gd name="connsiteY5" fmla="*/ 100550 h 291760"/>
                  <a:gd name="connsiteX6" fmla="*/ 448964 w 448963"/>
                  <a:gd name="connsiteY6" fmla="*/ 131869 h 29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963" h="291760">
                    <a:moveTo>
                      <a:pt x="14855" y="291761"/>
                    </a:moveTo>
                    <a:lnTo>
                      <a:pt x="0" y="95605"/>
                    </a:lnTo>
                    <a:cubicBezTo>
                      <a:pt x="0" y="44506"/>
                      <a:pt x="41265" y="1648"/>
                      <a:pt x="90783" y="0"/>
                    </a:cubicBezTo>
                    <a:lnTo>
                      <a:pt x="358181" y="0"/>
                    </a:lnTo>
                    <a:cubicBezTo>
                      <a:pt x="407699" y="0"/>
                      <a:pt x="448964" y="44506"/>
                      <a:pt x="448964" y="95605"/>
                    </a:cubicBezTo>
                    <a:cubicBezTo>
                      <a:pt x="448964" y="95605"/>
                      <a:pt x="448964" y="97254"/>
                      <a:pt x="448964" y="100550"/>
                    </a:cubicBezTo>
                    <a:lnTo>
                      <a:pt x="448964" y="131869"/>
                    </a:lnTo>
                  </a:path>
                </a:pathLst>
              </a:custGeom>
              <a:noFill/>
              <a:ln w="16501" cap="rnd">
                <a:solidFill>
                  <a:srgbClr val="000000"/>
                </a:solidFill>
                <a:prstDash val="solid"/>
                <a:round/>
              </a:ln>
            </p:spPr>
            <p:txBody>
              <a:bodyPr rtlCol="0" anchor="ctr"/>
              <a:lstStyle/>
              <a:p>
                <a:endParaRPr lang="en-US" sz="1799"/>
              </a:p>
            </p:txBody>
          </p:sp>
          <p:sp>
            <p:nvSpPr>
              <p:cNvPr id="43" name="Freeform 550">
                <a:extLst>
                  <a:ext uri="{FF2B5EF4-FFF2-40B4-BE49-F238E27FC236}">
                    <a16:creationId xmlns:a16="http://schemas.microsoft.com/office/drawing/2014/main" id="{FB4A4BC0-204A-6615-DEF9-4E698E9F9E08}"/>
                  </a:ext>
                </a:extLst>
              </p:cNvPr>
              <p:cNvSpPr/>
              <p:nvPr/>
            </p:nvSpPr>
            <p:spPr>
              <a:xfrm>
                <a:off x="15410053" y="9502669"/>
                <a:ext cx="181566" cy="181320"/>
              </a:xfrm>
              <a:custGeom>
                <a:avLst/>
                <a:gdLst>
                  <a:gd name="connsiteX0" fmla="*/ 90783 w 181566"/>
                  <a:gd name="connsiteY0" fmla="*/ 181320 h 181320"/>
                  <a:gd name="connsiteX1" fmla="*/ 0 w 181566"/>
                  <a:gd name="connsiteY1" fmla="*/ 90660 h 181320"/>
                  <a:gd name="connsiteX2" fmla="*/ 90783 w 181566"/>
                  <a:gd name="connsiteY2" fmla="*/ 0 h 181320"/>
                  <a:gd name="connsiteX3" fmla="*/ 181567 w 181566"/>
                  <a:gd name="connsiteY3" fmla="*/ 90660 h 181320"/>
                  <a:gd name="connsiteX4" fmla="*/ 90783 w 181566"/>
                  <a:gd name="connsiteY4" fmla="*/ 181320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66" h="181320">
                    <a:moveTo>
                      <a:pt x="90783" y="181320"/>
                    </a:moveTo>
                    <a:cubicBezTo>
                      <a:pt x="39615" y="181320"/>
                      <a:pt x="0" y="140111"/>
                      <a:pt x="0" y="90660"/>
                    </a:cubicBezTo>
                    <a:cubicBezTo>
                      <a:pt x="0" y="41209"/>
                      <a:pt x="41265" y="0"/>
                      <a:pt x="90783" y="0"/>
                    </a:cubicBezTo>
                    <a:cubicBezTo>
                      <a:pt x="140301" y="0"/>
                      <a:pt x="181567" y="41209"/>
                      <a:pt x="181567" y="90660"/>
                    </a:cubicBezTo>
                    <a:cubicBezTo>
                      <a:pt x="181567" y="140111"/>
                      <a:pt x="140301" y="181320"/>
                      <a:pt x="90783" y="181320"/>
                    </a:cubicBezTo>
                    <a:close/>
                  </a:path>
                </a:pathLst>
              </a:custGeom>
              <a:solidFill>
                <a:srgbClr val="FFFFFF"/>
              </a:solidFill>
              <a:ln w="16501" cap="rnd">
                <a:solidFill>
                  <a:srgbClr val="000000"/>
                </a:solidFill>
                <a:prstDash val="solid"/>
                <a:round/>
              </a:ln>
            </p:spPr>
            <p:txBody>
              <a:bodyPr rtlCol="0" anchor="ctr"/>
              <a:lstStyle/>
              <a:p>
                <a:endParaRPr lang="en-US" sz="1799"/>
              </a:p>
            </p:txBody>
          </p:sp>
          <p:grpSp>
            <p:nvGrpSpPr>
              <p:cNvPr id="44" name="Graphic 503">
                <a:extLst>
                  <a:ext uri="{FF2B5EF4-FFF2-40B4-BE49-F238E27FC236}">
                    <a16:creationId xmlns:a16="http://schemas.microsoft.com/office/drawing/2014/main" id="{C758FABE-EBDC-D5EC-79B1-F5926485EBB0}"/>
                  </a:ext>
                </a:extLst>
              </p:cNvPr>
              <p:cNvGrpSpPr/>
              <p:nvPr/>
            </p:nvGrpSpPr>
            <p:grpSpPr>
              <a:xfrm>
                <a:off x="14916522" y="9654319"/>
                <a:ext cx="481977" cy="408794"/>
                <a:chOff x="14916522" y="9654319"/>
                <a:chExt cx="481977" cy="408794"/>
              </a:xfrm>
            </p:grpSpPr>
            <p:sp>
              <p:nvSpPr>
                <p:cNvPr id="45" name="Freeform 552">
                  <a:extLst>
                    <a:ext uri="{FF2B5EF4-FFF2-40B4-BE49-F238E27FC236}">
                      <a16:creationId xmlns:a16="http://schemas.microsoft.com/office/drawing/2014/main" id="{33922EF2-1305-F0EC-68BB-4FEC1762B0DE}"/>
                    </a:ext>
                  </a:extLst>
                </p:cNvPr>
                <p:cNvSpPr/>
                <p:nvPr/>
              </p:nvSpPr>
              <p:spPr>
                <a:xfrm>
                  <a:off x="14916522" y="9901574"/>
                  <a:ext cx="481977" cy="161539"/>
                </a:xfrm>
                <a:custGeom>
                  <a:avLst/>
                  <a:gdLst>
                    <a:gd name="connsiteX0" fmla="*/ 477024 w 481977"/>
                    <a:gd name="connsiteY0" fmla="*/ 161540 h 161539"/>
                    <a:gd name="connsiteX1" fmla="*/ 481977 w 481977"/>
                    <a:gd name="connsiteY1" fmla="*/ 102198 h 161539"/>
                    <a:gd name="connsiteX2" fmla="*/ 384591 w 481977"/>
                    <a:gd name="connsiteY2" fmla="*/ 0 h 161539"/>
                    <a:gd name="connsiteX3" fmla="*/ 97385 w 481977"/>
                    <a:gd name="connsiteY3" fmla="*/ 0 h 161539"/>
                    <a:gd name="connsiteX4" fmla="*/ 0 w 481977"/>
                    <a:gd name="connsiteY4" fmla="*/ 102198 h 161539"/>
                    <a:gd name="connsiteX5" fmla="*/ 0 w 481977"/>
                    <a:gd name="connsiteY5" fmla="*/ 107144 h 161539"/>
                    <a:gd name="connsiteX6" fmla="*/ 3301 w 481977"/>
                    <a:gd name="connsiteY6" fmla="*/ 161540 h 16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977" h="161539">
                      <a:moveTo>
                        <a:pt x="477024" y="161540"/>
                      </a:moveTo>
                      <a:lnTo>
                        <a:pt x="481977" y="102198"/>
                      </a:lnTo>
                      <a:cubicBezTo>
                        <a:pt x="481977" y="47802"/>
                        <a:pt x="439061" y="1648"/>
                        <a:pt x="384591" y="0"/>
                      </a:cubicBezTo>
                      <a:lnTo>
                        <a:pt x="97385" y="0"/>
                      </a:lnTo>
                      <a:cubicBezTo>
                        <a:pt x="44567" y="0"/>
                        <a:pt x="0" y="47802"/>
                        <a:pt x="0" y="102198"/>
                      </a:cubicBezTo>
                      <a:cubicBezTo>
                        <a:pt x="0" y="102198"/>
                        <a:pt x="0" y="105495"/>
                        <a:pt x="0" y="107144"/>
                      </a:cubicBezTo>
                      <a:lnTo>
                        <a:pt x="3301" y="161540"/>
                      </a:lnTo>
                    </a:path>
                  </a:pathLst>
                </a:custGeom>
                <a:noFill/>
                <a:ln w="16501" cap="rnd">
                  <a:solidFill>
                    <a:srgbClr val="000000"/>
                  </a:solidFill>
                  <a:prstDash val="solid"/>
                  <a:round/>
                </a:ln>
              </p:spPr>
              <p:txBody>
                <a:bodyPr rtlCol="0" anchor="ctr"/>
                <a:lstStyle/>
                <a:p>
                  <a:endParaRPr lang="en-US" sz="1799"/>
                </a:p>
              </p:txBody>
            </p:sp>
            <p:sp>
              <p:nvSpPr>
                <p:cNvPr id="46" name="Freeform 553">
                  <a:extLst>
                    <a:ext uri="{FF2B5EF4-FFF2-40B4-BE49-F238E27FC236}">
                      <a16:creationId xmlns:a16="http://schemas.microsoft.com/office/drawing/2014/main" id="{E5C5C242-736D-7561-2F6D-082EB03413BC}"/>
                    </a:ext>
                  </a:extLst>
                </p:cNvPr>
                <p:cNvSpPr/>
                <p:nvPr/>
              </p:nvSpPr>
              <p:spPr>
                <a:xfrm>
                  <a:off x="15066727" y="9654319"/>
                  <a:ext cx="181566" cy="181320"/>
                </a:xfrm>
                <a:custGeom>
                  <a:avLst/>
                  <a:gdLst>
                    <a:gd name="connsiteX0" fmla="*/ 90783 w 181566"/>
                    <a:gd name="connsiteY0" fmla="*/ 181320 h 181320"/>
                    <a:gd name="connsiteX1" fmla="*/ 0 w 181566"/>
                    <a:gd name="connsiteY1" fmla="*/ 90660 h 181320"/>
                    <a:gd name="connsiteX2" fmla="*/ 90783 w 181566"/>
                    <a:gd name="connsiteY2" fmla="*/ 0 h 181320"/>
                    <a:gd name="connsiteX3" fmla="*/ 181567 w 181566"/>
                    <a:gd name="connsiteY3" fmla="*/ 90660 h 181320"/>
                    <a:gd name="connsiteX4" fmla="*/ 90783 w 181566"/>
                    <a:gd name="connsiteY4" fmla="*/ 181320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66" h="181320">
                      <a:moveTo>
                        <a:pt x="90783" y="181320"/>
                      </a:moveTo>
                      <a:cubicBezTo>
                        <a:pt x="39615" y="181320"/>
                        <a:pt x="0" y="140111"/>
                        <a:pt x="0" y="90660"/>
                      </a:cubicBezTo>
                      <a:cubicBezTo>
                        <a:pt x="0" y="41209"/>
                        <a:pt x="41265" y="0"/>
                        <a:pt x="90783" y="0"/>
                      </a:cubicBezTo>
                      <a:cubicBezTo>
                        <a:pt x="140301" y="0"/>
                        <a:pt x="181567" y="41209"/>
                        <a:pt x="181567" y="90660"/>
                      </a:cubicBezTo>
                      <a:cubicBezTo>
                        <a:pt x="181567" y="140111"/>
                        <a:pt x="140301" y="181320"/>
                        <a:pt x="90783" y="181320"/>
                      </a:cubicBezTo>
                      <a:close/>
                    </a:path>
                  </a:pathLst>
                </a:custGeom>
                <a:solidFill>
                  <a:srgbClr val="FFFFFF"/>
                </a:solidFill>
                <a:ln w="16501" cap="rnd">
                  <a:solidFill>
                    <a:srgbClr val="000000"/>
                  </a:solidFill>
                  <a:prstDash val="solid"/>
                  <a:round/>
                </a:ln>
              </p:spPr>
              <p:txBody>
                <a:bodyPr rtlCol="0" anchor="ctr"/>
                <a:lstStyle/>
                <a:p>
                  <a:endParaRPr lang="en-US" sz="1799"/>
                </a:p>
              </p:txBody>
            </p:sp>
          </p:grpSp>
        </p:grpSp>
        <p:grpSp>
          <p:nvGrpSpPr>
            <p:cNvPr id="22" name="Graphic 503">
              <a:extLst>
                <a:ext uri="{FF2B5EF4-FFF2-40B4-BE49-F238E27FC236}">
                  <a16:creationId xmlns:a16="http://schemas.microsoft.com/office/drawing/2014/main" id="{B4B1ED07-BE79-DF44-251D-80DE094DF50C}"/>
                </a:ext>
              </a:extLst>
            </p:cNvPr>
            <p:cNvGrpSpPr/>
            <p:nvPr/>
          </p:nvGrpSpPr>
          <p:grpSpPr>
            <a:xfrm>
              <a:off x="14959438" y="9083983"/>
              <a:ext cx="427507" cy="519235"/>
              <a:chOff x="14959438" y="9083983"/>
              <a:chExt cx="427507" cy="519235"/>
            </a:xfrm>
          </p:grpSpPr>
          <p:sp>
            <p:nvSpPr>
              <p:cNvPr id="27" name="Freeform 555">
                <a:extLst>
                  <a:ext uri="{FF2B5EF4-FFF2-40B4-BE49-F238E27FC236}">
                    <a16:creationId xmlns:a16="http://schemas.microsoft.com/office/drawing/2014/main" id="{ABB94126-82B0-B420-0567-6721AF5C004A}"/>
                  </a:ext>
                </a:extLst>
              </p:cNvPr>
              <p:cNvSpPr/>
              <p:nvPr/>
            </p:nvSpPr>
            <p:spPr>
              <a:xfrm>
                <a:off x="14959438" y="9204314"/>
                <a:ext cx="399446" cy="398904"/>
              </a:xfrm>
              <a:custGeom>
                <a:avLst/>
                <a:gdLst>
                  <a:gd name="connsiteX0" fmla="*/ 399447 w 399446"/>
                  <a:gd name="connsiteY0" fmla="*/ 199452 h 398904"/>
                  <a:gd name="connsiteX1" fmla="*/ 199724 w 399446"/>
                  <a:gd name="connsiteY1" fmla="*/ 398904 h 398904"/>
                  <a:gd name="connsiteX2" fmla="*/ 1 w 399446"/>
                  <a:gd name="connsiteY2" fmla="*/ 199452 h 398904"/>
                  <a:gd name="connsiteX3" fmla="*/ 199724 w 399446"/>
                  <a:gd name="connsiteY3" fmla="*/ 1 h 398904"/>
                  <a:gd name="connsiteX4" fmla="*/ 399447 w 399446"/>
                  <a:gd name="connsiteY4" fmla="*/ 199452 h 39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446" h="398904">
                    <a:moveTo>
                      <a:pt x="399447" y="199452"/>
                    </a:moveTo>
                    <a:cubicBezTo>
                      <a:pt x="399447" y="309606"/>
                      <a:pt x="310027" y="398904"/>
                      <a:pt x="199724" y="398904"/>
                    </a:cubicBezTo>
                    <a:cubicBezTo>
                      <a:pt x="89420" y="398904"/>
                      <a:pt x="1" y="309606"/>
                      <a:pt x="1" y="199452"/>
                    </a:cubicBezTo>
                    <a:cubicBezTo>
                      <a:pt x="1" y="89298"/>
                      <a:pt x="89420" y="1"/>
                      <a:pt x="199724" y="1"/>
                    </a:cubicBezTo>
                    <a:cubicBezTo>
                      <a:pt x="310027" y="1"/>
                      <a:pt x="399447" y="89298"/>
                      <a:pt x="399447" y="199452"/>
                    </a:cubicBezTo>
                    <a:close/>
                  </a:path>
                </a:pathLst>
              </a:custGeom>
              <a:noFill/>
              <a:ln w="16501" cap="rnd">
                <a:solidFill>
                  <a:srgbClr val="000000"/>
                </a:solidFill>
                <a:prstDash val="solid"/>
                <a:round/>
              </a:ln>
            </p:spPr>
            <p:txBody>
              <a:bodyPr rtlCol="0" anchor="ctr"/>
              <a:lstStyle/>
              <a:p>
                <a:endParaRPr lang="en-US" sz="1799"/>
              </a:p>
            </p:txBody>
          </p:sp>
          <p:sp>
            <p:nvSpPr>
              <p:cNvPr id="28" name="Freeform 556">
                <a:extLst>
                  <a:ext uri="{FF2B5EF4-FFF2-40B4-BE49-F238E27FC236}">
                    <a16:creationId xmlns:a16="http://schemas.microsoft.com/office/drawing/2014/main" id="{37558F9F-F959-31BC-2DBB-12379BE78B07}"/>
                  </a:ext>
                </a:extLst>
              </p:cNvPr>
              <p:cNvSpPr/>
              <p:nvPr/>
            </p:nvSpPr>
            <p:spPr>
              <a:xfrm>
                <a:off x="15013908" y="9258710"/>
                <a:ext cx="290506" cy="290112"/>
              </a:xfrm>
              <a:custGeom>
                <a:avLst/>
                <a:gdLst>
                  <a:gd name="connsiteX0" fmla="*/ 290507 w 290506"/>
                  <a:gd name="connsiteY0" fmla="*/ 145056 h 290112"/>
                  <a:gd name="connsiteX1" fmla="*/ 145254 w 290506"/>
                  <a:gd name="connsiteY1" fmla="*/ 290112 h 290112"/>
                  <a:gd name="connsiteX2" fmla="*/ 1 w 290506"/>
                  <a:gd name="connsiteY2" fmla="*/ 145056 h 290112"/>
                  <a:gd name="connsiteX3" fmla="*/ 145254 w 290506"/>
                  <a:gd name="connsiteY3" fmla="*/ 0 h 290112"/>
                  <a:gd name="connsiteX4" fmla="*/ 290507 w 290506"/>
                  <a:gd name="connsiteY4" fmla="*/ 145056 h 290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06" h="290112">
                    <a:moveTo>
                      <a:pt x="290507" y="145056"/>
                    </a:moveTo>
                    <a:cubicBezTo>
                      <a:pt x="290507" y="225169"/>
                      <a:pt x="225475" y="290112"/>
                      <a:pt x="145254" y="290112"/>
                    </a:cubicBezTo>
                    <a:cubicBezTo>
                      <a:pt x="65032" y="290112"/>
                      <a:pt x="1" y="225169"/>
                      <a:pt x="1" y="145056"/>
                    </a:cubicBezTo>
                    <a:cubicBezTo>
                      <a:pt x="1" y="64944"/>
                      <a:pt x="65032" y="0"/>
                      <a:pt x="145254" y="0"/>
                    </a:cubicBezTo>
                    <a:cubicBezTo>
                      <a:pt x="225475" y="0"/>
                      <a:pt x="290507" y="64944"/>
                      <a:pt x="290507" y="145056"/>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29" name="Freeform 557">
                <a:extLst>
                  <a:ext uri="{FF2B5EF4-FFF2-40B4-BE49-F238E27FC236}">
                    <a16:creationId xmlns:a16="http://schemas.microsoft.com/office/drawing/2014/main" id="{714D744B-8D34-09ED-2B6D-0879417E8967}"/>
                  </a:ext>
                </a:extLst>
              </p:cNvPr>
              <p:cNvSpPr/>
              <p:nvPr/>
            </p:nvSpPr>
            <p:spPr>
              <a:xfrm>
                <a:off x="15070029" y="9083983"/>
                <a:ext cx="87481" cy="118682"/>
              </a:xfrm>
              <a:custGeom>
                <a:avLst/>
                <a:gdLst>
                  <a:gd name="connsiteX0" fmla="*/ 0 w 87481"/>
                  <a:gd name="connsiteY0" fmla="*/ 0 h 118682"/>
                  <a:gd name="connsiteX1" fmla="*/ 87482 w 87481"/>
                  <a:gd name="connsiteY1" fmla="*/ 118683 h 118682"/>
                </a:gdLst>
                <a:ahLst/>
                <a:cxnLst>
                  <a:cxn ang="0">
                    <a:pos x="connsiteX0" y="connsiteY0"/>
                  </a:cxn>
                  <a:cxn ang="0">
                    <a:pos x="connsiteX1" y="connsiteY1"/>
                  </a:cxn>
                </a:cxnLst>
                <a:rect l="l" t="t" r="r" b="b"/>
                <a:pathLst>
                  <a:path w="87481" h="118682">
                    <a:moveTo>
                      <a:pt x="0" y="0"/>
                    </a:moveTo>
                    <a:cubicBezTo>
                      <a:pt x="4952" y="37912"/>
                      <a:pt x="24759" y="85715"/>
                      <a:pt x="87482" y="118683"/>
                    </a:cubicBezTo>
                  </a:path>
                </a:pathLst>
              </a:custGeom>
              <a:noFill/>
              <a:ln w="16501" cap="rnd">
                <a:solidFill>
                  <a:srgbClr val="000000"/>
                </a:solidFill>
                <a:prstDash val="solid"/>
                <a:round/>
              </a:ln>
            </p:spPr>
            <p:txBody>
              <a:bodyPr rtlCol="0" anchor="ctr"/>
              <a:lstStyle/>
              <a:p>
                <a:endParaRPr lang="en-US" sz="1799"/>
              </a:p>
            </p:txBody>
          </p:sp>
          <p:grpSp>
            <p:nvGrpSpPr>
              <p:cNvPr id="30" name="Graphic 503">
                <a:extLst>
                  <a:ext uri="{FF2B5EF4-FFF2-40B4-BE49-F238E27FC236}">
                    <a16:creationId xmlns:a16="http://schemas.microsoft.com/office/drawing/2014/main" id="{B1BC9FCF-F963-CE8F-3495-9051D465C435}"/>
                  </a:ext>
                </a:extLst>
              </p:cNvPr>
              <p:cNvGrpSpPr/>
              <p:nvPr/>
            </p:nvGrpSpPr>
            <p:grpSpPr>
              <a:xfrm>
                <a:off x="15159161" y="9137149"/>
                <a:ext cx="227783" cy="103437"/>
                <a:chOff x="15159161" y="9137149"/>
                <a:chExt cx="227783" cy="103437"/>
              </a:xfrm>
              <a:solidFill>
                <a:srgbClr val="FFFFFF"/>
              </a:solidFill>
            </p:grpSpPr>
            <p:sp>
              <p:nvSpPr>
                <p:cNvPr id="37" name="Freeform 559">
                  <a:extLst>
                    <a:ext uri="{FF2B5EF4-FFF2-40B4-BE49-F238E27FC236}">
                      <a16:creationId xmlns:a16="http://schemas.microsoft.com/office/drawing/2014/main" id="{4D72A8E3-9F3C-D855-F6C2-B193BDD60289}"/>
                    </a:ext>
                  </a:extLst>
                </p:cNvPr>
                <p:cNvSpPr/>
                <p:nvPr/>
              </p:nvSpPr>
              <p:spPr>
                <a:xfrm>
                  <a:off x="15159162" y="9137149"/>
                  <a:ext cx="227783" cy="103437"/>
                </a:xfrm>
                <a:custGeom>
                  <a:avLst/>
                  <a:gdLst>
                    <a:gd name="connsiteX0" fmla="*/ 0 w 227783"/>
                    <a:gd name="connsiteY0" fmla="*/ 67165 h 103437"/>
                    <a:gd name="connsiteX1" fmla="*/ 227783 w 227783"/>
                    <a:gd name="connsiteY1" fmla="*/ 39144 h 103437"/>
                    <a:gd name="connsiteX2" fmla="*/ 0 w 227783"/>
                    <a:gd name="connsiteY2" fmla="*/ 67165 h 103437"/>
                  </a:gdLst>
                  <a:ahLst/>
                  <a:cxnLst>
                    <a:cxn ang="0">
                      <a:pos x="connsiteX0" y="connsiteY0"/>
                    </a:cxn>
                    <a:cxn ang="0">
                      <a:pos x="connsiteX1" y="connsiteY1"/>
                    </a:cxn>
                    <a:cxn ang="0">
                      <a:pos x="connsiteX2" y="connsiteY2"/>
                    </a:cxn>
                  </a:cxnLst>
                  <a:rect l="l" t="t" r="r" b="b"/>
                  <a:pathLst>
                    <a:path w="227783" h="103437">
                      <a:moveTo>
                        <a:pt x="0" y="67165"/>
                      </a:moveTo>
                      <a:cubicBezTo>
                        <a:pt x="0" y="67165"/>
                        <a:pt x="84180" y="-63055"/>
                        <a:pt x="227783" y="39144"/>
                      </a:cubicBezTo>
                      <a:cubicBezTo>
                        <a:pt x="227783" y="39144"/>
                        <a:pt x="140301" y="162771"/>
                        <a:pt x="0" y="67165"/>
                      </a:cubicBezTo>
                      <a:close/>
                    </a:path>
                  </a:pathLst>
                </a:custGeom>
                <a:solidFill>
                  <a:srgbClr val="FFFFFF"/>
                </a:solidFill>
                <a:ln w="16501" cap="rnd">
                  <a:solidFill>
                    <a:srgbClr val="000000"/>
                  </a:solidFill>
                  <a:prstDash val="solid"/>
                  <a:round/>
                </a:ln>
              </p:spPr>
              <p:txBody>
                <a:bodyPr rtlCol="0" anchor="ctr"/>
                <a:lstStyle/>
                <a:p>
                  <a:endParaRPr lang="en-US" sz="1799"/>
                </a:p>
              </p:txBody>
            </p:sp>
            <p:sp>
              <p:nvSpPr>
                <p:cNvPr id="38" name="Freeform 560">
                  <a:extLst>
                    <a:ext uri="{FF2B5EF4-FFF2-40B4-BE49-F238E27FC236}">
                      <a16:creationId xmlns:a16="http://schemas.microsoft.com/office/drawing/2014/main" id="{D755C462-8F49-2146-6392-5A00B36043CF}"/>
                    </a:ext>
                  </a:extLst>
                </p:cNvPr>
                <p:cNvSpPr/>
                <p:nvPr/>
              </p:nvSpPr>
              <p:spPr>
                <a:xfrm>
                  <a:off x="15159161" y="9176292"/>
                  <a:ext cx="227783" cy="28022"/>
                </a:xfrm>
                <a:custGeom>
                  <a:avLst/>
                  <a:gdLst>
                    <a:gd name="connsiteX0" fmla="*/ 227784 w 227783"/>
                    <a:gd name="connsiteY0" fmla="*/ 0 h 28022"/>
                    <a:gd name="connsiteX1" fmla="*/ 0 w 227783"/>
                    <a:gd name="connsiteY1" fmla="*/ 28022 h 28022"/>
                  </a:gdLst>
                  <a:ahLst/>
                  <a:cxnLst>
                    <a:cxn ang="0">
                      <a:pos x="connsiteX0" y="connsiteY0"/>
                    </a:cxn>
                    <a:cxn ang="0">
                      <a:pos x="connsiteX1" y="connsiteY1"/>
                    </a:cxn>
                  </a:cxnLst>
                  <a:rect l="l" t="t" r="r" b="b"/>
                  <a:pathLst>
                    <a:path w="227783" h="28022">
                      <a:moveTo>
                        <a:pt x="227784" y="0"/>
                      </a:moveTo>
                      <a:lnTo>
                        <a:pt x="0" y="28022"/>
                      </a:lnTo>
                    </a:path>
                  </a:pathLst>
                </a:custGeom>
                <a:ln w="16501" cap="rnd">
                  <a:solidFill>
                    <a:srgbClr val="000000"/>
                  </a:solidFill>
                  <a:prstDash val="solid"/>
                  <a:round/>
                </a:ln>
              </p:spPr>
              <p:txBody>
                <a:bodyPr rtlCol="0" anchor="ctr"/>
                <a:lstStyle/>
                <a:p>
                  <a:endParaRPr lang="en-US" sz="1799"/>
                </a:p>
              </p:txBody>
            </p:sp>
          </p:grpSp>
          <p:grpSp>
            <p:nvGrpSpPr>
              <p:cNvPr id="31" name="Graphic 503">
                <a:extLst>
                  <a:ext uri="{FF2B5EF4-FFF2-40B4-BE49-F238E27FC236}">
                    <a16:creationId xmlns:a16="http://schemas.microsoft.com/office/drawing/2014/main" id="{592F9BDB-402F-883E-FC76-B430591F0304}"/>
                  </a:ext>
                </a:extLst>
              </p:cNvPr>
              <p:cNvGrpSpPr/>
              <p:nvPr/>
            </p:nvGrpSpPr>
            <p:grpSpPr>
              <a:xfrm>
                <a:off x="15104691" y="9291678"/>
                <a:ext cx="100815" cy="222529"/>
                <a:chOff x="15104691" y="9291678"/>
                <a:chExt cx="100815" cy="222529"/>
              </a:xfrm>
              <a:solidFill>
                <a:srgbClr val="FFFFFF"/>
              </a:solidFill>
            </p:grpSpPr>
            <p:sp>
              <p:nvSpPr>
                <p:cNvPr id="32" name="Freeform 562">
                  <a:extLst>
                    <a:ext uri="{FF2B5EF4-FFF2-40B4-BE49-F238E27FC236}">
                      <a16:creationId xmlns:a16="http://schemas.microsoft.com/office/drawing/2014/main" id="{2B5A59EC-6F77-B7AD-F765-E1068CF54717}"/>
                    </a:ext>
                  </a:extLst>
                </p:cNvPr>
                <p:cNvSpPr/>
                <p:nvPr/>
              </p:nvSpPr>
              <p:spPr>
                <a:xfrm>
                  <a:off x="15104691" y="9328422"/>
                  <a:ext cx="100815" cy="149549"/>
                </a:xfrm>
                <a:custGeom>
                  <a:avLst/>
                  <a:gdLst>
                    <a:gd name="connsiteX0" fmla="*/ 100688 w 100815"/>
                    <a:gd name="connsiteY0" fmla="*/ 30838 h 149549"/>
                    <a:gd name="connsiteX1" fmla="*/ 8253 w 100815"/>
                    <a:gd name="connsiteY1" fmla="*/ 37432 h 149549"/>
                    <a:gd name="connsiteX2" fmla="*/ 52820 w 100815"/>
                    <a:gd name="connsiteY2" fmla="*/ 70400 h 149549"/>
                    <a:gd name="connsiteX3" fmla="*/ 52820 w 100815"/>
                    <a:gd name="connsiteY3" fmla="*/ 149521 h 149549"/>
                    <a:gd name="connsiteX4" fmla="*/ 0 w 100815"/>
                    <a:gd name="connsiteY4" fmla="*/ 113257 h 149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5" h="149549">
                      <a:moveTo>
                        <a:pt x="100688" y="30838"/>
                      </a:moveTo>
                      <a:cubicBezTo>
                        <a:pt x="84181" y="-13668"/>
                        <a:pt x="8253" y="-8723"/>
                        <a:pt x="8253" y="37432"/>
                      </a:cubicBezTo>
                      <a:cubicBezTo>
                        <a:pt x="8253" y="58861"/>
                        <a:pt x="33012" y="67103"/>
                        <a:pt x="52820" y="70400"/>
                      </a:cubicBezTo>
                      <a:cubicBezTo>
                        <a:pt x="127097" y="81937"/>
                        <a:pt x="105639" y="151169"/>
                        <a:pt x="52820" y="149521"/>
                      </a:cubicBezTo>
                      <a:cubicBezTo>
                        <a:pt x="11554" y="147872"/>
                        <a:pt x="0" y="119851"/>
                        <a:pt x="0" y="113257"/>
                      </a:cubicBezTo>
                    </a:path>
                  </a:pathLst>
                </a:custGeom>
                <a:solidFill>
                  <a:srgbClr val="FFFFFF"/>
                </a:solidFill>
                <a:ln w="16501" cap="rnd">
                  <a:solidFill>
                    <a:srgbClr val="000000"/>
                  </a:solidFill>
                  <a:prstDash val="solid"/>
                  <a:round/>
                </a:ln>
              </p:spPr>
              <p:txBody>
                <a:bodyPr rtlCol="0" anchor="ctr"/>
                <a:lstStyle/>
                <a:p>
                  <a:endParaRPr lang="en-US" sz="1799"/>
                </a:p>
              </p:txBody>
            </p:sp>
            <p:sp>
              <p:nvSpPr>
                <p:cNvPr id="34" name="Freeform 563">
                  <a:extLst>
                    <a:ext uri="{FF2B5EF4-FFF2-40B4-BE49-F238E27FC236}">
                      <a16:creationId xmlns:a16="http://schemas.microsoft.com/office/drawing/2014/main" id="{6A31171E-C336-2CA4-E0E2-FF6EEFBE1267}"/>
                    </a:ext>
                  </a:extLst>
                </p:cNvPr>
                <p:cNvSpPr/>
                <p:nvPr/>
              </p:nvSpPr>
              <p:spPr>
                <a:xfrm>
                  <a:off x="15157511" y="9291678"/>
                  <a:ext cx="16506" cy="36264"/>
                </a:xfrm>
                <a:custGeom>
                  <a:avLst/>
                  <a:gdLst>
                    <a:gd name="connsiteX0" fmla="*/ 0 w 16506"/>
                    <a:gd name="connsiteY0" fmla="*/ 0 h 36264"/>
                    <a:gd name="connsiteX1" fmla="*/ 0 w 16506"/>
                    <a:gd name="connsiteY1" fmla="*/ 36264 h 36264"/>
                  </a:gdLst>
                  <a:ahLst/>
                  <a:cxnLst>
                    <a:cxn ang="0">
                      <a:pos x="connsiteX0" y="connsiteY0"/>
                    </a:cxn>
                    <a:cxn ang="0">
                      <a:pos x="connsiteX1" y="connsiteY1"/>
                    </a:cxn>
                  </a:cxnLst>
                  <a:rect l="l" t="t" r="r" b="b"/>
                  <a:pathLst>
                    <a:path w="16506" h="36264">
                      <a:moveTo>
                        <a:pt x="0" y="0"/>
                      </a:moveTo>
                      <a:lnTo>
                        <a:pt x="0" y="36264"/>
                      </a:lnTo>
                    </a:path>
                  </a:pathLst>
                </a:custGeom>
                <a:ln w="16501" cap="rnd">
                  <a:solidFill>
                    <a:srgbClr val="000000"/>
                  </a:solidFill>
                  <a:prstDash val="solid"/>
                  <a:round/>
                </a:ln>
              </p:spPr>
              <p:txBody>
                <a:bodyPr rtlCol="0" anchor="ctr"/>
                <a:lstStyle/>
                <a:p>
                  <a:endParaRPr lang="en-US" sz="1799"/>
                </a:p>
              </p:txBody>
            </p:sp>
            <p:sp>
              <p:nvSpPr>
                <p:cNvPr id="35" name="Freeform 564">
                  <a:extLst>
                    <a:ext uri="{FF2B5EF4-FFF2-40B4-BE49-F238E27FC236}">
                      <a16:creationId xmlns:a16="http://schemas.microsoft.com/office/drawing/2014/main" id="{2D96568D-6784-7FBD-395D-CA09EC12F0ED}"/>
                    </a:ext>
                  </a:extLst>
                </p:cNvPr>
                <p:cNvSpPr/>
                <p:nvPr/>
              </p:nvSpPr>
              <p:spPr>
                <a:xfrm>
                  <a:off x="15157511" y="9477943"/>
                  <a:ext cx="16506" cy="36264"/>
                </a:xfrm>
                <a:custGeom>
                  <a:avLst/>
                  <a:gdLst>
                    <a:gd name="connsiteX0" fmla="*/ 0 w 16506"/>
                    <a:gd name="connsiteY0" fmla="*/ 0 h 36264"/>
                    <a:gd name="connsiteX1" fmla="*/ 0 w 16506"/>
                    <a:gd name="connsiteY1" fmla="*/ 36264 h 36264"/>
                  </a:gdLst>
                  <a:ahLst/>
                  <a:cxnLst>
                    <a:cxn ang="0">
                      <a:pos x="connsiteX0" y="connsiteY0"/>
                    </a:cxn>
                    <a:cxn ang="0">
                      <a:pos x="connsiteX1" y="connsiteY1"/>
                    </a:cxn>
                  </a:cxnLst>
                  <a:rect l="l" t="t" r="r" b="b"/>
                  <a:pathLst>
                    <a:path w="16506" h="36264">
                      <a:moveTo>
                        <a:pt x="0" y="0"/>
                      </a:moveTo>
                      <a:lnTo>
                        <a:pt x="0" y="36264"/>
                      </a:lnTo>
                    </a:path>
                  </a:pathLst>
                </a:custGeom>
                <a:ln w="16501" cap="rnd">
                  <a:solidFill>
                    <a:srgbClr val="000000"/>
                  </a:solidFill>
                  <a:prstDash val="solid"/>
                  <a:round/>
                </a:ln>
              </p:spPr>
              <p:txBody>
                <a:bodyPr rtlCol="0" anchor="ctr"/>
                <a:lstStyle/>
                <a:p>
                  <a:endParaRPr lang="en-US" sz="1799"/>
                </a:p>
              </p:txBody>
            </p:sp>
          </p:grpSp>
        </p:grpSp>
      </p:grpSp>
      <p:grpSp>
        <p:nvGrpSpPr>
          <p:cNvPr id="47" name="Group 46">
            <a:extLst>
              <a:ext uri="{FF2B5EF4-FFF2-40B4-BE49-F238E27FC236}">
                <a16:creationId xmlns:a16="http://schemas.microsoft.com/office/drawing/2014/main" id="{3B78287D-C948-A3AF-3F2B-C651015BC7F8}"/>
              </a:ext>
            </a:extLst>
          </p:cNvPr>
          <p:cNvGrpSpPr/>
          <p:nvPr/>
        </p:nvGrpSpPr>
        <p:grpSpPr>
          <a:xfrm>
            <a:off x="6842177" y="8939"/>
            <a:ext cx="720674" cy="861774"/>
            <a:chOff x="1015048" y="996928"/>
            <a:chExt cx="1016952" cy="1216059"/>
          </a:xfrm>
        </p:grpSpPr>
        <p:sp>
          <p:nvSpPr>
            <p:cNvPr id="48" name="Oval 47">
              <a:extLst>
                <a:ext uri="{FF2B5EF4-FFF2-40B4-BE49-F238E27FC236}">
                  <a16:creationId xmlns:a16="http://schemas.microsoft.com/office/drawing/2014/main" id="{9B3D8AD9-4B9E-CC19-D0CB-352C2BA76BA4}"/>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9" name="TextBox 48">
              <a:extLst>
                <a:ext uri="{FF2B5EF4-FFF2-40B4-BE49-F238E27FC236}">
                  <a16:creationId xmlns:a16="http://schemas.microsoft.com/office/drawing/2014/main" id="{88914C72-A068-0AD9-9403-A8C1090C8359}"/>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51" name="Graphic 50" descr="Postit Notes with solid fill">
            <a:extLst>
              <a:ext uri="{FF2B5EF4-FFF2-40B4-BE49-F238E27FC236}">
                <a16:creationId xmlns:a16="http://schemas.microsoft.com/office/drawing/2014/main" id="{8A125DD3-AEA2-8945-44C2-8D0596BB79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2914541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D9FCC826-955C-8BAD-F759-122B1FA1EB09}"/>
              </a:ext>
            </a:extLst>
          </p:cNvPr>
          <p:cNvPicPr>
            <a:picLocks noGrp="1" noChangeAspect="1"/>
          </p:cNvPicPr>
          <p:nvPr>
            <p:ph type="pic" sz="quarter" idx="67"/>
          </p:nvPr>
        </p:nvPicPr>
        <p:blipFill rotWithShape="1">
          <a:blip r:embed="rId2"/>
          <a:srcRect l="25331" r="23061" b="2269"/>
          <a:stretch/>
        </p:blipFill>
        <p:spPr>
          <a:xfrm>
            <a:off x="540029" y="0"/>
            <a:ext cx="2654458" cy="3351213"/>
          </a:xfrm>
        </p:spPr>
      </p:pic>
      <p:sp>
        <p:nvSpPr>
          <p:cNvPr id="6" name="Text Placeholder 5">
            <a:extLst>
              <a:ext uri="{FF2B5EF4-FFF2-40B4-BE49-F238E27FC236}">
                <a16:creationId xmlns:a16="http://schemas.microsoft.com/office/drawing/2014/main" id="{1E63E198-F1AC-E23A-CEC8-41542E5F447A}"/>
              </a:ext>
            </a:extLst>
          </p:cNvPr>
          <p:cNvSpPr>
            <a:spLocks noGrp="1"/>
          </p:cNvSpPr>
          <p:nvPr>
            <p:ph type="body" sz="quarter" idx="66"/>
          </p:nvPr>
        </p:nvSpPr>
        <p:spPr/>
        <p:txBody>
          <a:bodyPr/>
          <a:lstStyle/>
          <a:p>
            <a:r>
              <a:rPr lang="en-GB"/>
              <a:t>Ljósmynd: </a:t>
            </a:r>
            <a:r>
              <a:rPr lang="en-GB" dirty="0"/>
              <a:t>Hellismenn, Ísland</a:t>
            </a:r>
            <a:endParaRPr lang="en-GB"/>
          </a:p>
          <a:p>
            <a:endParaRPr lang="en-GB"/>
          </a:p>
        </p:txBody>
      </p:sp>
      <p:pic>
        <p:nvPicPr>
          <p:cNvPr id="21" name="Picture Placeholder 20">
            <a:extLst>
              <a:ext uri="{FF2B5EF4-FFF2-40B4-BE49-F238E27FC236}">
                <a16:creationId xmlns:a16="http://schemas.microsoft.com/office/drawing/2014/main" id="{096CBB90-F2A5-2976-9AE3-09DC476A7EB8}"/>
              </a:ext>
            </a:extLst>
          </p:cNvPr>
          <p:cNvPicPr>
            <a:picLocks noGrp="1" noChangeAspect="1"/>
          </p:cNvPicPr>
          <p:nvPr>
            <p:ph type="pic" sz="quarter" idx="69"/>
          </p:nvPr>
        </p:nvPicPr>
        <p:blipFill>
          <a:blip r:embed="rId3"/>
          <a:srcRect l="23693" r="23693"/>
          <a:stretch>
            <a:fillRect/>
          </a:stretch>
        </p:blipFill>
        <p:spPr/>
      </p:pic>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70"/>
          </p:nvPr>
        </p:nvSpPr>
        <p:spPr/>
        <p:txBody>
          <a:bodyPr/>
          <a:lstStyle/>
          <a:p>
            <a:r>
              <a:rPr lang="en-GB"/>
              <a:t>Mynd: A-rammi í Soča, Gorizia, Slóveníu</a:t>
            </a:r>
          </a:p>
          <a:p>
            <a:endParaRPr lang="en-GB"/>
          </a:p>
        </p:txBody>
      </p:sp>
      <p:pic>
        <p:nvPicPr>
          <p:cNvPr id="23" name="Picture Placeholder 22">
            <a:extLst>
              <a:ext uri="{FF2B5EF4-FFF2-40B4-BE49-F238E27FC236}">
                <a16:creationId xmlns:a16="http://schemas.microsoft.com/office/drawing/2014/main" id="{3664E179-5A5D-F8FD-0501-529A3E34148C}"/>
              </a:ext>
            </a:extLst>
          </p:cNvPr>
          <p:cNvPicPr>
            <a:picLocks noGrp="1" noChangeAspect="1"/>
          </p:cNvPicPr>
          <p:nvPr>
            <p:ph type="pic" sz="quarter" idx="77"/>
          </p:nvPr>
        </p:nvPicPr>
        <p:blipFill rotWithShape="1">
          <a:blip r:embed="rId4"/>
          <a:srcRect l="10395" r="10395"/>
          <a:stretch/>
        </p:blipFill>
        <p:spPr>
          <a:xfrm>
            <a:off x="6926980" y="0"/>
            <a:ext cx="2654458" cy="3351213"/>
          </a:xfrm>
        </p:spPr>
      </p:pic>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78"/>
          </p:nvPr>
        </p:nvSpPr>
        <p:spPr/>
        <p:txBody>
          <a:bodyPr/>
          <a:lstStyle/>
          <a:p>
            <a:r>
              <a:rPr lang="en-GB"/>
              <a:t>Mynd: Natur Air Suite, Ítalía</a:t>
            </a:r>
          </a:p>
          <a:p>
            <a:endParaRPr lang="en-GB" b="1"/>
          </a:p>
        </p:txBody>
      </p:sp>
      <p:sp>
        <p:nvSpPr>
          <p:cNvPr id="32" name="Text Placeholder 32">
            <a:extLst>
              <a:ext uri="{FF2B5EF4-FFF2-40B4-BE49-F238E27FC236}">
                <a16:creationId xmlns:a16="http://schemas.microsoft.com/office/drawing/2014/main" id="{7C9FB74F-A086-912A-AAF7-BE0279EBE15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Hvað styrktaraðilar og fjárfestar leita að</a:t>
            </a:r>
          </a:p>
          <a:p>
            <a:pPr lvl="0" algn="ctr">
              <a:lnSpc>
                <a:spcPct val="100000"/>
              </a:lnSpc>
              <a:spcAft>
                <a:spcPts val="600"/>
              </a:spcAft>
            </a:pPr>
            <a:r>
              <a:rPr lang="en-US" b="0" i="1" dirty="0">
                <a:solidFill>
                  <a:schemeClr val="bg1"/>
                </a:solidFill>
              </a:rPr>
              <a:t>(17 skyggnur)</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sp>
        <p:nvSpPr>
          <p:cNvPr id="33" name="Text Placeholder 32">
            <a:extLst>
              <a:ext uri="{FF2B5EF4-FFF2-40B4-BE49-F238E27FC236}">
                <a16:creationId xmlns:a16="http://schemas.microsoft.com/office/drawing/2014/main" id="{CFC076CA-697C-0B03-AA6A-F4628E7ED62D}"/>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34" name="Straight Connector 33">
            <a:extLst>
              <a:ext uri="{FF2B5EF4-FFF2-40B4-BE49-F238E27FC236}">
                <a16:creationId xmlns:a16="http://schemas.microsoft.com/office/drawing/2014/main" id="{6FC3EF9D-56DB-BE17-8A43-BCC4CF8C63BF}"/>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23">
            <a:extLst>
              <a:ext uri="{FF2B5EF4-FFF2-40B4-BE49-F238E27FC236}">
                <a16:creationId xmlns:a16="http://schemas.microsoft.com/office/drawing/2014/main" id="{D80216F0-DE39-64CA-FFBF-B1F0557F7257}"/>
              </a:ext>
            </a:extLst>
          </p:cNvPr>
          <p:cNvSpPr txBox="1">
            <a:spLocks/>
          </p:cNvSpPr>
          <p:nvPr/>
        </p:nvSpPr>
        <p:spPr>
          <a:xfrm rot="16200000">
            <a:off x="1718251"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36" name="Text Placeholder 32">
            <a:extLst>
              <a:ext uri="{FF2B5EF4-FFF2-40B4-BE49-F238E27FC236}">
                <a16:creationId xmlns:a16="http://schemas.microsoft.com/office/drawing/2014/main" id="{E07C9912-7735-B6F8-426B-863E11E99AC4}"/>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Styrkumsóknir með dæmasvörum</a:t>
            </a:r>
          </a:p>
          <a:p>
            <a:pPr algn="ctr">
              <a:lnSpc>
                <a:spcPct val="100000"/>
              </a:lnSpc>
              <a:spcAft>
                <a:spcPts val="600"/>
              </a:spcAft>
            </a:pPr>
            <a:r>
              <a:rPr lang="en-US" b="0" i="1" dirty="0">
                <a:solidFill>
                  <a:schemeClr val="bg1"/>
                </a:solidFill>
              </a:rPr>
              <a:t>(39 glærur)</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37" name="Text Placeholder 32">
            <a:extLst>
              <a:ext uri="{FF2B5EF4-FFF2-40B4-BE49-F238E27FC236}">
                <a16:creationId xmlns:a16="http://schemas.microsoft.com/office/drawing/2014/main" id="{1913F773-C86D-D7EC-64FE-D51EF3DB07CC}"/>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38" name="Straight Connector 37">
            <a:extLst>
              <a:ext uri="{FF2B5EF4-FFF2-40B4-BE49-F238E27FC236}">
                <a16:creationId xmlns:a16="http://schemas.microsoft.com/office/drawing/2014/main" id="{399D419C-F8B9-EBDB-B33B-D15F199F0255}"/>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B47C2F38-5F56-B2DF-6114-6511ECA7E0DB}"/>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Uppbygging á grunn-kynningarglærublaði &amp; kynning á hugmyndinni þinni</a:t>
            </a:r>
          </a:p>
          <a:p>
            <a:pPr algn="ctr">
              <a:lnSpc>
                <a:spcPct val="100000"/>
              </a:lnSpc>
              <a:spcAft>
                <a:spcPts val="600"/>
              </a:spcAft>
            </a:pPr>
            <a:r>
              <a:rPr lang="en-US" b="0" i="1" dirty="0">
                <a:solidFill>
                  <a:schemeClr val="bg1"/>
                </a:solidFill>
              </a:rPr>
              <a:t>(19 glærur)</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41" name="Text Placeholder 32">
            <a:extLst>
              <a:ext uri="{FF2B5EF4-FFF2-40B4-BE49-F238E27FC236}">
                <a16:creationId xmlns:a16="http://schemas.microsoft.com/office/drawing/2014/main" id="{9D56280D-E5AD-5CBC-BF70-A6B56C871276}"/>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10</a:t>
            </a:r>
            <a:endParaRPr lang="en-US" dirty="0"/>
          </a:p>
        </p:txBody>
      </p:sp>
      <p:cxnSp>
        <p:nvCxnSpPr>
          <p:cNvPr id="42" name="Straight Connector 41">
            <a:extLst>
              <a:ext uri="{FF2B5EF4-FFF2-40B4-BE49-F238E27FC236}">
                <a16:creationId xmlns:a16="http://schemas.microsoft.com/office/drawing/2014/main" id="{4F45C73E-4885-FA17-8369-AA57FFD293FC}"/>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23">
            <a:extLst>
              <a:ext uri="{FF2B5EF4-FFF2-40B4-BE49-F238E27FC236}">
                <a16:creationId xmlns:a16="http://schemas.microsoft.com/office/drawing/2014/main" id="{7EA3B512-F9F5-294E-83B6-821C94F514FD}"/>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Freeform 28">
            <a:extLst>
              <a:ext uri="{FF2B5EF4-FFF2-40B4-BE49-F238E27FC236}">
                <a16:creationId xmlns:a16="http://schemas.microsoft.com/office/drawing/2014/main" id="{DEA1A095-94A3-550F-F2F9-543FE9A2814B}"/>
              </a:ext>
            </a:extLst>
          </p:cNvPr>
          <p:cNvSpPr/>
          <p:nvPr/>
        </p:nvSpPr>
        <p:spPr>
          <a:xfrm>
            <a:off x="-25039" y="194538"/>
            <a:ext cx="7311664" cy="1136492"/>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16">
            <a:extLst>
              <a:ext uri="{FF2B5EF4-FFF2-40B4-BE49-F238E27FC236}">
                <a16:creationId xmlns:a16="http://schemas.microsoft.com/office/drawing/2014/main" id="{7FB9B83F-8E3D-D85D-71D9-985457876EA9}"/>
              </a:ext>
            </a:extLst>
          </p:cNvPr>
          <p:cNvSpPr txBox="1">
            <a:spLocks/>
          </p:cNvSpPr>
          <p:nvPr/>
        </p:nvSpPr>
        <p:spPr>
          <a:xfrm>
            <a:off x="484166" y="127912"/>
            <a:ext cx="6096000" cy="8743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4000" dirty="0">
                <a:solidFill>
                  <a:schemeClr val="bg1"/>
                </a:solidFill>
              </a:rPr>
              <a:t>Þáttur 3: </a:t>
            </a:r>
            <a:r>
              <a:rPr lang="en-US" dirty="0">
                <a:solidFill>
                  <a:schemeClr val="bg1"/>
                </a:solidFill>
              </a:rPr>
              <a:t>Fjárfestingarfjármögnun, styrkumsóknir og kynning hugmyndarinnar</a:t>
            </a:r>
            <a:endParaRPr lang="en-GB" dirty="0">
              <a:solidFill>
                <a:schemeClr val="bg1"/>
              </a:solidFill>
            </a:endParaRPr>
          </a:p>
        </p:txBody>
      </p:sp>
      <p:sp>
        <p:nvSpPr>
          <p:cNvPr id="15" name="Text Placeholder 32">
            <a:extLst>
              <a:ext uri="{FF2B5EF4-FFF2-40B4-BE49-F238E27FC236}">
                <a16:creationId xmlns:a16="http://schemas.microsoft.com/office/drawing/2014/main" id="{33F200CB-DE5C-742B-07B8-981B0C81478D}"/>
              </a:ext>
            </a:extLst>
          </p:cNvPr>
          <p:cNvSpPr txBox="1">
            <a:spLocks/>
          </p:cNvSpPr>
          <p:nvPr/>
        </p:nvSpPr>
        <p:spPr>
          <a:xfrm>
            <a:off x="1219970" y="3850654"/>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Kafli </a:t>
            </a:r>
          </a:p>
        </p:txBody>
      </p:sp>
      <p:sp>
        <p:nvSpPr>
          <p:cNvPr id="18" name="Text Placeholder 32">
            <a:extLst>
              <a:ext uri="{FF2B5EF4-FFF2-40B4-BE49-F238E27FC236}">
                <a16:creationId xmlns:a16="http://schemas.microsoft.com/office/drawing/2014/main" id="{6586AE1D-6401-7B20-123A-450132375016}"/>
              </a:ext>
            </a:extLst>
          </p:cNvPr>
          <p:cNvSpPr txBox="1">
            <a:spLocks/>
          </p:cNvSpPr>
          <p:nvPr/>
        </p:nvSpPr>
        <p:spPr>
          <a:xfrm>
            <a:off x="4484440" y="1440781"/>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Kafli </a:t>
            </a:r>
          </a:p>
        </p:txBody>
      </p:sp>
      <p:sp>
        <p:nvSpPr>
          <p:cNvPr id="20" name="Text Placeholder 32">
            <a:extLst>
              <a:ext uri="{FF2B5EF4-FFF2-40B4-BE49-F238E27FC236}">
                <a16:creationId xmlns:a16="http://schemas.microsoft.com/office/drawing/2014/main" id="{1D33ECE1-D24F-16E5-BDC0-2E5AE47C084D}"/>
              </a:ext>
            </a:extLst>
          </p:cNvPr>
          <p:cNvSpPr txBox="1">
            <a:spLocks/>
          </p:cNvSpPr>
          <p:nvPr/>
        </p:nvSpPr>
        <p:spPr>
          <a:xfrm>
            <a:off x="7657348" y="3834123"/>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Kafli </a:t>
            </a:r>
          </a:p>
        </p:txBody>
      </p:sp>
      <p:sp>
        <p:nvSpPr>
          <p:cNvPr id="4" name="Text Placeholder 16">
            <a:extLst>
              <a:ext uri="{FF2B5EF4-FFF2-40B4-BE49-F238E27FC236}">
                <a16:creationId xmlns:a16="http://schemas.microsoft.com/office/drawing/2014/main" id="{ED6B0E2D-B842-F038-F1BA-171FFE5A5CD4}"/>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Námseining 7</a:t>
            </a:r>
          </a:p>
          <a:p>
            <a:pPr marL="0" indent="0">
              <a:lnSpc>
                <a:spcPct val="100000"/>
              </a:lnSpc>
              <a:spcBef>
                <a:spcPts val="0"/>
              </a:spcBef>
              <a:buFont typeface="Arial" panose="020B0604020202020204" pitchFamily="34" charset="0"/>
              <a:buNone/>
            </a:pPr>
            <a:r>
              <a:rPr lang="en-GB" sz="6600" dirty="0">
                <a:solidFill>
                  <a:srgbClr val="E96751"/>
                </a:solidFill>
              </a:rPr>
              <a:t>EFNISYFIRLIT</a:t>
            </a:r>
          </a:p>
        </p:txBody>
      </p:sp>
    </p:spTree>
    <p:extLst>
      <p:ext uri="{BB962C8B-B14F-4D97-AF65-F5344CB8AC3E}">
        <p14:creationId xmlns:p14="http://schemas.microsoft.com/office/powerpoint/2010/main" val="148406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6463B-BF5A-1A33-94E1-541E9CD8715D}"/>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306E3FCF-57A6-E555-A20A-39754F085309}"/>
              </a:ext>
            </a:extLst>
          </p:cNvPr>
          <p:cNvSpPr/>
          <p:nvPr/>
        </p:nvSpPr>
        <p:spPr>
          <a:xfrm>
            <a:off x="1486197" y="5352791"/>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58BBDB30-9B3B-EEA3-33AE-75F2F4AB23E1}"/>
              </a:ext>
            </a:extLst>
          </p:cNvPr>
          <p:cNvSpPr>
            <a:spLocks noGrp="1"/>
          </p:cNvSpPr>
          <p:nvPr>
            <p:ph type="body" sz="quarter" idx="16"/>
          </p:nvPr>
        </p:nvSpPr>
        <p:spPr>
          <a:xfrm>
            <a:off x="2028439" y="173891"/>
            <a:ext cx="10614687" cy="803654"/>
          </a:xfrm>
        </p:spPr>
        <p:txBody>
          <a:bodyPr/>
          <a:lstStyle/>
          <a:p>
            <a:r>
              <a:rPr lang="en-GB" sz="2800" i="1" dirty="0"/>
              <a:t>Sýnishornssvar við </a:t>
            </a:r>
            <a:r>
              <a:rPr lang="en-GB" sz="3800" b="1" dirty="0">
                <a:solidFill>
                  <a:srgbClr val="E96751"/>
                </a:solidFill>
              </a:rPr>
              <a:t>spurningu 1</a:t>
            </a:r>
          </a:p>
        </p:txBody>
      </p:sp>
      <p:sp>
        <p:nvSpPr>
          <p:cNvPr id="6" name="Text Placeholder 5">
            <a:extLst>
              <a:ext uri="{FF2B5EF4-FFF2-40B4-BE49-F238E27FC236}">
                <a16:creationId xmlns:a16="http://schemas.microsoft.com/office/drawing/2014/main" id="{FEAD6B36-3962-F443-8FAB-22B0945A4093}"/>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Lýstu verkefninu og hvað þú ert að leita eftir fjármagni fyrir.</a:t>
            </a:r>
          </a:p>
        </p:txBody>
      </p:sp>
      <p:sp>
        <p:nvSpPr>
          <p:cNvPr id="21" name="Text Placeholder 5">
            <a:extLst>
              <a:ext uri="{FF2B5EF4-FFF2-40B4-BE49-F238E27FC236}">
                <a16:creationId xmlns:a16="http://schemas.microsoft.com/office/drawing/2014/main" id="{916480AB-01D0-BEC7-AA97-C5B755CB5E16}"/>
              </a:ext>
            </a:extLst>
          </p:cNvPr>
          <p:cNvSpPr txBox="1">
            <a:spLocks/>
          </p:cNvSpPr>
          <p:nvPr/>
        </p:nvSpPr>
        <p:spPr>
          <a:xfrm>
            <a:off x="1865624" y="116382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459597"/>
                </a:solidFill>
              </a:rPr>
              <a:t>Dæmisvar svars: </a:t>
            </a:r>
            <a:r>
              <a:rPr lang="en-US" b="1" i="1" dirty="0" err="1">
                <a:solidFill>
                  <a:srgbClr val="E96751"/>
                </a:solidFill>
              </a:rPr>
              <a:t>GreenGlamp</a:t>
            </a:r>
            <a:r>
              <a:rPr lang="en-US" b="1" i="1" dirty="0">
                <a:solidFill>
                  <a:srgbClr val="E96751"/>
                </a:solidFill>
              </a:rPr>
              <a:t>, Ísland </a:t>
            </a:r>
          </a:p>
          <a:p>
            <a:pPr marL="0" indent="0">
              <a:spcAft>
                <a:spcPts val="600"/>
              </a:spcAft>
            </a:pPr>
            <a:r>
              <a:rPr lang="en-US" i="1" dirty="0" err="1">
                <a:solidFill>
                  <a:srgbClr val="494949"/>
                </a:solidFill>
              </a:rPr>
              <a:t>GreenGlamp </a:t>
            </a:r>
            <a:r>
              <a:rPr lang="en-US" i="1" dirty="0">
                <a:solidFill>
                  <a:srgbClr val="494949"/>
                </a:solidFill>
              </a:rPr>
              <a:t>Ísland er fyrirhugaður umhverfisvænn glamping-staður á fjölskyldureknu búi í Vestur-Íslandi. Við hyggjumst setja upp fimm einangraðar kúluhús (hvert með sólarsellum og jarðvarmaofni) til að taka á móti gestum allt árið um kring. </a:t>
            </a:r>
          </a:p>
          <a:p>
            <a:pPr marL="0" indent="0">
              <a:spcAft>
                <a:spcPts val="600"/>
              </a:spcAft>
            </a:pPr>
            <a:r>
              <a:rPr lang="en-US" i="1" dirty="0">
                <a:solidFill>
                  <a:srgbClr val="494949"/>
                </a:solidFill>
              </a:rPr>
              <a:t>Fjármagnið verður notað til að undirbúa svæðið (þar með talið vegi, vatns- og fráveitukerfi), kaupa og setja upp kúlurnar og byggja litla þjónustuskála með eldhúsi og sturtum. </a:t>
            </a:r>
          </a:p>
          <a:p>
            <a:pPr marL="0" indent="0">
              <a:spcAft>
                <a:spcPts val="600"/>
              </a:spcAft>
            </a:pPr>
            <a:r>
              <a:rPr lang="en-US" i="1" dirty="0">
                <a:solidFill>
                  <a:srgbClr val="494949"/>
                </a:solidFill>
              </a:rPr>
              <a:t>Verkefni okkar mun umbreyta nú óbyggðu landbúnaðarlandi í sjálfbæran ferðaþjónusturekstrarstað, fylla í eyðu á staðbundnum gistimarkaði og laða að nýja gesti á svæðið."</a:t>
            </a:r>
          </a:p>
        </p:txBody>
      </p:sp>
      <p:sp>
        <p:nvSpPr>
          <p:cNvPr id="25" name="Flowchart: Alternate Process 24">
            <a:extLst>
              <a:ext uri="{FF2B5EF4-FFF2-40B4-BE49-F238E27FC236}">
                <a16:creationId xmlns:a16="http://schemas.microsoft.com/office/drawing/2014/main" id="{3FC6B8C3-4167-B9E0-7928-62F4B8E05CA0}"/>
              </a:ext>
            </a:extLst>
          </p:cNvPr>
          <p:cNvSpPr/>
          <p:nvPr/>
        </p:nvSpPr>
        <p:spPr>
          <a:xfrm>
            <a:off x="1620199" y="1052702"/>
            <a:ext cx="9964593" cy="4179998"/>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C5BDA55E-CA60-71B6-217E-37734494A527}"/>
              </a:ext>
            </a:extLst>
          </p:cNvPr>
          <p:cNvSpPr txBox="1">
            <a:spLocks/>
          </p:cNvSpPr>
          <p:nvPr/>
        </p:nvSpPr>
        <p:spPr>
          <a:xfrm>
            <a:off x="1712176" y="547288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Athugið</a:t>
            </a:r>
            <a:r>
              <a:rPr lang="en-US" dirty="0">
                <a:solidFill>
                  <a:schemeClr val="bg1"/>
                </a:solidFill>
              </a:rPr>
              <a:t>: Þetta virkar vegna þess að það er hnitmiðað, tilgreinir hvað verkefnið er, hvað fjármagninu verður varið og tengist víðtækari markmiðum.</a:t>
            </a:r>
            <a:endParaRPr lang="en-GB" dirty="0">
              <a:solidFill>
                <a:schemeClr val="bg1"/>
              </a:solidFill>
            </a:endParaRPr>
          </a:p>
        </p:txBody>
      </p:sp>
      <p:cxnSp>
        <p:nvCxnSpPr>
          <p:cNvPr id="33" name="Connector: Elbow 32">
            <a:extLst>
              <a:ext uri="{FF2B5EF4-FFF2-40B4-BE49-F238E27FC236}">
                <a16:creationId xmlns:a16="http://schemas.microsoft.com/office/drawing/2014/main" id="{44555D9F-DB05-453C-CF17-347B6768AAB4}"/>
              </a:ext>
            </a:extLst>
          </p:cNvPr>
          <p:cNvCxnSpPr>
            <a:cxnSpLocks/>
          </p:cNvCxnSpPr>
          <p:nvPr/>
        </p:nvCxnSpPr>
        <p:spPr>
          <a:xfrm rot="16200000" flipH="1">
            <a:off x="5118" y="2069507"/>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32322E87-5DC5-6B4A-AE87-35437D0733D6}"/>
              </a:ext>
            </a:extLst>
          </p:cNvPr>
          <p:cNvCxnSpPr>
            <a:cxnSpLocks/>
          </p:cNvCxnSpPr>
          <p:nvPr/>
        </p:nvCxnSpPr>
        <p:spPr>
          <a:xfrm rot="16200000" flipH="1">
            <a:off x="170299" y="4101827"/>
            <a:ext cx="2045305" cy="456622"/>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422B5A9-52C6-2156-F482-143F6CD684C2}"/>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62" name="Graphic 503">
            <a:extLst>
              <a:ext uri="{FF2B5EF4-FFF2-40B4-BE49-F238E27FC236}">
                <a16:creationId xmlns:a16="http://schemas.microsoft.com/office/drawing/2014/main" id="{88FC9F61-D83F-DE9E-20C2-681906147B1B}"/>
              </a:ext>
            </a:extLst>
          </p:cNvPr>
          <p:cNvGrpSpPr/>
          <p:nvPr/>
        </p:nvGrpSpPr>
        <p:grpSpPr>
          <a:xfrm>
            <a:off x="425032" y="-17784"/>
            <a:ext cx="1079215" cy="1133780"/>
            <a:chOff x="4017574" y="2254804"/>
            <a:chExt cx="1079496" cy="1134075"/>
          </a:xfrm>
          <a:noFill/>
        </p:grpSpPr>
        <p:grpSp>
          <p:nvGrpSpPr>
            <p:cNvPr id="63" name="Graphic 503">
              <a:extLst>
                <a:ext uri="{FF2B5EF4-FFF2-40B4-BE49-F238E27FC236}">
                  <a16:creationId xmlns:a16="http://schemas.microsoft.com/office/drawing/2014/main" id="{7DDA405E-1A8C-1D84-7A93-790CEBD79B6B}"/>
                </a:ext>
              </a:extLst>
            </p:cNvPr>
            <p:cNvGrpSpPr/>
            <p:nvPr/>
          </p:nvGrpSpPr>
          <p:grpSpPr>
            <a:xfrm>
              <a:off x="4017574" y="2254804"/>
              <a:ext cx="1079496" cy="949458"/>
              <a:chOff x="4017574" y="2254804"/>
              <a:chExt cx="1079496" cy="949458"/>
            </a:xfrm>
            <a:noFill/>
          </p:grpSpPr>
          <p:sp>
            <p:nvSpPr>
              <p:cNvPr id="68" name="Freeform 2795">
                <a:extLst>
                  <a:ext uri="{FF2B5EF4-FFF2-40B4-BE49-F238E27FC236}">
                    <a16:creationId xmlns:a16="http://schemas.microsoft.com/office/drawing/2014/main" id="{8A886DCC-E1A0-3300-76F6-C08BED2C1A01}"/>
                  </a:ext>
                </a:extLst>
              </p:cNvPr>
              <p:cNvSpPr/>
              <p:nvPr/>
            </p:nvSpPr>
            <p:spPr>
              <a:xfrm>
                <a:off x="4233803" y="2475685"/>
                <a:ext cx="651989" cy="726929"/>
              </a:xfrm>
              <a:custGeom>
                <a:avLst/>
                <a:gdLst>
                  <a:gd name="connsiteX0" fmla="*/ 650339 w 651989"/>
                  <a:gd name="connsiteY0" fmla="*/ 324728 h 726929"/>
                  <a:gd name="connsiteX1" fmla="*/ 325170 w 651989"/>
                  <a:gd name="connsiteY1" fmla="*/ 0 h 726929"/>
                  <a:gd name="connsiteX2" fmla="*/ 0 w 651989"/>
                  <a:gd name="connsiteY2" fmla="*/ 324728 h 726929"/>
                  <a:gd name="connsiteX3" fmla="*/ 161759 w 651989"/>
                  <a:gd name="connsiteY3" fmla="*/ 604951 h 726929"/>
                  <a:gd name="connsiteX4" fmla="*/ 161759 w 651989"/>
                  <a:gd name="connsiteY4" fmla="*/ 726930 h 726929"/>
                  <a:gd name="connsiteX5" fmla="*/ 490230 w 651989"/>
                  <a:gd name="connsiteY5" fmla="*/ 726930 h 726929"/>
                  <a:gd name="connsiteX6" fmla="*/ 490230 w 651989"/>
                  <a:gd name="connsiteY6" fmla="*/ 604951 h 726929"/>
                  <a:gd name="connsiteX7" fmla="*/ 651989 w 651989"/>
                  <a:gd name="connsiteY7" fmla="*/ 324728 h 72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989" h="726929">
                    <a:moveTo>
                      <a:pt x="650339" y="324728"/>
                    </a:moveTo>
                    <a:cubicBezTo>
                      <a:pt x="650339" y="145056"/>
                      <a:pt x="505085" y="0"/>
                      <a:pt x="325170" y="0"/>
                    </a:cubicBezTo>
                    <a:cubicBezTo>
                      <a:pt x="145253" y="0"/>
                      <a:pt x="0" y="145056"/>
                      <a:pt x="0" y="324728"/>
                    </a:cubicBezTo>
                    <a:cubicBezTo>
                      <a:pt x="0" y="504400"/>
                      <a:pt x="64374" y="548906"/>
                      <a:pt x="161759" y="604951"/>
                    </a:cubicBezTo>
                    <a:lnTo>
                      <a:pt x="161759" y="726930"/>
                    </a:lnTo>
                    <a:lnTo>
                      <a:pt x="490230" y="726930"/>
                    </a:lnTo>
                    <a:lnTo>
                      <a:pt x="490230" y="604951"/>
                    </a:lnTo>
                    <a:cubicBezTo>
                      <a:pt x="585965" y="548906"/>
                      <a:pt x="651989" y="443410"/>
                      <a:pt x="651989" y="324728"/>
                    </a:cubicBezTo>
                    <a:close/>
                  </a:path>
                </a:pathLst>
              </a:custGeom>
              <a:solidFill>
                <a:srgbClr val="FFFF00"/>
              </a:solidFill>
              <a:ln w="16501" cap="rnd">
                <a:solidFill>
                  <a:srgbClr val="000000"/>
                </a:solidFill>
                <a:prstDash val="solid"/>
                <a:round/>
              </a:ln>
            </p:spPr>
            <p:txBody>
              <a:bodyPr rtlCol="0" anchor="ctr"/>
              <a:lstStyle/>
              <a:p>
                <a:endParaRPr lang="en-US" sz="1799"/>
              </a:p>
            </p:txBody>
          </p:sp>
          <p:sp>
            <p:nvSpPr>
              <p:cNvPr id="69" name="Freeform 2796">
                <a:extLst>
                  <a:ext uri="{FF2B5EF4-FFF2-40B4-BE49-F238E27FC236}">
                    <a16:creationId xmlns:a16="http://schemas.microsoft.com/office/drawing/2014/main" id="{50DA7272-3378-E906-1A5E-5B8113863E8F}"/>
                  </a:ext>
                </a:extLst>
              </p:cNvPr>
              <p:cNvSpPr/>
              <p:nvPr/>
            </p:nvSpPr>
            <p:spPr>
              <a:xfrm>
                <a:off x="4344394" y="2877886"/>
                <a:ext cx="141951" cy="326376"/>
              </a:xfrm>
              <a:custGeom>
                <a:avLst/>
                <a:gdLst>
                  <a:gd name="connsiteX0" fmla="*/ 0 w 141951"/>
                  <a:gd name="connsiteY0" fmla="*/ 0 h 326376"/>
                  <a:gd name="connsiteX1" fmla="*/ 141952 w 141951"/>
                  <a:gd name="connsiteY1" fmla="*/ 74176 h 326376"/>
                  <a:gd name="connsiteX2" fmla="*/ 141952 w 141951"/>
                  <a:gd name="connsiteY2" fmla="*/ 326377 h 326376"/>
                </a:gdLst>
                <a:ahLst/>
                <a:cxnLst>
                  <a:cxn ang="0">
                    <a:pos x="connsiteX0" y="connsiteY0"/>
                  </a:cxn>
                  <a:cxn ang="0">
                    <a:pos x="connsiteX1" y="connsiteY1"/>
                  </a:cxn>
                  <a:cxn ang="0">
                    <a:pos x="connsiteX2" y="connsiteY2"/>
                  </a:cxn>
                </a:cxnLst>
                <a:rect l="l" t="t" r="r" b="b"/>
                <a:pathLst>
                  <a:path w="141951" h="326376">
                    <a:moveTo>
                      <a:pt x="0" y="0"/>
                    </a:moveTo>
                    <a:lnTo>
                      <a:pt x="141952" y="74176"/>
                    </a:lnTo>
                    <a:lnTo>
                      <a:pt x="141952" y="326377"/>
                    </a:lnTo>
                  </a:path>
                </a:pathLst>
              </a:custGeom>
              <a:noFill/>
              <a:ln w="16501" cap="rnd">
                <a:solidFill>
                  <a:srgbClr val="000000"/>
                </a:solidFill>
                <a:prstDash val="solid"/>
                <a:round/>
              </a:ln>
            </p:spPr>
            <p:txBody>
              <a:bodyPr rtlCol="0" anchor="ctr"/>
              <a:lstStyle/>
              <a:p>
                <a:endParaRPr lang="en-US" sz="1799"/>
              </a:p>
            </p:txBody>
          </p:sp>
          <p:sp>
            <p:nvSpPr>
              <p:cNvPr id="70" name="Freeform 2797">
                <a:extLst>
                  <a:ext uri="{FF2B5EF4-FFF2-40B4-BE49-F238E27FC236}">
                    <a16:creationId xmlns:a16="http://schemas.microsoft.com/office/drawing/2014/main" id="{E4EEE6A4-AAD6-3FD1-BEF7-F39A4481A89D}"/>
                  </a:ext>
                </a:extLst>
              </p:cNvPr>
              <p:cNvSpPr/>
              <p:nvPr/>
            </p:nvSpPr>
            <p:spPr>
              <a:xfrm>
                <a:off x="4629948" y="2877886"/>
                <a:ext cx="141952" cy="326376"/>
              </a:xfrm>
              <a:custGeom>
                <a:avLst/>
                <a:gdLst>
                  <a:gd name="connsiteX0" fmla="*/ 141952 w 141952"/>
                  <a:gd name="connsiteY0" fmla="*/ 0 h 326376"/>
                  <a:gd name="connsiteX1" fmla="*/ 0 w 141952"/>
                  <a:gd name="connsiteY1" fmla="*/ 74176 h 326376"/>
                  <a:gd name="connsiteX2" fmla="*/ 0 w 141952"/>
                  <a:gd name="connsiteY2" fmla="*/ 326377 h 326376"/>
                </a:gdLst>
                <a:ahLst/>
                <a:cxnLst>
                  <a:cxn ang="0">
                    <a:pos x="connsiteX0" y="connsiteY0"/>
                  </a:cxn>
                  <a:cxn ang="0">
                    <a:pos x="connsiteX1" y="connsiteY1"/>
                  </a:cxn>
                  <a:cxn ang="0">
                    <a:pos x="connsiteX2" y="connsiteY2"/>
                  </a:cxn>
                </a:cxnLst>
                <a:rect l="l" t="t" r="r" b="b"/>
                <a:pathLst>
                  <a:path w="141952" h="326376">
                    <a:moveTo>
                      <a:pt x="141952" y="0"/>
                    </a:moveTo>
                    <a:lnTo>
                      <a:pt x="0" y="74176"/>
                    </a:lnTo>
                    <a:lnTo>
                      <a:pt x="0" y="326377"/>
                    </a:lnTo>
                  </a:path>
                </a:pathLst>
              </a:custGeom>
              <a:noFill/>
              <a:ln w="16501" cap="rnd">
                <a:solidFill>
                  <a:srgbClr val="000000"/>
                </a:solidFill>
                <a:prstDash val="solid"/>
                <a:round/>
              </a:ln>
            </p:spPr>
            <p:txBody>
              <a:bodyPr rtlCol="0" anchor="ctr"/>
              <a:lstStyle/>
              <a:p>
                <a:endParaRPr lang="en-US" sz="1799"/>
              </a:p>
            </p:txBody>
          </p:sp>
          <p:sp>
            <p:nvSpPr>
              <p:cNvPr id="71" name="Freeform 2798">
                <a:extLst>
                  <a:ext uri="{FF2B5EF4-FFF2-40B4-BE49-F238E27FC236}">
                    <a16:creationId xmlns:a16="http://schemas.microsoft.com/office/drawing/2014/main" id="{441ABFCB-A1BE-3DCF-F746-0C0833066AC0}"/>
                  </a:ext>
                </a:extLst>
              </p:cNvPr>
              <p:cNvSpPr/>
              <p:nvPr/>
            </p:nvSpPr>
            <p:spPr>
              <a:xfrm>
                <a:off x="4558972" y="2665247"/>
                <a:ext cx="16506" cy="530773"/>
              </a:xfrm>
              <a:custGeom>
                <a:avLst/>
                <a:gdLst>
                  <a:gd name="connsiteX0" fmla="*/ 0 w 16506"/>
                  <a:gd name="connsiteY0" fmla="*/ 0 h 530773"/>
                  <a:gd name="connsiteX1" fmla="*/ 0 w 16506"/>
                  <a:gd name="connsiteY1" fmla="*/ 530774 h 530773"/>
                </a:gdLst>
                <a:ahLst/>
                <a:cxnLst>
                  <a:cxn ang="0">
                    <a:pos x="connsiteX0" y="connsiteY0"/>
                  </a:cxn>
                  <a:cxn ang="0">
                    <a:pos x="connsiteX1" y="connsiteY1"/>
                  </a:cxn>
                </a:cxnLst>
                <a:rect l="l" t="t" r="r" b="b"/>
                <a:pathLst>
                  <a:path w="16506" h="530773">
                    <a:moveTo>
                      <a:pt x="0" y="0"/>
                    </a:moveTo>
                    <a:lnTo>
                      <a:pt x="0" y="530774"/>
                    </a:lnTo>
                  </a:path>
                </a:pathLst>
              </a:custGeom>
              <a:ln w="16501" cap="rnd">
                <a:solidFill>
                  <a:srgbClr val="000000"/>
                </a:solidFill>
                <a:prstDash val="solid"/>
                <a:round/>
              </a:ln>
            </p:spPr>
            <p:txBody>
              <a:bodyPr rtlCol="0" anchor="ctr"/>
              <a:lstStyle/>
              <a:p>
                <a:endParaRPr lang="en-US" sz="1799"/>
              </a:p>
            </p:txBody>
          </p:sp>
          <p:sp>
            <p:nvSpPr>
              <p:cNvPr id="72" name="Freeform 2799">
                <a:extLst>
                  <a:ext uri="{FF2B5EF4-FFF2-40B4-BE49-F238E27FC236}">
                    <a16:creationId xmlns:a16="http://schemas.microsoft.com/office/drawing/2014/main" id="{85E394F9-345D-0B56-59B7-1001957A21BA}"/>
                  </a:ext>
                </a:extLst>
              </p:cNvPr>
              <p:cNvSpPr/>
              <p:nvPr/>
            </p:nvSpPr>
            <p:spPr>
              <a:xfrm>
                <a:off x="4017574" y="2892721"/>
                <a:ext cx="132048" cy="16483"/>
              </a:xfrm>
              <a:custGeom>
                <a:avLst/>
                <a:gdLst>
                  <a:gd name="connsiteX0" fmla="*/ 0 w 132048"/>
                  <a:gd name="connsiteY0" fmla="*/ 0 h 16483"/>
                  <a:gd name="connsiteX1" fmla="*/ 132048 w 132048"/>
                  <a:gd name="connsiteY1" fmla="*/ 0 h 16483"/>
                </a:gdLst>
                <a:ahLst/>
                <a:cxnLst>
                  <a:cxn ang="0">
                    <a:pos x="connsiteX0" y="connsiteY0"/>
                  </a:cxn>
                  <a:cxn ang="0">
                    <a:pos x="connsiteX1" y="connsiteY1"/>
                  </a:cxn>
                </a:cxnLst>
                <a:rect l="l" t="t" r="r" b="b"/>
                <a:pathLst>
                  <a:path w="132048" h="16483">
                    <a:moveTo>
                      <a:pt x="0" y="0"/>
                    </a:moveTo>
                    <a:lnTo>
                      <a:pt x="132048" y="0"/>
                    </a:lnTo>
                  </a:path>
                </a:pathLst>
              </a:custGeom>
              <a:ln w="16501" cap="rnd">
                <a:solidFill>
                  <a:srgbClr val="000000"/>
                </a:solidFill>
                <a:prstDash val="solid"/>
                <a:round/>
              </a:ln>
            </p:spPr>
            <p:txBody>
              <a:bodyPr rtlCol="0" anchor="ctr"/>
              <a:lstStyle/>
              <a:p>
                <a:endParaRPr lang="en-US" sz="1799"/>
              </a:p>
            </p:txBody>
          </p:sp>
          <p:sp>
            <p:nvSpPr>
              <p:cNvPr id="73" name="Freeform 2800">
                <a:extLst>
                  <a:ext uri="{FF2B5EF4-FFF2-40B4-BE49-F238E27FC236}">
                    <a16:creationId xmlns:a16="http://schemas.microsoft.com/office/drawing/2014/main" id="{EBE37142-0291-AC60-9C77-EF6560895E40}"/>
                  </a:ext>
                </a:extLst>
              </p:cNvPr>
              <p:cNvSpPr/>
              <p:nvPr/>
            </p:nvSpPr>
            <p:spPr>
              <a:xfrm>
                <a:off x="4558972" y="2254804"/>
                <a:ext cx="16506" cy="130220"/>
              </a:xfrm>
              <a:custGeom>
                <a:avLst/>
                <a:gdLst>
                  <a:gd name="connsiteX0" fmla="*/ 0 w 16506"/>
                  <a:gd name="connsiteY0" fmla="*/ 0 h 130220"/>
                  <a:gd name="connsiteX1" fmla="*/ 0 w 16506"/>
                  <a:gd name="connsiteY1" fmla="*/ 130221 h 130220"/>
                </a:gdLst>
                <a:ahLst/>
                <a:cxnLst>
                  <a:cxn ang="0">
                    <a:pos x="connsiteX0" y="connsiteY0"/>
                  </a:cxn>
                  <a:cxn ang="0">
                    <a:pos x="connsiteX1" y="connsiteY1"/>
                  </a:cxn>
                </a:cxnLst>
                <a:rect l="l" t="t" r="r" b="b"/>
                <a:pathLst>
                  <a:path w="16506" h="130220">
                    <a:moveTo>
                      <a:pt x="0" y="0"/>
                    </a:moveTo>
                    <a:lnTo>
                      <a:pt x="0" y="130221"/>
                    </a:lnTo>
                  </a:path>
                </a:pathLst>
              </a:custGeom>
              <a:ln w="16501" cap="rnd">
                <a:solidFill>
                  <a:srgbClr val="000000"/>
                </a:solidFill>
                <a:prstDash val="solid"/>
                <a:round/>
              </a:ln>
            </p:spPr>
            <p:txBody>
              <a:bodyPr rtlCol="0" anchor="ctr"/>
              <a:lstStyle/>
              <a:p>
                <a:endParaRPr lang="en-US" sz="1799"/>
              </a:p>
            </p:txBody>
          </p:sp>
          <p:sp>
            <p:nvSpPr>
              <p:cNvPr id="74" name="Freeform 2801">
                <a:extLst>
                  <a:ext uri="{FF2B5EF4-FFF2-40B4-BE49-F238E27FC236}">
                    <a16:creationId xmlns:a16="http://schemas.microsoft.com/office/drawing/2014/main" id="{F931BCDE-04B0-193B-71DD-CC6669F3CC3D}"/>
                  </a:ext>
                </a:extLst>
              </p:cNvPr>
              <p:cNvSpPr/>
              <p:nvPr/>
            </p:nvSpPr>
            <p:spPr>
              <a:xfrm>
                <a:off x="4128164" y="2470740"/>
                <a:ext cx="103988" cy="67583"/>
              </a:xfrm>
              <a:custGeom>
                <a:avLst/>
                <a:gdLst>
                  <a:gd name="connsiteX0" fmla="*/ 0 w 103988"/>
                  <a:gd name="connsiteY0" fmla="*/ 0 h 67583"/>
                  <a:gd name="connsiteX1" fmla="*/ 103988 w 103988"/>
                  <a:gd name="connsiteY1" fmla="*/ 67583 h 67583"/>
                </a:gdLst>
                <a:ahLst/>
                <a:cxnLst>
                  <a:cxn ang="0">
                    <a:pos x="connsiteX0" y="connsiteY0"/>
                  </a:cxn>
                  <a:cxn ang="0">
                    <a:pos x="connsiteX1" y="connsiteY1"/>
                  </a:cxn>
                </a:cxnLst>
                <a:rect l="l" t="t" r="r" b="b"/>
                <a:pathLst>
                  <a:path w="103988" h="67583">
                    <a:moveTo>
                      <a:pt x="0" y="0"/>
                    </a:moveTo>
                    <a:lnTo>
                      <a:pt x="103988" y="67583"/>
                    </a:lnTo>
                  </a:path>
                </a:pathLst>
              </a:custGeom>
              <a:ln w="16501" cap="rnd">
                <a:solidFill>
                  <a:srgbClr val="000000"/>
                </a:solidFill>
                <a:prstDash val="solid"/>
                <a:round/>
              </a:ln>
            </p:spPr>
            <p:txBody>
              <a:bodyPr rtlCol="0" anchor="ctr"/>
              <a:lstStyle/>
              <a:p>
                <a:endParaRPr lang="en-US" sz="1799"/>
              </a:p>
            </p:txBody>
          </p:sp>
          <p:sp>
            <p:nvSpPr>
              <p:cNvPr id="75" name="Freeform 2802">
                <a:extLst>
                  <a:ext uri="{FF2B5EF4-FFF2-40B4-BE49-F238E27FC236}">
                    <a16:creationId xmlns:a16="http://schemas.microsoft.com/office/drawing/2014/main" id="{C04641D6-CBD9-8FCD-3CB5-B1C01345A722}"/>
                  </a:ext>
                </a:extLst>
              </p:cNvPr>
              <p:cNvSpPr/>
              <p:nvPr/>
            </p:nvSpPr>
            <p:spPr>
              <a:xfrm>
                <a:off x="4966672" y="2892721"/>
                <a:ext cx="130397" cy="16483"/>
              </a:xfrm>
              <a:custGeom>
                <a:avLst/>
                <a:gdLst>
                  <a:gd name="connsiteX0" fmla="*/ 130398 w 130397"/>
                  <a:gd name="connsiteY0" fmla="*/ 0 h 16483"/>
                  <a:gd name="connsiteX1" fmla="*/ 0 w 130397"/>
                  <a:gd name="connsiteY1" fmla="*/ 0 h 16483"/>
                </a:gdLst>
                <a:ahLst/>
                <a:cxnLst>
                  <a:cxn ang="0">
                    <a:pos x="connsiteX0" y="connsiteY0"/>
                  </a:cxn>
                  <a:cxn ang="0">
                    <a:pos x="connsiteX1" y="connsiteY1"/>
                  </a:cxn>
                </a:cxnLst>
                <a:rect l="l" t="t" r="r" b="b"/>
                <a:pathLst>
                  <a:path w="130397" h="16483">
                    <a:moveTo>
                      <a:pt x="130398" y="0"/>
                    </a:moveTo>
                    <a:lnTo>
                      <a:pt x="0" y="0"/>
                    </a:lnTo>
                  </a:path>
                </a:pathLst>
              </a:custGeom>
              <a:ln w="16501" cap="rnd">
                <a:solidFill>
                  <a:srgbClr val="000000"/>
                </a:solidFill>
                <a:prstDash val="solid"/>
                <a:round/>
              </a:ln>
            </p:spPr>
            <p:txBody>
              <a:bodyPr rtlCol="0" anchor="ctr"/>
              <a:lstStyle/>
              <a:p>
                <a:endParaRPr lang="en-US" sz="1799"/>
              </a:p>
            </p:txBody>
          </p:sp>
          <p:sp>
            <p:nvSpPr>
              <p:cNvPr id="76" name="Freeform 2803">
                <a:extLst>
                  <a:ext uri="{FF2B5EF4-FFF2-40B4-BE49-F238E27FC236}">
                    <a16:creationId xmlns:a16="http://schemas.microsoft.com/office/drawing/2014/main" id="{72725A95-55C7-F1B6-2997-F95ACB663D88}"/>
                  </a:ext>
                </a:extLst>
              </p:cNvPr>
              <p:cNvSpPr/>
              <p:nvPr/>
            </p:nvSpPr>
            <p:spPr>
              <a:xfrm>
                <a:off x="4884141" y="2467443"/>
                <a:ext cx="110590" cy="70879"/>
              </a:xfrm>
              <a:custGeom>
                <a:avLst/>
                <a:gdLst>
                  <a:gd name="connsiteX0" fmla="*/ 110591 w 110590"/>
                  <a:gd name="connsiteY0" fmla="*/ 0 h 70879"/>
                  <a:gd name="connsiteX1" fmla="*/ 0 w 110590"/>
                  <a:gd name="connsiteY1" fmla="*/ 70880 h 70879"/>
                </a:gdLst>
                <a:ahLst/>
                <a:cxnLst>
                  <a:cxn ang="0">
                    <a:pos x="connsiteX0" y="connsiteY0"/>
                  </a:cxn>
                  <a:cxn ang="0">
                    <a:pos x="connsiteX1" y="connsiteY1"/>
                  </a:cxn>
                </a:cxnLst>
                <a:rect l="l" t="t" r="r" b="b"/>
                <a:pathLst>
                  <a:path w="110590" h="70879">
                    <a:moveTo>
                      <a:pt x="110591" y="0"/>
                    </a:moveTo>
                    <a:lnTo>
                      <a:pt x="0" y="70880"/>
                    </a:lnTo>
                  </a:path>
                </a:pathLst>
              </a:custGeom>
              <a:ln w="16501" cap="rnd">
                <a:solidFill>
                  <a:srgbClr val="000000"/>
                </a:solidFill>
                <a:prstDash val="solid"/>
                <a:round/>
              </a:ln>
            </p:spPr>
            <p:txBody>
              <a:bodyPr rtlCol="0" anchor="ctr"/>
              <a:lstStyle/>
              <a:p>
                <a:endParaRPr lang="en-US" sz="1799"/>
              </a:p>
            </p:txBody>
          </p:sp>
          <p:sp>
            <p:nvSpPr>
              <p:cNvPr id="77" name="Freeform 2804">
                <a:extLst>
                  <a:ext uri="{FF2B5EF4-FFF2-40B4-BE49-F238E27FC236}">
                    <a16:creationId xmlns:a16="http://schemas.microsoft.com/office/drawing/2014/main" id="{474D9B2E-A348-F1EE-FF1D-E2F51C60E1AE}"/>
                  </a:ext>
                </a:extLst>
              </p:cNvPr>
              <p:cNvSpPr/>
              <p:nvPr/>
            </p:nvSpPr>
            <p:spPr>
              <a:xfrm>
                <a:off x="4471490" y="2538322"/>
                <a:ext cx="174964" cy="346157"/>
              </a:xfrm>
              <a:custGeom>
                <a:avLst/>
                <a:gdLst>
                  <a:gd name="connsiteX0" fmla="*/ 0 w 174964"/>
                  <a:gd name="connsiteY0" fmla="*/ 173078 h 346157"/>
                  <a:gd name="connsiteX1" fmla="*/ 87482 w 174964"/>
                  <a:gd name="connsiteY1" fmla="*/ 346157 h 346157"/>
                  <a:gd name="connsiteX2" fmla="*/ 174964 w 174964"/>
                  <a:gd name="connsiteY2" fmla="*/ 173078 h 346157"/>
                  <a:gd name="connsiteX3" fmla="*/ 87482 w 174964"/>
                  <a:gd name="connsiteY3" fmla="*/ 0 h 346157"/>
                  <a:gd name="connsiteX4" fmla="*/ 0 w 174964"/>
                  <a:gd name="connsiteY4" fmla="*/ 173078 h 346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64" h="346157">
                    <a:moveTo>
                      <a:pt x="0" y="173078"/>
                    </a:moveTo>
                    <a:cubicBezTo>
                      <a:pt x="0" y="243958"/>
                      <a:pt x="34663" y="306596"/>
                      <a:pt x="87482" y="346157"/>
                    </a:cubicBezTo>
                    <a:cubicBezTo>
                      <a:pt x="140301" y="306596"/>
                      <a:pt x="174964" y="243958"/>
                      <a:pt x="174964" y="173078"/>
                    </a:cubicBezTo>
                    <a:cubicBezTo>
                      <a:pt x="174964" y="102199"/>
                      <a:pt x="140301" y="39561"/>
                      <a:pt x="87482" y="0"/>
                    </a:cubicBezTo>
                    <a:cubicBezTo>
                      <a:pt x="34663" y="39561"/>
                      <a:pt x="0" y="102199"/>
                      <a:pt x="0" y="173078"/>
                    </a:cubicBezTo>
                    <a:close/>
                  </a:path>
                </a:pathLst>
              </a:custGeom>
              <a:noFill/>
              <a:ln w="16501" cap="rnd">
                <a:solidFill>
                  <a:srgbClr val="000000"/>
                </a:solidFill>
                <a:prstDash val="solid"/>
                <a:round/>
              </a:ln>
            </p:spPr>
            <p:txBody>
              <a:bodyPr rtlCol="0" anchor="ctr"/>
              <a:lstStyle/>
              <a:p>
                <a:endParaRPr lang="en-US" sz="1799"/>
              </a:p>
            </p:txBody>
          </p:sp>
        </p:grpSp>
        <p:grpSp>
          <p:nvGrpSpPr>
            <p:cNvPr id="64" name="Graphic 503">
              <a:extLst>
                <a:ext uri="{FF2B5EF4-FFF2-40B4-BE49-F238E27FC236}">
                  <a16:creationId xmlns:a16="http://schemas.microsoft.com/office/drawing/2014/main" id="{4DCA62C1-63FD-0012-D0C1-1A40E444F809}"/>
                </a:ext>
              </a:extLst>
            </p:cNvPr>
            <p:cNvGrpSpPr/>
            <p:nvPr/>
          </p:nvGrpSpPr>
          <p:grpSpPr>
            <a:xfrm>
              <a:off x="4388960" y="3263604"/>
              <a:ext cx="336723" cy="125275"/>
              <a:chOff x="4388960" y="3263604"/>
              <a:chExt cx="336723" cy="125275"/>
            </a:xfrm>
          </p:grpSpPr>
          <p:sp>
            <p:nvSpPr>
              <p:cNvPr id="65" name="Freeform 2792">
                <a:extLst>
                  <a:ext uri="{FF2B5EF4-FFF2-40B4-BE49-F238E27FC236}">
                    <a16:creationId xmlns:a16="http://schemas.microsoft.com/office/drawing/2014/main" id="{CB4E383E-42C8-284F-EA88-225769887E1C}"/>
                  </a:ext>
                </a:extLst>
              </p:cNvPr>
              <p:cNvSpPr/>
              <p:nvPr/>
            </p:nvSpPr>
            <p:spPr>
              <a:xfrm>
                <a:off x="4388960" y="3263604"/>
                <a:ext cx="336723" cy="16483"/>
              </a:xfrm>
              <a:custGeom>
                <a:avLst/>
                <a:gdLst>
                  <a:gd name="connsiteX0" fmla="*/ 0 w 336723"/>
                  <a:gd name="connsiteY0" fmla="*/ 0 h 16483"/>
                  <a:gd name="connsiteX1" fmla="*/ 336723 w 336723"/>
                  <a:gd name="connsiteY1" fmla="*/ 0 h 16483"/>
                </a:gdLst>
                <a:ahLst/>
                <a:cxnLst>
                  <a:cxn ang="0">
                    <a:pos x="connsiteX0" y="connsiteY0"/>
                  </a:cxn>
                  <a:cxn ang="0">
                    <a:pos x="connsiteX1" y="connsiteY1"/>
                  </a:cxn>
                </a:cxnLst>
                <a:rect l="l" t="t" r="r" b="b"/>
                <a:pathLst>
                  <a:path w="336723" h="16483">
                    <a:moveTo>
                      <a:pt x="0" y="0"/>
                    </a:moveTo>
                    <a:lnTo>
                      <a:pt x="336723" y="0"/>
                    </a:lnTo>
                  </a:path>
                </a:pathLst>
              </a:custGeom>
              <a:ln w="16501" cap="rnd">
                <a:solidFill>
                  <a:srgbClr val="000000"/>
                </a:solidFill>
                <a:prstDash val="solid"/>
                <a:round/>
              </a:ln>
            </p:spPr>
            <p:txBody>
              <a:bodyPr rtlCol="0" anchor="ctr"/>
              <a:lstStyle/>
              <a:p>
                <a:endParaRPr lang="en-US" sz="1799"/>
              </a:p>
            </p:txBody>
          </p:sp>
          <p:sp>
            <p:nvSpPr>
              <p:cNvPr id="66" name="Freeform 2793">
                <a:extLst>
                  <a:ext uri="{FF2B5EF4-FFF2-40B4-BE49-F238E27FC236}">
                    <a16:creationId xmlns:a16="http://schemas.microsoft.com/office/drawing/2014/main" id="{8C8D1152-DE30-13D9-52A3-52AE5D4AB267}"/>
                  </a:ext>
                </a:extLst>
              </p:cNvPr>
              <p:cNvSpPr/>
              <p:nvPr/>
            </p:nvSpPr>
            <p:spPr>
              <a:xfrm>
                <a:off x="4388960" y="3326241"/>
                <a:ext cx="336723" cy="16483"/>
              </a:xfrm>
              <a:custGeom>
                <a:avLst/>
                <a:gdLst>
                  <a:gd name="connsiteX0" fmla="*/ 0 w 336723"/>
                  <a:gd name="connsiteY0" fmla="*/ 0 h 16483"/>
                  <a:gd name="connsiteX1" fmla="*/ 336723 w 336723"/>
                  <a:gd name="connsiteY1" fmla="*/ 0 h 16483"/>
                </a:gdLst>
                <a:ahLst/>
                <a:cxnLst>
                  <a:cxn ang="0">
                    <a:pos x="connsiteX0" y="connsiteY0"/>
                  </a:cxn>
                  <a:cxn ang="0">
                    <a:pos x="connsiteX1" y="connsiteY1"/>
                  </a:cxn>
                </a:cxnLst>
                <a:rect l="l" t="t" r="r" b="b"/>
                <a:pathLst>
                  <a:path w="336723" h="16483">
                    <a:moveTo>
                      <a:pt x="0" y="0"/>
                    </a:moveTo>
                    <a:lnTo>
                      <a:pt x="336723" y="0"/>
                    </a:lnTo>
                  </a:path>
                </a:pathLst>
              </a:custGeom>
              <a:ln w="16501" cap="rnd">
                <a:solidFill>
                  <a:srgbClr val="000000"/>
                </a:solidFill>
                <a:prstDash val="solid"/>
                <a:round/>
              </a:ln>
            </p:spPr>
            <p:txBody>
              <a:bodyPr rtlCol="0" anchor="ctr"/>
              <a:lstStyle/>
              <a:p>
                <a:endParaRPr lang="en-US" sz="1799"/>
              </a:p>
            </p:txBody>
          </p:sp>
          <p:sp>
            <p:nvSpPr>
              <p:cNvPr id="67" name="Freeform 2794">
                <a:extLst>
                  <a:ext uri="{FF2B5EF4-FFF2-40B4-BE49-F238E27FC236}">
                    <a16:creationId xmlns:a16="http://schemas.microsoft.com/office/drawing/2014/main" id="{B91B1E44-03C4-70E7-434D-CFE87653EA98}"/>
                  </a:ext>
                </a:extLst>
              </p:cNvPr>
              <p:cNvSpPr/>
              <p:nvPr/>
            </p:nvSpPr>
            <p:spPr>
              <a:xfrm>
                <a:off x="4450032" y="3388879"/>
                <a:ext cx="209626" cy="16483"/>
              </a:xfrm>
              <a:custGeom>
                <a:avLst/>
                <a:gdLst>
                  <a:gd name="connsiteX0" fmla="*/ 0 w 209626"/>
                  <a:gd name="connsiteY0" fmla="*/ 0 h 16483"/>
                  <a:gd name="connsiteX1" fmla="*/ 209627 w 209626"/>
                  <a:gd name="connsiteY1" fmla="*/ 0 h 16483"/>
                </a:gdLst>
                <a:ahLst/>
                <a:cxnLst>
                  <a:cxn ang="0">
                    <a:pos x="connsiteX0" y="connsiteY0"/>
                  </a:cxn>
                  <a:cxn ang="0">
                    <a:pos x="connsiteX1" y="connsiteY1"/>
                  </a:cxn>
                </a:cxnLst>
                <a:rect l="l" t="t" r="r" b="b"/>
                <a:pathLst>
                  <a:path w="209626" h="16483">
                    <a:moveTo>
                      <a:pt x="0" y="0"/>
                    </a:moveTo>
                    <a:lnTo>
                      <a:pt x="209627" y="0"/>
                    </a:lnTo>
                  </a:path>
                </a:pathLst>
              </a:custGeom>
              <a:ln w="16501" cap="rnd">
                <a:solidFill>
                  <a:srgbClr val="000000"/>
                </a:solidFill>
                <a:prstDash val="solid"/>
                <a:round/>
              </a:ln>
            </p:spPr>
            <p:txBody>
              <a:bodyPr rtlCol="0" anchor="ctr"/>
              <a:lstStyle/>
              <a:p>
                <a:endParaRPr lang="en-US" sz="1799"/>
              </a:p>
            </p:txBody>
          </p:sp>
        </p:grpSp>
      </p:grpSp>
      <p:grpSp>
        <p:nvGrpSpPr>
          <p:cNvPr id="78" name="Group 77">
            <a:extLst>
              <a:ext uri="{FF2B5EF4-FFF2-40B4-BE49-F238E27FC236}">
                <a16:creationId xmlns:a16="http://schemas.microsoft.com/office/drawing/2014/main" id="{CD3DDFC6-C519-8351-BF73-02F7B7F95C06}"/>
              </a:ext>
            </a:extLst>
          </p:cNvPr>
          <p:cNvGrpSpPr/>
          <p:nvPr/>
        </p:nvGrpSpPr>
        <p:grpSpPr>
          <a:xfrm>
            <a:off x="6842177" y="8939"/>
            <a:ext cx="720674" cy="861774"/>
            <a:chOff x="1015048" y="996928"/>
            <a:chExt cx="1016952" cy="1216059"/>
          </a:xfrm>
        </p:grpSpPr>
        <p:sp>
          <p:nvSpPr>
            <p:cNvPr id="79" name="Oval 78">
              <a:extLst>
                <a:ext uri="{FF2B5EF4-FFF2-40B4-BE49-F238E27FC236}">
                  <a16:creationId xmlns:a16="http://schemas.microsoft.com/office/drawing/2014/main" id="{29060964-D8F7-455A-CD4F-5240AD8791F0}"/>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0" name="TextBox 79">
              <a:extLst>
                <a:ext uri="{FF2B5EF4-FFF2-40B4-BE49-F238E27FC236}">
                  <a16:creationId xmlns:a16="http://schemas.microsoft.com/office/drawing/2014/main" id="{3AF78AF1-7B4D-C3CB-7610-E6F0D677FA8D}"/>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81" name="Graphic 80" descr="Postit Notes with solid fill">
            <a:extLst>
              <a:ext uri="{FF2B5EF4-FFF2-40B4-BE49-F238E27FC236}">
                <a16:creationId xmlns:a16="http://schemas.microsoft.com/office/drawing/2014/main" id="{EE9FEEAD-714A-461E-0C54-815A26E39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351" y="5482225"/>
            <a:ext cx="914400" cy="914400"/>
          </a:xfrm>
          <a:prstGeom prst="rect">
            <a:avLst/>
          </a:prstGeom>
        </p:spPr>
      </p:pic>
    </p:spTree>
    <p:extLst>
      <p:ext uri="{BB962C8B-B14F-4D97-AF65-F5344CB8AC3E}">
        <p14:creationId xmlns:p14="http://schemas.microsoft.com/office/powerpoint/2010/main" val="3795235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0D667-D462-3A20-1928-1B544F937E09}"/>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C7CDC660-1018-8749-33CF-F5F19233C1FA}"/>
              </a:ext>
            </a:extLst>
          </p:cNvPr>
          <p:cNvSpPr/>
          <p:nvPr/>
        </p:nvSpPr>
        <p:spPr>
          <a:xfrm>
            <a:off x="1599368" y="5679531"/>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F4865B4C-21FE-B498-965F-613F99A322DC}"/>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Lýstu verkefninu og hvað þú ert að leita eftir fjármagni fyrir.</a:t>
            </a:r>
          </a:p>
        </p:txBody>
      </p:sp>
      <p:sp>
        <p:nvSpPr>
          <p:cNvPr id="21" name="Text Placeholder 5">
            <a:extLst>
              <a:ext uri="{FF2B5EF4-FFF2-40B4-BE49-F238E27FC236}">
                <a16:creationId xmlns:a16="http://schemas.microsoft.com/office/drawing/2014/main" id="{B9842595-0769-933D-17BE-EADDA254F4BD}"/>
              </a:ext>
            </a:extLst>
          </p:cNvPr>
          <p:cNvSpPr txBox="1">
            <a:spLocks/>
          </p:cNvSpPr>
          <p:nvPr/>
        </p:nvSpPr>
        <p:spPr>
          <a:xfrm>
            <a:off x="1945678" y="102059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300" b="1" dirty="0">
                <a:solidFill>
                  <a:srgbClr val="459597"/>
                </a:solidFill>
              </a:rPr>
              <a:t>Dæmisvar svars: </a:t>
            </a:r>
            <a:r>
              <a:rPr lang="en-US" sz="2300" b="1" i="1" dirty="0" err="1">
                <a:solidFill>
                  <a:srgbClr val="E96751"/>
                </a:solidFill>
              </a:rPr>
              <a:t>GreenGlamp</a:t>
            </a:r>
            <a:r>
              <a:rPr lang="en-US" sz="2300" b="1" i="1" dirty="0">
                <a:solidFill>
                  <a:srgbClr val="E96751"/>
                </a:solidFill>
              </a:rPr>
              <a:t>, Ísland </a:t>
            </a:r>
          </a:p>
          <a:p>
            <a:pPr marL="0" indent="0"/>
            <a:r>
              <a:rPr lang="en-US" sz="2300" i="1" dirty="0">
                <a:solidFill>
                  <a:srgbClr val="494949"/>
                </a:solidFill>
              </a:rPr>
              <a:t>Heildarkostnaður verkefnisins er €150.000. Við óskum eftir styrk að upphæð €75.000 (50%) og munum sjálf leggja til €75.000. Eigið framlag okkar er tryggt með persónulegum sparnaði (€50.000) og staðfestu láni frá sparisjóði (€25.000). </a:t>
            </a:r>
          </a:p>
          <a:p>
            <a:pPr marL="0" indent="0"/>
            <a:r>
              <a:rPr lang="en-US" sz="2300" b="1" i="1" dirty="0">
                <a:solidFill>
                  <a:srgbClr val="494949"/>
                </a:solidFill>
              </a:rPr>
              <a:t>Helstu kostnaðarliðir eru: </a:t>
            </a:r>
            <a:r>
              <a:rPr lang="en-US" sz="2300" i="1" dirty="0">
                <a:solidFill>
                  <a:srgbClr val="494949"/>
                </a:solidFill>
              </a:rPr>
              <a:t>€60 þús. fyrir fimm kúpulaga byggingar (tilboð frá birgi fylgir), €40 þús. fyrir vinnu á lóðinni (vegur, innviðir – tilboð frá verktaka fylgir), €20 þús. fyrir smíði þjónustuskála og baðhúss, €10 þús. fyrir vistvæna orkukerfa og €20 þús. fyrir innréttingar, leyfi, markaðssetningu og ófyrirséðan kostnað. </a:t>
            </a:r>
          </a:p>
          <a:p>
            <a:pPr marL="0" indent="0"/>
            <a:r>
              <a:rPr lang="en-US" sz="2300" i="1" dirty="0">
                <a:solidFill>
                  <a:srgbClr val="494949"/>
                </a:solidFill>
              </a:rPr>
              <a:t>Nánari sundurliðun er í viðskiptaáætluninni. Við höfum einnig sett til hliðar frekari persónuleg fjárráð til að standa straum af rekstrarkostnaði fyrstu sex mánuðina, sem tryggir framkvæmanleika verkefnisins eftir byggingu.</a:t>
            </a:r>
            <a:br>
              <a:rPr lang="en-US" sz="2300" dirty="0">
                <a:solidFill>
                  <a:srgbClr val="494949"/>
                </a:solidFill>
              </a:rPr>
            </a:br>
            <a:endParaRPr lang="en-US" sz="2300" dirty="0">
              <a:solidFill>
                <a:srgbClr val="494949"/>
              </a:solidFill>
            </a:endParaRPr>
          </a:p>
        </p:txBody>
      </p:sp>
      <p:sp>
        <p:nvSpPr>
          <p:cNvPr id="25" name="Flowchart: Alternate Process 24">
            <a:extLst>
              <a:ext uri="{FF2B5EF4-FFF2-40B4-BE49-F238E27FC236}">
                <a16:creationId xmlns:a16="http://schemas.microsoft.com/office/drawing/2014/main" id="{DD559A4E-3169-9F0D-B307-ED63F46A2A58}"/>
              </a:ext>
            </a:extLst>
          </p:cNvPr>
          <p:cNvSpPr/>
          <p:nvPr/>
        </p:nvSpPr>
        <p:spPr>
          <a:xfrm>
            <a:off x="1620199" y="858203"/>
            <a:ext cx="9964593" cy="4701237"/>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5E2C0794-0853-51CF-A287-21256291793C}"/>
              </a:ext>
            </a:extLst>
          </p:cNvPr>
          <p:cNvSpPr txBox="1">
            <a:spLocks/>
          </p:cNvSpPr>
          <p:nvPr/>
        </p:nvSpPr>
        <p:spPr>
          <a:xfrm>
            <a:off x="1825347" y="579962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Athugið</a:t>
            </a:r>
            <a:r>
              <a:rPr lang="en-US" dirty="0">
                <a:solidFill>
                  <a:schemeClr val="bg1"/>
                </a:solidFill>
              </a:rPr>
              <a:t>: Þessi næsta hluti sýnir að þið hafið hugleitt kostnað og fjármögnun. Hann er sértækur og sýnir skuldbindingu og áhættudeilingu með því að tryggja aðra fjármögnun.</a:t>
            </a:r>
            <a:endParaRPr lang="en-GB" dirty="0">
              <a:solidFill>
                <a:schemeClr val="bg1"/>
              </a:solidFill>
            </a:endParaRPr>
          </a:p>
        </p:txBody>
      </p:sp>
      <p:cxnSp>
        <p:nvCxnSpPr>
          <p:cNvPr id="33" name="Connector: Elbow 32">
            <a:extLst>
              <a:ext uri="{FF2B5EF4-FFF2-40B4-BE49-F238E27FC236}">
                <a16:creationId xmlns:a16="http://schemas.microsoft.com/office/drawing/2014/main" id="{885D0E38-4F5D-E7F0-E06A-84D3DAB584DD}"/>
              </a:ext>
            </a:extLst>
          </p:cNvPr>
          <p:cNvCxnSpPr>
            <a:cxnSpLocks/>
          </p:cNvCxnSpPr>
          <p:nvPr/>
        </p:nvCxnSpPr>
        <p:spPr>
          <a:xfrm rot="16200000" flipH="1">
            <a:off x="11130" y="1677904"/>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7716E80-45F9-D9B0-B0D4-336A3BD95739}"/>
              </a:ext>
            </a:extLst>
          </p:cNvPr>
          <p:cNvCxnSpPr>
            <a:cxnSpLocks/>
          </p:cNvCxnSpPr>
          <p:nvPr/>
        </p:nvCxnSpPr>
        <p:spPr>
          <a:xfrm rot="16200000" flipH="1">
            <a:off x="-87007" y="4359131"/>
            <a:ext cx="2559918" cy="45662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7576751-EE81-926E-6C02-459CAABD7D00}"/>
              </a:ext>
            </a:extLst>
          </p:cNvPr>
          <p:cNvCxnSpPr>
            <a:cxnSpLocks/>
          </p:cNvCxnSpPr>
          <p:nvPr/>
        </p:nvCxnSpPr>
        <p:spPr>
          <a:xfrm flipH="1" flipV="1">
            <a:off x="964639" y="0"/>
            <a:ext cx="1" cy="724393"/>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pic>
        <p:nvPicPr>
          <p:cNvPr id="12" name="Graphic 11" descr="Postit Notes with solid fill">
            <a:extLst>
              <a:ext uri="{FF2B5EF4-FFF2-40B4-BE49-F238E27FC236}">
                <a16:creationId xmlns:a16="http://schemas.microsoft.com/office/drawing/2014/main" id="{5221F3EF-E886-68E4-B5A5-E218BA4B2C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1957687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19C28-4DBD-E642-DCE3-5BD29F16D1A0}"/>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8FFAEADB-3E64-BDF0-AD7F-9A6F9658D4BC}"/>
              </a:ext>
            </a:extLst>
          </p:cNvPr>
          <p:cNvSpPr/>
          <p:nvPr/>
        </p:nvSpPr>
        <p:spPr>
          <a:xfrm>
            <a:off x="1614181" y="5640275"/>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lowchart: Alternate Process 23">
            <a:extLst>
              <a:ext uri="{FF2B5EF4-FFF2-40B4-BE49-F238E27FC236}">
                <a16:creationId xmlns:a16="http://schemas.microsoft.com/office/drawing/2014/main" id="{74373BD4-E131-60D7-59E7-C332C638FD05}"/>
              </a:ext>
            </a:extLst>
          </p:cNvPr>
          <p:cNvSpPr/>
          <p:nvPr/>
        </p:nvSpPr>
        <p:spPr>
          <a:xfrm>
            <a:off x="830086" y="1031579"/>
            <a:ext cx="10595240" cy="1043834"/>
          </a:xfrm>
          <a:prstGeom prst="flowChartAlternateProcess">
            <a:avLst/>
          </a:prstGeom>
          <a:solidFill>
            <a:srgbClr val="A66BD3"/>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B9471220-D478-A6F8-98CC-EB0EA3E3D4B5}"/>
              </a:ext>
            </a:extLst>
          </p:cNvPr>
          <p:cNvSpPr>
            <a:spLocks noGrp="1"/>
          </p:cNvSpPr>
          <p:nvPr>
            <p:ph type="body" sz="quarter" idx="16"/>
          </p:nvPr>
        </p:nvSpPr>
        <p:spPr>
          <a:xfrm>
            <a:off x="2107434" y="195382"/>
            <a:ext cx="10614687" cy="803654"/>
          </a:xfrm>
        </p:spPr>
        <p:txBody>
          <a:bodyPr/>
          <a:lstStyle/>
          <a:p>
            <a:r>
              <a:rPr lang="en-GB" sz="3800" b="1" dirty="0">
                <a:solidFill>
                  <a:srgbClr val="A66BD3"/>
                </a:solidFill>
              </a:rPr>
              <a:t>Svar 2 </a:t>
            </a:r>
            <a:r>
              <a:rPr lang="en-GB" sz="2800" i="1" dirty="0"/>
              <a:t>sýnishorn</a:t>
            </a:r>
          </a:p>
        </p:txBody>
      </p:sp>
      <p:sp>
        <p:nvSpPr>
          <p:cNvPr id="6" name="Text Placeholder 5">
            <a:extLst>
              <a:ext uri="{FF2B5EF4-FFF2-40B4-BE49-F238E27FC236}">
                <a16:creationId xmlns:a16="http://schemas.microsoft.com/office/drawing/2014/main" id="{89055BD9-0FAE-7A1E-EDEF-A1FA1C9A126A}"/>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Hvers vegna er þörf á þessu verkefni? Sýnið fram á eftirspurn eða þörf.</a:t>
            </a:r>
          </a:p>
        </p:txBody>
      </p:sp>
      <p:sp>
        <p:nvSpPr>
          <p:cNvPr id="21" name="Text Placeholder 5">
            <a:extLst>
              <a:ext uri="{FF2B5EF4-FFF2-40B4-BE49-F238E27FC236}">
                <a16:creationId xmlns:a16="http://schemas.microsoft.com/office/drawing/2014/main" id="{6642656E-6723-CF04-19C8-EDAA05958383}"/>
              </a:ext>
            </a:extLst>
          </p:cNvPr>
          <p:cNvSpPr txBox="1">
            <a:spLocks/>
          </p:cNvSpPr>
          <p:nvPr/>
        </p:nvSpPr>
        <p:spPr>
          <a:xfrm>
            <a:off x="1820863" y="224211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b="1" dirty="0">
                <a:solidFill>
                  <a:srgbClr val="459597"/>
                </a:solidFill>
              </a:rPr>
              <a:t>Dæmisvar svars: </a:t>
            </a:r>
            <a:r>
              <a:rPr lang="en-US" b="1" dirty="0">
                <a:solidFill>
                  <a:srgbClr val="E96751"/>
                </a:solidFill>
              </a:rPr>
              <a:t>Mountain Sky Glamping, Slóvenía</a:t>
            </a:r>
          </a:p>
          <a:p>
            <a:pPr marL="0" indent="0">
              <a:spcAft>
                <a:spcPts val="600"/>
              </a:spcAft>
            </a:pPr>
            <a:r>
              <a:rPr lang="en-US" dirty="0">
                <a:solidFill>
                  <a:srgbClr val="459597"/>
                </a:solidFill>
              </a:rPr>
              <a:t> </a:t>
            </a:r>
            <a:r>
              <a:rPr lang="en-US" i="1" dirty="0">
                <a:solidFill>
                  <a:srgbClr val="494949"/>
                </a:solidFill>
              </a:rPr>
              <a:t>"Í dag eru í sveitarfélaginu okkar aðeins tvö lítil gistiheimili og engar lúxus náttúrugistingar. Ferðamannagögn sýna hins vegar aukna eftirspurn eftir umhverfisvænum dvölum. </a:t>
            </a:r>
          </a:p>
          <a:p>
            <a:pPr marL="0" indent="0">
              <a:spcAft>
                <a:spcPts val="600"/>
              </a:spcAft>
            </a:pPr>
            <a:r>
              <a:rPr lang="en-US" i="1" dirty="0">
                <a:solidFill>
                  <a:srgbClr val="494949"/>
                </a:solidFill>
              </a:rPr>
              <a:t>Með þróun </a:t>
            </a:r>
            <a:r>
              <a:rPr lang="en-US" i="1" dirty="0" err="1">
                <a:solidFill>
                  <a:srgbClr val="494949"/>
                </a:solidFill>
              </a:rPr>
              <a:t>MountainSky </a:t>
            </a:r>
            <a:r>
              <a:rPr lang="en-US" i="1" dirty="0">
                <a:solidFill>
                  <a:srgbClr val="494949"/>
                </a:solidFill>
              </a:rPr>
              <a:t>Glamping bregðumst við þessu skorti – bjóðum upp á valkost sem ekki er til staðar núna og þannig höldum við gestum (sérstaklega þeim sem eyða meira) á svæðinu sem annars myndu dvelja annars staðar eða fara eingöngu í dagsferðir." </a:t>
            </a:r>
          </a:p>
        </p:txBody>
      </p:sp>
      <p:sp>
        <p:nvSpPr>
          <p:cNvPr id="25" name="Flowchart: Alternate Process 24">
            <a:extLst>
              <a:ext uri="{FF2B5EF4-FFF2-40B4-BE49-F238E27FC236}">
                <a16:creationId xmlns:a16="http://schemas.microsoft.com/office/drawing/2014/main" id="{0FA775CA-0CF8-DFC0-54CF-189D93CF9BD9}"/>
              </a:ext>
            </a:extLst>
          </p:cNvPr>
          <p:cNvSpPr/>
          <p:nvPr/>
        </p:nvSpPr>
        <p:spPr>
          <a:xfrm>
            <a:off x="1523486" y="2202931"/>
            <a:ext cx="9964593" cy="3270646"/>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83D1125E-B063-CF15-EBB6-5A682D3D4536}"/>
              </a:ext>
            </a:extLst>
          </p:cNvPr>
          <p:cNvSpPr txBox="1">
            <a:spLocks/>
          </p:cNvSpPr>
          <p:nvPr/>
        </p:nvSpPr>
        <p:spPr>
          <a:xfrm>
            <a:off x="1840160" y="5640275"/>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Athugið</a:t>
            </a:r>
            <a:r>
              <a:rPr lang="en-US" dirty="0">
                <a:solidFill>
                  <a:schemeClr val="bg1"/>
                </a:solidFill>
              </a:rPr>
              <a:t>: Ef spurt er um rökstuðning eða þörf fyrir verkefnið, skilgreinið gjá og hvernig verkefnið ykkar fyllir hana. Svona svar sýnir að þið skiljið staðbundið samhengi og þarfir.</a:t>
            </a:r>
          </a:p>
          <a:p>
            <a:pPr marL="0" indent="0"/>
            <a:endParaRPr lang="en-US" dirty="0">
              <a:solidFill>
                <a:schemeClr val="bg1"/>
              </a:solidFill>
            </a:endParaRPr>
          </a:p>
          <a:p>
            <a:pPr marL="0" indent="0"/>
            <a:endParaRPr lang="en-GB" dirty="0">
              <a:solidFill>
                <a:schemeClr val="bg1"/>
              </a:solidFill>
            </a:endParaRPr>
          </a:p>
        </p:txBody>
      </p:sp>
      <p:cxnSp>
        <p:nvCxnSpPr>
          <p:cNvPr id="33" name="Connector: Elbow 32">
            <a:extLst>
              <a:ext uri="{FF2B5EF4-FFF2-40B4-BE49-F238E27FC236}">
                <a16:creationId xmlns:a16="http://schemas.microsoft.com/office/drawing/2014/main" id="{72B3B662-E382-ADCE-0F0B-6230316F40DA}"/>
              </a:ext>
            </a:extLst>
          </p:cNvPr>
          <p:cNvCxnSpPr>
            <a:cxnSpLocks/>
            <a:stCxn id="24" idx="1"/>
            <a:endCxn id="25" idx="1"/>
          </p:cNvCxnSpPr>
          <p:nvPr/>
        </p:nvCxnSpPr>
        <p:spPr>
          <a:xfrm rot="10800000" flipH="1" flipV="1">
            <a:off x="830086" y="1553496"/>
            <a:ext cx="693400" cy="2284758"/>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4796874-79D9-01FD-A213-894ACFDFBC92}"/>
              </a:ext>
            </a:extLst>
          </p:cNvPr>
          <p:cNvCxnSpPr>
            <a:cxnSpLocks/>
          </p:cNvCxnSpPr>
          <p:nvPr/>
        </p:nvCxnSpPr>
        <p:spPr>
          <a:xfrm rot="16200000" flipH="1">
            <a:off x="-91239" y="4389016"/>
            <a:ext cx="2059024" cy="650094"/>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8F639536-C4E1-BF13-FA51-245815F8A18E}"/>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5" name="Graphic 503">
            <a:extLst>
              <a:ext uri="{FF2B5EF4-FFF2-40B4-BE49-F238E27FC236}">
                <a16:creationId xmlns:a16="http://schemas.microsoft.com/office/drawing/2014/main" id="{98B098DE-862E-DD34-CC45-366684CE9D60}"/>
              </a:ext>
            </a:extLst>
          </p:cNvPr>
          <p:cNvGrpSpPr/>
          <p:nvPr/>
        </p:nvGrpSpPr>
        <p:grpSpPr>
          <a:xfrm>
            <a:off x="335359" y="46798"/>
            <a:ext cx="1128720" cy="1100821"/>
            <a:chOff x="470422" y="650943"/>
            <a:chExt cx="1129014" cy="1101108"/>
          </a:xfrm>
          <a:noFill/>
        </p:grpSpPr>
        <p:sp>
          <p:nvSpPr>
            <p:cNvPr id="7" name="Freeform 2928">
              <a:extLst>
                <a:ext uri="{FF2B5EF4-FFF2-40B4-BE49-F238E27FC236}">
                  <a16:creationId xmlns:a16="http://schemas.microsoft.com/office/drawing/2014/main" id="{E57B28BE-A0DC-F9CE-84A5-FAFED79EFC2D}"/>
                </a:ext>
              </a:extLst>
            </p:cNvPr>
            <p:cNvSpPr/>
            <p:nvPr/>
          </p:nvSpPr>
          <p:spPr>
            <a:xfrm>
              <a:off x="787338" y="1187337"/>
              <a:ext cx="812097" cy="380098"/>
            </a:xfrm>
            <a:custGeom>
              <a:avLst/>
              <a:gdLst>
                <a:gd name="connsiteX0" fmla="*/ 448965 w 812097"/>
                <a:gd name="connsiteY0" fmla="*/ 170756 h 380098"/>
                <a:gd name="connsiteX1" fmla="*/ 633833 w 812097"/>
                <a:gd name="connsiteY1" fmla="*/ 32293 h 380098"/>
                <a:gd name="connsiteX2" fmla="*/ 812098 w 812097"/>
                <a:gd name="connsiteY2" fmla="*/ 47128 h 380098"/>
                <a:gd name="connsiteX3" fmla="*/ 498483 w 812097"/>
                <a:gd name="connsiteY3" fmla="*/ 342186 h 380098"/>
                <a:gd name="connsiteX4" fmla="*/ 402748 w 812097"/>
                <a:gd name="connsiteY4" fmla="*/ 380098 h 380098"/>
                <a:gd name="connsiteX5" fmla="*/ 0 w 812097"/>
                <a:gd name="connsiteY5" fmla="*/ 380098 h 38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097" h="380098">
                  <a:moveTo>
                    <a:pt x="448965" y="170756"/>
                  </a:moveTo>
                  <a:cubicBezTo>
                    <a:pt x="448965" y="170756"/>
                    <a:pt x="562857" y="85040"/>
                    <a:pt x="633833" y="32293"/>
                  </a:cubicBezTo>
                  <a:cubicBezTo>
                    <a:pt x="708110" y="-23752"/>
                    <a:pt x="765881" y="974"/>
                    <a:pt x="812098" y="47128"/>
                  </a:cubicBezTo>
                  <a:lnTo>
                    <a:pt x="498483" y="342186"/>
                  </a:lnTo>
                  <a:cubicBezTo>
                    <a:pt x="472073" y="366911"/>
                    <a:pt x="439061" y="380098"/>
                    <a:pt x="402748" y="380098"/>
                  </a:cubicBezTo>
                  <a:lnTo>
                    <a:pt x="0" y="380098"/>
                  </a:lnTo>
                </a:path>
              </a:pathLst>
            </a:custGeom>
            <a:solidFill>
              <a:srgbClr val="F9D1AD"/>
            </a:solidFill>
            <a:ln w="16501" cap="rnd">
              <a:solidFill>
                <a:srgbClr val="000000"/>
              </a:solidFill>
              <a:prstDash val="solid"/>
              <a:round/>
            </a:ln>
          </p:spPr>
          <p:txBody>
            <a:bodyPr rtlCol="0" anchor="ctr"/>
            <a:lstStyle/>
            <a:p>
              <a:endParaRPr lang="en-US" sz="1799"/>
            </a:p>
          </p:txBody>
        </p:sp>
        <p:sp>
          <p:nvSpPr>
            <p:cNvPr id="8" name="Freeform 2929">
              <a:extLst>
                <a:ext uri="{FF2B5EF4-FFF2-40B4-BE49-F238E27FC236}">
                  <a16:creationId xmlns:a16="http://schemas.microsoft.com/office/drawing/2014/main" id="{EA5AEE40-2130-A594-4867-F979DCB13448}"/>
                </a:ext>
              </a:extLst>
            </p:cNvPr>
            <p:cNvSpPr/>
            <p:nvPr/>
          </p:nvSpPr>
          <p:spPr>
            <a:xfrm>
              <a:off x="625579" y="1265784"/>
              <a:ext cx="627230" cy="161539"/>
            </a:xfrm>
            <a:custGeom>
              <a:avLst/>
              <a:gdLst>
                <a:gd name="connsiteX0" fmla="*/ 0 w 627230"/>
                <a:gd name="connsiteY0" fmla="*/ 140111 h 161539"/>
                <a:gd name="connsiteX1" fmla="*/ 232735 w 627230"/>
                <a:gd name="connsiteY1" fmla="*/ 0 h 161539"/>
                <a:gd name="connsiteX2" fmla="*/ 404398 w 627230"/>
                <a:gd name="connsiteY2" fmla="*/ 49451 h 161539"/>
                <a:gd name="connsiteX3" fmla="*/ 536447 w 627230"/>
                <a:gd name="connsiteY3" fmla="*/ 49451 h 161539"/>
                <a:gd name="connsiteX4" fmla="*/ 627230 w 627230"/>
                <a:gd name="connsiteY4" fmla="*/ 161540 h 161539"/>
                <a:gd name="connsiteX5" fmla="*/ 351579 w 627230"/>
                <a:gd name="connsiteY5" fmla="*/ 161540 h 16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230" h="161539">
                  <a:moveTo>
                    <a:pt x="0" y="140111"/>
                  </a:moveTo>
                  <a:cubicBezTo>
                    <a:pt x="82530" y="39561"/>
                    <a:pt x="150205" y="0"/>
                    <a:pt x="232735" y="0"/>
                  </a:cubicBezTo>
                  <a:cubicBezTo>
                    <a:pt x="315266" y="0"/>
                    <a:pt x="343326" y="8242"/>
                    <a:pt x="404398" y="49451"/>
                  </a:cubicBezTo>
                  <a:lnTo>
                    <a:pt x="536447" y="49451"/>
                  </a:lnTo>
                  <a:cubicBezTo>
                    <a:pt x="557905" y="49451"/>
                    <a:pt x="627230" y="59341"/>
                    <a:pt x="627230" y="161540"/>
                  </a:cubicBezTo>
                  <a:lnTo>
                    <a:pt x="351579" y="161540"/>
                  </a:lnTo>
                </a:path>
              </a:pathLst>
            </a:custGeom>
            <a:noFill/>
            <a:ln w="16501" cap="rnd">
              <a:solidFill>
                <a:srgbClr val="000000"/>
              </a:solidFill>
              <a:prstDash val="solid"/>
              <a:round/>
            </a:ln>
          </p:spPr>
          <p:txBody>
            <a:bodyPr rtlCol="0" anchor="ctr"/>
            <a:lstStyle/>
            <a:p>
              <a:endParaRPr lang="en-US" sz="1799"/>
            </a:p>
          </p:txBody>
        </p:sp>
        <p:sp>
          <p:nvSpPr>
            <p:cNvPr id="9" name="Freeform 2930">
              <a:extLst>
                <a:ext uri="{FF2B5EF4-FFF2-40B4-BE49-F238E27FC236}">
                  <a16:creationId xmlns:a16="http://schemas.microsoft.com/office/drawing/2014/main" id="{5AF11790-805B-90EC-3269-73A4A458EEA1}"/>
                </a:ext>
              </a:extLst>
            </p:cNvPr>
            <p:cNvSpPr/>
            <p:nvPr/>
          </p:nvSpPr>
          <p:spPr>
            <a:xfrm>
              <a:off x="470422" y="1354796"/>
              <a:ext cx="397795" cy="397256"/>
            </a:xfrm>
            <a:custGeom>
              <a:avLst/>
              <a:gdLst>
                <a:gd name="connsiteX0" fmla="*/ 0 w 397795"/>
                <a:gd name="connsiteY0" fmla="*/ 103847 h 397256"/>
                <a:gd name="connsiteX1" fmla="*/ 103988 w 397795"/>
                <a:gd name="connsiteY1" fmla="*/ 0 h 397256"/>
                <a:gd name="connsiteX2" fmla="*/ 397796 w 397795"/>
                <a:gd name="connsiteY2" fmla="*/ 293409 h 397256"/>
                <a:gd name="connsiteX3" fmla="*/ 295458 w 397795"/>
                <a:gd name="connsiteY3" fmla="*/ 397256 h 397256"/>
              </a:gdLst>
              <a:ahLst/>
              <a:cxnLst>
                <a:cxn ang="0">
                  <a:pos x="connsiteX0" y="connsiteY0"/>
                </a:cxn>
                <a:cxn ang="0">
                  <a:pos x="connsiteX1" y="connsiteY1"/>
                </a:cxn>
                <a:cxn ang="0">
                  <a:pos x="connsiteX2" y="connsiteY2"/>
                </a:cxn>
                <a:cxn ang="0">
                  <a:pos x="connsiteX3" y="connsiteY3"/>
                </a:cxn>
              </a:cxnLst>
              <a:rect l="l" t="t" r="r" b="b"/>
              <a:pathLst>
                <a:path w="397795" h="397256">
                  <a:moveTo>
                    <a:pt x="0" y="103847"/>
                  </a:moveTo>
                  <a:lnTo>
                    <a:pt x="103988" y="0"/>
                  </a:lnTo>
                  <a:lnTo>
                    <a:pt x="397796" y="293409"/>
                  </a:lnTo>
                  <a:lnTo>
                    <a:pt x="295458" y="397256"/>
                  </a:lnTo>
                </a:path>
              </a:pathLst>
            </a:custGeom>
            <a:noFill/>
            <a:ln w="16501" cap="rnd">
              <a:solidFill>
                <a:srgbClr val="000000"/>
              </a:solidFill>
              <a:prstDash val="solid"/>
              <a:round/>
            </a:ln>
          </p:spPr>
          <p:txBody>
            <a:bodyPr rtlCol="0" anchor="ctr"/>
            <a:lstStyle/>
            <a:p>
              <a:endParaRPr lang="en-US" sz="1799"/>
            </a:p>
          </p:txBody>
        </p:sp>
        <p:sp>
          <p:nvSpPr>
            <p:cNvPr id="10" name="Freeform 2931">
              <a:extLst>
                <a:ext uri="{FF2B5EF4-FFF2-40B4-BE49-F238E27FC236}">
                  <a16:creationId xmlns:a16="http://schemas.microsoft.com/office/drawing/2014/main" id="{11B460D7-71D0-972E-0107-63290EAE5081}"/>
                </a:ext>
              </a:extLst>
            </p:cNvPr>
            <p:cNvSpPr/>
            <p:nvPr/>
          </p:nvSpPr>
          <p:spPr>
            <a:xfrm>
              <a:off x="813748" y="1115783"/>
              <a:ext cx="531495" cy="159891"/>
            </a:xfrm>
            <a:custGeom>
              <a:avLst/>
              <a:gdLst>
                <a:gd name="connsiteX0" fmla="*/ 531495 w 531495"/>
                <a:gd name="connsiteY0" fmla="*/ 159892 h 159891"/>
                <a:gd name="connsiteX1" fmla="*/ 439061 w 531495"/>
                <a:gd name="connsiteY1" fmla="*/ 67583 h 159891"/>
                <a:gd name="connsiteX2" fmla="*/ 402748 w 531495"/>
                <a:gd name="connsiteY2" fmla="*/ 74176 h 159891"/>
                <a:gd name="connsiteX3" fmla="*/ 310314 w 531495"/>
                <a:gd name="connsiteY3" fmla="*/ 0 h 159891"/>
                <a:gd name="connsiteX4" fmla="*/ 231085 w 531495"/>
                <a:gd name="connsiteY4" fmla="*/ 42858 h 159891"/>
                <a:gd name="connsiteX5" fmla="*/ 174964 w 531495"/>
                <a:gd name="connsiteY5" fmla="*/ 16484 h 159891"/>
                <a:gd name="connsiteX6" fmla="*/ 103988 w 531495"/>
                <a:gd name="connsiteY6" fmla="*/ 80770 h 159891"/>
                <a:gd name="connsiteX7" fmla="*/ 82530 w 531495"/>
                <a:gd name="connsiteY7" fmla="*/ 77473 h 159891"/>
                <a:gd name="connsiteX8" fmla="*/ 0 w 531495"/>
                <a:gd name="connsiteY8" fmla="*/ 154947 h 15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495" h="159891">
                  <a:moveTo>
                    <a:pt x="531495" y="159892"/>
                  </a:moveTo>
                  <a:cubicBezTo>
                    <a:pt x="531495" y="108792"/>
                    <a:pt x="490230" y="67583"/>
                    <a:pt x="439061" y="67583"/>
                  </a:cubicBezTo>
                  <a:cubicBezTo>
                    <a:pt x="387892" y="67583"/>
                    <a:pt x="414302" y="70880"/>
                    <a:pt x="402748" y="74176"/>
                  </a:cubicBezTo>
                  <a:cubicBezTo>
                    <a:pt x="392844" y="31319"/>
                    <a:pt x="354880" y="0"/>
                    <a:pt x="310314" y="0"/>
                  </a:cubicBezTo>
                  <a:cubicBezTo>
                    <a:pt x="265748" y="0"/>
                    <a:pt x="249241" y="16484"/>
                    <a:pt x="231085" y="42858"/>
                  </a:cubicBezTo>
                  <a:cubicBezTo>
                    <a:pt x="217880" y="26374"/>
                    <a:pt x="198073" y="16484"/>
                    <a:pt x="174964" y="16484"/>
                  </a:cubicBezTo>
                  <a:cubicBezTo>
                    <a:pt x="137000" y="16484"/>
                    <a:pt x="107289" y="44506"/>
                    <a:pt x="103988" y="80770"/>
                  </a:cubicBezTo>
                  <a:cubicBezTo>
                    <a:pt x="97386" y="79122"/>
                    <a:pt x="90783" y="77473"/>
                    <a:pt x="82530" y="77473"/>
                  </a:cubicBezTo>
                  <a:cubicBezTo>
                    <a:pt x="37964" y="77473"/>
                    <a:pt x="3301" y="112089"/>
                    <a:pt x="0" y="154947"/>
                  </a:cubicBezTo>
                </a:path>
              </a:pathLst>
            </a:custGeom>
            <a:noFill/>
            <a:ln w="16501" cap="rnd">
              <a:solidFill>
                <a:srgbClr val="000000"/>
              </a:solidFill>
              <a:prstDash val="solid"/>
              <a:round/>
            </a:ln>
          </p:spPr>
          <p:txBody>
            <a:bodyPr rtlCol="0" anchor="ctr"/>
            <a:lstStyle/>
            <a:p>
              <a:endParaRPr lang="en-US" sz="1799"/>
            </a:p>
          </p:txBody>
        </p:sp>
        <p:sp>
          <p:nvSpPr>
            <p:cNvPr id="11" name="Freeform 2932">
              <a:extLst>
                <a:ext uri="{FF2B5EF4-FFF2-40B4-BE49-F238E27FC236}">
                  <a16:creationId xmlns:a16="http://schemas.microsoft.com/office/drawing/2014/main" id="{765238B9-DA9E-2EE4-7B68-ABC1B11CAC9A}"/>
                </a:ext>
              </a:extLst>
            </p:cNvPr>
            <p:cNvSpPr/>
            <p:nvPr/>
          </p:nvSpPr>
          <p:spPr>
            <a:xfrm>
              <a:off x="1193387" y="1189959"/>
              <a:ext cx="21457" cy="11538"/>
            </a:xfrm>
            <a:custGeom>
              <a:avLst/>
              <a:gdLst>
                <a:gd name="connsiteX0" fmla="*/ 21458 w 21457"/>
                <a:gd name="connsiteY0" fmla="*/ 0 h 11538"/>
                <a:gd name="connsiteX1" fmla="*/ 0 w 21457"/>
                <a:gd name="connsiteY1" fmla="*/ 11539 h 11538"/>
              </a:gdLst>
              <a:ahLst/>
              <a:cxnLst>
                <a:cxn ang="0">
                  <a:pos x="connsiteX0" y="connsiteY0"/>
                </a:cxn>
                <a:cxn ang="0">
                  <a:pos x="connsiteX1" y="connsiteY1"/>
                </a:cxn>
              </a:cxnLst>
              <a:rect l="l" t="t" r="r" b="b"/>
              <a:pathLst>
                <a:path w="21457" h="11538">
                  <a:moveTo>
                    <a:pt x="21458" y="0"/>
                  </a:moveTo>
                  <a:cubicBezTo>
                    <a:pt x="21458" y="0"/>
                    <a:pt x="11554" y="3297"/>
                    <a:pt x="0" y="11539"/>
                  </a:cubicBezTo>
                </a:path>
              </a:pathLst>
            </a:custGeom>
            <a:noFill/>
            <a:ln w="16501" cap="rnd">
              <a:solidFill>
                <a:srgbClr val="000000"/>
              </a:solidFill>
              <a:prstDash val="solid"/>
              <a:round/>
            </a:ln>
          </p:spPr>
          <p:txBody>
            <a:bodyPr rtlCol="0" anchor="ctr"/>
            <a:lstStyle/>
            <a:p>
              <a:endParaRPr lang="en-US" sz="1799"/>
            </a:p>
          </p:txBody>
        </p:sp>
        <p:sp>
          <p:nvSpPr>
            <p:cNvPr id="12" name="Freeform 2933">
              <a:extLst>
                <a:ext uri="{FF2B5EF4-FFF2-40B4-BE49-F238E27FC236}">
                  <a16:creationId xmlns:a16="http://schemas.microsoft.com/office/drawing/2014/main" id="{F5485C5E-FCC8-8033-BCCC-22CBACF0639E}"/>
                </a:ext>
              </a:extLst>
            </p:cNvPr>
            <p:cNvSpPr/>
            <p:nvPr/>
          </p:nvSpPr>
          <p:spPr>
            <a:xfrm>
              <a:off x="879772" y="652592"/>
              <a:ext cx="229434" cy="464839"/>
            </a:xfrm>
            <a:custGeom>
              <a:avLst/>
              <a:gdLst>
                <a:gd name="connsiteX0" fmla="*/ 229434 w 229434"/>
                <a:gd name="connsiteY0" fmla="*/ 464839 h 464839"/>
                <a:gd name="connsiteX1" fmla="*/ 229434 w 229434"/>
                <a:gd name="connsiteY1" fmla="*/ 423630 h 464839"/>
                <a:gd name="connsiteX2" fmla="*/ 0 w 229434"/>
                <a:gd name="connsiteY2" fmla="*/ 0 h 464839"/>
              </a:gdLst>
              <a:ahLst/>
              <a:cxnLst>
                <a:cxn ang="0">
                  <a:pos x="connsiteX0" y="connsiteY0"/>
                </a:cxn>
                <a:cxn ang="0">
                  <a:pos x="connsiteX1" y="connsiteY1"/>
                </a:cxn>
                <a:cxn ang="0">
                  <a:pos x="connsiteX2" y="connsiteY2"/>
                </a:cxn>
              </a:cxnLst>
              <a:rect l="l" t="t" r="r" b="b"/>
              <a:pathLst>
                <a:path w="229434" h="464839">
                  <a:moveTo>
                    <a:pt x="229434" y="464839"/>
                  </a:moveTo>
                  <a:lnTo>
                    <a:pt x="229434" y="423630"/>
                  </a:lnTo>
                  <a:cubicBezTo>
                    <a:pt x="229434" y="304948"/>
                    <a:pt x="181567" y="186265"/>
                    <a:pt x="0" y="0"/>
                  </a:cubicBezTo>
                </a:path>
              </a:pathLst>
            </a:custGeom>
            <a:noFill/>
            <a:ln w="16501" cap="rnd">
              <a:solidFill>
                <a:srgbClr val="000000"/>
              </a:solidFill>
              <a:prstDash val="solid"/>
              <a:round/>
            </a:ln>
          </p:spPr>
          <p:txBody>
            <a:bodyPr rtlCol="0" anchor="ctr"/>
            <a:lstStyle/>
            <a:p>
              <a:endParaRPr lang="en-US" sz="1799"/>
            </a:p>
          </p:txBody>
        </p:sp>
        <p:sp>
          <p:nvSpPr>
            <p:cNvPr id="13" name="Freeform 2934">
              <a:extLst>
                <a:ext uri="{FF2B5EF4-FFF2-40B4-BE49-F238E27FC236}">
                  <a16:creationId xmlns:a16="http://schemas.microsoft.com/office/drawing/2014/main" id="{A775AE67-B984-E294-9A2A-00825CC7CA5E}"/>
                </a:ext>
              </a:extLst>
            </p:cNvPr>
            <p:cNvSpPr/>
            <p:nvPr/>
          </p:nvSpPr>
          <p:spPr>
            <a:xfrm>
              <a:off x="1108738" y="748197"/>
              <a:ext cx="286023" cy="328024"/>
            </a:xfrm>
            <a:custGeom>
              <a:avLst/>
              <a:gdLst>
                <a:gd name="connsiteX0" fmla="*/ 469 w 286023"/>
                <a:gd name="connsiteY0" fmla="*/ 328025 h 328024"/>
                <a:gd name="connsiteX1" fmla="*/ 286024 w 286023"/>
                <a:gd name="connsiteY1" fmla="*/ 0 h 328024"/>
              </a:gdLst>
              <a:ahLst/>
              <a:cxnLst>
                <a:cxn ang="0">
                  <a:pos x="connsiteX0" y="connsiteY0"/>
                </a:cxn>
                <a:cxn ang="0">
                  <a:pos x="connsiteX1" y="connsiteY1"/>
                </a:cxn>
              </a:cxnLst>
              <a:rect l="l" t="t" r="r" b="b"/>
              <a:pathLst>
                <a:path w="286023" h="328024">
                  <a:moveTo>
                    <a:pt x="469" y="328025"/>
                  </a:moveTo>
                  <a:cubicBezTo>
                    <a:pt x="469" y="328025"/>
                    <a:pt x="-24290" y="128572"/>
                    <a:pt x="286024" y="0"/>
                  </a:cubicBezTo>
                </a:path>
              </a:pathLst>
            </a:custGeom>
            <a:solidFill>
              <a:srgbClr val="459597"/>
            </a:solidFill>
            <a:ln w="16501" cap="rnd">
              <a:solidFill>
                <a:srgbClr val="000000"/>
              </a:solidFill>
              <a:prstDash val="solid"/>
              <a:round/>
            </a:ln>
          </p:spPr>
          <p:txBody>
            <a:bodyPr rtlCol="0" anchor="ctr"/>
            <a:lstStyle/>
            <a:p>
              <a:endParaRPr lang="en-US" sz="1799"/>
            </a:p>
          </p:txBody>
        </p:sp>
        <p:sp>
          <p:nvSpPr>
            <p:cNvPr id="14" name="Freeform 2935">
              <a:extLst>
                <a:ext uri="{FF2B5EF4-FFF2-40B4-BE49-F238E27FC236}">
                  <a16:creationId xmlns:a16="http://schemas.microsoft.com/office/drawing/2014/main" id="{9BF77FBE-BF35-6E19-66E8-D76C16CFFB1E}"/>
                </a:ext>
              </a:extLst>
            </p:cNvPr>
            <p:cNvSpPr/>
            <p:nvPr/>
          </p:nvSpPr>
          <p:spPr>
            <a:xfrm>
              <a:off x="879772" y="650943"/>
              <a:ext cx="236695" cy="319783"/>
            </a:xfrm>
            <a:custGeom>
              <a:avLst/>
              <a:gdLst>
                <a:gd name="connsiteX0" fmla="*/ 0 w 236695"/>
                <a:gd name="connsiteY0" fmla="*/ 0 h 319783"/>
                <a:gd name="connsiteX1" fmla="*/ 216229 w 236695"/>
                <a:gd name="connsiteY1" fmla="*/ 319783 h 319783"/>
                <a:gd name="connsiteX2" fmla="*/ 0 w 236695"/>
                <a:gd name="connsiteY2" fmla="*/ 0 h 319783"/>
              </a:gdLst>
              <a:ahLst/>
              <a:cxnLst>
                <a:cxn ang="0">
                  <a:pos x="connsiteX0" y="connsiteY0"/>
                </a:cxn>
                <a:cxn ang="0">
                  <a:pos x="connsiteX1" y="connsiteY1"/>
                </a:cxn>
                <a:cxn ang="0">
                  <a:pos x="connsiteX2" y="connsiteY2"/>
                </a:cxn>
              </a:cxnLst>
              <a:rect l="l" t="t" r="r" b="b"/>
              <a:pathLst>
                <a:path w="236695" h="319783">
                  <a:moveTo>
                    <a:pt x="0" y="0"/>
                  </a:moveTo>
                  <a:cubicBezTo>
                    <a:pt x="0" y="0"/>
                    <a:pt x="16506" y="286816"/>
                    <a:pt x="216229" y="319783"/>
                  </a:cubicBezTo>
                  <a:cubicBezTo>
                    <a:pt x="216229" y="319783"/>
                    <a:pt x="335073" y="64286"/>
                    <a:pt x="0" y="0"/>
                  </a:cubicBezTo>
                  <a:close/>
                </a:path>
              </a:pathLst>
            </a:custGeom>
            <a:solidFill>
              <a:srgbClr val="3FB5A1"/>
            </a:solidFill>
            <a:ln w="16501" cap="rnd">
              <a:solidFill>
                <a:srgbClr val="000000"/>
              </a:solidFill>
              <a:prstDash val="solid"/>
              <a:round/>
            </a:ln>
          </p:spPr>
          <p:txBody>
            <a:bodyPr rtlCol="0" anchor="ctr"/>
            <a:lstStyle/>
            <a:p>
              <a:endParaRPr lang="en-US" sz="1799"/>
            </a:p>
          </p:txBody>
        </p:sp>
        <p:sp>
          <p:nvSpPr>
            <p:cNvPr id="15" name="Freeform 2936">
              <a:extLst>
                <a:ext uri="{FF2B5EF4-FFF2-40B4-BE49-F238E27FC236}">
                  <a16:creationId xmlns:a16="http://schemas.microsoft.com/office/drawing/2014/main" id="{89DC8923-CF90-370F-F4BD-95CFCCE3A5DC}"/>
                </a:ext>
              </a:extLst>
            </p:cNvPr>
            <p:cNvSpPr/>
            <p:nvPr/>
          </p:nvSpPr>
          <p:spPr>
            <a:xfrm>
              <a:off x="1150573" y="744413"/>
              <a:ext cx="244188" cy="187560"/>
            </a:xfrm>
            <a:custGeom>
              <a:avLst/>
              <a:gdLst>
                <a:gd name="connsiteX0" fmla="*/ 1550 w 244188"/>
                <a:gd name="connsiteY0" fmla="*/ 183456 h 187560"/>
                <a:gd name="connsiteX1" fmla="*/ 244189 w 244188"/>
                <a:gd name="connsiteY1" fmla="*/ 3784 h 187560"/>
                <a:gd name="connsiteX2" fmla="*/ 1550 w 244188"/>
                <a:gd name="connsiteY2" fmla="*/ 183456 h 187560"/>
              </a:gdLst>
              <a:ahLst/>
              <a:cxnLst>
                <a:cxn ang="0">
                  <a:pos x="connsiteX0" y="connsiteY0"/>
                </a:cxn>
                <a:cxn ang="0">
                  <a:pos x="connsiteX1" y="connsiteY1"/>
                </a:cxn>
                <a:cxn ang="0">
                  <a:pos x="connsiteX2" y="connsiteY2"/>
                </a:cxn>
              </a:cxnLst>
              <a:rect l="l" t="t" r="r" b="b"/>
              <a:pathLst>
                <a:path w="244188" h="187560">
                  <a:moveTo>
                    <a:pt x="1550" y="183456"/>
                  </a:moveTo>
                  <a:cubicBezTo>
                    <a:pt x="1550" y="183456"/>
                    <a:pt x="-34764" y="-30832"/>
                    <a:pt x="244189" y="3784"/>
                  </a:cubicBezTo>
                  <a:cubicBezTo>
                    <a:pt x="244189" y="3784"/>
                    <a:pt x="193020" y="219720"/>
                    <a:pt x="1550" y="183456"/>
                  </a:cubicBezTo>
                  <a:close/>
                </a:path>
              </a:pathLst>
            </a:custGeom>
            <a:noFill/>
            <a:ln w="16501" cap="rnd">
              <a:solidFill>
                <a:srgbClr val="000000"/>
              </a:solidFill>
              <a:prstDash val="solid"/>
              <a:round/>
            </a:ln>
          </p:spPr>
          <p:txBody>
            <a:bodyPr rtlCol="0" anchor="ctr"/>
            <a:lstStyle/>
            <a:p>
              <a:endParaRPr lang="en-US" sz="1799"/>
            </a:p>
          </p:txBody>
        </p:sp>
      </p:grpSp>
      <p:grpSp>
        <p:nvGrpSpPr>
          <p:cNvPr id="19" name="Group 18">
            <a:extLst>
              <a:ext uri="{FF2B5EF4-FFF2-40B4-BE49-F238E27FC236}">
                <a16:creationId xmlns:a16="http://schemas.microsoft.com/office/drawing/2014/main" id="{27FF3EB1-3BDA-A5DE-E921-11D62E612723}"/>
              </a:ext>
            </a:extLst>
          </p:cNvPr>
          <p:cNvGrpSpPr/>
          <p:nvPr/>
        </p:nvGrpSpPr>
        <p:grpSpPr>
          <a:xfrm>
            <a:off x="6842177" y="8939"/>
            <a:ext cx="720674" cy="861774"/>
            <a:chOff x="1015048" y="996928"/>
            <a:chExt cx="1016952" cy="1216059"/>
          </a:xfrm>
        </p:grpSpPr>
        <p:sp>
          <p:nvSpPr>
            <p:cNvPr id="20" name="Oval 19">
              <a:extLst>
                <a:ext uri="{FF2B5EF4-FFF2-40B4-BE49-F238E27FC236}">
                  <a16:creationId xmlns:a16="http://schemas.microsoft.com/office/drawing/2014/main" id="{D1487FFC-8F6C-185F-F8E0-26576F871A86}"/>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EE76F6BB-B7F0-365B-23F2-CD3EFA310C5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27" name="Graphic 26" descr="Postit Notes with solid fill">
            <a:extLst>
              <a:ext uri="{FF2B5EF4-FFF2-40B4-BE49-F238E27FC236}">
                <a16:creationId xmlns:a16="http://schemas.microsoft.com/office/drawing/2014/main" id="{E3FCECF9-6398-AA7E-4E89-7D83CA5DC0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1999018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B7F6F-5C85-C745-AA3B-255FD7184947}"/>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BD2DE065-B954-17B5-F4FF-07D53125E7A6}"/>
              </a:ext>
            </a:extLst>
          </p:cNvPr>
          <p:cNvSpPr/>
          <p:nvPr/>
        </p:nvSpPr>
        <p:spPr>
          <a:xfrm>
            <a:off x="1599368" y="5679531"/>
            <a:ext cx="9964593" cy="1043834"/>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5">
            <a:extLst>
              <a:ext uri="{FF2B5EF4-FFF2-40B4-BE49-F238E27FC236}">
                <a16:creationId xmlns:a16="http://schemas.microsoft.com/office/drawing/2014/main" id="{123772A6-DBEB-B9EB-1D0A-4EF55CF683D2}"/>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Lýstu verkefninu og hvað þú ert að leita fjármögnunar fyrir.</a:t>
            </a:r>
          </a:p>
        </p:txBody>
      </p:sp>
      <p:sp>
        <p:nvSpPr>
          <p:cNvPr id="21" name="Text Placeholder 5">
            <a:extLst>
              <a:ext uri="{FF2B5EF4-FFF2-40B4-BE49-F238E27FC236}">
                <a16:creationId xmlns:a16="http://schemas.microsoft.com/office/drawing/2014/main" id="{76C4432D-C6A4-F446-220B-67586B7C98D2}"/>
              </a:ext>
            </a:extLst>
          </p:cNvPr>
          <p:cNvSpPr txBox="1">
            <a:spLocks/>
          </p:cNvSpPr>
          <p:nvPr/>
        </p:nvSpPr>
        <p:spPr>
          <a:xfrm>
            <a:off x="1945678" y="1020598"/>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i="1" dirty="0">
                <a:solidFill>
                  <a:srgbClr val="494949"/>
                </a:solidFill>
              </a:rPr>
              <a:t>Ferðaþjónusta í </a:t>
            </a:r>
            <a:r>
              <a:rPr lang="en-US" b="1" i="1" dirty="0">
                <a:solidFill>
                  <a:srgbClr val="494949"/>
                </a:solidFill>
              </a:rPr>
              <a:t>okkar héraði </a:t>
            </a:r>
            <a:r>
              <a:rPr lang="en-US" i="1" dirty="0">
                <a:solidFill>
                  <a:srgbClr val="494949"/>
                </a:solidFill>
              </a:rPr>
              <a:t>hefur vaxið um 25% á síðustu þremur árum (heimild: Héraðsferðamálastofa), en skortur er á nýstárlegum gistimöguleikum – gestir þurfa nú að gista á hótelum 50 km í burtu eða sleppa næturdvöl. </a:t>
            </a:r>
          </a:p>
          <a:p>
            <a:pPr marL="0" indent="0"/>
            <a:r>
              <a:rPr lang="en-US" b="1" i="1" dirty="0">
                <a:solidFill>
                  <a:srgbClr val="494949"/>
                </a:solidFill>
              </a:rPr>
              <a:t>Í eigin könnun </a:t>
            </a:r>
            <a:r>
              <a:rPr lang="en-US" i="1" dirty="0">
                <a:solidFill>
                  <a:srgbClr val="494949"/>
                </a:solidFill>
              </a:rPr>
              <a:t>okkar á 50 ferðamönnum í þjóðgarðinum kom í ljós að yfir 60% hefðu áhuga á glamping-valkosti á staðnum. </a:t>
            </a:r>
          </a:p>
          <a:p>
            <a:pPr marL="0" indent="0"/>
            <a:r>
              <a:rPr lang="en-US" i="1" dirty="0">
                <a:solidFill>
                  <a:srgbClr val="494949"/>
                </a:solidFill>
              </a:rPr>
              <a:t>Auk þess tilgreindi</a:t>
            </a:r>
            <a:r>
              <a:rPr lang="en-US" b="1" i="1" dirty="0">
                <a:solidFill>
                  <a:srgbClr val="494949"/>
                </a:solidFill>
              </a:rPr>
              <a:t> staðbundna þróunarstefnan </a:t>
            </a:r>
            <a:r>
              <a:rPr lang="en-US" i="1" dirty="0">
                <a:solidFill>
                  <a:srgbClr val="494949"/>
                </a:solidFill>
              </a:rPr>
              <a:t>vistferðaferðaþjónustu sem forgangsatriði, og </a:t>
            </a:r>
            <a:r>
              <a:rPr lang="en-US" b="1" i="1" dirty="0">
                <a:solidFill>
                  <a:srgbClr val="494949"/>
                </a:solidFill>
              </a:rPr>
              <a:t>verkefnið okkar tekur beint </a:t>
            </a:r>
            <a:r>
              <a:rPr lang="en-US" i="1" dirty="0">
                <a:solidFill>
                  <a:srgbClr val="494949"/>
                </a:solidFill>
              </a:rPr>
              <a:t>á því með því að bjóða upp á nýja sjálfbæra gistimöguleika. Mikilvægt er að það endurnýtir ónýtt land og byggingar okkar, gefur þeim nýtt líf og kemur í veg fyrir mögulega niðurnídd menningarminja."</a:t>
            </a:r>
          </a:p>
          <a:p>
            <a:pPr marL="0" indent="0"/>
            <a:br>
              <a:rPr lang="en-US" dirty="0">
                <a:solidFill>
                  <a:srgbClr val="494949"/>
                </a:solidFill>
              </a:rPr>
            </a:br>
            <a:endParaRPr lang="en-US" dirty="0">
              <a:solidFill>
                <a:srgbClr val="494949"/>
              </a:solidFill>
            </a:endParaRPr>
          </a:p>
        </p:txBody>
      </p:sp>
      <p:sp>
        <p:nvSpPr>
          <p:cNvPr id="25" name="Flowchart: Alternate Process 24">
            <a:extLst>
              <a:ext uri="{FF2B5EF4-FFF2-40B4-BE49-F238E27FC236}">
                <a16:creationId xmlns:a16="http://schemas.microsoft.com/office/drawing/2014/main" id="{A49BC563-E8AB-9C6F-AC52-1C7960C13D66}"/>
              </a:ext>
            </a:extLst>
          </p:cNvPr>
          <p:cNvSpPr/>
          <p:nvPr/>
        </p:nvSpPr>
        <p:spPr>
          <a:xfrm>
            <a:off x="1620199" y="858204"/>
            <a:ext cx="9964593" cy="437102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17FEC23F-B212-0DC0-E3E6-115F6517F99C}"/>
              </a:ext>
            </a:extLst>
          </p:cNvPr>
          <p:cNvSpPr txBox="1">
            <a:spLocks/>
          </p:cNvSpPr>
          <p:nvPr/>
        </p:nvSpPr>
        <p:spPr>
          <a:xfrm>
            <a:off x="1825347" y="5799621"/>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Athugið</a:t>
            </a:r>
            <a:r>
              <a:rPr lang="en-US" dirty="0">
                <a:solidFill>
                  <a:schemeClr val="bg1"/>
                </a:solidFill>
              </a:rPr>
              <a:t>: Hér víkka þeir út svarið sitt með því að vísa í gögn og samræmi við staðbundna stefnu, sem sýnir að verkefnið byggir á skjalfestum þörfum.</a:t>
            </a:r>
            <a:endParaRPr lang="en-GB" dirty="0">
              <a:solidFill>
                <a:schemeClr val="bg1"/>
              </a:solidFill>
            </a:endParaRPr>
          </a:p>
        </p:txBody>
      </p:sp>
      <p:cxnSp>
        <p:nvCxnSpPr>
          <p:cNvPr id="33" name="Connector: Elbow 32">
            <a:extLst>
              <a:ext uri="{FF2B5EF4-FFF2-40B4-BE49-F238E27FC236}">
                <a16:creationId xmlns:a16="http://schemas.microsoft.com/office/drawing/2014/main" id="{F62969F4-DB17-0B24-2A13-9F9970387577}"/>
              </a:ext>
            </a:extLst>
          </p:cNvPr>
          <p:cNvCxnSpPr>
            <a:cxnSpLocks/>
          </p:cNvCxnSpPr>
          <p:nvPr/>
        </p:nvCxnSpPr>
        <p:spPr>
          <a:xfrm rot="16200000" flipH="1">
            <a:off x="11130" y="1677904"/>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61BEA858-FDBD-5271-DA9E-B0FFE01C2C5D}"/>
              </a:ext>
            </a:extLst>
          </p:cNvPr>
          <p:cNvCxnSpPr>
            <a:cxnSpLocks/>
          </p:cNvCxnSpPr>
          <p:nvPr/>
        </p:nvCxnSpPr>
        <p:spPr>
          <a:xfrm rot="16200000" flipH="1">
            <a:off x="-87007" y="4359131"/>
            <a:ext cx="2559918" cy="45662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F5B77C1-88DE-F0C2-267C-5D79CD4A7528}"/>
              </a:ext>
            </a:extLst>
          </p:cNvPr>
          <p:cNvCxnSpPr>
            <a:cxnSpLocks/>
          </p:cNvCxnSpPr>
          <p:nvPr/>
        </p:nvCxnSpPr>
        <p:spPr>
          <a:xfrm>
            <a:off x="35114" y="738112"/>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pic>
        <p:nvPicPr>
          <p:cNvPr id="2" name="Graphic 1" descr="Postit Notes with solid fill">
            <a:extLst>
              <a:ext uri="{FF2B5EF4-FFF2-40B4-BE49-F238E27FC236}">
                <a16:creationId xmlns:a16="http://schemas.microsoft.com/office/drawing/2014/main" id="{857A0583-9027-5027-C323-6919941655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649618"/>
            <a:ext cx="914400" cy="914400"/>
          </a:xfrm>
          <a:prstGeom prst="rect">
            <a:avLst/>
          </a:prstGeom>
        </p:spPr>
      </p:pic>
    </p:spTree>
    <p:extLst>
      <p:ext uri="{BB962C8B-B14F-4D97-AF65-F5344CB8AC3E}">
        <p14:creationId xmlns:p14="http://schemas.microsoft.com/office/powerpoint/2010/main" val="4214936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6EFA0-73FE-1D89-BB38-9C930C32D450}"/>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6D4B33FD-EB0B-9F6E-46D8-CBC10BF5D93C}"/>
              </a:ext>
            </a:extLst>
          </p:cNvPr>
          <p:cNvSpPr/>
          <p:nvPr/>
        </p:nvSpPr>
        <p:spPr>
          <a:xfrm>
            <a:off x="457201" y="6054347"/>
            <a:ext cx="11121574" cy="748919"/>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lowchart: Alternate Process 23">
            <a:extLst>
              <a:ext uri="{FF2B5EF4-FFF2-40B4-BE49-F238E27FC236}">
                <a16:creationId xmlns:a16="http://schemas.microsoft.com/office/drawing/2014/main" id="{F59B12DD-9331-4646-1388-DEB5A4B93981}"/>
              </a:ext>
            </a:extLst>
          </p:cNvPr>
          <p:cNvSpPr/>
          <p:nvPr/>
        </p:nvSpPr>
        <p:spPr>
          <a:xfrm>
            <a:off x="830086" y="1031579"/>
            <a:ext cx="10595240" cy="728375"/>
          </a:xfrm>
          <a:prstGeom prst="flowChartAlternateProcess">
            <a:avLst/>
          </a:prstGeom>
          <a:solidFill>
            <a:srgbClr val="3399F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FF81E3DB-51C3-17E3-B399-328C9B3925A8}"/>
              </a:ext>
            </a:extLst>
          </p:cNvPr>
          <p:cNvSpPr>
            <a:spLocks noGrp="1"/>
          </p:cNvSpPr>
          <p:nvPr>
            <p:ph type="body" sz="quarter" idx="16"/>
          </p:nvPr>
        </p:nvSpPr>
        <p:spPr>
          <a:xfrm>
            <a:off x="2028439" y="162919"/>
            <a:ext cx="10614687" cy="803654"/>
          </a:xfrm>
        </p:spPr>
        <p:txBody>
          <a:bodyPr/>
          <a:lstStyle/>
          <a:p>
            <a:r>
              <a:rPr lang="en-GB" sz="3800" b="1" dirty="0">
                <a:solidFill>
                  <a:srgbClr val="3399FF"/>
                </a:solidFill>
              </a:rPr>
              <a:t>Spurning 3 (A) </a:t>
            </a:r>
            <a:r>
              <a:rPr lang="en-GB" sz="2800" i="1" dirty="0"/>
              <a:t>Dæmisvar</a:t>
            </a:r>
          </a:p>
        </p:txBody>
      </p:sp>
      <p:sp>
        <p:nvSpPr>
          <p:cNvPr id="6" name="Text Placeholder 5">
            <a:extLst>
              <a:ext uri="{FF2B5EF4-FFF2-40B4-BE49-F238E27FC236}">
                <a16:creationId xmlns:a16="http://schemas.microsoft.com/office/drawing/2014/main" id="{ABAC95BA-AAB2-EF2D-B9B5-8395200AF52E}"/>
              </a:ext>
            </a:extLst>
          </p:cNvPr>
          <p:cNvSpPr>
            <a:spLocks noGrp="1"/>
          </p:cNvSpPr>
          <p:nvPr>
            <p:ph type="body" sz="quarter" idx="18"/>
          </p:nvPr>
        </p:nvSpPr>
        <p:spPr>
          <a:xfrm>
            <a:off x="1050159" y="993939"/>
            <a:ext cx="10614687" cy="803653"/>
          </a:xfrm>
        </p:spPr>
        <p:txBody>
          <a:bodyPr anchor="ctr"/>
          <a:lstStyle/>
          <a:p>
            <a:pPr algn="ctr">
              <a:spcBef>
                <a:spcPts val="0"/>
              </a:spcBef>
            </a:pPr>
            <a:r>
              <a:rPr lang="en-US" sz="2800" i="1" dirty="0">
                <a:solidFill>
                  <a:srgbClr val="FFFFFF"/>
                </a:solidFill>
              </a:rPr>
              <a:t>"Hverjir eru áætlaðir niðurstöður og ávinningar verkefnisins?"</a:t>
            </a:r>
          </a:p>
        </p:txBody>
      </p:sp>
      <p:sp>
        <p:nvSpPr>
          <p:cNvPr id="21" name="Text Placeholder 5">
            <a:extLst>
              <a:ext uri="{FF2B5EF4-FFF2-40B4-BE49-F238E27FC236}">
                <a16:creationId xmlns:a16="http://schemas.microsoft.com/office/drawing/2014/main" id="{01924ADC-9478-FBCF-F6FC-0FBED3F33CC5}"/>
              </a:ext>
            </a:extLst>
          </p:cNvPr>
          <p:cNvSpPr txBox="1">
            <a:spLocks/>
          </p:cNvSpPr>
          <p:nvPr/>
        </p:nvSpPr>
        <p:spPr>
          <a:xfrm>
            <a:off x="1820863" y="1836772"/>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494949"/>
                </a:solidFill>
              </a:rPr>
              <a:t>"Verkefnið mun skila nokkrum lykilávinningum: </a:t>
            </a:r>
          </a:p>
          <a:p>
            <a:pPr marL="457200" indent="-457200">
              <a:buAutoNum type="arabicParenBoth"/>
            </a:pPr>
            <a:r>
              <a:rPr lang="en-US" sz="2200" b="1" i="1" dirty="0">
                <a:solidFill>
                  <a:srgbClr val="494949"/>
                </a:solidFill>
              </a:rPr>
              <a:t>Efnahagsleg: </a:t>
            </a:r>
            <a:r>
              <a:rPr lang="en-US" sz="2200" i="1" dirty="0">
                <a:solidFill>
                  <a:srgbClr val="494949"/>
                </a:solidFill>
              </a:rPr>
              <a:t>að skapa tvö störf í fullu starfi og tvö í hlutastarfi, og auka um 1.200 gistinætur gesta á svæðið á fyrsta ári, sem kemur til góða staðbundnum aðdráttarstaðjum og veitingastöðum. </a:t>
            </a:r>
          </a:p>
          <a:p>
            <a:pPr marL="457200" indent="-457200">
              <a:buAutoNum type="arabicParenBoth"/>
            </a:pPr>
            <a:r>
              <a:rPr lang="en-US" sz="2200" b="1" i="1" dirty="0">
                <a:solidFill>
                  <a:srgbClr val="494949"/>
                </a:solidFill>
              </a:rPr>
              <a:t>Umhverfisleg: </a:t>
            </a:r>
            <a:r>
              <a:rPr lang="en-US" sz="2200" i="1" dirty="0">
                <a:solidFill>
                  <a:srgbClr val="494949"/>
                </a:solidFill>
              </a:rPr>
              <a:t>Staðurinn mun ganga fyrir 100% endurnýjanlegri orku (sól og jarðvarma), þjóna sem fyrirmynd fyrir ferðaþjónustu með litlum umhverfisáhrifum, og við munum virkt endurheimta 1 hektara af umlykjandi landi með innlendum plöntum. </a:t>
            </a:r>
          </a:p>
          <a:p>
            <a:pPr marL="457200" indent="-457200">
              <a:buAutoNum type="arabicParenBoth"/>
            </a:pPr>
            <a:r>
              <a:rPr lang="en-US" sz="2200" b="1" i="1" dirty="0">
                <a:solidFill>
                  <a:srgbClr val="494949"/>
                </a:solidFill>
              </a:rPr>
              <a:t>. Samfélag: Við munum vinna með leiðsögumönnum og handverksfólki á svæðinu til að bjóða gestum upp á ekta upplifanir (t.d. hestamennsku, handverksnámskeið), og styðja þannig </a:t>
            </a:r>
            <a:r>
              <a:rPr lang="en-US" sz="2200" i="1" dirty="0">
                <a:solidFill>
                  <a:srgbClr val="494949"/>
                </a:solidFill>
              </a:rPr>
              <a:t>önnur smáfyrirtæki. Á þriðja ári stefnum við að því að halda umhverfisnámskeið fyrir grunnskóla og ferðamenn, og fræða um 200 manns árlega um sjálfbæra lífsstíl."</a:t>
            </a:r>
            <a:br>
              <a:rPr lang="en-US" sz="2200" dirty="0">
                <a:solidFill>
                  <a:srgbClr val="494949"/>
                </a:solidFill>
              </a:rPr>
            </a:br>
            <a:endParaRPr lang="en-US" sz="2200" dirty="0">
              <a:solidFill>
                <a:srgbClr val="494949"/>
              </a:solidFill>
            </a:endParaRPr>
          </a:p>
        </p:txBody>
      </p:sp>
      <p:sp>
        <p:nvSpPr>
          <p:cNvPr id="25" name="Flowchart: Alternate Process 24">
            <a:extLst>
              <a:ext uri="{FF2B5EF4-FFF2-40B4-BE49-F238E27FC236}">
                <a16:creationId xmlns:a16="http://schemas.microsoft.com/office/drawing/2014/main" id="{F7ED2DC9-09A4-8047-E652-3CEB0505E77A}"/>
              </a:ext>
            </a:extLst>
          </p:cNvPr>
          <p:cNvSpPr/>
          <p:nvPr/>
        </p:nvSpPr>
        <p:spPr>
          <a:xfrm>
            <a:off x="1523486" y="1797592"/>
            <a:ext cx="9964593" cy="4202022"/>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CDA37D7D-D494-EF63-D6BF-E965D30363FA}"/>
              </a:ext>
            </a:extLst>
          </p:cNvPr>
          <p:cNvSpPr txBox="1">
            <a:spLocks/>
          </p:cNvSpPr>
          <p:nvPr/>
        </p:nvSpPr>
        <p:spPr>
          <a:xfrm>
            <a:off x="613225" y="6054347"/>
            <a:ext cx="10965549"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Athugið</a:t>
            </a:r>
            <a:r>
              <a:rPr lang="en-US" sz="2200" dirty="0">
                <a:solidFill>
                  <a:schemeClr val="bg1"/>
                </a:solidFill>
              </a:rPr>
              <a:t>: Þetta svar mælir ávinning og samræmir hann við markmið styrkjanna, svo sem efnahagsþróun, sjálfbærni og þátttöku samfélagsins.</a:t>
            </a:r>
          </a:p>
          <a:p>
            <a:pPr marL="0" indent="0"/>
            <a:endParaRPr lang="en-US" sz="2200" dirty="0">
              <a:solidFill>
                <a:schemeClr val="bg1"/>
              </a:solidFill>
            </a:endParaRPr>
          </a:p>
          <a:p>
            <a:pPr marL="0" indent="0"/>
            <a:endParaRPr lang="en-GB" sz="2200" dirty="0">
              <a:solidFill>
                <a:schemeClr val="bg1"/>
              </a:solidFill>
            </a:endParaRPr>
          </a:p>
        </p:txBody>
      </p:sp>
      <p:cxnSp>
        <p:nvCxnSpPr>
          <p:cNvPr id="33" name="Connector: Elbow 32">
            <a:extLst>
              <a:ext uri="{FF2B5EF4-FFF2-40B4-BE49-F238E27FC236}">
                <a16:creationId xmlns:a16="http://schemas.microsoft.com/office/drawing/2014/main" id="{49EB1952-E047-13AF-6C19-8E78B16B2D48}"/>
              </a:ext>
            </a:extLst>
          </p:cNvPr>
          <p:cNvCxnSpPr>
            <a:cxnSpLocks/>
            <a:stCxn id="24" idx="1"/>
            <a:endCxn id="25" idx="1"/>
          </p:cNvCxnSpPr>
          <p:nvPr/>
        </p:nvCxnSpPr>
        <p:spPr>
          <a:xfrm rot="10800000" flipH="1" flipV="1">
            <a:off x="830086" y="1395767"/>
            <a:ext cx="693400" cy="2502836"/>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EA5606-06F7-4B0F-A071-ADD607CAB765}"/>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9" name="Graphic 503">
            <a:extLst>
              <a:ext uri="{FF2B5EF4-FFF2-40B4-BE49-F238E27FC236}">
                <a16:creationId xmlns:a16="http://schemas.microsoft.com/office/drawing/2014/main" id="{F87DC8F8-C4D5-D419-5984-5A7D88373A5F}"/>
              </a:ext>
            </a:extLst>
          </p:cNvPr>
          <p:cNvGrpSpPr/>
          <p:nvPr/>
        </p:nvGrpSpPr>
        <p:grpSpPr>
          <a:xfrm>
            <a:off x="823120" y="49611"/>
            <a:ext cx="1067037" cy="954601"/>
            <a:chOff x="5744107" y="3913060"/>
            <a:chExt cx="1135616" cy="1135724"/>
          </a:xfrm>
          <a:noFill/>
        </p:grpSpPr>
        <p:grpSp>
          <p:nvGrpSpPr>
            <p:cNvPr id="10" name="Graphic 503">
              <a:extLst>
                <a:ext uri="{FF2B5EF4-FFF2-40B4-BE49-F238E27FC236}">
                  <a16:creationId xmlns:a16="http://schemas.microsoft.com/office/drawing/2014/main" id="{13FD9569-84DC-E86C-EC71-6C9204336DE4}"/>
                </a:ext>
              </a:extLst>
            </p:cNvPr>
            <p:cNvGrpSpPr/>
            <p:nvPr/>
          </p:nvGrpSpPr>
          <p:grpSpPr>
            <a:xfrm>
              <a:off x="5744107" y="3913060"/>
              <a:ext cx="1135616" cy="1135724"/>
              <a:chOff x="5744107" y="3913060"/>
              <a:chExt cx="1135616" cy="1135724"/>
            </a:xfrm>
            <a:noFill/>
          </p:grpSpPr>
          <p:sp>
            <p:nvSpPr>
              <p:cNvPr id="27" name="Freeform 2632">
                <a:extLst>
                  <a:ext uri="{FF2B5EF4-FFF2-40B4-BE49-F238E27FC236}">
                    <a16:creationId xmlns:a16="http://schemas.microsoft.com/office/drawing/2014/main" id="{BF476D1F-FE3B-36B5-0A2D-3AF68A08EDD8}"/>
                  </a:ext>
                </a:extLst>
              </p:cNvPr>
              <p:cNvSpPr/>
              <p:nvPr/>
            </p:nvSpPr>
            <p:spPr>
              <a:xfrm rot="-1410000">
                <a:off x="5924677" y="4098908"/>
                <a:ext cx="772483" cy="771435"/>
              </a:xfrm>
              <a:custGeom>
                <a:avLst/>
                <a:gdLst>
                  <a:gd name="connsiteX0" fmla="*/ 772483 w 772483"/>
                  <a:gd name="connsiteY0" fmla="*/ 385718 h 771435"/>
                  <a:gd name="connsiteX1" fmla="*/ 386242 w 772483"/>
                  <a:gd name="connsiteY1" fmla="*/ 771435 h 771435"/>
                  <a:gd name="connsiteX2" fmla="*/ 0 w 772483"/>
                  <a:gd name="connsiteY2" fmla="*/ 385718 h 771435"/>
                  <a:gd name="connsiteX3" fmla="*/ 386242 w 772483"/>
                  <a:gd name="connsiteY3" fmla="*/ 0 h 771435"/>
                  <a:gd name="connsiteX4" fmla="*/ 772483 w 772483"/>
                  <a:gd name="connsiteY4" fmla="*/ 385718 h 77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483" h="771435">
                    <a:moveTo>
                      <a:pt x="772483" y="385718"/>
                    </a:moveTo>
                    <a:cubicBezTo>
                      <a:pt x="772483" y="598744"/>
                      <a:pt x="599557" y="771435"/>
                      <a:pt x="386242" y="771435"/>
                    </a:cubicBezTo>
                    <a:cubicBezTo>
                      <a:pt x="172926" y="771435"/>
                      <a:pt x="0" y="598744"/>
                      <a:pt x="0" y="385718"/>
                    </a:cubicBezTo>
                    <a:cubicBezTo>
                      <a:pt x="0" y="172692"/>
                      <a:pt x="172926" y="0"/>
                      <a:pt x="386242" y="0"/>
                    </a:cubicBezTo>
                    <a:cubicBezTo>
                      <a:pt x="599557" y="0"/>
                      <a:pt x="772483" y="172692"/>
                      <a:pt x="772483" y="385718"/>
                    </a:cubicBezTo>
                    <a:close/>
                  </a:path>
                </a:pathLst>
              </a:custGeom>
              <a:noFill/>
              <a:ln w="16501" cap="rnd">
                <a:solidFill>
                  <a:srgbClr val="000000"/>
                </a:solidFill>
                <a:prstDash val="solid"/>
                <a:round/>
              </a:ln>
            </p:spPr>
            <p:txBody>
              <a:bodyPr rtlCol="0" anchor="ctr"/>
              <a:lstStyle/>
              <a:p>
                <a:endParaRPr lang="en-US" sz="1799"/>
              </a:p>
            </p:txBody>
          </p:sp>
          <p:grpSp>
            <p:nvGrpSpPr>
              <p:cNvPr id="28" name="Graphic 503">
                <a:extLst>
                  <a:ext uri="{FF2B5EF4-FFF2-40B4-BE49-F238E27FC236}">
                    <a16:creationId xmlns:a16="http://schemas.microsoft.com/office/drawing/2014/main" id="{2D1C6B6C-59C9-112E-6A69-49DAF2127168}"/>
                  </a:ext>
                </a:extLst>
              </p:cNvPr>
              <p:cNvGrpSpPr/>
              <p:nvPr/>
            </p:nvGrpSpPr>
            <p:grpSpPr>
              <a:xfrm>
                <a:off x="6155108" y="3929543"/>
                <a:ext cx="313615" cy="1102756"/>
                <a:chOff x="6155108" y="3929543"/>
                <a:chExt cx="313615" cy="1102756"/>
              </a:xfrm>
            </p:grpSpPr>
            <p:sp>
              <p:nvSpPr>
                <p:cNvPr id="52" name="Freeform 2655">
                  <a:extLst>
                    <a:ext uri="{FF2B5EF4-FFF2-40B4-BE49-F238E27FC236}">
                      <a16:creationId xmlns:a16="http://schemas.microsoft.com/office/drawing/2014/main" id="{0CBD41A4-C8D6-6EA5-3F6A-511818ADAEAC}"/>
                    </a:ext>
                  </a:extLst>
                </p:cNvPr>
                <p:cNvSpPr/>
                <p:nvPr/>
              </p:nvSpPr>
              <p:spPr>
                <a:xfrm>
                  <a:off x="6417554" y="3929543"/>
                  <a:ext cx="51168" cy="179671"/>
                </a:xfrm>
                <a:custGeom>
                  <a:avLst/>
                  <a:gdLst>
                    <a:gd name="connsiteX0" fmla="*/ 0 w 51168"/>
                    <a:gd name="connsiteY0" fmla="*/ 179672 h 179671"/>
                    <a:gd name="connsiteX1" fmla="*/ 51169 w 51168"/>
                    <a:gd name="connsiteY1" fmla="*/ 0 h 179671"/>
                  </a:gdLst>
                  <a:ahLst/>
                  <a:cxnLst>
                    <a:cxn ang="0">
                      <a:pos x="connsiteX0" y="connsiteY0"/>
                    </a:cxn>
                    <a:cxn ang="0">
                      <a:pos x="connsiteX1" y="connsiteY1"/>
                    </a:cxn>
                  </a:cxnLst>
                  <a:rect l="l" t="t" r="r" b="b"/>
                  <a:pathLst>
                    <a:path w="51168" h="179671">
                      <a:moveTo>
                        <a:pt x="0" y="179672"/>
                      </a:moveTo>
                      <a:lnTo>
                        <a:pt x="51169" y="0"/>
                      </a:lnTo>
                    </a:path>
                  </a:pathLst>
                </a:custGeom>
                <a:ln w="16501" cap="rnd">
                  <a:solidFill>
                    <a:srgbClr val="000000"/>
                  </a:solidFill>
                  <a:prstDash val="solid"/>
                  <a:round/>
                </a:ln>
              </p:spPr>
              <p:txBody>
                <a:bodyPr rtlCol="0" anchor="ctr"/>
                <a:lstStyle/>
                <a:p>
                  <a:endParaRPr lang="en-US" sz="1799"/>
                </a:p>
              </p:txBody>
            </p:sp>
            <p:sp>
              <p:nvSpPr>
                <p:cNvPr id="53" name="Freeform 2656">
                  <a:extLst>
                    <a:ext uri="{FF2B5EF4-FFF2-40B4-BE49-F238E27FC236}">
                      <a16:creationId xmlns:a16="http://schemas.microsoft.com/office/drawing/2014/main" id="{0DF786A7-5FD9-F5EF-5E15-7749D69AFE37}"/>
                    </a:ext>
                  </a:extLst>
                </p:cNvPr>
                <p:cNvSpPr/>
                <p:nvPr/>
              </p:nvSpPr>
              <p:spPr>
                <a:xfrm>
                  <a:off x="6155108" y="4850980"/>
                  <a:ext cx="51168" cy="181320"/>
                </a:xfrm>
                <a:custGeom>
                  <a:avLst/>
                  <a:gdLst>
                    <a:gd name="connsiteX0" fmla="*/ 0 w 51168"/>
                    <a:gd name="connsiteY0" fmla="*/ 181320 h 181320"/>
                    <a:gd name="connsiteX1" fmla="*/ 51169 w 51168"/>
                    <a:gd name="connsiteY1" fmla="*/ 0 h 181320"/>
                  </a:gdLst>
                  <a:ahLst/>
                  <a:cxnLst>
                    <a:cxn ang="0">
                      <a:pos x="connsiteX0" y="connsiteY0"/>
                    </a:cxn>
                    <a:cxn ang="0">
                      <a:pos x="connsiteX1" y="connsiteY1"/>
                    </a:cxn>
                  </a:cxnLst>
                  <a:rect l="l" t="t" r="r" b="b"/>
                  <a:pathLst>
                    <a:path w="51168" h="181320">
                      <a:moveTo>
                        <a:pt x="0" y="181320"/>
                      </a:moveTo>
                      <a:lnTo>
                        <a:pt x="51169" y="0"/>
                      </a:lnTo>
                    </a:path>
                  </a:pathLst>
                </a:custGeom>
                <a:ln w="16501" cap="rnd">
                  <a:solidFill>
                    <a:srgbClr val="000000"/>
                  </a:solidFill>
                  <a:prstDash val="solid"/>
                  <a:round/>
                </a:ln>
              </p:spPr>
              <p:txBody>
                <a:bodyPr rtlCol="0" anchor="ctr"/>
                <a:lstStyle/>
                <a:p>
                  <a:endParaRPr lang="en-US" sz="1799"/>
                </a:p>
              </p:txBody>
            </p:sp>
          </p:grpSp>
          <p:grpSp>
            <p:nvGrpSpPr>
              <p:cNvPr id="29" name="Graphic 503">
                <a:extLst>
                  <a:ext uri="{FF2B5EF4-FFF2-40B4-BE49-F238E27FC236}">
                    <a16:creationId xmlns:a16="http://schemas.microsoft.com/office/drawing/2014/main" id="{50FDEBA0-213D-1C86-0712-75C189BE49BA}"/>
                  </a:ext>
                </a:extLst>
              </p:cNvPr>
              <p:cNvGrpSpPr/>
              <p:nvPr/>
            </p:nvGrpSpPr>
            <p:grpSpPr>
              <a:xfrm>
                <a:off x="5760613" y="4325151"/>
                <a:ext cx="1102604" cy="311541"/>
                <a:chOff x="5760613" y="4325151"/>
                <a:chExt cx="1102604" cy="311541"/>
              </a:xfrm>
            </p:grpSpPr>
            <p:sp>
              <p:nvSpPr>
                <p:cNvPr id="50" name="Freeform 2653">
                  <a:extLst>
                    <a:ext uri="{FF2B5EF4-FFF2-40B4-BE49-F238E27FC236}">
                      <a16:creationId xmlns:a16="http://schemas.microsoft.com/office/drawing/2014/main" id="{659870D0-169A-3DC2-2DB1-57065E46FE35}"/>
                    </a:ext>
                  </a:extLst>
                </p:cNvPr>
                <p:cNvSpPr/>
                <p:nvPr/>
              </p:nvSpPr>
              <p:spPr>
                <a:xfrm>
                  <a:off x="5760613" y="4325151"/>
                  <a:ext cx="179916" cy="51099"/>
                </a:xfrm>
                <a:custGeom>
                  <a:avLst/>
                  <a:gdLst>
                    <a:gd name="connsiteX0" fmla="*/ 179916 w 179916"/>
                    <a:gd name="connsiteY0" fmla="*/ 51100 h 51099"/>
                    <a:gd name="connsiteX1" fmla="*/ 0 w 179916"/>
                    <a:gd name="connsiteY1" fmla="*/ 0 h 51099"/>
                  </a:gdLst>
                  <a:ahLst/>
                  <a:cxnLst>
                    <a:cxn ang="0">
                      <a:pos x="connsiteX0" y="connsiteY0"/>
                    </a:cxn>
                    <a:cxn ang="0">
                      <a:pos x="connsiteX1" y="connsiteY1"/>
                    </a:cxn>
                  </a:cxnLst>
                  <a:rect l="l" t="t" r="r" b="b"/>
                  <a:pathLst>
                    <a:path w="179916" h="51099">
                      <a:moveTo>
                        <a:pt x="179916" y="51100"/>
                      </a:moveTo>
                      <a:lnTo>
                        <a:pt x="0" y="0"/>
                      </a:lnTo>
                    </a:path>
                  </a:pathLst>
                </a:custGeom>
                <a:ln w="16501" cap="rnd">
                  <a:solidFill>
                    <a:srgbClr val="000000"/>
                  </a:solidFill>
                  <a:prstDash val="solid"/>
                  <a:round/>
                </a:ln>
              </p:spPr>
              <p:txBody>
                <a:bodyPr rtlCol="0" anchor="ctr"/>
                <a:lstStyle/>
                <a:p>
                  <a:endParaRPr lang="en-US" sz="1799"/>
                </a:p>
              </p:txBody>
            </p:sp>
            <p:sp>
              <p:nvSpPr>
                <p:cNvPr id="51" name="Freeform 2654">
                  <a:extLst>
                    <a:ext uri="{FF2B5EF4-FFF2-40B4-BE49-F238E27FC236}">
                      <a16:creationId xmlns:a16="http://schemas.microsoft.com/office/drawing/2014/main" id="{D37AE35F-CAE0-C82D-1878-89BF275B28AC}"/>
                    </a:ext>
                  </a:extLst>
                </p:cNvPr>
                <p:cNvSpPr/>
                <p:nvPr/>
              </p:nvSpPr>
              <p:spPr>
                <a:xfrm>
                  <a:off x="6683302" y="4585593"/>
                  <a:ext cx="179916" cy="51099"/>
                </a:xfrm>
                <a:custGeom>
                  <a:avLst/>
                  <a:gdLst>
                    <a:gd name="connsiteX0" fmla="*/ 179916 w 179916"/>
                    <a:gd name="connsiteY0" fmla="*/ 51099 h 51099"/>
                    <a:gd name="connsiteX1" fmla="*/ 0 w 179916"/>
                    <a:gd name="connsiteY1" fmla="*/ 0 h 51099"/>
                  </a:gdLst>
                  <a:ahLst/>
                  <a:cxnLst>
                    <a:cxn ang="0">
                      <a:pos x="connsiteX0" y="connsiteY0"/>
                    </a:cxn>
                    <a:cxn ang="0">
                      <a:pos x="connsiteX1" y="connsiteY1"/>
                    </a:cxn>
                  </a:cxnLst>
                  <a:rect l="l" t="t" r="r" b="b"/>
                  <a:pathLst>
                    <a:path w="179916" h="51099">
                      <a:moveTo>
                        <a:pt x="179916" y="51099"/>
                      </a:moveTo>
                      <a:lnTo>
                        <a:pt x="0" y="0"/>
                      </a:lnTo>
                    </a:path>
                  </a:pathLst>
                </a:custGeom>
                <a:ln w="16501" cap="rnd">
                  <a:solidFill>
                    <a:srgbClr val="000000"/>
                  </a:solidFill>
                  <a:prstDash val="solid"/>
                  <a:round/>
                </a:ln>
              </p:spPr>
              <p:txBody>
                <a:bodyPr rtlCol="0" anchor="ctr"/>
                <a:lstStyle/>
                <a:p>
                  <a:endParaRPr lang="en-US" sz="1799"/>
                </a:p>
              </p:txBody>
            </p:sp>
          </p:grpSp>
          <p:grpSp>
            <p:nvGrpSpPr>
              <p:cNvPr id="30" name="Graphic 503">
                <a:extLst>
                  <a:ext uri="{FF2B5EF4-FFF2-40B4-BE49-F238E27FC236}">
                    <a16:creationId xmlns:a16="http://schemas.microsoft.com/office/drawing/2014/main" id="{0859FF8A-90D1-E7C2-F482-4A61136D5022}"/>
                  </a:ext>
                </a:extLst>
              </p:cNvPr>
              <p:cNvGrpSpPr/>
              <p:nvPr/>
            </p:nvGrpSpPr>
            <p:grpSpPr>
              <a:xfrm>
                <a:off x="5811782" y="4201524"/>
                <a:ext cx="1000266" cy="558796"/>
                <a:chOff x="5811782" y="4201524"/>
                <a:chExt cx="1000266" cy="558796"/>
              </a:xfrm>
            </p:grpSpPr>
            <p:sp>
              <p:nvSpPr>
                <p:cNvPr id="48" name="Freeform 2651">
                  <a:extLst>
                    <a:ext uri="{FF2B5EF4-FFF2-40B4-BE49-F238E27FC236}">
                      <a16:creationId xmlns:a16="http://schemas.microsoft.com/office/drawing/2014/main" id="{31B3C4FB-1D04-BE09-74BF-0B5950E4F01F}"/>
                    </a:ext>
                  </a:extLst>
                </p:cNvPr>
                <p:cNvSpPr/>
                <p:nvPr/>
              </p:nvSpPr>
              <p:spPr>
                <a:xfrm>
                  <a:off x="5811782" y="4668011"/>
                  <a:ext cx="163409" cy="92308"/>
                </a:xfrm>
                <a:custGeom>
                  <a:avLst/>
                  <a:gdLst>
                    <a:gd name="connsiteX0" fmla="*/ 163410 w 163409"/>
                    <a:gd name="connsiteY0" fmla="*/ 0 h 92308"/>
                    <a:gd name="connsiteX1" fmla="*/ 0 w 163409"/>
                    <a:gd name="connsiteY1" fmla="*/ 92308 h 92308"/>
                  </a:gdLst>
                  <a:ahLst/>
                  <a:cxnLst>
                    <a:cxn ang="0">
                      <a:pos x="connsiteX0" y="connsiteY0"/>
                    </a:cxn>
                    <a:cxn ang="0">
                      <a:pos x="connsiteX1" y="connsiteY1"/>
                    </a:cxn>
                  </a:cxnLst>
                  <a:rect l="l" t="t" r="r" b="b"/>
                  <a:pathLst>
                    <a:path w="163409" h="92308">
                      <a:moveTo>
                        <a:pt x="163410" y="0"/>
                      </a:moveTo>
                      <a:lnTo>
                        <a:pt x="0" y="92308"/>
                      </a:lnTo>
                    </a:path>
                  </a:pathLst>
                </a:custGeom>
                <a:ln w="16501" cap="rnd">
                  <a:solidFill>
                    <a:srgbClr val="000000"/>
                  </a:solidFill>
                  <a:prstDash val="solid"/>
                  <a:round/>
                </a:ln>
              </p:spPr>
              <p:txBody>
                <a:bodyPr rtlCol="0" anchor="ctr"/>
                <a:lstStyle/>
                <a:p>
                  <a:endParaRPr lang="en-US" sz="1799"/>
                </a:p>
              </p:txBody>
            </p:sp>
            <p:sp>
              <p:nvSpPr>
                <p:cNvPr id="49" name="Freeform 2652">
                  <a:extLst>
                    <a:ext uri="{FF2B5EF4-FFF2-40B4-BE49-F238E27FC236}">
                      <a16:creationId xmlns:a16="http://schemas.microsoft.com/office/drawing/2014/main" id="{B6FB1D4C-7622-CDCF-5343-EE0B3302412B}"/>
                    </a:ext>
                  </a:extLst>
                </p:cNvPr>
                <p:cNvSpPr/>
                <p:nvPr/>
              </p:nvSpPr>
              <p:spPr>
                <a:xfrm>
                  <a:off x="6648639" y="4201524"/>
                  <a:ext cx="163409" cy="90660"/>
                </a:xfrm>
                <a:custGeom>
                  <a:avLst/>
                  <a:gdLst>
                    <a:gd name="connsiteX0" fmla="*/ 163410 w 163409"/>
                    <a:gd name="connsiteY0" fmla="*/ 0 h 90660"/>
                    <a:gd name="connsiteX1" fmla="*/ 0 w 163409"/>
                    <a:gd name="connsiteY1" fmla="*/ 90660 h 90660"/>
                  </a:gdLst>
                  <a:ahLst/>
                  <a:cxnLst>
                    <a:cxn ang="0">
                      <a:pos x="connsiteX0" y="connsiteY0"/>
                    </a:cxn>
                    <a:cxn ang="0">
                      <a:pos x="connsiteX1" y="connsiteY1"/>
                    </a:cxn>
                  </a:cxnLst>
                  <a:rect l="l" t="t" r="r" b="b"/>
                  <a:pathLst>
                    <a:path w="163409" h="90660">
                      <a:moveTo>
                        <a:pt x="163410" y="0"/>
                      </a:moveTo>
                      <a:lnTo>
                        <a:pt x="0" y="90660"/>
                      </a:lnTo>
                    </a:path>
                  </a:pathLst>
                </a:custGeom>
                <a:ln w="16501" cap="rnd">
                  <a:solidFill>
                    <a:srgbClr val="000000"/>
                  </a:solidFill>
                  <a:prstDash val="solid"/>
                  <a:round/>
                </a:ln>
              </p:spPr>
              <p:txBody>
                <a:bodyPr rtlCol="0" anchor="ctr"/>
                <a:lstStyle/>
                <a:p>
                  <a:endParaRPr lang="en-US" sz="1799"/>
                </a:p>
              </p:txBody>
            </p:sp>
          </p:grpSp>
          <p:grpSp>
            <p:nvGrpSpPr>
              <p:cNvPr id="31" name="Graphic 503">
                <a:extLst>
                  <a:ext uri="{FF2B5EF4-FFF2-40B4-BE49-F238E27FC236}">
                    <a16:creationId xmlns:a16="http://schemas.microsoft.com/office/drawing/2014/main" id="{D2AB15AE-5CE8-984A-8BA5-4BF794B9D706}"/>
                  </a:ext>
                </a:extLst>
              </p:cNvPr>
              <p:cNvGrpSpPr/>
              <p:nvPr/>
            </p:nvGrpSpPr>
            <p:grpSpPr>
              <a:xfrm>
                <a:off x="6032963" y="3980643"/>
                <a:ext cx="557904" cy="1000558"/>
                <a:chOff x="6032963" y="3980643"/>
                <a:chExt cx="557904" cy="1000558"/>
              </a:xfrm>
            </p:grpSpPr>
            <p:sp>
              <p:nvSpPr>
                <p:cNvPr id="46" name="Freeform 2649">
                  <a:extLst>
                    <a:ext uri="{FF2B5EF4-FFF2-40B4-BE49-F238E27FC236}">
                      <a16:creationId xmlns:a16="http://schemas.microsoft.com/office/drawing/2014/main" id="{E9BCF8B1-8134-FF14-7798-31C850C38CB4}"/>
                    </a:ext>
                  </a:extLst>
                </p:cNvPr>
                <p:cNvSpPr/>
                <p:nvPr/>
              </p:nvSpPr>
              <p:spPr>
                <a:xfrm>
                  <a:off x="6500084" y="481801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6501" cap="rnd">
                  <a:solidFill>
                    <a:srgbClr val="000000"/>
                  </a:solidFill>
                  <a:prstDash val="solid"/>
                  <a:round/>
                </a:ln>
              </p:spPr>
              <p:txBody>
                <a:bodyPr rtlCol="0" anchor="ctr"/>
                <a:lstStyle/>
                <a:p>
                  <a:endParaRPr lang="en-US" sz="1799"/>
                </a:p>
              </p:txBody>
            </p:sp>
            <p:sp>
              <p:nvSpPr>
                <p:cNvPr id="47" name="Freeform 2650">
                  <a:extLst>
                    <a:ext uri="{FF2B5EF4-FFF2-40B4-BE49-F238E27FC236}">
                      <a16:creationId xmlns:a16="http://schemas.microsoft.com/office/drawing/2014/main" id="{AAE10841-C2AC-F5A8-D3F0-6FB6F3F79659}"/>
                    </a:ext>
                  </a:extLst>
                </p:cNvPr>
                <p:cNvSpPr/>
                <p:nvPr/>
              </p:nvSpPr>
              <p:spPr>
                <a:xfrm>
                  <a:off x="6032963" y="398064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6501" cap="rnd">
                  <a:solidFill>
                    <a:srgbClr val="000000"/>
                  </a:solidFill>
                  <a:prstDash val="solid"/>
                  <a:round/>
                </a:ln>
              </p:spPr>
              <p:txBody>
                <a:bodyPr rtlCol="0" anchor="ctr"/>
                <a:lstStyle/>
                <a:p>
                  <a:endParaRPr lang="en-US" sz="1799"/>
                </a:p>
              </p:txBody>
            </p:sp>
          </p:grpSp>
          <p:grpSp>
            <p:nvGrpSpPr>
              <p:cNvPr id="32" name="Graphic 503">
                <a:extLst>
                  <a:ext uri="{FF2B5EF4-FFF2-40B4-BE49-F238E27FC236}">
                    <a16:creationId xmlns:a16="http://schemas.microsoft.com/office/drawing/2014/main" id="{5EB326E1-D92E-35C9-9D49-F75BA7ECED44}"/>
                  </a:ext>
                </a:extLst>
              </p:cNvPr>
              <p:cNvGrpSpPr/>
              <p:nvPr/>
            </p:nvGrpSpPr>
            <p:grpSpPr>
              <a:xfrm>
                <a:off x="5938878" y="4044929"/>
                <a:ext cx="746073" cy="870337"/>
                <a:chOff x="5938878" y="4044929"/>
                <a:chExt cx="746073" cy="870337"/>
              </a:xfrm>
            </p:grpSpPr>
            <p:sp>
              <p:nvSpPr>
                <p:cNvPr id="44" name="Freeform 2647">
                  <a:extLst>
                    <a:ext uri="{FF2B5EF4-FFF2-40B4-BE49-F238E27FC236}">
                      <a16:creationId xmlns:a16="http://schemas.microsoft.com/office/drawing/2014/main" id="{0CA91171-7E0D-28FE-B0E2-1D26A8DFDB0A}"/>
                    </a:ext>
                  </a:extLst>
                </p:cNvPr>
                <p:cNvSpPr/>
                <p:nvPr/>
              </p:nvSpPr>
              <p:spPr>
                <a:xfrm>
                  <a:off x="5938878" y="4773507"/>
                  <a:ext cx="122144" cy="141759"/>
                </a:xfrm>
                <a:custGeom>
                  <a:avLst/>
                  <a:gdLst>
                    <a:gd name="connsiteX0" fmla="*/ 122145 w 122144"/>
                    <a:gd name="connsiteY0" fmla="*/ 0 h 141759"/>
                    <a:gd name="connsiteX1" fmla="*/ 0 w 122144"/>
                    <a:gd name="connsiteY1" fmla="*/ 141759 h 141759"/>
                  </a:gdLst>
                  <a:ahLst/>
                  <a:cxnLst>
                    <a:cxn ang="0">
                      <a:pos x="connsiteX0" y="connsiteY0"/>
                    </a:cxn>
                    <a:cxn ang="0">
                      <a:pos x="connsiteX1" y="connsiteY1"/>
                    </a:cxn>
                  </a:cxnLst>
                  <a:rect l="l" t="t" r="r" b="b"/>
                  <a:pathLst>
                    <a:path w="122144" h="141759">
                      <a:moveTo>
                        <a:pt x="122145" y="0"/>
                      </a:moveTo>
                      <a:lnTo>
                        <a:pt x="0" y="141759"/>
                      </a:lnTo>
                    </a:path>
                  </a:pathLst>
                </a:custGeom>
                <a:ln w="16501" cap="rnd">
                  <a:solidFill>
                    <a:srgbClr val="000000"/>
                  </a:solidFill>
                  <a:prstDash val="solid"/>
                  <a:round/>
                </a:ln>
              </p:spPr>
              <p:txBody>
                <a:bodyPr rtlCol="0" anchor="ctr"/>
                <a:lstStyle/>
                <a:p>
                  <a:endParaRPr lang="en-US" sz="1799"/>
                </a:p>
              </p:txBody>
            </p:sp>
            <p:sp>
              <p:nvSpPr>
                <p:cNvPr id="45" name="Freeform 2648">
                  <a:extLst>
                    <a:ext uri="{FF2B5EF4-FFF2-40B4-BE49-F238E27FC236}">
                      <a16:creationId xmlns:a16="http://schemas.microsoft.com/office/drawing/2014/main" id="{D7FE9C7F-6206-2F58-B0CF-530DBDE1B5A4}"/>
                    </a:ext>
                  </a:extLst>
                </p:cNvPr>
                <p:cNvSpPr/>
                <p:nvPr/>
              </p:nvSpPr>
              <p:spPr>
                <a:xfrm>
                  <a:off x="6562807" y="4044929"/>
                  <a:ext cx="122144" cy="143407"/>
                </a:xfrm>
                <a:custGeom>
                  <a:avLst/>
                  <a:gdLst>
                    <a:gd name="connsiteX0" fmla="*/ 122145 w 122144"/>
                    <a:gd name="connsiteY0" fmla="*/ 0 h 143407"/>
                    <a:gd name="connsiteX1" fmla="*/ 0 w 122144"/>
                    <a:gd name="connsiteY1" fmla="*/ 143408 h 143407"/>
                  </a:gdLst>
                  <a:ahLst/>
                  <a:cxnLst>
                    <a:cxn ang="0">
                      <a:pos x="connsiteX0" y="connsiteY0"/>
                    </a:cxn>
                    <a:cxn ang="0">
                      <a:pos x="connsiteX1" y="connsiteY1"/>
                    </a:cxn>
                  </a:cxnLst>
                  <a:rect l="l" t="t" r="r" b="b"/>
                  <a:pathLst>
                    <a:path w="122144" h="143407">
                      <a:moveTo>
                        <a:pt x="122145" y="0"/>
                      </a:moveTo>
                      <a:lnTo>
                        <a:pt x="0" y="143408"/>
                      </a:lnTo>
                    </a:path>
                  </a:pathLst>
                </a:custGeom>
                <a:ln w="16501" cap="rnd">
                  <a:solidFill>
                    <a:srgbClr val="000000"/>
                  </a:solidFill>
                  <a:prstDash val="solid"/>
                  <a:round/>
                </a:ln>
              </p:spPr>
              <p:txBody>
                <a:bodyPr rtlCol="0" anchor="ctr"/>
                <a:lstStyle/>
                <a:p>
                  <a:endParaRPr lang="en-US" sz="1799"/>
                </a:p>
              </p:txBody>
            </p:sp>
          </p:grpSp>
          <p:grpSp>
            <p:nvGrpSpPr>
              <p:cNvPr id="34" name="Graphic 503">
                <a:extLst>
                  <a:ext uri="{FF2B5EF4-FFF2-40B4-BE49-F238E27FC236}">
                    <a16:creationId xmlns:a16="http://schemas.microsoft.com/office/drawing/2014/main" id="{B1BCFAC0-2261-8AE9-F78A-48DA0844E476}"/>
                  </a:ext>
                </a:extLst>
              </p:cNvPr>
              <p:cNvGrpSpPr/>
              <p:nvPr/>
            </p:nvGrpSpPr>
            <p:grpSpPr>
              <a:xfrm>
                <a:off x="5876155" y="4107567"/>
                <a:ext cx="871519" cy="745061"/>
                <a:chOff x="5876155" y="4107567"/>
                <a:chExt cx="871519" cy="745061"/>
              </a:xfrm>
            </p:grpSpPr>
            <p:sp>
              <p:nvSpPr>
                <p:cNvPr id="42" name="Freeform 2645">
                  <a:extLst>
                    <a:ext uri="{FF2B5EF4-FFF2-40B4-BE49-F238E27FC236}">
                      <a16:creationId xmlns:a16="http://schemas.microsoft.com/office/drawing/2014/main" id="{DE89E293-E9A6-73C6-9EB6-A160FCA5AA25}"/>
                    </a:ext>
                  </a:extLst>
                </p:cNvPr>
                <p:cNvSpPr/>
                <p:nvPr/>
              </p:nvSpPr>
              <p:spPr>
                <a:xfrm>
                  <a:off x="6605723" y="4730649"/>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6501" cap="rnd">
                  <a:solidFill>
                    <a:srgbClr val="000000"/>
                  </a:solidFill>
                  <a:prstDash val="solid"/>
                  <a:round/>
                </a:ln>
              </p:spPr>
              <p:txBody>
                <a:bodyPr rtlCol="0" anchor="ctr"/>
                <a:lstStyle/>
                <a:p>
                  <a:endParaRPr lang="en-US" sz="1799"/>
                </a:p>
              </p:txBody>
            </p:sp>
            <p:sp>
              <p:nvSpPr>
                <p:cNvPr id="43" name="Freeform 2646">
                  <a:extLst>
                    <a:ext uri="{FF2B5EF4-FFF2-40B4-BE49-F238E27FC236}">
                      <a16:creationId xmlns:a16="http://schemas.microsoft.com/office/drawing/2014/main" id="{F0CF289C-BD34-7062-31AD-721631919873}"/>
                    </a:ext>
                  </a:extLst>
                </p:cNvPr>
                <p:cNvSpPr/>
                <p:nvPr/>
              </p:nvSpPr>
              <p:spPr>
                <a:xfrm>
                  <a:off x="5876155" y="4107567"/>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6501" cap="rnd">
                  <a:solidFill>
                    <a:srgbClr val="000000"/>
                  </a:solidFill>
                  <a:prstDash val="solid"/>
                  <a:round/>
                </a:ln>
              </p:spPr>
              <p:txBody>
                <a:bodyPr rtlCol="0" anchor="ctr"/>
                <a:lstStyle/>
                <a:p>
                  <a:endParaRPr lang="en-US" sz="1799"/>
                </a:p>
              </p:txBody>
            </p:sp>
          </p:grpSp>
          <p:grpSp>
            <p:nvGrpSpPr>
              <p:cNvPr id="35" name="Graphic 503">
                <a:extLst>
                  <a:ext uri="{FF2B5EF4-FFF2-40B4-BE49-F238E27FC236}">
                    <a16:creationId xmlns:a16="http://schemas.microsoft.com/office/drawing/2014/main" id="{ED3ACB07-08BD-E675-BC03-244FE94D29A9}"/>
                  </a:ext>
                </a:extLst>
              </p:cNvPr>
              <p:cNvGrpSpPr/>
              <p:nvPr/>
            </p:nvGrpSpPr>
            <p:grpSpPr>
              <a:xfrm>
                <a:off x="6234337" y="3913060"/>
                <a:ext cx="155156" cy="1135724"/>
                <a:chOff x="6234337" y="3913060"/>
                <a:chExt cx="155156" cy="1135724"/>
              </a:xfrm>
            </p:grpSpPr>
            <p:sp>
              <p:nvSpPr>
                <p:cNvPr id="40" name="Freeform 2643">
                  <a:extLst>
                    <a:ext uri="{FF2B5EF4-FFF2-40B4-BE49-F238E27FC236}">
                      <a16:creationId xmlns:a16="http://schemas.microsoft.com/office/drawing/2014/main" id="{8512E1A6-38AC-A106-9A10-58C58C4A07E8}"/>
                    </a:ext>
                  </a:extLst>
                </p:cNvPr>
                <p:cNvSpPr/>
                <p:nvPr/>
              </p:nvSpPr>
              <p:spPr>
                <a:xfrm>
                  <a:off x="6363084" y="4862518"/>
                  <a:ext cx="26409" cy="186265"/>
                </a:xfrm>
                <a:custGeom>
                  <a:avLst/>
                  <a:gdLst>
                    <a:gd name="connsiteX0" fmla="*/ 0 w 26409"/>
                    <a:gd name="connsiteY0" fmla="*/ 0 h 186265"/>
                    <a:gd name="connsiteX1" fmla="*/ 26410 w 26409"/>
                    <a:gd name="connsiteY1" fmla="*/ 186265 h 186265"/>
                  </a:gdLst>
                  <a:ahLst/>
                  <a:cxnLst>
                    <a:cxn ang="0">
                      <a:pos x="connsiteX0" y="connsiteY0"/>
                    </a:cxn>
                    <a:cxn ang="0">
                      <a:pos x="connsiteX1" y="connsiteY1"/>
                    </a:cxn>
                  </a:cxnLst>
                  <a:rect l="l" t="t" r="r" b="b"/>
                  <a:pathLst>
                    <a:path w="26409" h="186265">
                      <a:moveTo>
                        <a:pt x="0" y="0"/>
                      </a:moveTo>
                      <a:lnTo>
                        <a:pt x="26410" y="186265"/>
                      </a:lnTo>
                    </a:path>
                  </a:pathLst>
                </a:custGeom>
                <a:ln w="16501" cap="rnd">
                  <a:solidFill>
                    <a:srgbClr val="000000"/>
                  </a:solidFill>
                  <a:prstDash val="solid"/>
                  <a:round/>
                </a:ln>
              </p:spPr>
              <p:txBody>
                <a:bodyPr rtlCol="0" anchor="ctr"/>
                <a:lstStyle/>
                <a:p>
                  <a:endParaRPr lang="en-US" sz="1799"/>
                </a:p>
              </p:txBody>
            </p:sp>
            <p:sp>
              <p:nvSpPr>
                <p:cNvPr id="41" name="Freeform 2644">
                  <a:extLst>
                    <a:ext uri="{FF2B5EF4-FFF2-40B4-BE49-F238E27FC236}">
                      <a16:creationId xmlns:a16="http://schemas.microsoft.com/office/drawing/2014/main" id="{FD53579F-FD07-460A-48F3-17A158E1935E}"/>
                    </a:ext>
                  </a:extLst>
                </p:cNvPr>
                <p:cNvSpPr/>
                <p:nvPr/>
              </p:nvSpPr>
              <p:spPr>
                <a:xfrm>
                  <a:off x="6234337" y="3913060"/>
                  <a:ext cx="26409" cy="186265"/>
                </a:xfrm>
                <a:custGeom>
                  <a:avLst/>
                  <a:gdLst>
                    <a:gd name="connsiteX0" fmla="*/ 0 w 26409"/>
                    <a:gd name="connsiteY0" fmla="*/ 0 h 186265"/>
                    <a:gd name="connsiteX1" fmla="*/ 26409 w 26409"/>
                    <a:gd name="connsiteY1" fmla="*/ 186265 h 186265"/>
                  </a:gdLst>
                  <a:ahLst/>
                  <a:cxnLst>
                    <a:cxn ang="0">
                      <a:pos x="connsiteX0" y="connsiteY0"/>
                    </a:cxn>
                    <a:cxn ang="0">
                      <a:pos x="connsiteX1" y="connsiteY1"/>
                    </a:cxn>
                  </a:cxnLst>
                  <a:rect l="l" t="t" r="r" b="b"/>
                  <a:pathLst>
                    <a:path w="26409" h="186265">
                      <a:moveTo>
                        <a:pt x="0" y="0"/>
                      </a:moveTo>
                      <a:lnTo>
                        <a:pt x="26409" y="186265"/>
                      </a:lnTo>
                    </a:path>
                  </a:pathLst>
                </a:custGeom>
                <a:ln w="16501" cap="rnd">
                  <a:solidFill>
                    <a:srgbClr val="000000"/>
                  </a:solidFill>
                  <a:prstDash val="solid"/>
                  <a:round/>
                </a:ln>
              </p:spPr>
              <p:txBody>
                <a:bodyPr rtlCol="0" anchor="ctr"/>
                <a:lstStyle/>
                <a:p>
                  <a:endParaRPr lang="en-US" sz="1799"/>
                </a:p>
              </p:txBody>
            </p:sp>
          </p:grpSp>
          <p:grpSp>
            <p:nvGrpSpPr>
              <p:cNvPr id="37" name="Graphic 503">
                <a:extLst>
                  <a:ext uri="{FF2B5EF4-FFF2-40B4-BE49-F238E27FC236}">
                    <a16:creationId xmlns:a16="http://schemas.microsoft.com/office/drawing/2014/main" id="{D4236ED2-E83B-752A-1297-933FFFBF5388}"/>
                  </a:ext>
                </a:extLst>
              </p:cNvPr>
              <p:cNvGrpSpPr/>
              <p:nvPr/>
            </p:nvGrpSpPr>
            <p:grpSpPr>
              <a:xfrm>
                <a:off x="5744107" y="4404273"/>
                <a:ext cx="1135616" cy="153298"/>
                <a:chOff x="5744107" y="4404273"/>
                <a:chExt cx="1135616" cy="153298"/>
              </a:xfrm>
            </p:grpSpPr>
            <p:sp>
              <p:nvSpPr>
                <p:cNvPr id="38" name="Freeform 2641">
                  <a:extLst>
                    <a:ext uri="{FF2B5EF4-FFF2-40B4-BE49-F238E27FC236}">
                      <a16:creationId xmlns:a16="http://schemas.microsoft.com/office/drawing/2014/main" id="{B817B310-334C-C8CA-2E75-138879CB6701}"/>
                    </a:ext>
                  </a:extLst>
                </p:cNvPr>
                <p:cNvSpPr/>
                <p:nvPr/>
              </p:nvSpPr>
              <p:spPr>
                <a:xfrm>
                  <a:off x="6694856" y="4404273"/>
                  <a:ext cx="184867" cy="24725"/>
                </a:xfrm>
                <a:custGeom>
                  <a:avLst/>
                  <a:gdLst>
                    <a:gd name="connsiteX0" fmla="*/ 0 w 184867"/>
                    <a:gd name="connsiteY0" fmla="*/ 24725 h 24725"/>
                    <a:gd name="connsiteX1" fmla="*/ 184868 w 184867"/>
                    <a:gd name="connsiteY1" fmla="*/ 0 h 24725"/>
                  </a:gdLst>
                  <a:ahLst/>
                  <a:cxnLst>
                    <a:cxn ang="0">
                      <a:pos x="connsiteX0" y="connsiteY0"/>
                    </a:cxn>
                    <a:cxn ang="0">
                      <a:pos x="connsiteX1" y="connsiteY1"/>
                    </a:cxn>
                  </a:cxnLst>
                  <a:rect l="l" t="t" r="r" b="b"/>
                  <a:pathLst>
                    <a:path w="184867" h="24725">
                      <a:moveTo>
                        <a:pt x="0" y="24725"/>
                      </a:moveTo>
                      <a:lnTo>
                        <a:pt x="184868" y="0"/>
                      </a:lnTo>
                    </a:path>
                  </a:pathLst>
                </a:custGeom>
                <a:ln w="16501" cap="rnd">
                  <a:solidFill>
                    <a:srgbClr val="000000"/>
                  </a:solidFill>
                  <a:prstDash val="solid"/>
                  <a:round/>
                </a:ln>
              </p:spPr>
              <p:txBody>
                <a:bodyPr rtlCol="0" anchor="ctr"/>
                <a:lstStyle/>
                <a:p>
                  <a:endParaRPr lang="en-US" sz="1799"/>
                </a:p>
              </p:txBody>
            </p:sp>
            <p:sp>
              <p:nvSpPr>
                <p:cNvPr id="39" name="Freeform 2642">
                  <a:extLst>
                    <a:ext uri="{FF2B5EF4-FFF2-40B4-BE49-F238E27FC236}">
                      <a16:creationId xmlns:a16="http://schemas.microsoft.com/office/drawing/2014/main" id="{FAC39434-8945-FC2D-CF41-66F76F1644B6}"/>
                    </a:ext>
                  </a:extLst>
                </p:cNvPr>
                <p:cNvSpPr/>
                <p:nvPr/>
              </p:nvSpPr>
              <p:spPr>
                <a:xfrm>
                  <a:off x="5744107" y="4532845"/>
                  <a:ext cx="184867" cy="24725"/>
                </a:xfrm>
                <a:custGeom>
                  <a:avLst/>
                  <a:gdLst>
                    <a:gd name="connsiteX0" fmla="*/ 0 w 184867"/>
                    <a:gd name="connsiteY0" fmla="*/ 24726 h 24725"/>
                    <a:gd name="connsiteX1" fmla="*/ 184868 w 184867"/>
                    <a:gd name="connsiteY1" fmla="*/ 0 h 24725"/>
                  </a:gdLst>
                  <a:ahLst/>
                  <a:cxnLst>
                    <a:cxn ang="0">
                      <a:pos x="connsiteX0" y="connsiteY0"/>
                    </a:cxn>
                    <a:cxn ang="0">
                      <a:pos x="connsiteX1" y="connsiteY1"/>
                    </a:cxn>
                  </a:cxnLst>
                  <a:rect l="l" t="t" r="r" b="b"/>
                  <a:pathLst>
                    <a:path w="184867" h="24725">
                      <a:moveTo>
                        <a:pt x="0" y="24726"/>
                      </a:moveTo>
                      <a:lnTo>
                        <a:pt x="184868" y="0"/>
                      </a:lnTo>
                    </a:path>
                  </a:pathLst>
                </a:custGeom>
                <a:ln w="16501" cap="rnd">
                  <a:solidFill>
                    <a:srgbClr val="000000"/>
                  </a:solidFill>
                  <a:prstDash val="solid"/>
                  <a:round/>
                </a:ln>
              </p:spPr>
              <p:txBody>
                <a:bodyPr rtlCol="0" anchor="ctr"/>
                <a:lstStyle/>
                <a:p>
                  <a:endParaRPr lang="en-US" sz="1799"/>
                </a:p>
              </p:txBody>
            </p:sp>
          </p:grpSp>
        </p:grpSp>
        <p:grpSp>
          <p:nvGrpSpPr>
            <p:cNvPr id="11" name="Graphic 503">
              <a:extLst>
                <a:ext uri="{FF2B5EF4-FFF2-40B4-BE49-F238E27FC236}">
                  <a16:creationId xmlns:a16="http://schemas.microsoft.com/office/drawing/2014/main" id="{5CABD1C3-7290-6712-2905-66F31270BF37}"/>
                </a:ext>
              </a:extLst>
            </p:cNvPr>
            <p:cNvGrpSpPr/>
            <p:nvPr/>
          </p:nvGrpSpPr>
          <p:grpSpPr>
            <a:xfrm>
              <a:off x="6031312" y="4181743"/>
              <a:ext cx="595868" cy="576642"/>
              <a:chOff x="6031312" y="4181743"/>
              <a:chExt cx="595868" cy="576642"/>
            </a:xfrm>
            <a:noFill/>
          </p:grpSpPr>
          <p:grpSp>
            <p:nvGrpSpPr>
              <p:cNvPr id="13" name="Graphic 503">
                <a:extLst>
                  <a:ext uri="{FF2B5EF4-FFF2-40B4-BE49-F238E27FC236}">
                    <a16:creationId xmlns:a16="http://schemas.microsoft.com/office/drawing/2014/main" id="{F9A47451-6974-EDDA-2CA5-AD1E45187CEE}"/>
                  </a:ext>
                </a:extLst>
              </p:cNvPr>
              <p:cNvGrpSpPr/>
              <p:nvPr/>
            </p:nvGrpSpPr>
            <p:grpSpPr>
              <a:xfrm>
                <a:off x="6095247" y="4658121"/>
                <a:ext cx="406487" cy="100265"/>
                <a:chOff x="6095247" y="4658121"/>
                <a:chExt cx="406487" cy="100265"/>
              </a:xfrm>
              <a:noFill/>
            </p:grpSpPr>
            <p:sp>
              <p:nvSpPr>
                <p:cNvPr id="20" name="Freeform 2630">
                  <a:extLst>
                    <a:ext uri="{FF2B5EF4-FFF2-40B4-BE49-F238E27FC236}">
                      <a16:creationId xmlns:a16="http://schemas.microsoft.com/office/drawing/2014/main" id="{BCB68BF3-7B4F-3E13-400E-BF2F6C804F0F}"/>
                    </a:ext>
                  </a:extLst>
                </p:cNvPr>
                <p:cNvSpPr/>
                <p:nvPr/>
              </p:nvSpPr>
              <p:spPr>
                <a:xfrm>
                  <a:off x="6100638" y="4663066"/>
                  <a:ext cx="401096" cy="95319"/>
                </a:xfrm>
                <a:custGeom>
                  <a:avLst/>
                  <a:gdLst>
                    <a:gd name="connsiteX0" fmla="*/ 0 w 401096"/>
                    <a:gd name="connsiteY0" fmla="*/ 0 h 95319"/>
                    <a:gd name="connsiteX1" fmla="*/ 156808 w 401096"/>
                    <a:gd name="connsiteY1" fmla="*/ 90660 h 95319"/>
                    <a:gd name="connsiteX2" fmla="*/ 343326 w 401096"/>
                    <a:gd name="connsiteY2" fmla="*/ 60989 h 95319"/>
                    <a:gd name="connsiteX3" fmla="*/ 401097 w 401096"/>
                    <a:gd name="connsiteY3" fmla="*/ 18132 h 95319"/>
                  </a:gdLst>
                  <a:ahLst/>
                  <a:cxnLst>
                    <a:cxn ang="0">
                      <a:pos x="connsiteX0" y="connsiteY0"/>
                    </a:cxn>
                    <a:cxn ang="0">
                      <a:pos x="connsiteX1" y="connsiteY1"/>
                    </a:cxn>
                    <a:cxn ang="0">
                      <a:pos x="connsiteX2" y="connsiteY2"/>
                    </a:cxn>
                    <a:cxn ang="0">
                      <a:pos x="connsiteX3" y="connsiteY3"/>
                    </a:cxn>
                  </a:cxnLst>
                  <a:rect l="l" t="t" r="r" b="b"/>
                  <a:pathLst>
                    <a:path w="401096" h="95319">
                      <a:moveTo>
                        <a:pt x="0" y="0"/>
                      </a:moveTo>
                      <a:cubicBezTo>
                        <a:pt x="41265" y="46154"/>
                        <a:pt x="95735" y="79121"/>
                        <a:pt x="156808" y="90660"/>
                      </a:cubicBezTo>
                      <a:cubicBezTo>
                        <a:pt x="219530" y="102198"/>
                        <a:pt x="287205" y="92309"/>
                        <a:pt x="343326" y="60989"/>
                      </a:cubicBezTo>
                      <a:cubicBezTo>
                        <a:pt x="364784" y="49451"/>
                        <a:pt x="384591" y="34616"/>
                        <a:pt x="401097" y="18132"/>
                      </a:cubicBezTo>
                    </a:path>
                  </a:pathLst>
                </a:custGeom>
                <a:noFill/>
                <a:ln w="16501" cap="rnd">
                  <a:solidFill>
                    <a:srgbClr val="000000"/>
                  </a:solidFill>
                  <a:prstDash val="solid"/>
                  <a:miter/>
                </a:ln>
              </p:spPr>
              <p:txBody>
                <a:bodyPr rtlCol="0" anchor="ctr"/>
                <a:lstStyle/>
                <a:p>
                  <a:endParaRPr lang="en-US" sz="1799"/>
                </a:p>
              </p:txBody>
            </p:sp>
            <p:sp>
              <p:nvSpPr>
                <p:cNvPr id="22" name="Freeform 2631">
                  <a:extLst>
                    <a:ext uri="{FF2B5EF4-FFF2-40B4-BE49-F238E27FC236}">
                      <a16:creationId xmlns:a16="http://schemas.microsoft.com/office/drawing/2014/main" id="{153EDCCE-6AFF-64B7-4170-14974F1B6784}"/>
                    </a:ext>
                  </a:extLst>
                </p:cNvPr>
                <p:cNvSpPr/>
                <p:nvPr/>
              </p:nvSpPr>
              <p:spPr>
                <a:xfrm>
                  <a:off x="6095247" y="4658121"/>
                  <a:ext cx="86270" cy="82418"/>
                </a:xfrm>
                <a:custGeom>
                  <a:avLst/>
                  <a:gdLst>
                    <a:gd name="connsiteX0" fmla="*/ 86271 w 86270"/>
                    <a:gd name="connsiteY0" fmla="*/ 4945 h 82418"/>
                    <a:gd name="connsiteX1" fmla="*/ 18596 w 86270"/>
                    <a:gd name="connsiteY1" fmla="*/ 0 h 82418"/>
                    <a:gd name="connsiteX2" fmla="*/ 5391 w 86270"/>
                    <a:gd name="connsiteY2" fmla="*/ 0 h 82418"/>
                    <a:gd name="connsiteX3" fmla="*/ 439 w 86270"/>
                    <a:gd name="connsiteY3" fmla="*/ 6594 h 82418"/>
                    <a:gd name="connsiteX4" fmla="*/ 18596 w 86270"/>
                    <a:gd name="connsiteY4" fmla="*/ 82418 h 8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70" h="82418">
                      <a:moveTo>
                        <a:pt x="86271" y="4945"/>
                      </a:moveTo>
                      <a:cubicBezTo>
                        <a:pt x="63162" y="4945"/>
                        <a:pt x="41704" y="1648"/>
                        <a:pt x="18596" y="0"/>
                      </a:cubicBezTo>
                      <a:cubicBezTo>
                        <a:pt x="13644" y="0"/>
                        <a:pt x="10343" y="0"/>
                        <a:pt x="5391" y="0"/>
                      </a:cubicBezTo>
                      <a:cubicBezTo>
                        <a:pt x="2090" y="0"/>
                        <a:pt x="-1211" y="3297"/>
                        <a:pt x="439" y="6594"/>
                      </a:cubicBezTo>
                      <a:cubicBezTo>
                        <a:pt x="7042" y="31319"/>
                        <a:pt x="11993" y="57693"/>
                        <a:pt x="18596" y="82418"/>
                      </a:cubicBezTo>
                    </a:path>
                  </a:pathLst>
                </a:custGeom>
                <a:noFill/>
                <a:ln w="16501" cap="rnd">
                  <a:solidFill>
                    <a:srgbClr val="000000"/>
                  </a:solidFill>
                  <a:prstDash val="solid"/>
                  <a:miter/>
                </a:ln>
              </p:spPr>
              <p:txBody>
                <a:bodyPr rtlCol="0" anchor="ctr"/>
                <a:lstStyle/>
                <a:p>
                  <a:endParaRPr lang="en-US" sz="1799"/>
                </a:p>
              </p:txBody>
            </p:sp>
          </p:grpSp>
          <p:grpSp>
            <p:nvGrpSpPr>
              <p:cNvPr id="14" name="Graphic 503">
                <a:extLst>
                  <a:ext uri="{FF2B5EF4-FFF2-40B4-BE49-F238E27FC236}">
                    <a16:creationId xmlns:a16="http://schemas.microsoft.com/office/drawing/2014/main" id="{8A5AC18B-3F61-5BE0-CA67-12E9A5739A97}"/>
                  </a:ext>
                </a:extLst>
              </p:cNvPr>
              <p:cNvGrpSpPr/>
              <p:nvPr/>
            </p:nvGrpSpPr>
            <p:grpSpPr>
              <a:xfrm>
                <a:off x="6031312" y="4181743"/>
                <a:ext cx="230081" cy="397256"/>
                <a:chOff x="6031312" y="4181743"/>
                <a:chExt cx="230081" cy="397256"/>
              </a:xfrm>
              <a:noFill/>
            </p:grpSpPr>
            <p:sp>
              <p:nvSpPr>
                <p:cNvPr id="18" name="Freeform 2628">
                  <a:extLst>
                    <a:ext uri="{FF2B5EF4-FFF2-40B4-BE49-F238E27FC236}">
                      <a16:creationId xmlns:a16="http://schemas.microsoft.com/office/drawing/2014/main" id="{ED8EB58B-FB73-A12A-41B6-7FAD2A6DC642}"/>
                    </a:ext>
                  </a:extLst>
                </p:cNvPr>
                <p:cNvSpPr/>
                <p:nvPr/>
              </p:nvSpPr>
              <p:spPr>
                <a:xfrm>
                  <a:off x="6031312" y="4209766"/>
                  <a:ext cx="226133" cy="369233"/>
                </a:xfrm>
                <a:custGeom>
                  <a:avLst/>
                  <a:gdLst>
                    <a:gd name="connsiteX0" fmla="*/ 226133 w 226133"/>
                    <a:gd name="connsiteY0" fmla="*/ 0 h 369233"/>
                    <a:gd name="connsiteX1" fmla="*/ 67675 w 226133"/>
                    <a:gd name="connsiteY1" fmla="*/ 90660 h 369233"/>
                    <a:gd name="connsiteX2" fmla="*/ 0 w 226133"/>
                    <a:gd name="connsiteY2" fmla="*/ 267035 h 369233"/>
                    <a:gd name="connsiteX3" fmla="*/ 18157 w 226133"/>
                    <a:gd name="connsiteY3" fmla="*/ 369234 h 369233"/>
                  </a:gdLst>
                  <a:ahLst/>
                  <a:cxnLst>
                    <a:cxn ang="0">
                      <a:pos x="connsiteX0" y="connsiteY0"/>
                    </a:cxn>
                    <a:cxn ang="0">
                      <a:pos x="connsiteX1" y="connsiteY1"/>
                    </a:cxn>
                    <a:cxn ang="0">
                      <a:pos x="connsiteX2" y="connsiteY2"/>
                    </a:cxn>
                    <a:cxn ang="0">
                      <a:pos x="connsiteX3" y="connsiteY3"/>
                    </a:cxn>
                  </a:cxnLst>
                  <a:rect l="l" t="t" r="r" b="b"/>
                  <a:pathLst>
                    <a:path w="226133" h="369233">
                      <a:moveTo>
                        <a:pt x="226133" y="0"/>
                      </a:moveTo>
                      <a:cubicBezTo>
                        <a:pt x="165061" y="11538"/>
                        <a:pt x="108940" y="44506"/>
                        <a:pt x="67675" y="90660"/>
                      </a:cubicBezTo>
                      <a:cubicBezTo>
                        <a:pt x="26410" y="140111"/>
                        <a:pt x="1651" y="202749"/>
                        <a:pt x="0" y="267035"/>
                      </a:cubicBezTo>
                      <a:cubicBezTo>
                        <a:pt x="0" y="301651"/>
                        <a:pt x="4952" y="336267"/>
                        <a:pt x="18157" y="369234"/>
                      </a:cubicBezTo>
                    </a:path>
                  </a:pathLst>
                </a:custGeom>
                <a:noFill/>
                <a:ln w="16501" cap="rnd">
                  <a:solidFill>
                    <a:srgbClr val="000000"/>
                  </a:solidFill>
                  <a:prstDash val="solid"/>
                  <a:miter/>
                </a:ln>
              </p:spPr>
              <p:txBody>
                <a:bodyPr rtlCol="0" anchor="ctr"/>
                <a:lstStyle/>
                <a:p>
                  <a:endParaRPr lang="en-US" sz="1799"/>
                </a:p>
              </p:txBody>
            </p:sp>
            <p:sp>
              <p:nvSpPr>
                <p:cNvPr id="19" name="Freeform 2629">
                  <a:extLst>
                    <a:ext uri="{FF2B5EF4-FFF2-40B4-BE49-F238E27FC236}">
                      <a16:creationId xmlns:a16="http://schemas.microsoft.com/office/drawing/2014/main" id="{AE1A9B70-535A-9D86-F5D3-19DBD2F93499}"/>
                    </a:ext>
                  </a:extLst>
                </p:cNvPr>
                <p:cNvSpPr/>
                <p:nvPr/>
              </p:nvSpPr>
              <p:spPr>
                <a:xfrm>
                  <a:off x="6184819" y="4181743"/>
                  <a:ext cx="76575" cy="97253"/>
                </a:xfrm>
                <a:custGeom>
                  <a:avLst/>
                  <a:gdLst>
                    <a:gd name="connsiteX0" fmla="*/ 31361 w 76575"/>
                    <a:gd name="connsiteY0" fmla="*/ 97253 h 97253"/>
                    <a:gd name="connsiteX1" fmla="*/ 67674 w 76575"/>
                    <a:gd name="connsiteY1" fmla="*/ 41209 h 97253"/>
                    <a:gd name="connsiteX2" fmla="*/ 75927 w 76575"/>
                    <a:gd name="connsiteY2" fmla="*/ 29671 h 97253"/>
                    <a:gd name="connsiteX3" fmla="*/ 72627 w 76575"/>
                    <a:gd name="connsiteY3" fmla="*/ 21429 h 97253"/>
                    <a:gd name="connsiteX4" fmla="*/ 0 w 76575"/>
                    <a:gd name="connsiteY4" fmla="*/ 0 h 97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5" h="97253">
                      <a:moveTo>
                        <a:pt x="31361" y="97253"/>
                      </a:moveTo>
                      <a:cubicBezTo>
                        <a:pt x="42915" y="79122"/>
                        <a:pt x="56120" y="60990"/>
                        <a:pt x="67674" y="41209"/>
                      </a:cubicBezTo>
                      <a:cubicBezTo>
                        <a:pt x="70976" y="37913"/>
                        <a:pt x="72627" y="32967"/>
                        <a:pt x="75927" y="29671"/>
                      </a:cubicBezTo>
                      <a:cubicBezTo>
                        <a:pt x="77578" y="26374"/>
                        <a:pt x="75927" y="23077"/>
                        <a:pt x="72627" y="21429"/>
                      </a:cubicBezTo>
                      <a:cubicBezTo>
                        <a:pt x="47867" y="14835"/>
                        <a:pt x="24759" y="6593"/>
                        <a:pt x="0" y="0"/>
                      </a:cubicBezTo>
                    </a:path>
                  </a:pathLst>
                </a:custGeom>
                <a:noFill/>
                <a:ln w="16501" cap="rnd">
                  <a:solidFill>
                    <a:srgbClr val="000000"/>
                  </a:solidFill>
                  <a:prstDash val="solid"/>
                  <a:miter/>
                </a:ln>
              </p:spPr>
              <p:txBody>
                <a:bodyPr rtlCol="0" anchor="ctr"/>
                <a:lstStyle/>
                <a:p>
                  <a:endParaRPr lang="en-US" sz="1799"/>
                </a:p>
              </p:txBody>
            </p:sp>
          </p:grpSp>
          <p:grpSp>
            <p:nvGrpSpPr>
              <p:cNvPr id="15" name="Graphic 503">
                <a:extLst>
                  <a:ext uri="{FF2B5EF4-FFF2-40B4-BE49-F238E27FC236}">
                    <a16:creationId xmlns:a16="http://schemas.microsoft.com/office/drawing/2014/main" id="{1505596D-6DE8-F717-9727-B8EF2853FA9C}"/>
                  </a:ext>
                </a:extLst>
              </p:cNvPr>
              <p:cNvGrpSpPr/>
              <p:nvPr/>
            </p:nvGrpSpPr>
            <p:grpSpPr>
              <a:xfrm>
                <a:off x="6384542" y="4213062"/>
                <a:ext cx="242639" cy="391745"/>
                <a:chOff x="6384542" y="4213062"/>
                <a:chExt cx="242639" cy="391745"/>
              </a:xfrm>
              <a:noFill/>
            </p:grpSpPr>
            <p:sp>
              <p:nvSpPr>
                <p:cNvPr id="16" name="Freeform 2626">
                  <a:extLst>
                    <a:ext uri="{FF2B5EF4-FFF2-40B4-BE49-F238E27FC236}">
                      <a16:creationId xmlns:a16="http://schemas.microsoft.com/office/drawing/2014/main" id="{6A3F0E5B-B4D3-9A40-17CE-A7900598CEBE}"/>
                    </a:ext>
                  </a:extLst>
                </p:cNvPr>
                <p:cNvSpPr/>
                <p:nvPr/>
              </p:nvSpPr>
              <p:spPr>
                <a:xfrm>
                  <a:off x="6384542" y="4213062"/>
                  <a:ext cx="199315" cy="387365"/>
                </a:xfrm>
                <a:custGeom>
                  <a:avLst/>
                  <a:gdLst>
                    <a:gd name="connsiteX0" fmla="*/ 171663 w 199315"/>
                    <a:gd name="connsiteY0" fmla="*/ 387366 h 387365"/>
                    <a:gd name="connsiteX1" fmla="*/ 193121 w 199315"/>
                    <a:gd name="connsiteY1" fmla="*/ 207694 h 387365"/>
                    <a:gd name="connsiteX2" fmla="*/ 92434 w 199315"/>
                    <a:gd name="connsiteY2" fmla="*/ 47803 h 387365"/>
                    <a:gd name="connsiteX3" fmla="*/ 0 w 199315"/>
                    <a:gd name="connsiteY3" fmla="*/ 0 h 387365"/>
                  </a:gdLst>
                  <a:ahLst/>
                  <a:cxnLst>
                    <a:cxn ang="0">
                      <a:pos x="connsiteX0" y="connsiteY0"/>
                    </a:cxn>
                    <a:cxn ang="0">
                      <a:pos x="connsiteX1" y="connsiteY1"/>
                    </a:cxn>
                    <a:cxn ang="0">
                      <a:pos x="connsiteX2" y="connsiteY2"/>
                    </a:cxn>
                    <a:cxn ang="0">
                      <a:pos x="connsiteX3" y="connsiteY3"/>
                    </a:cxn>
                  </a:cxnLst>
                  <a:rect l="l" t="t" r="r" b="b"/>
                  <a:pathLst>
                    <a:path w="199315" h="387365">
                      <a:moveTo>
                        <a:pt x="171663" y="387366"/>
                      </a:moveTo>
                      <a:cubicBezTo>
                        <a:pt x="198073" y="331322"/>
                        <a:pt x="206326" y="267035"/>
                        <a:pt x="193121" y="207694"/>
                      </a:cubicBezTo>
                      <a:cubicBezTo>
                        <a:pt x="179916" y="145057"/>
                        <a:pt x="143603" y="87364"/>
                        <a:pt x="92434" y="47803"/>
                      </a:cubicBezTo>
                      <a:cubicBezTo>
                        <a:pt x="64374" y="26374"/>
                        <a:pt x="33012" y="9890"/>
                        <a:pt x="0" y="0"/>
                      </a:cubicBezTo>
                    </a:path>
                  </a:pathLst>
                </a:custGeom>
                <a:noFill/>
                <a:ln w="16501" cap="rnd">
                  <a:solidFill>
                    <a:srgbClr val="000000"/>
                  </a:solidFill>
                  <a:prstDash val="solid"/>
                  <a:miter/>
                </a:ln>
              </p:spPr>
              <p:txBody>
                <a:bodyPr rtlCol="0" anchor="ctr"/>
                <a:lstStyle/>
                <a:p>
                  <a:endParaRPr lang="en-US" sz="1799"/>
                </a:p>
              </p:txBody>
            </p:sp>
            <p:sp>
              <p:nvSpPr>
                <p:cNvPr id="17" name="Freeform 2627">
                  <a:extLst>
                    <a:ext uri="{FF2B5EF4-FFF2-40B4-BE49-F238E27FC236}">
                      <a16:creationId xmlns:a16="http://schemas.microsoft.com/office/drawing/2014/main" id="{4E915E0C-A570-6408-240F-DBE6B6FB855B}"/>
                    </a:ext>
                  </a:extLst>
                </p:cNvPr>
                <p:cNvSpPr/>
                <p:nvPr/>
              </p:nvSpPr>
              <p:spPr>
                <a:xfrm>
                  <a:off x="6524843" y="4524604"/>
                  <a:ext cx="102337" cy="80204"/>
                </a:xfrm>
                <a:custGeom>
                  <a:avLst/>
                  <a:gdLst>
                    <a:gd name="connsiteX0" fmla="*/ 0 w 102337"/>
                    <a:gd name="connsiteY0" fmla="*/ 0 h 80204"/>
                    <a:gd name="connsiteX1" fmla="*/ 23109 w 102337"/>
                    <a:gd name="connsiteY1" fmla="*/ 64286 h 80204"/>
                    <a:gd name="connsiteX2" fmla="*/ 28060 w 102337"/>
                    <a:gd name="connsiteY2" fmla="*/ 77473 h 80204"/>
                    <a:gd name="connsiteX3" fmla="*/ 36314 w 102337"/>
                    <a:gd name="connsiteY3" fmla="*/ 79121 h 80204"/>
                    <a:gd name="connsiteX4" fmla="*/ 102338 w 102337"/>
                    <a:gd name="connsiteY4" fmla="*/ 29670 h 8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37" h="80204">
                      <a:moveTo>
                        <a:pt x="0" y="0"/>
                      </a:moveTo>
                      <a:cubicBezTo>
                        <a:pt x="8253" y="21429"/>
                        <a:pt x="14856" y="42857"/>
                        <a:pt x="23109" y="64286"/>
                      </a:cubicBezTo>
                      <a:cubicBezTo>
                        <a:pt x="23109" y="69231"/>
                        <a:pt x="26410" y="72528"/>
                        <a:pt x="28060" y="77473"/>
                      </a:cubicBezTo>
                      <a:cubicBezTo>
                        <a:pt x="28060" y="80770"/>
                        <a:pt x="34663" y="80770"/>
                        <a:pt x="36314" y="79121"/>
                      </a:cubicBezTo>
                      <a:cubicBezTo>
                        <a:pt x="57771" y="62638"/>
                        <a:pt x="80880" y="46154"/>
                        <a:pt x="102338" y="29670"/>
                      </a:cubicBezTo>
                    </a:path>
                  </a:pathLst>
                </a:custGeom>
                <a:noFill/>
                <a:ln w="16501" cap="rnd">
                  <a:solidFill>
                    <a:srgbClr val="000000"/>
                  </a:solidFill>
                  <a:prstDash val="solid"/>
                  <a:miter/>
                </a:ln>
              </p:spPr>
              <p:txBody>
                <a:bodyPr rtlCol="0" anchor="ctr"/>
                <a:lstStyle/>
                <a:p>
                  <a:endParaRPr lang="en-US" sz="1799"/>
                </a:p>
              </p:txBody>
            </p:sp>
          </p:grpSp>
        </p:grpSp>
        <p:sp>
          <p:nvSpPr>
            <p:cNvPr id="12" name="Freeform 2622">
              <a:extLst>
                <a:ext uri="{FF2B5EF4-FFF2-40B4-BE49-F238E27FC236}">
                  <a16:creationId xmlns:a16="http://schemas.microsoft.com/office/drawing/2014/main" id="{730F1B40-305D-DA14-784F-52ED95BEE655}"/>
                </a:ext>
              </a:extLst>
            </p:cNvPr>
            <p:cNvSpPr/>
            <p:nvPr/>
          </p:nvSpPr>
          <p:spPr>
            <a:xfrm>
              <a:off x="6179867" y="4275700"/>
              <a:ext cx="260795" cy="412091"/>
            </a:xfrm>
            <a:custGeom>
              <a:avLst/>
              <a:gdLst>
                <a:gd name="connsiteX0" fmla="*/ 130398 w 260795"/>
                <a:gd name="connsiteY0" fmla="*/ 0 h 412091"/>
                <a:gd name="connsiteX1" fmla="*/ 0 w 260795"/>
                <a:gd name="connsiteY1" fmla="*/ 225826 h 412091"/>
                <a:gd name="connsiteX2" fmla="*/ 130398 w 260795"/>
                <a:gd name="connsiteY2" fmla="*/ 225826 h 412091"/>
                <a:gd name="connsiteX3" fmla="*/ 130398 w 260795"/>
                <a:gd name="connsiteY3" fmla="*/ 412092 h 412091"/>
                <a:gd name="connsiteX4" fmla="*/ 260796 w 260795"/>
                <a:gd name="connsiteY4" fmla="*/ 168133 h 412091"/>
                <a:gd name="connsiteX5" fmla="*/ 130398 w 260795"/>
                <a:gd name="connsiteY5" fmla="*/ 168133 h 412091"/>
                <a:gd name="connsiteX6" fmla="*/ 130398 w 260795"/>
                <a:gd name="connsiteY6" fmla="*/ 0 h 41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95" h="412091">
                  <a:moveTo>
                    <a:pt x="130398" y="0"/>
                  </a:moveTo>
                  <a:lnTo>
                    <a:pt x="0" y="225826"/>
                  </a:lnTo>
                  <a:lnTo>
                    <a:pt x="130398" y="225826"/>
                  </a:lnTo>
                  <a:lnTo>
                    <a:pt x="130398" y="412092"/>
                  </a:lnTo>
                  <a:lnTo>
                    <a:pt x="260796" y="168133"/>
                  </a:lnTo>
                  <a:lnTo>
                    <a:pt x="130398" y="168133"/>
                  </a:lnTo>
                  <a:lnTo>
                    <a:pt x="130398" y="0"/>
                  </a:lnTo>
                  <a:close/>
                </a:path>
              </a:pathLst>
            </a:custGeom>
            <a:solidFill>
              <a:srgbClr val="E96751"/>
            </a:solidFill>
            <a:ln w="16501" cap="rnd">
              <a:solidFill>
                <a:srgbClr val="000000"/>
              </a:solidFill>
              <a:prstDash val="solid"/>
              <a:round/>
            </a:ln>
          </p:spPr>
          <p:txBody>
            <a:bodyPr rtlCol="0" anchor="ctr"/>
            <a:lstStyle/>
            <a:p>
              <a:endParaRPr lang="en-US" sz="1799"/>
            </a:p>
          </p:txBody>
        </p:sp>
      </p:grpSp>
      <p:grpSp>
        <p:nvGrpSpPr>
          <p:cNvPr id="57" name="Group 56">
            <a:extLst>
              <a:ext uri="{FF2B5EF4-FFF2-40B4-BE49-F238E27FC236}">
                <a16:creationId xmlns:a16="http://schemas.microsoft.com/office/drawing/2014/main" id="{8B3401EA-E9FE-4CF4-D47C-CAC3BCAD5415}"/>
              </a:ext>
            </a:extLst>
          </p:cNvPr>
          <p:cNvGrpSpPr/>
          <p:nvPr/>
        </p:nvGrpSpPr>
        <p:grpSpPr>
          <a:xfrm>
            <a:off x="7540333" y="41990"/>
            <a:ext cx="720674" cy="861774"/>
            <a:chOff x="1015048" y="996928"/>
            <a:chExt cx="1016952" cy="1216059"/>
          </a:xfrm>
        </p:grpSpPr>
        <p:sp>
          <p:nvSpPr>
            <p:cNvPr id="58" name="Oval 57">
              <a:extLst>
                <a:ext uri="{FF2B5EF4-FFF2-40B4-BE49-F238E27FC236}">
                  <a16:creationId xmlns:a16="http://schemas.microsoft.com/office/drawing/2014/main" id="{9F890C35-BF8B-59F9-E6FF-DBA971010E9D}"/>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9" name="TextBox 58">
              <a:extLst>
                <a:ext uri="{FF2B5EF4-FFF2-40B4-BE49-F238E27FC236}">
                  <a16:creationId xmlns:a16="http://schemas.microsoft.com/office/drawing/2014/main" id="{10E0BAFA-D2D4-EBEA-8C79-D7D2647D9F8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60" name="Graphic 59" descr="Postit Notes with solid fill">
            <a:extLst>
              <a:ext uri="{FF2B5EF4-FFF2-40B4-BE49-F238E27FC236}">
                <a16:creationId xmlns:a16="http://schemas.microsoft.com/office/drawing/2014/main" id="{65D1094B-3869-BB14-D04E-BC8042B780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398" y="5113127"/>
            <a:ext cx="914400" cy="914400"/>
          </a:xfrm>
          <a:prstGeom prst="rect">
            <a:avLst/>
          </a:prstGeom>
        </p:spPr>
      </p:pic>
    </p:spTree>
    <p:extLst>
      <p:ext uri="{BB962C8B-B14F-4D97-AF65-F5344CB8AC3E}">
        <p14:creationId xmlns:p14="http://schemas.microsoft.com/office/powerpoint/2010/main" val="105966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A5E8C-C236-5C60-EC15-C044305F80A2}"/>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17DB99CD-6360-AB23-F9E7-1B636F29F3AC}"/>
              </a:ext>
            </a:extLst>
          </p:cNvPr>
          <p:cNvSpPr/>
          <p:nvPr/>
        </p:nvSpPr>
        <p:spPr>
          <a:xfrm>
            <a:off x="1343025" y="5588091"/>
            <a:ext cx="10235749" cy="1200396"/>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4" name="Flowchart: Alternate Process 23">
            <a:extLst>
              <a:ext uri="{FF2B5EF4-FFF2-40B4-BE49-F238E27FC236}">
                <a16:creationId xmlns:a16="http://schemas.microsoft.com/office/drawing/2014/main" id="{0A3C5583-5FC9-735D-DF91-70086D23086A}"/>
              </a:ext>
            </a:extLst>
          </p:cNvPr>
          <p:cNvSpPr/>
          <p:nvPr/>
        </p:nvSpPr>
        <p:spPr>
          <a:xfrm>
            <a:off x="830086" y="1031579"/>
            <a:ext cx="10595240" cy="1004654"/>
          </a:xfrm>
          <a:prstGeom prst="flowChartAlternateProcess">
            <a:avLst/>
          </a:prstGeom>
          <a:solidFill>
            <a:srgbClr val="3399FF"/>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CFC4599F-180B-AB7B-1B49-2E40521002BC}"/>
              </a:ext>
            </a:extLst>
          </p:cNvPr>
          <p:cNvSpPr>
            <a:spLocks noGrp="1"/>
          </p:cNvSpPr>
          <p:nvPr>
            <p:ph type="body" sz="quarter" idx="16"/>
          </p:nvPr>
        </p:nvSpPr>
        <p:spPr>
          <a:xfrm>
            <a:off x="1944114" y="176332"/>
            <a:ext cx="10614687" cy="803654"/>
          </a:xfrm>
        </p:spPr>
        <p:txBody>
          <a:bodyPr/>
          <a:lstStyle/>
          <a:p>
            <a:r>
              <a:rPr lang="en-GB" sz="3800" b="1" dirty="0">
                <a:solidFill>
                  <a:srgbClr val="3399FF"/>
                </a:solidFill>
              </a:rPr>
              <a:t>Spurning 3 (B) </a:t>
            </a:r>
            <a:r>
              <a:rPr lang="en-GB" sz="2800" i="1" dirty="0"/>
              <a:t>Dæmisvar </a:t>
            </a:r>
          </a:p>
        </p:txBody>
      </p:sp>
      <p:sp>
        <p:nvSpPr>
          <p:cNvPr id="6" name="Text Placeholder 5">
            <a:extLst>
              <a:ext uri="{FF2B5EF4-FFF2-40B4-BE49-F238E27FC236}">
                <a16:creationId xmlns:a16="http://schemas.microsoft.com/office/drawing/2014/main" id="{C5136C85-EF2C-5646-1C21-4362246CB13D}"/>
              </a:ext>
            </a:extLst>
          </p:cNvPr>
          <p:cNvSpPr>
            <a:spLocks noGrp="1"/>
          </p:cNvSpPr>
          <p:nvPr>
            <p:ph type="body" sz="quarter" idx="18"/>
          </p:nvPr>
        </p:nvSpPr>
        <p:spPr>
          <a:xfrm>
            <a:off x="1050159" y="1152276"/>
            <a:ext cx="10614687" cy="803653"/>
          </a:xfrm>
        </p:spPr>
        <p:txBody>
          <a:bodyPr anchor="ctr"/>
          <a:lstStyle/>
          <a:p>
            <a:pPr algn="ctr">
              <a:spcBef>
                <a:spcPts val="0"/>
              </a:spcBef>
            </a:pPr>
            <a:r>
              <a:rPr lang="en-US" sz="2800" i="1" u="sng" dirty="0">
                <a:solidFill>
                  <a:srgbClr val="FFFFFF"/>
                </a:solidFill>
              </a:rPr>
              <a:t>eða getur litið svona út</a:t>
            </a:r>
            <a:r>
              <a:rPr lang="en-US" sz="2800" i="1" dirty="0">
                <a:solidFill>
                  <a:srgbClr val="FFFFFF"/>
                </a:solidFill>
              </a:rPr>
              <a:t>: "Lýstu og útskýrðu áætlaðar áhrif verkefnisins"</a:t>
            </a:r>
          </a:p>
        </p:txBody>
      </p:sp>
      <p:sp>
        <p:nvSpPr>
          <p:cNvPr id="21" name="Text Placeholder 5">
            <a:extLst>
              <a:ext uri="{FF2B5EF4-FFF2-40B4-BE49-F238E27FC236}">
                <a16:creationId xmlns:a16="http://schemas.microsoft.com/office/drawing/2014/main" id="{F049FE79-F763-278D-66C2-2EB3CBA1964C}"/>
              </a:ext>
            </a:extLst>
          </p:cNvPr>
          <p:cNvSpPr txBox="1">
            <a:spLocks/>
          </p:cNvSpPr>
          <p:nvPr/>
        </p:nvSpPr>
        <p:spPr>
          <a:xfrm>
            <a:off x="1820863" y="2214100"/>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i="1" dirty="0">
                <a:solidFill>
                  <a:srgbClr val="494949"/>
                </a:solidFill>
              </a:rPr>
              <a:t>Verkefnið mun beint skapa tvö störf í fullu starfi (einn fjölskyldumeðlimur og tveir hlutastundarvertíðarmenn). Við áætlum aukalega €100.000 árlega í ferðamannagjöld á svæðinu, þar sem gestir munu </a:t>
            </a:r>
            <a:r>
              <a:rPr lang="en-US" i="1" dirty="0" err="1">
                <a:solidFill>
                  <a:srgbClr val="494949"/>
                </a:solidFill>
              </a:rPr>
              <a:t>nýta sér </a:t>
            </a:r>
            <a:r>
              <a:rPr lang="en-US" i="1" dirty="0">
                <a:solidFill>
                  <a:srgbClr val="494949"/>
                </a:solidFill>
              </a:rPr>
              <a:t>staðbundna veitingastaði, verslanir og afþreyingaraðila (miðað við 800 gesti á ári með meðalútgjöld upp á €50 á dag utan gististaðarins). </a:t>
            </a:r>
          </a:p>
          <a:p>
            <a:pPr marL="0" indent="0"/>
            <a:r>
              <a:rPr lang="en-US" i="1" dirty="0">
                <a:solidFill>
                  <a:srgbClr val="494949"/>
                </a:solidFill>
              </a:rPr>
              <a:t>Með því að </a:t>
            </a:r>
            <a:r>
              <a:rPr lang="en-US" i="1" dirty="0" err="1">
                <a:solidFill>
                  <a:srgbClr val="494949"/>
                </a:solidFill>
              </a:rPr>
              <a:t>endurvekja</a:t>
            </a:r>
            <a:r>
              <a:rPr lang="en-US" i="1" dirty="0">
                <a:solidFill>
                  <a:srgbClr val="494949"/>
                </a:solidFill>
              </a:rPr>
              <a:t> ónota hluta af búgarðinum okkar fyrir ferðaþjónustu stuðlar verkefnið að fjölbreytni í sveitaefnahag og tryggir að yngri kynslóðin haldist í vinnu á staðnum. Ennfremur munum við vinna með héraðs-samvinnufélaginu að því að bjóða gestum upp á staðbundnar matarkörfur og styðja þannig staðbundna bændur." </a:t>
            </a:r>
          </a:p>
        </p:txBody>
      </p:sp>
      <p:sp>
        <p:nvSpPr>
          <p:cNvPr id="25" name="Flowchart: Alternate Process 24">
            <a:extLst>
              <a:ext uri="{FF2B5EF4-FFF2-40B4-BE49-F238E27FC236}">
                <a16:creationId xmlns:a16="http://schemas.microsoft.com/office/drawing/2014/main" id="{8C22DD80-DB1C-9D79-9B70-1940690A9E7C}"/>
              </a:ext>
            </a:extLst>
          </p:cNvPr>
          <p:cNvSpPr/>
          <p:nvPr/>
        </p:nvSpPr>
        <p:spPr>
          <a:xfrm>
            <a:off x="1523486" y="2094002"/>
            <a:ext cx="9964593" cy="3373991"/>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F2889D32-6358-4FF2-883B-317191A4BAD7}"/>
              </a:ext>
            </a:extLst>
          </p:cNvPr>
          <p:cNvSpPr txBox="1">
            <a:spLocks/>
          </p:cNvSpPr>
          <p:nvPr/>
        </p:nvSpPr>
        <p:spPr>
          <a:xfrm>
            <a:off x="1523486" y="5606066"/>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Athugasemd</a:t>
            </a:r>
            <a:r>
              <a:rPr lang="en-US" sz="2200" dirty="0">
                <a:solidFill>
                  <a:schemeClr val="bg1"/>
                </a:solidFill>
              </a:rPr>
              <a:t>: Fyrir spurningar um áhrif skaltu nota nákvæmar upplýsingar og tengja þær við markmið styrksins. </a:t>
            </a:r>
            <a:r>
              <a:rPr lang="en-US" sz="2000" dirty="0">
                <a:solidFill>
                  <a:schemeClr val="bg1"/>
                </a:solidFill>
              </a:rPr>
              <a:t>Þetta svar mælir störf og eyðslu og inniheldur lykilorð eins og fjölbreytni í dreifbýlishagkerfinu, að halda ungum í sveitinni og samstarf samfélagsins – allt sem styrktaraðilar vilja heyra. </a:t>
            </a:r>
            <a:r>
              <a:rPr lang="en-US" sz="2000" b="1" dirty="0">
                <a:solidFill>
                  <a:schemeClr val="bg1"/>
                </a:solidFill>
                <a:hlinkClick r:id="rId2">
                  <a:extLst>
                    <a:ext uri="{A12FA001-AC4F-418D-AE19-62706E023703}">
                      <ahyp:hlinkClr xmlns:ahyp="http://schemas.microsoft.com/office/drawing/2018/hyperlinkcolor" val="tx"/>
                    </a:ext>
                  </a:extLst>
                </a:hlinkClick>
              </a:rPr>
              <a:t>Heimild: </a:t>
            </a:r>
            <a:r>
              <a:rPr lang="en-US" sz="2000" dirty="0">
                <a:solidFill>
                  <a:schemeClr val="bg1"/>
                </a:solidFill>
                <a:hlinkClick r:id="rId2">
                  <a:extLst>
                    <a:ext uri="{A12FA001-AC4F-418D-AE19-62706E023703}">
                      <ahyp:hlinkClr xmlns:ahyp="http://schemas.microsoft.com/office/drawing/2018/hyperlinkcolor" val="tx"/>
                    </a:ext>
                  </a:extLst>
                </a:hlinkClick>
              </a:rPr>
              <a:t>Glamping-svæði á Bere fær styrk frá Leader</a:t>
            </a:r>
            <a:endParaRPr lang="en-US" sz="2000" dirty="0">
              <a:solidFill>
                <a:schemeClr val="bg1"/>
              </a:solidFill>
            </a:endParaRPr>
          </a:p>
          <a:p>
            <a:pPr marL="0" indent="0"/>
            <a:r>
              <a:rPr lang="en-US" sz="2200" dirty="0">
                <a:solidFill>
                  <a:schemeClr val="bg1"/>
                </a:solidFill>
              </a:rPr>
              <a:t> </a:t>
            </a:r>
          </a:p>
          <a:p>
            <a:pPr marL="0" indent="0"/>
            <a:endParaRPr lang="en-US" sz="2200" dirty="0">
              <a:solidFill>
                <a:schemeClr val="bg1"/>
              </a:solidFill>
            </a:endParaRPr>
          </a:p>
          <a:p>
            <a:pPr marL="0" indent="0"/>
            <a:endParaRPr lang="en-GB" sz="2200" dirty="0">
              <a:solidFill>
                <a:schemeClr val="bg1"/>
              </a:solidFill>
            </a:endParaRPr>
          </a:p>
        </p:txBody>
      </p:sp>
      <p:cxnSp>
        <p:nvCxnSpPr>
          <p:cNvPr id="33" name="Connector: Elbow 32">
            <a:extLst>
              <a:ext uri="{FF2B5EF4-FFF2-40B4-BE49-F238E27FC236}">
                <a16:creationId xmlns:a16="http://schemas.microsoft.com/office/drawing/2014/main" id="{065FD561-D9EC-162A-D557-A57C06E61154}"/>
              </a:ext>
            </a:extLst>
          </p:cNvPr>
          <p:cNvCxnSpPr>
            <a:cxnSpLocks/>
            <a:stCxn id="24" idx="1"/>
            <a:endCxn id="25" idx="1"/>
          </p:cNvCxnSpPr>
          <p:nvPr/>
        </p:nvCxnSpPr>
        <p:spPr>
          <a:xfrm rot="10800000" flipH="1" flipV="1">
            <a:off x="830086" y="1533906"/>
            <a:ext cx="693400" cy="2247092"/>
          </a:xfrm>
          <a:prstGeom prst="bentConnector3">
            <a:avLst>
              <a:gd name="adj1" fmla="val -32968"/>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572FBE9-9AEB-8D88-489D-DFEB1350A66F}"/>
              </a:ext>
            </a:extLst>
          </p:cNvPr>
          <p:cNvCxnSpPr>
            <a:cxnSpLocks/>
          </p:cNvCxnSpPr>
          <p:nvPr/>
        </p:nvCxnSpPr>
        <p:spPr>
          <a:xfrm rot="16200000" flipH="1">
            <a:off x="-91239" y="4389016"/>
            <a:ext cx="2059024" cy="650094"/>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3AFEA2D-8A2B-F466-14D7-20F47A2A88E0}"/>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7" name="Graphic 503">
            <a:extLst>
              <a:ext uri="{FF2B5EF4-FFF2-40B4-BE49-F238E27FC236}">
                <a16:creationId xmlns:a16="http://schemas.microsoft.com/office/drawing/2014/main" id="{6A041A73-FBFF-2349-6ECC-0E054A13A15C}"/>
              </a:ext>
            </a:extLst>
          </p:cNvPr>
          <p:cNvGrpSpPr/>
          <p:nvPr/>
        </p:nvGrpSpPr>
        <p:grpSpPr>
          <a:xfrm>
            <a:off x="883350" y="85877"/>
            <a:ext cx="987297" cy="897888"/>
            <a:chOff x="18003154" y="7258468"/>
            <a:chExt cx="1284171" cy="1114197"/>
          </a:xfrm>
        </p:grpSpPr>
        <p:grpSp>
          <p:nvGrpSpPr>
            <p:cNvPr id="8" name="Graphic 503">
              <a:extLst>
                <a:ext uri="{FF2B5EF4-FFF2-40B4-BE49-F238E27FC236}">
                  <a16:creationId xmlns:a16="http://schemas.microsoft.com/office/drawing/2014/main" id="{D51BAF3A-FB12-3348-ECA8-8158DA53E0A5}"/>
                </a:ext>
              </a:extLst>
            </p:cNvPr>
            <p:cNvGrpSpPr/>
            <p:nvPr/>
          </p:nvGrpSpPr>
          <p:grpSpPr>
            <a:xfrm>
              <a:off x="18003154" y="7258468"/>
              <a:ext cx="1284171" cy="1114197"/>
              <a:chOff x="18003154" y="7258468"/>
              <a:chExt cx="1284171" cy="1114197"/>
            </a:xfrm>
            <a:noFill/>
          </p:grpSpPr>
          <p:sp>
            <p:nvSpPr>
              <p:cNvPr id="22" name="Freeform 712">
                <a:extLst>
                  <a:ext uri="{FF2B5EF4-FFF2-40B4-BE49-F238E27FC236}">
                    <a16:creationId xmlns:a16="http://schemas.microsoft.com/office/drawing/2014/main" id="{FDDEC85C-19DA-B507-067D-4ED5C9D07D93}"/>
                  </a:ext>
                </a:extLst>
              </p:cNvPr>
              <p:cNvSpPr/>
              <p:nvPr/>
            </p:nvSpPr>
            <p:spPr>
              <a:xfrm>
                <a:off x="18086560" y="7648257"/>
                <a:ext cx="984537" cy="724407"/>
              </a:xfrm>
              <a:custGeom>
                <a:avLst/>
                <a:gdLst>
                  <a:gd name="connsiteX0" fmla="*/ 984537 w 984537"/>
                  <a:gd name="connsiteY0" fmla="*/ 527477 h 724407"/>
                  <a:gd name="connsiteX1" fmla="*/ 817826 w 984537"/>
                  <a:gd name="connsiteY1" fmla="*/ 660994 h 724407"/>
                  <a:gd name="connsiteX2" fmla="*/ 613151 w 984537"/>
                  <a:gd name="connsiteY2" fmla="*/ 721984 h 724407"/>
                  <a:gd name="connsiteX3" fmla="*/ 391969 w 984537"/>
                  <a:gd name="connsiteY3" fmla="*/ 698907 h 724407"/>
                  <a:gd name="connsiteX4" fmla="*/ 197197 w 984537"/>
                  <a:gd name="connsiteY4" fmla="*/ 591763 h 724407"/>
                  <a:gd name="connsiteX5" fmla="*/ 63498 w 984537"/>
                  <a:gd name="connsiteY5" fmla="*/ 425278 h 724407"/>
                  <a:gd name="connsiteX6" fmla="*/ 2427 w 984537"/>
                  <a:gd name="connsiteY6" fmla="*/ 220880 h 724407"/>
                  <a:gd name="connsiteX7" fmla="*/ 25536 w 984537"/>
                  <a:gd name="connsiteY7" fmla="*/ 0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984537" y="527477"/>
                    </a:moveTo>
                    <a:cubicBezTo>
                      <a:pt x="938319" y="583521"/>
                      <a:pt x="880548" y="628027"/>
                      <a:pt x="817826" y="660994"/>
                    </a:cubicBezTo>
                    <a:cubicBezTo>
                      <a:pt x="755103" y="693962"/>
                      <a:pt x="684126" y="715390"/>
                      <a:pt x="613151" y="721984"/>
                    </a:cubicBezTo>
                    <a:cubicBezTo>
                      <a:pt x="540524" y="728578"/>
                      <a:pt x="466247" y="721984"/>
                      <a:pt x="391969" y="698907"/>
                    </a:cubicBezTo>
                    <a:cubicBezTo>
                      <a:pt x="317692" y="675830"/>
                      <a:pt x="253318" y="639566"/>
                      <a:pt x="197197" y="591763"/>
                    </a:cubicBezTo>
                    <a:cubicBezTo>
                      <a:pt x="141078" y="545609"/>
                      <a:pt x="96510" y="487916"/>
                      <a:pt x="63498" y="425278"/>
                    </a:cubicBezTo>
                    <a:cubicBezTo>
                      <a:pt x="30486" y="362641"/>
                      <a:pt x="9030" y="291761"/>
                      <a:pt x="2427" y="220880"/>
                    </a:cubicBezTo>
                    <a:cubicBezTo>
                      <a:pt x="-4176" y="148353"/>
                      <a:pt x="2427" y="74176"/>
                      <a:pt x="25536" y="0"/>
                    </a:cubicBezTo>
                  </a:path>
                </a:pathLst>
              </a:custGeom>
              <a:noFill/>
              <a:ln w="16501" cap="rnd">
                <a:solidFill>
                  <a:srgbClr val="000000"/>
                </a:solidFill>
                <a:prstDash val="solid"/>
                <a:round/>
              </a:ln>
            </p:spPr>
            <p:txBody>
              <a:bodyPr rtlCol="0" anchor="ctr"/>
              <a:lstStyle/>
              <a:p>
                <a:endParaRPr lang="en-US" sz="1799"/>
              </a:p>
            </p:txBody>
          </p:sp>
          <p:sp>
            <p:nvSpPr>
              <p:cNvPr id="27" name="Freeform 713">
                <a:extLst>
                  <a:ext uri="{FF2B5EF4-FFF2-40B4-BE49-F238E27FC236}">
                    <a16:creationId xmlns:a16="http://schemas.microsoft.com/office/drawing/2014/main" id="{D180DDFD-1C7A-C444-E678-C9B0C6CCB7D9}"/>
                  </a:ext>
                </a:extLst>
              </p:cNvPr>
              <p:cNvSpPr/>
              <p:nvPr/>
            </p:nvSpPr>
            <p:spPr>
              <a:xfrm>
                <a:off x="18217733" y="7258468"/>
                <a:ext cx="984537" cy="724407"/>
              </a:xfrm>
              <a:custGeom>
                <a:avLst/>
                <a:gdLst>
                  <a:gd name="connsiteX0" fmla="*/ 0 w 984537"/>
                  <a:gd name="connsiteY0" fmla="*/ 196930 h 724407"/>
                  <a:gd name="connsiteX1" fmla="*/ 166713 w 984537"/>
                  <a:gd name="connsiteY1" fmla="*/ 63413 h 724407"/>
                  <a:gd name="connsiteX2" fmla="*/ 371386 w 984537"/>
                  <a:gd name="connsiteY2" fmla="*/ 2423 h 724407"/>
                  <a:gd name="connsiteX3" fmla="*/ 592568 w 984537"/>
                  <a:gd name="connsiteY3" fmla="*/ 25500 h 724407"/>
                  <a:gd name="connsiteX4" fmla="*/ 787340 w 984537"/>
                  <a:gd name="connsiteY4" fmla="*/ 132644 h 724407"/>
                  <a:gd name="connsiteX5" fmla="*/ 921039 w 984537"/>
                  <a:gd name="connsiteY5" fmla="*/ 299129 h 724407"/>
                  <a:gd name="connsiteX6" fmla="*/ 982110 w 984537"/>
                  <a:gd name="connsiteY6" fmla="*/ 503526 h 724407"/>
                  <a:gd name="connsiteX7" fmla="*/ 959003 w 984537"/>
                  <a:gd name="connsiteY7" fmla="*/ 724408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0" y="196930"/>
                    </a:moveTo>
                    <a:cubicBezTo>
                      <a:pt x="46218" y="140886"/>
                      <a:pt x="103989" y="96381"/>
                      <a:pt x="166713" y="63413"/>
                    </a:cubicBezTo>
                    <a:cubicBezTo>
                      <a:pt x="229435" y="30446"/>
                      <a:pt x="300411" y="9016"/>
                      <a:pt x="371386" y="2423"/>
                    </a:cubicBezTo>
                    <a:cubicBezTo>
                      <a:pt x="444013" y="-4170"/>
                      <a:pt x="518291" y="2423"/>
                      <a:pt x="592568" y="25500"/>
                    </a:cubicBezTo>
                    <a:cubicBezTo>
                      <a:pt x="666845" y="48578"/>
                      <a:pt x="731219" y="84842"/>
                      <a:pt x="787340" y="132644"/>
                    </a:cubicBezTo>
                    <a:cubicBezTo>
                      <a:pt x="843461" y="180447"/>
                      <a:pt x="888027" y="236492"/>
                      <a:pt x="921039" y="299129"/>
                    </a:cubicBezTo>
                    <a:cubicBezTo>
                      <a:pt x="954051" y="361767"/>
                      <a:pt x="975510" y="432647"/>
                      <a:pt x="982110" y="503526"/>
                    </a:cubicBezTo>
                    <a:cubicBezTo>
                      <a:pt x="988713" y="576055"/>
                      <a:pt x="982110" y="650231"/>
                      <a:pt x="959003" y="724408"/>
                    </a:cubicBezTo>
                  </a:path>
                </a:pathLst>
              </a:custGeom>
              <a:noFill/>
              <a:ln w="16501" cap="rnd">
                <a:solidFill>
                  <a:srgbClr val="000000"/>
                </a:solidFill>
                <a:prstDash val="solid"/>
                <a:round/>
              </a:ln>
            </p:spPr>
            <p:txBody>
              <a:bodyPr rtlCol="0" anchor="ctr"/>
              <a:lstStyle/>
              <a:p>
                <a:endParaRPr lang="en-US" sz="1799"/>
              </a:p>
            </p:txBody>
          </p:sp>
          <p:sp>
            <p:nvSpPr>
              <p:cNvPr id="28" name="Freeform 714">
                <a:extLst>
                  <a:ext uri="{FF2B5EF4-FFF2-40B4-BE49-F238E27FC236}">
                    <a16:creationId xmlns:a16="http://schemas.microsoft.com/office/drawing/2014/main" id="{11CDC3EC-758F-7E40-3B9B-378BC30299D7}"/>
                  </a:ext>
                </a:extLst>
              </p:cNvPr>
              <p:cNvSpPr/>
              <p:nvPr/>
            </p:nvSpPr>
            <p:spPr>
              <a:xfrm>
                <a:off x="18003154" y="7648257"/>
                <a:ext cx="168362" cy="128572"/>
              </a:xfrm>
              <a:custGeom>
                <a:avLst/>
                <a:gdLst>
                  <a:gd name="connsiteX0" fmla="*/ 0 w 168362"/>
                  <a:gd name="connsiteY0" fmla="*/ 92308 h 128572"/>
                  <a:gd name="connsiteX1" fmla="*/ 108942 w 168362"/>
                  <a:gd name="connsiteY1" fmla="*/ 0 h 128572"/>
                  <a:gd name="connsiteX2" fmla="*/ 168363 w 168362"/>
                  <a:gd name="connsiteY2" fmla="*/ 128572 h 128572"/>
                </a:gdLst>
                <a:ahLst/>
                <a:cxnLst>
                  <a:cxn ang="0">
                    <a:pos x="connsiteX0" y="connsiteY0"/>
                  </a:cxn>
                  <a:cxn ang="0">
                    <a:pos x="connsiteX1" y="connsiteY1"/>
                  </a:cxn>
                  <a:cxn ang="0">
                    <a:pos x="connsiteX2" y="connsiteY2"/>
                  </a:cxn>
                </a:cxnLst>
                <a:rect l="l" t="t" r="r" b="b"/>
                <a:pathLst>
                  <a:path w="168362" h="128572">
                    <a:moveTo>
                      <a:pt x="0" y="92308"/>
                    </a:moveTo>
                    <a:lnTo>
                      <a:pt x="108942" y="0"/>
                    </a:lnTo>
                    <a:lnTo>
                      <a:pt x="168363" y="128572"/>
                    </a:lnTo>
                  </a:path>
                </a:pathLst>
              </a:custGeom>
              <a:noFill/>
              <a:ln w="16501" cap="rnd">
                <a:solidFill>
                  <a:srgbClr val="000000"/>
                </a:solidFill>
                <a:prstDash val="solid"/>
                <a:round/>
              </a:ln>
            </p:spPr>
            <p:txBody>
              <a:bodyPr rtlCol="0" anchor="ctr"/>
              <a:lstStyle/>
              <a:p>
                <a:endParaRPr lang="en-US" sz="1799"/>
              </a:p>
            </p:txBody>
          </p:sp>
          <p:sp>
            <p:nvSpPr>
              <p:cNvPr id="29" name="Freeform 715">
                <a:extLst>
                  <a:ext uri="{FF2B5EF4-FFF2-40B4-BE49-F238E27FC236}">
                    <a16:creationId xmlns:a16="http://schemas.microsoft.com/office/drawing/2014/main" id="{14C1E4BD-987D-AE94-193C-214709A6E96B}"/>
                  </a:ext>
                </a:extLst>
              </p:cNvPr>
              <p:cNvSpPr/>
              <p:nvPr/>
            </p:nvSpPr>
            <p:spPr>
              <a:xfrm>
                <a:off x="19117313" y="7852654"/>
                <a:ext cx="170013" cy="128573"/>
              </a:xfrm>
              <a:custGeom>
                <a:avLst/>
                <a:gdLst>
                  <a:gd name="connsiteX0" fmla="*/ 170013 w 170013"/>
                  <a:gd name="connsiteY0" fmla="*/ 37913 h 128573"/>
                  <a:gd name="connsiteX1" fmla="*/ 61074 w 170013"/>
                  <a:gd name="connsiteY1" fmla="*/ 128573 h 128573"/>
                  <a:gd name="connsiteX2" fmla="*/ 0 w 170013"/>
                  <a:gd name="connsiteY2" fmla="*/ 0 h 128573"/>
                </a:gdLst>
                <a:ahLst/>
                <a:cxnLst>
                  <a:cxn ang="0">
                    <a:pos x="connsiteX0" y="connsiteY0"/>
                  </a:cxn>
                  <a:cxn ang="0">
                    <a:pos x="connsiteX1" y="connsiteY1"/>
                  </a:cxn>
                  <a:cxn ang="0">
                    <a:pos x="connsiteX2" y="connsiteY2"/>
                  </a:cxn>
                </a:cxnLst>
                <a:rect l="l" t="t" r="r" b="b"/>
                <a:pathLst>
                  <a:path w="170013" h="128573">
                    <a:moveTo>
                      <a:pt x="170013" y="37913"/>
                    </a:moveTo>
                    <a:lnTo>
                      <a:pt x="61074" y="128573"/>
                    </a:lnTo>
                    <a:lnTo>
                      <a:pt x="0" y="0"/>
                    </a:lnTo>
                  </a:path>
                </a:pathLst>
              </a:custGeom>
              <a:noFill/>
              <a:ln w="16501" cap="rnd">
                <a:solidFill>
                  <a:srgbClr val="000000"/>
                </a:solidFill>
                <a:prstDash val="solid"/>
                <a:round/>
              </a:ln>
            </p:spPr>
            <p:txBody>
              <a:bodyPr rtlCol="0" anchor="ctr"/>
              <a:lstStyle/>
              <a:p>
                <a:endParaRPr lang="en-US" sz="1799"/>
              </a:p>
            </p:txBody>
          </p:sp>
        </p:grpSp>
        <p:grpSp>
          <p:nvGrpSpPr>
            <p:cNvPr id="9" name="Graphic 503">
              <a:extLst>
                <a:ext uri="{FF2B5EF4-FFF2-40B4-BE49-F238E27FC236}">
                  <a16:creationId xmlns:a16="http://schemas.microsoft.com/office/drawing/2014/main" id="{798055BD-6949-4B5C-ACA8-AFE5CCD089C2}"/>
                </a:ext>
              </a:extLst>
            </p:cNvPr>
            <p:cNvGrpSpPr/>
            <p:nvPr/>
          </p:nvGrpSpPr>
          <p:grpSpPr>
            <a:xfrm>
              <a:off x="18336955" y="7366386"/>
              <a:ext cx="586711" cy="895357"/>
              <a:chOff x="18336955" y="7366386"/>
              <a:chExt cx="586711" cy="895357"/>
            </a:xfrm>
          </p:grpSpPr>
          <p:sp>
            <p:nvSpPr>
              <p:cNvPr id="10" name="Freeform 717">
                <a:extLst>
                  <a:ext uri="{FF2B5EF4-FFF2-40B4-BE49-F238E27FC236}">
                    <a16:creationId xmlns:a16="http://schemas.microsoft.com/office/drawing/2014/main" id="{134C235D-B230-2638-7D27-2DCBA2907AF7}"/>
                  </a:ext>
                </a:extLst>
              </p:cNvPr>
              <p:cNvSpPr/>
              <p:nvPr/>
            </p:nvSpPr>
            <p:spPr>
              <a:xfrm>
                <a:off x="18524798" y="7588915"/>
                <a:ext cx="191366" cy="303299"/>
              </a:xfrm>
              <a:custGeom>
                <a:avLst/>
                <a:gdLst>
                  <a:gd name="connsiteX0" fmla="*/ 95683 w 191366"/>
                  <a:gd name="connsiteY0" fmla="*/ 0 h 303299"/>
                  <a:gd name="connsiteX1" fmla="*/ 18105 w 191366"/>
                  <a:gd name="connsiteY1" fmla="*/ 145057 h 303299"/>
                  <a:gd name="connsiteX2" fmla="*/ 13152 w 191366"/>
                  <a:gd name="connsiteY2" fmla="*/ 258794 h 303299"/>
                  <a:gd name="connsiteX3" fmla="*/ 95683 w 191366"/>
                  <a:gd name="connsiteY3" fmla="*/ 303300 h 303299"/>
                  <a:gd name="connsiteX4" fmla="*/ 178213 w 191366"/>
                  <a:gd name="connsiteY4" fmla="*/ 258794 h 303299"/>
                  <a:gd name="connsiteX5" fmla="*/ 173262 w 191366"/>
                  <a:gd name="connsiteY5" fmla="*/ 145057 h 303299"/>
                  <a:gd name="connsiteX6" fmla="*/ 95683 w 191366"/>
                  <a:gd name="connsiteY6" fmla="*/ 0 h 3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6" h="303299">
                    <a:moveTo>
                      <a:pt x="95683" y="0"/>
                    </a:moveTo>
                    <a:cubicBezTo>
                      <a:pt x="84129" y="24725"/>
                      <a:pt x="59370" y="70881"/>
                      <a:pt x="18105" y="145057"/>
                    </a:cubicBezTo>
                    <a:cubicBezTo>
                      <a:pt x="-3354" y="182969"/>
                      <a:pt x="-6654" y="225826"/>
                      <a:pt x="13152" y="258794"/>
                    </a:cubicBezTo>
                    <a:cubicBezTo>
                      <a:pt x="29658" y="286816"/>
                      <a:pt x="59370" y="303300"/>
                      <a:pt x="95683" y="303300"/>
                    </a:cubicBezTo>
                    <a:cubicBezTo>
                      <a:pt x="131997" y="303300"/>
                      <a:pt x="161707" y="286816"/>
                      <a:pt x="178213" y="258794"/>
                    </a:cubicBezTo>
                    <a:cubicBezTo>
                      <a:pt x="198021" y="225826"/>
                      <a:pt x="194719" y="182969"/>
                      <a:pt x="173262" y="145057"/>
                    </a:cubicBezTo>
                    <a:cubicBezTo>
                      <a:pt x="131997" y="72529"/>
                      <a:pt x="107238" y="26374"/>
                      <a:pt x="95683" y="0"/>
                    </a:cubicBezTo>
                    <a:close/>
                  </a:path>
                </a:pathLst>
              </a:custGeom>
              <a:solidFill>
                <a:srgbClr val="00B0F0"/>
              </a:solidFill>
              <a:ln w="16501" cap="rnd">
                <a:solidFill>
                  <a:srgbClr val="000000"/>
                </a:solidFill>
                <a:prstDash val="solid"/>
                <a:miter/>
              </a:ln>
            </p:spPr>
            <p:txBody>
              <a:bodyPr rtlCol="0" anchor="ctr"/>
              <a:lstStyle/>
              <a:p>
                <a:endParaRPr lang="en-US" sz="1799"/>
              </a:p>
            </p:txBody>
          </p:sp>
          <p:sp>
            <p:nvSpPr>
              <p:cNvPr id="11" name="Freeform 718">
                <a:extLst>
                  <a:ext uri="{FF2B5EF4-FFF2-40B4-BE49-F238E27FC236}">
                    <a16:creationId xmlns:a16="http://schemas.microsoft.com/office/drawing/2014/main" id="{2C0C193E-61BE-405D-800A-8AB82EFA5D36}"/>
                  </a:ext>
                </a:extLst>
              </p:cNvPr>
              <p:cNvSpPr/>
              <p:nvPr/>
            </p:nvSpPr>
            <p:spPr>
              <a:xfrm>
                <a:off x="18687032" y="7366386"/>
                <a:ext cx="117790" cy="187914"/>
              </a:xfrm>
              <a:custGeom>
                <a:avLst/>
                <a:gdLst>
                  <a:gd name="connsiteX0" fmla="*/ 58894 w 117790"/>
                  <a:gd name="connsiteY0" fmla="*/ 0 h 187914"/>
                  <a:gd name="connsiteX1" fmla="*/ 11029 w 117790"/>
                  <a:gd name="connsiteY1" fmla="*/ 89012 h 187914"/>
                  <a:gd name="connsiteX2" fmla="*/ 7726 w 117790"/>
                  <a:gd name="connsiteY2" fmla="*/ 159892 h 187914"/>
                  <a:gd name="connsiteX3" fmla="*/ 58894 w 117790"/>
                  <a:gd name="connsiteY3" fmla="*/ 187914 h 187914"/>
                  <a:gd name="connsiteX4" fmla="*/ 110065 w 117790"/>
                  <a:gd name="connsiteY4" fmla="*/ 159892 h 187914"/>
                  <a:gd name="connsiteX5" fmla="*/ 106762 w 117790"/>
                  <a:gd name="connsiteY5" fmla="*/ 89012 h 187914"/>
                  <a:gd name="connsiteX6" fmla="*/ 58894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4" y="0"/>
                    </a:moveTo>
                    <a:cubicBezTo>
                      <a:pt x="50641" y="14836"/>
                      <a:pt x="35788" y="44506"/>
                      <a:pt x="11029" y="89012"/>
                    </a:cubicBezTo>
                    <a:cubicBezTo>
                      <a:pt x="-2177" y="113738"/>
                      <a:pt x="-3827" y="140111"/>
                      <a:pt x="7726" y="159892"/>
                    </a:cubicBezTo>
                    <a:cubicBezTo>
                      <a:pt x="17629" y="178024"/>
                      <a:pt x="37438" y="187914"/>
                      <a:pt x="58894" y="187914"/>
                    </a:cubicBezTo>
                    <a:cubicBezTo>
                      <a:pt x="80353" y="187914"/>
                      <a:pt x="100160" y="178024"/>
                      <a:pt x="110065" y="159892"/>
                    </a:cubicBezTo>
                    <a:cubicBezTo>
                      <a:pt x="121618" y="140111"/>
                      <a:pt x="119968" y="113738"/>
                      <a:pt x="106762" y="89012"/>
                    </a:cubicBezTo>
                    <a:cubicBezTo>
                      <a:pt x="80353" y="44506"/>
                      <a:pt x="65497" y="14836"/>
                      <a:pt x="58894" y="0"/>
                    </a:cubicBezTo>
                    <a:close/>
                  </a:path>
                </a:pathLst>
              </a:custGeom>
              <a:solidFill>
                <a:srgbClr val="00B0F0"/>
              </a:solidFill>
              <a:ln w="16501" cap="rnd">
                <a:solidFill>
                  <a:srgbClr val="000000"/>
                </a:solidFill>
                <a:prstDash val="solid"/>
                <a:miter/>
              </a:ln>
            </p:spPr>
            <p:txBody>
              <a:bodyPr rtlCol="0" anchor="ctr"/>
              <a:lstStyle/>
              <a:p>
                <a:endParaRPr lang="en-US" sz="1799"/>
              </a:p>
            </p:txBody>
          </p:sp>
          <p:sp>
            <p:nvSpPr>
              <p:cNvPr id="12" name="Freeform 719">
                <a:extLst>
                  <a:ext uri="{FF2B5EF4-FFF2-40B4-BE49-F238E27FC236}">
                    <a16:creationId xmlns:a16="http://schemas.microsoft.com/office/drawing/2014/main" id="{46053163-9325-C602-D35A-4EB1F4A353E7}"/>
                  </a:ext>
                </a:extLst>
              </p:cNvPr>
              <p:cNvSpPr/>
              <p:nvPr/>
            </p:nvSpPr>
            <p:spPr>
              <a:xfrm>
                <a:off x="18805875" y="7588915"/>
                <a:ext cx="117790" cy="187914"/>
              </a:xfrm>
              <a:custGeom>
                <a:avLst/>
                <a:gdLst>
                  <a:gd name="connsiteX0" fmla="*/ 58896 w 117790"/>
                  <a:gd name="connsiteY0" fmla="*/ 0 h 187914"/>
                  <a:gd name="connsiteX1" fmla="*/ 11028 w 117790"/>
                  <a:gd name="connsiteY1" fmla="*/ 89012 h 187914"/>
                  <a:gd name="connsiteX2" fmla="*/ 7728 w 117790"/>
                  <a:gd name="connsiteY2" fmla="*/ 159892 h 187914"/>
                  <a:gd name="connsiteX3" fmla="*/ 58896 w 117790"/>
                  <a:gd name="connsiteY3" fmla="*/ 187914 h 187914"/>
                  <a:gd name="connsiteX4" fmla="*/ 110065 w 117790"/>
                  <a:gd name="connsiteY4" fmla="*/ 159892 h 187914"/>
                  <a:gd name="connsiteX5" fmla="*/ 106764 w 117790"/>
                  <a:gd name="connsiteY5" fmla="*/ 89012 h 187914"/>
                  <a:gd name="connsiteX6" fmla="*/ 58896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6" y="0"/>
                    </a:moveTo>
                    <a:cubicBezTo>
                      <a:pt x="50643" y="14836"/>
                      <a:pt x="35787" y="44506"/>
                      <a:pt x="11028" y="89012"/>
                    </a:cubicBezTo>
                    <a:cubicBezTo>
                      <a:pt x="-2177" y="113738"/>
                      <a:pt x="-3828" y="140111"/>
                      <a:pt x="7728" y="159892"/>
                    </a:cubicBezTo>
                    <a:cubicBezTo>
                      <a:pt x="17631" y="178024"/>
                      <a:pt x="37437" y="187914"/>
                      <a:pt x="58896" y="187914"/>
                    </a:cubicBezTo>
                    <a:cubicBezTo>
                      <a:pt x="80353" y="187914"/>
                      <a:pt x="100161" y="178024"/>
                      <a:pt x="110065" y="159892"/>
                    </a:cubicBezTo>
                    <a:cubicBezTo>
                      <a:pt x="121618" y="140111"/>
                      <a:pt x="119968" y="113738"/>
                      <a:pt x="106764" y="89012"/>
                    </a:cubicBezTo>
                    <a:cubicBezTo>
                      <a:pt x="80353" y="42858"/>
                      <a:pt x="65499" y="14836"/>
                      <a:pt x="58896" y="0"/>
                    </a:cubicBezTo>
                    <a:close/>
                  </a:path>
                </a:pathLst>
              </a:custGeom>
              <a:solidFill>
                <a:srgbClr val="00B0F0"/>
              </a:solidFill>
              <a:ln w="16501" cap="rnd">
                <a:solidFill>
                  <a:srgbClr val="000000"/>
                </a:solidFill>
                <a:prstDash val="solid"/>
                <a:miter/>
              </a:ln>
            </p:spPr>
            <p:txBody>
              <a:bodyPr rtlCol="0" anchor="ctr"/>
              <a:lstStyle/>
              <a:p>
                <a:endParaRPr lang="en-US" sz="1799"/>
              </a:p>
            </p:txBody>
          </p:sp>
          <p:sp>
            <p:nvSpPr>
              <p:cNvPr id="13" name="Freeform 720">
                <a:extLst>
                  <a:ext uri="{FF2B5EF4-FFF2-40B4-BE49-F238E27FC236}">
                    <a16:creationId xmlns:a16="http://schemas.microsoft.com/office/drawing/2014/main" id="{9B80E659-6073-7AF4-147C-01911F47E7F0}"/>
                  </a:ext>
                </a:extLst>
              </p:cNvPr>
              <p:cNvSpPr/>
              <p:nvPr/>
            </p:nvSpPr>
            <p:spPr>
              <a:xfrm>
                <a:off x="18336955" y="7478476"/>
                <a:ext cx="137895" cy="219232"/>
              </a:xfrm>
              <a:custGeom>
                <a:avLst/>
                <a:gdLst>
                  <a:gd name="connsiteX0" fmla="*/ 68948 w 137895"/>
                  <a:gd name="connsiteY0" fmla="*/ 0 h 219232"/>
                  <a:gd name="connsiteX1" fmla="*/ 12827 w 137895"/>
                  <a:gd name="connsiteY1" fmla="*/ 103847 h 219232"/>
                  <a:gd name="connsiteX2" fmla="*/ 9526 w 137895"/>
                  <a:gd name="connsiteY2" fmla="*/ 186265 h 219232"/>
                  <a:gd name="connsiteX3" fmla="*/ 68948 w 137895"/>
                  <a:gd name="connsiteY3" fmla="*/ 219232 h 219232"/>
                  <a:gd name="connsiteX4" fmla="*/ 128369 w 137895"/>
                  <a:gd name="connsiteY4" fmla="*/ 186265 h 219232"/>
                  <a:gd name="connsiteX5" fmla="*/ 125069 w 137895"/>
                  <a:gd name="connsiteY5" fmla="*/ 103847 h 219232"/>
                  <a:gd name="connsiteX6" fmla="*/ 68948 w 137895"/>
                  <a:gd name="connsiteY6" fmla="*/ 0 h 21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95" h="219232">
                    <a:moveTo>
                      <a:pt x="68948" y="0"/>
                    </a:moveTo>
                    <a:cubicBezTo>
                      <a:pt x="60695" y="18132"/>
                      <a:pt x="42538" y="51099"/>
                      <a:pt x="12827" y="103847"/>
                    </a:cubicBezTo>
                    <a:cubicBezTo>
                      <a:pt x="-3680" y="131869"/>
                      <a:pt x="-3680" y="161540"/>
                      <a:pt x="9526" y="186265"/>
                    </a:cubicBezTo>
                    <a:cubicBezTo>
                      <a:pt x="21080" y="207694"/>
                      <a:pt x="42538" y="219232"/>
                      <a:pt x="68948" y="219232"/>
                    </a:cubicBezTo>
                    <a:cubicBezTo>
                      <a:pt x="95357" y="219232"/>
                      <a:pt x="116815" y="207694"/>
                      <a:pt x="128369" y="186265"/>
                    </a:cubicBezTo>
                    <a:cubicBezTo>
                      <a:pt x="141575" y="163188"/>
                      <a:pt x="141575" y="131869"/>
                      <a:pt x="125069" y="103847"/>
                    </a:cubicBezTo>
                    <a:cubicBezTo>
                      <a:pt x="95357" y="51099"/>
                      <a:pt x="77201" y="18132"/>
                      <a:pt x="68948" y="0"/>
                    </a:cubicBezTo>
                    <a:close/>
                  </a:path>
                </a:pathLst>
              </a:custGeom>
              <a:solidFill>
                <a:srgbClr val="00B0F0"/>
              </a:solidFill>
              <a:ln w="16501" cap="rnd">
                <a:solidFill>
                  <a:srgbClr val="000000"/>
                </a:solidFill>
                <a:prstDash val="solid"/>
                <a:miter/>
              </a:ln>
            </p:spPr>
            <p:txBody>
              <a:bodyPr rtlCol="0" anchor="ctr"/>
              <a:lstStyle/>
              <a:p>
                <a:endParaRPr lang="en-US" sz="1799"/>
              </a:p>
            </p:txBody>
          </p:sp>
          <p:grpSp>
            <p:nvGrpSpPr>
              <p:cNvPr id="14" name="Graphic 503">
                <a:extLst>
                  <a:ext uri="{FF2B5EF4-FFF2-40B4-BE49-F238E27FC236}">
                    <a16:creationId xmlns:a16="http://schemas.microsoft.com/office/drawing/2014/main" id="{0D4017B2-E1BF-D846-7598-A95E9D4E01DD}"/>
                  </a:ext>
                </a:extLst>
              </p:cNvPr>
              <p:cNvGrpSpPr/>
              <p:nvPr/>
            </p:nvGrpSpPr>
            <p:grpSpPr>
              <a:xfrm>
                <a:off x="18394054" y="7891844"/>
                <a:ext cx="492468" cy="369898"/>
                <a:chOff x="18394054" y="7891844"/>
                <a:chExt cx="492468" cy="369898"/>
              </a:xfrm>
            </p:grpSpPr>
            <p:grpSp>
              <p:nvGrpSpPr>
                <p:cNvPr id="15" name="Graphic 503">
                  <a:extLst>
                    <a:ext uri="{FF2B5EF4-FFF2-40B4-BE49-F238E27FC236}">
                      <a16:creationId xmlns:a16="http://schemas.microsoft.com/office/drawing/2014/main" id="{85DA32A4-C3E8-FAF7-5718-DA75B1ED7DF1}"/>
                    </a:ext>
                  </a:extLst>
                </p:cNvPr>
                <p:cNvGrpSpPr/>
                <p:nvPr/>
              </p:nvGrpSpPr>
              <p:grpSpPr>
                <a:xfrm>
                  <a:off x="18569018" y="7891844"/>
                  <a:ext cx="317504" cy="317150"/>
                  <a:chOff x="18569018" y="7891844"/>
                  <a:chExt cx="317504" cy="317150"/>
                </a:xfrm>
                <a:noFill/>
              </p:grpSpPr>
              <p:sp>
                <p:nvSpPr>
                  <p:cNvPr id="19" name="Freeform 723">
                    <a:extLst>
                      <a:ext uri="{FF2B5EF4-FFF2-40B4-BE49-F238E27FC236}">
                        <a16:creationId xmlns:a16="http://schemas.microsoft.com/office/drawing/2014/main" id="{68D7F56C-78E9-1BB0-D6A4-019BB510D9F2}"/>
                      </a:ext>
                    </a:extLst>
                  </p:cNvPr>
                  <p:cNvSpPr/>
                  <p:nvPr/>
                </p:nvSpPr>
                <p:spPr>
                  <a:xfrm>
                    <a:off x="18569018" y="7891844"/>
                    <a:ext cx="317504" cy="317150"/>
                  </a:xfrm>
                  <a:custGeom>
                    <a:avLst/>
                    <a:gdLst>
                      <a:gd name="connsiteX0" fmla="*/ 234680 w 317504"/>
                      <a:gd name="connsiteY0" fmla="*/ 234439 h 317150"/>
                      <a:gd name="connsiteX1" fmla="*/ 1945 w 317504"/>
                      <a:gd name="connsiteY1" fmla="*/ 315208 h 317150"/>
                      <a:gd name="connsiteX2" fmla="*/ 82825 w 317504"/>
                      <a:gd name="connsiteY2" fmla="*/ 82789 h 317150"/>
                      <a:gd name="connsiteX3" fmla="*/ 315560 w 317504"/>
                      <a:gd name="connsiteY3" fmla="*/ 2019 h 317150"/>
                      <a:gd name="connsiteX4" fmla="*/ 234680 w 317504"/>
                      <a:gd name="connsiteY4" fmla="*/ 234439 h 31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150">
                        <a:moveTo>
                          <a:pt x="234680" y="234439"/>
                        </a:moveTo>
                        <a:cubicBezTo>
                          <a:pt x="171958" y="297077"/>
                          <a:pt x="84475" y="325099"/>
                          <a:pt x="1945" y="315208"/>
                        </a:cubicBezTo>
                        <a:cubicBezTo>
                          <a:pt x="-7958" y="232790"/>
                          <a:pt x="20101" y="147076"/>
                          <a:pt x="82825" y="82789"/>
                        </a:cubicBezTo>
                        <a:cubicBezTo>
                          <a:pt x="145549" y="18502"/>
                          <a:pt x="233030" y="-7871"/>
                          <a:pt x="315560" y="2019"/>
                        </a:cubicBezTo>
                        <a:cubicBezTo>
                          <a:pt x="325463" y="84437"/>
                          <a:pt x="297404" y="170152"/>
                          <a:pt x="234680" y="234439"/>
                        </a:cubicBezTo>
                        <a:close/>
                      </a:path>
                    </a:pathLst>
                  </a:custGeom>
                  <a:solidFill>
                    <a:srgbClr val="3FB5A1"/>
                  </a:solidFill>
                  <a:ln w="16501" cap="rnd">
                    <a:solidFill>
                      <a:srgbClr val="000000"/>
                    </a:solidFill>
                    <a:prstDash val="solid"/>
                    <a:miter/>
                  </a:ln>
                </p:spPr>
                <p:txBody>
                  <a:bodyPr rtlCol="0" anchor="ctr"/>
                  <a:lstStyle/>
                  <a:p>
                    <a:endParaRPr lang="en-US" sz="1799"/>
                  </a:p>
                </p:txBody>
              </p:sp>
              <p:sp>
                <p:nvSpPr>
                  <p:cNvPr id="20" name="Freeform 724">
                    <a:extLst>
                      <a:ext uri="{FF2B5EF4-FFF2-40B4-BE49-F238E27FC236}">
                        <a16:creationId xmlns:a16="http://schemas.microsoft.com/office/drawing/2014/main" id="{38FA25E2-E0E0-E1B8-0724-AC9A8F706DEF}"/>
                      </a:ext>
                    </a:extLst>
                  </p:cNvPr>
                  <p:cNvSpPr/>
                  <p:nvPr/>
                </p:nvSpPr>
                <p:spPr>
                  <a:xfrm>
                    <a:off x="18570963" y="8032326"/>
                    <a:ext cx="174964" cy="174726"/>
                  </a:xfrm>
                  <a:custGeom>
                    <a:avLst/>
                    <a:gdLst>
                      <a:gd name="connsiteX0" fmla="*/ 174963 w 174964"/>
                      <a:gd name="connsiteY0" fmla="*/ 0 h 174726"/>
                      <a:gd name="connsiteX1" fmla="*/ 0 w 174964"/>
                      <a:gd name="connsiteY1" fmla="*/ 174726 h 174726"/>
                    </a:gdLst>
                    <a:ahLst/>
                    <a:cxnLst>
                      <a:cxn ang="0">
                        <a:pos x="connsiteX0" y="connsiteY0"/>
                      </a:cxn>
                      <a:cxn ang="0">
                        <a:pos x="connsiteX1" y="connsiteY1"/>
                      </a:cxn>
                    </a:cxnLst>
                    <a:rect l="l" t="t" r="r" b="b"/>
                    <a:pathLst>
                      <a:path w="174964" h="174726">
                        <a:moveTo>
                          <a:pt x="174963" y="0"/>
                        </a:moveTo>
                        <a:lnTo>
                          <a:pt x="0" y="174726"/>
                        </a:lnTo>
                      </a:path>
                    </a:pathLst>
                  </a:custGeom>
                  <a:ln w="16501" cap="rnd">
                    <a:solidFill>
                      <a:srgbClr val="000000"/>
                    </a:solidFill>
                    <a:prstDash val="solid"/>
                    <a:miter/>
                  </a:ln>
                </p:spPr>
                <p:txBody>
                  <a:bodyPr rtlCol="0" anchor="ctr"/>
                  <a:lstStyle/>
                  <a:p>
                    <a:endParaRPr lang="en-US" sz="1799"/>
                  </a:p>
                </p:txBody>
              </p:sp>
            </p:grpSp>
            <p:grpSp>
              <p:nvGrpSpPr>
                <p:cNvPr id="16" name="Graphic 503">
                  <a:extLst>
                    <a:ext uri="{FF2B5EF4-FFF2-40B4-BE49-F238E27FC236}">
                      <a16:creationId xmlns:a16="http://schemas.microsoft.com/office/drawing/2014/main" id="{DB5B47EA-0A77-B157-B682-D2064B6D52BD}"/>
                    </a:ext>
                  </a:extLst>
                </p:cNvPr>
                <p:cNvGrpSpPr/>
                <p:nvPr/>
              </p:nvGrpSpPr>
              <p:grpSpPr>
                <a:xfrm>
                  <a:off x="18394054" y="7944669"/>
                  <a:ext cx="317504" cy="317074"/>
                  <a:chOff x="18394054" y="7944669"/>
                  <a:chExt cx="317504" cy="317074"/>
                </a:xfrm>
                <a:solidFill>
                  <a:srgbClr val="FFFFFF"/>
                </a:solidFill>
              </p:grpSpPr>
              <p:sp>
                <p:nvSpPr>
                  <p:cNvPr id="17" name="Freeform 726">
                    <a:extLst>
                      <a:ext uri="{FF2B5EF4-FFF2-40B4-BE49-F238E27FC236}">
                        <a16:creationId xmlns:a16="http://schemas.microsoft.com/office/drawing/2014/main" id="{45E4FCE0-6A21-401E-91C5-465794C79218}"/>
                      </a:ext>
                    </a:extLst>
                  </p:cNvPr>
                  <p:cNvSpPr/>
                  <p:nvPr/>
                </p:nvSpPr>
                <p:spPr>
                  <a:xfrm>
                    <a:off x="18394054" y="7944669"/>
                    <a:ext cx="317504" cy="317074"/>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FFFFFF"/>
                  </a:solidFill>
                  <a:ln w="16501" cap="rnd">
                    <a:solidFill>
                      <a:srgbClr val="000000"/>
                    </a:solidFill>
                    <a:prstDash val="solid"/>
                    <a:miter/>
                  </a:ln>
                </p:spPr>
                <p:txBody>
                  <a:bodyPr rtlCol="0" anchor="ctr"/>
                  <a:lstStyle/>
                  <a:p>
                    <a:endParaRPr lang="en-US" sz="1799"/>
                  </a:p>
                </p:txBody>
              </p:sp>
              <p:sp>
                <p:nvSpPr>
                  <p:cNvPr id="18" name="Freeform 727">
                    <a:extLst>
                      <a:ext uri="{FF2B5EF4-FFF2-40B4-BE49-F238E27FC236}">
                        <a16:creationId xmlns:a16="http://schemas.microsoft.com/office/drawing/2014/main" id="{E61BA467-7273-5E16-58E2-D8EA3315679D}"/>
                      </a:ext>
                    </a:extLst>
                  </p:cNvPr>
                  <p:cNvSpPr/>
                  <p:nvPr/>
                </p:nvSpPr>
                <p:spPr>
                  <a:xfrm>
                    <a:off x="18534650" y="8086722"/>
                    <a:ext cx="174964" cy="173078"/>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6501" cap="rnd">
                    <a:solidFill>
                      <a:srgbClr val="000000"/>
                    </a:solidFill>
                    <a:prstDash val="solid"/>
                    <a:miter/>
                  </a:ln>
                </p:spPr>
                <p:txBody>
                  <a:bodyPr rtlCol="0" anchor="ctr"/>
                  <a:lstStyle/>
                  <a:p>
                    <a:endParaRPr lang="en-US" sz="1799"/>
                  </a:p>
                </p:txBody>
              </p:sp>
            </p:grpSp>
          </p:grpSp>
        </p:grpSp>
      </p:grpSp>
      <p:grpSp>
        <p:nvGrpSpPr>
          <p:cNvPr id="30" name="Group 29">
            <a:extLst>
              <a:ext uri="{FF2B5EF4-FFF2-40B4-BE49-F238E27FC236}">
                <a16:creationId xmlns:a16="http://schemas.microsoft.com/office/drawing/2014/main" id="{8E203E3C-D97D-8DCA-DC2A-38F99DBF5CEB}"/>
              </a:ext>
            </a:extLst>
          </p:cNvPr>
          <p:cNvGrpSpPr/>
          <p:nvPr/>
        </p:nvGrpSpPr>
        <p:grpSpPr>
          <a:xfrm>
            <a:off x="7530676" y="8939"/>
            <a:ext cx="720674" cy="861774"/>
            <a:chOff x="1015048" y="996928"/>
            <a:chExt cx="1016952" cy="1216059"/>
          </a:xfrm>
        </p:grpSpPr>
        <p:sp>
          <p:nvSpPr>
            <p:cNvPr id="31" name="Oval 30">
              <a:extLst>
                <a:ext uri="{FF2B5EF4-FFF2-40B4-BE49-F238E27FC236}">
                  <a16:creationId xmlns:a16="http://schemas.microsoft.com/office/drawing/2014/main" id="{2CF15A39-654D-BFA1-1ED4-5504930FFD29}"/>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TextBox 31">
              <a:extLst>
                <a:ext uri="{FF2B5EF4-FFF2-40B4-BE49-F238E27FC236}">
                  <a16:creationId xmlns:a16="http://schemas.microsoft.com/office/drawing/2014/main" id="{25161487-CF6B-E5D1-9311-CA2C203C90A4}"/>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34" name="Graphic 33" descr="Postit Notes with solid fill">
            <a:extLst>
              <a:ext uri="{FF2B5EF4-FFF2-40B4-BE49-F238E27FC236}">
                <a16:creationId xmlns:a16="http://schemas.microsoft.com/office/drawing/2014/main" id="{2F257098-EDEC-0371-D103-AB43E0A891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568" y="5743575"/>
            <a:ext cx="914400" cy="914400"/>
          </a:xfrm>
          <a:prstGeom prst="rect">
            <a:avLst/>
          </a:prstGeom>
        </p:spPr>
      </p:pic>
    </p:spTree>
    <p:extLst>
      <p:ext uri="{BB962C8B-B14F-4D97-AF65-F5344CB8AC3E}">
        <p14:creationId xmlns:p14="http://schemas.microsoft.com/office/powerpoint/2010/main" val="2981652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3EE03-6DD1-D975-0B53-BD088A420946}"/>
            </a:ext>
          </a:extLst>
        </p:cNvPr>
        <p:cNvGrpSpPr/>
        <p:nvPr/>
      </p:nvGrpSpPr>
      <p:grpSpPr>
        <a:xfrm>
          <a:off x="0" y="0"/>
          <a:ext cx="0" cy="0"/>
          <a:chOff x="0" y="0"/>
          <a:chExt cx="0" cy="0"/>
        </a:xfrm>
      </p:grpSpPr>
      <p:sp>
        <p:nvSpPr>
          <p:cNvPr id="29" name="Flowchart: Alternate Process 28">
            <a:extLst>
              <a:ext uri="{FF2B5EF4-FFF2-40B4-BE49-F238E27FC236}">
                <a16:creationId xmlns:a16="http://schemas.microsoft.com/office/drawing/2014/main" id="{CC15E17C-50FB-2530-BE1D-9E66F806B3AF}"/>
              </a:ext>
            </a:extLst>
          </p:cNvPr>
          <p:cNvSpPr/>
          <p:nvPr/>
        </p:nvSpPr>
        <p:spPr>
          <a:xfrm>
            <a:off x="505173" y="5708322"/>
            <a:ext cx="11121574" cy="975785"/>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11388915-0F52-8039-886A-800DD8E317EF}"/>
              </a:ext>
            </a:extLst>
          </p:cNvPr>
          <p:cNvSpPr>
            <a:spLocks noGrp="1"/>
          </p:cNvSpPr>
          <p:nvPr>
            <p:ph type="body" sz="quarter" idx="16"/>
          </p:nvPr>
        </p:nvSpPr>
        <p:spPr>
          <a:xfrm>
            <a:off x="1934589" y="173891"/>
            <a:ext cx="10614687" cy="803654"/>
          </a:xfrm>
        </p:spPr>
        <p:txBody>
          <a:bodyPr/>
          <a:lstStyle/>
          <a:p>
            <a:r>
              <a:rPr lang="en-GB" sz="3800" b="1" dirty="0">
                <a:solidFill>
                  <a:srgbClr val="3FB5A1"/>
                </a:solidFill>
              </a:rPr>
              <a:t>Spurning 4 (A) </a:t>
            </a:r>
            <a:r>
              <a:rPr lang="en-GB" sz="2800" i="1" dirty="0"/>
              <a:t>Dæmisvar </a:t>
            </a:r>
          </a:p>
        </p:txBody>
      </p:sp>
      <p:sp>
        <p:nvSpPr>
          <p:cNvPr id="6" name="Text Placeholder 5">
            <a:extLst>
              <a:ext uri="{FF2B5EF4-FFF2-40B4-BE49-F238E27FC236}">
                <a16:creationId xmlns:a16="http://schemas.microsoft.com/office/drawing/2014/main" id="{22A8A034-8F55-086E-91FF-33D4D7ACB060}"/>
              </a:ext>
            </a:extLst>
          </p:cNvPr>
          <p:cNvSpPr>
            <a:spLocks noGrp="1"/>
          </p:cNvSpPr>
          <p:nvPr>
            <p:ph type="body" sz="quarter" idx="18"/>
          </p:nvPr>
        </p:nvSpPr>
        <p:spPr>
          <a:xfrm>
            <a:off x="1050159" y="993939"/>
            <a:ext cx="10614687" cy="803653"/>
          </a:xfrm>
        </p:spPr>
        <p:txBody>
          <a:bodyPr anchor="ctr"/>
          <a:lstStyle/>
          <a:p>
            <a:pPr algn="ctr">
              <a:spcBef>
                <a:spcPts val="0"/>
              </a:spcBef>
            </a:pPr>
            <a:r>
              <a:rPr lang="en-US" sz="2800" i="1" dirty="0">
                <a:solidFill>
                  <a:srgbClr val="FFFFFF"/>
                </a:solidFill>
              </a:rPr>
              <a:t>"Lýstu framkvæmanleika verkefnisins, fjárhagsáætlun og fjármögnun."</a:t>
            </a:r>
          </a:p>
        </p:txBody>
      </p:sp>
      <p:sp>
        <p:nvSpPr>
          <p:cNvPr id="21" name="Text Placeholder 5">
            <a:extLst>
              <a:ext uri="{FF2B5EF4-FFF2-40B4-BE49-F238E27FC236}">
                <a16:creationId xmlns:a16="http://schemas.microsoft.com/office/drawing/2014/main" id="{C96EDF1F-F92D-0388-A2B8-11F50D03D9D5}"/>
              </a:ext>
            </a:extLst>
          </p:cNvPr>
          <p:cNvSpPr txBox="1">
            <a:spLocks/>
          </p:cNvSpPr>
          <p:nvPr/>
        </p:nvSpPr>
        <p:spPr>
          <a:xfrm>
            <a:off x="1768911" y="2814558"/>
            <a:ext cx="9593004"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300" i="1" dirty="0">
                <a:solidFill>
                  <a:srgbClr val="494949"/>
                </a:solidFill>
              </a:rPr>
              <a:t>"Fjármálaspár okkar sýna arðsemi frá og með öðru ári. Jafnvel í lágmarkssenario (30% nýtingarhlutfalli) getum við staðið straum af rekstrarkostnaði. Við höfum skuldbindingu frá innlendum ferðaskipuleggjanda um að innifela glamping-ið okkar í pakkaferðum þeirra, sem mun auðvelda upphaflega markaðssköpun. </a:t>
            </a:r>
          </a:p>
          <a:p>
            <a:pPr marL="0" indent="0"/>
            <a:r>
              <a:rPr lang="en-US" sz="2300" i="1" dirty="0">
                <a:solidFill>
                  <a:srgbClr val="494949"/>
                </a:solidFill>
              </a:rPr>
              <a:t>Auk þess munum við endurfjárfesta hluta af hagnaði ár hvert til viðhalds og uppfærslu á aðstöðu, sem tryggir langtíma sjálfbærni. Áframhaldandi bændatekjur fjölskyldunnar munu einnig styðja verkefnið ef upp koma upphaflegir skortir, sem tryggir að glamping-svæðið verði viðhaldið og starfandi til lengri tíma." </a:t>
            </a:r>
          </a:p>
        </p:txBody>
      </p:sp>
      <p:sp>
        <p:nvSpPr>
          <p:cNvPr id="25" name="Flowchart: Alternate Process 24">
            <a:extLst>
              <a:ext uri="{FF2B5EF4-FFF2-40B4-BE49-F238E27FC236}">
                <a16:creationId xmlns:a16="http://schemas.microsoft.com/office/drawing/2014/main" id="{1E817C93-6703-CED1-D930-105D3442226F}"/>
              </a:ext>
            </a:extLst>
          </p:cNvPr>
          <p:cNvSpPr/>
          <p:nvPr/>
        </p:nvSpPr>
        <p:spPr>
          <a:xfrm>
            <a:off x="1523486" y="1797592"/>
            <a:ext cx="9964593" cy="462866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785C5282-A482-2B64-1822-95F5D6AB92C6}"/>
              </a:ext>
            </a:extLst>
          </p:cNvPr>
          <p:cNvSpPr txBox="1">
            <a:spLocks/>
          </p:cNvSpPr>
          <p:nvPr/>
        </p:nvSpPr>
        <p:spPr>
          <a:xfrm>
            <a:off x="613225" y="5708322"/>
            <a:ext cx="10965549"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chemeClr val="bg1"/>
                </a:solidFill>
              </a:rPr>
              <a:t>Athugið</a:t>
            </a:r>
            <a:r>
              <a:rPr lang="en-US" sz="2200" dirty="0">
                <a:solidFill>
                  <a:schemeClr val="bg1"/>
                </a:solidFill>
              </a:rPr>
              <a:t>: Styrktaraðilar óttast oft verkefni sem loga út. Þeir kunna að spyrja hvernig þið hyggist viðhalda verkefninu eftir að styrkurinn er úthlutaður. Þetta er sterkt svar. Þetta sýnir styrktaraðilum að þið munið ekki treysta á þá að eilífu og hafið hugleitt langtíma rekstur.</a:t>
            </a:r>
          </a:p>
          <a:p>
            <a:pPr marL="0" indent="0"/>
            <a:endParaRPr lang="en-US" sz="2200" dirty="0">
              <a:solidFill>
                <a:schemeClr val="bg1"/>
              </a:solidFill>
            </a:endParaRPr>
          </a:p>
          <a:p>
            <a:pPr marL="0" indent="0"/>
            <a:endParaRPr lang="en-GB" sz="2200" dirty="0">
              <a:solidFill>
                <a:schemeClr val="bg1"/>
              </a:solidFill>
            </a:endParaRPr>
          </a:p>
        </p:txBody>
      </p:sp>
      <p:cxnSp>
        <p:nvCxnSpPr>
          <p:cNvPr id="33" name="Connector: Elbow 32">
            <a:extLst>
              <a:ext uri="{FF2B5EF4-FFF2-40B4-BE49-F238E27FC236}">
                <a16:creationId xmlns:a16="http://schemas.microsoft.com/office/drawing/2014/main" id="{6373F476-5790-159B-269A-0D8C19C443F7}"/>
              </a:ext>
            </a:extLst>
          </p:cNvPr>
          <p:cNvCxnSpPr>
            <a:cxnSpLocks/>
            <a:endCxn id="25" idx="1"/>
          </p:cNvCxnSpPr>
          <p:nvPr/>
        </p:nvCxnSpPr>
        <p:spPr>
          <a:xfrm rot="16200000" flipH="1">
            <a:off x="-181294" y="2407147"/>
            <a:ext cx="2716160" cy="693400"/>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8923603-C350-B61E-4F4A-786C869AECA1}"/>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7" name="Graphic 503">
            <a:extLst>
              <a:ext uri="{FF2B5EF4-FFF2-40B4-BE49-F238E27FC236}">
                <a16:creationId xmlns:a16="http://schemas.microsoft.com/office/drawing/2014/main" id="{554A07BC-4083-93F3-C285-0E3EB5958012}"/>
              </a:ext>
            </a:extLst>
          </p:cNvPr>
          <p:cNvGrpSpPr/>
          <p:nvPr/>
        </p:nvGrpSpPr>
        <p:grpSpPr>
          <a:xfrm>
            <a:off x="850851" y="23840"/>
            <a:ext cx="1069272" cy="888861"/>
            <a:chOff x="14493967" y="7295506"/>
            <a:chExt cx="1280870" cy="1070414"/>
          </a:xfrm>
        </p:grpSpPr>
        <p:grpSp>
          <p:nvGrpSpPr>
            <p:cNvPr id="8" name="Graphic 503">
              <a:extLst>
                <a:ext uri="{FF2B5EF4-FFF2-40B4-BE49-F238E27FC236}">
                  <a16:creationId xmlns:a16="http://schemas.microsoft.com/office/drawing/2014/main" id="{A84E3C81-F038-133E-84B6-87AD0E8E1DEB}"/>
                </a:ext>
              </a:extLst>
            </p:cNvPr>
            <p:cNvGrpSpPr/>
            <p:nvPr/>
          </p:nvGrpSpPr>
          <p:grpSpPr>
            <a:xfrm>
              <a:off x="14680486" y="7476827"/>
              <a:ext cx="620627" cy="619786"/>
              <a:chOff x="14680486" y="7476827"/>
              <a:chExt cx="620627" cy="619786"/>
            </a:xfrm>
            <a:noFill/>
          </p:grpSpPr>
          <p:sp>
            <p:nvSpPr>
              <p:cNvPr id="14" name="Freeform 737">
                <a:extLst>
                  <a:ext uri="{FF2B5EF4-FFF2-40B4-BE49-F238E27FC236}">
                    <a16:creationId xmlns:a16="http://schemas.microsoft.com/office/drawing/2014/main" id="{D7438D5B-602B-80B0-B102-25265C16AAA2}"/>
                  </a:ext>
                </a:extLst>
              </p:cNvPr>
              <p:cNvSpPr/>
              <p:nvPr/>
            </p:nvSpPr>
            <p:spPr>
              <a:xfrm>
                <a:off x="14680486" y="7476827"/>
                <a:ext cx="620627" cy="619786"/>
              </a:xfrm>
              <a:custGeom>
                <a:avLst/>
                <a:gdLst>
                  <a:gd name="connsiteX0" fmla="*/ 620627 w 620627"/>
                  <a:gd name="connsiteY0" fmla="*/ 309893 h 619786"/>
                  <a:gd name="connsiteX1" fmla="*/ 310314 w 620627"/>
                  <a:gd name="connsiteY1" fmla="*/ 619786 h 619786"/>
                  <a:gd name="connsiteX2" fmla="*/ 0 w 620627"/>
                  <a:gd name="connsiteY2" fmla="*/ 309893 h 619786"/>
                  <a:gd name="connsiteX3" fmla="*/ 310314 w 620627"/>
                  <a:gd name="connsiteY3" fmla="*/ 0 h 619786"/>
                  <a:gd name="connsiteX4" fmla="*/ 620627 w 620627"/>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627" h="619786">
                    <a:moveTo>
                      <a:pt x="620627" y="309893"/>
                    </a:moveTo>
                    <a:cubicBezTo>
                      <a:pt x="620627" y="481323"/>
                      <a:pt x="481976" y="619786"/>
                      <a:pt x="310314" y="619786"/>
                    </a:cubicBezTo>
                    <a:cubicBezTo>
                      <a:pt x="138650" y="619786"/>
                      <a:pt x="0" y="481323"/>
                      <a:pt x="0" y="309893"/>
                    </a:cubicBezTo>
                    <a:cubicBezTo>
                      <a:pt x="0" y="138463"/>
                      <a:pt x="138650" y="0"/>
                      <a:pt x="310314" y="0"/>
                    </a:cubicBezTo>
                    <a:cubicBezTo>
                      <a:pt x="481976" y="0"/>
                      <a:pt x="620627" y="138463"/>
                      <a:pt x="620627" y="309893"/>
                    </a:cubicBezTo>
                    <a:close/>
                  </a:path>
                </a:pathLst>
              </a:custGeom>
              <a:noFill/>
              <a:ln w="16501" cap="flat">
                <a:solidFill>
                  <a:srgbClr val="000000"/>
                </a:solidFill>
                <a:prstDash val="solid"/>
                <a:miter/>
              </a:ln>
            </p:spPr>
            <p:txBody>
              <a:bodyPr rtlCol="0" anchor="ctr"/>
              <a:lstStyle/>
              <a:p>
                <a:endParaRPr lang="en-US" sz="1799"/>
              </a:p>
            </p:txBody>
          </p:sp>
          <p:sp>
            <p:nvSpPr>
              <p:cNvPr id="15" name="Freeform 738">
                <a:extLst>
                  <a:ext uri="{FF2B5EF4-FFF2-40B4-BE49-F238E27FC236}">
                    <a16:creationId xmlns:a16="http://schemas.microsoft.com/office/drawing/2014/main" id="{70866234-D349-6C6F-95B3-3DB09E4BFCB0}"/>
                  </a:ext>
                </a:extLst>
              </p:cNvPr>
              <p:cNvSpPr/>
              <p:nvPr/>
            </p:nvSpPr>
            <p:spPr>
              <a:xfrm>
                <a:off x="14835642" y="7476827"/>
                <a:ext cx="310313" cy="619786"/>
              </a:xfrm>
              <a:custGeom>
                <a:avLst/>
                <a:gdLst>
                  <a:gd name="connsiteX0" fmla="*/ 310314 w 310313"/>
                  <a:gd name="connsiteY0" fmla="*/ 309893 h 619786"/>
                  <a:gd name="connsiteX1" fmla="*/ 155157 w 310313"/>
                  <a:gd name="connsiteY1" fmla="*/ 619786 h 619786"/>
                  <a:gd name="connsiteX2" fmla="*/ 0 w 310313"/>
                  <a:gd name="connsiteY2" fmla="*/ 309893 h 619786"/>
                  <a:gd name="connsiteX3" fmla="*/ 155157 w 310313"/>
                  <a:gd name="connsiteY3" fmla="*/ 0 h 619786"/>
                  <a:gd name="connsiteX4" fmla="*/ 310314 w 310313"/>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13" h="619786">
                    <a:moveTo>
                      <a:pt x="310314" y="309893"/>
                    </a:moveTo>
                    <a:cubicBezTo>
                      <a:pt x="310314" y="481323"/>
                      <a:pt x="240989" y="619786"/>
                      <a:pt x="155157" y="619786"/>
                    </a:cubicBezTo>
                    <a:cubicBezTo>
                      <a:pt x="69326" y="619786"/>
                      <a:pt x="0" y="481323"/>
                      <a:pt x="0" y="309893"/>
                    </a:cubicBezTo>
                    <a:cubicBezTo>
                      <a:pt x="0" y="138463"/>
                      <a:pt x="69326" y="0"/>
                      <a:pt x="155157" y="0"/>
                    </a:cubicBezTo>
                    <a:cubicBezTo>
                      <a:pt x="240989" y="0"/>
                      <a:pt x="310314" y="138463"/>
                      <a:pt x="310314" y="309893"/>
                    </a:cubicBezTo>
                    <a:close/>
                  </a:path>
                </a:pathLst>
              </a:custGeom>
              <a:solidFill>
                <a:srgbClr val="00B050"/>
              </a:solidFill>
              <a:ln w="16501" cap="flat">
                <a:solidFill>
                  <a:srgbClr val="000000"/>
                </a:solidFill>
                <a:prstDash val="solid"/>
                <a:miter/>
              </a:ln>
            </p:spPr>
            <p:txBody>
              <a:bodyPr rtlCol="0" anchor="ctr"/>
              <a:lstStyle/>
              <a:p>
                <a:endParaRPr lang="en-US" sz="1799"/>
              </a:p>
            </p:txBody>
          </p:sp>
          <p:sp>
            <p:nvSpPr>
              <p:cNvPr id="16" name="Freeform 739">
                <a:extLst>
                  <a:ext uri="{FF2B5EF4-FFF2-40B4-BE49-F238E27FC236}">
                    <a16:creationId xmlns:a16="http://schemas.microsoft.com/office/drawing/2014/main" id="{BC5BA6C9-5715-7AA0-4B01-01CC82EC40D5}"/>
                  </a:ext>
                </a:extLst>
              </p:cNvPr>
              <p:cNvSpPr/>
              <p:nvPr/>
            </p:nvSpPr>
            <p:spPr>
              <a:xfrm>
                <a:off x="14759715" y="7580674"/>
                <a:ext cx="462169" cy="51099"/>
              </a:xfrm>
              <a:custGeom>
                <a:avLst/>
                <a:gdLst>
                  <a:gd name="connsiteX0" fmla="*/ 462170 w 462169"/>
                  <a:gd name="connsiteY0" fmla="*/ 0 h 51099"/>
                  <a:gd name="connsiteX1" fmla="*/ 231085 w 462169"/>
                  <a:gd name="connsiteY1" fmla="*/ 51100 h 51099"/>
                  <a:gd name="connsiteX2" fmla="*/ 0 w 462169"/>
                  <a:gd name="connsiteY2" fmla="*/ 0 h 51099"/>
                </a:gdLst>
                <a:ahLst/>
                <a:cxnLst>
                  <a:cxn ang="0">
                    <a:pos x="connsiteX0" y="connsiteY0"/>
                  </a:cxn>
                  <a:cxn ang="0">
                    <a:pos x="connsiteX1" y="connsiteY1"/>
                  </a:cxn>
                  <a:cxn ang="0">
                    <a:pos x="connsiteX2" y="connsiteY2"/>
                  </a:cxn>
                </a:cxnLst>
                <a:rect l="l" t="t" r="r" b="b"/>
                <a:pathLst>
                  <a:path w="462169" h="51099">
                    <a:moveTo>
                      <a:pt x="462170" y="0"/>
                    </a:moveTo>
                    <a:cubicBezTo>
                      <a:pt x="406049" y="31319"/>
                      <a:pt x="321868" y="51100"/>
                      <a:pt x="231085" y="51100"/>
                    </a:cubicBezTo>
                    <a:cubicBezTo>
                      <a:pt x="140301" y="51100"/>
                      <a:pt x="56120" y="31319"/>
                      <a:pt x="0" y="0"/>
                    </a:cubicBezTo>
                  </a:path>
                </a:pathLst>
              </a:custGeom>
              <a:noFill/>
              <a:ln w="16501" cap="flat">
                <a:solidFill>
                  <a:srgbClr val="000000"/>
                </a:solidFill>
                <a:prstDash val="solid"/>
                <a:miter/>
              </a:ln>
            </p:spPr>
            <p:txBody>
              <a:bodyPr rtlCol="0" anchor="ctr"/>
              <a:lstStyle/>
              <a:p>
                <a:endParaRPr lang="en-US" sz="1799"/>
              </a:p>
            </p:txBody>
          </p:sp>
          <p:sp>
            <p:nvSpPr>
              <p:cNvPr id="17" name="Freeform 740">
                <a:extLst>
                  <a:ext uri="{FF2B5EF4-FFF2-40B4-BE49-F238E27FC236}">
                    <a16:creationId xmlns:a16="http://schemas.microsoft.com/office/drawing/2014/main" id="{264AC3BD-AF9F-90E7-A710-B5F92AEE8132}"/>
                  </a:ext>
                </a:extLst>
              </p:cNvPr>
              <p:cNvSpPr/>
              <p:nvPr/>
            </p:nvSpPr>
            <p:spPr>
              <a:xfrm>
                <a:off x="14759715" y="7941666"/>
                <a:ext cx="462169" cy="51098"/>
              </a:xfrm>
              <a:custGeom>
                <a:avLst/>
                <a:gdLst>
                  <a:gd name="connsiteX0" fmla="*/ 0 w 462169"/>
                  <a:gd name="connsiteY0" fmla="*/ 51099 h 51098"/>
                  <a:gd name="connsiteX1" fmla="*/ 231085 w 462169"/>
                  <a:gd name="connsiteY1" fmla="*/ 0 h 51098"/>
                  <a:gd name="connsiteX2" fmla="*/ 462170 w 462169"/>
                  <a:gd name="connsiteY2" fmla="*/ 51099 h 51098"/>
                </a:gdLst>
                <a:ahLst/>
                <a:cxnLst>
                  <a:cxn ang="0">
                    <a:pos x="connsiteX0" y="connsiteY0"/>
                  </a:cxn>
                  <a:cxn ang="0">
                    <a:pos x="connsiteX1" y="connsiteY1"/>
                  </a:cxn>
                  <a:cxn ang="0">
                    <a:pos x="connsiteX2" y="connsiteY2"/>
                  </a:cxn>
                </a:cxnLst>
                <a:rect l="l" t="t" r="r" b="b"/>
                <a:pathLst>
                  <a:path w="462169" h="51098">
                    <a:moveTo>
                      <a:pt x="0" y="51099"/>
                    </a:moveTo>
                    <a:cubicBezTo>
                      <a:pt x="56120" y="19781"/>
                      <a:pt x="140301" y="0"/>
                      <a:pt x="231085" y="0"/>
                    </a:cubicBezTo>
                    <a:cubicBezTo>
                      <a:pt x="321868" y="0"/>
                      <a:pt x="406049" y="19781"/>
                      <a:pt x="462170" y="51099"/>
                    </a:cubicBezTo>
                  </a:path>
                </a:pathLst>
              </a:custGeom>
              <a:noFill/>
              <a:ln w="16501" cap="flat">
                <a:solidFill>
                  <a:srgbClr val="000000"/>
                </a:solidFill>
                <a:prstDash val="solid"/>
                <a:miter/>
              </a:ln>
            </p:spPr>
            <p:txBody>
              <a:bodyPr rtlCol="0" anchor="ctr"/>
              <a:lstStyle/>
              <a:p>
                <a:endParaRPr lang="en-US" sz="1799"/>
              </a:p>
            </p:txBody>
          </p:sp>
          <p:sp>
            <p:nvSpPr>
              <p:cNvPr id="18" name="Freeform 741">
                <a:extLst>
                  <a:ext uri="{FF2B5EF4-FFF2-40B4-BE49-F238E27FC236}">
                    <a16:creationId xmlns:a16="http://schemas.microsoft.com/office/drawing/2014/main" id="{E58EB124-9535-9D0E-2C1F-04113A5E3879}"/>
                  </a:ext>
                </a:extLst>
              </p:cNvPr>
              <p:cNvSpPr/>
              <p:nvPr/>
            </p:nvSpPr>
            <p:spPr>
              <a:xfrm>
                <a:off x="14680486" y="7786720"/>
                <a:ext cx="620627" cy="16483"/>
              </a:xfrm>
              <a:custGeom>
                <a:avLst/>
                <a:gdLst>
                  <a:gd name="connsiteX0" fmla="*/ 0 w 620627"/>
                  <a:gd name="connsiteY0" fmla="*/ 0 h 16483"/>
                  <a:gd name="connsiteX1" fmla="*/ 620628 w 620627"/>
                  <a:gd name="connsiteY1" fmla="*/ 0 h 16483"/>
                </a:gdLst>
                <a:ahLst/>
                <a:cxnLst>
                  <a:cxn ang="0">
                    <a:pos x="connsiteX0" y="connsiteY0"/>
                  </a:cxn>
                  <a:cxn ang="0">
                    <a:pos x="connsiteX1" y="connsiteY1"/>
                  </a:cxn>
                </a:cxnLst>
                <a:rect l="l" t="t" r="r" b="b"/>
                <a:pathLst>
                  <a:path w="620627" h="16483">
                    <a:moveTo>
                      <a:pt x="0" y="0"/>
                    </a:moveTo>
                    <a:lnTo>
                      <a:pt x="620628" y="0"/>
                    </a:lnTo>
                  </a:path>
                </a:pathLst>
              </a:custGeom>
              <a:ln w="16501" cap="flat">
                <a:solidFill>
                  <a:srgbClr val="000000"/>
                </a:solidFill>
                <a:prstDash val="solid"/>
                <a:miter/>
              </a:ln>
            </p:spPr>
            <p:txBody>
              <a:bodyPr rtlCol="0" anchor="ctr"/>
              <a:lstStyle/>
              <a:p>
                <a:endParaRPr lang="en-US" sz="1799"/>
              </a:p>
            </p:txBody>
          </p:sp>
          <p:sp>
            <p:nvSpPr>
              <p:cNvPr id="19" name="Freeform 742">
                <a:extLst>
                  <a:ext uri="{FF2B5EF4-FFF2-40B4-BE49-F238E27FC236}">
                    <a16:creationId xmlns:a16="http://schemas.microsoft.com/office/drawing/2014/main" id="{2A75DB53-7386-BCBA-7A80-81234168BAB8}"/>
                  </a:ext>
                </a:extLst>
              </p:cNvPr>
              <p:cNvSpPr/>
              <p:nvPr/>
            </p:nvSpPr>
            <p:spPr>
              <a:xfrm>
                <a:off x="14990800" y="7476827"/>
                <a:ext cx="16506" cy="619785"/>
              </a:xfrm>
              <a:custGeom>
                <a:avLst/>
                <a:gdLst>
                  <a:gd name="connsiteX0" fmla="*/ 0 w 16506"/>
                  <a:gd name="connsiteY0" fmla="*/ 0 h 619785"/>
                  <a:gd name="connsiteX1" fmla="*/ 0 w 16506"/>
                  <a:gd name="connsiteY1" fmla="*/ 619786 h 619785"/>
                </a:gdLst>
                <a:ahLst/>
                <a:cxnLst>
                  <a:cxn ang="0">
                    <a:pos x="connsiteX0" y="connsiteY0"/>
                  </a:cxn>
                  <a:cxn ang="0">
                    <a:pos x="connsiteX1" y="connsiteY1"/>
                  </a:cxn>
                </a:cxnLst>
                <a:rect l="l" t="t" r="r" b="b"/>
                <a:pathLst>
                  <a:path w="16506" h="619785">
                    <a:moveTo>
                      <a:pt x="0" y="0"/>
                    </a:moveTo>
                    <a:lnTo>
                      <a:pt x="0" y="619786"/>
                    </a:lnTo>
                  </a:path>
                </a:pathLst>
              </a:custGeom>
              <a:ln w="16501" cap="flat">
                <a:solidFill>
                  <a:srgbClr val="000000"/>
                </a:solidFill>
                <a:prstDash val="solid"/>
                <a:miter/>
              </a:ln>
            </p:spPr>
            <p:txBody>
              <a:bodyPr rtlCol="0" anchor="ctr"/>
              <a:lstStyle/>
              <a:p>
                <a:endParaRPr lang="en-US" sz="1799"/>
              </a:p>
            </p:txBody>
          </p:sp>
        </p:grpSp>
        <p:sp>
          <p:nvSpPr>
            <p:cNvPr id="9" name="Freeform 743">
              <a:extLst>
                <a:ext uri="{FF2B5EF4-FFF2-40B4-BE49-F238E27FC236}">
                  <a16:creationId xmlns:a16="http://schemas.microsoft.com/office/drawing/2014/main" id="{B8016E6C-041F-1B4D-F4D0-A19321704E96}"/>
                </a:ext>
              </a:extLst>
            </p:cNvPr>
            <p:cNvSpPr/>
            <p:nvPr/>
          </p:nvSpPr>
          <p:spPr>
            <a:xfrm>
              <a:off x="14574494" y="7295506"/>
              <a:ext cx="832612" cy="980777"/>
            </a:xfrm>
            <a:custGeom>
              <a:avLst/>
              <a:gdLst>
                <a:gd name="connsiteX0" fmla="*/ 832259 w 832612"/>
                <a:gd name="connsiteY0" fmla="*/ 468136 h 980777"/>
                <a:gd name="connsiteX1" fmla="*/ 832259 w 832612"/>
                <a:gd name="connsiteY1" fmla="*/ 105496 h 980777"/>
                <a:gd name="connsiteX2" fmla="*/ 710114 w 832612"/>
                <a:gd name="connsiteY2" fmla="*/ 108793 h 980777"/>
                <a:gd name="connsiteX3" fmla="*/ 416306 w 832612"/>
                <a:gd name="connsiteY3" fmla="*/ 0 h 980777"/>
                <a:gd name="connsiteX4" fmla="*/ 122499 w 832612"/>
                <a:gd name="connsiteY4" fmla="*/ 108793 h 980777"/>
                <a:gd name="connsiteX5" fmla="*/ 353 w 832612"/>
                <a:gd name="connsiteY5" fmla="*/ 105496 h 980777"/>
                <a:gd name="connsiteX6" fmla="*/ 353 w 832612"/>
                <a:gd name="connsiteY6" fmla="*/ 468136 h 980777"/>
                <a:gd name="connsiteX7" fmla="*/ 416306 w 832612"/>
                <a:gd name="connsiteY7" fmla="*/ 980778 h 980777"/>
                <a:gd name="connsiteX8" fmla="*/ 832259 w 832612"/>
                <a:gd name="connsiteY8" fmla="*/ 468136 h 98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612" h="980777">
                  <a:moveTo>
                    <a:pt x="832259" y="468136"/>
                  </a:moveTo>
                  <a:lnTo>
                    <a:pt x="832259" y="105496"/>
                  </a:lnTo>
                  <a:cubicBezTo>
                    <a:pt x="794294" y="110441"/>
                    <a:pt x="753029" y="112089"/>
                    <a:pt x="710114" y="108793"/>
                  </a:cubicBezTo>
                  <a:cubicBezTo>
                    <a:pt x="581367" y="100551"/>
                    <a:pt x="470776" y="57693"/>
                    <a:pt x="416306" y="0"/>
                  </a:cubicBezTo>
                  <a:cubicBezTo>
                    <a:pt x="361836" y="57693"/>
                    <a:pt x="251246" y="100551"/>
                    <a:pt x="122499" y="108793"/>
                  </a:cubicBezTo>
                  <a:cubicBezTo>
                    <a:pt x="79582" y="112089"/>
                    <a:pt x="38317" y="108793"/>
                    <a:pt x="353" y="105496"/>
                  </a:cubicBezTo>
                  <a:lnTo>
                    <a:pt x="353" y="468136"/>
                  </a:lnTo>
                  <a:cubicBezTo>
                    <a:pt x="353" y="468136"/>
                    <a:pt x="-27707" y="862095"/>
                    <a:pt x="416306" y="980778"/>
                  </a:cubicBezTo>
                  <a:cubicBezTo>
                    <a:pt x="860318" y="860447"/>
                    <a:pt x="832259" y="468136"/>
                    <a:pt x="832259" y="468136"/>
                  </a:cubicBezTo>
                  <a:close/>
                </a:path>
              </a:pathLst>
            </a:custGeom>
            <a:noFill/>
            <a:ln w="16501" cap="rnd">
              <a:solidFill>
                <a:srgbClr val="000000"/>
              </a:solidFill>
              <a:prstDash val="solid"/>
              <a:round/>
            </a:ln>
          </p:spPr>
          <p:txBody>
            <a:bodyPr rtlCol="0" anchor="ctr"/>
            <a:lstStyle/>
            <a:p>
              <a:endParaRPr lang="en-US" sz="1799"/>
            </a:p>
          </p:txBody>
        </p:sp>
        <p:grpSp>
          <p:nvGrpSpPr>
            <p:cNvPr id="10" name="Graphic 503">
              <a:extLst>
                <a:ext uri="{FF2B5EF4-FFF2-40B4-BE49-F238E27FC236}">
                  <a16:creationId xmlns:a16="http://schemas.microsoft.com/office/drawing/2014/main" id="{20725E72-DABE-DF09-E3C2-9F59E3D5A3BB}"/>
                </a:ext>
              </a:extLst>
            </p:cNvPr>
            <p:cNvGrpSpPr/>
            <p:nvPr/>
          </p:nvGrpSpPr>
          <p:grpSpPr>
            <a:xfrm>
              <a:off x="14493967" y="7928782"/>
              <a:ext cx="1280870" cy="437138"/>
              <a:chOff x="14493967" y="7928782"/>
              <a:chExt cx="1280870" cy="437138"/>
            </a:xfrm>
          </p:grpSpPr>
          <p:sp>
            <p:nvSpPr>
              <p:cNvPr id="11" name="Freeform 745">
                <a:extLst>
                  <a:ext uri="{FF2B5EF4-FFF2-40B4-BE49-F238E27FC236}">
                    <a16:creationId xmlns:a16="http://schemas.microsoft.com/office/drawing/2014/main" id="{1C3B2572-014D-B051-E40D-64663B4D99FA}"/>
                  </a:ext>
                </a:extLst>
              </p:cNvPr>
              <p:cNvSpPr/>
              <p:nvPr/>
            </p:nvSpPr>
            <p:spPr>
              <a:xfrm>
                <a:off x="14493967" y="7928782"/>
                <a:ext cx="916086" cy="437138"/>
              </a:xfrm>
              <a:custGeom>
                <a:avLst/>
                <a:gdLst>
                  <a:gd name="connsiteX0" fmla="*/ 1651 w 916086"/>
                  <a:gd name="connsiteY0" fmla="*/ 347502 h 437138"/>
                  <a:gd name="connsiteX1" fmla="*/ 424206 w 916086"/>
                  <a:gd name="connsiteY1" fmla="*/ 2995 h 437138"/>
                  <a:gd name="connsiteX2" fmla="*/ 916086 w 916086"/>
                  <a:gd name="connsiteY2" fmla="*/ 245304 h 437138"/>
                  <a:gd name="connsiteX3" fmla="*/ 473724 w 916086"/>
                  <a:gd name="connsiteY3" fmla="*/ 424976 h 437138"/>
                  <a:gd name="connsiteX4" fmla="*/ 236037 w 916086"/>
                  <a:gd name="connsiteY4" fmla="*/ 319480 h 437138"/>
                  <a:gd name="connsiteX5" fmla="*/ 0 w 916086"/>
                  <a:gd name="connsiteY5" fmla="*/ 347502 h 43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086" h="437138">
                    <a:moveTo>
                      <a:pt x="1651" y="347502"/>
                    </a:moveTo>
                    <a:cubicBezTo>
                      <a:pt x="105639" y="26071"/>
                      <a:pt x="424206" y="2995"/>
                      <a:pt x="424206" y="2995"/>
                    </a:cubicBezTo>
                    <a:cubicBezTo>
                      <a:pt x="793942" y="-31622"/>
                      <a:pt x="916086" y="245304"/>
                      <a:pt x="916086" y="245304"/>
                    </a:cubicBezTo>
                    <a:cubicBezTo>
                      <a:pt x="916086" y="245304"/>
                      <a:pt x="782387" y="494207"/>
                      <a:pt x="473724" y="424976"/>
                    </a:cubicBezTo>
                    <a:cubicBezTo>
                      <a:pt x="473724" y="424976"/>
                      <a:pt x="406050" y="416734"/>
                      <a:pt x="236037" y="319480"/>
                    </a:cubicBezTo>
                    <a:cubicBezTo>
                      <a:pt x="236037" y="319480"/>
                      <a:pt x="105639" y="245304"/>
                      <a:pt x="0" y="347502"/>
                    </a:cubicBezTo>
                    <a:close/>
                  </a:path>
                </a:pathLst>
              </a:custGeom>
              <a:solidFill>
                <a:schemeClr val="accent2">
                  <a:lumMod val="60000"/>
                  <a:lumOff val="40000"/>
                </a:schemeClr>
              </a:solidFill>
              <a:ln w="16501" cap="rnd">
                <a:solidFill>
                  <a:srgbClr val="000000"/>
                </a:solidFill>
                <a:prstDash val="solid"/>
                <a:round/>
              </a:ln>
            </p:spPr>
            <p:txBody>
              <a:bodyPr rtlCol="0" anchor="ctr"/>
              <a:lstStyle/>
              <a:p>
                <a:endParaRPr lang="en-US" sz="1799"/>
              </a:p>
            </p:txBody>
          </p:sp>
          <p:sp>
            <p:nvSpPr>
              <p:cNvPr id="12" name="Freeform 746">
                <a:extLst>
                  <a:ext uri="{FF2B5EF4-FFF2-40B4-BE49-F238E27FC236}">
                    <a16:creationId xmlns:a16="http://schemas.microsoft.com/office/drawing/2014/main" id="{ABE89CDE-BEBA-4E56-8CA5-FE9E4B7D371D}"/>
                  </a:ext>
                </a:extLst>
              </p:cNvPr>
              <p:cNvSpPr/>
              <p:nvPr/>
            </p:nvSpPr>
            <p:spPr>
              <a:xfrm>
                <a:off x="14495618" y="8084151"/>
                <a:ext cx="914434" cy="192133"/>
              </a:xfrm>
              <a:custGeom>
                <a:avLst/>
                <a:gdLst>
                  <a:gd name="connsiteX0" fmla="*/ 0 w 914434"/>
                  <a:gd name="connsiteY0" fmla="*/ 192133 h 192133"/>
                  <a:gd name="connsiteX1" fmla="*/ 914435 w 914434"/>
                  <a:gd name="connsiteY1" fmla="*/ 91584 h 192133"/>
                </a:gdLst>
                <a:ahLst/>
                <a:cxnLst>
                  <a:cxn ang="0">
                    <a:pos x="connsiteX0" y="connsiteY0"/>
                  </a:cxn>
                  <a:cxn ang="0">
                    <a:pos x="connsiteX1" y="connsiteY1"/>
                  </a:cxn>
                </a:cxnLst>
                <a:rect l="l" t="t" r="r" b="b"/>
                <a:pathLst>
                  <a:path w="914434" h="192133">
                    <a:moveTo>
                      <a:pt x="0" y="192133"/>
                    </a:moveTo>
                    <a:cubicBezTo>
                      <a:pt x="0" y="192133"/>
                      <a:pt x="240988" y="-162265"/>
                      <a:pt x="914435" y="91584"/>
                    </a:cubicBezTo>
                  </a:path>
                </a:pathLst>
              </a:custGeom>
              <a:noFill/>
              <a:ln w="16501" cap="rnd">
                <a:solidFill>
                  <a:srgbClr val="000000"/>
                </a:solidFill>
                <a:prstDash val="solid"/>
                <a:round/>
              </a:ln>
            </p:spPr>
            <p:txBody>
              <a:bodyPr rtlCol="0" anchor="ctr"/>
              <a:lstStyle/>
              <a:p>
                <a:endParaRPr lang="en-US" sz="1799"/>
              </a:p>
            </p:txBody>
          </p:sp>
          <p:sp>
            <p:nvSpPr>
              <p:cNvPr id="13" name="Freeform 747">
                <a:extLst>
                  <a:ext uri="{FF2B5EF4-FFF2-40B4-BE49-F238E27FC236}">
                    <a16:creationId xmlns:a16="http://schemas.microsoft.com/office/drawing/2014/main" id="{B8F0ACFA-7F93-A41E-3220-C7130EF2B6CE}"/>
                  </a:ext>
                </a:extLst>
              </p:cNvPr>
              <p:cNvSpPr/>
              <p:nvPr/>
            </p:nvSpPr>
            <p:spPr>
              <a:xfrm>
                <a:off x="15410053" y="8175734"/>
                <a:ext cx="364784" cy="38427"/>
              </a:xfrm>
              <a:custGeom>
                <a:avLst/>
                <a:gdLst>
                  <a:gd name="connsiteX0" fmla="*/ 364784 w 364784"/>
                  <a:gd name="connsiteY0" fmla="*/ 18132 h 38427"/>
                  <a:gd name="connsiteX1" fmla="*/ 0 w 364784"/>
                  <a:gd name="connsiteY1" fmla="*/ 0 h 38427"/>
                </a:gdLst>
                <a:ahLst/>
                <a:cxnLst>
                  <a:cxn ang="0">
                    <a:pos x="connsiteX0" y="connsiteY0"/>
                  </a:cxn>
                  <a:cxn ang="0">
                    <a:pos x="connsiteX1" y="connsiteY1"/>
                  </a:cxn>
                </a:cxnLst>
                <a:rect l="l" t="t" r="r" b="b"/>
                <a:pathLst>
                  <a:path w="364784" h="38427">
                    <a:moveTo>
                      <a:pt x="364784" y="18132"/>
                    </a:moveTo>
                    <a:cubicBezTo>
                      <a:pt x="364784" y="18132"/>
                      <a:pt x="226133" y="74176"/>
                      <a:pt x="0" y="0"/>
                    </a:cubicBezTo>
                  </a:path>
                </a:pathLst>
              </a:custGeom>
              <a:noFill/>
              <a:ln w="16501" cap="rnd">
                <a:solidFill>
                  <a:srgbClr val="000000"/>
                </a:solidFill>
                <a:prstDash val="solid"/>
                <a:round/>
              </a:ln>
            </p:spPr>
            <p:txBody>
              <a:bodyPr rtlCol="0" anchor="ctr"/>
              <a:lstStyle/>
              <a:p>
                <a:endParaRPr lang="en-US" sz="1799"/>
              </a:p>
            </p:txBody>
          </p:sp>
        </p:grpSp>
      </p:grpSp>
      <p:sp>
        <p:nvSpPr>
          <p:cNvPr id="20" name="Flowchart: Alternate Process 19">
            <a:extLst>
              <a:ext uri="{FF2B5EF4-FFF2-40B4-BE49-F238E27FC236}">
                <a16:creationId xmlns:a16="http://schemas.microsoft.com/office/drawing/2014/main" id="{79638719-9628-B3E4-CB5E-1CABE6114820}"/>
              </a:ext>
            </a:extLst>
          </p:cNvPr>
          <p:cNvSpPr/>
          <p:nvPr/>
        </p:nvSpPr>
        <p:spPr>
          <a:xfrm>
            <a:off x="982486" y="1183978"/>
            <a:ext cx="10595240" cy="1440541"/>
          </a:xfrm>
          <a:prstGeom prst="flowChartAlternateProcess">
            <a:avLst/>
          </a:prstGeom>
          <a:solidFill>
            <a:srgbClr val="3FB5A1"/>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5">
            <a:extLst>
              <a:ext uri="{FF2B5EF4-FFF2-40B4-BE49-F238E27FC236}">
                <a16:creationId xmlns:a16="http://schemas.microsoft.com/office/drawing/2014/main" id="{DEB082F6-94E6-8DEA-F3AE-63DA58FEDFC9}"/>
              </a:ext>
            </a:extLst>
          </p:cNvPr>
          <p:cNvSpPr txBox="1">
            <a:spLocks/>
          </p:cNvSpPr>
          <p:nvPr/>
        </p:nvSpPr>
        <p:spPr>
          <a:xfrm>
            <a:off x="982486" y="1512377"/>
            <a:ext cx="10796661" cy="1205479"/>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200" b="0" i="0" kern="1200" spc="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600" i="1">
                <a:solidFill>
                  <a:srgbClr val="FFFFFF"/>
                </a:solidFill>
              </a:rPr>
              <a:t>"Lýstu framkvæmanleika verkefnisins, kostnaðaráætlun og fjármögnun." </a:t>
            </a:r>
            <a:r>
              <a:rPr lang="en-US" sz="2000" i="1">
                <a:solidFill>
                  <a:srgbClr val="FFFFFF"/>
                </a:solidFill>
              </a:rPr>
              <a:t>Einnig orðað sem</a:t>
            </a:r>
          </a:p>
          <a:p>
            <a:pPr algn="ctr">
              <a:lnSpc>
                <a:spcPct val="100000"/>
              </a:lnSpc>
              <a:spcBef>
                <a:spcPts val="0"/>
              </a:spcBef>
            </a:pPr>
            <a:r>
              <a:rPr lang="en-US" sz="2600" i="1">
                <a:solidFill>
                  <a:srgbClr val="FFFFFF"/>
                </a:solidFill>
              </a:rPr>
              <a:t>"Hvernig tryggir þú langtíma sjálfbærni verkefnisins (fjárhagslega eða á annan hátt)?"</a:t>
            </a:r>
            <a:endParaRPr lang="en-IE" sz="2600" i="1">
              <a:solidFill>
                <a:srgbClr val="FFFFFF"/>
              </a:solidFill>
            </a:endParaRPr>
          </a:p>
          <a:p>
            <a:pPr algn="ctr">
              <a:spcBef>
                <a:spcPts val="0"/>
              </a:spcBef>
            </a:pPr>
            <a:endParaRPr lang="en-US" sz="2800" i="1" dirty="0">
              <a:solidFill>
                <a:srgbClr val="FFFFFF"/>
              </a:solidFill>
            </a:endParaRPr>
          </a:p>
        </p:txBody>
      </p:sp>
      <p:cxnSp>
        <p:nvCxnSpPr>
          <p:cNvPr id="27" name="Straight Connector 26">
            <a:extLst>
              <a:ext uri="{FF2B5EF4-FFF2-40B4-BE49-F238E27FC236}">
                <a16:creationId xmlns:a16="http://schemas.microsoft.com/office/drawing/2014/main" id="{00BF2914-E6DC-1582-92D3-23594031D91F}"/>
              </a:ext>
            </a:extLst>
          </p:cNvPr>
          <p:cNvCxnSpPr>
            <a:cxnSpLocks/>
          </p:cNvCxnSpPr>
          <p:nvPr/>
        </p:nvCxnSpPr>
        <p:spPr>
          <a:xfrm>
            <a:off x="2180839" y="10642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710E361-E01A-77E5-5100-96920481ACE6}"/>
              </a:ext>
            </a:extLst>
          </p:cNvPr>
          <p:cNvGrpSpPr/>
          <p:nvPr/>
        </p:nvGrpSpPr>
        <p:grpSpPr>
          <a:xfrm>
            <a:off x="7530676" y="8939"/>
            <a:ext cx="720674" cy="861774"/>
            <a:chOff x="1015048" y="996928"/>
            <a:chExt cx="1016952" cy="1216059"/>
          </a:xfrm>
        </p:grpSpPr>
        <p:sp>
          <p:nvSpPr>
            <p:cNvPr id="31" name="Oval 30">
              <a:extLst>
                <a:ext uri="{FF2B5EF4-FFF2-40B4-BE49-F238E27FC236}">
                  <a16:creationId xmlns:a16="http://schemas.microsoft.com/office/drawing/2014/main" id="{77E899F2-53E9-7318-D040-7E509C28223B}"/>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TextBox 31">
              <a:extLst>
                <a:ext uri="{FF2B5EF4-FFF2-40B4-BE49-F238E27FC236}">
                  <a16:creationId xmlns:a16="http://schemas.microsoft.com/office/drawing/2014/main" id="{8365E478-9B04-9C2B-ED23-035E1C3DBFE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34" name="Graphic 33" descr="Postit Notes with solid fill">
            <a:extLst>
              <a:ext uri="{FF2B5EF4-FFF2-40B4-BE49-F238E27FC236}">
                <a16:creationId xmlns:a16="http://schemas.microsoft.com/office/drawing/2014/main" id="{FBFE97EE-849E-6778-9EDD-4F357854B4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8391" y="4779826"/>
            <a:ext cx="914400" cy="914400"/>
          </a:xfrm>
          <a:prstGeom prst="rect">
            <a:avLst/>
          </a:prstGeom>
        </p:spPr>
      </p:pic>
    </p:spTree>
    <p:extLst>
      <p:ext uri="{BB962C8B-B14F-4D97-AF65-F5344CB8AC3E}">
        <p14:creationId xmlns:p14="http://schemas.microsoft.com/office/powerpoint/2010/main" val="562294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F6CB7-F53F-866E-3DFE-1128C15F609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5E8A2C-3813-45CA-EBA4-2DFDF79C572E}"/>
              </a:ext>
            </a:extLst>
          </p:cNvPr>
          <p:cNvSpPr>
            <a:spLocks noGrp="1"/>
          </p:cNvSpPr>
          <p:nvPr>
            <p:ph type="body" sz="quarter" idx="16"/>
          </p:nvPr>
        </p:nvSpPr>
        <p:spPr>
          <a:xfrm>
            <a:off x="1934589" y="173891"/>
            <a:ext cx="10614687" cy="803654"/>
          </a:xfrm>
        </p:spPr>
        <p:txBody>
          <a:bodyPr/>
          <a:lstStyle/>
          <a:p>
            <a:r>
              <a:rPr lang="en-GB" sz="3800" b="1" dirty="0">
                <a:solidFill>
                  <a:srgbClr val="3FB5A1"/>
                </a:solidFill>
              </a:rPr>
              <a:t>Spurning 4 (A) </a:t>
            </a:r>
            <a:r>
              <a:rPr lang="en-GB" sz="2800" i="1" dirty="0"/>
              <a:t>Dæmisvar </a:t>
            </a:r>
          </a:p>
        </p:txBody>
      </p:sp>
      <p:sp>
        <p:nvSpPr>
          <p:cNvPr id="6" name="Text Placeholder 5">
            <a:extLst>
              <a:ext uri="{FF2B5EF4-FFF2-40B4-BE49-F238E27FC236}">
                <a16:creationId xmlns:a16="http://schemas.microsoft.com/office/drawing/2014/main" id="{6B617223-D2DF-7F8F-3A6D-721A99E5F34F}"/>
              </a:ext>
            </a:extLst>
          </p:cNvPr>
          <p:cNvSpPr>
            <a:spLocks noGrp="1"/>
          </p:cNvSpPr>
          <p:nvPr>
            <p:ph type="body" sz="quarter" idx="18"/>
          </p:nvPr>
        </p:nvSpPr>
        <p:spPr>
          <a:xfrm>
            <a:off x="1050159" y="993939"/>
            <a:ext cx="10614687" cy="803653"/>
          </a:xfrm>
        </p:spPr>
        <p:txBody>
          <a:bodyPr anchor="ctr"/>
          <a:lstStyle/>
          <a:p>
            <a:pPr algn="ctr">
              <a:spcBef>
                <a:spcPts val="0"/>
              </a:spcBef>
            </a:pPr>
            <a:r>
              <a:rPr lang="en-US" sz="2800" i="1" dirty="0">
                <a:solidFill>
                  <a:srgbClr val="FFFFFF"/>
                </a:solidFill>
              </a:rPr>
              <a:t>"Lýstu hagkvæmni verkefnisins, fjárhagsáætlun og fjármögnun."</a:t>
            </a:r>
          </a:p>
        </p:txBody>
      </p:sp>
      <p:sp>
        <p:nvSpPr>
          <p:cNvPr id="21" name="Text Placeholder 5">
            <a:extLst>
              <a:ext uri="{FF2B5EF4-FFF2-40B4-BE49-F238E27FC236}">
                <a16:creationId xmlns:a16="http://schemas.microsoft.com/office/drawing/2014/main" id="{463631BD-40E7-A57E-B611-4B5C26A00EC8}"/>
              </a:ext>
            </a:extLst>
          </p:cNvPr>
          <p:cNvSpPr txBox="1">
            <a:spLocks/>
          </p:cNvSpPr>
          <p:nvPr/>
        </p:nvSpPr>
        <p:spPr>
          <a:xfrm>
            <a:off x="1768911" y="2814558"/>
            <a:ext cx="9593004"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300" i="1" dirty="0">
                <a:solidFill>
                  <a:srgbClr val="494949"/>
                </a:solidFill>
              </a:rPr>
              <a:t>"Fjármálalega sýna áætlanir okkar (meðfyljandi) að glamping-svæðið verði sjálfbært á öðru ári með áætlaðri nýtingu upp á 50% og árlegum tekjum upp á 110 þús. evrur, sem skilar hreinum hagnaði upp á 30 þús. evrur. </a:t>
            </a:r>
          </a:p>
          <a:p>
            <a:pPr marL="0" indent="0"/>
            <a:r>
              <a:rPr lang="en-US" sz="2300" i="1" dirty="0">
                <a:solidFill>
                  <a:srgbClr val="494949"/>
                </a:solidFill>
              </a:rPr>
              <a:t>Við gerum varfærna áætlun sem gerir ráð fyrir 30% nýtingu (jafnrétti) ef eftirspurn verður hægari. Við munum stöðugt endurfjárfesta hluta af hagnaðinum í viðhaldi og markaðssetningu til að viðhalda gæðum og eftirspurn. </a:t>
            </a:r>
          </a:p>
          <a:p>
            <a:pPr marL="0" indent="0"/>
            <a:r>
              <a:rPr lang="en-US" sz="2300" i="1" dirty="0">
                <a:solidFill>
                  <a:srgbClr val="494949"/>
                </a:solidFill>
              </a:rPr>
              <a:t>Umhverfislega munum við starfa með lágmarksfótspor til að halda rekstrarkostnaði lágum – til dæmis er gert ráð fyrir að sólarsellur okkar muni uppfylla 70% af raforkuþörf okkar, og við munum innleiða vatns sparandi kerfi til að draga úr kostnaði við þjónustu. </a:t>
            </a:r>
          </a:p>
        </p:txBody>
      </p:sp>
      <p:sp>
        <p:nvSpPr>
          <p:cNvPr id="25" name="Flowchart: Alternate Process 24">
            <a:extLst>
              <a:ext uri="{FF2B5EF4-FFF2-40B4-BE49-F238E27FC236}">
                <a16:creationId xmlns:a16="http://schemas.microsoft.com/office/drawing/2014/main" id="{BC7BCF6C-5C86-6EC4-2819-B01913C6A4F8}"/>
              </a:ext>
            </a:extLst>
          </p:cNvPr>
          <p:cNvSpPr/>
          <p:nvPr/>
        </p:nvSpPr>
        <p:spPr>
          <a:xfrm>
            <a:off x="1523486" y="1797592"/>
            <a:ext cx="9964593" cy="462866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or: Elbow 32">
            <a:extLst>
              <a:ext uri="{FF2B5EF4-FFF2-40B4-BE49-F238E27FC236}">
                <a16:creationId xmlns:a16="http://schemas.microsoft.com/office/drawing/2014/main" id="{3B26E938-3C29-D339-B9E7-DB9CD7A59DB4}"/>
              </a:ext>
            </a:extLst>
          </p:cNvPr>
          <p:cNvCxnSpPr>
            <a:cxnSpLocks/>
            <a:endCxn id="25" idx="1"/>
          </p:cNvCxnSpPr>
          <p:nvPr/>
        </p:nvCxnSpPr>
        <p:spPr>
          <a:xfrm rot="16200000" flipH="1">
            <a:off x="-181294" y="2407147"/>
            <a:ext cx="2716160" cy="693400"/>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E90084A-0FCB-36A6-0505-6C233A25AC99}"/>
              </a:ext>
            </a:extLst>
          </p:cNvPr>
          <p:cNvCxnSpPr>
            <a:cxnSpLocks/>
          </p:cNvCxnSpPr>
          <p:nvPr/>
        </p:nvCxnSpPr>
        <p:spPr>
          <a:xfrm>
            <a:off x="2028439" y="9118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7" name="Graphic 503">
            <a:extLst>
              <a:ext uri="{FF2B5EF4-FFF2-40B4-BE49-F238E27FC236}">
                <a16:creationId xmlns:a16="http://schemas.microsoft.com/office/drawing/2014/main" id="{2ABBB6EE-B1F3-9B7D-8A10-3ED2651A9DE7}"/>
              </a:ext>
            </a:extLst>
          </p:cNvPr>
          <p:cNvGrpSpPr/>
          <p:nvPr/>
        </p:nvGrpSpPr>
        <p:grpSpPr>
          <a:xfrm>
            <a:off x="850851" y="23840"/>
            <a:ext cx="1069272" cy="888861"/>
            <a:chOff x="14493967" y="7295506"/>
            <a:chExt cx="1280870" cy="1070414"/>
          </a:xfrm>
        </p:grpSpPr>
        <p:grpSp>
          <p:nvGrpSpPr>
            <p:cNvPr id="8" name="Graphic 503">
              <a:extLst>
                <a:ext uri="{FF2B5EF4-FFF2-40B4-BE49-F238E27FC236}">
                  <a16:creationId xmlns:a16="http://schemas.microsoft.com/office/drawing/2014/main" id="{72C69F81-B35F-72C8-4745-066AC742B0BA}"/>
                </a:ext>
              </a:extLst>
            </p:cNvPr>
            <p:cNvGrpSpPr/>
            <p:nvPr/>
          </p:nvGrpSpPr>
          <p:grpSpPr>
            <a:xfrm>
              <a:off x="14680486" y="7476827"/>
              <a:ext cx="620627" cy="619786"/>
              <a:chOff x="14680486" y="7476827"/>
              <a:chExt cx="620627" cy="619786"/>
            </a:xfrm>
            <a:noFill/>
          </p:grpSpPr>
          <p:sp>
            <p:nvSpPr>
              <p:cNvPr id="14" name="Freeform 737">
                <a:extLst>
                  <a:ext uri="{FF2B5EF4-FFF2-40B4-BE49-F238E27FC236}">
                    <a16:creationId xmlns:a16="http://schemas.microsoft.com/office/drawing/2014/main" id="{6C2A0437-78D6-F308-9DE3-F5ED5094A18A}"/>
                  </a:ext>
                </a:extLst>
              </p:cNvPr>
              <p:cNvSpPr/>
              <p:nvPr/>
            </p:nvSpPr>
            <p:spPr>
              <a:xfrm>
                <a:off x="14680486" y="7476827"/>
                <a:ext cx="620627" cy="619786"/>
              </a:xfrm>
              <a:custGeom>
                <a:avLst/>
                <a:gdLst>
                  <a:gd name="connsiteX0" fmla="*/ 620627 w 620627"/>
                  <a:gd name="connsiteY0" fmla="*/ 309893 h 619786"/>
                  <a:gd name="connsiteX1" fmla="*/ 310314 w 620627"/>
                  <a:gd name="connsiteY1" fmla="*/ 619786 h 619786"/>
                  <a:gd name="connsiteX2" fmla="*/ 0 w 620627"/>
                  <a:gd name="connsiteY2" fmla="*/ 309893 h 619786"/>
                  <a:gd name="connsiteX3" fmla="*/ 310314 w 620627"/>
                  <a:gd name="connsiteY3" fmla="*/ 0 h 619786"/>
                  <a:gd name="connsiteX4" fmla="*/ 620627 w 620627"/>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627" h="619786">
                    <a:moveTo>
                      <a:pt x="620627" y="309893"/>
                    </a:moveTo>
                    <a:cubicBezTo>
                      <a:pt x="620627" y="481323"/>
                      <a:pt x="481976" y="619786"/>
                      <a:pt x="310314" y="619786"/>
                    </a:cubicBezTo>
                    <a:cubicBezTo>
                      <a:pt x="138650" y="619786"/>
                      <a:pt x="0" y="481323"/>
                      <a:pt x="0" y="309893"/>
                    </a:cubicBezTo>
                    <a:cubicBezTo>
                      <a:pt x="0" y="138463"/>
                      <a:pt x="138650" y="0"/>
                      <a:pt x="310314" y="0"/>
                    </a:cubicBezTo>
                    <a:cubicBezTo>
                      <a:pt x="481976" y="0"/>
                      <a:pt x="620627" y="138463"/>
                      <a:pt x="620627" y="309893"/>
                    </a:cubicBezTo>
                    <a:close/>
                  </a:path>
                </a:pathLst>
              </a:custGeom>
              <a:noFill/>
              <a:ln w="16501" cap="flat">
                <a:solidFill>
                  <a:srgbClr val="000000"/>
                </a:solidFill>
                <a:prstDash val="solid"/>
                <a:miter/>
              </a:ln>
            </p:spPr>
            <p:txBody>
              <a:bodyPr rtlCol="0" anchor="ctr"/>
              <a:lstStyle/>
              <a:p>
                <a:endParaRPr lang="en-US" sz="1799"/>
              </a:p>
            </p:txBody>
          </p:sp>
          <p:sp>
            <p:nvSpPr>
              <p:cNvPr id="15" name="Freeform 738">
                <a:extLst>
                  <a:ext uri="{FF2B5EF4-FFF2-40B4-BE49-F238E27FC236}">
                    <a16:creationId xmlns:a16="http://schemas.microsoft.com/office/drawing/2014/main" id="{1313F5CE-8FE0-DB42-FE53-54C880025E3F}"/>
                  </a:ext>
                </a:extLst>
              </p:cNvPr>
              <p:cNvSpPr/>
              <p:nvPr/>
            </p:nvSpPr>
            <p:spPr>
              <a:xfrm>
                <a:off x="14835642" y="7476827"/>
                <a:ext cx="310313" cy="619786"/>
              </a:xfrm>
              <a:custGeom>
                <a:avLst/>
                <a:gdLst>
                  <a:gd name="connsiteX0" fmla="*/ 310314 w 310313"/>
                  <a:gd name="connsiteY0" fmla="*/ 309893 h 619786"/>
                  <a:gd name="connsiteX1" fmla="*/ 155157 w 310313"/>
                  <a:gd name="connsiteY1" fmla="*/ 619786 h 619786"/>
                  <a:gd name="connsiteX2" fmla="*/ 0 w 310313"/>
                  <a:gd name="connsiteY2" fmla="*/ 309893 h 619786"/>
                  <a:gd name="connsiteX3" fmla="*/ 155157 w 310313"/>
                  <a:gd name="connsiteY3" fmla="*/ 0 h 619786"/>
                  <a:gd name="connsiteX4" fmla="*/ 310314 w 310313"/>
                  <a:gd name="connsiteY4" fmla="*/ 309893 h 6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313" h="619786">
                    <a:moveTo>
                      <a:pt x="310314" y="309893"/>
                    </a:moveTo>
                    <a:cubicBezTo>
                      <a:pt x="310314" y="481323"/>
                      <a:pt x="240989" y="619786"/>
                      <a:pt x="155157" y="619786"/>
                    </a:cubicBezTo>
                    <a:cubicBezTo>
                      <a:pt x="69326" y="619786"/>
                      <a:pt x="0" y="481323"/>
                      <a:pt x="0" y="309893"/>
                    </a:cubicBezTo>
                    <a:cubicBezTo>
                      <a:pt x="0" y="138463"/>
                      <a:pt x="69326" y="0"/>
                      <a:pt x="155157" y="0"/>
                    </a:cubicBezTo>
                    <a:cubicBezTo>
                      <a:pt x="240989" y="0"/>
                      <a:pt x="310314" y="138463"/>
                      <a:pt x="310314" y="309893"/>
                    </a:cubicBezTo>
                    <a:close/>
                  </a:path>
                </a:pathLst>
              </a:custGeom>
              <a:solidFill>
                <a:srgbClr val="00B050"/>
              </a:solidFill>
              <a:ln w="16501" cap="flat">
                <a:solidFill>
                  <a:srgbClr val="000000"/>
                </a:solidFill>
                <a:prstDash val="solid"/>
                <a:miter/>
              </a:ln>
            </p:spPr>
            <p:txBody>
              <a:bodyPr rtlCol="0" anchor="ctr"/>
              <a:lstStyle/>
              <a:p>
                <a:endParaRPr lang="en-US" sz="1799"/>
              </a:p>
            </p:txBody>
          </p:sp>
          <p:sp>
            <p:nvSpPr>
              <p:cNvPr id="16" name="Freeform 739">
                <a:extLst>
                  <a:ext uri="{FF2B5EF4-FFF2-40B4-BE49-F238E27FC236}">
                    <a16:creationId xmlns:a16="http://schemas.microsoft.com/office/drawing/2014/main" id="{1C56AF4B-C13B-31A9-FD43-081DA8B6A905}"/>
                  </a:ext>
                </a:extLst>
              </p:cNvPr>
              <p:cNvSpPr/>
              <p:nvPr/>
            </p:nvSpPr>
            <p:spPr>
              <a:xfrm>
                <a:off x="14759715" y="7580674"/>
                <a:ext cx="462169" cy="51099"/>
              </a:xfrm>
              <a:custGeom>
                <a:avLst/>
                <a:gdLst>
                  <a:gd name="connsiteX0" fmla="*/ 462170 w 462169"/>
                  <a:gd name="connsiteY0" fmla="*/ 0 h 51099"/>
                  <a:gd name="connsiteX1" fmla="*/ 231085 w 462169"/>
                  <a:gd name="connsiteY1" fmla="*/ 51100 h 51099"/>
                  <a:gd name="connsiteX2" fmla="*/ 0 w 462169"/>
                  <a:gd name="connsiteY2" fmla="*/ 0 h 51099"/>
                </a:gdLst>
                <a:ahLst/>
                <a:cxnLst>
                  <a:cxn ang="0">
                    <a:pos x="connsiteX0" y="connsiteY0"/>
                  </a:cxn>
                  <a:cxn ang="0">
                    <a:pos x="connsiteX1" y="connsiteY1"/>
                  </a:cxn>
                  <a:cxn ang="0">
                    <a:pos x="connsiteX2" y="connsiteY2"/>
                  </a:cxn>
                </a:cxnLst>
                <a:rect l="l" t="t" r="r" b="b"/>
                <a:pathLst>
                  <a:path w="462169" h="51099">
                    <a:moveTo>
                      <a:pt x="462170" y="0"/>
                    </a:moveTo>
                    <a:cubicBezTo>
                      <a:pt x="406049" y="31319"/>
                      <a:pt x="321868" y="51100"/>
                      <a:pt x="231085" y="51100"/>
                    </a:cubicBezTo>
                    <a:cubicBezTo>
                      <a:pt x="140301" y="51100"/>
                      <a:pt x="56120" y="31319"/>
                      <a:pt x="0" y="0"/>
                    </a:cubicBezTo>
                  </a:path>
                </a:pathLst>
              </a:custGeom>
              <a:noFill/>
              <a:ln w="16501" cap="flat">
                <a:solidFill>
                  <a:srgbClr val="000000"/>
                </a:solidFill>
                <a:prstDash val="solid"/>
                <a:miter/>
              </a:ln>
            </p:spPr>
            <p:txBody>
              <a:bodyPr rtlCol="0" anchor="ctr"/>
              <a:lstStyle/>
              <a:p>
                <a:endParaRPr lang="en-US" sz="1799"/>
              </a:p>
            </p:txBody>
          </p:sp>
          <p:sp>
            <p:nvSpPr>
              <p:cNvPr id="17" name="Freeform 740">
                <a:extLst>
                  <a:ext uri="{FF2B5EF4-FFF2-40B4-BE49-F238E27FC236}">
                    <a16:creationId xmlns:a16="http://schemas.microsoft.com/office/drawing/2014/main" id="{9AF42AB8-5E80-AC9E-5112-5358014CC1F7}"/>
                  </a:ext>
                </a:extLst>
              </p:cNvPr>
              <p:cNvSpPr/>
              <p:nvPr/>
            </p:nvSpPr>
            <p:spPr>
              <a:xfrm>
                <a:off x="14759715" y="7941666"/>
                <a:ext cx="462169" cy="51098"/>
              </a:xfrm>
              <a:custGeom>
                <a:avLst/>
                <a:gdLst>
                  <a:gd name="connsiteX0" fmla="*/ 0 w 462169"/>
                  <a:gd name="connsiteY0" fmla="*/ 51099 h 51098"/>
                  <a:gd name="connsiteX1" fmla="*/ 231085 w 462169"/>
                  <a:gd name="connsiteY1" fmla="*/ 0 h 51098"/>
                  <a:gd name="connsiteX2" fmla="*/ 462170 w 462169"/>
                  <a:gd name="connsiteY2" fmla="*/ 51099 h 51098"/>
                </a:gdLst>
                <a:ahLst/>
                <a:cxnLst>
                  <a:cxn ang="0">
                    <a:pos x="connsiteX0" y="connsiteY0"/>
                  </a:cxn>
                  <a:cxn ang="0">
                    <a:pos x="connsiteX1" y="connsiteY1"/>
                  </a:cxn>
                  <a:cxn ang="0">
                    <a:pos x="connsiteX2" y="connsiteY2"/>
                  </a:cxn>
                </a:cxnLst>
                <a:rect l="l" t="t" r="r" b="b"/>
                <a:pathLst>
                  <a:path w="462169" h="51098">
                    <a:moveTo>
                      <a:pt x="0" y="51099"/>
                    </a:moveTo>
                    <a:cubicBezTo>
                      <a:pt x="56120" y="19781"/>
                      <a:pt x="140301" y="0"/>
                      <a:pt x="231085" y="0"/>
                    </a:cubicBezTo>
                    <a:cubicBezTo>
                      <a:pt x="321868" y="0"/>
                      <a:pt x="406049" y="19781"/>
                      <a:pt x="462170" y="51099"/>
                    </a:cubicBezTo>
                  </a:path>
                </a:pathLst>
              </a:custGeom>
              <a:noFill/>
              <a:ln w="16501" cap="flat">
                <a:solidFill>
                  <a:srgbClr val="000000"/>
                </a:solidFill>
                <a:prstDash val="solid"/>
                <a:miter/>
              </a:ln>
            </p:spPr>
            <p:txBody>
              <a:bodyPr rtlCol="0" anchor="ctr"/>
              <a:lstStyle/>
              <a:p>
                <a:endParaRPr lang="en-US" sz="1799"/>
              </a:p>
            </p:txBody>
          </p:sp>
          <p:sp>
            <p:nvSpPr>
              <p:cNvPr id="18" name="Freeform 741">
                <a:extLst>
                  <a:ext uri="{FF2B5EF4-FFF2-40B4-BE49-F238E27FC236}">
                    <a16:creationId xmlns:a16="http://schemas.microsoft.com/office/drawing/2014/main" id="{33776504-729B-51BA-BB6B-2F7B51C71CD1}"/>
                  </a:ext>
                </a:extLst>
              </p:cNvPr>
              <p:cNvSpPr/>
              <p:nvPr/>
            </p:nvSpPr>
            <p:spPr>
              <a:xfrm>
                <a:off x="14680486" y="7786720"/>
                <a:ext cx="620627" cy="16483"/>
              </a:xfrm>
              <a:custGeom>
                <a:avLst/>
                <a:gdLst>
                  <a:gd name="connsiteX0" fmla="*/ 0 w 620627"/>
                  <a:gd name="connsiteY0" fmla="*/ 0 h 16483"/>
                  <a:gd name="connsiteX1" fmla="*/ 620628 w 620627"/>
                  <a:gd name="connsiteY1" fmla="*/ 0 h 16483"/>
                </a:gdLst>
                <a:ahLst/>
                <a:cxnLst>
                  <a:cxn ang="0">
                    <a:pos x="connsiteX0" y="connsiteY0"/>
                  </a:cxn>
                  <a:cxn ang="0">
                    <a:pos x="connsiteX1" y="connsiteY1"/>
                  </a:cxn>
                </a:cxnLst>
                <a:rect l="l" t="t" r="r" b="b"/>
                <a:pathLst>
                  <a:path w="620627" h="16483">
                    <a:moveTo>
                      <a:pt x="0" y="0"/>
                    </a:moveTo>
                    <a:lnTo>
                      <a:pt x="620628" y="0"/>
                    </a:lnTo>
                  </a:path>
                </a:pathLst>
              </a:custGeom>
              <a:ln w="16501" cap="flat">
                <a:solidFill>
                  <a:srgbClr val="000000"/>
                </a:solidFill>
                <a:prstDash val="solid"/>
                <a:miter/>
              </a:ln>
            </p:spPr>
            <p:txBody>
              <a:bodyPr rtlCol="0" anchor="ctr"/>
              <a:lstStyle/>
              <a:p>
                <a:endParaRPr lang="en-US" sz="1799"/>
              </a:p>
            </p:txBody>
          </p:sp>
          <p:sp>
            <p:nvSpPr>
              <p:cNvPr id="19" name="Freeform 742">
                <a:extLst>
                  <a:ext uri="{FF2B5EF4-FFF2-40B4-BE49-F238E27FC236}">
                    <a16:creationId xmlns:a16="http://schemas.microsoft.com/office/drawing/2014/main" id="{891313D6-5046-7D7E-5099-91D265577209}"/>
                  </a:ext>
                </a:extLst>
              </p:cNvPr>
              <p:cNvSpPr/>
              <p:nvPr/>
            </p:nvSpPr>
            <p:spPr>
              <a:xfrm>
                <a:off x="14990800" y="7476827"/>
                <a:ext cx="16506" cy="619785"/>
              </a:xfrm>
              <a:custGeom>
                <a:avLst/>
                <a:gdLst>
                  <a:gd name="connsiteX0" fmla="*/ 0 w 16506"/>
                  <a:gd name="connsiteY0" fmla="*/ 0 h 619785"/>
                  <a:gd name="connsiteX1" fmla="*/ 0 w 16506"/>
                  <a:gd name="connsiteY1" fmla="*/ 619786 h 619785"/>
                </a:gdLst>
                <a:ahLst/>
                <a:cxnLst>
                  <a:cxn ang="0">
                    <a:pos x="connsiteX0" y="connsiteY0"/>
                  </a:cxn>
                  <a:cxn ang="0">
                    <a:pos x="connsiteX1" y="connsiteY1"/>
                  </a:cxn>
                </a:cxnLst>
                <a:rect l="l" t="t" r="r" b="b"/>
                <a:pathLst>
                  <a:path w="16506" h="619785">
                    <a:moveTo>
                      <a:pt x="0" y="0"/>
                    </a:moveTo>
                    <a:lnTo>
                      <a:pt x="0" y="619786"/>
                    </a:lnTo>
                  </a:path>
                </a:pathLst>
              </a:custGeom>
              <a:ln w="16501" cap="flat">
                <a:solidFill>
                  <a:srgbClr val="000000"/>
                </a:solidFill>
                <a:prstDash val="solid"/>
                <a:miter/>
              </a:ln>
            </p:spPr>
            <p:txBody>
              <a:bodyPr rtlCol="0" anchor="ctr"/>
              <a:lstStyle/>
              <a:p>
                <a:endParaRPr lang="en-US" sz="1799"/>
              </a:p>
            </p:txBody>
          </p:sp>
        </p:grpSp>
        <p:sp>
          <p:nvSpPr>
            <p:cNvPr id="9" name="Freeform 743">
              <a:extLst>
                <a:ext uri="{FF2B5EF4-FFF2-40B4-BE49-F238E27FC236}">
                  <a16:creationId xmlns:a16="http://schemas.microsoft.com/office/drawing/2014/main" id="{7A1AE97A-E204-119D-8C07-E219A4C3926B}"/>
                </a:ext>
              </a:extLst>
            </p:cNvPr>
            <p:cNvSpPr/>
            <p:nvPr/>
          </p:nvSpPr>
          <p:spPr>
            <a:xfrm>
              <a:off x="14574494" y="7295506"/>
              <a:ext cx="832612" cy="980777"/>
            </a:xfrm>
            <a:custGeom>
              <a:avLst/>
              <a:gdLst>
                <a:gd name="connsiteX0" fmla="*/ 832259 w 832612"/>
                <a:gd name="connsiteY0" fmla="*/ 468136 h 980777"/>
                <a:gd name="connsiteX1" fmla="*/ 832259 w 832612"/>
                <a:gd name="connsiteY1" fmla="*/ 105496 h 980777"/>
                <a:gd name="connsiteX2" fmla="*/ 710114 w 832612"/>
                <a:gd name="connsiteY2" fmla="*/ 108793 h 980777"/>
                <a:gd name="connsiteX3" fmla="*/ 416306 w 832612"/>
                <a:gd name="connsiteY3" fmla="*/ 0 h 980777"/>
                <a:gd name="connsiteX4" fmla="*/ 122499 w 832612"/>
                <a:gd name="connsiteY4" fmla="*/ 108793 h 980777"/>
                <a:gd name="connsiteX5" fmla="*/ 353 w 832612"/>
                <a:gd name="connsiteY5" fmla="*/ 105496 h 980777"/>
                <a:gd name="connsiteX6" fmla="*/ 353 w 832612"/>
                <a:gd name="connsiteY6" fmla="*/ 468136 h 980777"/>
                <a:gd name="connsiteX7" fmla="*/ 416306 w 832612"/>
                <a:gd name="connsiteY7" fmla="*/ 980778 h 980777"/>
                <a:gd name="connsiteX8" fmla="*/ 832259 w 832612"/>
                <a:gd name="connsiteY8" fmla="*/ 468136 h 98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612" h="980777">
                  <a:moveTo>
                    <a:pt x="832259" y="468136"/>
                  </a:moveTo>
                  <a:lnTo>
                    <a:pt x="832259" y="105496"/>
                  </a:lnTo>
                  <a:cubicBezTo>
                    <a:pt x="794294" y="110441"/>
                    <a:pt x="753029" y="112089"/>
                    <a:pt x="710114" y="108793"/>
                  </a:cubicBezTo>
                  <a:cubicBezTo>
                    <a:pt x="581367" y="100551"/>
                    <a:pt x="470776" y="57693"/>
                    <a:pt x="416306" y="0"/>
                  </a:cubicBezTo>
                  <a:cubicBezTo>
                    <a:pt x="361836" y="57693"/>
                    <a:pt x="251246" y="100551"/>
                    <a:pt x="122499" y="108793"/>
                  </a:cubicBezTo>
                  <a:cubicBezTo>
                    <a:pt x="79582" y="112089"/>
                    <a:pt x="38317" y="108793"/>
                    <a:pt x="353" y="105496"/>
                  </a:cubicBezTo>
                  <a:lnTo>
                    <a:pt x="353" y="468136"/>
                  </a:lnTo>
                  <a:cubicBezTo>
                    <a:pt x="353" y="468136"/>
                    <a:pt x="-27707" y="862095"/>
                    <a:pt x="416306" y="980778"/>
                  </a:cubicBezTo>
                  <a:cubicBezTo>
                    <a:pt x="860318" y="860447"/>
                    <a:pt x="832259" y="468136"/>
                    <a:pt x="832259" y="468136"/>
                  </a:cubicBezTo>
                  <a:close/>
                </a:path>
              </a:pathLst>
            </a:custGeom>
            <a:noFill/>
            <a:ln w="16501" cap="rnd">
              <a:solidFill>
                <a:srgbClr val="000000"/>
              </a:solidFill>
              <a:prstDash val="solid"/>
              <a:round/>
            </a:ln>
          </p:spPr>
          <p:txBody>
            <a:bodyPr rtlCol="0" anchor="ctr"/>
            <a:lstStyle/>
            <a:p>
              <a:endParaRPr lang="en-US" sz="1799"/>
            </a:p>
          </p:txBody>
        </p:sp>
        <p:grpSp>
          <p:nvGrpSpPr>
            <p:cNvPr id="10" name="Graphic 503">
              <a:extLst>
                <a:ext uri="{FF2B5EF4-FFF2-40B4-BE49-F238E27FC236}">
                  <a16:creationId xmlns:a16="http://schemas.microsoft.com/office/drawing/2014/main" id="{669A5976-3FEC-9437-38A4-428083F5B9F1}"/>
                </a:ext>
              </a:extLst>
            </p:cNvPr>
            <p:cNvGrpSpPr/>
            <p:nvPr/>
          </p:nvGrpSpPr>
          <p:grpSpPr>
            <a:xfrm>
              <a:off x="14493967" y="7928782"/>
              <a:ext cx="1280870" cy="437138"/>
              <a:chOff x="14493967" y="7928782"/>
              <a:chExt cx="1280870" cy="437138"/>
            </a:xfrm>
          </p:grpSpPr>
          <p:sp>
            <p:nvSpPr>
              <p:cNvPr id="11" name="Freeform 745">
                <a:extLst>
                  <a:ext uri="{FF2B5EF4-FFF2-40B4-BE49-F238E27FC236}">
                    <a16:creationId xmlns:a16="http://schemas.microsoft.com/office/drawing/2014/main" id="{E4BE03E1-F18C-860E-F10B-9ADEC58D0BB2}"/>
                  </a:ext>
                </a:extLst>
              </p:cNvPr>
              <p:cNvSpPr/>
              <p:nvPr/>
            </p:nvSpPr>
            <p:spPr>
              <a:xfrm>
                <a:off x="14493967" y="7928782"/>
                <a:ext cx="916086" cy="437138"/>
              </a:xfrm>
              <a:custGeom>
                <a:avLst/>
                <a:gdLst>
                  <a:gd name="connsiteX0" fmla="*/ 1651 w 916086"/>
                  <a:gd name="connsiteY0" fmla="*/ 347502 h 437138"/>
                  <a:gd name="connsiteX1" fmla="*/ 424206 w 916086"/>
                  <a:gd name="connsiteY1" fmla="*/ 2995 h 437138"/>
                  <a:gd name="connsiteX2" fmla="*/ 916086 w 916086"/>
                  <a:gd name="connsiteY2" fmla="*/ 245304 h 437138"/>
                  <a:gd name="connsiteX3" fmla="*/ 473724 w 916086"/>
                  <a:gd name="connsiteY3" fmla="*/ 424976 h 437138"/>
                  <a:gd name="connsiteX4" fmla="*/ 236037 w 916086"/>
                  <a:gd name="connsiteY4" fmla="*/ 319480 h 437138"/>
                  <a:gd name="connsiteX5" fmla="*/ 0 w 916086"/>
                  <a:gd name="connsiteY5" fmla="*/ 347502 h 43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086" h="437138">
                    <a:moveTo>
                      <a:pt x="1651" y="347502"/>
                    </a:moveTo>
                    <a:cubicBezTo>
                      <a:pt x="105639" y="26071"/>
                      <a:pt x="424206" y="2995"/>
                      <a:pt x="424206" y="2995"/>
                    </a:cubicBezTo>
                    <a:cubicBezTo>
                      <a:pt x="793942" y="-31622"/>
                      <a:pt x="916086" y="245304"/>
                      <a:pt x="916086" y="245304"/>
                    </a:cubicBezTo>
                    <a:cubicBezTo>
                      <a:pt x="916086" y="245304"/>
                      <a:pt x="782387" y="494207"/>
                      <a:pt x="473724" y="424976"/>
                    </a:cubicBezTo>
                    <a:cubicBezTo>
                      <a:pt x="473724" y="424976"/>
                      <a:pt x="406050" y="416734"/>
                      <a:pt x="236037" y="319480"/>
                    </a:cubicBezTo>
                    <a:cubicBezTo>
                      <a:pt x="236037" y="319480"/>
                      <a:pt x="105639" y="245304"/>
                      <a:pt x="0" y="347502"/>
                    </a:cubicBezTo>
                    <a:close/>
                  </a:path>
                </a:pathLst>
              </a:custGeom>
              <a:solidFill>
                <a:schemeClr val="accent2">
                  <a:lumMod val="60000"/>
                  <a:lumOff val="40000"/>
                </a:schemeClr>
              </a:solidFill>
              <a:ln w="16501" cap="rnd">
                <a:solidFill>
                  <a:srgbClr val="000000"/>
                </a:solidFill>
                <a:prstDash val="solid"/>
                <a:round/>
              </a:ln>
            </p:spPr>
            <p:txBody>
              <a:bodyPr rtlCol="0" anchor="ctr"/>
              <a:lstStyle/>
              <a:p>
                <a:endParaRPr lang="en-US" sz="1799"/>
              </a:p>
            </p:txBody>
          </p:sp>
          <p:sp>
            <p:nvSpPr>
              <p:cNvPr id="12" name="Freeform 746">
                <a:extLst>
                  <a:ext uri="{FF2B5EF4-FFF2-40B4-BE49-F238E27FC236}">
                    <a16:creationId xmlns:a16="http://schemas.microsoft.com/office/drawing/2014/main" id="{0EB150B6-1B7D-8EB6-2874-B23DF2E4FB6E}"/>
                  </a:ext>
                </a:extLst>
              </p:cNvPr>
              <p:cNvSpPr/>
              <p:nvPr/>
            </p:nvSpPr>
            <p:spPr>
              <a:xfrm>
                <a:off x="14495618" y="8084151"/>
                <a:ext cx="914434" cy="192133"/>
              </a:xfrm>
              <a:custGeom>
                <a:avLst/>
                <a:gdLst>
                  <a:gd name="connsiteX0" fmla="*/ 0 w 914434"/>
                  <a:gd name="connsiteY0" fmla="*/ 192133 h 192133"/>
                  <a:gd name="connsiteX1" fmla="*/ 914435 w 914434"/>
                  <a:gd name="connsiteY1" fmla="*/ 91584 h 192133"/>
                </a:gdLst>
                <a:ahLst/>
                <a:cxnLst>
                  <a:cxn ang="0">
                    <a:pos x="connsiteX0" y="connsiteY0"/>
                  </a:cxn>
                  <a:cxn ang="0">
                    <a:pos x="connsiteX1" y="connsiteY1"/>
                  </a:cxn>
                </a:cxnLst>
                <a:rect l="l" t="t" r="r" b="b"/>
                <a:pathLst>
                  <a:path w="914434" h="192133">
                    <a:moveTo>
                      <a:pt x="0" y="192133"/>
                    </a:moveTo>
                    <a:cubicBezTo>
                      <a:pt x="0" y="192133"/>
                      <a:pt x="240988" y="-162265"/>
                      <a:pt x="914435" y="91584"/>
                    </a:cubicBezTo>
                  </a:path>
                </a:pathLst>
              </a:custGeom>
              <a:noFill/>
              <a:ln w="16501" cap="rnd">
                <a:solidFill>
                  <a:srgbClr val="000000"/>
                </a:solidFill>
                <a:prstDash val="solid"/>
                <a:round/>
              </a:ln>
            </p:spPr>
            <p:txBody>
              <a:bodyPr rtlCol="0" anchor="ctr"/>
              <a:lstStyle/>
              <a:p>
                <a:endParaRPr lang="en-US" sz="1799"/>
              </a:p>
            </p:txBody>
          </p:sp>
          <p:sp>
            <p:nvSpPr>
              <p:cNvPr id="13" name="Freeform 747">
                <a:extLst>
                  <a:ext uri="{FF2B5EF4-FFF2-40B4-BE49-F238E27FC236}">
                    <a16:creationId xmlns:a16="http://schemas.microsoft.com/office/drawing/2014/main" id="{38301547-5D38-A9B1-AA3A-2FCBF1E6B24B}"/>
                  </a:ext>
                </a:extLst>
              </p:cNvPr>
              <p:cNvSpPr/>
              <p:nvPr/>
            </p:nvSpPr>
            <p:spPr>
              <a:xfrm>
                <a:off x="15410053" y="8175734"/>
                <a:ext cx="364784" cy="38427"/>
              </a:xfrm>
              <a:custGeom>
                <a:avLst/>
                <a:gdLst>
                  <a:gd name="connsiteX0" fmla="*/ 364784 w 364784"/>
                  <a:gd name="connsiteY0" fmla="*/ 18132 h 38427"/>
                  <a:gd name="connsiteX1" fmla="*/ 0 w 364784"/>
                  <a:gd name="connsiteY1" fmla="*/ 0 h 38427"/>
                </a:gdLst>
                <a:ahLst/>
                <a:cxnLst>
                  <a:cxn ang="0">
                    <a:pos x="connsiteX0" y="connsiteY0"/>
                  </a:cxn>
                  <a:cxn ang="0">
                    <a:pos x="connsiteX1" y="connsiteY1"/>
                  </a:cxn>
                </a:cxnLst>
                <a:rect l="l" t="t" r="r" b="b"/>
                <a:pathLst>
                  <a:path w="364784" h="38427">
                    <a:moveTo>
                      <a:pt x="364784" y="18132"/>
                    </a:moveTo>
                    <a:cubicBezTo>
                      <a:pt x="364784" y="18132"/>
                      <a:pt x="226133" y="74176"/>
                      <a:pt x="0" y="0"/>
                    </a:cubicBezTo>
                  </a:path>
                </a:pathLst>
              </a:custGeom>
              <a:noFill/>
              <a:ln w="16501" cap="rnd">
                <a:solidFill>
                  <a:srgbClr val="000000"/>
                </a:solidFill>
                <a:prstDash val="solid"/>
                <a:round/>
              </a:ln>
            </p:spPr>
            <p:txBody>
              <a:bodyPr rtlCol="0" anchor="ctr"/>
              <a:lstStyle/>
              <a:p>
                <a:endParaRPr lang="en-US" sz="1799"/>
              </a:p>
            </p:txBody>
          </p:sp>
        </p:grpSp>
      </p:grpSp>
      <p:sp>
        <p:nvSpPr>
          <p:cNvPr id="20" name="Flowchart: Alternate Process 19">
            <a:extLst>
              <a:ext uri="{FF2B5EF4-FFF2-40B4-BE49-F238E27FC236}">
                <a16:creationId xmlns:a16="http://schemas.microsoft.com/office/drawing/2014/main" id="{6439650D-1903-9DB4-5E90-613A68DF6B24}"/>
              </a:ext>
            </a:extLst>
          </p:cNvPr>
          <p:cNvSpPr/>
          <p:nvPr/>
        </p:nvSpPr>
        <p:spPr>
          <a:xfrm>
            <a:off x="982486" y="1183978"/>
            <a:ext cx="10595240" cy="1440541"/>
          </a:xfrm>
          <a:prstGeom prst="flowChartAlternateProcess">
            <a:avLst/>
          </a:prstGeom>
          <a:solidFill>
            <a:srgbClr val="3FB5A1"/>
          </a:solidFill>
          <a:ln>
            <a:solidFill>
              <a:srgbClr val="4174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5">
            <a:extLst>
              <a:ext uri="{FF2B5EF4-FFF2-40B4-BE49-F238E27FC236}">
                <a16:creationId xmlns:a16="http://schemas.microsoft.com/office/drawing/2014/main" id="{1782A503-780C-C7B5-A44B-697679D9C348}"/>
              </a:ext>
            </a:extLst>
          </p:cNvPr>
          <p:cNvSpPr txBox="1">
            <a:spLocks/>
          </p:cNvSpPr>
          <p:nvPr/>
        </p:nvSpPr>
        <p:spPr>
          <a:xfrm>
            <a:off x="982486" y="1512377"/>
            <a:ext cx="10796661" cy="1205479"/>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None/>
              <a:defRPr sz="2200" b="0" i="0" kern="1200" spc="0">
                <a:solidFill>
                  <a:srgbClr val="4949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600" i="1">
                <a:solidFill>
                  <a:srgbClr val="FFFFFF"/>
                </a:solidFill>
              </a:rPr>
              <a:t>"Lýstu framkvæmanleika verkefnisins, kostnaði og fjármögnun." </a:t>
            </a:r>
            <a:r>
              <a:rPr lang="en-US" sz="2000" i="1">
                <a:solidFill>
                  <a:srgbClr val="FFFFFF"/>
                </a:solidFill>
              </a:rPr>
              <a:t>Einnig orðað sem</a:t>
            </a:r>
          </a:p>
          <a:p>
            <a:pPr algn="ctr">
              <a:lnSpc>
                <a:spcPct val="100000"/>
              </a:lnSpc>
              <a:spcBef>
                <a:spcPts val="0"/>
              </a:spcBef>
            </a:pPr>
            <a:r>
              <a:rPr lang="en-US" sz="2600" i="1">
                <a:solidFill>
                  <a:srgbClr val="FFFFFF"/>
                </a:solidFill>
              </a:rPr>
              <a:t>"Hvernig tryggir þú langtíma sjálfbærni verkefnisins (fjárhagslega eða á annan hátt)?"</a:t>
            </a:r>
            <a:endParaRPr lang="en-IE" sz="2600" i="1">
              <a:solidFill>
                <a:srgbClr val="FFFFFF"/>
              </a:solidFill>
            </a:endParaRPr>
          </a:p>
          <a:p>
            <a:pPr algn="ctr">
              <a:spcBef>
                <a:spcPts val="0"/>
              </a:spcBef>
            </a:pPr>
            <a:endParaRPr lang="en-US" sz="2800" i="1" dirty="0">
              <a:solidFill>
                <a:srgbClr val="FFFFFF"/>
              </a:solidFill>
            </a:endParaRPr>
          </a:p>
        </p:txBody>
      </p:sp>
      <p:cxnSp>
        <p:nvCxnSpPr>
          <p:cNvPr id="27" name="Straight Connector 26">
            <a:extLst>
              <a:ext uri="{FF2B5EF4-FFF2-40B4-BE49-F238E27FC236}">
                <a16:creationId xmlns:a16="http://schemas.microsoft.com/office/drawing/2014/main" id="{1A08F5D2-45B7-C3BB-7AA5-DE094592F506}"/>
              </a:ext>
            </a:extLst>
          </p:cNvPr>
          <p:cNvCxnSpPr>
            <a:cxnSpLocks/>
          </p:cNvCxnSpPr>
          <p:nvPr/>
        </p:nvCxnSpPr>
        <p:spPr>
          <a:xfrm>
            <a:off x="2180839" y="1064231"/>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89D1D7C-B31E-85CE-3CE1-7FC4F71FDE83}"/>
              </a:ext>
            </a:extLst>
          </p:cNvPr>
          <p:cNvGrpSpPr/>
          <p:nvPr/>
        </p:nvGrpSpPr>
        <p:grpSpPr>
          <a:xfrm>
            <a:off x="7406851" y="-28952"/>
            <a:ext cx="720674" cy="861774"/>
            <a:chOff x="1015048" y="996928"/>
            <a:chExt cx="1016952" cy="1216059"/>
          </a:xfrm>
        </p:grpSpPr>
        <p:sp>
          <p:nvSpPr>
            <p:cNvPr id="3" name="Oval 2">
              <a:extLst>
                <a:ext uri="{FF2B5EF4-FFF2-40B4-BE49-F238E27FC236}">
                  <a16:creationId xmlns:a16="http://schemas.microsoft.com/office/drawing/2014/main" id="{CEBF971F-C035-88C2-1E5A-52C798F3DC5C}"/>
                </a:ext>
              </a:extLst>
            </p:cNvPr>
            <p:cNvSpPr/>
            <p:nvPr/>
          </p:nvSpPr>
          <p:spPr>
            <a:xfrm>
              <a:off x="1016000" y="1137920"/>
              <a:ext cx="1016000" cy="10160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TextBox 23">
              <a:extLst>
                <a:ext uri="{FF2B5EF4-FFF2-40B4-BE49-F238E27FC236}">
                  <a16:creationId xmlns:a16="http://schemas.microsoft.com/office/drawing/2014/main" id="{6C16CD2B-228C-C122-44E3-BA598819A3F2}"/>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spTree>
    <p:extLst>
      <p:ext uri="{BB962C8B-B14F-4D97-AF65-F5344CB8AC3E}">
        <p14:creationId xmlns:p14="http://schemas.microsoft.com/office/powerpoint/2010/main" val="3027851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D83F1-2AFB-8471-B2AC-3F3592635B29}"/>
            </a:ext>
          </a:extLst>
        </p:cNvPr>
        <p:cNvGrpSpPr/>
        <p:nvPr/>
      </p:nvGrpSpPr>
      <p:grpSpPr>
        <a:xfrm>
          <a:off x="0" y="0"/>
          <a:ext cx="0" cy="0"/>
          <a:chOff x="0" y="0"/>
          <a:chExt cx="0" cy="0"/>
        </a:xfrm>
      </p:grpSpPr>
      <p:sp>
        <p:nvSpPr>
          <p:cNvPr id="26" name="Flowchart: Alternate Process 25">
            <a:extLst>
              <a:ext uri="{FF2B5EF4-FFF2-40B4-BE49-F238E27FC236}">
                <a16:creationId xmlns:a16="http://schemas.microsoft.com/office/drawing/2014/main" id="{F14115B0-D920-C006-174F-DA93A5A69BBE}"/>
              </a:ext>
            </a:extLst>
          </p:cNvPr>
          <p:cNvSpPr/>
          <p:nvPr/>
        </p:nvSpPr>
        <p:spPr>
          <a:xfrm>
            <a:off x="1626994" y="4810204"/>
            <a:ext cx="9964593" cy="1242977"/>
          </a:xfrm>
          <a:prstGeom prst="flowChartAlternateProcess">
            <a:avLst/>
          </a:prstGeom>
          <a:solidFill>
            <a:srgbClr val="459597"/>
          </a:solid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 name="Text Placeholder 5">
            <a:extLst>
              <a:ext uri="{FF2B5EF4-FFF2-40B4-BE49-F238E27FC236}">
                <a16:creationId xmlns:a16="http://schemas.microsoft.com/office/drawing/2014/main" id="{3BF34181-1182-6F86-6C9E-6E8DCF4E29B8}"/>
              </a:ext>
            </a:extLst>
          </p:cNvPr>
          <p:cNvSpPr>
            <a:spLocks noGrp="1"/>
          </p:cNvSpPr>
          <p:nvPr>
            <p:ph type="body" sz="quarter" idx="18"/>
          </p:nvPr>
        </p:nvSpPr>
        <p:spPr>
          <a:xfrm>
            <a:off x="1050159" y="1271760"/>
            <a:ext cx="10614687" cy="803653"/>
          </a:xfrm>
        </p:spPr>
        <p:txBody>
          <a:bodyPr/>
          <a:lstStyle/>
          <a:p>
            <a:pPr algn="ctr">
              <a:spcAft>
                <a:spcPts val="600"/>
              </a:spcAft>
            </a:pPr>
            <a:r>
              <a:rPr lang="en-US" sz="2800" dirty="0">
                <a:solidFill>
                  <a:srgbClr val="FFFFFF"/>
                </a:solidFill>
              </a:rPr>
              <a:t>Lýstu verkefninu og hvað þú ert að leita eftir fjármagni fyrir.</a:t>
            </a:r>
          </a:p>
        </p:txBody>
      </p:sp>
      <p:sp>
        <p:nvSpPr>
          <p:cNvPr id="21" name="Text Placeholder 5">
            <a:extLst>
              <a:ext uri="{FF2B5EF4-FFF2-40B4-BE49-F238E27FC236}">
                <a16:creationId xmlns:a16="http://schemas.microsoft.com/office/drawing/2014/main" id="{EF015928-7608-2C47-F819-19CC4C4CA613}"/>
              </a:ext>
            </a:extLst>
          </p:cNvPr>
          <p:cNvSpPr txBox="1">
            <a:spLocks/>
          </p:cNvSpPr>
          <p:nvPr/>
        </p:nvSpPr>
        <p:spPr>
          <a:xfrm>
            <a:off x="1985705" y="146545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i="1" dirty="0">
              <a:solidFill>
                <a:srgbClr val="494949"/>
              </a:solidFill>
            </a:endParaRPr>
          </a:p>
          <a:p>
            <a:pPr marL="0" indent="0"/>
            <a:r>
              <a:rPr lang="en-US" i="1" dirty="0">
                <a:solidFill>
                  <a:srgbClr val="494949"/>
                </a:solidFill>
              </a:rPr>
              <a:t>Við erum að koma á fót samstarfi við ferðaskipuleggjendur til að auka bókanir á millitímabilum, sem hjálpar til við að </a:t>
            </a:r>
            <a:r>
              <a:rPr lang="en-US" i="1" dirty="0" err="1">
                <a:solidFill>
                  <a:srgbClr val="494949"/>
                </a:solidFill>
              </a:rPr>
              <a:t>tryggja </a:t>
            </a:r>
            <a:r>
              <a:rPr lang="en-US" i="1" dirty="0">
                <a:solidFill>
                  <a:srgbClr val="494949"/>
                </a:solidFill>
              </a:rPr>
              <a:t>stöðugan sjóðstreymi allt árið. Með þessum aðgerðum erum við fullviss um að verkefnið muni blómstra löngu eftir að styrktartímabilinu lýkur.</a:t>
            </a:r>
          </a:p>
          <a:p>
            <a:pPr marL="0" indent="0"/>
            <a:br>
              <a:rPr lang="en-US" dirty="0">
                <a:solidFill>
                  <a:srgbClr val="494949"/>
                </a:solidFill>
              </a:rPr>
            </a:br>
            <a:endParaRPr lang="en-US" dirty="0">
              <a:solidFill>
                <a:srgbClr val="494949"/>
              </a:solidFill>
            </a:endParaRPr>
          </a:p>
        </p:txBody>
      </p:sp>
      <p:sp>
        <p:nvSpPr>
          <p:cNvPr id="25" name="Flowchart: Alternate Process 24">
            <a:extLst>
              <a:ext uri="{FF2B5EF4-FFF2-40B4-BE49-F238E27FC236}">
                <a16:creationId xmlns:a16="http://schemas.microsoft.com/office/drawing/2014/main" id="{6E900B7F-7F0C-D9B3-88B6-B56A845B9EE0}"/>
              </a:ext>
            </a:extLst>
          </p:cNvPr>
          <p:cNvSpPr/>
          <p:nvPr/>
        </p:nvSpPr>
        <p:spPr>
          <a:xfrm>
            <a:off x="1620199" y="1450953"/>
            <a:ext cx="9964593" cy="2559919"/>
          </a:xfrm>
          <a:prstGeom prst="flowChartAlternateProcess">
            <a:avLst/>
          </a:prstGeom>
          <a:noFill/>
          <a:ln w="28575">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5">
            <a:extLst>
              <a:ext uri="{FF2B5EF4-FFF2-40B4-BE49-F238E27FC236}">
                <a16:creationId xmlns:a16="http://schemas.microsoft.com/office/drawing/2014/main" id="{5CE8EFC7-9611-EC38-BB34-85339F028C56}"/>
              </a:ext>
            </a:extLst>
          </p:cNvPr>
          <p:cNvSpPr txBox="1">
            <a:spLocks/>
          </p:cNvSpPr>
          <p:nvPr/>
        </p:nvSpPr>
        <p:spPr>
          <a:xfrm>
            <a:off x="1843506" y="4879594"/>
            <a:ext cx="9719168" cy="803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b="1" dirty="0">
                <a:solidFill>
                  <a:schemeClr val="bg1"/>
                </a:solidFill>
              </a:rPr>
              <a:t>Athugið</a:t>
            </a:r>
            <a:r>
              <a:rPr lang="en-US" dirty="0">
                <a:solidFill>
                  <a:schemeClr val="bg1"/>
                </a:solidFill>
              </a:rPr>
              <a:t>: </a:t>
            </a:r>
            <a:r>
              <a:rPr lang="en-US" sz="2200" dirty="0">
                <a:solidFill>
                  <a:schemeClr val="bg1"/>
                </a:solidFill>
              </a:rPr>
              <a:t>styrktaraðilar vilja fjármagna eitthvað sem varir; þessi svör fjalla um fjárhagslega seiglu, umhverfislega sjálfbærni (sem tengist einnig kostnaðarsparnaði) og markaðsstefnu til langlífis.</a:t>
            </a:r>
          </a:p>
          <a:p>
            <a:pPr marL="0" indent="0"/>
            <a:endParaRPr lang="en-GB" dirty="0">
              <a:solidFill>
                <a:schemeClr val="bg1"/>
              </a:solidFill>
            </a:endParaRPr>
          </a:p>
        </p:txBody>
      </p:sp>
      <p:cxnSp>
        <p:nvCxnSpPr>
          <p:cNvPr id="33" name="Connector: Elbow 32">
            <a:extLst>
              <a:ext uri="{FF2B5EF4-FFF2-40B4-BE49-F238E27FC236}">
                <a16:creationId xmlns:a16="http://schemas.microsoft.com/office/drawing/2014/main" id="{024E8771-7F0B-5BE1-4CC0-049CA82AC688}"/>
              </a:ext>
            </a:extLst>
          </p:cNvPr>
          <p:cNvCxnSpPr>
            <a:cxnSpLocks/>
          </p:cNvCxnSpPr>
          <p:nvPr/>
        </p:nvCxnSpPr>
        <p:spPr>
          <a:xfrm rot="16200000" flipH="1">
            <a:off x="11130" y="1677904"/>
            <a:ext cx="2569374" cy="662352"/>
          </a:xfrm>
          <a:prstGeom prst="bentConnector2">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FD9410AF-1536-CCF3-108C-52C82197A6EA}"/>
              </a:ext>
            </a:extLst>
          </p:cNvPr>
          <p:cNvCxnSpPr>
            <a:cxnSpLocks/>
          </p:cNvCxnSpPr>
          <p:nvPr/>
        </p:nvCxnSpPr>
        <p:spPr>
          <a:xfrm rot="16200000" flipH="1">
            <a:off x="-87007" y="4359131"/>
            <a:ext cx="2559918" cy="456625"/>
          </a:xfrm>
          <a:prstGeom prst="bentConnector3">
            <a:avLst>
              <a:gd name="adj1" fmla="val 50000"/>
            </a:avLst>
          </a:prstGeom>
          <a:ln w="28575">
            <a:solidFill>
              <a:srgbClr val="459597"/>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D363BCB-5FD2-E2D4-E05B-45C0BE8AD0AE}"/>
              </a:ext>
            </a:extLst>
          </p:cNvPr>
          <p:cNvCxnSpPr>
            <a:cxnSpLocks/>
          </p:cNvCxnSpPr>
          <p:nvPr/>
        </p:nvCxnSpPr>
        <p:spPr>
          <a:xfrm>
            <a:off x="35114" y="738112"/>
            <a:ext cx="5670361" cy="0"/>
          </a:xfrm>
          <a:prstGeom prst="line">
            <a:avLst/>
          </a:prstGeom>
          <a:ln w="28575">
            <a:solidFill>
              <a:srgbClr val="459597"/>
            </a:solidFill>
          </a:ln>
        </p:spPr>
        <p:style>
          <a:lnRef idx="1">
            <a:schemeClr val="accent1"/>
          </a:lnRef>
          <a:fillRef idx="0">
            <a:schemeClr val="accent1"/>
          </a:fillRef>
          <a:effectRef idx="0">
            <a:schemeClr val="accent1"/>
          </a:effectRef>
          <a:fontRef idx="minor">
            <a:schemeClr val="tx1"/>
          </a:fontRef>
        </p:style>
      </p:cxnSp>
      <p:pic>
        <p:nvPicPr>
          <p:cNvPr id="2" name="Graphic 1" descr="Postit Notes with solid fill">
            <a:extLst>
              <a:ext uri="{FF2B5EF4-FFF2-40B4-BE49-F238E27FC236}">
                <a16:creationId xmlns:a16="http://schemas.microsoft.com/office/drawing/2014/main" id="{811B5FE8-9C6F-DA4E-40D9-080B882492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0894" y="4932025"/>
            <a:ext cx="914400" cy="914400"/>
          </a:xfrm>
          <a:prstGeom prst="rect">
            <a:avLst/>
          </a:prstGeom>
        </p:spPr>
      </p:pic>
    </p:spTree>
    <p:extLst>
      <p:ext uri="{BB962C8B-B14F-4D97-AF65-F5344CB8AC3E}">
        <p14:creationId xmlns:p14="http://schemas.microsoft.com/office/powerpoint/2010/main" val="1168950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9629-7CD0-FB09-6D8F-9576F8285AC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E42D9AD-CF27-EFA3-4E32-1CC8BE1E2357}"/>
              </a:ext>
            </a:extLst>
          </p:cNvPr>
          <p:cNvSpPr>
            <a:spLocks noGrp="1"/>
          </p:cNvSpPr>
          <p:nvPr>
            <p:ph type="body" sz="quarter" idx="18"/>
          </p:nvPr>
        </p:nvSpPr>
        <p:spPr>
          <a:xfrm>
            <a:off x="528134" y="1771923"/>
            <a:ext cx="3053266" cy="1049221"/>
          </a:xfrm>
        </p:spPr>
        <p:txBody>
          <a:bodyPr/>
          <a:lstStyle/>
          <a:p>
            <a:pPr>
              <a:lnSpc>
                <a:spcPct val="100000"/>
              </a:lnSpc>
            </a:pPr>
            <a:r>
              <a:rPr lang="en-US" sz="3200" dirty="0"/>
              <a:t>Segðu sannfærandi sögu studda staðreyndum</a:t>
            </a:r>
            <a:endParaRPr lang="en-IE" sz="3200" dirty="0"/>
          </a:p>
        </p:txBody>
      </p:sp>
      <p:sp>
        <p:nvSpPr>
          <p:cNvPr id="4" name="Text Placeholder 3">
            <a:extLst>
              <a:ext uri="{FF2B5EF4-FFF2-40B4-BE49-F238E27FC236}">
                <a16:creationId xmlns:a16="http://schemas.microsoft.com/office/drawing/2014/main" id="{E20162C6-5613-DAE8-21FB-76F4C343AD68}"/>
              </a:ext>
            </a:extLst>
          </p:cNvPr>
          <p:cNvSpPr>
            <a:spLocks noGrp="1"/>
          </p:cNvSpPr>
          <p:nvPr>
            <p:ph type="body" sz="quarter" idx="19"/>
          </p:nvPr>
        </p:nvSpPr>
        <p:spPr/>
        <p:txBody>
          <a:bodyPr/>
          <a:lstStyle/>
          <a:p>
            <a:r>
              <a:rPr lang="en-IE" dirty="0"/>
              <a:t>06</a:t>
            </a:r>
          </a:p>
        </p:txBody>
      </p:sp>
      <p:sp>
        <p:nvSpPr>
          <p:cNvPr id="6" name="Text Placeholder 5">
            <a:extLst>
              <a:ext uri="{FF2B5EF4-FFF2-40B4-BE49-F238E27FC236}">
                <a16:creationId xmlns:a16="http://schemas.microsoft.com/office/drawing/2014/main" id="{B278ECF6-BB08-D0A7-4E61-DE1462283579}"/>
              </a:ext>
            </a:extLst>
          </p:cNvPr>
          <p:cNvSpPr>
            <a:spLocks noGrp="1"/>
          </p:cNvSpPr>
          <p:nvPr>
            <p:ph type="body" sz="quarter" idx="21"/>
          </p:nvPr>
        </p:nvSpPr>
        <p:spPr>
          <a:xfrm>
            <a:off x="4499218" y="360754"/>
            <a:ext cx="7164648" cy="3499183"/>
          </a:xfrm>
        </p:spPr>
        <p:txBody>
          <a:bodyPr/>
          <a:lstStyle/>
          <a:p>
            <a:r>
              <a:rPr lang="en-US" sz="2400" b="1" dirty="0">
                <a:solidFill>
                  <a:srgbClr val="E96751"/>
                </a:solidFill>
              </a:rPr>
              <a:t>Í meginatriðum </a:t>
            </a:r>
            <a:r>
              <a:rPr lang="en-US" sz="2400" b="1" i="1" dirty="0">
                <a:solidFill>
                  <a:srgbClr val="E96751"/>
                </a:solidFill>
              </a:rPr>
              <a:t>skaltu segja sögur með staðreyndum</a:t>
            </a:r>
            <a:r>
              <a:rPr lang="en-US" sz="2400" b="1" dirty="0">
                <a:solidFill>
                  <a:srgbClr val="E96751"/>
                </a:solidFill>
              </a:rPr>
              <a:t>. </a:t>
            </a:r>
            <a:r>
              <a:rPr lang="en-US" sz="2400" dirty="0"/>
              <a:t>Fjárfestar og styrktarmatsmenn lesa tugi—stundum hundruð—umsókna. Til að skera sig úr ætti umsóknin þín </a:t>
            </a:r>
            <a:r>
              <a:rPr lang="en-US" sz="2400" b="1" dirty="0"/>
              <a:t>að segja sannfærandi mannsögu</a:t>
            </a:r>
            <a:r>
              <a:rPr lang="en-US" sz="2400" dirty="0"/>
              <a:t>: nauðsynlegt verkefni, leitt af áhugasömu fólki, byggt á raunsæri áætlun og studd af traustum gögnum.</a:t>
            </a:r>
          </a:p>
          <a:p>
            <a:r>
              <a:rPr lang="en-US" sz="2400" dirty="0"/>
              <a:t>Mundu að þar sem kynning fjárfestis </a:t>
            </a:r>
            <a:r>
              <a:rPr lang="en-US" sz="2400" dirty="0" err="1"/>
              <a:t>leggur áherslu á </a:t>
            </a:r>
            <a:r>
              <a:rPr lang="en-US" sz="2400" dirty="0"/>
              <a:t>hagnað, þarf kynning styrkumsóknar einnig að sýna fram á almannaheilla, svo sem samfélagslega gagn, umhverfisáhrif eða menningarlega varðveislu. Með því að veita áþreifanlegar upplýsingar og staðreyndir af einlægni og samræma tillögu þína markmiðum styrktaraðilans, eykur þú verulega líkurnar á árangri.</a:t>
            </a:r>
          </a:p>
          <a:p>
            <a:r>
              <a:rPr lang="en-US" sz="2400" b="1" dirty="0"/>
              <a:t>Ástríða + fagmennska: </a:t>
            </a:r>
            <a:r>
              <a:rPr lang="en-US" sz="2400" dirty="0"/>
              <a:t>Láttu áhuga þinn skína (þetta er draumur þinn!) en kynntu hann á vel uppbyggðan og staðreyndamiðaðan hátt. Lesendur ættu að finna fyrir skuldbindingu þinni </a:t>
            </a:r>
            <a:r>
              <a:rPr lang="en-US" sz="2400" i="1" dirty="0"/>
              <a:t>og </a:t>
            </a:r>
            <a:r>
              <a:rPr lang="en-US" sz="2400" dirty="0"/>
              <a:t>treysta hæfni þinni.</a:t>
            </a:r>
          </a:p>
          <a:p>
            <a:endParaRPr lang="en-US" sz="2400" dirty="0"/>
          </a:p>
          <a:p>
            <a:pPr>
              <a:spcAft>
                <a:spcPts val="1200"/>
              </a:spcAft>
            </a:pPr>
            <a:endParaRPr lang="en-IE" sz="2400" dirty="0"/>
          </a:p>
        </p:txBody>
      </p:sp>
    </p:spTree>
    <p:extLst>
      <p:ext uri="{BB962C8B-B14F-4D97-AF65-F5344CB8AC3E}">
        <p14:creationId xmlns:p14="http://schemas.microsoft.com/office/powerpoint/2010/main" val="3037138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DB7F9-E878-F95E-3B96-CE6B41222CF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E6EFD4-32F5-61C1-B0A4-B594CE37CBF2}"/>
              </a:ext>
            </a:extLst>
          </p:cNvPr>
          <p:cNvSpPr>
            <a:spLocks noGrp="1"/>
          </p:cNvSpPr>
          <p:nvPr>
            <p:ph type="body" sz="quarter" idx="16"/>
          </p:nvPr>
        </p:nvSpPr>
        <p:spPr>
          <a:xfrm>
            <a:off x="277741" y="1751711"/>
            <a:ext cx="10152135" cy="3066422"/>
          </a:xfrm>
        </p:spPr>
        <p:txBody>
          <a:bodyPr>
            <a:noAutofit/>
          </a:bodyPr>
          <a:lstStyle/>
          <a:p>
            <a:pPr marL="457200" indent="-457200">
              <a:spcAft>
                <a:spcPts val="600"/>
              </a:spcAft>
              <a:buFont typeface="+mj-lt"/>
              <a:buAutoNum type="arabicPeriod" startAt="8"/>
            </a:pPr>
            <a:r>
              <a:rPr lang="en-US" sz="2200" b="1" dirty="0">
                <a:solidFill>
                  <a:srgbClr val="494949"/>
                </a:solidFill>
              </a:rPr>
              <a:t>Hvað styrktaraðilar og fjárfestar leita að: </a:t>
            </a:r>
            <a:r>
              <a:rPr lang="en-US" sz="2200" dirty="0">
                <a:solidFill>
                  <a:srgbClr val="494949"/>
                </a:solidFill>
              </a:rPr>
              <a:t>Áður en þeir fjármagna verkefnið þitt vilja styrktarnefndarmenn og fjárfestar vita að það sé framkvæmanlegt, áhrifaríkt og í samræmi við markmið þeirra. Þessi kafli skoðar helstu þætti sem þeir hafa í huga—svo sem fjárhagsáætlun, sjálfbærni, framkvæmdaþol og áhættuvitund—svo þú getir mótað tillöguna þína af öryggi og skýrleika. </a:t>
            </a:r>
          </a:p>
          <a:p>
            <a:pPr marL="457200" indent="-457200">
              <a:spcAft>
                <a:spcPts val="600"/>
              </a:spcAft>
              <a:buFont typeface="+mj-lt"/>
              <a:buAutoNum type="arabicPeriod" startAt="8"/>
            </a:pPr>
            <a:r>
              <a:rPr lang="en-IE" sz="2200" b="1" dirty="0">
                <a:solidFill>
                  <a:srgbClr val="494949"/>
                </a:solidFill>
              </a:rPr>
              <a:t>Dæmisvörður svara fyrir styrkumsóknarspurningar: </a:t>
            </a:r>
            <a:r>
              <a:rPr lang="en-US" sz="2200" dirty="0">
                <a:solidFill>
                  <a:srgbClr val="494949"/>
                </a:solidFill>
              </a:rPr>
              <a:t>Styrkumsóknir geta verið yfirþyrmandi, sérstaklega þegar þú ert ekki viss um hvað styrktaraðilar vilja heyra. Þessi kafli veitir dæmisvörður svara og hugmyndir að orðalagi fyrir algengar spurningar um áhrif, nýsköpun, framkvæmanleika og gildi fyrir samfélagið, sem auðveldar þér að semja heiðarleg og sannfærandi svör. </a:t>
            </a:r>
            <a:endParaRPr lang="en-US" sz="2200" i="1" dirty="0">
              <a:solidFill>
                <a:srgbClr val="494949"/>
              </a:solidFill>
            </a:endParaRPr>
          </a:p>
          <a:p>
            <a:pPr marL="457200" indent="-457200">
              <a:spcAft>
                <a:spcPts val="600"/>
              </a:spcAft>
              <a:buFont typeface="+mj-lt"/>
              <a:buAutoNum type="arabicPeriod" startAt="8"/>
            </a:pPr>
            <a:r>
              <a:rPr lang="en-US" sz="2200" b="1" dirty="0">
                <a:solidFill>
                  <a:srgbClr val="494949"/>
                </a:solidFill>
              </a:rPr>
              <a:t>Kynning á viðskiptahugmyndinni þinni: </a:t>
            </a:r>
            <a:r>
              <a:rPr lang="en-US" sz="2200" dirty="0">
                <a:solidFill>
                  <a:srgbClr val="494949"/>
                </a:solidFill>
              </a:rPr>
              <a:t>Ef þú ert að undirbúa kynningu fyrir fjárfesta, lánveitendur eða styrknefndir er skýr og áhugaverð kynningarglugga ómissandi. Þessi kafli lýsir helstu gluggum sem þarf að hafa með—frá markmiði þínu og markaðstækifæri til fjármála og áhrifa—og hjálpar þér að byggja upp sterka, frásagnadrifna kynningu sem skilar sér vel.</a:t>
            </a: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7" name="Slide Number Placeholder 5">
            <a:extLst>
              <a:ext uri="{FF2B5EF4-FFF2-40B4-BE49-F238E27FC236}">
                <a16:creationId xmlns:a16="http://schemas.microsoft.com/office/drawing/2014/main" id="{F9F4D46D-3F7B-2618-6127-E018A44E7175}"/>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4</a:t>
            </a:fld>
            <a:endParaRPr lang="fr-CA" dirty="0"/>
          </a:p>
        </p:txBody>
      </p:sp>
      <p:sp>
        <p:nvSpPr>
          <p:cNvPr id="3" name="Freeform 28">
            <a:extLst>
              <a:ext uri="{FF2B5EF4-FFF2-40B4-BE49-F238E27FC236}">
                <a16:creationId xmlns:a16="http://schemas.microsoft.com/office/drawing/2014/main" id="{997B6A18-18B7-3909-B8F1-301D08F25E66}"/>
              </a:ext>
            </a:extLst>
          </p:cNvPr>
          <p:cNvSpPr/>
          <p:nvPr/>
        </p:nvSpPr>
        <p:spPr>
          <a:xfrm>
            <a:off x="-44090" y="133351"/>
            <a:ext cx="8597539" cy="1618360"/>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A9E06D12-8E94-982A-66C0-2D5843F5B98F}"/>
              </a:ext>
            </a:extLst>
          </p:cNvPr>
          <p:cNvSpPr txBox="1">
            <a:spLocks/>
          </p:cNvSpPr>
          <p:nvPr/>
        </p:nvSpPr>
        <p:spPr>
          <a:xfrm>
            <a:off x="277740" y="810770"/>
            <a:ext cx="830428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b="1" dirty="0"/>
              <a:t>Kafli 7: Yfirlit</a:t>
            </a:r>
          </a:p>
          <a:p>
            <a:pPr>
              <a:lnSpc>
                <a:spcPct val="100000"/>
              </a:lnSpc>
              <a:spcBef>
                <a:spcPts val="0"/>
              </a:spcBef>
            </a:pPr>
            <a:r>
              <a:rPr lang="en-US" sz="3200" b="1" dirty="0"/>
              <a:t>Kafli 3: </a:t>
            </a:r>
            <a:r>
              <a:rPr lang="en-US" sz="2800" dirty="0"/>
              <a:t>Fjárfestingarfé, styrkumsóknir og kynning á hugmyndinni þinni</a:t>
            </a:r>
          </a:p>
          <a:p>
            <a:pPr>
              <a:lnSpc>
                <a:spcPct val="100000"/>
              </a:lnSpc>
              <a:spcBef>
                <a:spcPts val="0"/>
              </a:spcBef>
            </a:pPr>
            <a:endParaRPr lang="en-US" sz="2800" dirty="0"/>
          </a:p>
        </p:txBody>
      </p:sp>
    </p:spTree>
    <p:extLst>
      <p:ext uri="{BB962C8B-B14F-4D97-AF65-F5344CB8AC3E}">
        <p14:creationId xmlns:p14="http://schemas.microsoft.com/office/powerpoint/2010/main" val="3257008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E6CCF2-B3E1-5B9B-73EC-4D459BAC0CB2}"/>
              </a:ext>
            </a:extLst>
          </p:cNvPr>
          <p:cNvSpPr>
            <a:spLocks noGrp="1"/>
          </p:cNvSpPr>
          <p:nvPr>
            <p:ph type="body" sz="quarter" idx="13"/>
          </p:nvPr>
        </p:nvSpPr>
        <p:spPr>
          <a:xfrm>
            <a:off x="276225" y="367928"/>
            <a:ext cx="6029325" cy="5867400"/>
          </a:xfrm>
        </p:spPr>
        <p:txBody>
          <a:bodyPr>
            <a:normAutofit fontScale="92500" lnSpcReduction="20000"/>
          </a:bodyPr>
          <a:lstStyle/>
          <a:p>
            <a:pPr algn="l">
              <a:lnSpc>
                <a:spcPct val="120000"/>
              </a:lnSpc>
              <a:spcBef>
                <a:spcPts val="0"/>
              </a:spcBef>
            </a:pPr>
            <a:r>
              <a:rPr lang="en-US" b="1" i="0" dirty="0"/>
              <a:t>Bestu starfshættir í fjármálastjórnun</a:t>
            </a:r>
          </a:p>
          <a:p>
            <a:pPr algn="l">
              <a:lnSpc>
                <a:spcPct val="120000"/>
              </a:lnSpc>
              <a:spcBef>
                <a:spcPts val="0"/>
              </a:spcBef>
            </a:pPr>
            <a:endParaRPr lang="en-US" sz="2000" b="1" i="0" dirty="0"/>
          </a:p>
          <a:p>
            <a:pPr algn="l">
              <a:lnSpc>
                <a:spcPct val="120000"/>
              </a:lnSpc>
              <a:spcBef>
                <a:spcPts val="0"/>
              </a:spcBef>
            </a:pPr>
            <a:r>
              <a:rPr lang="en-US" sz="2200" i="0" dirty="0"/>
              <a:t>Að lokum, þegar þú hefur fengið fjármögnun og hafið rekstur, munu heilbrigðar fjármálavenjur halda verkefninu þínu heilbrigðu.</a:t>
            </a:r>
          </a:p>
          <a:p>
            <a:pPr marL="342900" indent="-342900" algn="l">
              <a:lnSpc>
                <a:spcPct val="120000"/>
              </a:lnSpc>
              <a:spcBef>
                <a:spcPts val="0"/>
              </a:spcBef>
              <a:buFont typeface="Wingdings" panose="05000000000000000000" pitchFamily="2" charset="2"/>
              <a:buChar char="Ø"/>
            </a:pPr>
            <a:r>
              <a:rPr lang="en-US" sz="2200" i="0" dirty="0"/>
              <a:t>Að reka lítið gestamóttökufyrirtæki felur í sér að gegna mörgum hlutverkum – eitt þeirra er fjármálastjóri. </a:t>
            </a:r>
          </a:p>
          <a:p>
            <a:pPr marL="342900" indent="-342900" algn="l">
              <a:lnSpc>
                <a:spcPct val="120000"/>
              </a:lnSpc>
              <a:spcBef>
                <a:spcPts val="0"/>
              </a:spcBef>
              <a:buFont typeface="Wingdings" panose="05000000000000000000" pitchFamily="2" charset="2"/>
              <a:buChar char="Ø"/>
            </a:pPr>
            <a:r>
              <a:rPr lang="en-US" sz="2200" i="0" dirty="0"/>
              <a:t>Með því að vera skipulögð, upplýst og reiðubúin til að aðlaga þig munt þú takast á við fjárhagsleg hæðir og lægðir af færni. </a:t>
            </a:r>
          </a:p>
          <a:p>
            <a:pPr marL="342900" indent="-342900" algn="l">
              <a:lnSpc>
                <a:spcPct val="120000"/>
              </a:lnSpc>
              <a:spcBef>
                <a:spcPts val="0"/>
              </a:spcBef>
              <a:buFont typeface="Wingdings" panose="05000000000000000000" pitchFamily="2" charset="2"/>
              <a:buChar char="Ø"/>
            </a:pPr>
            <a:r>
              <a:rPr lang="en-US" sz="2200" i="0" dirty="0"/>
              <a:t>Eins og Joanne hjá Little Oakhurst glamping bendir á, þurfti hún að kenna sjálfri sér bókhald og fjárhagsáætlun, en það sparaði henni þúsundir og var lykillinn að velgengni hennar. Með æfingu færðu sjálfstraust í að stjórna tölunum og munt í raun sjá söguna sem þær segja um fyrirtækið þitt. Nokkrar bestu starfshættir við fjármálastjórnun glamping-rekstrarins þíns</a:t>
            </a:r>
          </a:p>
        </p:txBody>
      </p:sp>
      <p:pic>
        <p:nvPicPr>
          <p:cNvPr id="7" name="Picture Placeholder 6" descr="A house with a large body of water&#10;&#10;AI-generated content may be incorrect.">
            <a:extLst>
              <a:ext uri="{FF2B5EF4-FFF2-40B4-BE49-F238E27FC236}">
                <a16:creationId xmlns:a16="http://schemas.microsoft.com/office/drawing/2014/main" id="{10B1CE6A-07A5-FFC3-7799-169B40BAA48D}"/>
              </a:ext>
            </a:extLst>
          </p:cNvPr>
          <p:cNvPicPr>
            <a:picLocks noGrp="1" noChangeAspect="1"/>
          </p:cNvPicPr>
          <p:nvPr>
            <p:ph type="pic" sz="quarter" idx="19"/>
          </p:nvPr>
        </p:nvPicPr>
        <p:blipFill>
          <a:blip r:embed="rId2"/>
          <a:srcRect l="4931" r="4931"/>
          <a:stretch>
            <a:fillRect/>
          </a:stretch>
        </p:blipFill>
        <p:spPr>
          <a:xfrm>
            <a:off x="6559550" y="1679575"/>
            <a:ext cx="5632450" cy="4159250"/>
          </a:xfrm>
        </p:spPr>
      </p:pic>
    </p:spTree>
    <p:extLst>
      <p:ext uri="{BB962C8B-B14F-4D97-AF65-F5344CB8AC3E}">
        <p14:creationId xmlns:p14="http://schemas.microsoft.com/office/powerpoint/2010/main" val="680515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C551D9E-772C-1114-D8A7-EA8C98E4C413}"/>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98F6D120-B8B1-C11D-4D36-9868A5DDB40C}"/>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D19C37F-1EE8-0ED8-C54B-EF2085AF46A4}"/>
              </a:ext>
            </a:extLst>
          </p:cNvPr>
          <p:cNvSpPr/>
          <p:nvPr/>
        </p:nvSpPr>
        <p:spPr>
          <a:xfrm>
            <a:off x="398734" y="1123950"/>
            <a:ext cx="10459766" cy="4467951"/>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494949"/>
              </a:solidFill>
            </a:endParaRPr>
          </a:p>
        </p:txBody>
      </p:sp>
      <p:sp>
        <p:nvSpPr>
          <p:cNvPr id="24" name="TextBox 23">
            <a:extLst>
              <a:ext uri="{FF2B5EF4-FFF2-40B4-BE49-F238E27FC236}">
                <a16:creationId xmlns:a16="http://schemas.microsoft.com/office/drawing/2014/main" id="{172816A4-D731-36AC-0058-963EC153A39F}"/>
              </a:ext>
            </a:extLst>
          </p:cNvPr>
          <p:cNvSpPr txBox="1"/>
          <p:nvPr/>
        </p:nvSpPr>
        <p:spPr>
          <a:xfrm>
            <a:off x="774802" y="1372767"/>
            <a:ext cx="9836047" cy="4647426"/>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400" b="1" dirty="0">
                <a:solidFill>
                  <a:srgbClr val="494949"/>
                </a:solidFill>
              </a:rPr>
              <a:t>Aðskilja rekstrarreikninga: </a:t>
            </a:r>
            <a:r>
              <a:rPr lang="en-US" sz="2400" dirty="0">
                <a:solidFill>
                  <a:srgbClr val="494949"/>
                </a:solidFill>
              </a:rPr>
              <a:t>Skráðu fyrirtækiseiningu og haltu aðskilda bankareikninga. Það er auðveldara að fylgjast með frammistöðu og margir styrkir og lán krefjast þess. Greiddu þér laun eða drátt, en haltu persónulegum og rekstrarkostnaði aðskildum.</a:t>
            </a:r>
          </a:p>
          <a:p>
            <a:pPr marL="342900" indent="-342900">
              <a:spcAft>
                <a:spcPts val="600"/>
              </a:spcAft>
              <a:buFont typeface="Wingdings" panose="05000000000000000000" pitchFamily="2" charset="2"/>
              <a:buChar char="q"/>
            </a:pPr>
            <a:r>
              <a:rPr lang="en-US" sz="2400" b="1" dirty="0">
                <a:solidFill>
                  <a:srgbClr val="494949"/>
                </a:solidFill>
              </a:rPr>
              <a:t>Bókhald og eftirlit: </a:t>
            </a:r>
            <a:r>
              <a:rPr lang="en-US" sz="2400" dirty="0">
                <a:solidFill>
                  <a:srgbClr val="494949"/>
                </a:solidFill>
              </a:rPr>
              <a:t>Settu upp einfalt bókhaldskerfi frá fyrsta degi (jafnvel bara í töflureikni eða með hugbúnaði eins og QuickBooks). Fylgstu með öllum tekju- og útgjaldaflokkum. Þetta mun hjálpa þér </a:t>
            </a:r>
            <a:r>
              <a:rPr lang="en-US" sz="2400" dirty="0" err="1">
                <a:solidFill>
                  <a:srgbClr val="494949"/>
                </a:solidFill>
              </a:rPr>
              <a:t>að greina </a:t>
            </a:r>
            <a:r>
              <a:rPr lang="en-US" sz="2400" dirty="0">
                <a:solidFill>
                  <a:srgbClr val="494949"/>
                </a:solidFill>
              </a:rPr>
              <a:t>arðsemi á hvern einasta einingu eða eftir árstíðum. Endurskoðaðu reglulega (að minnsta kosti mánaðarlega) sjóðstreymi þitt og rekstrarreikning (hagnaðarskýrslu). Ef þú ert ekki fjárhagslega kunnugur, íhugaðu að ráða hlutastundabókara eða nota endurskoðanda til að fara yfir reikninga fjórðungslega.</a:t>
            </a:r>
          </a:p>
          <a:p>
            <a:pPr>
              <a:spcAft>
                <a:spcPts val="600"/>
              </a:spcAft>
            </a:pPr>
            <a:endParaRPr lang="en-US" sz="2200" dirty="0">
              <a:solidFill>
                <a:schemeClr val="bg1"/>
              </a:solidFill>
            </a:endParaRPr>
          </a:p>
        </p:txBody>
      </p:sp>
      <p:sp>
        <p:nvSpPr>
          <p:cNvPr id="12" name="Flowchart: Data 11">
            <a:extLst>
              <a:ext uri="{FF2B5EF4-FFF2-40B4-BE49-F238E27FC236}">
                <a16:creationId xmlns:a16="http://schemas.microsoft.com/office/drawing/2014/main" id="{198A7392-2DCF-1D53-9FD8-99313713F745}"/>
              </a:ext>
            </a:extLst>
          </p:cNvPr>
          <p:cNvSpPr/>
          <p:nvPr/>
        </p:nvSpPr>
        <p:spPr>
          <a:xfrm>
            <a:off x="155101" y="5591901"/>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11">
            <a:extLst>
              <a:ext uri="{FF2B5EF4-FFF2-40B4-BE49-F238E27FC236}">
                <a16:creationId xmlns:a16="http://schemas.microsoft.com/office/drawing/2014/main" id="{8684EC83-E10A-DBD5-2090-586A13734863}"/>
              </a:ext>
            </a:extLst>
          </p:cNvPr>
          <p:cNvSpPr txBox="1">
            <a:spLocks/>
          </p:cNvSpPr>
          <p:nvPr/>
        </p:nvSpPr>
        <p:spPr>
          <a:xfrm>
            <a:off x="296824" y="135164"/>
            <a:ext cx="1106044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lang="en-US" sz="2400" b="1" i="0" kern="1200" dirty="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3800" dirty="0"/>
              <a:t>Bestu starfshættir í fjármálastjórnun</a:t>
            </a:r>
          </a:p>
        </p:txBody>
      </p:sp>
    </p:spTree>
    <p:extLst>
      <p:ext uri="{BB962C8B-B14F-4D97-AF65-F5344CB8AC3E}">
        <p14:creationId xmlns:p14="http://schemas.microsoft.com/office/powerpoint/2010/main" val="2910353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7136CC-B818-86BC-66CD-D36B381AB6C6}"/>
              </a:ext>
            </a:extLst>
          </p:cNvPr>
          <p:cNvPicPr>
            <a:picLocks noChangeAspect="1"/>
          </p:cNvPicPr>
          <p:nvPr/>
        </p:nvPicPr>
        <p:blipFill>
          <a:blip r:embed="rId2"/>
          <a:stretch>
            <a:fillRect/>
          </a:stretch>
        </p:blipFill>
        <p:spPr>
          <a:xfrm>
            <a:off x="2260092" y="0"/>
            <a:ext cx="7671816" cy="6858000"/>
          </a:xfrm>
          <a:prstGeom prst="rect">
            <a:avLst/>
          </a:prstGeom>
        </p:spPr>
      </p:pic>
    </p:spTree>
    <p:extLst>
      <p:ext uri="{BB962C8B-B14F-4D97-AF65-F5344CB8AC3E}">
        <p14:creationId xmlns:p14="http://schemas.microsoft.com/office/powerpoint/2010/main" val="2673366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B6AF6-2205-D5EE-5438-A56C5F03BDB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3C90D80-5C26-E0E0-88A8-148598B094E0}"/>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4D09FF0C-B905-31ED-AE42-3AE35E1A7888}"/>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4496929-AC33-311F-3B86-BF7DB8A7F30C}"/>
              </a:ext>
            </a:extLst>
          </p:cNvPr>
          <p:cNvSpPr/>
          <p:nvPr/>
        </p:nvSpPr>
        <p:spPr>
          <a:xfrm>
            <a:off x="441826" y="206184"/>
            <a:ext cx="10789123" cy="5991225"/>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38525176-7E33-B624-48FE-02890C606B09}"/>
              </a:ext>
            </a:extLst>
          </p:cNvPr>
          <p:cNvSpPr txBox="1"/>
          <p:nvPr/>
        </p:nvSpPr>
        <p:spPr>
          <a:xfrm>
            <a:off x="816338" y="529131"/>
            <a:ext cx="9880237" cy="5047536"/>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400" b="1" dirty="0">
                <a:solidFill>
                  <a:srgbClr val="494949"/>
                </a:solidFill>
              </a:rPr>
              <a:t>Uppfærslur á fjárhagsáætlun: </a:t>
            </a:r>
            <a:r>
              <a:rPr lang="en-US" sz="2400" dirty="0">
                <a:solidFill>
                  <a:srgbClr val="494949"/>
                </a:solidFill>
              </a:rPr>
              <a:t>Taktu upphaflegu fjárhagsáætlunina þína sem lifandi skjal. Uppfærðu hana með rauntölum og endurgreindu fyrir næstu 12 mánuði á hreyfanlegum grunni. Ef þú eyddi of miklu í einu sviði, hvar getur þú sparað eða hvernig getur þú aukið sölu til að bæta það upp? Vertu framsækin – ekki bíða þar til bankareikningurinn er lágur til að bregðast við.</a:t>
            </a:r>
          </a:p>
          <a:p>
            <a:pPr marL="342900" indent="-342900">
              <a:spcAft>
                <a:spcPts val="600"/>
              </a:spcAft>
              <a:buFont typeface="Wingdings" panose="05000000000000000000" pitchFamily="2" charset="2"/>
              <a:buChar char="q"/>
            </a:pPr>
            <a:endParaRPr lang="en-US" sz="2400" dirty="0">
              <a:solidFill>
                <a:srgbClr val="494949"/>
              </a:solidFill>
            </a:endParaRPr>
          </a:p>
          <a:p>
            <a:pPr marL="342900" indent="-342900">
              <a:spcAft>
                <a:spcPts val="600"/>
              </a:spcAft>
              <a:buFont typeface="Wingdings" panose="05000000000000000000" pitchFamily="2" charset="2"/>
              <a:buChar char="q"/>
            </a:pPr>
            <a:r>
              <a:rPr lang="en-US" sz="2400" b="1" dirty="0">
                <a:solidFill>
                  <a:srgbClr val="494949"/>
                </a:solidFill>
              </a:rPr>
              <a:t>Tekju- og framboðsstýring: </a:t>
            </a:r>
            <a:r>
              <a:rPr lang="en-US" sz="2400" dirty="0">
                <a:solidFill>
                  <a:srgbClr val="494949"/>
                </a:solidFill>
              </a:rPr>
              <a:t>Eins og hótel gera, stilltu verðlagningu þína til </a:t>
            </a:r>
            <a:r>
              <a:rPr lang="en-US" sz="2400" dirty="0" err="1">
                <a:solidFill>
                  <a:srgbClr val="494949"/>
                </a:solidFill>
              </a:rPr>
              <a:t>að hámarka </a:t>
            </a:r>
            <a:r>
              <a:rPr lang="en-US" sz="2400" dirty="0">
                <a:solidFill>
                  <a:srgbClr val="494949"/>
                </a:solidFill>
              </a:rPr>
              <a:t>tekjur. Á tímabilum með mikla eftirspurn skaltu tryggja að þú innheimtir hámarksverð (seldu ekki allt of ódýrt of snemma). Á lágu tímabili skaltu íhuga sértilboð eða pakkaferðir til að standa straum af föstum kostnaði. Fylgstu með bókunarmynstrinu – ef þú ert fullbókaður alla helga en tómur yfir vikuna, íhugaðu að bjóða upp á "3. nótt ókeypis" tilboð yfir vikuna. Snjöll verðlagning getur aukið árstekjur þínar verulega og sléttað rekstrarfé.</a:t>
            </a:r>
          </a:p>
        </p:txBody>
      </p:sp>
      <p:sp>
        <p:nvSpPr>
          <p:cNvPr id="12" name="Flowchart: Data 11">
            <a:extLst>
              <a:ext uri="{FF2B5EF4-FFF2-40B4-BE49-F238E27FC236}">
                <a16:creationId xmlns:a16="http://schemas.microsoft.com/office/drawing/2014/main" id="{C1327FCF-0F2F-5582-1FE3-AC6DDE298092}"/>
              </a:ext>
            </a:extLst>
          </p:cNvPr>
          <p:cNvSpPr/>
          <p:nvPr/>
        </p:nvSpPr>
        <p:spPr>
          <a:xfrm>
            <a:off x="106356" y="6347994"/>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0858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95E17-57EF-6533-C53A-D8361C066F3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8CB4C6B-FE34-6602-4B8F-D438E62A278A}"/>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710DA174-0D60-5523-76C9-AFCA8C3712AF}"/>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20F4C45-8DB1-7130-6FD8-0EF2E221C5D7}"/>
              </a:ext>
            </a:extLst>
          </p:cNvPr>
          <p:cNvSpPr/>
          <p:nvPr/>
        </p:nvSpPr>
        <p:spPr>
          <a:xfrm>
            <a:off x="441826" y="206184"/>
            <a:ext cx="10789123" cy="5991225"/>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EFED8CF8-D888-FA53-7463-08BC1D8B480B}"/>
              </a:ext>
            </a:extLst>
          </p:cNvPr>
          <p:cNvSpPr txBox="1"/>
          <p:nvPr/>
        </p:nvSpPr>
        <p:spPr>
          <a:xfrm>
            <a:off x="1222389" y="586281"/>
            <a:ext cx="9223012" cy="5355312"/>
          </a:xfrm>
          <a:prstGeom prst="rect">
            <a:avLst/>
          </a:prstGeom>
          <a:noFill/>
        </p:spPr>
        <p:txBody>
          <a:bodyPr wrap="square">
            <a:spAutoFit/>
          </a:bodyPr>
          <a:lstStyle/>
          <a:p>
            <a:pPr>
              <a:spcAft>
                <a:spcPts val="600"/>
              </a:spcAft>
            </a:pPr>
            <a:endParaRPr lang="en-US" sz="2400" dirty="0">
              <a:solidFill>
                <a:srgbClr val="494949"/>
              </a:solidFill>
            </a:endParaRPr>
          </a:p>
          <a:p>
            <a:pPr marL="342900" indent="-342900">
              <a:spcAft>
                <a:spcPts val="600"/>
              </a:spcAft>
              <a:buFont typeface="Wingdings" panose="05000000000000000000" pitchFamily="2" charset="2"/>
              <a:buChar char="q"/>
            </a:pPr>
            <a:r>
              <a:rPr lang="en-US" sz="2400" b="1" dirty="0">
                <a:solidFill>
                  <a:srgbClr val="494949"/>
                </a:solidFill>
              </a:rPr>
              <a:t>Fylgstu með lykilframmistöðuvísum (KPI): </a:t>
            </a:r>
            <a:r>
              <a:rPr lang="en-US" sz="2400" dirty="0">
                <a:solidFill>
                  <a:srgbClr val="494949"/>
                </a:solidFill>
              </a:rPr>
              <a:t>lykilframmistöðuvísar fyrir fyrirtækið þitt gætu falið í sér nýtingu, meðal daglegt verð (ADR), tekjur á tiltæka nótt (RevPAR) og hlutfall rekstrarkostnaðar. </a:t>
            </a:r>
          </a:p>
          <a:p>
            <a:pPr>
              <a:spcAft>
                <a:spcPts val="600"/>
              </a:spcAft>
            </a:pPr>
            <a:endParaRPr lang="en-US" sz="2400" dirty="0">
              <a:solidFill>
                <a:srgbClr val="494949"/>
              </a:solidFill>
            </a:endParaRPr>
          </a:p>
          <a:p>
            <a:pPr marL="342900" indent="-342900">
              <a:spcAft>
                <a:spcPts val="600"/>
              </a:spcAft>
              <a:buFont typeface="Wingdings" panose="05000000000000000000" pitchFamily="2" charset="2"/>
              <a:buChar char="ü"/>
            </a:pPr>
            <a:r>
              <a:rPr lang="en-US" sz="2400" dirty="0">
                <a:solidFill>
                  <a:srgbClr val="494949"/>
                </a:solidFill>
              </a:rPr>
              <a:t>Fylgstu með þessum gildum árlega og eftir árstíðum. </a:t>
            </a:r>
          </a:p>
          <a:p>
            <a:pPr marL="342900" indent="-342900">
              <a:spcAft>
                <a:spcPts val="600"/>
              </a:spcAft>
              <a:buFont typeface="Wingdings" panose="05000000000000000000" pitchFamily="2" charset="2"/>
              <a:buChar char="ü"/>
            </a:pPr>
            <a:r>
              <a:rPr lang="en-US" sz="2400" dirty="0">
                <a:solidFill>
                  <a:srgbClr val="494949"/>
                </a:solidFill>
              </a:rPr>
              <a:t>Ef nýting er lægri en búist var við, komdu að því hvort um sé að ræða markaðsmál, verðlagningarmál eða eitthvað annað. </a:t>
            </a:r>
          </a:p>
          <a:p>
            <a:pPr marL="342900" indent="-342900">
              <a:spcAft>
                <a:spcPts val="600"/>
              </a:spcAft>
              <a:buFont typeface="Wingdings" panose="05000000000000000000" pitchFamily="2" charset="2"/>
              <a:buChar char="ü"/>
            </a:pPr>
            <a:r>
              <a:rPr lang="en-US" sz="2400" dirty="0">
                <a:solidFill>
                  <a:srgbClr val="494949"/>
                </a:solidFill>
              </a:rPr>
              <a:t>Ef kostnaður er hærri, finndu út hvaða flokkur hann er (t.d. þjónustukostnaður, þrif) og kannaðu ástæðuna (kannski gæti sólarrafkerfi dregið úr honum, eða innleidd verði skilvirkari þrifarútína).</a:t>
            </a:r>
          </a:p>
          <a:p>
            <a:pPr marL="342900" indent="-342900">
              <a:spcAft>
                <a:spcPts val="600"/>
              </a:spcAft>
              <a:buFont typeface="Wingdings" panose="05000000000000000000" pitchFamily="2" charset="2"/>
              <a:buChar char="q"/>
            </a:pPr>
            <a:endParaRPr lang="en-US" sz="2400" dirty="0">
              <a:solidFill>
                <a:srgbClr val="494949"/>
              </a:solidFill>
            </a:endParaRPr>
          </a:p>
        </p:txBody>
      </p:sp>
      <p:sp>
        <p:nvSpPr>
          <p:cNvPr id="12" name="Flowchart: Data 11">
            <a:extLst>
              <a:ext uri="{FF2B5EF4-FFF2-40B4-BE49-F238E27FC236}">
                <a16:creationId xmlns:a16="http://schemas.microsoft.com/office/drawing/2014/main" id="{140B085B-DD36-75D9-1880-A15CE7669F13}"/>
              </a:ext>
            </a:extLst>
          </p:cNvPr>
          <p:cNvSpPr/>
          <p:nvPr/>
        </p:nvSpPr>
        <p:spPr>
          <a:xfrm>
            <a:off x="106356" y="6347994"/>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9674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963CF-8F0D-0715-0B02-2CF8EDD6858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F3E9457-AD97-667B-8727-4FCA39E5A80C}"/>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6905750E-E711-A147-FA5C-4BB294C849B0}"/>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FCD87A4-2293-2023-6854-FD65CF9FBDAC}"/>
              </a:ext>
            </a:extLst>
          </p:cNvPr>
          <p:cNvSpPr/>
          <p:nvPr/>
        </p:nvSpPr>
        <p:spPr>
          <a:xfrm>
            <a:off x="398734" y="361950"/>
            <a:ext cx="10459766" cy="5229951"/>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9F0AB3D3-B504-4864-2134-6CFA13DFE2A0}"/>
              </a:ext>
            </a:extLst>
          </p:cNvPr>
          <p:cNvSpPr txBox="1"/>
          <p:nvPr/>
        </p:nvSpPr>
        <p:spPr>
          <a:xfrm>
            <a:off x="1076974" y="708497"/>
            <a:ext cx="9103285" cy="4462760"/>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400" b="1" dirty="0">
                <a:solidFill>
                  <a:srgbClr val="494949"/>
                </a:solidFill>
              </a:rPr>
              <a:t>Kostnaðarstýring: </a:t>
            </a:r>
            <a:r>
              <a:rPr lang="en-US" sz="2400" dirty="0">
                <a:solidFill>
                  <a:srgbClr val="494949"/>
                </a:solidFill>
              </a:rPr>
              <a:t>Í litlu gistihúsnæði </a:t>
            </a:r>
            <a:r>
              <a:rPr lang="en-US" sz="2400" b="1" dirty="0">
                <a:solidFill>
                  <a:srgbClr val="494949"/>
                </a:solidFill>
              </a:rPr>
              <a:t>safnast smásparis saman</a:t>
            </a:r>
            <a:r>
              <a:rPr lang="en-US" sz="2400" dirty="0">
                <a:solidFill>
                  <a:srgbClr val="494949"/>
                </a:solidFill>
              </a:rPr>
              <a:t>. Setjið upp orkusparandi lýsingar- og hitakerfi til að draga úr rekstrarkostnaði. </a:t>
            </a:r>
          </a:p>
          <a:p>
            <a:pPr marL="342900" indent="-342900">
              <a:spcAft>
                <a:spcPts val="600"/>
              </a:spcAft>
              <a:buFont typeface="Wingdings" panose="05000000000000000000" pitchFamily="2" charset="2"/>
              <a:buChar char="ü"/>
            </a:pPr>
            <a:r>
              <a:rPr lang="en-US" sz="2400" dirty="0">
                <a:solidFill>
                  <a:srgbClr val="494949"/>
                </a:solidFill>
              </a:rPr>
              <a:t>Semja við birgja (kaupa snyrtivörur í stórum magni eða eiga samstarf við aðrar gististaði til að fá magn afslátt). </a:t>
            </a:r>
          </a:p>
          <a:p>
            <a:pPr marL="342900" indent="-342900">
              <a:spcAft>
                <a:spcPts val="600"/>
              </a:spcAft>
              <a:buFont typeface="Wingdings" panose="05000000000000000000" pitchFamily="2" charset="2"/>
              <a:buChar char="ü"/>
            </a:pPr>
            <a:r>
              <a:rPr lang="en-US" sz="2400" dirty="0">
                <a:solidFill>
                  <a:srgbClr val="494949"/>
                </a:solidFill>
              </a:rPr>
              <a:t>Stundaðu fyrirbyggjandi viðhald – lítil viðgerð núna getur komið í veg fyrir stóra viðgerð síðar. </a:t>
            </a:r>
          </a:p>
          <a:p>
            <a:pPr marL="342900" indent="-342900">
              <a:spcAft>
                <a:spcPts val="600"/>
              </a:spcAft>
              <a:buFont typeface="Wingdings" panose="05000000000000000000" pitchFamily="2" charset="2"/>
              <a:buChar char="ü"/>
            </a:pPr>
            <a:r>
              <a:rPr lang="en-US" sz="2400" dirty="0">
                <a:solidFill>
                  <a:srgbClr val="494949"/>
                </a:solidFill>
              </a:rPr>
              <a:t>Á tímabilum með mjög litla eftirspurn, er hægt að loka sumum aðstöðu til að draga úr kostnaði (t.d. </a:t>
            </a:r>
            <a:r>
              <a:rPr lang="en-US" sz="2400" dirty="0" err="1">
                <a:solidFill>
                  <a:srgbClr val="494949"/>
                </a:solidFill>
              </a:rPr>
              <a:t>vetrarþétta </a:t>
            </a:r>
            <a:r>
              <a:rPr lang="en-US" sz="2400" dirty="0">
                <a:solidFill>
                  <a:srgbClr val="494949"/>
                </a:solidFill>
              </a:rPr>
              <a:t>og loka 2 af 5 einingum ef eftirspurn er nánast engin)? </a:t>
            </a:r>
          </a:p>
          <a:p>
            <a:pPr marL="342900" indent="-342900">
              <a:spcAft>
                <a:spcPts val="600"/>
              </a:spcAft>
              <a:buFont typeface="Wingdings" panose="05000000000000000000" pitchFamily="2" charset="2"/>
              <a:buChar char="ü"/>
            </a:pPr>
            <a:r>
              <a:rPr lang="en-US" sz="2400" dirty="0">
                <a:solidFill>
                  <a:srgbClr val="494949"/>
                </a:solidFill>
              </a:rPr>
              <a:t>Fylgstu náið með breytilegum kostnaði á hvern gest og reyndu að </a:t>
            </a:r>
            <a:r>
              <a:rPr lang="en-US" sz="2400" dirty="0" err="1">
                <a:solidFill>
                  <a:srgbClr val="494949"/>
                </a:solidFill>
              </a:rPr>
              <a:t>hámarka </a:t>
            </a:r>
            <a:r>
              <a:rPr lang="en-US" sz="2400" dirty="0">
                <a:solidFill>
                  <a:srgbClr val="494949"/>
                </a:solidFill>
              </a:rPr>
              <a:t>hann (án þess að fórna gæðum gestaupplifunarinnar).</a:t>
            </a:r>
          </a:p>
        </p:txBody>
      </p:sp>
      <p:sp>
        <p:nvSpPr>
          <p:cNvPr id="12" name="Flowchart: Data 11">
            <a:extLst>
              <a:ext uri="{FF2B5EF4-FFF2-40B4-BE49-F238E27FC236}">
                <a16:creationId xmlns:a16="http://schemas.microsoft.com/office/drawing/2014/main" id="{D6032B56-C7A7-2DE0-8305-D0ACDAF088D1}"/>
              </a:ext>
            </a:extLst>
          </p:cNvPr>
          <p:cNvSpPr/>
          <p:nvPr/>
        </p:nvSpPr>
        <p:spPr>
          <a:xfrm>
            <a:off x="155101" y="5591901"/>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2476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424F5-12DF-4CF9-855A-417417BC885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4C0BCC1-5C59-26F6-CF54-2C9B45E5968A}"/>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1EA98AC5-6890-4E58-16D9-B19A29BCA932}"/>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6B5F8B0-8496-9F3F-E280-FDA97037FB29}"/>
              </a:ext>
            </a:extLst>
          </p:cNvPr>
          <p:cNvSpPr/>
          <p:nvPr/>
        </p:nvSpPr>
        <p:spPr>
          <a:xfrm>
            <a:off x="398734" y="361950"/>
            <a:ext cx="10459766" cy="5229951"/>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5484DEC3-254D-43E3-D8F8-2F83A4F608F8}"/>
              </a:ext>
            </a:extLst>
          </p:cNvPr>
          <p:cNvSpPr txBox="1"/>
          <p:nvPr/>
        </p:nvSpPr>
        <p:spPr>
          <a:xfrm>
            <a:off x="1076974" y="708497"/>
            <a:ext cx="9103285" cy="3877985"/>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400" b="1" dirty="0">
                <a:solidFill>
                  <a:srgbClr val="494949"/>
                </a:solidFill>
              </a:rPr>
              <a:t>Stjórnaðu skuldum skynsamlega:</a:t>
            </a:r>
            <a:r>
              <a:rPr lang="en-US" sz="2400" dirty="0">
                <a:solidFill>
                  <a:srgbClr val="494949"/>
                </a:solidFill>
              </a:rPr>
              <a:t> </a:t>
            </a:r>
          </a:p>
          <a:p>
            <a:pPr>
              <a:spcAft>
                <a:spcPts val="600"/>
              </a:spcAft>
            </a:pPr>
            <a:endParaRPr lang="en-US" sz="2400" dirty="0">
              <a:solidFill>
                <a:srgbClr val="494949"/>
              </a:solidFill>
            </a:endParaRPr>
          </a:p>
          <a:p>
            <a:pPr>
              <a:spcAft>
                <a:spcPts val="600"/>
              </a:spcAft>
            </a:pPr>
            <a:r>
              <a:rPr lang="en-US" sz="2400" dirty="0">
                <a:solidFill>
                  <a:srgbClr val="494949"/>
                </a:solidFill>
              </a:rPr>
              <a:t>Ef þú tókst lán, skipuleggðu endurgreiðslurnar í reiðuflæðið þitt.</a:t>
            </a:r>
          </a:p>
          <a:p>
            <a:pPr>
              <a:spcAft>
                <a:spcPts val="600"/>
              </a:spcAft>
            </a:pPr>
            <a:r>
              <a:rPr lang="en-US" sz="2400" dirty="0">
                <a:solidFill>
                  <a:srgbClr val="494949"/>
                </a:solidFill>
              </a:rPr>
              <a:t> </a:t>
            </a:r>
          </a:p>
          <a:p>
            <a:pPr marL="342900" indent="-342900">
              <a:spcAft>
                <a:spcPts val="600"/>
              </a:spcAft>
              <a:buFont typeface="Wingdings" panose="05000000000000000000" pitchFamily="2" charset="2"/>
              <a:buChar char="ü"/>
            </a:pPr>
            <a:r>
              <a:rPr lang="en-US" sz="2400" dirty="0">
                <a:solidFill>
                  <a:srgbClr val="494949"/>
                </a:solidFill>
              </a:rPr>
              <a:t>Þar sem mögulegt er, notaðu aukafé til að greiða niður hávaxtalán fyrirfram, en vegðu það á móti því að halda við neyðarsjóði. </a:t>
            </a:r>
          </a:p>
          <a:p>
            <a:pPr marL="342900" indent="-342900">
              <a:spcAft>
                <a:spcPts val="600"/>
              </a:spcAft>
              <a:buFont typeface="Wingdings" panose="05000000000000000000" pitchFamily="2" charset="2"/>
              <a:buChar char="ü"/>
            </a:pPr>
            <a:r>
              <a:rPr lang="en-US" sz="2400" dirty="0">
                <a:solidFill>
                  <a:srgbClr val="494949"/>
                </a:solidFill>
              </a:rPr>
              <a:t>Forðastu freistinguna að endurfjármagna stöðugt eða taka ný lán til stækkunar fyrirtækisins þar til þú hefur sannað stöðugan rekstrarsjóð. </a:t>
            </a:r>
          </a:p>
          <a:p>
            <a:pPr marL="342900" indent="-342900">
              <a:spcAft>
                <a:spcPts val="600"/>
              </a:spcAft>
              <a:buFont typeface="Wingdings" panose="05000000000000000000" pitchFamily="2" charset="2"/>
              <a:buChar char="ü"/>
            </a:pPr>
            <a:r>
              <a:rPr lang="en-US" sz="2400" dirty="0">
                <a:solidFill>
                  <a:srgbClr val="494949"/>
                </a:solidFill>
              </a:rPr>
              <a:t>Vöxtur er frábær, en of mikil skuldsetning of hratt er algeng gildra.</a:t>
            </a:r>
          </a:p>
        </p:txBody>
      </p:sp>
      <p:sp>
        <p:nvSpPr>
          <p:cNvPr id="12" name="Flowchart: Data 11">
            <a:extLst>
              <a:ext uri="{FF2B5EF4-FFF2-40B4-BE49-F238E27FC236}">
                <a16:creationId xmlns:a16="http://schemas.microsoft.com/office/drawing/2014/main" id="{3126E3D4-8EFB-5F63-8C88-44B5AAD87D9A}"/>
              </a:ext>
            </a:extLst>
          </p:cNvPr>
          <p:cNvSpPr/>
          <p:nvPr/>
        </p:nvSpPr>
        <p:spPr>
          <a:xfrm>
            <a:off x="155101" y="5591901"/>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1600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223C6-6871-7018-576B-2D6DF03B93C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8D7E4F6-FEAC-677A-61C2-FF0E1D183554}"/>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63E6AD4B-48AB-6FBD-1892-CA8BB12B74C8}"/>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A585BE4-5CD3-8462-EA29-9AC151CB77B0}"/>
              </a:ext>
            </a:extLst>
          </p:cNvPr>
          <p:cNvSpPr/>
          <p:nvPr/>
        </p:nvSpPr>
        <p:spPr>
          <a:xfrm>
            <a:off x="398734" y="361951"/>
            <a:ext cx="10459766" cy="3981450"/>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3B8A45F1-A18F-C486-79B3-6EEEA1D09E0C}"/>
              </a:ext>
            </a:extLst>
          </p:cNvPr>
          <p:cNvSpPr txBox="1"/>
          <p:nvPr/>
        </p:nvSpPr>
        <p:spPr>
          <a:xfrm>
            <a:off x="869390" y="708497"/>
            <a:ext cx="9750322" cy="2616101"/>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400" b="1" dirty="0">
                <a:solidFill>
                  <a:srgbClr val="494949"/>
                </a:solidFill>
              </a:rPr>
              <a:t>Tryggingar: </a:t>
            </a:r>
          </a:p>
          <a:p>
            <a:pPr>
              <a:spcAft>
                <a:spcPts val="600"/>
              </a:spcAft>
            </a:pPr>
            <a:endParaRPr lang="en-US" sz="2400" b="1" dirty="0">
              <a:solidFill>
                <a:srgbClr val="494949"/>
              </a:solidFill>
            </a:endParaRPr>
          </a:p>
          <a:p>
            <a:pPr>
              <a:spcAft>
                <a:spcPts val="600"/>
              </a:spcAft>
            </a:pPr>
            <a:r>
              <a:rPr lang="en-US" sz="2400" b="1" dirty="0">
                <a:solidFill>
                  <a:srgbClr val="494949"/>
                </a:solidFill>
              </a:rPr>
              <a:t>Þetta er fjárhagslegt varnaraðgerð – tryggðu að þú hafir viðeigandi tryggingar (eignatryggingu, ábyrgðartryggingu og </a:t>
            </a:r>
            <a:r>
              <a:rPr lang="en-US" sz="2400" dirty="0">
                <a:solidFill>
                  <a:srgbClr val="494949"/>
                </a:solidFill>
              </a:rPr>
              <a:t>rekstrartruflunartryggingu). </a:t>
            </a:r>
          </a:p>
          <a:p>
            <a:pPr>
              <a:spcAft>
                <a:spcPts val="600"/>
              </a:spcAft>
            </a:pPr>
            <a:r>
              <a:rPr lang="en-US" sz="2400" dirty="0">
                <a:solidFill>
                  <a:srgbClr val="494949"/>
                </a:solidFill>
              </a:rPr>
              <a:t>Eitt slys eða atvik gæti annars gjaldþrotað verkefnið þitt. </a:t>
            </a:r>
          </a:p>
          <a:p>
            <a:pPr>
              <a:spcAft>
                <a:spcPts val="600"/>
              </a:spcAft>
            </a:pPr>
            <a:r>
              <a:rPr lang="en-US" sz="2400" dirty="0">
                <a:solidFill>
                  <a:srgbClr val="494949"/>
                </a:solidFill>
              </a:rPr>
              <a:t>Leitaðu að tryggingum </a:t>
            </a:r>
            <a:r>
              <a:rPr lang="en-US" sz="2400" dirty="0" err="1">
                <a:solidFill>
                  <a:srgbClr val="494949"/>
                </a:solidFill>
              </a:rPr>
              <a:t>sem sérhæfa sig </a:t>
            </a:r>
            <a:r>
              <a:rPr lang="en-US" sz="2400" dirty="0">
                <a:solidFill>
                  <a:srgbClr val="494949"/>
                </a:solidFill>
              </a:rPr>
              <a:t>í frístundahúsnæði.</a:t>
            </a:r>
          </a:p>
        </p:txBody>
      </p:sp>
      <p:sp>
        <p:nvSpPr>
          <p:cNvPr id="12" name="Flowchart: Data 11">
            <a:extLst>
              <a:ext uri="{FF2B5EF4-FFF2-40B4-BE49-F238E27FC236}">
                <a16:creationId xmlns:a16="http://schemas.microsoft.com/office/drawing/2014/main" id="{D045F73B-3147-706A-061A-B474455C134A}"/>
              </a:ext>
            </a:extLst>
          </p:cNvPr>
          <p:cNvSpPr/>
          <p:nvPr/>
        </p:nvSpPr>
        <p:spPr>
          <a:xfrm>
            <a:off x="155101" y="4325077"/>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11967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6CF04-52F4-B742-AB6B-76A6EA65E9A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4F72E44-A0CE-6EDA-E91E-02A93B68F3E1}"/>
              </a:ext>
            </a:extLst>
          </p:cNvPr>
          <p:cNvSpPr>
            <a:spLocks noGrp="1"/>
          </p:cNvSpPr>
          <p:nvPr>
            <p:ph type="body" sz="quarter" idx="19"/>
          </p:nvPr>
        </p:nvSpPr>
        <p:spPr/>
        <p:txBody>
          <a:bodyPr/>
          <a:lstStyle/>
          <a:p>
            <a:endParaRPr lang="en-IE"/>
          </a:p>
        </p:txBody>
      </p:sp>
      <p:sp>
        <p:nvSpPr>
          <p:cNvPr id="10" name="Flowchart: Data 9">
            <a:extLst>
              <a:ext uri="{FF2B5EF4-FFF2-40B4-BE49-F238E27FC236}">
                <a16:creationId xmlns:a16="http://schemas.microsoft.com/office/drawing/2014/main" id="{9EA594DC-F328-89DD-B76F-3D2EFA30ADFB}"/>
              </a:ext>
            </a:extLst>
          </p:cNvPr>
          <p:cNvSpPr/>
          <p:nvPr/>
        </p:nvSpPr>
        <p:spPr>
          <a:xfrm>
            <a:off x="461615" y="3201797"/>
            <a:ext cx="6455464" cy="391361"/>
          </a:xfrm>
          <a:prstGeom prst="flowChartInputOutput">
            <a:avLst/>
          </a:prstGeom>
          <a:solidFill>
            <a:srgbClr val="D0D3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BDCCC9D-ABEE-6423-BFE8-AB5672B1C0ED}"/>
              </a:ext>
            </a:extLst>
          </p:cNvPr>
          <p:cNvSpPr/>
          <p:nvPr/>
        </p:nvSpPr>
        <p:spPr>
          <a:xfrm>
            <a:off x="398734" y="361951"/>
            <a:ext cx="10459766" cy="3981450"/>
          </a:xfrm>
          <a:prstGeom prst="rect">
            <a:avLst/>
          </a:prstGeom>
          <a:solidFill>
            <a:schemeClr val="bg1"/>
          </a:solidFill>
          <a:ln w="38100">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9593C83-301D-0852-7DF6-B4C5B02B20AC}"/>
              </a:ext>
            </a:extLst>
          </p:cNvPr>
          <p:cNvSpPr txBox="1"/>
          <p:nvPr/>
        </p:nvSpPr>
        <p:spPr>
          <a:xfrm>
            <a:off x="869390" y="708497"/>
            <a:ext cx="9750322" cy="3354765"/>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400" b="1" dirty="0">
                <a:solidFill>
                  <a:srgbClr val="494949"/>
                </a:solidFill>
              </a:rPr>
              <a:t>Endurfjárfesta í markaðssetningu:</a:t>
            </a:r>
            <a:r>
              <a:rPr lang="en-US" sz="2400" dirty="0">
                <a:solidFill>
                  <a:srgbClr val="494949"/>
                </a:solidFill>
              </a:rPr>
              <a:t> </a:t>
            </a:r>
          </a:p>
          <a:p>
            <a:pPr marL="342900" indent="-342900">
              <a:spcAft>
                <a:spcPts val="600"/>
              </a:spcAft>
              <a:buFont typeface="Wingdings" panose="05000000000000000000" pitchFamily="2" charset="2"/>
              <a:buChar char="ü"/>
            </a:pPr>
            <a:r>
              <a:rPr lang="en-US" sz="2400" dirty="0">
                <a:solidFill>
                  <a:srgbClr val="494949"/>
                </a:solidFill>
              </a:rPr>
              <a:t>Setjið stöðugt markaðsáætlun til hliðar, sérstaklega á fyrstu árunum. </a:t>
            </a:r>
          </a:p>
          <a:p>
            <a:pPr marL="342900" indent="-342900">
              <a:spcAft>
                <a:spcPts val="600"/>
              </a:spcAft>
              <a:buFont typeface="Wingdings" panose="05000000000000000000" pitchFamily="2" charset="2"/>
              <a:buChar char="ü"/>
            </a:pPr>
            <a:r>
              <a:rPr lang="en-US" sz="2400" dirty="0">
                <a:solidFill>
                  <a:srgbClr val="494949"/>
                </a:solidFill>
              </a:rPr>
              <a:t>Þegar þú opnar </a:t>
            </a:r>
            <a:r>
              <a:rPr lang="en-US" sz="2400" i="1" dirty="0">
                <a:solidFill>
                  <a:srgbClr val="494949"/>
                </a:solidFill>
              </a:rPr>
              <a:t>er fjárhagsáætlun ekki einungis um að draga úr kostnaði heldur einnig um að auka tekjur</a:t>
            </a:r>
            <a:r>
              <a:rPr lang="en-US" sz="2400" dirty="0">
                <a:solidFill>
                  <a:srgbClr val="494949"/>
                </a:solidFill>
              </a:rPr>
              <a:t>. </a:t>
            </a:r>
          </a:p>
          <a:p>
            <a:pPr marL="342900" indent="-342900">
              <a:spcAft>
                <a:spcPts val="600"/>
              </a:spcAft>
              <a:buFont typeface="Wingdings" panose="05000000000000000000" pitchFamily="2" charset="2"/>
              <a:buChar char="ü"/>
            </a:pPr>
            <a:r>
              <a:rPr lang="en-US" sz="2400" dirty="0">
                <a:solidFill>
                  <a:srgbClr val="494949"/>
                </a:solidFill>
              </a:rPr>
              <a:t>Hluti af tekjum þínum ætti að vera endurfjárfestur í netauglýsingum, vefumbótum, gestakynningaráætlunum eða skráningu á nýjum vettvangi. </a:t>
            </a:r>
          </a:p>
          <a:p>
            <a:pPr marL="342900" indent="-342900">
              <a:spcAft>
                <a:spcPts val="600"/>
              </a:spcAft>
              <a:buFont typeface="Wingdings" panose="05000000000000000000" pitchFamily="2" charset="2"/>
              <a:buChar char="ü"/>
            </a:pPr>
            <a:r>
              <a:rPr lang="en-US" sz="2400" dirty="0">
                <a:solidFill>
                  <a:srgbClr val="494949"/>
                </a:solidFill>
              </a:rPr>
              <a:t>Þetta eru fjárfestingar til að viðhalda og auka reiðufjárstreymi þitt.</a:t>
            </a:r>
          </a:p>
        </p:txBody>
      </p:sp>
      <p:sp>
        <p:nvSpPr>
          <p:cNvPr id="12" name="Flowchart: Data 11">
            <a:extLst>
              <a:ext uri="{FF2B5EF4-FFF2-40B4-BE49-F238E27FC236}">
                <a16:creationId xmlns:a16="http://schemas.microsoft.com/office/drawing/2014/main" id="{5C6B32DB-631E-4DDD-ADED-29BF55D0B449}"/>
              </a:ext>
            </a:extLst>
          </p:cNvPr>
          <p:cNvSpPr/>
          <p:nvPr/>
        </p:nvSpPr>
        <p:spPr>
          <a:xfrm>
            <a:off x="155101" y="4325077"/>
            <a:ext cx="10789124" cy="391361"/>
          </a:xfrm>
          <a:prstGeom prst="flowChartInputOutput">
            <a:avLst/>
          </a:prstGeom>
          <a:solidFill>
            <a:srgbClr val="E5BE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445A300-9347-F8FF-983C-D51BA29F12F7}"/>
              </a:ext>
            </a:extLst>
          </p:cNvPr>
          <p:cNvSpPr txBox="1"/>
          <p:nvPr/>
        </p:nvSpPr>
        <p:spPr>
          <a:xfrm>
            <a:off x="727072" y="4829959"/>
            <a:ext cx="10217153" cy="1938992"/>
          </a:xfrm>
          <a:prstGeom prst="rect">
            <a:avLst/>
          </a:prstGeom>
          <a:noFill/>
        </p:spPr>
        <p:txBody>
          <a:bodyPr wrap="square">
            <a:spAutoFit/>
          </a:bodyPr>
          <a:lstStyle/>
          <a:p>
            <a:pPr>
              <a:spcAft>
                <a:spcPts val="600"/>
              </a:spcAft>
            </a:pPr>
            <a:r>
              <a:rPr lang="en-US" sz="2400" i="1" dirty="0">
                <a:solidFill>
                  <a:srgbClr val="E96751"/>
                </a:solidFill>
              </a:rPr>
              <a:t>"Á þessum tímapunkti í rekstri mínum núna lít ég til baka og er stoltur af því að þegar ég var 53 ára hafi ég þurft að kenna sjálfum mér hvernig á að búa til vefsíðu, setja upp samfélagsmiðla, sjá um þrif, reikningshald og bókhald, og taka að mér hlutverk við viðhald, garðyrkju og bakstur – ekkert af þessu hafði ég nokkurn tíma gert áður í lífi mínu, allt er sjálfkennt og það að gera þetta sjálfur hefur sparað mér þúsundir."</a:t>
            </a:r>
          </a:p>
        </p:txBody>
      </p:sp>
    </p:spTree>
    <p:extLst>
      <p:ext uri="{BB962C8B-B14F-4D97-AF65-F5344CB8AC3E}">
        <p14:creationId xmlns:p14="http://schemas.microsoft.com/office/powerpoint/2010/main" val="442254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6068A-032F-D3D9-A072-A99584FFC81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E731575-AB94-BF94-5576-3F010246F0B7}"/>
              </a:ext>
            </a:extLst>
          </p:cNvPr>
          <p:cNvSpPr>
            <a:spLocks noGrp="1"/>
          </p:cNvSpPr>
          <p:nvPr>
            <p:ph type="body" sz="quarter" idx="17"/>
          </p:nvPr>
        </p:nvSpPr>
        <p:spPr/>
        <p:txBody>
          <a:bodyPr/>
          <a:lstStyle/>
          <a:p>
            <a:r>
              <a:rPr lang="en-IE" dirty="0"/>
              <a:t>10</a:t>
            </a:r>
          </a:p>
        </p:txBody>
      </p:sp>
      <p:sp>
        <p:nvSpPr>
          <p:cNvPr id="12" name="Text Placeholder 8">
            <a:extLst>
              <a:ext uri="{FF2B5EF4-FFF2-40B4-BE49-F238E27FC236}">
                <a16:creationId xmlns:a16="http://schemas.microsoft.com/office/drawing/2014/main" id="{97D7DF7C-6DC9-5203-6727-AB78CC499ECF}"/>
              </a:ext>
            </a:extLst>
          </p:cNvPr>
          <p:cNvSpPr>
            <a:spLocks noGrp="1"/>
          </p:cNvSpPr>
          <p:nvPr>
            <p:ph type="body" sz="quarter" idx="16"/>
          </p:nvPr>
        </p:nvSpPr>
        <p:spPr>
          <a:xfrm>
            <a:off x="352932" y="2487978"/>
            <a:ext cx="4914394" cy="3066422"/>
          </a:xfrm>
        </p:spPr>
        <p:txBody>
          <a:bodyPr/>
          <a:lstStyle/>
          <a:p>
            <a:r>
              <a:rPr lang="en-US" sz="4000" dirty="0"/>
              <a:t>Kynning hugmyndar þinnar og uppbygging grunn-kynningarglærna</a:t>
            </a:r>
            <a:endParaRPr lang="en-IE" dirty="0"/>
          </a:p>
        </p:txBody>
      </p:sp>
      <p:sp>
        <p:nvSpPr>
          <p:cNvPr id="15" name="TextBox 14">
            <a:extLst>
              <a:ext uri="{FF2B5EF4-FFF2-40B4-BE49-F238E27FC236}">
                <a16:creationId xmlns:a16="http://schemas.microsoft.com/office/drawing/2014/main" id="{055C675C-F264-CE0B-6AE7-AA74B6E143BC}"/>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Ef þú ert að undirbúa kynningu fyrir fjárfesta, lánveitendur eða styrktarnefndir er skýr og grípandi kynningarglærubók nauðsynleg. Þessi kafli lýsir helstu glærum sem þarf að hafa með – frá markmiði þínu og markaðstækifæri til fjármála og áhrifa – og hjálpar þér að byggja upp sterka, frásagnarstýrða kynningu sem snertir áhorfendur þína.</a:t>
            </a:r>
            <a:endParaRPr lang="en-IE" sz="2200" dirty="0">
              <a:solidFill>
                <a:srgbClr val="494949"/>
              </a:solidFill>
            </a:endParaRPr>
          </a:p>
        </p:txBody>
      </p:sp>
      <p:pic>
        <p:nvPicPr>
          <p:cNvPr id="6" name="Picture Placeholder 5" descr="A person pointing at a blueprint&#10;&#10;AI-generated content may be incorrect.">
            <a:extLst>
              <a:ext uri="{FF2B5EF4-FFF2-40B4-BE49-F238E27FC236}">
                <a16:creationId xmlns:a16="http://schemas.microsoft.com/office/drawing/2014/main" id="{A42A6EB7-BCD8-30E7-5ECE-03700301EA96}"/>
              </a:ext>
            </a:extLst>
          </p:cNvPr>
          <p:cNvPicPr>
            <a:picLocks noGrp="1" noChangeAspect="1"/>
          </p:cNvPicPr>
          <p:nvPr>
            <p:ph type="pic" sz="quarter" idx="19"/>
          </p:nvPr>
        </p:nvPicPr>
        <p:blipFill>
          <a:blip r:embed="rId2"/>
          <a:srcRect l="1998" r="1998"/>
          <a:stretch>
            <a:fillRect/>
          </a:stretch>
        </p:blipFill>
        <p:spPr/>
      </p:pic>
    </p:spTree>
    <p:extLst>
      <p:ext uri="{BB962C8B-B14F-4D97-AF65-F5344CB8AC3E}">
        <p14:creationId xmlns:p14="http://schemas.microsoft.com/office/powerpoint/2010/main" val="2754126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F18E1-5C00-9F58-C796-BCC16E16C14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C0529B8-683F-CC4B-10DF-2DD9B5F25089}"/>
              </a:ext>
            </a:extLst>
          </p:cNvPr>
          <p:cNvSpPr>
            <a:spLocks noGrp="1"/>
          </p:cNvSpPr>
          <p:nvPr>
            <p:ph type="body" sz="quarter" idx="17"/>
          </p:nvPr>
        </p:nvSpPr>
        <p:spPr/>
        <p:txBody>
          <a:bodyPr/>
          <a:lstStyle/>
          <a:p>
            <a:r>
              <a:rPr lang="en-IE" dirty="0"/>
              <a:t>08</a:t>
            </a:r>
          </a:p>
        </p:txBody>
      </p:sp>
      <p:sp>
        <p:nvSpPr>
          <p:cNvPr id="12" name="Text Placeholder 8">
            <a:extLst>
              <a:ext uri="{FF2B5EF4-FFF2-40B4-BE49-F238E27FC236}">
                <a16:creationId xmlns:a16="http://schemas.microsoft.com/office/drawing/2014/main" id="{87055248-2CB8-307E-EA9B-E44308C5B278}"/>
              </a:ext>
            </a:extLst>
          </p:cNvPr>
          <p:cNvSpPr>
            <a:spLocks noGrp="1"/>
          </p:cNvSpPr>
          <p:nvPr>
            <p:ph type="body" sz="quarter" idx="16"/>
          </p:nvPr>
        </p:nvSpPr>
        <p:spPr>
          <a:xfrm>
            <a:off x="352931" y="2487978"/>
            <a:ext cx="5282339" cy="3066422"/>
          </a:xfrm>
        </p:spPr>
        <p:txBody>
          <a:bodyPr/>
          <a:lstStyle/>
          <a:p>
            <a:r>
              <a:rPr lang="en-US" sz="4000" b="1" dirty="0"/>
              <a:t>Hvað styrktaraðilar og fjárfestar leita að</a:t>
            </a:r>
          </a:p>
          <a:p>
            <a:endParaRPr lang="en-IE" dirty="0"/>
          </a:p>
        </p:txBody>
      </p:sp>
      <p:sp>
        <p:nvSpPr>
          <p:cNvPr id="15" name="TextBox 14">
            <a:extLst>
              <a:ext uri="{FF2B5EF4-FFF2-40B4-BE49-F238E27FC236}">
                <a16:creationId xmlns:a16="http://schemas.microsoft.com/office/drawing/2014/main" id="{A852CAC4-64EC-57B9-44B4-CF7ADD93367E}"/>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Áður en fjármögnun verkefnisins fer fram vilja styrktaraðilar og fjárfestar ganga úr skugga um að það sé framkvæmanlegt, áhrifaríkt og í samræmi við markmið þeirra. Í þessum kafla er fjallað um helstu þætti sem þeir taka til greina – svo sem fjárhagsáætlun, sjálfbærni, framkvæmdaþol og áhættuvitund – svo þú getir samið tillögu þína af sjálfstrausti og skýrleika.</a:t>
            </a:r>
            <a:endParaRPr lang="en-IE" sz="2200" dirty="0">
              <a:solidFill>
                <a:srgbClr val="494949"/>
              </a:solidFill>
            </a:endParaRPr>
          </a:p>
        </p:txBody>
      </p:sp>
      <p:pic>
        <p:nvPicPr>
          <p:cNvPr id="5" name="Picture Placeholder 4" descr="A group of people working on a project&#10;&#10;AI-generated content may be incorrect.">
            <a:extLst>
              <a:ext uri="{FF2B5EF4-FFF2-40B4-BE49-F238E27FC236}">
                <a16:creationId xmlns:a16="http://schemas.microsoft.com/office/drawing/2014/main" id="{70B7A8D9-3A0D-4E23-04D9-FD8CC90A2DAE}"/>
              </a:ext>
            </a:extLst>
          </p:cNvPr>
          <p:cNvPicPr>
            <a:picLocks noGrp="1" noChangeAspect="1"/>
          </p:cNvPicPr>
          <p:nvPr>
            <p:ph type="pic" sz="quarter" idx="19"/>
          </p:nvPr>
        </p:nvPicPr>
        <p:blipFill>
          <a:blip r:embed="rId2"/>
          <a:srcRect l="1998" r="1998"/>
          <a:stretch>
            <a:fillRect/>
          </a:stretch>
        </p:blipFill>
        <p:spPr/>
      </p:pic>
    </p:spTree>
    <p:extLst>
      <p:ext uri="{BB962C8B-B14F-4D97-AF65-F5344CB8AC3E}">
        <p14:creationId xmlns:p14="http://schemas.microsoft.com/office/powerpoint/2010/main" val="589545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2DDBE6F-9C81-805E-F64D-D631355D06E3}"/>
              </a:ext>
            </a:extLst>
          </p:cNvPr>
          <p:cNvSpPr>
            <a:spLocks noGrp="1"/>
          </p:cNvSpPr>
          <p:nvPr>
            <p:ph type="body" sz="quarter" idx="18"/>
          </p:nvPr>
        </p:nvSpPr>
        <p:spPr>
          <a:xfrm>
            <a:off x="802510" y="1163430"/>
            <a:ext cx="10614687" cy="3499183"/>
          </a:xfrm>
        </p:spPr>
        <p:txBody>
          <a:bodyPr/>
          <a:lstStyle/>
          <a:p>
            <a:r>
              <a:rPr lang="en-US" sz="2400" dirty="0"/>
              <a:t>Að tryggja fjármögnun snýst oft um hversu vel þú getur </a:t>
            </a:r>
            <a:r>
              <a:rPr lang="en-US" sz="2400" b="1" dirty="0"/>
              <a:t>kynnt </a:t>
            </a:r>
            <a:r>
              <a:rPr lang="en-US" sz="2400" dirty="0"/>
              <a:t>hugmyndina þína og sýnt fram á framkvæmanleika hennar og áhrif. </a:t>
            </a:r>
          </a:p>
          <a:p>
            <a:endParaRPr lang="en-US" sz="2400" dirty="0"/>
          </a:p>
          <a:p>
            <a:r>
              <a:rPr lang="en-US" sz="2400" dirty="0"/>
              <a:t>Hvort sem þú ert að kynna hugmyndina þína fyrir fjárfesti, banka eða styrkjanefnd, eru grundvallaratriðin svipuð. </a:t>
            </a:r>
          </a:p>
          <a:p>
            <a:endParaRPr lang="en-US" sz="2400" dirty="0"/>
          </a:p>
          <a:p>
            <a:r>
              <a:rPr lang="en-US" sz="2400" dirty="0"/>
              <a:t>Þessi kafli fjallar um hvernig á að byggja upp grunn kynningarglærusett, hvað styrktaraðilar og styrkjamatendur leita að, og dæmi um sterkar svör við algengum spurningum.</a:t>
            </a:r>
          </a:p>
          <a:p>
            <a:endParaRPr lang="en-US" sz="2400" dirty="0"/>
          </a:p>
          <a:p>
            <a:r>
              <a:rPr lang="en-US" sz="2400" b="1" dirty="0">
                <a:solidFill>
                  <a:srgbClr val="E96751"/>
                </a:solidFill>
              </a:rPr>
              <a:t>Uppbygging á grunn kynningarglærusetti </a:t>
            </a:r>
            <a:r>
              <a:rPr lang="en-US" sz="2400" dirty="0">
                <a:solidFill>
                  <a:srgbClr val="E96751"/>
                </a:solidFill>
              </a:rPr>
              <a:t>(sem nær yfir 10 lykilatriði)</a:t>
            </a:r>
          </a:p>
          <a:p>
            <a:endParaRPr lang="en-US" sz="2400" b="1" dirty="0">
              <a:solidFill>
                <a:srgbClr val="E96751"/>
              </a:solidFill>
            </a:endParaRPr>
          </a:p>
          <a:p>
            <a:r>
              <a:rPr lang="en-US" sz="2400" dirty="0"/>
              <a:t>Þegar þú kynnir fyrirtækið þitt (annað hvort í skriflegri umsókn eða í glærukynningu fyrir fund) hjálpar skýr uppbygging til við að koma sýn þinni hnitmiðað á framfæri. Hefðbundin kynningarglærur fyrir nýtt verkefni innihalda um </a:t>
            </a:r>
            <a:r>
              <a:rPr lang="en-US" sz="2400" b="1" dirty="0"/>
              <a:t>tíu glærur </a:t>
            </a:r>
            <a:r>
              <a:rPr lang="en-US" sz="2400" dirty="0"/>
              <a:t>sem fjalla um lykilatriði:</a:t>
            </a:r>
          </a:p>
          <a:p>
            <a:endParaRPr lang="en-US" dirty="0"/>
          </a:p>
        </p:txBody>
      </p:sp>
      <p:sp>
        <p:nvSpPr>
          <p:cNvPr id="13" name="Text Placeholder 12">
            <a:extLst>
              <a:ext uri="{FF2B5EF4-FFF2-40B4-BE49-F238E27FC236}">
                <a16:creationId xmlns:a16="http://schemas.microsoft.com/office/drawing/2014/main" id="{777DC2B4-FABC-E92C-3EEB-DC7BE686B285}"/>
              </a:ext>
            </a:extLst>
          </p:cNvPr>
          <p:cNvSpPr>
            <a:spLocks noGrp="1"/>
          </p:cNvSpPr>
          <p:nvPr>
            <p:ph type="body" sz="quarter" idx="16"/>
          </p:nvPr>
        </p:nvSpPr>
        <p:spPr/>
        <p:txBody>
          <a:bodyPr/>
          <a:lstStyle/>
          <a:p>
            <a:r>
              <a:rPr lang="en-US" sz="3200" dirty="0"/>
              <a:t>Leiðbeiningar um kynningu og styrkumsóknir</a:t>
            </a:r>
          </a:p>
          <a:p>
            <a:endParaRPr lang="en-IE" sz="3200" dirty="0"/>
          </a:p>
        </p:txBody>
      </p:sp>
    </p:spTree>
    <p:extLst>
      <p:ext uri="{BB962C8B-B14F-4D97-AF65-F5344CB8AC3E}">
        <p14:creationId xmlns:p14="http://schemas.microsoft.com/office/powerpoint/2010/main" val="3421325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B4C18-43AB-2CE8-B6C8-4D847DFFCB6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9C18F37-D0DB-A22C-5CFB-44B3B038E1BB}"/>
              </a:ext>
            </a:extLst>
          </p:cNvPr>
          <p:cNvSpPr>
            <a:spLocks noGrp="1"/>
          </p:cNvSpPr>
          <p:nvPr>
            <p:ph type="body" sz="quarter" idx="16"/>
          </p:nvPr>
        </p:nvSpPr>
        <p:spPr>
          <a:xfrm>
            <a:off x="771478" y="325594"/>
            <a:ext cx="10614687" cy="803654"/>
          </a:xfrm>
        </p:spPr>
        <p:txBody>
          <a:bodyPr/>
          <a:lstStyle/>
          <a:p>
            <a:r>
              <a:rPr lang="en-US" dirty="0">
                <a:solidFill>
                  <a:srgbClr val="E96751"/>
                </a:solidFill>
              </a:rPr>
              <a:t>Uppbygging á grunn-pitch-dekki (sem nær yfir 10 lykilatriði)</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B513C6F8-308F-3F56-81FB-CF530E578CD3}"/>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61431E2-F662-1889-74BA-2CB9E174C799}"/>
              </a:ext>
            </a:extLst>
          </p:cNvPr>
          <p:cNvGrpSpPr/>
          <p:nvPr/>
        </p:nvGrpSpPr>
        <p:grpSpPr>
          <a:xfrm>
            <a:off x="1266825" y="1204527"/>
            <a:ext cx="9229725" cy="5371754"/>
            <a:chOff x="679164" y="1900766"/>
            <a:chExt cx="5347481" cy="4681010"/>
          </a:xfrm>
          <a:effectLst>
            <a:outerShdw blurRad="63500" sx="102000" sy="102000" algn="ctr" rotWithShape="0">
              <a:prstClr val="black">
                <a:alpha val="40000"/>
              </a:prstClr>
            </a:outerShdw>
          </a:effectLst>
        </p:grpSpPr>
        <p:sp>
          <p:nvSpPr>
            <p:cNvPr id="8" name="Freeform: Shape 7">
              <a:extLst>
                <a:ext uri="{FF2B5EF4-FFF2-40B4-BE49-F238E27FC236}">
                  <a16:creationId xmlns:a16="http://schemas.microsoft.com/office/drawing/2014/main" id="{8F35F7F7-195C-0E2B-CC96-06DE14FDC52F}"/>
                </a:ext>
              </a:extLst>
            </p:cNvPr>
            <p:cNvSpPr/>
            <p:nvPr/>
          </p:nvSpPr>
          <p:spPr>
            <a:xfrm>
              <a:off x="679164" y="1900766"/>
              <a:ext cx="2105576" cy="4681010"/>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F2A15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7152" tIns="2494618" rIns="327152" bIns="1410887" numCol="1" spcCol="1270" anchor="ctr" anchorCtr="0">
              <a:noAutofit/>
            </a:bodyPr>
            <a:lstStyle/>
            <a:p>
              <a:pPr marL="0" lvl="0" indent="0" algn="ctr" defTabSz="2044700">
                <a:lnSpc>
                  <a:spcPct val="90000"/>
                </a:lnSpc>
                <a:spcBef>
                  <a:spcPct val="0"/>
                </a:spcBef>
                <a:spcAft>
                  <a:spcPct val="35000"/>
                </a:spcAft>
                <a:buNone/>
              </a:pPr>
              <a:endParaRPr lang="en-GB" sz="4600" kern="1200"/>
            </a:p>
          </p:txBody>
        </p:sp>
        <p:sp>
          <p:nvSpPr>
            <p:cNvPr id="10" name="Freeform: Shape 9">
              <a:extLst>
                <a:ext uri="{FF2B5EF4-FFF2-40B4-BE49-F238E27FC236}">
                  <a16:creationId xmlns:a16="http://schemas.microsoft.com/office/drawing/2014/main" id="{53E2FE3F-C7E3-418D-BCAE-6AEECBD9C43B}"/>
                </a:ext>
              </a:extLst>
            </p:cNvPr>
            <p:cNvSpPr/>
            <p:nvPr/>
          </p:nvSpPr>
          <p:spPr>
            <a:xfrm>
              <a:off x="3059510" y="1900766"/>
              <a:ext cx="2967135" cy="4681010"/>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4595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7152" tIns="2494618" rIns="327152" bIns="1410887" numCol="1" spcCol="1270" anchor="ctr" anchorCtr="0">
              <a:noAutofit/>
            </a:bodyPr>
            <a:lstStyle/>
            <a:p>
              <a:pPr marL="0" lvl="0" indent="0" algn="ctr" defTabSz="2044700">
                <a:lnSpc>
                  <a:spcPct val="90000"/>
                </a:lnSpc>
                <a:spcBef>
                  <a:spcPct val="0"/>
                </a:spcBef>
                <a:spcAft>
                  <a:spcPct val="35000"/>
                </a:spcAft>
                <a:buNone/>
              </a:pPr>
              <a:endParaRPr lang="en-GB" sz="4600" kern="1200"/>
            </a:p>
          </p:txBody>
        </p:sp>
      </p:grpSp>
      <p:sp>
        <p:nvSpPr>
          <p:cNvPr id="18" name="TextBox 17">
            <a:extLst>
              <a:ext uri="{FF2B5EF4-FFF2-40B4-BE49-F238E27FC236}">
                <a16:creationId xmlns:a16="http://schemas.microsoft.com/office/drawing/2014/main" id="{A4FEB340-9426-72F6-8197-F39364521950}"/>
              </a:ext>
            </a:extLst>
          </p:cNvPr>
          <p:cNvSpPr txBox="1"/>
          <p:nvPr/>
        </p:nvSpPr>
        <p:spPr>
          <a:xfrm>
            <a:off x="1499101" y="2397687"/>
            <a:ext cx="2964312" cy="3908762"/>
          </a:xfrm>
          <a:prstGeom prst="rect">
            <a:avLst/>
          </a:prstGeom>
          <a:noFill/>
        </p:spPr>
        <p:txBody>
          <a:bodyPr wrap="square" rtlCol="0">
            <a:spAutoFit/>
          </a:bodyPr>
          <a:lstStyle/>
          <a:p>
            <a:pPr algn="ctr">
              <a:spcAft>
                <a:spcPts val="600"/>
              </a:spcAft>
            </a:pPr>
            <a:r>
              <a:rPr lang="en-US" sz="2800" b="1" dirty="0">
                <a:solidFill>
                  <a:schemeClr val="bg1"/>
                </a:solidFill>
              </a:rPr>
              <a:t>Glíða 1</a:t>
            </a:r>
          </a:p>
          <a:p>
            <a:pPr algn="ctr">
              <a:spcAft>
                <a:spcPts val="600"/>
              </a:spcAft>
            </a:pPr>
            <a:r>
              <a:rPr lang="en-US" sz="2400" b="1" dirty="0">
                <a:solidFill>
                  <a:schemeClr val="bg1"/>
                </a:solidFill>
              </a:rPr>
              <a:t>Titilsláði </a:t>
            </a:r>
            <a:endParaRPr lang="en-US" sz="2200" b="1" dirty="0">
              <a:solidFill>
                <a:schemeClr val="bg1"/>
              </a:solidFill>
            </a:endParaRPr>
          </a:p>
          <a:p>
            <a:pPr algn="ctr">
              <a:spcAft>
                <a:spcPts val="600"/>
              </a:spcAft>
            </a:pPr>
            <a:r>
              <a:rPr lang="en-US" sz="2200" dirty="0">
                <a:solidFill>
                  <a:schemeClr val="bg1"/>
                </a:solidFill>
              </a:rPr>
              <a:t>Nafn verkefnisins og slagorð. </a:t>
            </a:r>
          </a:p>
          <a:p>
            <a:pPr algn="ctr">
              <a:spcAft>
                <a:spcPts val="600"/>
              </a:spcAft>
            </a:pPr>
            <a:endParaRPr lang="en-US" sz="2200" dirty="0">
              <a:solidFill>
                <a:schemeClr val="bg1"/>
              </a:solidFill>
            </a:endParaRPr>
          </a:p>
          <a:p>
            <a:pPr algn="ctr">
              <a:spcAft>
                <a:spcPts val="600"/>
              </a:spcAft>
            </a:pPr>
            <a:r>
              <a:rPr lang="en-US" sz="2200" b="1" dirty="0">
                <a:solidFill>
                  <a:schemeClr val="bg1"/>
                </a:solidFill>
              </a:rPr>
              <a:t>Til dæmis, </a:t>
            </a:r>
            <a:r>
              <a:rPr lang="en-US" sz="2200" dirty="0">
                <a:solidFill>
                  <a:schemeClr val="bg1"/>
                </a:solidFill>
              </a:rPr>
              <a:t>"Northern Lights Glamping – lúxus visthælar í Vestur-Íslandi." Bættu við nafni þínu og tengiliðaupplýsingum.</a:t>
            </a:r>
          </a:p>
        </p:txBody>
      </p:sp>
      <p:sp>
        <p:nvSpPr>
          <p:cNvPr id="19" name="TextBox 18">
            <a:extLst>
              <a:ext uri="{FF2B5EF4-FFF2-40B4-BE49-F238E27FC236}">
                <a16:creationId xmlns:a16="http://schemas.microsoft.com/office/drawing/2014/main" id="{87C3512B-311C-62B3-E5CC-23A7B91F097B}"/>
              </a:ext>
            </a:extLst>
          </p:cNvPr>
          <p:cNvSpPr txBox="1"/>
          <p:nvPr/>
        </p:nvSpPr>
        <p:spPr>
          <a:xfrm>
            <a:off x="5766124" y="2261046"/>
            <a:ext cx="4339591" cy="4247317"/>
          </a:xfrm>
          <a:prstGeom prst="rect">
            <a:avLst/>
          </a:prstGeom>
          <a:noFill/>
        </p:spPr>
        <p:txBody>
          <a:bodyPr wrap="square" rtlCol="0">
            <a:spAutoFit/>
          </a:bodyPr>
          <a:lstStyle/>
          <a:p>
            <a:pPr algn="ctr">
              <a:spcAft>
                <a:spcPts val="600"/>
              </a:spcAft>
            </a:pPr>
            <a:r>
              <a:rPr lang="en-US" sz="2800" b="1" dirty="0">
                <a:solidFill>
                  <a:schemeClr val="bg1"/>
                </a:solidFill>
              </a:rPr>
              <a:t>Glær 2</a:t>
            </a:r>
          </a:p>
          <a:p>
            <a:pPr algn="ctr">
              <a:spcAft>
                <a:spcPts val="600"/>
              </a:spcAft>
            </a:pPr>
            <a:r>
              <a:rPr lang="en-US" sz="2400" b="1" dirty="0">
                <a:solidFill>
                  <a:schemeClr val="bg1"/>
                </a:solidFill>
              </a:rPr>
              <a:t>Vandamál og tækifæri:</a:t>
            </a:r>
          </a:p>
          <a:p>
            <a:pPr algn="ctr"/>
            <a:r>
              <a:rPr lang="en-US" sz="2200" dirty="0">
                <a:solidFill>
                  <a:schemeClr val="bg1"/>
                </a:solidFill>
              </a:rPr>
              <a:t>Hvaða eyðu á markaðnum hefurðu greint? Lýstu vandamálinu. </a:t>
            </a:r>
          </a:p>
          <a:p>
            <a:pPr algn="ctr"/>
            <a:endParaRPr lang="en-US" sz="2200" dirty="0">
              <a:solidFill>
                <a:schemeClr val="bg1"/>
              </a:solidFill>
            </a:endParaRPr>
          </a:p>
          <a:p>
            <a:pPr algn="ctr"/>
            <a:endParaRPr lang="en-US" sz="1000" b="1" dirty="0">
              <a:solidFill>
                <a:schemeClr val="bg1"/>
              </a:solidFill>
            </a:endParaRPr>
          </a:p>
          <a:p>
            <a:pPr algn="ctr"/>
            <a:r>
              <a:rPr lang="en-US" sz="2200" b="1" dirty="0">
                <a:solidFill>
                  <a:schemeClr val="bg1"/>
                </a:solidFill>
              </a:rPr>
              <a:t>Dæmi: </a:t>
            </a:r>
            <a:r>
              <a:rPr lang="en-US" sz="2200" b="1" i="1" dirty="0">
                <a:solidFill>
                  <a:schemeClr val="bg1"/>
                </a:solidFill>
              </a:rPr>
              <a:t>"Ferðamenn sem aka um Ring of Kerry eiga erfitt með að finna einstaka, glæsilega gistingu – margir enda á almennri hótelum langt frá náttúrunni." </a:t>
            </a:r>
            <a:r>
              <a:rPr lang="en-US" sz="2200" dirty="0">
                <a:solidFill>
                  <a:schemeClr val="bg1"/>
                </a:solidFill>
              </a:rPr>
              <a:t>Hugmyndin er að sýna fram á þörf eða eftirspurn fyrir hugmyndina þína.</a:t>
            </a:r>
          </a:p>
        </p:txBody>
      </p:sp>
      <p:pic>
        <p:nvPicPr>
          <p:cNvPr id="23" name="Graphic 22" descr="Information with solid fill">
            <a:extLst>
              <a:ext uri="{FF2B5EF4-FFF2-40B4-BE49-F238E27FC236}">
                <a16:creationId xmlns:a16="http://schemas.microsoft.com/office/drawing/2014/main" id="{D8D542BB-4117-2D64-AD08-2FA600C42A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2370" y="1413548"/>
            <a:ext cx="897774" cy="812350"/>
          </a:xfrm>
          <a:prstGeom prst="rect">
            <a:avLst/>
          </a:prstGeom>
        </p:spPr>
      </p:pic>
      <p:pic>
        <p:nvPicPr>
          <p:cNvPr id="25" name="Graphic 24" descr="Shield Tick with solid fill">
            <a:extLst>
              <a:ext uri="{FF2B5EF4-FFF2-40B4-BE49-F238E27FC236}">
                <a16:creationId xmlns:a16="http://schemas.microsoft.com/office/drawing/2014/main" id="{C26042A7-3EAC-4C7D-A928-EB57E2130D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2883" y="1327683"/>
            <a:ext cx="750490" cy="810207"/>
          </a:xfrm>
          <a:prstGeom prst="rect">
            <a:avLst/>
          </a:prstGeom>
        </p:spPr>
      </p:pic>
    </p:spTree>
    <p:extLst>
      <p:ext uri="{BB962C8B-B14F-4D97-AF65-F5344CB8AC3E}">
        <p14:creationId xmlns:p14="http://schemas.microsoft.com/office/powerpoint/2010/main" val="34456856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6AFBF-BEB5-3042-7D3A-9E47226DE27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B1BB85C-882D-4D76-0B6F-4FF7BE3A8A93}"/>
              </a:ext>
            </a:extLst>
          </p:cNvPr>
          <p:cNvSpPr>
            <a:spLocks noGrp="1"/>
          </p:cNvSpPr>
          <p:nvPr>
            <p:ph type="body" sz="quarter" idx="16"/>
          </p:nvPr>
        </p:nvSpPr>
        <p:spPr>
          <a:xfrm>
            <a:off x="771478" y="325594"/>
            <a:ext cx="10614687" cy="803654"/>
          </a:xfrm>
        </p:spPr>
        <p:txBody>
          <a:bodyPr/>
          <a:lstStyle/>
          <a:p>
            <a:r>
              <a:rPr lang="en-US" dirty="0">
                <a:solidFill>
                  <a:srgbClr val="E96751"/>
                </a:solidFill>
              </a:rPr>
              <a:t>Uppbygging á grunn-pitch-dekki (sem nær yfir 10 lykilatriði)</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9152A8FF-08D3-C7D7-F87A-906C35A09595}"/>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9D9F7962-8E6A-0891-C488-E455334A8420}"/>
              </a:ext>
            </a:extLst>
          </p:cNvPr>
          <p:cNvSpPr/>
          <p:nvPr/>
        </p:nvSpPr>
        <p:spPr>
          <a:xfrm>
            <a:off x="1076325" y="1160652"/>
            <a:ext cx="9486899"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A555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1DD0ABCA-E682-3574-3CA2-EE53B2842FF4}"/>
              </a:ext>
            </a:extLst>
          </p:cNvPr>
          <p:cNvSpPr txBox="1"/>
          <p:nvPr/>
        </p:nvSpPr>
        <p:spPr>
          <a:xfrm>
            <a:off x="2053061" y="1990144"/>
            <a:ext cx="7947640" cy="4078039"/>
          </a:xfrm>
          <a:prstGeom prst="rect">
            <a:avLst/>
          </a:prstGeom>
          <a:noFill/>
        </p:spPr>
        <p:txBody>
          <a:bodyPr wrap="square" rtlCol="0">
            <a:spAutoFit/>
          </a:bodyPr>
          <a:lstStyle/>
          <a:p>
            <a:pPr algn="ctr">
              <a:spcAft>
                <a:spcPts val="600"/>
              </a:spcAft>
            </a:pPr>
            <a:r>
              <a:rPr lang="en-US" sz="2800" b="1" dirty="0">
                <a:solidFill>
                  <a:schemeClr val="bg1"/>
                </a:solidFill>
              </a:rPr>
              <a:t>Glæra 3</a:t>
            </a:r>
          </a:p>
          <a:p>
            <a:pPr algn="ctr">
              <a:spcAft>
                <a:spcPts val="600"/>
              </a:spcAft>
            </a:pPr>
            <a:r>
              <a:rPr lang="en-US" sz="2400" b="1" dirty="0">
                <a:solidFill>
                  <a:schemeClr val="bg1"/>
                </a:solidFill>
              </a:rPr>
              <a:t>Lausn (hugmyndin þín) </a:t>
            </a:r>
          </a:p>
          <a:p>
            <a:pPr algn="ctr">
              <a:spcAft>
                <a:spcPts val="600"/>
              </a:spcAft>
            </a:pPr>
            <a:r>
              <a:rPr lang="en-US" sz="2400" dirty="0">
                <a:solidFill>
                  <a:schemeClr val="bg1"/>
                </a:solidFill>
              </a:rPr>
              <a:t>Kynntu gistihugmyndina þína sem lausn. Notaðu sjónræn efni – skissa eða tilvísunarmynd af glamping-hýsi eða tréhúsi – til að gera hana áþreifanlega. Útskýrðu hvernig lausnin þín er einstök. </a:t>
            </a:r>
          </a:p>
          <a:p>
            <a:pPr algn="ctr">
              <a:spcAft>
                <a:spcPts val="600"/>
              </a:spcAft>
            </a:pPr>
            <a:r>
              <a:rPr lang="en-US" sz="2400" b="1" dirty="0">
                <a:solidFill>
                  <a:schemeClr val="bg1"/>
                </a:solidFill>
              </a:rPr>
              <a:t>Dæmi: </a:t>
            </a:r>
            <a:r>
              <a:rPr lang="en-US" sz="2400" b="1" i="1" dirty="0">
                <a:solidFill>
                  <a:schemeClr val="bg1"/>
                </a:solidFill>
              </a:rPr>
              <a:t>"Lausn okkar er lítill hópur lúxus tréhúsa á býli okkar, sem býður upp á dýpt í náttúrunni með hótelþægindum. Þetta veitir ferðalöngum einstaka upplifun sem er ekki fáanleg á okkar svæði."</a:t>
            </a:r>
            <a:endParaRPr lang="en-GB" sz="2400" dirty="0">
              <a:solidFill>
                <a:schemeClr val="bg1"/>
              </a:solidFill>
            </a:endParaRPr>
          </a:p>
        </p:txBody>
      </p:sp>
      <p:pic>
        <p:nvPicPr>
          <p:cNvPr id="30" name="Graphic 29" descr="Thumbs up sign with solid fill">
            <a:extLst>
              <a:ext uri="{FF2B5EF4-FFF2-40B4-BE49-F238E27FC236}">
                <a16:creationId xmlns:a16="http://schemas.microsoft.com/office/drawing/2014/main" id="{1EDBAFD6-2A37-20F3-49EC-36B0D5BB76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88412" y="1227938"/>
            <a:ext cx="676937" cy="730802"/>
          </a:xfrm>
          <a:prstGeom prst="rect">
            <a:avLst/>
          </a:prstGeom>
        </p:spPr>
      </p:pic>
    </p:spTree>
    <p:extLst>
      <p:ext uri="{BB962C8B-B14F-4D97-AF65-F5344CB8AC3E}">
        <p14:creationId xmlns:p14="http://schemas.microsoft.com/office/powerpoint/2010/main" val="33915247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F508A-D947-99A6-0325-FD47AD34662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2B4564C-43C2-1D19-17E2-2DCAD0981802}"/>
              </a:ext>
            </a:extLst>
          </p:cNvPr>
          <p:cNvSpPr>
            <a:spLocks noGrp="1"/>
          </p:cNvSpPr>
          <p:nvPr>
            <p:ph type="body" sz="quarter" idx="16"/>
          </p:nvPr>
        </p:nvSpPr>
        <p:spPr>
          <a:xfrm>
            <a:off x="771478" y="325594"/>
            <a:ext cx="10614687" cy="803654"/>
          </a:xfrm>
        </p:spPr>
        <p:txBody>
          <a:bodyPr/>
          <a:lstStyle/>
          <a:p>
            <a:r>
              <a:rPr lang="en-US" dirty="0">
                <a:solidFill>
                  <a:srgbClr val="E96751"/>
                </a:solidFill>
              </a:rPr>
              <a:t>Uppbygging á grunn-pitch-dekki (sem nær yfir 10 lykilatriði)</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A9B1B865-0A20-0F93-EF44-6A219A380669}"/>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939A8607-4441-7283-21AE-D707A7B14109}"/>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EC7C6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3741B0F5-A05B-E9DE-C24C-870DAAA8782A}"/>
              </a:ext>
            </a:extLst>
          </p:cNvPr>
          <p:cNvSpPr txBox="1"/>
          <p:nvPr/>
        </p:nvSpPr>
        <p:spPr>
          <a:xfrm>
            <a:off x="1133474" y="2101050"/>
            <a:ext cx="9496425" cy="4154984"/>
          </a:xfrm>
          <a:prstGeom prst="rect">
            <a:avLst/>
          </a:prstGeom>
          <a:noFill/>
        </p:spPr>
        <p:txBody>
          <a:bodyPr wrap="square" rtlCol="0">
            <a:spAutoFit/>
          </a:bodyPr>
          <a:lstStyle/>
          <a:p>
            <a:pPr algn="ctr">
              <a:spcAft>
                <a:spcPts val="600"/>
              </a:spcAft>
            </a:pPr>
            <a:r>
              <a:rPr lang="en-US" sz="2800" b="1" dirty="0">
                <a:solidFill>
                  <a:schemeClr val="bg1"/>
                </a:solidFill>
              </a:rPr>
              <a:t>Glíða 4</a:t>
            </a:r>
          </a:p>
          <a:p>
            <a:pPr algn="ctr">
              <a:spcAft>
                <a:spcPts val="600"/>
              </a:spcAft>
            </a:pPr>
            <a:r>
              <a:rPr lang="en-US" sz="2400" b="1" dirty="0">
                <a:solidFill>
                  <a:schemeClr val="bg1"/>
                </a:solidFill>
              </a:rPr>
              <a:t>Markaður og markaðsánægja</a:t>
            </a:r>
          </a:p>
          <a:p>
            <a:pPr algn="ctr">
              <a:spcAft>
                <a:spcPts val="600"/>
              </a:spcAft>
            </a:pPr>
            <a:r>
              <a:rPr lang="en-US" sz="2400" dirty="0">
                <a:solidFill>
                  <a:schemeClr val="bg1"/>
                </a:solidFill>
              </a:rPr>
              <a:t>Hverjir eru markhópar þínir og hversu stór er markaðurinn? Gefðu nokkur gögn: </a:t>
            </a:r>
          </a:p>
          <a:p>
            <a:pPr algn="ctr">
              <a:spcAft>
                <a:spcPts val="600"/>
              </a:spcAft>
            </a:pPr>
            <a:r>
              <a:rPr lang="en-US" sz="2400" b="1" dirty="0">
                <a:solidFill>
                  <a:schemeClr val="bg1"/>
                </a:solidFill>
              </a:rPr>
              <a:t>Dæmi: </a:t>
            </a:r>
            <a:r>
              <a:rPr lang="en-US" sz="2400" b="1" i="1" dirty="0">
                <a:solidFill>
                  <a:schemeClr val="bg1"/>
                </a:solidFill>
              </a:rPr>
              <a:t>"Glamping er vaxandi straumur – markaðurinn í ESB jókst um 15% á síðasta ári samkvæmt </a:t>
            </a:r>
            <a:r>
              <a:rPr lang="en-US" sz="2400" dirty="0">
                <a:solidFill>
                  <a:schemeClr val="bg1"/>
                </a:solidFill>
                <a:hlinkClick r:id="rId2">
                  <a:extLst>
                    <a:ext uri="{A12FA001-AC4F-418D-AE19-62706E023703}">
                      <ahyp:hlinkClr xmlns:ahyp="http://schemas.microsoft.com/office/drawing/2018/hyperlinkcolor" val="tx"/>
                    </a:ext>
                  </a:extLst>
                </a:hlinkClick>
              </a:rPr>
              <a:t>Touch Stay 2024</a:t>
            </a:r>
            <a:r>
              <a:rPr lang="en-US" sz="2400" dirty="0">
                <a:solidFill>
                  <a:schemeClr val="bg1"/>
                </a:solidFill>
              </a:rPr>
              <a:t>. </a:t>
            </a:r>
            <a:r>
              <a:rPr lang="en-US" sz="2400" b="1" i="1" dirty="0">
                <a:solidFill>
                  <a:schemeClr val="bg1"/>
                </a:solidFill>
              </a:rPr>
              <a:t>Á okkar svæði koma 100.000 gestir árlega og kannanir sýna vaxandi eftirspurn eftir umhverfisvænum gististöðum." </a:t>
            </a:r>
          </a:p>
          <a:p>
            <a:pPr algn="ctr">
              <a:spcAft>
                <a:spcPts val="600"/>
              </a:spcAft>
            </a:pPr>
            <a:r>
              <a:rPr lang="en-US" sz="2400" dirty="0">
                <a:solidFill>
                  <a:schemeClr val="bg1"/>
                </a:solidFill>
              </a:rPr>
              <a:t>Ef þú ert með sérstaka markhóp (fjölskyldur, pör, umhverfisvænar ferðalangar), nefndu það. Sýndu að þú skiljir dýnamík ferðamannamarkaðarins í þínu landi (árstíðabundið, upprunalönd o.s.frv.).</a:t>
            </a:r>
          </a:p>
        </p:txBody>
      </p:sp>
      <p:pic>
        <p:nvPicPr>
          <p:cNvPr id="3" name="Graphic 2" descr="Bullseye with solid fill">
            <a:extLst>
              <a:ext uri="{FF2B5EF4-FFF2-40B4-BE49-F238E27FC236}">
                <a16:creationId xmlns:a16="http://schemas.microsoft.com/office/drawing/2014/main" id="{25740E1C-21E4-3410-5874-7A8C562A61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6319" y="1295089"/>
            <a:ext cx="770734" cy="770734"/>
          </a:xfrm>
          <a:prstGeom prst="rect">
            <a:avLst/>
          </a:prstGeom>
        </p:spPr>
      </p:pic>
    </p:spTree>
    <p:extLst>
      <p:ext uri="{BB962C8B-B14F-4D97-AF65-F5344CB8AC3E}">
        <p14:creationId xmlns:p14="http://schemas.microsoft.com/office/powerpoint/2010/main" val="3156658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BB6D6-1394-A9F0-177C-9488278D219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2BF7372-108A-F68A-4E29-7BAC855C313B}"/>
              </a:ext>
            </a:extLst>
          </p:cNvPr>
          <p:cNvSpPr>
            <a:spLocks noGrp="1"/>
          </p:cNvSpPr>
          <p:nvPr>
            <p:ph type="body" sz="quarter" idx="16"/>
          </p:nvPr>
        </p:nvSpPr>
        <p:spPr>
          <a:xfrm>
            <a:off x="771478" y="325594"/>
            <a:ext cx="10614687" cy="803654"/>
          </a:xfrm>
        </p:spPr>
        <p:txBody>
          <a:bodyPr/>
          <a:lstStyle/>
          <a:p>
            <a:r>
              <a:rPr lang="en-US" dirty="0">
                <a:solidFill>
                  <a:srgbClr val="E96751"/>
                </a:solidFill>
              </a:rPr>
              <a:t>Uppbygging á grunnpitch-glærusetti (sem nær yfir 10 lykilatriði)</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FD2162E0-7241-8F25-EA18-169F4529B9C3}"/>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E719C3FB-C1E4-FF61-FB28-1CBECC041C60}"/>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3FB5A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520776CC-3C30-9242-BD9D-91C267B1E661}"/>
              </a:ext>
            </a:extLst>
          </p:cNvPr>
          <p:cNvSpPr txBox="1"/>
          <p:nvPr/>
        </p:nvSpPr>
        <p:spPr>
          <a:xfrm>
            <a:off x="1133474" y="2101050"/>
            <a:ext cx="9496425" cy="3924151"/>
          </a:xfrm>
          <a:prstGeom prst="rect">
            <a:avLst/>
          </a:prstGeom>
          <a:noFill/>
        </p:spPr>
        <p:txBody>
          <a:bodyPr wrap="square" rtlCol="0">
            <a:spAutoFit/>
          </a:bodyPr>
          <a:lstStyle/>
          <a:p>
            <a:pPr algn="ctr">
              <a:spcAft>
                <a:spcPts val="600"/>
              </a:spcAft>
            </a:pPr>
            <a:r>
              <a:rPr lang="en-US" sz="2800" b="1" dirty="0">
                <a:solidFill>
                  <a:schemeClr val="bg1"/>
                </a:solidFill>
              </a:rPr>
              <a:t>Glíða 5</a:t>
            </a:r>
          </a:p>
          <a:p>
            <a:pPr algn="ctr"/>
            <a:r>
              <a:rPr lang="en-US" sz="2400" b="1" dirty="0">
                <a:solidFill>
                  <a:schemeClr val="bg1"/>
                </a:solidFill>
              </a:rPr>
              <a:t>Samkeppnisumhverfi</a:t>
            </a:r>
            <a:endParaRPr lang="en-US" sz="2400" dirty="0">
              <a:solidFill>
                <a:schemeClr val="bg1"/>
              </a:solidFill>
            </a:endParaRPr>
          </a:p>
          <a:p>
            <a:pPr algn="ctr"/>
            <a:r>
              <a:rPr lang="en-US" sz="2400" dirty="0">
                <a:solidFill>
                  <a:schemeClr val="bg1"/>
                </a:solidFill>
              </a:rPr>
              <a:t>Viðurkenndu hvaða valkosti ferðamenn hafa núna og hvers vegna þú munt skera þig úr. Þetta gæti verið einföld tafla sem ber saman tilboðið þitt við aðra (staðbundin gistihús með morgunverði, tjaldsvæði, hótel). </a:t>
            </a:r>
            <a:r>
              <a:rPr lang="en-US" sz="2400" dirty="0" err="1">
                <a:solidFill>
                  <a:schemeClr val="bg1"/>
                </a:solidFill>
              </a:rPr>
              <a:t>Leggðu áherslu á </a:t>
            </a:r>
            <a:r>
              <a:rPr lang="en-US" sz="2400" b="1" dirty="0">
                <a:solidFill>
                  <a:schemeClr val="bg1"/>
                </a:solidFill>
              </a:rPr>
              <a:t>USP-ið</a:t>
            </a:r>
            <a:r>
              <a:rPr lang="en-US" sz="2400" dirty="0">
                <a:solidFill>
                  <a:schemeClr val="bg1"/>
                </a:solidFill>
              </a:rPr>
              <a:t> þitt </a:t>
            </a:r>
            <a:r>
              <a:rPr lang="en-US" sz="2400" b="1" dirty="0">
                <a:solidFill>
                  <a:schemeClr val="bg1"/>
                </a:solidFill>
              </a:rPr>
              <a:t>(einstaka sölutilboð)</a:t>
            </a:r>
          </a:p>
          <a:p>
            <a:pPr algn="ctr"/>
            <a:endParaRPr lang="en-US" sz="2400" b="1" dirty="0">
              <a:solidFill>
                <a:schemeClr val="bg1"/>
              </a:solidFill>
            </a:endParaRPr>
          </a:p>
          <a:p>
            <a:pPr algn="ctr"/>
            <a:r>
              <a:rPr lang="en-US" sz="2400" b="1" dirty="0">
                <a:solidFill>
                  <a:schemeClr val="bg1"/>
                </a:solidFill>
              </a:rPr>
              <a:t>Til dæmis </a:t>
            </a:r>
            <a:r>
              <a:rPr lang="en-US" sz="2400" dirty="0">
                <a:solidFill>
                  <a:schemeClr val="bg1"/>
                </a:solidFill>
              </a:rPr>
              <a:t>gætu þetta verið einu fljótandi kofa landsins, fyrsta þematrjáahúsagistiþjónustan eða einfaldlega ekta búgarðs dvöl með lúxusblæ. Fjárfestar vilja vita að þú hafir forskot.</a:t>
            </a:r>
          </a:p>
        </p:txBody>
      </p:sp>
      <p:pic>
        <p:nvPicPr>
          <p:cNvPr id="5" name="Graphic 4" descr="Weights Uneven with solid fill">
            <a:extLst>
              <a:ext uri="{FF2B5EF4-FFF2-40B4-BE49-F238E27FC236}">
                <a16:creationId xmlns:a16="http://schemas.microsoft.com/office/drawing/2014/main" id="{C32681C8-4E86-9074-1A6C-903DFAE710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2891" y="1312380"/>
            <a:ext cx="757266" cy="757266"/>
          </a:xfrm>
          <a:prstGeom prst="rect">
            <a:avLst/>
          </a:prstGeom>
        </p:spPr>
      </p:pic>
    </p:spTree>
    <p:extLst>
      <p:ext uri="{BB962C8B-B14F-4D97-AF65-F5344CB8AC3E}">
        <p14:creationId xmlns:p14="http://schemas.microsoft.com/office/powerpoint/2010/main" val="18612455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69B8E-4201-CA01-B04E-42494D582D5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4F9FBCA-2804-58D2-DF85-8B923F4DE354}"/>
              </a:ext>
            </a:extLst>
          </p:cNvPr>
          <p:cNvSpPr>
            <a:spLocks noGrp="1"/>
          </p:cNvSpPr>
          <p:nvPr>
            <p:ph type="body" sz="quarter" idx="16"/>
          </p:nvPr>
        </p:nvSpPr>
        <p:spPr>
          <a:xfrm>
            <a:off x="771478" y="325594"/>
            <a:ext cx="10614687" cy="803654"/>
          </a:xfrm>
        </p:spPr>
        <p:txBody>
          <a:bodyPr/>
          <a:lstStyle/>
          <a:p>
            <a:r>
              <a:rPr lang="en-US" dirty="0">
                <a:solidFill>
                  <a:srgbClr val="E96751"/>
                </a:solidFill>
              </a:rPr>
              <a:t>Uppbygging á grunn-pitch-dekki (sem nær yfir 10 lykilatriði)</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64B51C0D-CF56-04BF-86B5-4CDEFCA22BAC}"/>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E44828DF-968E-11B7-4523-007489F268E6}"/>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876F3E90-9BB8-7D75-CA9B-4C613CE5999C}"/>
              </a:ext>
            </a:extLst>
          </p:cNvPr>
          <p:cNvSpPr txBox="1"/>
          <p:nvPr/>
        </p:nvSpPr>
        <p:spPr>
          <a:xfrm>
            <a:off x="1133474" y="2101050"/>
            <a:ext cx="9496425" cy="4293483"/>
          </a:xfrm>
          <a:prstGeom prst="rect">
            <a:avLst/>
          </a:prstGeom>
          <a:noFill/>
        </p:spPr>
        <p:txBody>
          <a:bodyPr wrap="square" rtlCol="0">
            <a:spAutoFit/>
          </a:bodyPr>
          <a:lstStyle/>
          <a:p>
            <a:pPr algn="ctr">
              <a:spcAft>
                <a:spcPts val="600"/>
              </a:spcAft>
            </a:pPr>
            <a:r>
              <a:rPr lang="en-US" sz="2800" b="1" dirty="0">
                <a:solidFill>
                  <a:schemeClr val="bg1"/>
                </a:solidFill>
              </a:rPr>
              <a:t>Glíða 6</a:t>
            </a:r>
          </a:p>
          <a:p>
            <a:pPr algn="ctr"/>
            <a:r>
              <a:rPr lang="en-US" sz="2400" b="1" dirty="0">
                <a:solidFill>
                  <a:schemeClr val="bg1"/>
                </a:solidFill>
              </a:rPr>
              <a:t>Tekjumódel og verðlagning</a:t>
            </a:r>
            <a:endParaRPr lang="en-US" sz="2400" dirty="0">
              <a:solidFill>
                <a:schemeClr val="bg1"/>
              </a:solidFill>
            </a:endParaRPr>
          </a:p>
          <a:p>
            <a:pPr algn="ctr"/>
            <a:r>
              <a:rPr lang="en-US" sz="2400" dirty="0">
                <a:solidFill>
                  <a:schemeClr val="bg1"/>
                </a:solidFill>
              </a:rPr>
              <a:t>Útskýrðu hvernig þú ætlar að græða peninga. Sýndu áætlað verð, til dæmis að meðaltali 120 € á nótt, ásamt forsendum um nýtingu. Bættu við einfaldri spá: </a:t>
            </a:r>
          </a:p>
          <a:p>
            <a:pPr algn="ctr"/>
            <a:r>
              <a:rPr lang="en-US" sz="2400" b="1" i="1" dirty="0">
                <a:solidFill>
                  <a:schemeClr val="bg1"/>
                </a:solidFill>
              </a:rPr>
              <a:t>"Með 120 evrum á nótt og 50% ársnýtingu fyrir fimm einingar gerum við ráð fyrir 130.000 evra árstekjum."</a:t>
            </a:r>
            <a:r>
              <a:rPr lang="en-US" sz="2400" dirty="0">
                <a:solidFill>
                  <a:schemeClr val="bg1"/>
                </a:solidFill>
              </a:rPr>
              <a:t> </a:t>
            </a:r>
          </a:p>
          <a:p>
            <a:pPr algn="ctr"/>
            <a:r>
              <a:rPr lang="en-US" sz="2400" dirty="0">
                <a:solidFill>
                  <a:schemeClr val="bg1"/>
                </a:solidFill>
              </a:rPr>
              <a:t>Nefndu aðrar tekjulindir ef við á (ferðir, máltíðir, búnaðarleiga o.s.frv.). Þessi glíra sannfærir fjárfesta um að tölurnar geti gengið upp. Fyrir styrkumsókn geturðu í staðinn lagt fram fjárhagsáætlunartöflu og frásögn sem útskýrir hvernig styrkurinn verður notaður til að skapa efnahagslega virkni.</a:t>
            </a:r>
          </a:p>
        </p:txBody>
      </p:sp>
      <p:pic>
        <p:nvPicPr>
          <p:cNvPr id="29" name="Graphic 28" descr="Pandemic exponential curve bar graph with solid fill">
            <a:extLst>
              <a:ext uri="{FF2B5EF4-FFF2-40B4-BE49-F238E27FC236}">
                <a16:creationId xmlns:a16="http://schemas.microsoft.com/office/drawing/2014/main" id="{C419FC3D-44B6-40F2-ECC7-B5B19C6BB0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4486" y="1333500"/>
            <a:ext cx="914400" cy="914400"/>
          </a:xfrm>
          <a:prstGeom prst="rect">
            <a:avLst/>
          </a:prstGeom>
        </p:spPr>
      </p:pic>
    </p:spTree>
    <p:extLst>
      <p:ext uri="{BB962C8B-B14F-4D97-AF65-F5344CB8AC3E}">
        <p14:creationId xmlns:p14="http://schemas.microsoft.com/office/powerpoint/2010/main" val="1256262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CAC9A-AE20-09D1-75D8-9820C6FCD1D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C4D662F-4532-02A7-737D-448EDEA2D3B2}"/>
              </a:ext>
            </a:extLst>
          </p:cNvPr>
          <p:cNvSpPr>
            <a:spLocks noGrp="1"/>
          </p:cNvSpPr>
          <p:nvPr>
            <p:ph type="body" sz="quarter" idx="16"/>
          </p:nvPr>
        </p:nvSpPr>
        <p:spPr>
          <a:xfrm>
            <a:off x="771478" y="325594"/>
            <a:ext cx="10614687" cy="803654"/>
          </a:xfrm>
        </p:spPr>
        <p:txBody>
          <a:bodyPr/>
          <a:lstStyle/>
          <a:p>
            <a:r>
              <a:rPr lang="en-US" dirty="0">
                <a:solidFill>
                  <a:srgbClr val="E96751"/>
                </a:solidFill>
              </a:rPr>
              <a:t>Uppbygging á grunn-pitch-dekki (sem nær yfir 10 lykilatriði)</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062057EF-DA9C-9739-F1EF-E2CD7899B096}"/>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02EC8454-6D1F-1C75-79BB-FED2D3239CD0}"/>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FBA63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9E497C39-C5AD-AF93-30DD-20B0CD65F38D}"/>
              </a:ext>
            </a:extLst>
          </p:cNvPr>
          <p:cNvSpPr txBox="1"/>
          <p:nvPr/>
        </p:nvSpPr>
        <p:spPr>
          <a:xfrm>
            <a:off x="1133474" y="2101050"/>
            <a:ext cx="9496425" cy="4724370"/>
          </a:xfrm>
          <a:prstGeom prst="rect">
            <a:avLst/>
          </a:prstGeom>
          <a:noFill/>
        </p:spPr>
        <p:txBody>
          <a:bodyPr wrap="square" rtlCol="0">
            <a:spAutoFit/>
          </a:bodyPr>
          <a:lstStyle/>
          <a:p>
            <a:pPr algn="ctr">
              <a:spcAft>
                <a:spcPts val="600"/>
              </a:spcAft>
            </a:pPr>
            <a:r>
              <a:rPr lang="en-US" sz="2800" b="1" dirty="0">
                <a:solidFill>
                  <a:schemeClr val="bg1"/>
                </a:solidFill>
              </a:rPr>
              <a:t>Glær 7</a:t>
            </a:r>
          </a:p>
          <a:p>
            <a:pPr algn="ctr"/>
            <a:r>
              <a:rPr lang="en-US" sz="2400" b="1" dirty="0">
                <a:solidFill>
                  <a:schemeClr val="bg1"/>
                </a:solidFill>
              </a:rPr>
              <a:t>Fjármál</a:t>
            </a:r>
          </a:p>
          <a:p>
            <a:pPr algn="ctr"/>
            <a:r>
              <a:rPr lang="en-US" sz="2200" dirty="0">
                <a:solidFill>
                  <a:schemeClr val="bg1"/>
                </a:solidFill>
              </a:rPr>
              <a:t>Fyrir fjárfesta eða lán, bættu við glugga með helstu fjárhagsforsendum (3-5 ára horfur), þar á meðal tekjum, gjöldum, hagnaði og jafnrekstrarpunkti. Leggðu áherslu á hvenær fyrirtækið verður arðbært. Gakktu einnig fram á hversu mikið fjármagn þú ert að leita að, í hvaða formi (hlutafé, lán eða styrkur) og hvernig það verður nýtt.</a:t>
            </a:r>
          </a:p>
          <a:p>
            <a:pPr algn="ctr"/>
            <a:endParaRPr lang="en-US" sz="2200" dirty="0">
              <a:solidFill>
                <a:schemeClr val="bg1"/>
              </a:solidFill>
            </a:endParaRPr>
          </a:p>
          <a:p>
            <a:pPr algn="ctr"/>
            <a:r>
              <a:rPr lang="en-US" sz="2200" b="1" dirty="0">
                <a:solidFill>
                  <a:schemeClr val="bg1"/>
                </a:solidFill>
              </a:rPr>
              <a:t>Til dæmis: </a:t>
            </a:r>
            <a:r>
              <a:rPr lang="en-US" sz="2200" b="1" i="1" dirty="0">
                <a:solidFill>
                  <a:schemeClr val="bg1"/>
                </a:solidFill>
              </a:rPr>
              <a:t>"Leitumst við að 200.000 € samtals: 100.000 € í byggingarkostnað, 50.000 € í einingar, 50.000 € í rekstrarfé". </a:t>
            </a:r>
            <a:r>
              <a:rPr lang="en-US" sz="2200" dirty="0">
                <a:solidFill>
                  <a:schemeClr val="bg1"/>
                </a:solidFill>
              </a:rPr>
              <a:t>Fyrir styrkumsóknir skaltu einbeita þér að kostnaði verkefnisins og þeirri styrkfjárhæð sem óskað er eftir, með staðfestingu á meðfjármögnun þinni og að verkefnið sé langtíma hagkvæmt (styrkjanefndir vilja vita að fé þeirra skapi eitthvað sjálfbært, ekki misheppnað verkefni).</a:t>
            </a:r>
          </a:p>
          <a:p>
            <a:pPr algn="ctr"/>
            <a:endParaRPr lang="en-IE" sz="2400" dirty="0">
              <a:solidFill>
                <a:schemeClr val="bg1"/>
              </a:solidFill>
            </a:endParaRPr>
          </a:p>
        </p:txBody>
      </p:sp>
      <p:pic>
        <p:nvPicPr>
          <p:cNvPr id="7" name="Graphic 6" descr="Bar graph with upward trend with solid fill">
            <a:extLst>
              <a:ext uri="{FF2B5EF4-FFF2-40B4-BE49-F238E27FC236}">
                <a16:creationId xmlns:a16="http://schemas.microsoft.com/office/drawing/2014/main" id="{E75FC5CD-521C-3F8E-7F48-21F1EA7595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4486" y="1295400"/>
            <a:ext cx="914400" cy="914400"/>
          </a:xfrm>
          <a:prstGeom prst="rect">
            <a:avLst/>
          </a:prstGeom>
        </p:spPr>
      </p:pic>
    </p:spTree>
    <p:extLst>
      <p:ext uri="{BB962C8B-B14F-4D97-AF65-F5344CB8AC3E}">
        <p14:creationId xmlns:p14="http://schemas.microsoft.com/office/powerpoint/2010/main" val="3330640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F99B-716A-992B-44C7-084A5F783CF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46E2B8E-C65A-E44A-96F7-3429D2684C1F}"/>
              </a:ext>
            </a:extLst>
          </p:cNvPr>
          <p:cNvSpPr>
            <a:spLocks noGrp="1"/>
          </p:cNvSpPr>
          <p:nvPr>
            <p:ph type="body" sz="quarter" idx="16"/>
          </p:nvPr>
        </p:nvSpPr>
        <p:spPr>
          <a:xfrm>
            <a:off x="771478" y="325594"/>
            <a:ext cx="10614687" cy="803654"/>
          </a:xfrm>
        </p:spPr>
        <p:txBody>
          <a:bodyPr/>
          <a:lstStyle/>
          <a:p>
            <a:r>
              <a:rPr lang="en-US" dirty="0">
                <a:solidFill>
                  <a:srgbClr val="E96751"/>
                </a:solidFill>
              </a:rPr>
              <a:t>Uppbygging á grunn-pitch-dekki (sem nær yfir 10 lykilatriði)</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696591A9-7DCC-F111-91CE-58725AA7AE97}"/>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F12FA2A6-AA53-2E8F-F6DD-2D2A9C6DE6C9}"/>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41419958-ABB9-309A-7A49-B60564E992CE}"/>
              </a:ext>
            </a:extLst>
          </p:cNvPr>
          <p:cNvSpPr txBox="1"/>
          <p:nvPr/>
        </p:nvSpPr>
        <p:spPr>
          <a:xfrm>
            <a:off x="1133474" y="2101050"/>
            <a:ext cx="9496425" cy="4601260"/>
          </a:xfrm>
          <a:prstGeom prst="rect">
            <a:avLst/>
          </a:prstGeom>
          <a:noFill/>
        </p:spPr>
        <p:txBody>
          <a:bodyPr wrap="square" rtlCol="0">
            <a:spAutoFit/>
          </a:bodyPr>
          <a:lstStyle/>
          <a:p>
            <a:pPr algn="ctr">
              <a:spcAft>
                <a:spcPts val="600"/>
              </a:spcAft>
            </a:pPr>
            <a:r>
              <a:rPr lang="en-US" sz="2800" b="1" dirty="0">
                <a:solidFill>
                  <a:schemeClr val="bg1"/>
                </a:solidFill>
              </a:rPr>
              <a:t>Glíða 8</a:t>
            </a:r>
          </a:p>
          <a:p>
            <a:pPr algn="ctr">
              <a:spcAft>
                <a:spcPts val="600"/>
              </a:spcAft>
            </a:pPr>
            <a:r>
              <a:rPr lang="en-US" sz="2400" b="1" dirty="0">
                <a:solidFill>
                  <a:schemeClr val="bg1"/>
                </a:solidFill>
              </a:rPr>
              <a:t>Teymi </a:t>
            </a:r>
          </a:p>
          <a:p>
            <a:pPr algn="ctr">
              <a:spcAft>
                <a:spcPts val="600"/>
              </a:spcAft>
            </a:pPr>
            <a:r>
              <a:rPr lang="en-US" sz="2400" dirty="0">
                <a:solidFill>
                  <a:schemeClr val="bg1"/>
                </a:solidFill>
              </a:rPr>
              <a:t>Kynntu hverjir standa að verkefninu. Í mörgum sveitasprofunum gætu það bara verið þú og fjölskylda þín – og það er fínt. Lýstu helstu hæfileikum eða reynslu: </a:t>
            </a:r>
          </a:p>
          <a:p>
            <a:pPr algn="ctr">
              <a:spcAft>
                <a:spcPts val="600"/>
              </a:spcAft>
            </a:pPr>
            <a:r>
              <a:rPr lang="en-US" sz="2400" b="1" dirty="0">
                <a:solidFill>
                  <a:schemeClr val="bg1"/>
                </a:solidFill>
              </a:rPr>
              <a:t>Til dæmis: </a:t>
            </a:r>
            <a:r>
              <a:rPr lang="en-US" sz="2400" b="1" i="1" dirty="0">
                <a:solidFill>
                  <a:schemeClr val="bg1"/>
                </a:solidFill>
              </a:rPr>
              <a:t>"Ég hef 10 ára reynslu af rekstri búgarðsins okkar og gistiheimilis" </a:t>
            </a:r>
            <a:r>
              <a:rPr lang="en-US" sz="2400" dirty="0">
                <a:solidFill>
                  <a:schemeClr val="bg1"/>
                </a:solidFill>
              </a:rPr>
              <a:t>eða </a:t>
            </a:r>
            <a:r>
              <a:rPr lang="en-US" sz="2400" b="1" i="1" dirty="0">
                <a:solidFill>
                  <a:schemeClr val="bg1"/>
                </a:solidFill>
              </a:rPr>
              <a:t>"Maki minn er trésmiður (mun hjálpa til við að byggja skálana) og ég hef markaðsreynslu." </a:t>
            </a:r>
          </a:p>
          <a:p>
            <a:pPr algn="ctr">
              <a:spcAft>
                <a:spcPts val="600"/>
              </a:spcAft>
            </a:pPr>
            <a:r>
              <a:rPr lang="en-US" sz="2400" dirty="0">
                <a:solidFill>
                  <a:schemeClr val="bg1"/>
                </a:solidFill>
              </a:rPr>
              <a:t>Ef þú hefur stuðning frá ráðgjafa eða samstarfsaðila (t.d. staðbundnum ferðamálasérfræðingi eða arkitekt), nefndu þá. Fjárfestar fjárfesta í fólki, svo sýndu að þú hafir ástríðu </a:t>
            </a:r>
            <a:r>
              <a:rPr lang="en-US" sz="2400" i="1" dirty="0">
                <a:solidFill>
                  <a:schemeClr val="bg1"/>
                </a:solidFill>
              </a:rPr>
              <a:t>og </a:t>
            </a:r>
            <a:r>
              <a:rPr lang="en-US" sz="2400" dirty="0">
                <a:solidFill>
                  <a:schemeClr val="bg1"/>
                </a:solidFill>
              </a:rPr>
              <a:t>hæfni til að hrinda þessari áætlun í framkvæmd.</a:t>
            </a:r>
          </a:p>
          <a:p>
            <a:pPr algn="ctr">
              <a:spcAft>
                <a:spcPts val="600"/>
              </a:spcAft>
            </a:pPr>
            <a:endParaRPr lang="en-IE" sz="2400" dirty="0">
              <a:solidFill>
                <a:schemeClr val="bg1"/>
              </a:solidFill>
            </a:endParaRPr>
          </a:p>
        </p:txBody>
      </p:sp>
      <p:pic>
        <p:nvPicPr>
          <p:cNvPr id="7" name="Graphic 6" descr="Bar graph with upward trend with solid fill">
            <a:extLst>
              <a:ext uri="{FF2B5EF4-FFF2-40B4-BE49-F238E27FC236}">
                <a16:creationId xmlns:a16="http://schemas.microsoft.com/office/drawing/2014/main" id="{B17E78CB-D51F-155B-3007-C2314B0B3D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4486" y="1295400"/>
            <a:ext cx="914400" cy="914400"/>
          </a:xfrm>
          <a:prstGeom prst="rect">
            <a:avLst/>
          </a:prstGeom>
        </p:spPr>
      </p:pic>
    </p:spTree>
    <p:extLst>
      <p:ext uri="{BB962C8B-B14F-4D97-AF65-F5344CB8AC3E}">
        <p14:creationId xmlns:p14="http://schemas.microsoft.com/office/powerpoint/2010/main" val="959451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F3C12-D8C0-57C3-DAB5-4C2758A81B9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A8954D3-6F09-7409-2D84-E69170FCD1CB}"/>
              </a:ext>
            </a:extLst>
          </p:cNvPr>
          <p:cNvSpPr>
            <a:spLocks noGrp="1"/>
          </p:cNvSpPr>
          <p:nvPr>
            <p:ph type="body" sz="quarter" idx="16"/>
          </p:nvPr>
        </p:nvSpPr>
        <p:spPr>
          <a:xfrm>
            <a:off x="771478" y="325594"/>
            <a:ext cx="10614687" cy="803654"/>
          </a:xfrm>
        </p:spPr>
        <p:txBody>
          <a:bodyPr/>
          <a:lstStyle/>
          <a:p>
            <a:r>
              <a:rPr lang="en-US" dirty="0">
                <a:solidFill>
                  <a:srgbClr val="E96751"/>
                </a:solidFill>
              </a:rPr>
              <a:t>Uppbygging á grunn-pitch-dekki (sem nær yfir 10 lykilatriði)</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ACBC4D91-7D9C-89D0-2987-D806EB391D10}"/>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7F564768-97D9-A9EF-ABCB-04EC068EE7B3}"/>
              </a:ext>
            </a:extLst>
          </p:cNvPr>
          <p:cNvSpPr/>
          <p:nvPr/>
        </p:nvSpPr>
        <p:spPr>
          <a:xfrm>
            <a:off x="771478" y="1160652"/>
            <a:ext cx="10382297" cy="5371754"/>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3DEF00A3-99FF-9F68-738F-010140D153A0}"/>
              </a:ext>
            </a:extLst>
          </p:cNvPr>
          <p:cNvSpPr txBox="1"/>
          <p:nvPr/>
        </p:nvSpPr>
        <p:spPr>
          <a:xfrm>
            <a:off x="1133474" y="2101050"/>
            <a:ext cx="9496425" cy="5109091"/>
          </a:xfrm>
          <a:prstGeom prst="rect">
            <a:avLst/>
          </a:prstGeom>
          <a:noFill/>
        </p:spPr>
        <p:txBody>
          <a:bodyPr wrap="square" rtlCol="0">
            <a:spAutoFit/>
          </a:bodyPr>
          <a:lstStyle/>
          <a:p>
            <a:pPr algn="ctr">
              <a:spcAft>
                <a:spcPts val="600"/>
              </a:spcAft>
            </a:pPr>
            <a:r>
              <a:rPr lang="en-US" sz="2800" b="1" dirty="0">
                <a:solidFill>
                  <a:schemeClr val="bg1"/>
                </a:solidFill>
              </a:rPr>
              <a:t>Glær 9</a:t>
            </a:r>
          </a:p>
          <a:p>
            <a:pPr algn="ctr">
              <a:spcAft>
                <a:spcPts val="600"/>
              </a:spcAft>
            </a:pPr>
            <a:r>
              <a:rPr lang="en-US" sz="2400" b="1" dirty="0">
                <a:solidFill>
                  <a:schemeClr val="bg1"/>
                </a:solidFill>
              </a:rPr>
              <a:t>Áfangar og aðgerðaáætlun </a:t>
            </a:r>
          </a:p>
          <a:p>
            <a:pPr algn="ctr"/>
            <a:r>
              <a:rPr lang="en-US" sz="2400" dirty="0">
                <a:solidFill>
                  <a:schemeClr val="bg1"/>
                </a:solidFill>
              </a:rPr>
              <a:t>Lýstu því sem þú hefur áorkað hingað til (viðskiptaáætlun lokið, land tryggt, byggingarleyfi lagt fram o.s.frv.) og tímarammanum framundan. </a:t>
            </a:r>
          </a:p>
          <a:p>
            <a:pPr algn="ctr"/>
            <a:endParaRPr lang="en-US" sz="2400" b="1" dirty="0">
              <a:solidFill>
                <a:schemeClr val="bg1"/>
              </a:solidFill>
            </a:endParaRPr>
          </a:p>
          <a:p>
            <a:pPr algn="ctr"/>
            <a:r>
              <a:rPr lang="en-US" sz="2400" b="1" dirty="0">
                <a:solidFill>
                  <a:schemeClr val="bg1"/>
                </a:solidFill>
              </a:rPr>
              <a:t>Til dæmis: </a:t>
            </a:r>
            <a:r>
              <a:rPr lang="en-US" sz="2400" b="1" i="1" dirty="0">
                <a:solidFill>
                  <a:schemeClr val="bg1"/>
                </a:solidFill>
              </a:rPr>
              <a:t>"F1: </a:t>
            </a:r>
            <a:r>
              <a:rPr lang="en-US" sz="2400" b="1" i="1" dirty="0" err="1">
                <a:solidFill>
                  <a:schemeClr val="bg1"/>
                </a:solidFill>
              </a:rPr>
              <a:t>klára </a:t>
            </a:r>
            <a:r>
              <a:rPr lang="en-US" sz="2400" b="1" i="1" dirty="0">
                <a:solidFill>
                  <a:schemeClr val="bg1"/>
                </a:solidFill>
              </a:rPr>
              <a:t>leyfi, F2: hefja byggingu, F3: opna og taka á móti gestum."</a:t>
            </a:r>
          </a:p>
          <a:p>
            <a:pPr algn="ctr"/>
            <a:r>
              <a:rPr lang="en-US" sz="2400" dirty="0">
                <a:solidFill>
                  <a:schemeClr val="bg1"/>
                </a:solidFill>
              </a:rPr>
              <a:t>Þetta sýnir að þú hafir áþreifanlegan vegakort. Fyrir styrki skaltu lýsa framkvæmdaáætlun verkefnisins og helstu áfanga sem styrkurinn mun gera mögulega. </a:t>
            </a:r>
          </a:p>
          <a:p>
            <a:pPr algn="ctr"/>
            <a:endParaRPr lang="en-US" sz="2400" b="1" dirty="0">
              <a:solidFill>
                <a:schemeClr val="bg1"/>
              </a:solidFill>
            </a:endParaRPr>
          </a:p>
          <a:p>
            <a:pPr algn="ctr"/>
            <a:r>
              <a:rPr lang="en-US" sz="2400" b="1" dirty="0">
                <a:solidFill>
                  <a:schemeClr val="bg1"/>
                </a:solidFill>
              </a:rPr>
              <a:t>Til dæmis: </a:t>
            </a:r>
            <a:r>
              <a:rPr lang="en-US" sz="2400" b="1" i="1" dirty="0">
                <a:solidFill>
                  <a:schemeClr val="bg1"/>
                </a:solidFill>
              </a:rPr>
              <a:t>"styrkur fyrir mars, bygging fyrir júlí, opnun fyrir ágúst</a:t>
            </a:r>
            <a:r>
              <a:rPr lang="en-US" sz="2400" dirty="0">
                <a:solidFill>
                  <a:schemeClr val="bg1"/>
                </a:solidFill>
              </a:rPr>
              <a:t>".</a:t>
            </a:r>
          </a:p>
          <a:p>
            <a:pPr algn="ctr"/>
            <a:endParaRPr lang="en-IE" sz="2400" dirty="0">
              <a:solidFill>
                <a:schemeClr val="bg1"/>
              </a:solidFill>
            </a:endParaRPr>
          </a:p>
          <a:p>
            <a:pPr algn="ctr">
              <a:spcAft>
                <a:spcPts val="600"/>
              </a:spcAft>
            </a:pPr>
            <a:endParaRPr lang="en-IE" sz="2400" dirty="0">
              <a:solidFill>
                <a:schemeClr val="bg1"/>
              </a:solidFill>
            </a:endParaRPr>
          </a:p>
        </p:txBody>
      </p:sp>
      <p:pic>
        <p:nvPicPr>
          <p:cNvPr id="5" name="Graphic 4" descr="Aspiration with solid fill">
            <a:extLst>
              <a:ext uri="{FF2B5EF4-FFF2-40B4-BE49-F238E27FC236}">
                <a16:creationId xmlns:a16="http://schemas.microsoft.com/office/drawing/2014/main" id="{9764ECCD-1676-B93B-0AD9-895A0FB507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3525" y="1186650"/>
            <a:ext cx="914400" cy="914400"/>
          </a:xfrm>
          <a:prstGeom prst="rect">
            <a:avLst/>
          </a:prstGeom>
        </p:spPr>
      </p:pic>
    </p:spTree>
    <p:extLst>
      <p:ext uri="{BB962C8B-B14F-4D97-AF65-F5344CB8AC3E}">
        <p14:creationId xmlns:p14="http://schemas.microsoft.com/office/powerpoint/2010/main" val="1036046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1DBA3-D8CC-1B9B-62DC-C68AB6C3044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BF791E0-26E1-6D75-12C7-459554E67956}"/>
              </a:ext>
            </a:extLst>
          </p:cNvPr>
          <p:cNvSpPr>
            <a:spLocks noGrp="1"/>
          </p:cNvSpPr>
          <p:nvPr>
            <p:ph type="body" sz="quarter" idx="16"/>
          </p:nvPr>
        </p:nvSpPr>
        <p:spPr>
          <a:xfrm>
            <a:off x="771478" y="325594"/>
            <a:ext cx="10614687" cy="803654"/>
          </a:xfrm>
        </p:spPr>
        <p:txBody>
          <a:bodyPr/>
          <a:lstStyle/>
          <a:p>
            <a:r>
              <a:rPr lang="en-US" dirty="0">
                <a:solidFill>
                  <a:srgbClr val="E96751"/>
                </a:solidFill>
              </a:rPr>
              <a:t>Uppbygging á grunn-pitch-dekki (sem nær yfir 10 lykilatriði)</a:t>
            </a:r>
          </a:p>
          <a:p>
            <a:endParaRPr lang="en-US" dirty="0">
              <a:solidFill>
                <a:srgbClr val="E96751"/>
              </a:solidFill>
            </a:endParaRPr>
          </a:p>
        </p:txBody>
      </p:sp>
      <p:cxnSp>
        <p:nvCxnSpPr>
          <p:cNvPr id="2" name="Straight Connector 1">
            <a:extLst>
              <a:ext uri="{FF2B5EF4-FFF2-40B4-BE49-F238E27FC236}">
                <a16:creationId xmlns:a16="http://schemas.microsoft.com/office/drawing/2014/main" id="{24040E52-BE13-D464-6615-98484D78D5E4}"/>
              </a:ext>
            </a:extLst>
          </p:cNvPr>
          <p:cNvCxnSpPr>
            <a:cxnSpLocks/>
          </p:cNvCxnSpPr>
          <p:nvPr/>
        </p:nvCxnSpPr>
        <p:spPr>
          <a:xfrm>
            <a:off x="0" y="984232"/>
            <a:ext cx="3222171" cy="0"/>
          </a:xfrm>
          <a:prstGeom prst="line">
            <a:avLst/>
          </a:prstGeom>
          <a:ln w="19050">
            <a:solidFill>
              <a:srgbClr val="3FB5A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01F3DF4E-A30C-247C-7106-422C1CE37EEE}"/>
              </a:ext>
            </a:extLst>
          </p:cNvPr>
          <p:cNvSpPr/>
          <p:nvPr/>
        </p:nvSpPr>
        <p:spPr>
          <a:xfrm>
            <a:off x="771478" y="1160651"/>
            <a:ext cx="10382297" cy="5592573"/>
          </a:xfrm>
          <a:custGeom>
            <a:avLst/>
            <a:gdLst>
              <a:gd name="connsiteX0" fmla="*/ 0 w 1986359"/>
              <a:gd name="connsiteY0" fmla="*/ 198636 h 5418667"/>
              <a:gd name="connsiteX1" fmla="*/ 198636 w 1986359"/>
              <a:gd name="connsiteY1" fmla="*/ 0 h 5418667"/>
              <a:gd name="connsiteX2" fmla="*/ 1787723 w 1986359"/>
              <a:gd name="connsiteY2" fmla="*/ 0 h 5418667"/>
              <a:gd name="connsiteX3" fmla="*/ 1986359 w 1986359"/>
              <a:gd name="connsiteY3" fmla="*/ 198636 h 5418667"/>
              <a:gd name="connsiteX4" fmla="*/ 1986359 w 1986359"/>
              <a:gd name="connsiteY4" fmla="*/ 5220031 h 5418667"/>
              <a:gd name="connsiteX5" fmla="*/ 1787723 w 1986359"/>
              <a:gd name="connsiteY5" fmla="*/ 5418667 h 5418667"/>
              <a:gd name="connsiteX6" fmla="*/ 198636 w 1986359"/>
              <a:gd name="connsiteY6" fmla="*/ 5418667 h 5418667"/>
              <a:gd name="connsiteX7" fmla="*/ 0 w 1986359"/>
              <a:gd name="connsiteY7" fmla="*/ 5220031 h 5418667"/>
              <a:gd name="connsiteX8" fmla="*/ 0 w 1986359"/>
              <a:gd name="connsiteY8" fmla="*/ 198636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359" h="5418667">
                <a:moveTo>
                  <a:pt x="0" y="198636"/>
                </a:moveTo>
                <a:cubicBezTo>
                  <a:pt x="0" y="88932"/>
                  <a:pt x="88932" y="0"/>
                  <a:pt x="198636" y="0"/>
                </a:cubicBezTo>
                <a:lnTo>
                  <a:pt x="1787723" y="0"/>
                </a:lnTo>
                <a:cubicBezTo>
                  <a:pt x="1897427" y="0"/>
                  <a:pt x="1986359" y="88932"/>
                  <a:pt x="1986359" y="198636"/>
                </a:cubicBezTo>
                <a:lnTo>
                  <a:pt x="1986359" y="5220031"/>
                </a:lnTo>
                <a:cubicBezTo>
                  <a:pt x="1986359" y="5329735"/>
                  <a:pt x="1897427" y="5418667"/>
                  <a:pt x="1787723" y="5418667"/>
                </a:cubicBezTo>
                <a:lnTo>
                  <a:pt x="198636" y="5418667"/>
                </a:lnTo>
                <a:cubicBezTo>
                  <a:pt x="88932" y="5418667"/>
                  <a:pt x="0" y="5329735"/>
                  <a:pt x="0" y="5220031"/>
                </a:cubicBezTo>
                <a:lnTo>
                  <a:pt x="0" y="198636"/>
                </a:lnTo>
                <a:close/>
              </a:path>
            </a:pathLst>
          </a:custGeom>
          <a:solidFill>
            <a:srgbClr val="E9675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2280" tIns="2629746" rIns="462280" bIns="1546015" numCol="1" spcCol="1270" anchor="ctr" anchorCtr="0">
            <a:noAutofit/>
          </a:bodyPr>
          <a:lstStyle/>
          <a:p>
            <a:pPr marL="0" lvl="0" indent="0" algn="ctr" defTabSz="2889250">
              <a:lnSpc>
                <a:spcPct val="90000"/>
              </a:lnSpc>
              <a:spcBef>
                <a:spcPct val="0"/>
              </a:spcBef>
              <a:spcAft>
                <a:spcPct val="35000"/>
              </a:spcAft>
              <a:buNone/>
            </a:pPr>
            <a:endParaRPr lang="en-GB" sz="6500" kern="1200"/>
          </a:p>
        </p:txBody>
      </p:sp>
      <p:sp>
        <p:nvSpPr>
          <p:cNvPr id="21" name="TextBox 20">
            <a:extLst>
              <a:ext uri="{FF2B5EF4-FFF2-40B4-BE49-F238E27FC236}">
                <a16:creationId xmlns:a16="http://schemas.microsoft.com/office/drawing/2014/main" id="{F1AE192C-C41B-2125-B3A9-99C642CAC0C4}"/>
              </a:ext>
            </a:extLst>
          </p:cNvPr>
          <p:cNvSpPr txBox="1"/>
          <p:nvPr/>
        </p:nvSpPr>
        <p:spPr>
          <a:xfrm>
            <a:off x="1214413" y="1881975"/>
            <a:ext cx="9496425" cy="5509200"/>
          </a:xfrm>
          <a:prstGeom prst="rect">
            <a:avLst/>
          </a:prstGeom>
          <a:noFill/>
        </p:spPr>
        <p:txBody>
          <a:bodyPr wrap="square" rtlCol="0">
            <a:spAutoFit/>
          </a:bodyPr>
          <a:lstStyle/>
          <a:p>
            <a:pPr algn="ctr">
              <a:spcAft>
                <a:spcPts val="600"/>
              </a:spcAft>
            </a:pPr>
            <a:r>
              <a:rPr lang="en-US" sz="2800" b="1" dirty="0">
                <a:solidFill>
                  <a:schemeClr val="bg1"/>
                </a:solidFill>
              </a:rPr>
              <a:t>Glíma 10</a:t>
            </a:r>
          </a:p>
          <a:p>
            <a:pPr algn="ctr">
              <a:spcAft>
                <a:spcPts val="600"/>
              </a:spcAft>
            </a:pPr>
            <a:r>
              <a:rPr lang="en-US" sz="2400" b="1" dirty="0">
                <a:solidFill>
                  <a:schemeClr val="bg1"/>
                </a:solidFill>
              </a:rPr>
              <a:t>Áhrif og framtíðarsýn</a:t>
            </a:r>
          </a:p>
          <a:p>
            <a:pPr algn="ctr"/>
            <a:r>
              <a:rPr lang="en-US" sz="2200" dirty="0">
                <a:solidFill>
                  <a:schemeClr val="bg1"/>
                </a:solidFill>
              </a:rPr>
              <a:t>Sérstaklega mikilvægt fyrir styrki eða fjárfesta sem einblína á samfélagsleg áhrif. Lýstu víðtækari áhrifum: störf sem skapast (jafnvel þó aðeins 1–2 í byrjun), varðveisla gamla hlöðunnar með endurnýtingu, að laða ferðamenn til minna þekkts svæðis, stuðningur við staðbundna birgja (t.d. kaupið þið morgunverð af staðbundnum bændum). Samræmið þetta við forgangsröðun styrktaraðila. </a:t>
            </a:r>
          </a:p>
          <a:p>
            <a:pPr algn="ctr"/>
            <a:r>
              <a:rPr lang="en-US" sz="2200" b="1" dirty="0">
                <a:solidFill>
                  <a:schemeClr val="bg1"/>
                </a:solidFill>
              </a:rPr>
              <a:t>Til dæmis </a:t>
            </a:r>
            <a:r>
              <a:rPr lang="en-US" sz="2200" dirty="0">
                <a:solidFill>
                  <a:schemeClr val="bg1"/>
                </a:solidFill>
              </a:rPr>
              <a:t>leggur LEADER áherslu á samfélagsleg áhrif – nefnið hvort þið munið vinna með staðbundnum afþreyingaraðilum eða hvort fyrirtækið ykkar haldi yngri kynslóðinni á fjölskyldujörðinni. Deilið einnig langtímasýn ykkar: </a:t>
            </a:r>
          </a:p>
          <a:p>
            <a:pPr algn="ctr"/>
            <a:r>
              <a:rPr lang="en-US" sz="2200" b="1" i="1" dirty="0">
                <a:solidFill>
                  <a:schemeClr val="bg1"/>
                </a:solidFill>
              </a:rPr>
              <a:t>"Eftir fimm ár stefnum við að því að vera flaggskip í vistferðamennsku sem hvetur aðra áfram, með möguleika á að bæta við heilsulind eða fleiri gistirýmum og auka sýnileika svæðisins." </a:t>
            </a:r>
            <a:r>
              <a:rPr lang="en-US" sz="2200" dirty="0">
                <a:solidFill>
                  <a:schemeClr val="bg1"/>
                </a:solidFill>
              </a:rPr>
              <a:t>Lýkðu á jákvæðum og hvetjandi nótum.</a:t>
            </a:r>
          </a:p>
          <a:p>
            <a:pPr marL="342900" indent="-342900" algn="ctr">
              <a:buFont typeface="Arial" panose="020B0604020202020204" pitchFamily="34" charset="0"/>
              <a:buChar char="•"/>
            </a:pPr>
            <a:endParaRPr lang="en-IE" sz="2400" dirty="0">
              <a:solidFill>
                <a:schemeClr val="bg1"/>
              </a:solidFill>
            </a:endParaRPr>
          </a:p>
          <a:p>
            <a:pPr algn="ctr">
              <a:spcAft>
                <a:spcPts val="600"/>
              </a:spcAft>
            </a:pPr>
            <a:endParaRPr lang="en-IE" sz="2400" dirty="0">
              <a:solidFill>
                <a:schemeClr val="bg1"/>
              </a:solidFill>
            </a:endParaRPr>
          </a:p>
        </p:txBody>
      </p:sp>
      <p:pic>
        <p:nvPicPr>
          <p:cNvPr id="5" name="Graphic 4" descr="Glasses with solid fill">
            <a:extLst>
              <a:ext uri="{FF2B5EF4-FFF2-40B4-BE49-F238E27FC236}">
                <a16:creationId xmlns:a16="http://schemas.microsoft.com/office/drawing/2014/main" id="{906C6A4A-0535-E17E-EFE3-9B902D162A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36366" y="984232"/>
            <a:ext cx="1290639" cy="1290639"/>
          </a:xfrm>
          <a:prstGeom prst="rect">
            <a:avLst/>
          </a:prstGeom>
        </p:spPr>
      </p:pic>
    </p:spTree>
    <p:extLst>
      <p:ext uri="{BB962C8B-B14F-4D97-AF65-F5344CB8AC3E}">
        <p14:creationId xmlns:p14="http://schemas.microsoft.com/office/powerpoint/2010/main" val="1542576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5C0CB-437B-0F92-CFC4-76B94A8621F8}"/>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C5541B3D-1979-C00F-2962-06D2B80DC4DB}"/>
              </a:ext>
            </a:extLst>
          </p:cNvPr>
          <p:cNvSpPr>
            <a:spLocks noGrp="1"/>
          </p:cNvSpPr>
          <p:nvPr>
            <p:ph type="body" sz="quarter" idx="18"/>
          </p:nvPr>
        </p:nvSpPr>
        <p:spPr>
          <a:xfrm>
            <a:off x="221728" y="629576"/>
            <a:ext cx="2984778" cy="1049221"/>
          </a:xfrm>
        </p:spPr>
        <p:txBody>
          <a:bodyPr/>
          <a:lstStyle/>
          <a:p>
            <a:pPr>
              <a:lnSpc>
                <a:spcPct val="100000"/>
              </a:lnSpc>
            </a:pPr>
            <a:r>
              <a:rPr lang="en-US" dirty="0"/>
              <a:t>Hvað styrktaraðilar og fjárfestar leita að</a:t>
            </a:r>
          </a:p>
        </p:txBody>
      </p:sp>
      <p:sp>
        <p:nvSpPr>
          <p:cNvPr id="11" name="Text Placeholder 10">
            <a:extLst>
              <a:ext uri="{FF2B5EF4-FFF2-40B4-BE49-F238E27FC236}">
                <a16:creationId xmlns:a16="http://schemas.microsoft.com/office/drawing/2014/main" id="{FDE22578-A237-3185-F6C4-4DBC011F316B}"/>
              </a:ext>
            </a:extLst>
          </p:cNvPr>
          <p:cNvSpPr>
            <a:spLocks noGrp="1"/>
          </p:cNvSpPr>
          <p:nvPr>
            <p:ph type="body" sz="quarter" idx="19"/>
          </p:nvPr>
        </p:nvSpPr>
        <p:spPr>
          <a:xfrm>
            <a:off x="221728" y="1829808"/>
            <a:ext cx="2984778" cy="385564"/>
          </a:xfrm>
        </p:spPr>
        <p:txBody>
          <a:bodyPr/>
          <a:lstStyle/>
          <a:p>
            <a:r>
              <a:rPr lang="en-IE" sz="2800" dirty="0"/>
              <a:t>Grunnatriði þess sem þeir vilja vita!</a:t>
            </a:r>
          </a:p>
        </p:txBody>
      </p:sp>
      <p:sp>
        <p:nvSpPr>
          <p:cNvPr id="6" name="Text Placeholder 5">
            <a:extLst>
              <a:ext uri="{FF2B5EF4-FFF2-40B4-BE49-F238E27FC236}">
                <a16:creationId xmlns:a16="http://schemas.microsoft.com/office/drawing/2014/main" id="{179CAFD5-F9AD-F230-3207-3B09271E9502}"/>
              </a:ext>
            </a:extLst>
          </p:cNvPr>
          <p:cNvSpPr>
            <a:spLocks noGrp="1"/>
          </p:cNvSpPr>
          <p:nvPr>
            <p:ph type="body" sz="quarter" idx="21"/>
          </p:nvPr>
        </p:nvSpPr>
        <p:spPr>
          <a:xfrm>
            <a:off x="3943350" y="629576"/>
            <a:ext cx="7545719" cy="3499183"/>
          </a:xfrm>
        </p:spPr>
        <p:txBody>
          <a:bodyPr/>
          <a:lstStyle/>
          <a:p>
            <a:pPr>
              <a:spcAft>
                <a:spcPts val="1200"/>
              </a:spcAft>
            </a:pPr>
            <a:r>
              <a:rPr lang="en-US" sz="2400" b="1" dirty="0"/>
              <a:t>Að skilja sjónarhorn fjármögnunaraðilans er afar mikilvægt.</a:t>
            </a:r>
          </a:p>
          <a:p>
            <a:pPr>
              <a:spcAft>
                <a:spcPts val="1200"/>
              </a:spcAft>
            </a:pPr>
            <a:r>
              <a:rPr lang="en-US" sz="2400" dirty="0"/>
              <a:t>Fjárveitendur—hvort sem um er að ræða banka, fjárfesta eða opinberar stofnanir—vilja yfirleitt vita:</a:t>
            </a:r>
          </a:p>
          <a:p>
            <a:pPr marL="342900" indent="-342900">
              <a:spcAft>
                <a:spcPts val="1200"/>
              </a:spcAft>
              <a:buFont typeface="Wingdings" panose="05000000000000000000" pitchFamily="2" charset="2"/>
              <a:buChar char="q"/>
            </a:pPr>
            <a:r>
              <a:rPr lang="en-US" sz="2400" b="1" dirty="0"/>
              <a:t>Hvaða vandamál ertu að leysa </a:t>
            </a:r>
            <a:r>
              <a:rPr lang="en-US" sz="2400" dirty="0"/>
              <a:t>(t.d. skort á umhverfisvænum gististöðum á þínu svæði)</a:t>
            </a:r>
          </a:p>
          <a:p>
            <a:pPr marL="342900" indent="-342900">
              <a:spcAft>
                <a:spcPts val="1200"/>
              </a:spcAft>
              <a:buFont typeface="Wingdings" panose="05000000000000000000" pitchFamily="2" charset="2"/>
              <a:buChar char="q"/>
            </a:pPr>
            <a:r>
              <a:rPr lang="en-US" sz="2400" b="1" dirty="0"/>
              <a:t>Hvernig fyrirtækið þitt mun afla tekna </a:t>
            </a:r>
            <a:r>
              <a:rPr lang="en-US" sz="2400" dirty="0"/>
              <a:t>(raunsæjar tekju- og kostnaðaráætlanir)</a:t>
            </a:r>
          </a:p>
          <a:p>
            <a:pPr marL="342900" indent="-342900">
              <a:spcAft>
                <a:spcPts val="1200"/>
              </a:spcAft>
              <a:buFont typeface="Wingdings" panose="05000000000000000000" pitchFamily="2" charset="2"/>
              <a:buChar char="q"/>
            </a:pPr>
            <a:r>
              <a:rPr lang="en-US" sz="2400" b="1" dirty="0"/>
              <a:t>Hvernig þú munt hafa áhrif </a:t>
            </a:r>
            <a:r>
              <a:rPr lang="en-US" sz="2400" dirty="0"/>
              <a:t>(starfssköpun, sjálfbærni, samfélagslegur ábati)</a:t>
            </a:r>
          </a:p>
          <a:p>
            <a:pPr marL="342900" indent="-342900">
              <a:spcAft>
                <a:spcPts val="1200"/>
              </a:spcAft>
              <a:buFont typeface="Wingdings" panose="05000000000000000000" pitchFamily="2" charset="2"/>
              <a:buChar char="q"/>
            </a:pPr>
            <a:r>
              <a:rPr lang="en-US" sz="2400" b="1" dirty="0"/>
              <a:t>Að þú sért undirbúinn </a:t>
            </a:r>
            <a:r>
              <a:rPr lang="en-US" sz="2400" dirty="0"/>
              <a:t>(grunnskjöl, eins og viðskiptaáætlun, rekstraráætlun og markaðsáætlun)</a:t>
            </a:r>
          </a:p>
          <a:p>
            <a:pPr>
              <a:spcAft>
                <a:spcPts val="1200"/>
              </a:spcAft>
            </a:pPr>
            <a:endParaRPr lang="en-IE" sz="2400" dirty="0"/>
          </a:p>
        </p:txBody>
      </p:sp>
      <p:grpSp>
        <p:nvGrpSpPr>
          <p:cNvPr id="2" name="Graphic 2">
            <a:extLst>
              <a:ext uri="{FF2B5EF4-FFF2-40B4-BE49-F238E27FC236}">
                <a16:creationId xmlns:a16="http://schemas.microsoft.com/office/drawing/2014/main" id="{A2A8804D-AD45-0234-C895-85E121E4C577}"/>
              </a:ext>
            </a:extLst>
          </p:cNvPr>
          <p:cNvGrpSpPr/>
          <p:nvPr/>
        </p:nvGrpSpPr>
        <p:grpSpPr>
          <a:xfrm>
            <a:off x="897978" y="4128759"/>
            <a:ext cx="2454821" cy="1850255"/>
            <a:chOff x="8070304" y="5697584"/>
            <a:chExt cx="1271487" cy="789718"/>
          </a:xfrm>
        </p:grpSpPr>
        <p:sp>
          <p:nvSpPr>
            <p:cNvPr id="3" name="Freeform 65">
              <a:extLst>
                <a:ext uri="{FF2B5EF4-FFF2-40B4-BE49-F238E27FC236}">
                  <a16:creationId xmlns:a16="http://schemas.microsoft.com/office/drawing/2014/main" id="{71D1D890-C96F-9293-E03A-D9E005A9A14D}"/>
                </a:ext>
              </a:extLst>
            </p:cNvPr>
            <p:cNvSpPr/>
            <p:nvPr/>
          </p:nvSpPr>
          <p:spPr>
            <a:xfrm>
              <a:off x="8160157" y="6242608"/>
              <a:ext cx="1371" cy="685"/>
            </a:xfrm>
            <a:custGeom>
              <a:avLst/>
              <a:gdLst>
                <a:gd name="connsiteX0" fmla="*/ 0 w 1371"/>
                <a:gd name="connsiteY0" fmla="*/ 686 h 685"/>
                <a:gd name="connsiteX1" fmla="*/ 1371 w 1371"/>
                <a:gd name="connsiteY1" fmla="*/ 0 h 685"/>
                <a:gd name="connsiteX2" fmla="*/ 0 w 1371"/>
                <a:gd name="connsiteY2" fmla="*/ 686 h 685"/>
              </a:gdLst>
              <a:ahLst/>
              <a:cxnLst>
                <a:cxn ang="0">
                  <a:pos x="connsiteX0" y="connsiteY0"/>
                </a:cxn>
                <a:cxn ang="0">
                  <a:pos x="connsiteX1" y="connsiteY1"/>
                </a:cxn>
                <a:cxn ang="0">
                  <a:pos x="connsiteX2" y="connsiteY2"/>
                </a:cxn>
              </a:cxnLst>
              <a:rect l="l" t="t" r="r" b="b"/>
              <a:pathLst>
                <a:path w="1371" h="685">
                  <a:moveTo>
                    <a:pt x="0" y="686"/>
                  </a:moveTo>
                  <a:cubicBezTo>
                    <a:pt x="457" y="457"/>
                    <a:pt x="914" y="228"/>
                    <a:pt x="1371" y="0"/>
                  </a:cubicBezTo>
                  <a:cubicBezTo>
                    <a:pt x="914" y="228"/>
                    <a:pt x="457" y="457"/>
                    <a:pt x="0" y="686"/>
                  </a:cubicBezTo>
                  <a:close/>
                </a:path>
              </a:pathLst>
            </a:custGeom>
            <a:solidFill>
              <a:srgbClr val="FFFFFF"/>
            </a:solidFill>
            <a:ln w="2286" cap="flat">
              <a:noFill/>
              <a:prstDash val="solid"/>
              <a:miter/>
            </a:ln>
          </p:spPr>
          <p:txBody>
            <a:bodyPr rtlCol="0" anchor="ctr"/>
            <a:lstStyle/>
            <a:p>
              <a:endParaRPr lang="en-US"/>
            </a:p>
          </p:txBody>
        </p:sp>
        <p:sp>
          <p:nvSpPr>
            <p:cNvPr id="4" name="Freeform 66">
              <a:extLst>
                <a:ext uri="{FF2B5EF4-FFF2-40B4-BE49-F238E27FC236}">
                  <a16:creationId xmlns:a16="http://schemas.microsoft.com/office/drawing/2014/main" id="{83E50EAC-652D-7B5E-8B12-07908B2EFD81}"/>
                </a:ext>
              </a:extLst>
            </p:cNvPr>
            <p:cNvSpPr/>
            <p:nvPr/>
          </p:nvSpPr>
          <p:spPr>
            <a:xfrm>
              <a:off x="8154900" y="6245123"/>
              <a:ext cx="1371" cy="685"/>
            </a:xfrm>
            <a:custGeom>
              <a:avLst/>
              <a:gdLst>
                <a:gd name="connsiteX0" fmla="*/ 0 w 1371"/>
                <a:gd name="connsiteY0" fmla="*/ 686 h 685"/>
                <a:gd name="connsiteX1" fmla="*/ 1372 w 1371"/>
                <a:gd name="connsiteY1" fmla="*/ 0 h 685"/>
                <a:gd name="connsiteX2" fmla="*/ 0 w 1371"/>
                <a:gd name="connsiteY2" fmla="*/ 686 h 685"/>
              </a:gdLst>
              <a:ahLst/>
              <a:cxnLst>
                <a:cxn ang="0">
                  <a:pos x="connsiteX0" y="connsiteY0"/>
                </a:cxn>
                <a:cxn ang="0">
                  <a:pos x="connsiteX1" y="connsiteY1"/>
                </a:cxn>
                <a:cxn ang="0">
                  <a:pos x="connsiteX2" y="connsiteY2"/>
                </a:cxn>
              </a:cxnLst>
              <a:rect l="l" t="t" r="r" b="b"/>
              <a:pathLst>
                <a:path w="1371" h="685">
                  <a:moveTo>
                    <a:pt x="0" y="686"/>
                  </a:moveTo>
                  <a:cubicBezTo>
                    <a:pt x="457" y="458"/>
                    <a:pt x="914" y="229"/>
                    <a:pt x="1372" y="0"/>
                  </a:cubicBezTo>
                  <a:cubicBezTo>
                    <a:pt x="914" y="229"/>
                    <a:pt x="457" y="458"/>
                    <a:pt x="0" y="686"/>
                  </a:cubicBezTo>
                  <a:close/>
                </a:path>
              </a:pathLst>
            </a:custGeom>
            <a:solidFill>
              <a:srgbClr val="FFFFFF"/>
            </a:solidFill>
            <a:ln w="2286" cap="flat">
              <a:noFill/>
              <a:prstDash val="solid"/>
              <a:miter/>
            </a:ln>
          </p:spPr>
          <p:txBody>
            <a:bodyPr rtlCol="0" anchor="ctr"/>
            <a:lstStyle/>
            <a:p>
              <a:endParaRPr lang="en-US"/>
            </a:p>
          </p:txBody>
        </p:sp>
        <p:sp>
          <p:nvSpPr>
            <p:cNvPr id="5" name="Freeform 67">
              <a:extLst>
                <a:ext uri="{FF2B5EF4-FFF2-40B4-BE49-F238E27FC236}">
                  <a16:creationId xmlns:a16="http://schemas.microsoft.com/office/drawing/2014/main" id="{45CB6E49-FAFE-DEF0-3B9C-41C7BDE7260A}"/>
                </a:ext>
              </a:extLst>
            </p:cNvPr>
            <p:cNvSpPr/>
            <p:nvPr/>
          </p:nvSpPr>
          <p:spPr>
            <a:xfrm>
              <a:off x="8150785" y="6247180"/>
              <a:ext cx="1371" cy="685"/>
            </a:xfrm>
            <a:custGeom>
              <a:avLst/>
              <a:gdLst>
                <a:gd name="connsiteX0" fmla="*/ 0 w 1371"/>
                <a:gd name="connsiteY0" fmla="*/ 686 h 685"/>
                <a:gd name="connsiteX1" fmla="*/ 1372 w 1371"/>
                <a:gd name="connsiteY1" fmla="*/ 0 h 685"/>
                <a:gd name="connsiteX2" fmla="*/ 0 w 1371"/>
                <a:gd name="connsiteY2" fmla="*/ 686 h 685"/>
              </a:gdLst>
              <a:ahLst/>
              <a:cxnLst>
                <a:cxn ang="0">
                  <a:pos x="connsiteX0" y="connsiteY0"/>
                </a:cxn>
                <a:cxn ang="0">
                  <a:pos x="connsiteX1" y="connsiteY1"/>
                </a:cxn>
                <a:cxn ang="0">
                  <a:pos x="connsiteX2" y="connsiteY2"/>
                </a:cxn>
              </a:cxnLst>
              <a:rect l="l" t="t" r="r" b="b"/>
              <a:pathLst>
                <a:path w="1371" h="685">
                  <a:moveTo>
                    <a:pt x="0" y="686"/>
                  </a:moveTo>
                  <a:cubicBezTo>
                    <a:pt x="457" y="457"/>
                    <a:pt x="915" y="228"/>
                    <a:pt x="1372" y="0"/>
                  </a:cubicBezTo>
                  <a:cubicBezTo>
                    <a:pt x="686" y="228"/>
                    <a:pt x="229" y="457"/>
                    <a:pt x="0" y="686"/>
                  </a:cubicBezTo>
                  <a:close/>
                </a:path>
              </a:pathLst>
            </a:custGeom>
            <a:solidFill>
              <a:srgbClr val="FFFFFF"/>
            </a:solidFill>
            <a:ln w="2286" cap="flat">
              <a:noFill/>
              <a:prstDash val="solid"/>
              <a:miter/>
            </a:ln>
          </p:spPr>
          <p:txBody>
            <a:bodyPr rtlCol="0" anchor="ctr"/>
            <a:lstStyle/>
            <a:p>
              <a:endParaRPr lang="en-US"/>
            </a:p>
          </p:txBody>
        </p:sp>
        <p:sp>
          <p:nvSpPr>
            <p:cNvPr id="7" name="Freeform 68">
              <a:extLst>
                <a:ext uri="{FF2B5EF4-FFF2-40B4-BE49-F238E27FC236}">
                  <a16:creationId xmlns:a16="http://schemas.microsoft.com/office/drawing/2014/main" id="{7AB2F461-6B21-0E07-9957-34B07B97A14C}"/>
                </a:ext>
              </a:extLst>
            </p:cNvPr>
            <p:cNvSpPr/>
            <p:nvPr/>
          </p:nvSpPr>
          <p:spPr>
            <a:xfrm>
              <a:off x="8126782" y="6259753"/>
              <a:ext cx="914" cy="457"/>
            </a:xfrm>
            <a:custGeom>
              <a:avLst/>
              <a:gdLst>
                <a:gd name="connsiteX0" fmla="*/ 0 w 914"/>
                <a:gd name="connsiteY0" fmla="*/ 457 h 457"/>
                <a:gd name="connsiteX1" fmla="*/ 915 w 914"/>
                <a:gd name="connsiteY1" fmla="*/ 0 h 457"/>
                <a:gd name="connsiteX2" fmla="*/ 0 w 914"/>
                <a:gd name="connsiteY2" fmla="*/ 457 h 457"/>
              </a:gdLst>
              <a:ahLst/>
              <a:cxnLst>
                <a:cxn ang="0">
                  <a:pos x="connsiteX0" y="connsiteY0"/>
                </a:cxn>
                <a:cxn ang="0">
                  <a:pos x="connsiteX1" y="connsiteY1"/>
                </a:cxn>
                <a:cxn ang="0">
                  <a:pos x="connsiteX2" y="connsiteY2"/>
                </a:cxn>
              </a:cxnLst>
              <a:rect l="l" t="t" r="r" b="b"/>
              <a:pathLst>
                <a:path w="914" h="457">
                  <a:moveTo>
                    <a:pt x="0" y="457"/>
                  </a:moveTo>
                  <a:cubicBezTo>
                    <a:pt x="229" y="228"/>
                    <a:pt x="457" y="228"/>
                    <a:pt x="915" y="0"/>
                  </a:cubicBezTo>
                  <a:cubicBezTo>
                    <a:pt x="457" y="0"/>
                    <a:pt x="229" y="228"/>
                    <a:pt x="0" y="457"/>
                  </a:cubicBezTo>
                  <a:close/>
                </a:path>
              </a:pathLst>
            </a:custGeom>
            <a:solidFill>
              <a:srgbClr val="FFFFFF"/>
            </a:solidFill>
            <a:ln w="2286" cap="flat">
              <a:noFill/>
              <a:prstDash val="solid"/>
              <a:miter/>
            </a:ln>
          </p:spPr>
          <p:txBody>
            <a:bodyPr rtlCol="0" anchor="ctr"/>
            <a:lstStyle/>
            <a:p>
              <a:endParaRPr lang="en-US"/>
            </a:p>
          </p:txBody>
        </p:sp>
        <p:sp>
          <p:nvSpPr>
            <p:cNvPr id="8" name="Freeform 69">
              <a:extLst>
                <a:ext uri="{FF2B5EF4-FFF2-40B4-BE49-F238E27FC236}">
                  <a16:creationId xmlns:a16="http://schemas.microsoft.com/office/drawing/2014/main" id="{978BDDF1-2054-47A6-4AAA-A5423F97B0B5}"/>
                </a:ext>
              </a:extLst>
            </p:cNvPr>
            <p:cNvSpPr/>
            <p:nvPr/>
          </p:nvSpPr>
          <p:spPr>
            <a:xfrm>
              <a:off x="8524774" y="6388227"/>
              <a:ext cx="2514" cy="11887"/>
            </a:xfrm>
            <a:custGeom>
              <a:avLst/>
              <a:gdLst>
                <a:gd name="connsiteX0" fmla="*/ 0 w 2514"/>
                <a:gd name="connsiteY0" fmla="*/ 0 h 11887"/>
                <a:gd name="connsiteX1" fmla="*/ 2514 w 2514"/>
                <a:gd name="connsiteY1" fmla="*/ 11887 h 11887"/>
                <a:gd name="connsiteX2" fmla="*/ 0 w 2514"/>
                <a:gd name="connsiteY2" fmla="*/ 0 h 11887"/>
              </a:gdLst>
              <a:ahLst/>
              <a:cxnLst>
                <a:cxn ang="0">
                  <a:pos x="connsiteX0" y="connsiteY0"/>
                </a:cxn>
                <a:cxn ang="0">
                  <a:pos x="connsiteX1" y="connsiteY1"/>
                </a:cxn>
                <a:cxn ang="0">
                  <a:pos x="connsiteX2" y="connsiteY2"/>
                </a:cxn>
              </a:cxnLst>
              <a:rect l="l" t="t" r="r" b="b"/>
              <a:pathLst>
                <a:path w="2514" h="11887">
                  <a:moveTo>
                    <a:pt x="0" y="0"/>
                  </a:moveTo>
                  <a:cubicBezTo>
                    <a:pt x="914" y="3886"/>
                    <a:pt x="1600" y="7772"/>
                    <a:pt x="2514" y="11887"/>
                  </a:cubicBezTo>
                  <a:cubicBezTo>
                    <a:pt x="1600" y="8001"/>
                    <a:pt x="914" y="3886"/>
                    <a:pt x="0" y="0"/>
                  </a:cubicBezTo>
                  <a:close/>
                </a:path>
              </a:pathLst>
            </a:custGeom>
            <a:solidFill>
              <a:srgbClr val="FFFFFF"/>
            </a:solidFill>
            <a:ln w="2286" cap="flat">
              <a:noFill/>
              <a:prstDash val="solid"/>
              <a:miter/>
            </a:ln>
          </p:spPr>
          <p:txBody>
            <a:bodyPr rtlCol="0" anchor="ctr"/>
            <a:lstStyle/>
            <a:p>
              <a:endParaRPr lang="en-US"/>
            </a:p>
          </p:txBody>
        </p:sp>
        <p:sp>
          <p:nvSpPr>
            <p:cNvPr id="9" name="Freeform 70">
              <a:extLst>
                <a:ext uri="{FF2B5EF4-FFF2-40B4-BE49-F238E27FC236}">
                  <a16:creationId xmlns:a16="http://schemas.microsoft.com/office/drawing/2014/main" id="{9A86562D-3F49-7819-847A-EEE9A5EC371A}"/>
                </a:ext>
              </a:extLst>
            </p:cNvPr>
            <p:cNvSpPr/>
            <p:nvPr/>
          </p:nvSpPr>
          <p:spPr>
            <a:xfrm>
              <a:off x="8164501" y="6240551"/>
              <a:ext cx="1600" cy="685"/>
            </a:xfrm>
            <a:custGeom>
              <a:avLst/>
              <a:gdLst>
                <a:gd name="connsiteX0" fmla="*/ 0 w 1600"/>
                <a:gd name="connsiteY0" fmla="*/ 686 h 685"/>
                <a:gd name="connsiteX1" fmla="*/ 1600 w 1600"/>
                <a:gd name="connsiteY1" fmla="*/ 0 h 685"/>
                <a:gd name="connsiteX2" fmla="*/ 0 w 1600"/>
                <a:gd name="connsiteY2" fmla="*/ 686 h 685"/>
              </a:gdLst>
              <a:ahLst/>
              <a:cxnLst>
                <a:cxn ang="0">
                  <a:pos x="connsiteX0" y="connsiteY0"/>
                </a:cxn>
                <a:cxn ang="0">
                  <a:pos x="connsiteX1" y="connsiteY1"/>
                </a:cxn>
                <a:cxn ang="0">
                  <a:pos x="connsiteX2" y="connsiteY2"/>
                </a:cxn>
              </a:cxnLst>
              <a:rect l="l" t="t" r="r" b="b"/>
              <a:pathLst>
                <a:path w="1600" h="685">
                  <a:moveTo>
                    <a:pt x="0" y="686"/>
                  </a:moveTo>
                  <a:cubicBezTo>
                    <a:pt x="457" y="458"/>
                    <a:pt x="915" y="229"/>
                    <a:pt x="1600" y="0"/>
                  </a:cubicBezTo>
                  <a:cubicBezTo>
                    <a:pt x="915" y="0"/>
                    <a:pt x="457" y="458"/>
                    <a:pt x="0" y="686"/>
                  </a:cubicBezTo>
                  <a:close/>
                </a:path>
              </a:pathLst>
            </a:custGeom>
            <a:solidFill>
              <a:srgbClr val="FFFFFF"/>
            </a:solidFill>
            <a:ln w="2286" cap="flat">
              <a:noFill/>
              <a:prstDash val="solid"/>
              <a:miter/>
            </a:ln>
          </p:spPr>
          <p:txBody>
            <a:bodyPr rtlCol="0" anchor="ctr"/>
            <a:lstStyle/>
            <a:p>
              <a:endParaRPr lang="en-US"/>
            </a:p>
          </p:txBody>
        </p:sp>
        <p:sp>
          <p:nvSpPr>
            <p:cNvPr id="12" name="Freeform 71">
              <a:extLst>
                <a:ext uri="{FF2B5EF4-FFF2-40B4-BE49-F238E27FC236}">
                  <a16:creationId xmlns:a16="http://schemas.microsoft.com/office/drawing/2014/main" id="{0D645940-8513-BE19-D4D9-CD78B6A52F40}"/>
                </a:ext>
              </a:extLst>
            </p:cNvPr>
            <p:cNvSpPr/>
            <p:nvPr/>
          </p:nvSpPr>
          <p:spPr>
            <a:xfrm>
              <a:off x="8141869" y="6251524"/>
              <a:ext cx="1143" cy="685"/>
            </a:xfrm>
            <a:custGeom>
              <a:avLst/>
              <a:gdLst>
                <a:gd name="connsiteX0" fmla="*/ 0 w 1143"/>
                <a:gd name="connsiteY0" fmla="*/ 686 h 685"/>
                <a:gd name="connsiteX1" fmla="*/ 1143 w 1143"/>
                <a:gd name="connsiteY1" fmla="*/ 0 h 685"/>
                <a:gd name="connsiteX2" fmla="*/ 0 w 1143"/>
                <a:gd name="connsiteY2" fmla="*/ 686 h 685"/>
              </a:gdLst>
              <a:ahLst/>
              <a:cxnLst>
                <a:cxn ang="0">
                  <a:pos x="connsiteX0" y="connsiteY0"/>
                </a:cxn>
                <a:cxn ang="0">
                  <a:pos x="connsiteX1" y="connsiteY1"/>
                </a:cxn>
                <a:cxn ang="0">
                  <a:pos x="connsiteX2" y="connsiteY2"/>
                </a:cxn>
              </a:cxnLst>
              <a:rect l="l" t="t" r="r" b="b"/>
              <a:pathLst>
                <a:path w="1143" h="685">
                  <a:moveTo>
                    <a:pt x="0" y="686"/>
                  </a:moveTo>
                  <a:cubicBezTo>
                    <a:pt x="457" y="457"/>
                    <a:pt x="686" y="229"/>
                    <a:pt x="1143" y="0"/>
                  </a:cubicBezTo>
                  <a:cubicBezTo>
                    <a:pt x="914" y="229"/>
                    <a:pt x="457" y="457"/>
                    <a:pt x="0" y="686"/>
                  </a:cubicBezTo>
                  <a:close/>
                </a:path>
              </a:pathLst>
            </a:custGeom>
            <a:solidFill>
              <a:srgbClr val="FFFFFF"/>
            </a:solidFill>
            <a:ln w="2286" cap="flat">
              <a:noFill/>
              <a:prstDash val="solid"/>
              <a:miter/>
            </a:ln>
          </p:spPr>
          <p:txBody>
            <a:bodyPr rtlCol="0" anchor="ctr"/>
            <a:lstStyle/>
            <a:p>
              <a:endParaRPr lang="en-US"/>
            </a:p>
          </p:txBody>
        </p:sp>
        <p:sp>
          <p:nvSpPr>
            <p:cNvPr id="13" name="Freeform 72">
              <a:extLst>
                <a:ext uri="{FF2B5EF4-FFF2-40B4-BE49-F238E27FC236}">
                  <a16:creationId xmlns:a16="http://schemas.microsoft.com/office/drawing/2014/main" id="{4A31D234-155B-904B-E1E3-17DF58D27F95}"/>
                </a:ext>
              </a:extLst>
            </p:cNvPr>
            <p:cNvSpPr/>
            <p:nvPr/>
          </p:nvSpPr>
          <p:spPr>
            <a:xfrm>
              <a:off x="8145984" y="6249695"/>
              <a:ext cx="1143" cy="457"/>
            </a:xfrm>
            <a:custGeom>
              <a:avLst/>
              <a:gdLst>
                <a:gd name="connsiteX0" fmla="*/ 0 w 1143"/>
                <a:gd name="connsiteY0" fmla="*/ 458 h 457"/>
                <a:gd name="connsiteX1" fmla="*/ 1143 w 1143"/>
                <a:gd name="connsiteY1" fmla="*/ 0 h 457"/>
                <a:gd name="connsiteX2" fmla="*/ 0 w 1143"/>
                <a:gd name="connsiteY2" fmla="*/ 458 h 457"/>
              </a:gdLst>
              <a:ahLst/>
              <a:cxnLst>
                <a:cxn ang="0">
                  <a:pos x="connsiteX0" y="connsiteY0"/>
                </a:cxn>
                <a:cxn ang="0">
                  <a:pos x="connsiteX1" y="connsiteY1"/>
                </a:cxn>
                <a:cxn ang="0">
                  <a:pos x="connsiteX2" y="connsiteY2"/>
                </a:cxn>
              </a:cxnLst>
              <a:rect l="l" t="t" r="r" b="b"/>
              <a:pathLst>
                <a:path w="1143" h="457">
                  <a:moveTo>
                    <a:pt x="0" y="458"/>
                  </a:moveTo>
                  <a:cubicBezTo>
                    <a:pt x="457" y="229"/>
                    <a:pt x="685" y="0"/>
                    <a:pt x="1143" y="0"/>
                  </a:cubicBezTo>
                  <a:cubicBezTo>
                    <a:pt x="685" y="229"/>
                    <a:pt x="228" y="458"/>
                    <a:pt x="0" y="458"/>
                  </a:cubicBezTo>
                  <a:close/>
                </a:path>
              </a:pathLst>
            </a:custGeom>
            <a:solidFill>
              <a:srgbClr val="FFFFFF"/>
            </a:solidFill>
            <a:ln w="2286" cap="flat">
              <a:noFill/>
              <a:prstDash val="solid"/>
              <a:miter/>
            </a:ln>
          </p:spPr>
          <p:txBody>
            <a:bodyPr rtlCol="0" anchor="ctr"/>
            <a:lstStyle/>
            <a:p>
              <a:endParaRPr lang="en-US"/>
            </a:p>
          </p:txBody>
        </p:sp>
        <p:sp>
          <p:nvSpPr>
            <p:cNvPr id="14" name="Freeform 73">
              <a:extLst>
                <a:ext uri="{FF2B5EF4-FFF2-40B4-BE49-F238E27FC236}">
                  <a16:creationId xmlns:a16="http://schemas.microsoft.com/office/drawing/2014/main" id="{A85960C2-E55D-FEF0-FF50-CFB9A0563007}"/>
                </a:ext>
              </a:extLst>
            </p:cNvPr>
            <p:cNvSpPr/>
            <p:nvPr/>
          </p:nvSpPr>
          <p:spPr>
            <a:xfrm>
              <a:off x="8137755" y="6254038"/>
              <a:ext cx="685" cy="457"/>
            </a:xfrm>
            <a:custGeom>
              <a:avLst/>
              <a:gdLst>
                <a:gd name="connsiteX0" fmla="*/ 0 w 685"/>
                <a:gd name="connsiteY0" fmla="*/ 457 h 457"/>
                <a:gd name="connsiteX1" fmla="*/ 686 w 685"/>
                <a:gd name="connsiteY1" fmla="*/ 0 h 457"/>
                <a:gd name="connsiteX2" fmla="*/ 0 w 685"/>
                <a:gd name="connsiteY2" fmla="*/ 457 h 457"/>
              </a:gdLst>
              <a:ahLst/>
              <a:cxnLst>
                <a:cxn ang="0">
                  <a:pos x="connsiteX0" y="connsiteY0"/>
                </a:cxn>
                <a:cxn ang="0">
                  <a:pos x="connsiteX1" y="connsiteY1"/>
                </a:cxn>
                <a:cxn ang="0">
                  <a:pos x="connsiteX2" y="connsiteY2"/>
                </a:cxn>
              </a:cxnLst>
              <a:rect l="l" t="t" r="r" b="b"/>
              <a:pathLst>
                <a:path w="685" h="457">
                  <a:moveTo>
                    <a:pt x="0" y="457"/>
                  </a:moveTo>
                  <a:cubicBezTo>
                    <a:pt x="229" y="228"/>
                    <a:pt x="457" y="228"/>
                    <a:pt x="686" y="0"/>
                  </a:cubicBezTo>
                  <a:cubicBezTo>
                    <a:pt x="457" y="0"/>
                    <a:pt x="229" y="228"/>
                    <a:pt x="0" y="457"/>
                  </a:cubicBezTo>
                  <a:close/>
                </a:path>
              </a:pathLst>
            </a:custGeom>
            <a:solidFill>
              <a:srgbClr val="FFFFFF"/>
            </a:solidFill>
            <a:ln w="2286" cap="flat">
              <a:noFill/>
              <a:prstDash val="solid"/>
              <a:miter/>
            </a:ln>
          </p:spPr>
          <p:txBody>
            <a:bodyPr rtlCol="0" anchor="ctr"/>
            <a:lstStyle/>
            <a:p>
              <a:endParaRPr lang="en-US"/>
            </a:p>
          </p:txBody>
        </p:sp>
        <p:sp>
          <p:nvSpPr>
            <p:cNvPr id="15" name="Freeform 74">
              <a:extLst>
                <a:ext uri="{FF2B5EF4-FFF2-40B4-BE49-F238E27FC236}">
                  <a16:creationId xmlns:a16="http://schemas.microsoft.com/office/drawing/2014/main" id="{A7DA6D04-677E-DB9E-D516-47B7BADF7FBC}"/>
                </a:ext>
              </a:extLst>
            </p:cNvPr>
            <p:cNvSpPr/>
            <p:nvPr/>
          </p:nvSpPr>
          <p:spPr>
            <a:xfrm>
              <a:off x="8169987" y="6097566"/>
              <a:ext cx="354787" cy="291698"/>
            </a:xfrm>
            <a:custGeom>
              <a:avLst/>
              <a:gdLst>
                <a:gd name="connsiteX0" fmla="*/ 58750 w 354787"/>
                <a:gd name="connsiteY0" fmla="*/ 196249 h 291698"/>
                <a:gd name="connsiteX1" fmla="*/ 145161 w 354787"/>
                <a:gd name="connsiteY1" fmla="*/ 252485 h 291698"/>
                <a:gd name="connsiteX2" fmla="*/ 247802 w 354787"/>
                <a:gd name="connsiteY2" fmla="*/ 282889 h 291698"/>
                <a:gd name="connsiteX3" fmla="*/ 354787 w 354787"/>
                <a:gd name="connsiteY3" fmla="*/ 290432 h 291698"/>
                <a:gd name="connsiteX4" fmla="*/ 336956 w 354787"/>
                <a:gd name="connsiteY4" fmla="*/ 199678 h 291698"/>
                <a:gd name="connsiteX5" fmla="*/ 305181 w 354787"/>
                <a:gd name="connsiteY5" fmla="*/ 4454 h 291698"/>
                <a:gd name="connsiteX6" fmla="*/ 288036 w 354787"/>
                <a:gd name="connsiteY6" fmla="*/ 7654 h 291698"/>
                <a:gd name="connsiteX7" fmla="*/ 269976 w 354787"/>
                <a:gd name="connsiteY7" fmla="*/ 17484 h 291698"/>
                <a:gd name="connsiteX8" fmla="*/ 0 w 354787"/>
                <a:gd name="connsiteY8" fmla="*/ 140928 h 291698"/>
                <a:gd name="connsiteX9" fmla="*/ 58750 w 354787"/>
                <a:gd name="connsiteY9" fmla="*/ 196249 h 29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787" h="291698">
                  <a:moveTo>
                    <a:pt x="58750" y="196249"/>
                  </a:moveTo>
                  <a:cubicBezTo>
                    <a:pt x="85496" y="218195"/>
                    <a:pt x="113385" y="238769"/>
                    <a:pt x="145161" y="252485"/>
                  </a:cubicBezTo>
                  <a:cubicBezTo>
                    <a:pt x="178308" y="266887"/>
                    <a:pt x="212369" y="276259"/>
                    <a:pt x="247802" y="282889"/>
                  </a:cubicBezTo>
                  <a:cubicBezTo>
                    <a:pt x="282778" y="289289"/>
                    <a:pt x="319125" y="294090"/>
                    <a:pt x="354787" y="290432"/>
                  </a:cubicBezTo>
                  <a:cubicBezTo>
                    <a:pt x="348386" y="260257"/>
                    <a:pt x="341757" y="230082"/>
                    <a:pt x="336956" y="199678"/>
                  </a:cubicBezTo>
                  <a:cubicBezTo>
                    <a:pt x="327126" y="138185"/>
                    <a:pt x="313182" y="66176"/>
                    <a:pt x="305181" y="4454"/>
                  </a:cubicBezTo>
                  <a:cubicBezTo>
                    <a:pt x="303809" y="-5376"/>
                    <a:pt x="297180" y="3539"/>
                    <a:pt x="288036" y="7654"/>
                  </a:cubicBezTo>
                  <a:cubicBezTo>
                    <a:pt x="282092" y="10397"/>
                    <a:pt x="275920" y="14512"/>
                    <a:pt x="269976" y="17484"/>
                  </a:cubicBezTo>
                  <a:cubicBezTo>
                    <a:pt x="241858" y="31657"/>
                    <a:pt x="90297" y="97494"/>
                    <a:pt x="0" y="140928"/>
                  </a:cubicBezTo>
                  <a:cubicBezTo>
                    <a:pt x="18288" y="160588"/>
                    <a:pt x="37947" y="179104"/>
                    <a:pt x="58750" y="196249"/>
                  </a:cubicBezTo>
                  <a:close/>
                </a:path>
              </a:pathLst>
            </a:custGeom>
            <a:solidFill>
              <a:srgbClr val="FFFFFF"/>
            </a:solidFill>
            <a:ln w="2286" cap="flat">
              <a:noFill/>
              <a:prstDash val="solid"/>
              <a:miter/>
            </a:ln>
          </p:spPr>
          <p:txBody>
            <a:bodyPr rtlCol="0" anchor="ctr"/>
            <a:lstStyle/>
            <a:p>
              <a:endParaRPr lang="en-US"/>
            </a:p>
          </p:txBody>
        </p:sp>
        <p:sp>
          <p:nvSpPr>
            <p:cNvPr id="16" name="Freeform 75">
              <a:extLst>
                <a:ext uri="{FF2B5EF4-FFF2-40B4-BE49-F238E27FC236}">
                  <a16:creationId xmlns:a16="http://schemas.microsoft.com/office/drawing/2014/main" id="{63596955-7594-3AC5-3618-8DDB539B5CF4}"/>
                </a:ext>
              </a:extLst>
            </p:cNvPr>
            <p:cNvSpPr/>
            <p:nvPr/>
          </p:nvSpPr>
          <p:spPr>
            <a:xfrm>
              <a:off x="8133868" y="6255867"/>
              <a:ext cx="914" cy="457"/>
            </a:xfrm>
            <a:custGeom>
              <a:avLst/>
              <a:gdLst>
                <a:gd name="connsiteX0" fmla="*/ 0 w 914"/>
                <a:gd name="connsiteY0" fmla="*/ 457 h 457"/>
                <a:gd name="connsiteX1" fmla="*/ 914 w 914"/>
                <a:gd name="connsiteY1" fmla="*/ 0 h 457"/>
                <a:gd name="connsiteX2" fmla="*/ 0 w 914"/>
                <a:gd name="connsiteY2" fmla="*/ 457 h 457"/>
              </a:gdLst>
              <a:ahLst/>
              <a:cxnLst>
                <a:cxn ang="0">
                  <a:pos x="connsiteX0" y="connsiteY0"/>
                </a:cxn>
                <a:cxn ang="0">
                  <a:pos x="connsiteX1" y="connsiteY1"/>
                </a:cxn>
                <a:cxn ang="0">
                  <a:pos x="connsiteX2" y="connsiteY2"/>
                </a:cxn>
              </a:cxnLst>
              <a:rect l="l" t="t" r="r" b="b"/>
              <a:pathLst>
                <a:path w="914" h="457">
                  <a:moveTo>
                    <a:pt x="0" y="457"/>
                  </a:moveTo>
                  <a:cubicBezTo>
                    <a:pt x="228" y="228"/>
                    <a:pt x="686" y="228"/>
                    <a:pt x="914" y="0"/>
                  </a:cubicBezTo>
                  <a:cubicBezTo>
                    <a:pt x="686" y="228"/>
                    <a:pt x="457" y="228"/>
                    <a:pt x="0" y="457"/>
                  </a:cubicBezTo>
                  <a:close/>
                </a:path>
              </a:pathLst>
            </a:custGeom>
            <a:solidFill>
              <a:srgbClr val="FFFFFF"/>
            </a:solidFill>
            <a:ln w="2286" cap="flat">
              <a:noFill/>
              <a:prstDash val="solid"/>
              <a:miter/>
            </a:ln>
          </p:spPr>
          <p:txBody>
            <a:bodyPr rtlCol="0" anchor="ctr"/>
            <a:lstStyle/>
            <a:p>
              <a:endParaRPr lang="en-US"/>
            </a:p>
          </p:txBody>
        </p:sp>
        <p:sp>
          <p:nvSpPr>
            <p:cNvPr id="17" name="Freeform 76">
              <a:extLst>
                <a:ext uri="{FF2B5EF4-FFF2-40B4-BE49-F238E27FC236}">
                  <a16:creationId xmlns:a16="http://schemas.microsoft.com/office/drawing/2014/main" id="{09552BAE-9A21-FF00-1098-3F1EE8959D36}"/>
                </a:ext>
              </a:extLst>
            </p:cNvPr>
            <p:cNvSpPr/>
            <p:nvPr/>
          </p:nvSpPr>
          <p:spPr>
            <a:xfrm>
              <a:off x="8130211" y="6257925"/>
              <a:ext cx="457" cy="228"/>
            </a:xfrm>
            <a:custGeom>
              <a:avLst/>
              <a:gdLst>
                <a:gd name="connsiteX0" fmla="*/ 0 w 457"/>
                <a:gd name="connsiteY0" fmla="*/ 229 h 228"/>
                <a:gd name="connsiteX1" fmla="*/ 457 w 457"/>
                <a:gd name="connsiteY1" fmla="*/ 0 h 228"/>
                <a:gd name="connsiteX2" fmla="*/ 0 w 457"/>
                <a:gd name="connsiteY2" fmla="*/ 229 h 228"/>
              </a:gdLst>
              <a:ahLst/>
              <a:cxnLst>
                <a:cxn ang="0">
                  <a:pos x="connsiteX0" y="connsiteY0"/>
                </a:cxn>
                <a:cxn ang="0">
                  <a:pos x="connsiteX1" y="connsiteY1"/>
                </a:cxn>
                <a:cxn ang="0">
                  <a:pos x="connsiteX2" y="connsiteY2"/>
                </a:cxn>
              </a:cxnLst>
              <a:rect l="l" t="t" r="r" b="b"/>
              <a:pathLst>
                <a:path w="457" h="228">
                  <a:moveTo>
                    <a:pt x="0" y="229"/>
                  </a:moveTo>
                  <a:cubicBezTo>
                    <a:pt x="229" y="229"/>
                    <a:pt x="229" y="0"/>
                    <a:pt x="457" y="0"/>
                  </a:cubicBezTo>
                  <a:cubicBezTo>
                    <a:pt x="457" y="229"/>
                    <a:pt x="229" y="229"/>
                    <a:pt x="0" y="229"/>
                  </a:cubicBezTo>
                  <a:close/>
                </a:path>
              </a:pathLst>
            </a:custGeom>
            <a:solidFill>
              <a:srgbClr val="FFFFFF"/>
            </a:solidFill>
            <a:ln w="2286" cap="flat">
              <a:noFill/>
              <a:prstDash val="solid"/>
              <a:miter/>
            </a:ln>
          </p:spPr>
          <p:txBody>
            <a:bodyPr rtlCol="0" anchor="ctr"/>
            <a:lstStyle/>
            <a:p>
              <a:endParaRPr lang="en-US"/>
            </a:p>
          </p:txBody>
        </p:sp>
        <p:sp>
          <p:nvSpPr>
            <p:cNvPr id="18" name="Freeform 77">
              <a:extLst>
                <a:ext uri="{FF2B5EF4-FFF2-40B4-BE49-F238E27FC236}">
                  <a16:creationId xmlns:a16="http://schemas.microsoft.com/office/drawing/2014/main" id="{C02F0CD4-4202-DC8A-D40F-ECF34E4436C0}"/>
                </a:ext>
              </a:extLst>
            </p:cNvPr>
            <p:cNvSpPr/>
            <p:nvPr/>
          </p:nvSpPr>
          <p:spPr>
            <a:xfrm>
              <a:off x="8803438" y="6182715"/>
              <a:ext cx="457" cy="228"/>
            </a:xfrm>
            <a:custGeom>
              <a:avLst/>
              <a:gdLst>
                <a:gd name="connsiteX0" fmla="*/ 0 w 457"/>
                <a:gd name="connsiteY0" fmla="*/ 0 h 228"/>
                <a:gd name="connsiteX1" fmla="*/ 457 w 457"/>
                <a:gd name="connsiteY1" fmla="*/ 228 h 228"/>
                <a:gd name="connsiteX2" fmla="*/ 0 w 457"/>
                <a:gd name="connsiteY2" fmla="*/ 0 h 228"/>
              </a:gdLst>
              <a:ahLst/>
              <a:cxnLst>
                <a:cxn ang="0">
                  <a:pos x="connsiteX0" y="connsiteY0"/>
                </a:cxn>
                <a:cxn ang="0">
                  <a:pos x="connsiteX1" y="connsiteY1"/>
                </a:cxn>
                <a:cxn ang="0">
                  <a:pos x="connsiteX2" y="connsiteY2"/>
                </a:cxn>
              </a:cxnLst>
              <a:rect l="l" t="t" r="r" b="b"/>
              <a:pathLst>
                <a:path w="457" h="228">
                  <a:moveTo>
                    <a:pt x="0" y="0"/>
                  </a:moveTo>
                  <a:cubicBezTo>
                    <a:pt x="229" y="0"/>
                    <a:pt x="457" y="228"/>
                    <a:pt x="457" y="228"/>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19" name="Freeform 78">
              <a:extLst>
                <a:ext uri="{FF2B5EF4-FFF2-40B4-BE49-F238E27FC236}">
                  <a16:creationId xmlns:a16="http://schemas.microsoft.com/office/drawing/2014/main" id="{5D161F46-17EA-E569-F59F-575DE5D8BED2}"/>
                </a:ext>
              </a:extLst>
            </p:cNvPr>
            <p:cNvSpPr/>
            <p:nvPr/>
          </p:nvSpPr>
          <p:spPr>
            <a:xfrm>
              <a:off x="8485646" y="6092322"/>
              <a:ext cx="281901" cy="294304"/>
            </a:xfrm>
            <a:custGeom>
              <a:avLst/>
              <a:gdLst>
                <a:gd name="connsiteX0" fmla="*/ 149771 w 281901"/>
                <a:gd name="connsiteY0" fmla="*/ 255900 h 294304"/>
                <a:gd name="connsiteX1" fmla="*/ 228181 w 281901"/>
                <a:gd name="connsiteY1" fmla="*/ 178862 h 294304"/>
                <a:gd name="connsiteX2" fmla="*/ 278473 w 281901"/>
                <a:gd name="connsiteY2" fmla="*/ 79421 h 294304"/>
                <a:gd name="connsiteX3" fmla="*/ 281902 w 281901"/>
                <a:gd name="connsiteY3" fmla="*/ 80335 h 294304"/>
                <a:gd name="connsiteX4" fmla="*/ 233896 w 281901"/>
                <a:gd name="connsiteY4" fmla="*/ 67534 h 294304"/>
                <a:gd name="connsiteX5" fmla="*/ 11468 w 281901"/>
                <a:gd name="connsiteY5" fmla="*/ 554 h 294304"/>
                <a:gd name="connsiteX6" fmla="*/ 953 w 281901"/>
                <a:gd name="connsiteY6" fmla="*/ 18385 h 294304"/>
                <a:gd name="connsiteX7" fmla="*/ 4610 w 281901"/>
                <a:gd name="connsiteY7" fmla="*/ 44445 h 294304"/>
                <a:gd name="connsiteX8" fmla="*/ 45530 w 281901"/>
                <a:gd name="connsiteY8" fmla="*/ 279446 h 294304"/>
                <a:gd name="connsiteX9" fmla="*/ 48501 w 281901"/>
                <a:gd name="connsiteY9" fmla="*/ 294305 h 294304"/>
                <a:gd name="connsiteX10" fmla="*/ 112281 w 281901"/>
                <a:gd name="connsiteY10" fmla="*/ 276474 h 294304"/>
                <a:gd name="connsiteX11" fmla="*/ 149771 w 281901"/>
                <a:gd name="connsiteY11" fmla="*/ 255900 h 2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901" h="294304">
                  <a:moveTo>
                    <a:pt x="149771" y="255900"/>
                  </a:moveTo>
                  <a:cubicBezTo>
                    <a:pt x="180861" y="234412"/>
                    <a:pt x="205550" y="209037"/>
                    <a:pt x="228181" y="178862"/>
                  </a:cubicBezTo>
                  <a:cubicBezTo>
                    <a:pt x="250355" y="149144"/>
                    <a:pt x="267043" y="115082"/>
                    <a:pt x="278473" y="79421"/>
                  </a:cubicBezTo>
                  <a:cubicBezTo>
                    <a:pt x="279616" y="79649"/>
                    <a:pt x="280759" y="80107"/>
                    <a:pt x="281902" y="80335"/>
                  </a:cubicBezTo>
                  <a:cubicBezTo>
                    <a:pt x="264757" y="75763"/>
                    <a:pt x="245555" y="70734"/>
                    <a:pt x="233896" y="67534"/>
                  </a:cubicBezTo>
                  <a:cubicBezTo>
                    <a:pt x="194577" y="56561"/>
                    <a:pt x="46901" y="5812"/>
                    <a:pt x="11468" y="554"/>
                  </a:cubicBezTo>
                  <a:cubicBezTo>
                    <a:pt x="-3619" y="-1732"/>
                    <a:pt x="267" y="2840"/>
                    <a:pt x="953" y="18385"/>
                  </a:cubicBezTo>
                  <a:cubicBezTo>
                    <a:pt x="2096" y="27071"/>
                    <a:pt x="3010" y="35758"/>
                    <a:pt x="4610" y="44445"/>
                  </a:cubicBezTo>
                  <a:cubicBezTo>
                    <a:pt x="19469" y="122855"/>
                    <a:pt x="31128" y="201036"/>
                    <a:pt x="45530" y="279446"/>
                  </a:cubicBezTo>
                  <a:cubicBezTo>
                    <a:pt x="46444" y="284475"/>
                    <a:pt x="47587" y="289504"/>
                    <a:pt x="48501" y="294305"/>
                  </a:cubicBezTo>
                  <a:cubicBezTo>
                    <a:pt x="71133" y="291104"/>
                    <a:pt x="90792" y="285847"/>
                    <a:pt x="112281" y="276474"/>
                  </a:cubicBezTo>
                  <a:cubicBezTo>
                    <a:pt x="125540" y="270988"/>
                    <a:pt x="138113" y="264130"/>
                    <a:pt x="149771" y="255900"/>
                  </a:cubicBezTo>
                  <a:close/>
                </a:path>
              </a:pathLst>
            </a:custGeom>
            <a:solidFill>
              <a:srgbClr val="FFFFFF"/>
            </a:solidFill>
            <a:ln w="2286" cap="flat">
              <a:noFill/>
              <a:prstDash val="solid"/>
              <a:miter/>
            </a:ln>
          </p:spPr>
          <p:txBody>
            <a:bodyPr rtlCol="0" anchor="ctr"/>
            <a:lstStyle/>
            <a:p>
              <a:endParaRPr lang="en-US"/>
            </a:p>
          </p:txBody>
        </p:sp>
        <p:sp>
          <p:nvSpPr>
            <p:cNvPr id="20" name="Freeform 79">
              <a:extLst>
                <a:ext uri="{FF2B5EF4-FFF2-40B4-BE49-F238E27FC236}">
                  <a16:creationId xmlns:a16="http://schemas.microsoft.com/office/drawing/2014/main" id="{FCAA7F45-8238-8216-9F21-37C810229E50}"/>
                </a:ext>
              </a:extLst>
            </p:cNvPr>
            <p:cNvSpPr/>
            <p:nvPr/>
          </p:nvSpPr>
          <p:spPr>
            <a:xfrm>
              <a:off x="8537347" y="6400342"/>
              <a:ext cx="6858" cy="25603"/>
            </a:xfrm>
            <a:custGeom>
              <a:avLst/>
              <a:gdLst>
                <a:gd name="connsiteX0" fmla="*/ 6858 w 6858"/>
                <a:gd name="connsiteY0" fmla="*/ 25603 h 25603"/>
                <a:gd name="connsiteX1" fmla="*/ 0 w 6858"/>
                <a:gd name="connsiteY1" fmla="*/ 0 h 25603"/>
                <a:gd name="connsiteX2" fmla="*/ 6858 w 6858"/>
                <a:gd name="connsiteY2" fmla="*/ 25603 h 25603"/>
              </a:gdLst>
              <a:ahLst/>
              <a:cxnLst>
                <a:cxn ang="0">
                  <a:pos x="connsiteX0" y="connsiteY0"/>
                </a:cxn>
                <a:cxn ang="0">
                  <a:pos x="connsiteX1" y="connsiteY1"/>
                </a:cxn>
                <a:cxn ang="0">
                  <a:pos x="connsiteX2" y="connsiteY2"/>
                </a:cxn>
              </a:cxnLst>
              <a:rect l="l" t="t" r="r" b="b"/>
              <a:pathLst>
                <a:path w="6858" h="25603">
                  <a:moveTo>
                    <a:pt x="6858" y="25603"/>
                  </a:moveTo>
                  <a:cubicBezTo>
                    <a:pt x="4343" y="17145"/>
                    <a:pt x="2057" y="8687"/>
                    <a:pt x="0" y="0"/>
                  </a:cubicBezTo>
                  <a:cubicBezTo>
                    <a:pt x="2286" y="8687"/>
                    <a:pt x="4572" y="17145"/>
                    <a:pt x="6858" y="25603"/>
                  </a:cubicBezTo>
                  <a:close/>
                </a:path>
              </a:pathLst>
            </a:custGeom>
            <a:solidFill>
              <a:srgbClr val="FFFFFF"/>
            </a:solidFill>
            <a:ln w="2286" cap="flat">
              <a:noFill/>
              <a:prstDash val="solid"/>
              <a:miter/>
            </a:ln>
          </p:spPr>
          <p:txBody>
            <a:bodyPr rtlCol="0" anchor="ctr"/>
            <a:lstStyle/>
            <a:p>
              <a:endParaRPr lang="en-US"/>
            </a:p>
          </p:txBody>
        </p:sp>
        <p:sp>
          <p:nvSpPr>
            <p:cNvPr id="21" name="Freeform 80">
              <a:extLst>
                <a:ext uri="{FF2B5EF4-FFF2-40B4-BE49-F238E27FC236}">
                  <a16:creationId xmlns:a16="http://schemas.microsoft.com/office/drawing/2014/main" id="{8FA30B35-DA2C-8BEF-6AC1-AD6A55F8FEF1}"/>
                </a:ext>
              </a:extLst>
            </p:cNvPr>
            <p:cNvSpPr/>
            <p:nvPr/>
          </p:nvSpPr>
          <p:spPr>
            <a:xfrm>
              <a:off x="8802523" y="6182258"/>
              <a:ext cx="685" cy="228"/>
            </a:xfrm>
            <a:custGeom>
              <a:avLst/>
              <a:gdLst>
                <a:gd name="connsiteX0" fmla="*/ 0 w 685"/>
                <a:gd name="connsiteY0" fmla="*/ 0 h 228"/>
                <a:gd name="connsiteX1" fmla="*/ 686 w 685"/>
                <a:gd name="connsiteY1" fmla="*/ 229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8" y="0"/>
                    <a:pt x="457" y="229"/>
                    <a:pt x="686" y="229"/>
                  </a:cubicBezTo>
                  <a:cubicBezTo>
                    <a:pt x="457" y="229"/>
                    <a:pt x="228" y="229"/>
                    <a:pt x="0" y="0"/>
                  </a:cubicBezTo>
                  <a:close/>
                </a:path>
              </a:pathLst>
            </a:custGeom>
            <a:solidFill>
              <a:srgbClr val="FFFFFF"/>
            </a:solidFill>
            <a:ln w="2286" cap="flat">
              <a:noFill/>
              <a:prstDash val="solid"/>
              <a:miter/>
            </a:ln>
          </p:spPr>
          <p:txBody>
            <a:bodyPr rtlCol="0" anchor="ctr"/>
            <a:lstStyle/>
            <a:p>
              <a:endParaRPr lang="en-US"/>
            </a:p>
          </p:txBody>
        </p:sp>
        <p:sp>
          <p:nvSpPr>
            <p:cNvPr id="22" name="Freeform 81">
              <a:extLst>
                <a:ext uri="{FF2B5EF4-FFF2-40B4-BE49-F238E27FC236}">
                  <a16:creationId xmlns:a16="http://schemas.microsoft.com/office/drawing/2014/main" id="{68C95512-14F6-50EB-9931-D0E56C885483}"/>
                </a:ext>
              </a:extLst>
            </p:cNvPr>
            <p:cNvSpPr/>
            <p:nvPr/>
          </p:nvSpPr>
          <p:spPr>
            <a:xfrm>
              <a:off x="8796123" y="6180429"/>
              <a:ext cx="1371" cy="457"/>
            </a:xfrm>
            <a:custGeom>
              <a:avLst/>
              <a:gdLst>
                <a:gd name="connsiteX0" fmla="*/ 0 w 1371"/>
                <a:gd name="connsiteY0" fmla="*/ 0 h 457"/>
                <a:gd name="connsiteX1" fmla="*/ 1372 w 1371"/>
                <a:gd name="connsiteY1" fmla="*/ 457 h 457"/>
                <a:gd name="connsiteX2" fmla="*/ 0 w 1371"/>
                <a:gd name="connsiteY2" fmla="*/ 0 h 457"/>
              </a:gdLst>
              <a:ahLst/>
              <a:cxnLst>
                <a:cxn ang="0">
                  <a:pos x="connsiteX0" y="connsiteY0"/>
                </a:cxn>
                <a:cxn ang="0">
                  <a:pos x="connsiteX1" y="connsiteY1"/>
                </a:cxn>
                <a:cxn ang="0">
                  <a:pos x="connsiteX2" y="connsiteY2"/>
                </a:cxn>
              </a:cxnLst>
              <a:rect l="l" t="t" r="r" b="b"/>
              <a:pathLst>
                <a:path w="1371" h="457">
                  <a:moveTo>
                    <a:pt x="0" y="0"/>
                  </a:moveTo>
                  <a:cubicBezTo>
                    <a:pt x="457" y="228"/>
                    <a:pt x="914" y="228"/>
                    <a:pt x="1372" y="457"/>
                  </a:cubicBezTo>
                  <a:cubicBezTo>
                    <a:pt x="686" y="228"/>
                    <a:pt x="457" y="0"/>
                    <a:pt x="0" y="0"/>
                  </a:cubicBezTo>
                  <a:close/>
                </a:path>
              </a:pathLst>
            </a:custGeom>
            <a:solidFill>
              <a:srgbClr val="FFFFFF"/>
            </a:solidFill>
            <a:ln w="2286" cap="flat">
              <a:noFill/>
              <a:prstDash val="solid"/>
              <a:miter/>
            </a:ln>
          </p:spPr>
          <p:txBody>
            <a:bodyPr rtlCol="0" anchor="ctr"/>
            <a:lstStyle/>
            <a:p>
              <a:endParaRPr lang="en-US"/>
            </a:p>
          </p:txBody>
        </p:sp>
        <p:sp>
          <p:nvSpPr>
            <p:cNvPr id="23" name="Freeform 82">
              <a:extLst>
                <a:ext uri="{FF2B5EF4-FFF2-40B4-BE49-F238E27FC236}">
                  <a16:creationId xmlns:a16="http://schemas.microsoft.com/office/drawing/2014/main" id="{0AA5C7C7-CB38-C6A7-A197-04DD71070C4C}"/>
                </a:ext>
              </a:extLst>
            </p:cNvPr>
            <p:cNvSpPr/>
            <p:nvPr/>
          </p:nvSpPr>
          <p:spPr>
            <a:xfrm>
              <a:off x="8788350" y="6178143"/>
              <a:ext cx="2057" cy="457"/>
            </a:xfrm>
            <a:custGeom>
              <a:avLst/>
              <a:gdLst>
                <a:gd name="connsiteX0" fmla="*/ 0 w 2057"/>
                <a:gd name="connsiteY0" fmla="*/ 0 h 457"/>
                <a:gd name="connsiteX1" fmla="*/ 2057 w 2057"/>
                <a:gd name="connsiteY1" fmla="*/ 457 h 457"/>
                <a:gd name="connsiteX2" fmla="*/ 0 w 2057"/>
                <a:gd name="connsiteY2" fmla="*/ 0 h 457"/>
              </a:gdLst>
              <a:ahLst/>
              <a:cxnLst>
                <a:cxn ang="0">
                  <a:pos x="connsiteX0" y="connsiteY0"/>
                </a:cxn>
                <a:cxn ang="0">
                  <a:pos x="connsiteX1" y="connsiteY1"/>
                </a:cxn>
                <a:cxn ang="0">
                  <a:pos x="connsiteX2" y="connsiteY2"/>
                </a:cxn>
              </a:cxnLst>
              <a:rect l="l" t="t" r="r" b="b"/>
              <a:pathLst>
                <a:path w="2057" h="457">
                  <a:moveTo>
                    <a:pt x="0" y="0"/>
                  </a:moveTo>
                  <a:cubicBezTo>
                    <a:pt x="685" y="228"/>
                    <a:pt x="1371" y="457"/>
                    <a:pt x="2057" y="457"/>
                  </a:cubicBezTo>
                  <a:cubicBezTo>
                    <a:pt x="1371" y="457"/>
                    <a:pt x="685" y="228"/>
                    <a:pt x="0" y="0"/>
                  </a:cubicBezTo>
                  <a:close/>
                </a:path>
              </a:pathLst>
            </a:custGeom>
            <a:solidFill>
              <a:srgbClr val="FFFFFF"/>
            </a:solidFill>
            <a:ln w="2286" cap="flat">
              <a:noFill/>
              <a:prstDash val="solid"/>
              <a:miter/>
            </a:ln>
          </p:spPr>
          <p:txBody>
            <a:bodyPr rtlCol="0" anchor="ctr"/>
            <a:lstStyle/>
            <a:p>
              <a:endParaRPr lang="en-US"/>
            </a:p>
          </p:txBody>
        </p:sp>
        <p:sp>
          <p:nvSpPr>
            <p:cNvPr id="24" name="Freeform 83">
              <a:extLst>
                <a:ext uri="{FF2B5EF4-FFF2-40B4-BE49-F238E27FC236}">
                  <a16:creationId xmlns:a16="http://schemas.microsoft.com/office/drawing/2014/main" id="{741225D4-B44D-6D99-E8B7-FEA057726AD6}"/>
                </a:ext>
              </a:extLst>
            </p:cNvPr>
            <p:cNvSpPr/>
            <p:nvPr/>
          </p:nvSpPr>
          <p:spPr>
            <a:xfrm>
              <a:off x="8791093" y="6179058"/>
              <a:ext cx="1828" cy="457"/>
            </a:xfrm>
            <a:custGeom>
              <a:avLst/>
              <a:gdLst>
                <a:gd name="connsiteX0" fmla="*/ 0 w 1828"/>
                <a:gd name="connsiteY0" fmla="*/ 0 h 457"/>
                <a:gd name="connsiteX1" fmla="*/ 1829 w 1828"/>
                <a:gd name="connsiteY1" fmla="*/ 457 h 457"/>
                <a:gd name="connsiteX2" fmla="*/ 0 w 1828"/>
                <a:gd name="connsiteY2" fmla="*/ 0 h 457"/>
              </a:gdLst>
              <a:ahLst/>
              <a:cxnLst>
                <a:cxn ang="0">
                  <a:pos x="connsiteX0" y="connsiteY0"/>
                </a:cxn>
                <a:cxn ang="0">
                  <a:pos x="connsiteX1" y="connsiteY1"/>
                </a:cxn>
                <a:cxn ang="0">
                  <a:pos x="connsiteX2" y="connsiteY2"/>
                </a:cxn>
              </a:cxnLst>
              <a:rect l="l" t="t" r="r" b="b"/>
              <a:pathLst>
                <a:path w="1828" h="457">
                  <a:moveTo>
                    <a:pt x="0" y="0"/>
                  </a:moveTo>
                  <a:cubicBezTo>
                    <a:pt x="686" y="229"/>
                    <a:pt x="1143" y="229"/>
                    <a:pt x="1829" y="457"/>
                  </a:cubicBezTo>
                  <a:cubicBezTo>
                    <a:pt x="1371" y="229"/>
                    <a:pt x="686" y="229"/>
                    <a:pt x="0" y="0"/>
                  </a:cubicBezTo>
                  <a:close/>
                </a:path>
              </a:pathLst>
            </a:custGeom>
            <a:solidFill>
              <a:srgbClr val="FFFFFF"/>
            </a:solidFill>
            <a:ln w="2286" cap="flat">
              <a:noFill/>
              <a:prstDash val="solid"/>
              <a:miter/>
            </a:ln>
          </p:spPr>
          <p:txBody>
            <a:bodyPr rtlCol="0" anchor="ctr"/>
            <a:lstStyle/>
            <a:p>
              <a:endParaRPr lang="en-US"/>
            </a:p>
          </p:txBody>
        </p:sp>
        <p:sp>
          <p:nvSpPr>
            <p:cNvPr id="25" name="Freeform 84">
              <a:extLst>
                <a:ext uri="{FF2B5EF4-FFF2-40B4-BE49-F238E27FC236}">
                  <a16:creationId xmlns:a16="http://schemas.microsoft.com/office/drawing/2014/main" id="{1ABB2852-A19E-5B44-154D-2EA4BCF803AD}"/>
                </a:ext>
              </a:extLst>
            </p:cNvPr>
            <p:cNvSpPr/>
            <p:nvPr/>
          </p:nvSpPr>
          <p:spPr>
            <a:xfrm>
              <a:off x="8793837" y="6179743"/>
              <a:ext cx="1371" cy="457"/>
            </a:xfrm>
            <a:custGeom>
              <a:avLst/>
              <a:gdLst>
                <a:gd name="connsiteX0" fmla="*/ 0 w 1371"/>
                <a:gd name="connsiteY0" fmla="*/ 0 h 457"/>
                <a:gd name="connsiteX1" fmla="*/ 1372 w 1371"/>
                <a:gd name="connsiteY1" fmla="*/ 457 h 457"/>
                <a:gd name="connsiteX2" fmla="*/ 0 w 1371"/>
                <a:gd name="connsiteY2" fmla="*/ 0 h 457"/>
              </a:gdLst>
              <a:ahLst/>
              <a:cxnLst>
                <a:cxn ang="0">
                  <a:pos x="connsiteX0" y="connsiteY0"/>
                </a:cxn>
                <a:cxn ang="0">
                  <a:pos x="connsiteX1" y="connsiteY1"/>
                </a:cxn>
                <a:cxn ang="0">
                  <a:pos x="connsiteX2" y="connsiteY2"/>
                </a:cxn>
              </a:cxnLst>
              <a:rect l="l" t="t" r="r" b="b"/>
              <a:pathLst>
                <a:path w="1371" h="457">
                  <a:moveTo>
                    <a:pt x="0" y="0"/>
                  </a:moveTo>
                  <a:cubicBezTo>
                    <a:pt x="457" y="228"/>
                    <a:pt x="914" y="228"/>
                    <a:pt x="1372" y="457"/>
                  </a:cubicBezTo>
                  <a:cubicBezTo>
                    <a:pt x="914" y="228"/>
                    <a:pt x="457" y="228"/>
                    <a:pt x="0" y="0"/>
                  </a:cubicBezTo>
                  <a:close/>
                </a:path>
              </a:pathLst>
            </a:custGeom>
            <a:solidFill>
              <a:srgbClr val="FFFFFF"/>
            </a:solidFill>
            <a:ln w="2286" cap="flat">
              <a:noFill/>
              <a:prstDash val="solid"/>
              <a:miter/>
            </a:ln>
          </p:spPr>
          <p:txBody>
            <a:bodyPr rtlCol="0" anchor="ctr"/>
            <a:lstStyle/>
            <a:p>
              <a:endParaRPr lang="en-US"/>
            </a:p>
          </p:txBody>
        </p:sp>
        <p:sp>
          <p:nvSpPr>
            <p:cNvPr id="26" name="Freeform 85">
              <a:extLst>
                <a:ext uri="{FF2B5EF4-FFF2-40B4-BE49-F238E27FC236}">
                  <a16:creationId xmlns:a16="http://schemas.microsoft.com/office/drawing/2014/main" id="{BE5572C2-E8E7-8DBF-7B52-5EF71BFDDDB8}"/>
                </a:ext>
              </a:extLst>
            </p:cNvPr>
            <p:cNvSpPr/>
            <p:nvPr/>
          </p:nvSpPr>
          <p:spPr>
            <a:xfrm>
              <a:off x="8801380" y="6182029"/>
              <a:ext cx="685" cy="228"/>
            </a:xfrm>
            <a:custGeom>
              <a:avLst/>
              <a:gdLst>
                <a:gd name="connsiteX0" fmla="*/ 0 w 685"/>
                <a:gd name="connsiteY0" fmla="*/ 0 h 228"/>
                <a:gd name="connsiteX1" fmla="*/ 686 w 685"/>
                <a:gd name="connsiteY1" fmla="*/ 228 h 228"/>
                <a:gd name="connsiteX2" fmla="*/ 0 w 685"/>
                <a:gd name="connsiteY2" fmla="*/ 0 h 228"/>
              </a:gdLst>
              <a:ahLst/>
              <a:cxnLst>
                <a:cxn ang="0">
                  <a:pos x="connsiteX0" y="connsiteY0"/>
                </a:cxn>
                <a:cxn ang="0">
                  <a:pos x="connsiteX1" y="connsiteY1"/>
                </a:cxn>
                <a:cxn ang="0">
                  <a:pos x="connsiteX2" y="connsiteY2"/>
                </a:cxn>
              </a:cxnLst>
              <a:rect l="l" t="t" r="r" b="b"/>
              <a:pathLst>
                <a:path w="685" h="228">
                  <a:moveTo>
                    <a:pt x="0" y="0"/>
                  </a:moveTo>
                  <a:cubicBezTo>
                    <a:pt x="228" y="0"/>
                    <a:pt x="457" y="228"/>
                    <a:pt x="686" y="228"/>
                  </a:cubicBezTo>
                  <a:cubicBezTo>
                    <a:pt x="457" y="0"/>
                    <a:pt x="228" y="0"/>
                    <a:pt x="0" y="0"/>
                  </a:cubicBezTo>
                  <a:close/>
                </a:path>
              </a:pathLst>
            </a:custGeom>
            <a:solidFill>
              <a:srgbClr val="FFFFFF"/>
            </a:solidFill>
            <a:ln w="2286" cap="flat">
              <a:noFill/>
              <a:prstDash val="solid"/>
              <a:miter/>
            </a:ln>
          </p:spPr>
          <p:txBody>
            <a:bodyPr rtlCol="0" anchor="ctr"/>
            <a:lstStyle/>
            <a:p>
              <a:endParaRPr lang="en-US"/>
            </a:p>
          </p:txBody>
        </p:sp>
        <p:sp>
          <p:nvSpPr>
            <p:cNvPr id="27" name="Freeform 86">
              <a:extLst>
                <a:ext uri="{FF2B5EF4-FFF2-40B4-BE49-F238E27FC236}">
                  <a16:creationId xmlns:a16="http://schemas.microsoft.com/office/drawing/2014/main" id="{2F811E70-C751-86B1-37EE-C0BDE222F274}"/>
                </a:ext>
              </a:extLst>
            </p:cNvPr>
            <p:cNvSpPr/>
            <p:nvPr/>
          </p:nvSpPr>
          <p:spPr>
            <a:xfrm>
              <a:off x="8798180" y="6180886"/>
              <a:ext cx="1143" cy="228"/>
            </a:xfrm>
            <a:custGeom>
              <a:avLst/>
              <a:gdLst>
                <a:gd name="connsiteX0" fmla="*/ 0 w 1143"/>
                <a:gd name="connsiteY0" fmla="*/ 0 h 228"/>
                <a:gd name="connsiteX1" fmla="*/ 1143 w 1143"/>
                <a:gd name="connsiteY1" fmla="*/ 228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8" y="0"/>
                    <a:pt x="686" y="228"/>
                    <a:pt x="1143" y="228"/>
                  </a:cubicBezTo>
                  <a:cubicBezTo>
                    <a:pt x="686" y="228"/>
                    <a:pt x="229" y="228"/>
                    <a:pt x="0" y="0"/>
                  </a:cubicBezTo>
                  <a:close/>
                </a:path>
              </a:pathLst>
            </a:custGeom>
            <a:solidFill>
              <a:srgbClr val="FFFFFF"/>
            </a:solidFill>
            <a:ln w="2286" cap="flat">
              <a:noFill/>
              <a:prstDash val="solid"/>
              <a:miter/>
            </a:ln>
          </p:spPr>
          <p:txBody>
            <a:bodyPr rtlCol="0" anchor="ctr"/>
            <a:lstStyle/>
            <a:p>
              <a:endParaRPr lang="en-US"/>
            </a:p>
          </p:txBody>
        </p:sp>
        <p:sp>
          <p:nvSpPr>
            <p:cNvPr id="28" name="Freeform 87">
              <a:extLst>
                <a:ext uri="{FF2B5EF4-FFF2-40B4-BE49-F238E27FC236}">
                  <a16:creationId xmlns:a16="http://schemas.microsoft.com/office/drawing/2014/main" id="{3BE1D1D5-F108-2193-127A-ECA8BFA55422}"/>
                </a:ext>
              </a:extLst>
            </p:cNvPr>
            <p:cNvSpPr/>
            <p:nvPr/>
          </p:nvSpPr>
          <p:spPr>
            <a:xfrm>
              <a:off x="8799780" y="6181572"/>
              <a:ext cx="914" cy="228"/>
            </a:xfrm>
            <a:custGeom>
              <a:avLst/>
              <a:gdLst>
                <a:gd name="connsiteX0" fmla="*/ 0 w 914"/>
                <a:gd name="connsiteY0" fmla="*/ 0 h 228"/>
                <a:gd name="connsiteX1" fmla="*/ 914 w 914"/>
                <a:gd name="connsiteY1" fmla="*/ 228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8" y="0"/>
                    <a:pt x="685" y="228"/>
                    <a:pt x="914" y="228"/>
                  </a:cubicBezTo>
                  <a:cubicBezTo>
                    <a:pt x="685" y="0"/>
                    <a:pt x="457" y="0"/>
                    <a:pt x="0" y="0"/>
                  </a:cubicBezTo>
                  <a:close/>
                </a:path>
              </a:pathLst>
            </a:custGeom>
            <a:solidFill>
              <a:srgbClr val="FFFFFF"/>
            </a:solidFill>
            <a:ln w="2286" cap="flat">
              <a:noFill/>
              <a:prstDash val="solid"/>
              <a:miter/>
            </a:ln>
          </p:spPr>
          <p:txBody>
            <a:bodyPr rtlCol="0" anchor="ctr"/>
            <a:lstStyle/>
            <a:p>
              <a:endParaRPr lang="en-US"/>
            </a:p>
          </p:txBody>
        </p:sp>
        <p:sp>
          <p:nvSpPr>
            <p:cNvPr id="29" name="Freeform 88">
              <a:extLst>
                <a:ext uri="{FF2B5EF4-FFF2-40B4-BE49-F238E27FC236}">
                  <a16:creationId xmlns:a16="http://schemas.microsoft.com/office/drawing/2014/main" id="{9C967446-48C6-456D-B578-95E51F94AA4C}"/>
                </a:ext>
              </a:extLst>
            </p:cNvPr>
            <p:cNvSpPr/>
            <p:nvPr/>
          </p:nvSpPr>
          <p:spPr>
            <a:xfrm>
              <a:off x="8775091" y="6174714"/>
              <a:ext cx="2743" cy="685"/>
            </a:xfrm>
            <a:custGeom>
              <a:avLst/>
              <a:gdLst>
                <a:gd name="connsiteX0" fmla="*/ 0 w 2743"/>
                <a:gd name="connsiteY0" fmla="*/ 0 h 685"/>
                <a:gd name="connsiteX1" fmla="*/ 2743 w 2743"/>
                <a:gd name="connsiteY1" fmla="*/ 685 h 685"/>
                <a:gd name="connsiteX2" fmla="*/ 0 w 2743"/>
                <a:gd name="connsiteY2" fmla="*/ 0 h 685"/>
              </a:gdLst>
              <a:ahLst/>
              <a:cxnLst>
                <a:cxn ang="0">
                  <a:pos x="connsiteX0" y="connsiteY0"/>
                </a:cxn>
                <a:cxn ang="0">
                  <a:pos x="connsiteX1" y="connsiteY1"/>
                </a:cxn>
                <a:cxn ang="0">
                  <a:pos x="connsiteX2" y="connsiteY2"/>
                </a:cxn>
              </a:cxnLst>
              <a:rect l="l" t="t" r="r" b="b"/>
              <a:pathLst>
                <a:path w="2743" h="685">
                  <a:moveTo>
                    <a:pt x="0" y="0"/>
                  </a:moveTo>
                  <a:cubicBezTo>
                    <a:pt x="914" y="228"/>
                    <a:pt x="1829" y="457"/>
                    <a:pt x="2743" y="685"/>
                  </a:cubicBezTo>
                  <a:cubicBezTo>
                    <a:pt x="1829" y="457"/>
                    <a:pt x="914" y="228"/>
                    <a:pt x="0" y="0"/>
                  </a:cubicBezTo>
                  <a:close/>
                </a:path>
              </a:pathLst>
            </a:custGeom>
            <a:solidFill>
              <a:srgbClr val="FFFFFF"/>
            </a:solidFill>
            <a:ln w="2286" cap="flat">
              <a:noFill/>
              <a:prstDash val="solid"/>
              <a:miter/>
            </a:ln>
          </p:spPr>
          <p:txBody>
            <a:bodyPr rtlCol="0" anchor="ctr"/>
            <a:lstStyle/>
            <a:p>
              <a:endParaRPr lang="en-US"/>
            </a:p>
          </p:txBody>
        </p:sp>
        <p:sp>
          <p:nvSpPr>
            <p:cNvPr id="30" name="Freeform 89">
              <a:extLst>
                <a:ext uri="{FF2B5EF4-FFF2-40B4-BE49-F238E27FC236}">
                  <a16:creationId xmlns:a16="http://schemas.microsoft.com/office/drawing/2014/main" id="{DD353F41-6CF2-801F-59E9-EF25CE5A64FE}"/>
                </a:ext>
              </a:extLst>
            </p:cNvPr>
            <p:cNvSpPr/>
            <p:nvPr/>
          </p:nvSpPr>
          <p:spPr>
            <a:xfrm>
              <a:off x="8768005" y="6172885"/>
              <a:ext cx="2971" cy="685"/>
            </a:xfrm>
            <a:custGeom>
              <a:avLst/>
              <a:gdLst>
                <a:gd name="connsiteX0" fmla="*/ 0 w 2971"/>
                <a:gd name="connsiteY0" fmla="*/ 0 h 685"/>
                <a:gd name="connsiteX1" fmla="*/ 2972 w 2971"/>
                <a:gd name="connsiteY1" fmla="*/ 686 h 685"/>
                <a:gd name="connsiteX2" fmla="*/ 0 w 2971"/>
                <a:gd name="connsiteY2" fmla="*/ 0 h 685"/>
              </a:gdLst>
              <a:ahLst/>
              <a:cxnLst>
                <a:cxn ang="0">
                  <a:pos x="connsiteX0" y="connsiteY0"/>
                </a:cxn>
                <a:cxn ang="0">
                  <a:pos x="connsiteX1" y="connsiteY1"/>
                </a:cxn>
                <a:cxn ang="0">
                  <a:pos x="connsiteX2" y="connsiteY2"/>
                </a:cxn>
              </a:cxnLst>
              <a:rect l="l" t="t" r="r" b="b"/>
              <a:pathLst>
                <a:path w="2971" h="685">
                  <a:moveTo>
                    <a:pt x="0" y="0"/>
                  </a:moveTo>
                  <a:cubicBezTo>
                    <a:pt x="915" y="228"/>
                    <a:pt x="1829" y="457"/>
                    <a:pt x="2972" y="686"/>
                  </a:cubicBezTo>
                  <a:cubicBezTo>
                    <a:pt x="1829" y="457"/>
                    <a:pt x="915" y="228"/>
                    <a:pt x="0" y="0"/>
                  </a:cubicBezTo>
                  <a:close/>
                </a:path>
              </a:pathLst>
            </a:custGeom>
            <a:solidFill>
              <a:srgbClr val="FFFFFF"/>
            </a:solidFill>
            <a:ln w="2286" cap="flat">
              <a:noFill/>
              <a:prstDash val="solid"/>
              <a:miter/>
            </a:ln>
          </p:spPr>
          <p:txBody>
            <a:bodyPr rtlCol="0" anchor="ctr"/>
            <a:lstStyle/>
            <a:p>
              <a:endParaRPr lang="en-US"/>
            </a:p>
          </p:txBody>
        </p:sp>
        <p:sp>
          <p:nvSpPr>
            <p:cNvPr id="31" name="Freeform 90">
              <a:extLst>
                <a:ext uri="{FF2B5EF4-FFF2-40B4-BE49-F238E27FC236}">
                  <a16:creationId xmlns:a16="http://schemas.microsoft.com/office/drawing/2014/main" id="{C18A2F1B-0B81-AEAB-2977-F6C5627E12A9}"/>
                </a:ext>
              </a:extLst>
            </p:cNvPr>
            <p:cNvSpPr/>
            <p:nvPr/>
          </p:nvSpPr>
          <p:spPr>
            <a:xfrm>
              <a:off x="8771662" y="6173800"/>
              <a:ext cx="2743" cy="685"/>
            </a:xfrm>
            <a:custGeom>
              <a:avLst/>
              <a:gdLst>
                <a:gd name="connsiteX0" fmla="*/ 0 w 2743"/>
                <a:gd name="connsiteY0" fmla="*/ 0 h 685"/>
                <a:gd name="connsiteX1" fmla="*/ 2743 w 2743"/>
                <a:gd name="connsiteY1" fmla="*/ 686 h 685"/>
                <a:gd name="connsiteX2" fmla="*/ 0 w 2743"/>
                <a:gd name="connsiteY2" fmla="*/ 0 h 685"/>
              </a:gdLst>
              <a:ahLst/>
              <a:cxnLst>
                <a:cxn ang="0">
                  <a:pos x="connsiteX0" y="connsiteY0"/>
                </a:cxn>
                <a:cxn ang="0">
                  <a:pos x="connsiteX1" y="connsiteY1"/>
                </a:cxn>
                <a:cxn ang="0">
                  <a:pos x="connsiteX2" y="connsiteY2"/>
                </a:cxn>
              </a:cxnLst>
              <a:rect l="l" t="t" r="r" b="b"/>
              <a:pathLst>
                <a:path w="2743" h="685">
                  <a:moveTo>
                    <a:pt x="0" y="0"/>
                  </a:moveTo>
                  <a:cubicBezTo>
                    <a:pt x="914" y="229"/>
                    <a:pt x="1829" y="457"/>
                    <a:pt x="2743" y="686"/>
                  </a:cubicBezTo>
                  <a:cubicBezTo>
                    <a:pt x="1829" y="457"/>
                    <a:pt x="914" y="229"/>
                    <a:pt x="0" y="0"/>
                  </a:cubicBezTo>
                  <a:close/>
                </a:path>
              </a:pathLst>
            </a:custGeom>
            <a:solidFill>
              <a:srgbClr val="FFFFFF"/>
            </a:solidFill>
            <a:ln w="2286" cap="flat">
              <a:noFill/>
              <a:prstDash val="solid"/>
              <a:miter/>
            </a:ln>
          </p:spPr>
          <p:txBody>
            <a:bodyPr rtlCol="0" anchor="ctr"/>
            <a:lstStyle/>
            <a:p>
              <a:endParaRPr lang="en-US"/>
            </a:p>
          </p:txBody>
        </p:sp>
        <p:sp>
          <p:nvSpPr>
            <p:cNvPr id="32" name="Freeform 91">
              <a:extLst>
                <a:ext uri="{FF2B5EF4-FFF2-40B4-BE49-F238E27FC236}">
                  <a16:creationId xmlns:a16="http://schemas.microsoft.com/office/drawing/2014/main" id="{FD15AF19-966C-E66C-355B-2D40FAE78147}"/>
                </a:ext>
              </a:extLst>
            </p:cNvPr>
            <p:cNvSpPr/>
            <p:nvPr/>
          </p:nvSpPr>
          <p:spPr>
            <a:xfrm>
              <a:off x="8544891" y="6428232"/>
              <a:ext cx="3429" cy="11887"/>
            </a:xfrm>
            <a:custGeom>
              <a:avLst/>
              <a:gdLst>
                <a:gd name="connsiteX0" fmla="*/ 3429 w 3429"/>
                <a:gd name="connsiteY0" fmla="*/ 11887 h 11887"/>
                <a:gd name="connsiteX1" fmla="*/ 0 w 3429"/>
                <a:gd name="connsiteY1" fmla="*/ 0 h 11887"/>
                <a:gd name="connsiteX2" fmla="*/ 3429 w 3429"/>
                <a:gd name="connsiteY2" fmla="*/ 11887 h 11887"/>
              </a:gdLst>
              <a:ahLst/>
              <a:cxnLst>
                <a:cxn ang="0">
                  <a:pos x="connsiteX0" y="connsiteY0"/>
                </a:cxn>
                <a:cxn ang="0">
                  <a:pos x="connsiteX1" y="connsiteY1"/>
                </a:cxn>
                <a:cxn ang="0">
                  <a:pos x="connsiteX2" y="connsiteY2"/>
                </a:cxn>
              </a:cxnLst>
              <a:rect l="l" t="t" r="r" b="b"/>
              <a:pathLst>
                <a:path w="3429" h="11887">
                  <a:moveTo>
                    <a:pt x="3429" y="11887"/>
                  </a:moveTo>
                  <a:cubicBezTo>
                    <a:pt x="2286" y="8001"/>
                    <a:pt x="1143" y="3886"/>
                    <a:pt x="0" y="0"/>
                  </a:cubicBezTo>
                  <a:cubicBezTo>
                    <a:pt x="1143" y="3886"/>
                    <a:pt x="2286" y="7772"/>
                    <a:pt x="3429" y="11887"/>
                  </a:cubicBezTo>
                  <a:close/>
                </a:path>
              </a:pathLst>
            </a:custGeom>
            <a:solidFill>
              <a:srgbClr val="FFFFFF"/>
            </a:solidFill>
            <a:ln w="2286" cap="flat">
              <a:noFill/>
              <a:prstDash val="solid"/>
              <a:miter/>
            </a:ln>
          </p:spPr>
          <p:txBody>
            <a:bodyPr rtlCol="0" anchor="ctr"/>
            <a:lstStyle/>
            <a:p>
              <a:endParaRPr lang="en-US"/>
            </a:p>
          </p:txBody>
        </p:sp>
        <p:sp>
          <p:nvSpPr>
            <p:cNvPr id="33" name="Freeform 92">
              <a:extLst>
                <a:ext uri="{FF2B5EF4-FFF2-40B4-BE49-F238E27FC236}">
                  <a16:creationId xmlns:a16="http://schemas.microsoft.com/office/drawing/2014/main" id="{508C8694-2AD4-9DBC-663E-6752CEADC7AA}"/>
                </a:ext>
              </a:extLst>
            </p:cNvPr>
            <p:cNvSpPr/>
            <p:nvPr/>
          </p:nvSpPr>
          <p:spPr>
            <a:xfrm>
              <a:off x="8781721" y="6176543"/>
              <a:ext cx="5943" cy="1600"/>
            </a:xfrm>
            <a:custGeom>
              <a:avLst/>
              <a:gdLst>
                <a:gd name="connsiteX0" fmla="*/ 0 w 5943"/>
                <a:gd name="connsiteY0" fmla="*/ 0 h 1600"/>
                <a:gd name="connsiteX1" fmla="*/ 5944 w 5943"/>
                <a:gd name="connsiteY1" fmla="*/ 1601 h 1600"/>
                <a:gd name="connsiteX2" fmla="*/ 0 w 5943"/>
                <a:gd name="connsiteY2" fmla="*/ 0 h 1600"/>
              </a:gdLst>
              <a:ahLst/>
              <a:cxnLst>
                <a:cxn ang="0">
                  <a:pos x="connsiteX0" y="connsiteY0"/>
                </a:cxn>
                <a:cxn ang="0">
                  <a:pos x="connsiteX1" y="connsiteY1"/>
                </a:cxn>
                <a:cxn ang="0">
                  <a:pos x="connsiteX2" y="connsiteY2"/>
                </a:cxn>
              </a:cxnLst>
              <a:rect l="l" t="t" r="r" b="b"/>
              <a:pathLst>
                <a:path w="5943" h="1600">
                  <a:moveTo>
                    <a:pt x="0" y="0"/>
                  </a:moveTo>
                  <a:cubicBezTo>
                    <a:pt x="2058" y="458"/>
                    <a:pt x="4115" y="1143"/>
                    <a:pt x="5944" y="1601"/>
                  </a:cubicBezTo>
                  <a:cubicBezTo>
                    <a:pt x="4115" y="915"/>
                    <a:pt x="2058" y="458"/>
                    <a:pt x="0" y="0"/>
                  </a:cubicBezTo>
                  <a:close/>
                </a:path>
              </a:pathLst>
            </a:custGeom>
            <a:solidFill>
              <a:srgbClr val="FFFFFF"/>
            </a:solidFill>
            <a:ln w="2286" cap="flat">
              <a:noFill/>
              <a:prstDash val="solid"/>
              <a:miter/>
            </a:ln>
          </p:spPr>
          <p:txBody>
            <a:bodyPr rtlCol="0" anchor="ctr"/>
            <a:lstStyle/>
            <a:p>
              <a:endParaRPr lang="en-US"/>
            </a:p>
          </p:txBody>
        </p:sp>
        <p:sp>
          <p:nvSpPr>
            <p:cNvPr id="34" name="Freeform 93">
              <a:extLst>
                <a:ext uri="{FF2B5EF4-FFF2-40B4-BE49-F238E27FC236}">
                  <a16:creationId xmlns:a16="http://schemas.microsoft.com/office/drawing/2014/main" id="{6461D8D2-091A-40F1-8197-2D8D8889EE04}"/>
                </a:ext>
              </a:extLst>
            </p:cNvPr>
            <p:cNvSpPr/>
            <p:nvPr/>
          </p:nvSpPr>
          <p:spPr>
            <a:xfrm>
              <a:off x="8778520" y="6175629"/>
              <a:ext cx="2743" cy="685"/>
            </a:xfrm>
            <a:custGeom>
              <a:avLst/>
              <a:gdLst>
                <a:gd name="connsiteX0" fmla="*/ 0 w 2743"/>
                <a:gd name="connsiteY0" fmla="*/ 0 h 685"/>
                <a:gd name="connsiteX1" fmla="*/ 2743 w 2743"/>
                <a:gd name="connsiteY1" fmla="*/ 686 h 685"/>
                <a:gd name="connsiteX2" fmla="*/ 0 w 2743"/>
                <a:gd name="connsiteY2" fmla="*/ 0 h 685"/>
              </a:gdLst>
              <a:ahLst/>
              <a:cxnLst>
                <a:cxn ang="0">
                  <a:pos x="connsiteX0" y="connsiteY0"/>
                </a:cxn>
                <a:cxn ang="0">
                  <a:pos x="connsiteX1" y="connsiteY1"/>
                </a:cxn>
                <a:cxn ang="0">
                  <a:pos x="connsiteX2" y="connsiteY2"/>
                </a:cxn>
              </a:cxnLst>
              <a:rect l="l" t="t" r="r" b="b"/>
              <a:pathLst>
                <a:path w="2743" h="685">
                  <a:moveTo>
                    <a:pt x="0" y="0"/>
                  </a:moveTo>
                  <a:cubicBezTo>
                    <a:pt x="914" y="229"/>
                    <a:pt x="1829" y="457"/>
                    <a:pt x="2743" y="686"/>
                  </a:cubicBezTo>
                  <a:cubicBezTo>
                    <a:pt x="1829" y="457"/>
                    <a:pt x="914" y="229"/>
                    <a:pt x="0" y="0"/>
                  </a:cubicBezTo>
                  <a:close/>
                </a:path>
              </a:pathLst>
            </a:custGeom>
            <a:solidFill>
              <a:srgbClr val="FFFFFF"/>
            </a:solidFill>
            <a:ln w="2286" cap="flat">
              <a:noFill/>
              <a:prstDash val="solid"/>
              <a:miter/>
            </a:ln>
          </p:spPr>
          <p:txBody>
            <a:bodyPr rtlCol="0" anchor="ctr"/>
            <a:lstStyle/>
            <a:p>
              <a:endParaRPr lang="en-US"/>
            </a:p>
          </p:txBody>
        </p:sp>
        <p:sp>
          <p:nvSpPr>
            <p:cNvPr id="35" name="Freeform 94">
              <a:extLst>
                <a:ext uri="{FF2B5EF4-FFF2-40B4-BE49-F238E27FC236}">
                  <a16:creationId xmlns:a16="http://schemas.microsoft.com/office/drawing/2014/main" id="{9552AA81-DC3C-5AF2-1B81-9FD88981DBA8}"/>
                </a:ext>
              </a:extLst>
            </p:cNvPr>
            <p:cNvSpPr/>
            <p:nvPr/>
          </p:nvSpPr>
          <p:spPr>
            <a:xfrm>
              <a:off x="8534147" y="6386855"/>
              <a:ext cx="3200" cy="13258"/>
            </a:xfrm>
            <a:custGeom>
              <a:avLst/>
              <a:gdLst>
                <a:gd name="connsiteX0" fmla="*/ 3201 w 3200"/>
                <a:gd name="connsiteY0" fmla="*/ 13259 h 13258"/>
                <a:gd name="connsiteX1" fmla="*/ 0 w 3200"/>
                <a:gd name="connsiteY1" fmla="*/ 0 h 13258"/>
                <a:gd name="connsiteX2" fmla="*/ 3201 w 3200"/>
                <a:gd name="connsiteY2" fmla="*/ 13259 h 13258"/>
              </a:gdLst>
              <a:ahLst/>
              <a:cxnLst>
                <a:cxn ang="0">
                  <a:pos x="connsiteX0" y="connsiteY0"/>
                </a:cxn>
                <a:cxn ang="0">
                  <a:pos x="connsiteX1" y="connsiteY1"/>
                </a:cxn>
                <a:cxn ang="0">
                  <a:pos x="connsiteX2" y="connsiteY2"/>
                </a:cxn>
              </a:cxnLst>
              <a:rect l="l" t="t" r="r" b="b"/>
              <a:pathLst>
                <a:path w="3200" h="13258">
                  <a:moveTo>
                    <a:pt x="3201" y="13259"/>
                  </a:moveTo>
                  <a:cubicBezTo>
                    <a:pt x="2058" y="8916"/>
                    <a:pt x="1143" y="4344"/>
                    <a:pt x="0" y="0"/>
                  </a:cubicBezTo>
                  <a:cubicBezTo>
                    <a:pt x="1143" y="4572"/>
                    <a:pt x="2286" y="8916"/>
                    <a:pt x="3201" y="13259"/>
                  </a:cubicBezTo>
                  <a:close/>
                </a:path>
              </a:pathLst>
            </a:custGeom>
            <a:solidFill>
              <a:srgbClr val="FFFFFF"/>
            </a:solidFill>
            <a:ln w="2286" cap="flat">
              <a:noFill/>
              <a:prstDash val="solid"/>
              <a:miter/>
            </a:ln>
          </p:spPr>
          <p:txBody>
            <a:bodyPr rtlCol="0" anchor="ctr"/>
            <a:lstStyle/>
            <a:p>
              <a:endParaRPr lang="en-US"/>
            </a:p>
          </p:txBody>
        </p:sp>
        <p:sp>
          <p:nvSpPr>
            <p:cNvPr id="36" name="Freeform 95">
              <a:extLst>
                <a:ext uri="{FF2B5EF4-FFF2-40B4-BE49-F238E27FC236}">
                  <a16:creationId xmlns:a16="http://schemas.microsoft.com/office/drawing/2014/main" id="{0FE9F7DE-680D-0A4C-D973-FE6691586257}"/>
                </a:ext>
              </a:extLst>
            </p:cNvPr>
            <p:cNvSpPr/>
            <p:nvPr/>
          </p:nvSpPr>
          <p:spPr>
            <a:xfrm>
              <a:off x="8906308" y="5853531"/>
              <a:ext cx="3657" cy="4800"/>
            </a:xfrm>
            <a:custGeom>
              <a:avLst/>
              <a:gdLst>
                <a:gd name="connsiteX0" fmla="*/ 0 w 3657"/>
                <a:gd name="connsiteY0" fmla="*/ 0 h 4800"/>
                <a:gd name="connsiteX1" fmla="*/ 3658 w 3657"/>
                <a:gd name="connsiteY1" fmla="*/ 4800 h 4800"/>
                <a:gd name="connsiteX2" fmla="*/ 0 w 3657"/>
                <a:gd name="connsiteY2" fmla="*/ 0 h 4800"/>
              </a:gdLst>
              <a:ahLst/>
              <a:cxnLst>
                <a:cxn ang="0">
                  <a:pos x="connsiteX0" y="connsiteY0"/>
                </a:cxn>
                <a:cxn ang="0">
                  <a:pos x="connsiteX1" y="connsiteY1"/>
                </a:cxn>
                <a:cxn ang="0">
                  <a:pos x="connsiteX2" y="connsiteY2"/>
                </a:cxn>
              </a:cxnLst>
              <a:rect l="l" t="t" r="r" b="b"/>
              <a:pathLst>
                <a:path w="3657" h="4800">
                  <a:moveTo>
                    <a:pt x="0" y="0"/>
                  </a:moveTo>
                  <a:cubicBezTo>
                    <a:pt x="1143" y="1600"/>
                    <a:pt x="2515" y="3200"/>
                    <a:pt x="3658" y="4800"/>
                  </a:cubicBezTo>
                  <a:cubicBezTo>
                    <a:pt x="2515" y="3200"/>
                    <a:pt x="1372" y="1600"/>
                    <a:pt x="0" y="0"/>
                  </a:cubicBezTo>
                  <a:close/>
                </a:path>
              </a:pathLst>
            </a:custGeom>
            <a:solidFill>
              <a:srgbClr val="FFFFFF"/>
            </a:solidFill>
            <a:ln w="2286" cap="flat">
              <a:noFill/>
              <a:prstDash val="solid"/>
              <a:miter/>
            </a:ln>
          </p:spPr>
          <p:txBody>
            <a:bodyPr rtlCol="0" anchor="ctr"/>
            <a:lstStyle/>
            <a:p>
              <a:endParaRPr lang="en-US"/>
            </a:p>
          </p:txBody>
        </p:sp>
        <p:sp>
          <p:nvSpPr>
            <p:cNvPr id="37" name="Freeform 96">
              <a:extLst>
                <a:ext uri="{FF2B5EF4-FFF2-40B4-BE49-F238E27FC236}">
                  <a16:creationId xmlns:a16="http://schemas.microsoft.com/office/drawing/2014/main" id="{27E94EE0-51F8-C9A0-15A5-D5EFF8C3BF35}"/>
                </a:ext>
              </a:extLst>
            </p:cNvPr>
            <p:cNvSpPr/>
            <p:nvPr/>
          </p:nvSpPr>
          <p:spPr>
            <a:xfrm>
              <a:off x="8669478" y="6093790"/>
              <a:ext cx="2286" cy="685"/>
            </a:xfrm>
            <a:custGeom>
              <a:avLst/>
              <a:gdLst>
                <a:gd name="connsiteX0" fmla="*/ 2286 w 2286"/>
                <a:gd name="connsiteY0" fmla="*/ 686 h 685"/>
                <a:gd name="connsiteX1" fmla="*/ 0 w 2286"/>
                <a:gd name="connsiteY1" fmla="*/ 0 h 685"/>
                <a:gd name="connsiteX2" fmla="*/ 2286 w 2286"/>
                <a:gd name="connsiteY2" fmla="*/ 686 h 685"/>
              </a:gdLst>
              <a:ahLst/>
              <a:cxnLst>
                <a:cxn ang="0">
                  <a:pos x="connsiteX0" y="connsiteY0"/>
                </a:cxn>
                <a:cxn ang="0">
                  <a:pos x="connsiteX1" y="connsiteY1"/>
                </a:cxn>
                <a:cxn ang="0">
                  <a:pos x="connsiteX2" y="connsiteY2"/>
                </a:cxn>
              </a:cxnLst>
              <a:rect l="l" t="t" r="r" b="b"/>
              <a:pathLst>
                <a:path w="2286" h="685">
                  <a:moveTo>
                    <a:pt x="2286" y="686"/>
                  </a:moveTo>
                  <a:cubicBezTo>
                    <a:pt x="1371" y="457"/>
                    <a:pt x="685" y="229"/>
                    <a:pt x="0" y="0"/>
                  </a:cubicBezTo>
                  <a:cubicBezTo>
                    <a:pt x="685" y="229"/>
                    <a:pt x="1371" y="457"/>
                    <a:pt x="2286" y="686"/>
                  </a:cubicBezTo>
                  <a:close/>
                </a:path>
              </a:pathLst>
            </a:custGeom>
            <a:solidFill>
              <a:srgbClr val="FFFFFF"/>
            </a:solidFill>
            <a:ln w="2286" cap="flat">
              <a:noFill/>
              <a:prstDash val="solid"/>
              <a:miter/>
            </a:ln>
          </p:spPr>
          <p:txBody>
            <a:bodyPr rtlCol="0" anchor="ctr"/>
            <a:lstStyle/>
            <a:p>
              <a:endParaRPr lang="en-US"/>
            </a:p>
          </p:txBody>
        </p:sp>
        <p:sp>
          <p:nvSpPr>
            <p:cNvPr id="38" name="Freeform 97">
              <a:extLst>
                <a:ext uri="{FF2B5EF4-FFF2-40B4-BE49-F238E27FC236}">
                  <a16:creationId xmlns:a16="http://schemas.microsoft.com/office/drawing/2014/main" id="{1F17F602-7CC0-0C5A-21FD-DC487AF2ED41}"/>
                </a:ext>
              </a:extLst>
            </p:cNvPr>
            <p:cNvSpPr/>
            <p:nvPr/>
          </p:nvSpPr>
          <p:spPr>
            <a:xfrm>
              <a:off x="8672221" y="6094476"/>
              <a:ext cx="2743" cy="685"/>
            </a:xfrm>
            <a:custGeom>
              <a:avLst/>
              <a:gdLst>
                <a:gd name="connsiteX0" fmla="*/ 2743 w 2743"/>
                <a:gd name="connsiteY0" fmla="*/ 686 h 685"/>
                <a:gd name="connsiteX1" fmla="*/ 0 w 2743"/>
                <a:gd name="connsiteY1" fmla="*/ 0 h 685"/>
                <a:gd name="connsiteX2" fmla="*/ 2743 w 2743"/>
                <a:gd name="connsiteY2" fmla="*/ 686 h 685"/>
              </a:gdLst>
              <a:ahLst/>
              <a:cxnLst>
                <a:cxn ang="0">
                  <a:pos x="connsiteX0" y="connsiteY0"/>
                </a:cxn>
                <a:cxn ang="0">
                  <a:pos x="connsiteX1" y="connsiteY1"/>
                </a:cxn>
                <a:cxn ang="0">
                  <a:pos x="connsiteX2" y="connsiteY2"/>
                </a:cxn>
              </a:cxnLst>
              <a:rect l="l" t="t" r="r" b="b"/>
              <a:pathLst>
                <a:path w="2743" h="685">
                  <a:moveTo>
                    <a:pt x="2743" y="686"/>
                  </a:moveTo>
                  <a:cubicBezTo>
                    <a:pt x="1829" y="457"/>
                    <a:pt x="914" y="229"/>
                    <a:pt x="0" y="0"/>
                  </a:cubicBezTo>
                  <a:cubicBezTo>
                    <a:pt x="914" y="229"/>
                    <a:pt x="1600" y="457"/>
                    <a:pt x="2743" y="686"/>
                  </a:cubicBezTo>
                  <a:close/>
                </a:path>
              </a:pathLst>
            </a:custGeom>
            <a:solidFill>
              <a:srgbClr val="FFFFFF"/>
            </a:solidFill>
            <a:ln w="2286" cap="flat">
              <a:noFill/>
              <a:prstDash val="solid"/>
              <a:miter/>
            </a:ln>
          </p:spPr>
          <p:txBody>
            <a:bodyPr rtlCol="0" anchor="ctr"/>
            <a:lstStyle/>
            <a:p>
              <a:endParaRPr lang="en-US"/>
            </a:p>
          </p:txBody>
        </p:sp>
        <p:sp>
          <p:nvSpPr>
            <p:cNvPr id="39" name="Freeform 98">
              <a:extLst>
                <a:ext uri="{FF2B5EF4-FFF2-40B4-BE49-F238E27FC236}">
                  <a16:creationId xmlns:a16="http://schemas.microsoft.com/office/drawing/2014/main" id="{EC0E894A-F03C-C6D9-6794-E02ACE572EB1}"/>
                </a:ext>
              </a:extLst>
            </p:cNvPr>
            <p:cNvSpPr/>
            <p:nvPr/>
          </p:nvSpPr>
          <p:spPr>
            <a:xfrm>
              <a:off x="8919109" y="5871362"/>
              <a:ext cx="3200" cy="5029"/>
            </a:xfrm>
            <a:custGeom>
              <a:avLst/>
              <a:gdLst>
                <a:gd name="connsiteX0" fmla="*/ 0 w 3200"/>
                <a:gd name="connsiteY0" fmla="*/ 0 h 5029"/>
                <a:gd name="connsiteX1" fmla="*/ 3200 w 3200"/>
                <a:gd name="connsiteY1" fmla="*/ 5030 h 5029"/>
                <a:gd name="connsiteX2" fmla="*/ 0 w 3200"/>
                <a:gd name="connsiteY2" fmla="*/ 0 h 5029"/>
              </a:gdLst>
              <a:ahLst/>
              <a:cxnLst>
                <a:cxn ang="0">
                  <a:pos x="connsiteX0" y="connsiteY0"/>
                </a:cxn>
                <a:cxn ang="0">
                  <a:pos x="connsiteX1" y="connsiteY1"/>
                </a:cxn>
                <a:cxn ang="0">
                  <a:pos x="connsiteX2" y="connsiteY2"/>
                </a:cxn>
              </a:cxnLst>
              <a:rect l="l" t="t" r="r" b="b"/>
              <a:pathLst>
                <a:path w="3200" h="5029">
                  <a:moveTo>
                    <a:pt x="0" y="0"/>
                  </a:moveTo>
                  <a:cubicBezTo>
                    <a:pt x="1143" y="1601"/>
                    <a:pt x="2057" y="3201"/>
                    <a:pt x="3200" y="5030"/>
                  </a:cubicBezTo>
                  <a:cubicBezTo>
                    <a:pt x="2286" y="3201"/>
                    <a:pt x="1143" y="1601"/>
                    <a:pt x="0" y="0"/>
                  </a:cubicBezTo>
                  <a:close/>
                </a:path>
              </a:pathLst>
            </a:custGeom>
            <a:solidFill>
              <a:srgbClr val="FFFFFF"/>
            </a:solidFill>
            <a:ln w="2286" cap="flat">
              <a:noFill/>
              <a:prstDash val="solid"/>
              <a:miter/>
            </a:ln>
          </p:spPr>
          <p:txBody>
            <a:bodyPr rtlCol="0" anchor="ctr"/>
            <a:lstStyle/>
            <a:p>
              <a:endParaRPr lang="en-US"/>
            </a:p>
          </p:txBody>
        </p:sp>
        <p:sp>
          <p:nvSpPr>
            <p:cNvPr id="40" name="Freeform 99">
              <a:extLst>
                <a:ext uri="{FF2B5EF4-FFF2-40B4-BE49-F238E27FC236}">
                  <a16:creationId xmlns:a16="http://schemas.microsoft.com/office/drawing/2014/main" id="{9E438FF3-5C95-293C-E608-1C42FAC62C6C}"/>
                </a:ext>
              </a:extLst>
            </p:cNvPr>
            <p:cNvSpPr/>
            <p:nvPr/>
          </p:nvSpPr>
          <p:spPr>
            <a:xfrm>
              <a:off x="8910423" y="5859018"/>
              <a:ext cx="3886" cy="5486"/>
            </a:xfrm>
            <a:custGeom>
              <a:avLst/>
              <a:gdLst>
                <a:gd name="connsiteX0" fmla="*/ 0 w 3886"/>
                <a:gd name="connsiteY0" fmla="*/ 0 h 5486"/>
                <a:gd name="connsiteX1" fmla="*/ 3886 w 3886"/>
                <a:gd name="connsiteY1" fmla="*/ 5486 h 5486"/>
                <a:gd name="connsiteX2" fmla="*/ 0 w 3886"/>
                <a:gd name="connsiteY2" fmla="*/ 0 h 5486"/>
              </a:gdLst>
              <a:ahLst/>
              <a:cxnLst>
                <a:cxn ang="0">
                  <a:pos x="connsiteX0" y="connsiteY0"/>
                </a:cxn>
                <a:cxn ang="0">
                  <a:pos x="connsiteX1" y="connsiteY1"/>
                </a:cxn>
                <a:cxn ang="0">
                  <a:pos x="connsiteX2" y="connsiteY2"/>
                </a:cxn>
              </a:cxnLst>
              <a:rect l="l" t="t" r="r" b="b"/>
              <a:pathLst>
                <a:path w="3886" h="5486">
                  <a:moveTo>
                    <a:pt x="0" y="0"/>
                  </a:moveTo>
                  <a:cubicBezTo>
                    <a:pt x="1372" y="1829"/>
                    <a:pt x="2743" y="3658"/>
                    <a:pt x="3886" y="5486"/>
                  </a:cubicBezTo>
                  <a:cubicBezTo>
                    <a:pt x="2743" y="3429"/>
                    <a:pt x="1372" y="1600"/>
                    <a:pt x="0" y="0"/>
                  </a:cubicBezTo>
                  <a:close/>
                </a:path>
              </a:pathLst>
            </a:custGeom>
            <a:solidFill>
              <a:srgbClr val="FFFFFF"/>
            </a:solidFill>
            <a:ln w="2286" cap="flat">
              <a:noFill/>
              <a:prstDash val="solid"/>
              <a:miter/>
            </a:ln>
          </p:spPr>
          <p:txBody>
            <a:bodyPr rtlCol="0" anchor="ctr"/>
            <a:lstStyle/>
            <a:p>
              <a:endParaRPr lang="en-US"/>
            </a:p>
          </p:txBody>
        </p:sp>
        <p:sp>
          <p:nvSpPr>
            <p:cNvPr id="41" name="Freeform 100">
              <a:extLst>
                <a:ext uri="{FF2B5EF4-FFF2-40B4-BE49-F238E27FC236}">
                  <a16:creationId xmlns:a16="http://schemas.microsoft.com/office/drawing/2014/main" id="{E052B451-2553-D87E-DD03-CBDC0BDC0D69}"/>
                </a:ext>
              </a:extLst>
            </p:cNvPr>
            <p:cNvSpPr/>
            <p:nvPr/>
          </p:nvSpPr>
          <p:spPr>
            <a:xfrm>
              <a:off x="8922767" y="5876848"/>
              <a:ext cx="3429" cy="5486"/>
            </a:xfrm>
            <a:custGeom>
              <a:avLst/>
              <a:gdLst>
                <a:gd name="connsiteX0" fmla="*/ 0 w 3429"/>
                <a:gd name="connsiteY0" fmla="*/ 0 h 5486"/>
                <a:gd name="connsiteX1" fmla="*/ 3429 w 3429"/>
                <a:gd name="connsiteY1" fmla="*/ 5486 h 5486"/>
                <a:gd name="connsiteX2" fmla="*/ 0 w 3429"/>
                <a:gd name="connsiteY2" fmla="*/ 0 h 5486"/>
              </a:gdLst>
              <a:ahLst/>
              <a:cxnLst>
                <a:cxn ang="0">
                  <a:pos x="connsiteX0" y="connsiteY0"/>
                </a:cxn>
                <a:cxn ang="0">
                  <a:pos x="connsiteX1" y="connsiteY1"/>
                </a:cxn>
                <a:cxn ang="0">
                  <a:pos x="connsiteX2" y="connsiteY2"/>
                </a:cxn>
              </a:cxnLst>
              <a:rect l="l" t="t" r="r" b="b"/>
              <a:pathLst>
                <a:path w="3429" h="5486">
                  <a:moveTo>
                    <a:pt x="0" y="0"/>
                  </a:moveTo>
                  <a:cubicBezTo>
                    <a:pt x="1143" y="1829"/>
                    <a:pt x="2286" y="3657"/>
                    <a:pt x="3429" y="5486"/>
                  </a:cubicBezTo>
                  <a:cubicBezTo>
                    <a:pt x="2286" y="3657"/>
                    <a:pt x="1143" y="1829"/>
                    <a:pt x="0" y="0"/>
                  </a:cubicBezTo>
                  <a:close/>
                </a:path>
              </a:pathLst>
            </a:custGeom>
            <a:solidFill>
              <a:srgbClr val="FFFFFF"/>
            </a:solidFill>
            <a:ln w="2286" cap="flat">
              <a:noFill/>
              <a:prstDash val="solid"/>
              <a:miter/>
            </a:ln>
          </p:spPr>
          <p:txBody>
            <a:bodyPr rtlCol="0" anchor="ctr"/>
            <a:lstStyle/>
            <a:p>
              <a:endParaRPr lang="en-US"/>
            </a:p>
          </p:txBody>
        </p:sp>
        <p:sp>
          <p:nvSpPr>
            <p:cNvPr id="42" name="Freeform 101">
              <a:extLst>
                <a:ext uri="{FF2B5EF4-FFF2-40B4-BE49-F238E27FC236}">
                  <a16:creationId xmlns:a16="http://schemas.microsoft.com/office/drawing/2014/main" id="{2B38A50B-4D47-248E-FB4F-53CA3A6CFDA2}"/>
                </a:ext>
              </a:extLst>
            </p:cNvPr>
            <p:cNvSpPr/>
            <p:nvPr/>
          </p:nvSpPr>
          <p:spPr>
            <a:xfrm>
              <a:off x="8915223" y="5865418"/>
              <a:ext cx="2971" cy="4343"/>
            </a:xfrm>
            <a:custGeom>
              <a:avLst/>
              <a:gdLst>
                <a:gd name="connsiteX0" fmla="*/ 0 w 2971"/>
                <a:gd name="connsiteY0" fmla="*/ 0 h 4343"/>
                <a:gd name="connsiteX1" fmla="*/ 2971 w 2971"/>
                <a:gd name="connsiteY1" fmla="*/ 4343 h 4343"/>
                <a:gd name="connsiteX2" fmla="*/ 0 w 2971"/>
                <a:gd name="connsiteY2" fmla="*/ 0 h 4343"/>
              </a:gdLst>
              <a:ahLst/>
              <a:cxnLst>
                <a:cxn ang="0">
                  <a:pos x="connsiteX0" y="connsiteY0"/>
                </a:cxn>
                <a:cxn ang="0">
                  <a:pos x="connsiteX1" y="connsiteY1"/>
                </a:cxn>
                <a:cxn ang="0">
                  <a:pos x="connsiteX2" y="connsiteY2"/>
                </a:cxn>
              </a:cxnLst>
              <a:rect l="l" t="t" r="r" b="b"/>
              <a:pathLst>
                <a:path w="2971" h="4343">
                  <a:moveTo>
                    <a:pt x="0" y="0"/>
                  </a:moveTo>
                  <a:cubicBezTo>
                    <a:pt x="1143" y="1371"/>
                    <a:pt x="2057" y="2972"/>
                    <a:pt x="2971" y="4343"/>
                  </a:cubicBezTo>
                  <a:cubicBezTo>
                    <a:pt x="2057" y="2972"/>
                    <a:pt x="914" y="1371"/>
                    <a:pt x="0" y="0"/>
                  </a:cubicBezTo>
                  <a:close/>
                </a:path>
              </a:pathLst>
            </a:custGeom>
            <a:solidFill>
              <a:srgbClr val="FFFFFF"/>
            </a:solidFill>
            <a:ln w="2286" cap="flat">
              <a:noFill/>
              <a:prstDash val="solid"/>
              <a:miter/>
            </a:ln>
          </p:spPr>
          <p:txBody>
            <a:bodyPr rtlCol="0" anchor="ctr"/>
            <a:lstStyle/>
            <a:p>
              <a:endParaRPr lang="en-US"/>
            </a:p>
          </p:txBody>
        </p:sp>
        <p:sp>
          <p:nvSpPr>
            <p:cNvPr id="43" name="Freeform 102">
              <a:extLst>
                <a:ext uri="{FF2B5EF4-FFF2-40B4-BE49-F238E27FC236}">
                  <a16:creationId xmlns:a16="http://schemas.microsoft.com/office/drawing/2014/main" id="{92E97EF2-6ADD-6A8C-0E6C-26E76C16D14D}"/>
                </a:ext>
              </a:extLst>
            </p:cNvPr>
            <p:cNvSpPr/>
            <p:nvPr/>
          </p:nvSpPr>
          <p:spPr>
            <a:xfrm>
              <a:off x="8662849" y="6091732"/>
              <a:ext cx="1828" cy="685"/>
            </a:xfrm>
            <a:custGeom>
              <a:avLst/>
              <a:gdLst>
                <a:gd name="connsiteX0" fmla="*/ 1829 w 1828"/>
                <a:gd name="connsiteY0" fmla="*/ 686 h 685"/>
                <a:gd name="connsiteX1" fmla="*/ 0 w 1828"/>
                <a:gd name="connsiteY1" fmla="*/ 0 h 685"/>
                <a:gd name="connsiteX2" fmla="*/ 1829 w 1828"/>
                <a:gd name="connsiteY2" fmla="*/ 686 h 685"/>
              </a:gdLst>
              <a:ahLst/>
              <a:cxnLst>
                <a:cxn ang="0">
                  <a:pos x="connsiteX0" y="connsiteY0"/>
                </a:cxn>
                <a:cxn ang="0">
                  <a:pos x="connsiteX1" y="connsiteY1"/>
                </a:cxn>
                <a:cxn ang="0">
                  <a:pos x="connsiteX2" y="connsiteY2"/>
                </a:cxn>
              </a:cxnLst>
              <a:rect l="l" t="t" r="r" b="b"/>
              <a:pathLst>
                <a:path w="1828" h="685">
                  <a:moveTo>
                    <a:pt x="1829" y="686"/>
                  </a:moveTo>
                  <a:cubicBezTo>
                    <a:pt x="1143" y="457"/>
                    <a:pt x="686" y="228"/>
                    <a:pt x="0" y="0"/>
                  </a:cubicBezTo>
                  <a:cubicBezTo>
                    <a:pt x="457" y="228"/>
                    <a:pt x="1143" y="457"/>
                    <a:pt x="1829" y="686"/>
                  </a:cubicBezTo>
                  <a:close/>
                </a:path>
              </a:pathLst>
            </a:custGeom>
            <a:solidFill>
              <a:srgbClr val="FFFFFF"/>
            </a:solidFill>
            <a:ln w="2286" cap="flat">
              <a:noFill/>
              <a:prstDash val="solid"/>
              <a:miter/>
            </a:ln>
          </p:spPr>
          <p:txBody>
            <a:bodyPr rtlCol="0" anchor="ctr"/>
            <a:lstStyle/>
            <a:p>
              <a:endParaRPr lang="en-US"/>
            </a:p>
          </p:txBody>
        </p:sp>
        <p:sp>
          <p:nvSpPr>
            <p:cNvPr id="44" name="Freeform 103">
              <a:extLst>
                <a:ext uri="{FF2B5EF4-FFF2-40B4-BE49-F238E27FC236}">
                  <a16:creationId xmlns:a16="http://schemas.microsoft.com/office/drawing/2014/main" id="{89B9A596-EBD3-7439-A331-459DC95A4BD8}"/>
                </a:ext>
              </a:extLst>
            </p:cNvPr>
            <p:cNvSpPr/>
            <p:nvPr/>
          </p:nvSpPr>
          <p:spPr>
            <a:xfrm>
              <a:off x="8664678" y="6092418"/>
              <a:ext cx="2057" cy="685"/>
            </a:xfrm>
            <a:custGeom>
              <a:avLst/>
              <a:gdLst>
                <a:gd name="connsiteX0" fmla="*/ 2057 w 2057"/>
                <a:gd name="connsiteY0" fmla="*/ 685 h 685"/>
                <a:gd name="connsiteX1" fmla="*/ 0 w 2057"/>
                <a:gd name="connsiteY1" fmla="*/ 0 h 685"/>
                <a:gd name="connsiteX2" fmla="*/ 2057 w 2057"/>
                <a:gd name="connsiteY2" fmla="*/ 685 h 685"/>
              </a:gdLst>
              <a:ahLst/>
              <a:cxnLst>
                <a:cxn ang="0">
                  <a:pos x="connsiteX0" y="connsiteY0"/>
                </a:cxn>
                <a:cxn ang="0">
                  <a:pos x="connsiteX1" y="connsiteY1"/>
                </a:cxn>
                <a:cxn ang="0">
                  <a:pos x="connsiteX2" y="connsiteY2"/>
                </a:cxn>
              </a:cxnLst>
              <a:rect l="l" t="t" r="r" b="b"/>
              <a:pathLst>
                <a:path w="2057" h="685">
                  <a:moveTo>
                    <a:pt x="2057" y="685"/>
                  </a:moveTo>
                  <a:cubicBezTo>
                    <a:pt x="1372" y="457"/>
                    <a:pt x="686" y="228"/>
                    <a:pt x="0" y="0"/>
                  </a:cubicBezTo>
                  <a:cubicBezTo>
                    <a:pt x="686" y="228"/>
                    <a:pt x="1372" y="457"/>
                    <a:pt x="2057" y="685"/>
                  </a:cubicBezTo>
                  <a:close/>
                </a:path>
              </a:pathLst>
            </a:custGeom>
            <a:solidFill>
              <a:srgbClr val="FFFFFF"/>
            </a:solidFill>
            <a:ln w="2286" cap="flat">
              <a:noFill/>
              <a:prstDash val="solid"/>
              <a:miter/>
            </a:ln>
          </p:spPr>
          <p:txBody>
            <a:bodyPr rtlCol="0" anchor="ctr"/>
            <a:lstStyle/>
            <a:p>
              <a:endParaRPr lang="en-US"/>
            </a:p>
          </p:txBody>
        </p:sp>
        <p:sp>
          <p:nvSpPr>
            <p:cNvPr id="45" name="Freeform 104">
              <a:extLst>
                <a:ext uri="{FF2B5EF4-FFF2-40B4-BE49-F238E27FC236}">
                  <a16:creationId xmlns:a16="http://schemas.microsoft.com/office/drawing/2014/main" id="{50446D0C-39DA-6E8E-4797-984A5DC6487F}"/>
                </a:ext>
              </a:extLst>
            </p:cNvPr>
            <p:cNvSpPr/>
            <p:nvPr/>
          </p:nvSpPr>
          <p:spPr>
            <a:xfrm>
              <a:off x="8656219" y="6082588"/>
              <a:ext cx="2286" cy="1600"/>
            </a:xfrm>
            <a:custGeom>
              <a:avLst/>
              <a:gdLst>
                <a:gd name="connsiteX0" fmla="*/ 0 w 2286"/>
                <a:gd name="connsiteY0" fmla="*/ 1600 h 1600"/>
                <a:gd name="connsiteX1" fmla="*/ 0 w 2286"/>
                <a:gd name="connsiteY1" fmla="*/ 0 h 1600"/>
                <a:gd name="connsiteX2" fmla="*/ 0 w 2286"/>
                <a:gd name="connsiteY2" fmla="*/ 1600 h 1600"/>
              </a:gdLst>
              <a:ahLst/>
              <a:cxnLst>
                <a:cxn ang="0">
                  <a:pos x="connsiteX0" y="connsiteY0"/>
                </a:cxn>
                <a:cxn ang="0">
                  <a:pos x="connsiteX1" y="connsiteY1"/>
                </a:cxn>
                <a:cxn ang="0">
                  <a:pos x="connsiteX2" y="connsiteY2"/>
                </a:cxn>
              </a:cxnLst>
              <a:rect l="l" t="t" r="r" b="b"/>
              <a:pathLst>
                <a:path w="2286" h="1600">
                  <a:moveTo>
                    <a:pt x="0" y="1600"/>
                  </a:moveTo>
                  <a:cubicBezTo>
                    <a:pt x="0" y="1143"/>
                    <a:pt x="0" y="686"/>
                    <a:pt x="0" y="0"/>
                  </a:cubicBezTo>
                  <a:cubicBezTo>
                    <a:pt x="0" y="457"/>
                    <a:pt x="0" y="1143"/>
                    <a:pt x="0" y="1600"/>
                  </a:cubicBezTo>
                  <a:close/>
                </a:path>
              </a:pathLst>
            </a:custGeom>
            <a:solidFill>
              <a:srgbClr val="FFFFFF"/>
            </a:solidFill>
            <a:ln w="2286" cap="flat">
              <a:noFill/>
              <a:prstDash val="solid"/>
              <a:miter/>
            </a:ln>
          </p:spPr>
          <p:txBody>
            <a:bodyPr rtlCol="0" anchor="ctr"/>
            <a:lstStyle/>
            <a:p>
              <a:endParaRPr lang="en-US"/>
            </a:p>
          </p:txBody>
        </p:sp>
        <p:sp>
          <p:nvSpPr>
            <p:cNvPr id="46" name="Freeform 105">
              <a:extLst>
                <a:ext uri="{FF2B5EF4-FFF2-40B4-BE49-F238E27FC236}">
                  <a16:creationId xmlns:a16="http://schemas.microsoft.com/office/drawing/2014/main" id="{1751DB06-A1BC-90A5-499E-F839F3009658}"/>
                </a:ext>
              </a:extLst>
            </p:cNvPr>
            <p:cNvSpPr/>
            <p:nvPr/>
          </p:nvSpPr>
          <p:spPr>
            <a:xfrm>
              <a:off x="8927110" y="5883935"/>
              <a:ext cx="2514" cy="4343"/>
            </a:xfrm>
            <a:custGeom>
              <a:avLst/>
              <a:gdLst>
                <a:gd name="connsiteX0" fmla="*/ 0 w 2514"/>
                <a:gd name="connsiteY0" fmla="*/ 0 h 4343"/>
                <a:gd name="connsiteX1" fmla="*/ 2514 w 2514"/>
                <a:gd name="connsiteY1" fmla="*/ 4344 h 4343"/>
                <a:gd name="connsiteX2" fmla="*/ 0 w 2514"/>
                <a:gd name="connsiteY2" fmla="*/ 0 h 4343"/>
              </a:gdLst>
              <a:ahLst/>
              <a:cxnLst>
                <a:cxn ang="0">
                  <a:pos x="connsiteX0" y="connsiteY0"/>
                </a:cxn>
                <a:cxn ang="0">
                  <a:pos x="connsiteX1" y="connsiteY1"/>
                </a:cxn>
                <a:cxn ang="0">
                  <a:pos x="connsiteX2" y="connsiteY2"/>
                </a:cxn>
              </a:cxnLst>
              <a:rect l="l" t="t" r="r" b="b"/>
              <a:pathLst>
                <a:path w="2514" h="4343">
                  <a:moveTo>
                    <a:pt x="0" y="0"/>
                  </a:moveTo>
                  <a:cubicBezTo>
                    <a:pt x="914" y="1372"/>
                    <a:pt x="1600" y="2972"/>
                    <a:pt x="2514" y="4344"/>
                  </a:cubicBezTo>
                  <a:cubicBezTo>
                    <a:pt x="1600" y="2972"/>
                    <a:pt x="914" y="1372"/>
                    <a:pt x="0" y="0"/>
                  </a:cubicBezTo>
                  <a:close/>
                </a:path>
              </a:pathLst>
            </a:custGeom>
            <a:solidFill>
              <a:srgbClr val="FFFFFF"/>
            </a:solidFill>
            <a:ln w="2286" cap="flat">
              <a:noFill/>
              <a:prstDash val="solid"/>
              <a:miter/>
            </a:ln>
          </p:spPr>
          <p:txBody>
            <a:bodyPr rtlCol="0" anchor="ctr"/>
            <a:lstStyle/>
            <a:p>
              <a:endParaRPr lang="en-US"/>
            </a:p>
          </p:txBody>
        </p:sp>
        <p:sp>
          <p:nvSpPr>
            <p:cNvPr id="47" name="Freeform 106">
              <a:extLst>
                <a:ext uri="{FF2B5EF4-FFF2-40B4-BE49-F238E27FC236}">
                  <a16:creationId xmlns:a16="http://schemas.microsoft.com/office/drawing/2014/main" id="{3BF643F4-3848-9914-4B9C-B0F8DC1A59A0}"/>
                </a:ext>
              </a:extLst>
            </p:cNvPr>
            <p:cNvSpPr/>
            <p:nvPr/>
          </p:nvSpPr>
          <p:spPr>
            <a:xfrm>
              <a:off x="8666735" y="6093104"/>
              <a:ext cx="2286" cy="685"/>
            </a:xfrm>
            <a:custGeom>
              <a:avLst/>
              <a:gdLst>
                <a:gd name="connsiteX0" fmla="*/ 2286 w 2286"/>
                <a:gd name="connsiteY0" fmla="*/ 686 h 685"/>
                <a:gd name="connsiteX1" fmla="*/ 0 w 2286"/>
                <a:gd name="connsiteY1" fmla="*/ 0 h 685"/>
                <a:gd name="connsiteX2" fmla="*/ 2286 w 2286"/>
                <a:gd name="connsiteY2" fmla="*/ 686 h 685"/>
              </a:gdLst>
              <a:ahLst/>
              <a:cxnLst>
                <a:cxn ang="0">
                  <a:pos x="connsiteX0" y="connsiteY0"/>
                </a:cxn>
                <a:cxn ang="0">
                  <a:pos x="connsiteX1" y="connsiteY1"/>
                </a:cxn>
                <a:cxn ang="0">
                  <a:pos x="connsiteX2" y="connsiteY2"/>
                </a:cxn>
              </a:cxnLst>
              <a:rect l="l" t="t" r="r" b="b"/>
              <a:pathLst>
                <a:path w="2286" h="685">
                  <a:moveTo>
                    <a:pt x="2286" y="686"/>
                  </a:moveTo>
                  <a:cubicBezTo>
                    <a:pt x="1601" y="458"/>
                    <a:pt x="686" y="229"/>
                    <a:pt x="0" y="0"/>
                  </a:cubicBezTo>
                  <a:cubicBezTo>
                    <a:pt x="686" y="229"/>
                    <a:pt x="1601" y="458"/>
                    <a:pt x="2286" y="686"/>
                  </a:cubicBezTo>
                  <a:close/>
                </a:path>
              </a:pathLst>
            </a:custGeom>
            <a:solidFill>
              <a:srgbClr val="FFFFFF"/>
            </a:solidFill>
            <a:ln w="2286" cap="flat">
              <a:noFill/>
              <a:prstDash val="solid"/>
              <a:miter/>
            </a:ln>
          </p:spPr>
          <p:txBody>
            <a:bodyPr rtlCol="0" anchor="ctr"/>
            <a:lstStyle/>
            <a:p>
              <a:endParaRPr lang="en-US"/>
            </a:p>
          </p:txBody>
        </p:sp>
        <p:sp>
          <p:nvSpPr>
            <p:cNvPr id="48" name="Freeform 107">
              <a:extLst>
                <a:ext uri="{FF2B5EF4-FFF2-40B4-BE49-F238E27FC236}">
                  <a16:creationId xmlns:a16="http://schemas.microsoft.com/office/drawing/2014/main" id="{F6B55385-2142-F2D8-8CB8-762DA8A0216C}"/>
                </a:ext>
              </a:extLst>
            </p:cNvPr>
            <p:cNvSpPr/>
            <p:nvPr/>
          </p:nvSpPr>
          <p:spPr>
            <a:xfrm>
              <a:off x="8661020" y="6090818"/>
              <a:ext cx="1600" cy="685"/>
            </a:xfrm>
            <a:custGeom>
              <a:avLst/>
              <a:gdLst>
                <a:gd name="connsiteX0" fmla="*/ 1601 w 1600"/>
                <a:gd name="connsiteY0" fmla="*/ 686 h 685"/>
                <a:gd name="connsiteX1" fmla="*/ 0 w 1600"/>
                <a:gd name="connsiteY1" fmla="*/ 0 h 685"/>
                <a:gd name="connsiteX2" fmla="*/ 1601 w 1600"/>
                <a:gd name="connsiteY2" fmla="*/ 686 h 685"/>
              </a:gdLst>
              <a:ahLst/>
              <a:cxnLst>
                <a:cxn ang="0">
                  <a:pos x="connsiteX0" y="connsiteY0"/>
                </a:cxn>
                <a:cxn ang="0">
                  <a:pos x="connsiteX1" y="connsiteY1"/>
                </a:cxn>
                <a:cxn ang="0">
                  <a:pos x="connsiteX2" y="connsiteY2"/>
                </a:cxn>
              </a:cxnLst>
              <a:rect l="l" t="t" r="r" b="b"/>
              <a:pathLst>
                <a:path w="1600" h="685">
                  <a:moveTo>
                    <a:pt x="1601" y="686"/>
                  </a:moveTo>
                  <a:cubicBezTo>
                    <a:pt x="1143" y="458"/>
                    <a:pt x="458" y="229"/>
                    <a:pt x="0" y="0"/>
                  </a:cubicBezTo>
                  <a:cubicBezTo>
                    <a:pt x="686" y="229"/>
                    <a:pt x="1143" y="458"/>
                    <a:pt x="1601" y="686"/>
                  </a:cubicBezTo>
                  <a:close/>
                </a:path>
              </a:pathLst>
            </a:custGeom>
            <a:solidFill>
              <a:srgbClr val="FFFFFF"/>
            </a:solidFill>
            <a:ln w="2286" cap="flat">
              <a:noFill/>
              <a:prstDash val="solid"/>
              <a:miter/>
            </a:ln>
          </p:spPr>
          <p:txBody>
            <a:bodyPr rtlCol="0" anchor="ctr"/>
            <a:lstStyle/>
            <a:p>
              <a:endParaRPr lang="en-US"/>
            </a:p>
          </p:txBody>
        </p:sp>
        <p:sp>
          <p:nvSpPr>
            <p:cNvPr id="49" name="Freeform 108">
              <a:extLst>
                <a:ext uri="{FF2B5EF4-FFF2-40B4-BE49-F238E27FC236}">
                  <a16:creationId xmlns:a16="http://schemas.microsoft.com/office/drawing/2014/main" id="{79B54A68-FB44-A5C3-8949-371AAE8BA560}"/>
                </a:ext>
              </a:extLst>
            </p:cNvPr>
            <p:cNvSpPr/>
            <p:nvPr/>
          </p:nvSpPr>
          <p:spPr>
            <a:xfrm>
              <a:off x="8656219" y="6084417"/>
              <a:ext cx="1371" cy="3657"/>
            </a:xfrm>
            <a:custGeom>
              <a:avLst/>
              <a:gdLst>
                <a:gd name="connsiteX0" fmla="*/ 1371 w 1371"/>
                <a:gd name="connsiteY0" fmla="*/ 3657 h 3657"/>
                <a:gd name="connsiteX1" fmla="*/ 0 w 1371"/>
                <a:gd name="connsiteY1" fmla="*/ 0 h 3657"/>
                <a:gd name="connsiteX2" fmla="*/ 1371 w 1371"/>
                <a:gd name="connsiteY2" fmla="*/ 3657 h 3657"/>
              </a:gdLst>
              <a:ahLst/>
              <a:cxnLst>
                <a:cxn ang="0">
                  <a:pos x="connsiteX0" y="connsiteY0"/>
                </a:cxn>
                <a:cxn ang="0">
                  <a:pos x="connsiteX1" y="connsiteY1"/>
                </a:cxn>
                <a:cxn ang="0">
                  <a:pos x="connsiteX2" y="connsiteY2"/>
                </a:cxn>
              </a:cxnLst>
              <a:rect l="l" t="t" r="r" b="b"/>
              <a:pathLst>
                <a:path w="1371" h="3657">
                  <a:moveTo>
                    <a:pt x="1371" y="3657"/>
                  </a:moveTo>
                  <a:cubicBezTo>
                    <a:pt x="686" y="2514"/>
                    <a:pt x="228" y="1371"/>
                    <a:pt x="0" y="0"/>
                  </a:cubicBezTo>
                  <a:cubicBezTo>
                    <a:pt x="228" y="1143"/>
                    <a:pt x="686" y="2514"/>
                    <a:pt x="1371" y="3657"/>
                  </a:cubicBezTo>
                  <a:close/>
                </a:path>
              </a:pathLst>
            </a:custGeom>
            <a:solidFill>
              <a:srgbClr val="FFFFFF"/>
            </a:solidFill>
            <a:ln w="2286" cap="flat">
              <a:noFill/>
              <a:prstDash val="solid"/>
              <a:miter/>
            </a:ln>
          </p:spPr>
          <p:txBody>
            <a:bodyPr rtlCol="0" anchor="ctr"/>
            <a:lstStyle/>
            <a:p>
              <a:endParaRPr lang="en-US"/>
            </a:p>
          </p:txBody>
        </p:sp>
        <p:sp>
          <p:nvSpPr>
            <p:cNvPr id="50" name="Freeform 109">
              <a:extLst>
                <a:ext uri="{FF2B5EF4-FFF2-40B4-BE49-F238E27FC236}">
                  <a16:creationId xmlns:a16="http://schemas.microsoft.com/office/drawing/2014/main" id="{532175F7-710F-CC89-83A9-594A347C9D39}"/>
                </a:ext>
              </a:extLst>
            </p:cNvPr>
            <p:cNvSpPr/>
            <p:nvPr/>
          </p:nvSpPr>
          <p:spPr>
            <a:xfrm>
              <a:off x="8658505" y="6088989"/>
              <a:ext cx="2514" cy="1828"/>
            </a:xfrm>
            <a:custGeom>
              <a:avLst/>
              <a:gdLst>
                <a:gd name="connsiteX0" fmla="*/ 2514 w 2514"/>
                <a:gd name="connsiteY0" fmla="*/ 1828 h 1828"/>
                <a:gd name="connsiteX1" fmla="*/ 0 w 2514"/>
                <a:gd name="connsiteY1" fmla="*/ 0 h 1828"/>
                <a:gd name="connsiteX2" fmla="*/ 2514 w 2514"/>
                <a:gd name="connsiteY2" fmla="*/ 1828 h 1828"/>
              </a:gdLst>
              <a:ahLst/>
              <a:cxnLst>
                <a:cxn ang="0">
                  <a:pos x="connsiteX0" y="connsiteY0"/>
                </a:cxn>
                <a:cxn ang="0">
                  <a:pos x="connsiteX1" y="connsiteY1"/>
                </a:cxn>
                <a:cxn ang="0">
                  <a:pos x="connsiteX2" y="connsiteY2"/>
                </a:cxn>
              </a:cxnLst>
              <a:rect l="l" t="t" r="r" b="b"/>
              <a:pathLst>
                <a:path w="2514" h="1828">
                  <a:moveTo>
                    <a:pt x="2514" y="1828"/>
                  </a:moveTo>
                  <a:cubicBezTo>
                    <a:pt x="1600" y="1371"/>
                    <a:pt x="686" y="685"/>
                    <a:pt x="0" y="0"/>
                  </a:cubicBezTo>
                  <a:cubicBezTo>
                    <a:pt x="686" y="685"/>
                    <a:pt x="1600" y="1371"/>
                    <a:pt x="2514" y="1828"/>
                  </a:cubicBezTo>
                  <a:close/>
                </a:path>
              </a:pathLst>
            </a:custGeom>
            <a:solidFill>
              <a:srgbClr val="FFFFFF"/>
            </a:solidFill>
            <a:ln w="2286" cap="flat">
              <a:noFill/>
              <a:prstDash val="solid"/>
              <a:miter/>
            </a:ln>
          </p:spPr>
          <p:txBody>
            <a:bodyPr rtlCol="0" anchor="ctr"/>
            <a:lstStyle/>
            <a:p>
              <a:endParaRPr lang="en-US"/>
            </a:p>
          </p:txBody>
        </p:sp>
        <p:sp>
          <p:nvSpPr>
            <p:cNvPr id="51" name="Freeform 110">
              <a:extLst>
                <a:ext uri="{FF2B5EF4-FFF2-40B4-BE49-F238E27FC236}">
                  <a16:creationId xmlns:a16="http://schemas.microsoft.com/office/drawing/2014/main" id="{2CEF4E20-402A-0BF5-CED0-C7BC30228E00}"/>
                </a:ext>
              </a:extLst>
            </p:cNvPr>
            <p:cNvSpPr/>
            <p:nvPr/>
          </p:nvSpPr>
          <p:spPr>
            <a:xfrm>
              <a:off x="8657591" y="6088075"/>
              <a:ext cx="914" cy="914"/>
            </a:xfrm>
            <a:custGeom>
              <a:avLst/>
              <a:gdLst>
                <a:gd name="connsiteX0" fmla="*/ 915 w 914"/>
                <a:gd name="connsiteY0" fmla="*/ 915 h 914"/>
                <a:gd name="connsiteX1" fmla="*/ 0 w 914"/>
                <a:gd name="connsiteY1" fmla="*/ 0 h 914"/>
                <a:gd name="connsiteX2" fmla="*/ 915 w 914"/>
                <a:gd name="connsiteY2" fmla="*/ 915 h 914"/>
              </a:gdLst>
              <a:ahLst/>
              <a:cxnLst>
                <a:cxn ang="0">
                  <a:pos x="connsiteX0" y="connsiteY0"/>
                </a:cxn>
                <a:cxn ang="0">
                  <a:pos x="connsiteX1" y="connsiteY1"/>
                </a:cxn>
                <a:cxn ang="0">
                  <a:pos x="connsiteX2" y="connsiteY2"/>
                </a:cxn>
              </a:cxnLst>
              <a:rect l="l" t="t" r="r" b="b"/>
              <a:pathLst>
                <a:path w="914" h="914">
                  <a:moveTo>
                    <a:pt x="915" y="915"/>
                  </a:moveTo>
                  <a:cubicBezTo>
                    <a:pt x="686" y="686"/>
                    <a:pt x="229" y="229"/>
                    <a:pt x="0" y="0"/>
                  </a:cubicBezTo>
                  <a:cubicBezTo>
                    <a:pt x="458" y="229"/>
                    <a:pt x="686" y="686"/>
                    <a:pt x="915" y="915"/>
                  </a:cubicBezTo>
                  <a:close/>
                </a:path>
              </a:pathLst>
            </a:custGeom>
            <a:solidFill>
              <a:srgbClr val="FFFFFF"/>
            </a:solidFill>
            <a:ln w="2286" cap="flat">
              <a:noFill/>
              <a:prstDash val="solid"/>
              <a:miter/>
            </a:ln>
          </p:spPr>
          <p:txBody>
            <a:bodyPr rtlCol="0" anchor="ctr"/>
            <a:lstStyle/>
            <a:p>
              <a:endParaRPr lang="en-US"/>
            </a:p>
          </p:txBody>
        </p:sp>
        <p:sp>
          <p:nvSpPr>
            <p:cNvPr id="52" name="Freeform 111">
              <a:extLst>
                <a:ext uri="{FF2B5EF4-FFF2-40B4-BE49-F238E27FC236}">
                  <a16:creationId xmlns:a16="http://schemas.microsoft.com/office/drawing/2014/main" id="{3B024E39-05C1-7CC2-1F6C-4C7D33A07B1E}"/>
                </a:ext>
              </a:extLst>
            </p:cNvPr>
            <p:cNvSpPr/>
            <p:nvPr/>
          </p:nvSpPr>
          <p:spPr>
            <a:xfrm>
              <a:off x="8656219" y="6076873"/>
              <a:ext cx="1143" cy="5715"/>
            </a:xfrm>
            <a:custGeom>
              <a:avLst/>
              <a:gdLst>
                <a:gd name="connsiteX0" fmla="*/ 0 w 1143"/>
                <a:gd name="connsiteY0" fmla="*/ 5715 h 5715"/>
                <a:gd name="connsiteX1" fmla="*/ 1143 w 1143"/>
                <a:gd name="connsiteY1" fmla="*/ 0 h 5715"/>
                <a:gd name="connsiteX2" fmla="*/ 0 w 1143"/>
                <a:gd name="connsiteY2" fmla="*/ 5715 h 5715"/>
              </a:gdLst>
              <a:ahLst/>
              <a:cxnLst>
                <a:cxn ang="0">
                  <a:pos x="connsiteX0" y="connsiteY0"/>
                </a:cxn>
                <a:cxn ang="0">
                  <a:pos x="connsiteX1" y="connsiteY1"/>
                </a:cxn>
                <a:cxn ang="0">
                  <a:pos x="connsiteX2" y="connsiteY2"/>
                </a:cxn>
              </a:cxnLst>
              <a:rect l="l" t="t" r="r" b="b"/>
              <a:pathLst>
                <a:path w="1143" h="5715">
                  <a:moveTo>
                    <a:pt x="0" y="5715"/>
                  </a:moveTo>
                  <a:cubicBezTo>
                    <a:pt x="0" y="4115"/>
                    <a:pt x="457" y="2286"/>
                    <a:pt x="1143" y="0"/>
                  </a:cubicBezTo>
                  <a:cubicBezTo>
                    <a:pt x="457" y="2286"/>
                    <a:pt x="228" y="4115"/>
                    <a:pt x="0" y="5715"/>
                  </a:cubicBezTo>
                  <a:close/>
                </a:path>
              </a:pathLst>
            </a:custGeom>
            <a:solidFill>
              <a:srgbClr val="FFFFFF"/>
            </a:solidFill>
            <a:ln w="2286" cap="flat">
              <a:noFill/>
              <a:prstDash val="solid"/>
              <a:miter/>
            </a:ln>
          </p:spPr>
          <p:txBody>
            <a:bodyPr rtlCol="0" anchor="ctr"/>
            <a:lstStyle/>
            <a:p>
              <a:endParaRPr lang="en-US"/>
            </a:p>
          </p:txBody>
        </p:sp>
        <p:sp>
          <p:nvSpPr>
            <p:cNvPr id="53" name="Freeform 112">
              <a:extLst>
                <a:ext uri="{FF2B5EF4-FFF2-40B4-BE49-F238E27FC236}">
                  <a16:creationId xmlns:a16="http://schemas.microsoft.com/office/drawing/2014/main" id="{D12E1BD8-DBC4-433F-3D9D-12D3075B8258}"/>
                </a:ext>
              </a:extLst>
            </p:cNvPr>
            <p:cNvSpPr/>
            <p:nvPr/>
          </p:nvSpPr>
          <p:spPr>
            <a:xfrm>
              <a:off x="8930539" y="5890107"/>
              <a:ext cx="2971" cy="5943"/>
            </a:xfrm>
            <a:custGeom>
              <a:avLst/>
              <a:gdLst>
                <a:gd name="connsiteX0" fmla="*/ 0 w 2971"/>
                <a:gd name="connsiteY0" fmla="*/ 0 h 5943"/>
                <a:gd name="connsiteX1" fmla="*/ 2972 w 2971"/>
                <a:gd name="connsiteY1" fmla="*/ 5943 h 5943"/>
                <a:gd name="connsiteX2" fmla="*/ 0 w 2971"/>
                <a:gd name="connsiteY2" fmla="*/ 0 h 5943"/>
              </a:gdLst>
              <a:ahLst/>
              <a:cxnLst>
                <a:cxn ang="0">
                  <a:pos x="connsiteX0" y="connsiteY0"/>
                </a:cxn>
                <a:cxn ang="0">
                  <a:pos x="connsiteX1" y="connsiteY1"/>
                </a:cxn>
                <a:cxn ang="0">
                  <a:pos x="connsiteX2" y="connsiteY2"/>
                </a:cxn>
              </a:cxnLst>
              <a:rect l="l" t="t" r="r" b="b"/>
              <a:pathLst>
                <a:path w="2971" h="5943">
                  <a:moveTo>
                    <a:pt x="0" y="0"/>
                  </a:moveTo>
                  <a:cubicBezTo>
                    <a:pt x="1143" y="2057"/>
                    <a:pt x="2057" y="3886"/>
                    <a:pt x="2972" y="5943"/>
                  </a:cubicBezTo>
                  <a:cubicBezTo>
                    <a:pt x="2057" y="3886"/>
                    <a:pt x="914" y="1828"/>
                    <a:pt x="0" y="0"/>
                  </a:cubicBezTo>
                  <a:close/>
                </a:path>
              </a:pathLst>
            </a:custGeom>
            <a:solidFill>
              <a:srgbClr val="FFFFFF"/>
            </a:solidFill>
            <a:ln w="2286" cap="flat">
              <a:noFill/>
              <a:prstDash val="solid"/>
              <a:miter/>
            </a:ln>
          </p:spPr>
          <p:txBody>
            <a:bodyPr rtlCol="0" anchor="ctr"/>
            <a:lstStyle/>
            <a:p>
              <a:endParaRPr lang="en-US"/>
            </a:p>
          </p:txBody>
        </p:sp>
        <p:sp>
          <p:nvSpPr>
            <p:cNvPr id="54" name="Freeform 113">
              <a:extLst>
                <a:ext uri="{FF2B5EF4-FFF2-40B4-BE49-F238E27FC236}">
                  <a16:creationId xmlns:a16="http://schemas.microsoft.com/office/drawing/2014/main" id="{D516C7C4-A9CF-4EBF-0D42-7C936F693E38}"/>
                </a:ext>
              </a:extLst>
            </p:cNvPr>
            <p:cNvSpPr/>
            <p:nvPr/>
          </p:nvSpPr>
          <p:spPr>
            <a:xfrm>
              <a:off x="8657591" y="5774836"/>
              <a:ext cx="274070" cy="320199"/>
            </a:xfrm>
            <a:custGeom>
              <a:avLst/>
              <a:gdLst>
                <a:gd name="connsiteX0" fmla="*/ 88011 w 274070"/>
                <a:gd name="connsiteY0" fmla="*/ 310495 h 320199"/>
                <a:gd name="connsiteX1" fmla="*/ 167793 w 274070"/>
                <a:gd name="connsiteY1" fmla="*/ 320096 h 320199"/>
                <a:gd name="connsiteX2" fmla="*/ 215113 w 274070"/>
                <a:gd name="connsiteY2" fmla="*/ 314153 h 320199"/>
                <a:gd name="connsiteX3" fmla="*/ 270206 w 274070"/>
                <a:gd name="connsiteY3" fmla="*/ 254260 h 320199"/>
                <a:gd name="connsiteX4" fmla="*/ 260147 w 274070"/>
                <a:gd name="connsiteY4" fmla="*/ 145903 h 320199"/>
                <a:gd name="connsiteX5" fmla="*/ 243917 w 274070"/>
                <a:gd name="connsiteY5" fmla="*/ 72523 h 320199"/>
                <a:gd name="connsiteX6" fmla="*/ 248031 w 274070"/>
                <a:gd name="connsiteY6" fmla="*/ 77780 h 320199"/>
                <a:gd name="connsiteX7" fmla="*/ 227000 w 274070"/>
                <a:gd name="connsiteY7" fmla="*/ 51034 h 320199"/>
                <a:gd name="connsiteX8" fmla="*/ 162764 w 274070"/>
                <a:gd name="connsiteY8" fmla="*/ 2114 h 320199"/>
                <a:gd name="connsiteX9" fmla="*/ 147676 w 274070"/>
                <a:gd name="connsiteY9" fmla="*/ 7371 h 320199"/>
                <a:gd name="connsiteX10" fmla="*/ 128016 w 274070"/>
                <a:gd name="connsiteY10" fmla="*/ 46691 h 320199"/>
                <a:gd name="connsiteX11" fmla="*/ 26289 w 274070"/>
                <a:gd name="connsiteY11" fmla="*/ 238943 h 320199"/>
                <a:gd name="connsiteX12" fmla="*/ 2286 w 274070"/>
                <a:gd name="connsiteY12" fmla="*/ 295408 h 320199"/>
                <a:gd name="connsiteX13" fmla="*/ 0 w 274070"/>
                <a:gd name="connsiteY13" fmla="*/ 302037 h 320199"/>
                <a:gd name="connsiteX14" fmla="*/ 33605 w 274070"/>
                <a:gd name="connsiteY14" fmla="*/ 306380 h 320199"/>
                <a:gd name="connsiteX15" fmla="*/ 88011 w 274070"/>
                <a:gd name="connsiteY15" fmla="*/ 310495 h 32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070" h="320199">
                  <a:moveTo>
                    <a:pt x="88011" y="310495"/>
                  </a:moveTo>
                  <a:cubicBezTo>
                    <a:pt x="114529" y="314381"/>
                    <a:pt x="141047" y="319411"/>
                    <a:pt x="167793" y="320096"/>
                  </a:cubicBezTo>
                  <a:cubicBezTo>
                    <a:pt x="183566" y="320554"/>
                    <a:pt x="200483" y="319639"/>
                    <a:pt x="215113" y="314153"/>
                  </a:cubicBezTo>
                  <a:cubicBezTo>
                    <a:pt x="242545" y="303637"/>
                    <a:pt x="262662" y="283063"/>
                    <a:pt x="270206" y="254260"/>
                  </a:cubicBezTo>
                  <a:cubicBezTo>
                    <a:pt x="279578" y="218369"/>
                    <a:pt x="270206" y="180650"/>
                    <a:pt x="260147" y="145903"/>
                  </a:cubicBezTo>
                  <a:cubicBezTo>
                    <a:pt x="253061" y="121672"/>
                    <a:pt x="249403" y="96983"/>
                    <a:pt x="243917" y="72523"/>
                  </a:cubicBezTo>
                  <a:cubicBezTo>
                    <a:pt x="245288" y="74351"/>
                    <a:pt x="246660" y="75952"/>
                    <a:pt x="248031" y="77780"/>
                  </a:cubicBezTo>
                  <a:cubicBezTo>
                    <a:pt x="241173" y="68865"/>
                    <a:pt x="234087" y="59950"/>
                    <a:pt x="227000" y="51034"/>
                  </a:cubicBezTo>
                  <a:cubicBezTo>
                    <a:pt x="210312" y="29774"/>
                    <a:pt x="187452" y="14229"/>
                    <a:pt x="162764" y="2114"/>
                  </a:cubicBezTo>
                  <a:cubicBezTo>
                    <a:pt x="155448" y="-1544"/>
                    <a:pt x="151334" y="-858"/>
                    <a:pt x="147676" y="7371"/>
                  </a:cubicBezTo>
                  <a:cubicBezTo>
                    <a:pt x="141732" y="20859"/>
                    <a:pt x="134646" y="33432"/>
                    <a:pt x="128016" y="46691"/>
                  </a:cubicBezTo>
                  <a:cubicBezTo>
                    <a:pt x="95098" y="111385"/>
                    <a:pt x="60579" y="175164"/>
                    <a:pt x="26289" y="238943"/>
                  </a:cubicBezTo>
                  <a:cubicBezTo>
                    <a:pt x="16688" y="257003"/>
                    <a:pt x="9373" y="276205"/>
                    <a:pt x="2286" y="295408"/>
                  </a:cubicBezTo>
                  <a:cubicBezTo>
                    <a:pt x="1372" y="297922"/>
                    <a:pt x="686" y="299980"/>
                    <a:pt x="0" y="302037"/>
                  </a:cubicBezTo>
                  <a:cubicBezTo>
                    <a:pt x="11202" y="304094"/>
                    <a:pt x="22632" y="305466"/>
                    <a:pt x="33605" y="306380"/>
                  </a:cubicBezTo>
                  <a:cubicBezTo>
                    <a:pt x="51664" y="308209"/>
                    <a:pt x="69723" y="308438"/>
                    <a:pt x="88011" y="310495"/>
                  </a:cubicBezTo>
                  <a:close/>
                </a:path>
              </a:pathLst>
            </a:custGeom>
            <a:solidFill>
              <a:srgbClr val="F2A158"/>
            </a:solidFill>
            <a:ln w="2286" cap="flat">
              <a:noFill/>
              <a:prstDash val="solid"/>
              <a:miter/>
            </a:ln>
          </p:spPr>
          <p:txBody>
            <a:bodyPr rtlCol="0" anchor="ctr"/>
            <a:lstStyle/>
            <a:p>
              <a:endParaRPr lang="en-US"/>
            </a:p>
          </p:txBody>
        </p:sp>
        <p:sp>
          <p:nvSpPr>
            <p:cNvPr id="55" name="Freeform 114">
              <a:extLst>
                <a:ext uri="{FF2B5EF4-FFF2-40B4-BE49-F238E27FC236}">
                  <a16:creationId xmlns:a16="http://schemas.microsoft.com/office/drawing/2014/main" id="{81B2CB3B-615E-4E68-A6C4-1D799BBA9798}"/>
                </a:ext>
              </a:extLst>
            </p:cNvPr>
            <p:cNvSpPr/>
            <p:nvPr/>
          </p:nvSpPr>
          <p:spPr>
            <a:xfrm>
              <a:off x="8136840" y="6239637"/>
              <a:ext cx="1143" cy="685"/>
            </a:xfrm>
            <a:custGeom>
              <a:avLst/>
              <a:gdLst>
                <a:gd name="connsiteX0" fmla="*/ 1143 w 1143"/>
                <a:gd name="connsiteY0" fmla="*/ 0 h 685"/>
                <a:gd name="connsiteX1" fmla="*/ 0 w 1143"/>
                <a:gd name="connsiteY1" fmla="*/ 686 h 685"/>
                <a:gd name="connsiteX2" fmla="*/ 1143 w 1143"/>
                <a:gd name="connsiteY2" fmla="*/ 0 h 685"/>
              </a:gdLst>
              <a:ahLst/>
              <a:cxnLst>
                <a:cxn ang="0">
                  <a:pos x="connsiteX0" y="connsiteY0"/>
                </a:cxn>
                <a:cxn ang="0">
                  <a:pos x="connsiteX1" y="connsiteY1"/>
                </a:cxn>
                <a:cxn ang="0">
                  <a:pos x="connsiteX2" y="connsiteY2"/>
                </a:cxn>
              </a:cxnLst>
              <a:rect l="l" t="t" r="r" b="b"/>
              <a:pathLst>
                <a:path w="1143" h="685">
                  <a:moveTo>
                    <a:pt x="1143" y="0"/>
                  </a:moveTo>
                  <a:cubicBezTo>
                    <a:pt x="685" y="229"/>
                    <a:pt x="457" y="457"/>
                    <a:pt x="0" y="686"/>
                  </a:cubicBezTo>
                  <a:cubicBezTo>
                    <a:pt x="457" y="457"/>
                    <a:pt x="685" y="229"/>
                    <a:pt x="1143" y="0"/>
                  </a:cubicBezTo>
                  <a:close/>
                </a:path>
              </a:pathLst>
            </a:custGeom>
            <a:solidFill>
              <a:srgbClr val="FFFFFF"/>
            </a:solidFill>
            <a:ln w="2286" cap="flat">
              <a:noFill/>
              <a:prstDash val="solid"/>
              <a:miter/>
            </a:ln>
          </p:spPr>
          <p:txBody>
            <a:bodyPr rtlCol="0" anchor="ctr"/>
            <a:lstStyle/>
            <a:p>
              <a:endParaRPr lang="en-US"/>
            </a:p>
          </p:txBody>
        </p:sp>
        <p:sp>
          <p:nvSpPr>
            <p:cNvPr id="56" name="Freeform 115">
              <a:extLst>
                <a:ext uri="{FF2B5EF4-FFF2-40B4-BE49-F238E27FC236}">
                  <a16:creationId xmlns:a16="http://schemas.microsoft.com/office/drawing/2014/main" id="{CB367D0F-B7F3-DACA-62DF-9EF98DCB2665}"/>
                </a:ext>
              </a:extLst>
            </p:cNvPr>
            <p:cNvSpPr/>
            <p:nvPr/>
          </p:nvSpPr>
          <p:spPr>
            <a:xfrm>
              <a:off x="8144841" y="6235522"/>
              <a:ext cx="914" cy="457"/>
            </a:xfrm>
            <a:custGeom>
              <a:avLst/>
              <a:gdLst>
                <a:gd name="connsiteX0" fmla="*/ 914 w 914"/>
                <a:gd name="connsiteY0" fmla="*/ 0 h 457"/>
                <a:gd name="connsiteX1" fmla="*/ 0 w 914"/>
                <a:gd name="connsiteY1" fmla="*/ 457 h 457"/>
                <a:gd name="connsiteX2" fmla="*/ 914 w 914"/>
                <a:gd name="connsiteY2" fmla="*/ 0 h 457"/>
              </a:gdLst>
              <a:ahLst/>
              <a:cxnLst>
                <a:cxn ang="0">
                  <a:pos x="connsiteX0" y="connsiteY0"/>
                </a:cxn>
                <a:cxn ang="0">
                  <a:pos x="connsiteX1" y="connsiteY1"/>
                </a:cxn>
                <a:cxn ang="0">
                  <a:pos x="connsiteX2" y="connsiteY2"/>
                </a:cxn>
              </a:cxnLst>
              <a:rect l="l" t="t" r="r" b="b"/>
              <a:pathLst>
                <a:path w="914" h="457">
                  <a:moveTo>
                    <a:pt x="914" y="0"/>
                  </a:moveTo>
                  <a:cubicBezTo>
                    <a:pt x="685" y="229"/>
                    <a:pt x="228" y="229"/>
                    <a:pt x="0" y="457"/>
                  </a:cubicBezTo>
                  <a:cubicBezTo>
                    <a:pt x="228" y="457"/>
                    <a:pt x="685" y="229"/>
                    <a:pt x="914" y="0"/>
                  </a:cubicBezTo>
                  <a:close/>
                </a:path>
              </a:pathLst>
            </a:custGeom>
            <a:solidFill>
              <a:srgbClr val="FFFFFF"/>
            </a:solidFill>
            <a:ln w="2286" cap="flat">
              <a:noFill/>
              <a:prstDash val="solid"/>
              <a:miter/>
            </a:ln>
          </p:spPr>
          <p:txBody>
            <a:bodyPr rtlCol="0" anchor="ctr"/>
            <a:lstStyle/>
            <a:p>
              <a:endParaRPr lang="en-US"/>
            </a:p>
          </p:txBody>
        </p:sp>
        <p:sp>
          <p:nvSpPr>
            <p:cNvPr id="57" name="Freeform 116">
              <a:extLst>
                <a:ext uri="{FF2B5EF4-FFF2-40B4-BE49-F238E27FC236}">
                  <a16:creationId xmlns:a16="http://schemas.microsoft.com/office/drawing/2014/main" id="{B8D91AEA-9FD0-2ADE-7EE4-8F9D0A3E1977}"/>
                </a:ext>
              </a:extLst>
            </p:cNvPr>
            <p:cNvSpPr/>
            <p:nvPr/>
          </p:nvSpPr>
          <p:spPr>
            <a:xfrm>
              <a:off x="8085634" y="6054684"/>
              <a:ext cx="382905" cy="173751"/>
            </a:xfrm>
            <a:custGeom>
              <a:avLst/>
              <a:gdLst>
                <a:gd name="connsiteX0" fmla="*/ 70180 w 382905"/>
                <a:gd name="connsiteY0" fmla="*/ 168036 h 173751"/>
                <a:gd name="connsiteX1" fmla="*/ 75438 w 382905"/>
                <a:gd name="connsiteY1" fmla="*/ 173751 h 173751"/>
                <a:gd name="connsiteX2" fmla="*/ 75438 w 382905"/>
                <a:gd name="connsiteY2" fmla="*/ 173751 h 173751"/>
                <a:gd name="connsiteX3" fmla="*/ 119558 w 382905"/>
                <a:gd name="connsiteY3" fmla="*/ 153406 h 173751"/>
                <a:gd name="connsiteX4" fmla="*/ 318440 w 382905"/>
                <a:gd name="connsiteY4" fmla="*/ 65623 h 173751"/>
                <a:gd name="connsiteX5" fmla="*/ 382905 w 382905"/>
                <a:gd name="connsiteY5" fmla="*/ 33848 h 173751"/>
                <a:gd name="connsiteX6" fmla="*/ 313411 w 382905"/>
                <a:gd name="connsiteY6" fmla="*/ 23332 h 173751"/>
                <a:gd name="connsiteX7" fmla="*/ 65837 w 382905"/>
                <a:gd name="connsiteY7" fmla="*/ 5502 h 173751"/>
                <a:gd name="connsiteX8" fmla="*/ 15545 w 382905"/>
                <a:gd name="connsiteY8" fmla="*/ 472 h 173751"/>
                <a:gd name="connsiteX9" fmla="*/ 2743 w 382905"/>
                <a:gd name="connsiteY9" fmla="*/ 10074 h 173751"/>
                <a:gd name="connsiteX10" fmla="*/ 0 w 382905"/>
                <a:gd name="connsiteY10" fmla="*/ 52136 h 173751"/>
                <a:gd name="connsiteX11" fmla="*/ 2058 w 382905"/>
                <a:gd name="connsiteY11" fmla="*/ 59223 h 173751"/>
                <a:gd name="connsiteX12" fmla="*/ 70180 w 382905"/>
                <a:gd name="connsiteY12" fmla="*/ 168036 h 17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905" h="173751">
                  <a:moveTo>
                    <a:pt x="70180" y="168036"/>
                  </a:moveTo>
                  <a:cubicBezTo>
                    <a:pt x="71781" y="170094"/>
                    <a:pt x="73609" y="171922"/>
                    <a:pt x="75438" y="173751"/>
                  </a:cubicBezTo>
                  <a:cubicBezTo>
                    <a:pt x="75438" y="173751"/>
                    <a:pt x="75438" y="173751"/>
                    <a:pt x="75438" y="173751"/>
                  </a:cubicBezTo>
                  <a:cubicBezTo>
                    <a:pt x="90297" y="167122"/>
                    <a:pt x="105385" y="160950"/>
                    <a:pt x="119558" y="153406"/>
                  </a:cubicBezTo>
                  <a:cubicBezTo>
                    <a:pt x="184023" y="120030"/>
                    <a:pt x="253289" y="97627"/>
                    <a:pt x="318440" y="65623"/>
                  </a:cubicBezTo>
                  <a:cubicBezTo>
                    <a:pt x="339928" y="55108"/>
                    <a:pt x="361417" y="44364"/>
                    <a:pt x="382905" y="33848"/>
                  </a:cubicBezTo>
                  <a:cubicBezTo>
                    <a:pt x="359817" y="30419"/>
                    <a:pt x="336728" y="25847"/>
                    <a:pt x="313411" y="23332"/>
                  </a:cubicBezTo>
                  <a:cubicBezTo>
                    <a:pt x="231115" y="14646"/>
                    <a:pt x="148362" y="10302"/>
                    <a:pt x="65837" y="5502"/>
                  </a:cubicBezTo>
                  <a:cubicBezTo>
                    <a:pt x="48921" y="4587"/>
                    <a:pt x="32233" y="3673"/>
                    <a:pt x="15545" y="472"/>
                  </a:cubicBezTo>
                  <a:cubicBezTo>
                    <a:pt x="7544" y="-1128"/>
                    <a:pt x="4344" y="1158"/>
                    <a:pt x="2743" y="10074"/>
                  </a:cubicBezTo>
                  <a:cubicBezTo>
                    <a:pt x="229" y="24018"/>
                    <a:pt x="686" y="38191"/>
                    <a:pt x="0" y="52136"/>
                  </a:cubicBezTo>
                  <a:cubicBezTo>
                    <a:pt x="686" y="54651"/>
                    <a:pt x="1372" y="56937"/>
                    <a:pt x="2058" y="59223"/>
                  </a:cubicBezTo>
                  <a:cubicBezTo>
                    <a:pt x="15316" y="100828"/>
                    <a:pt x="41834" y="135804"/>
                    <a:pt x="70180" y="168036"/>
                  </a:cubicBezTo>
                  <a:close/>
                </a:path>
              </a:pathLst>
            </a:custGeom>
            <a:solidFill>
              <a:srgbClr val="FFFFFF"/>
            </a:solidFill>
            <a:ln w="2286" cap="flat">
              <a:noFill/>
              <a:prstDash val="solid"/>
              <a:miter/>
            </a:ln>
          </p:spPr>
          <p:txBody>
            <a:bodyPr rtlCol="0" anchor="ctr"/>
            <a:lstStyle/>
            <a:p>
              <a:endParaRPr lang="en-US"/>
            </a:p>
          </p:txBody>
        </p:sp>
        <p:sp>
          <p:nvSpPr>
            <p:cNvPr id="58" name="Freeform 117">
              <a:extLst>
                <a:ext uri="{FF2B5EF4-FFF2-40B4-BE49-F238E27FC236}">
                  <a16:creationId xmlns:a16="http://schemas.microsoft.com/office/drawing/2014/main" id="{E669C932-938C-EA2F-E946-D367AC694974}"/>
                </a:ext>
              </a:extLst>
            </p:cNvPr>
            <p:cNvSpPr/>
            <p:nvPr/>
          </p:nvSpPr>
          <p:spPr>
            <a:xfrm>
              <a:off x="8114066" y="6238494"/>
              <a:ext cx="422654" cy="223029"/>
            </a:xfrm>
            <a:custGeom>
              <a:avLst/>
              <a:gdLst>
                <a:gd name="connsiteX0" fmla="*/ 415966 w 422654"/>
                <a:gd name="connsiteY0" fmla="*/ 175108 h 223029"/>
                <a:gd name="connsiteX1" fmla="*/ 413223 w 422654"/>
                <a:gd name="connsiteY1" fmla="*/ 161620 h 223029"/>
                <a:gd name="connsiteX2" fmla="*/ 410709 w 422654"/>
                <a:gd name="connsiteY2" fmla="*/ 149733 h 223029"/>
                <a:gd name="connsiteX3" fmla="*/ 410709 w 422654"/>
                <a:gd name="connsiteY3" fmla="*/ 149504 h 223029"/>
                <a:gd name="connsiteX4" fmla="*/ 303724 w 422654"/>
                <a:gd name="connsiteY4" fmla="*/ 141961 h 223029"/>
                <a:gd name="connsiteX5" fmla="*/ 201082 w 422654"/>
                <a:gd name="connsiteY5" fmla="*/ 111557 h 223029"/>
                <a:gd name="connsiteX6" fmla="*/ 114672 w 422654"/>
                <a:gd name="connsiteY6" fmla="*/ 55321 h 223029"/>
                <a:gd name="connsiteX7" fmla="*/ 55921 w 422654"/>
                <a:gd name="connsiteY7" fmla="*/ 0 h 223029"/>
                <a:gd name="connsiteX8" fmla="*/ 51807 w 422654"/>
                <a:gd name="connsiteY8" fmla="*/ 1829 h 223029"/>
                <a:gd name="connsiteX9" fmla="*/ 50206 w 422654"/>
                <a:gd name="connsiteY9" fmla="*/ 2515 h 223029"/>
                <a:gd name="connsiteX10" fmla="*/ 47235 w 422654"/>
                <a:gd name="connsiteY10" fmla="*/ 4115 h 223029"/>
                <a:gd name="connsiteX11" fmla="*/ 45863 w 422654"/>
                <a:gd name="connsiteY11" fmla="*/ 4801 h 223029"/>
                <a:gd name="connsiteX12" fmla="*/ 41977 w 422654"/>
                <a:gd name="connsiteY12" fmla="*/ 6629 h 223029"/>
                <a:gd name="connsiteX13" fmla="*/ 40605 w 422654"/>
                <a:gd name="connsiteY13" fmla="*/ 7315 h 223029"/>
                <a:gd name="connsiteX14" fmla="*/ 37633 w 422654"/>
                <a:gd name="connsiteY14" fmla="*/ 8687 h 223029"/>
                <a:gd name="connsiteX15" fmla="*/ 36262 w 422654"/>
                <a:gd name="connsiteY15" fmla="*/ 9373 h 223029"/>
                <a:gd name="connsiteX16" fmla="*/ 32604 w 422654"/>
                <a:gd name="connsiteY16" fmla="*/ 11201 h 223029"/>
                <a:gd name="connsiteX17" fmla="*/ 31461 w 422654"/>
                <a:gd name="connsiteY17" fmla="*/ 11659 h 223029"/>
                <a:gd name="connsiteX18" fmla="*/ 28718 w 422654"/>
                <a:gd name="connsiteY18" fmla="*/ 13030 h 223029"/>
                <a:gd name="connsiteX19" fmla="*/ 27575 w 422654"/>
                <a:gd name="connsiteY19" fmla="*/ 13716 h 223029"/>
                <a:gd name="connsiteX20" fmla="*/ 24146 w 422654"/>
                <a:gd name="connsiteY20" fmla="*/ 15545 h 223029"/>
                <a:gd name="connsiteX21" fmla="*/ 23460 w 422654"/>
                <a:gd name="connsiteY21" fmla="*/ 16002 h 223029"/>
                <a:gd name="connsiteX22" fmla="*/ 20717 w 422654"/>
                <a:gd name="connsiteY22" fmla="*/ 17374 h 223029"/>
                <a:gd name="connsiteX23" fmla="*/ 19803 w 422654"/>
                <a:gd name="connsiteY23" fmla="*/ 17831 h 223029"/>
                <a:gd name="connsiteX24" fmla="*/ 16602 w 422654"/>
                <a:gd name="connsiteY24" fmla="*/ 19431 h 223029"/>
                <a:gd name="connsiteX25" fmla="*/ 16145 w 422654"/>
                <a:gd name="connsiteY25" fmla="*/ 19660 h 223029"/>
                <a:gd name="connsiteX26" fmla="*/ 13402 w 422654"/>
                <a:gd name="connsiteY26" fmla="*/ 21031 h 223029"/>
                <a:gd name="connsiteX27" fmla="*/ 12487 w 422654"/>
                <a:gd name="connsiteY27" fmla="*/ 21488 h 223029"/>
                <a:gd name="connsiteX28" fmla="*/ 9516 w 422654"/>
                <a:gd name="connsiteY28" fmla="*/ 23089 h 223029"/>
                <a:gd name="connsiteX29" fmla="*/ 3572 w 422654"/>
                <a:gd name="connsiteY29" fmla="*/ 41605 h 223029"/>
                <a:gd name="connsiteX30" fmla="*/ 192853 w 422654"/>
                <a:gd name="connsiteY30" fmla="*/ 199111 h 223029"/>
                <a:gd name="connsiteX31" fmla="*/ 409337 w 422654"/>
                <a:gd name="connsiteY31" fmla="*/ 220370 h 223029"/>
                <a:gd name="connsiteX32" fmla="*/ 421910 w 422654"/>
                <a:gd name="connsiteY32" fmla="*/ 202997 h 223029"/>
                <a:gd name="connsiteX33" fmla="*/ 415966 w 422654"/>
                <a:gd name="connsiteY33" fmla="*/ 175108 h 22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54" h="223029">
                  <a:moveTo>
                    <a:pt x="415966" y="175108"/>
                  </a:moveTo>
                  <a:cubicBezTo>
                    <a:pt x="415052" y="170536"/>
                    <a:pt x="414138" y="166192"/>
                    <a:pt x="413223" y="161620"/>
                  </a:cubicBezTo>
                  <a:cubicBezTo>
                    <a:pt x="412309" y="157734"/>
                    <a:pt x="411623" y="153848"/>
                    <a:pt x="410709" y="149733"/>
                  </a:cubicBezTo>
                  <a:cubicBezTo>
                    <a:pt x="410709" y="149733"/>
                    <a:pt x="410709" y="149504"/>
                    <a:pt x="410709" y="149504"/>
                  </a:cubicBezTo>
                  <a:cubicBezTo>
                    <a:pt x="375047" y="153162"/>
                    <a:pt x="338700" y="148361"/>
                    <a:pt x="303724" y="141961"/>
                  </a:cubicBezTo>
                  <a:cubicBezTo>
                    <a:pt x="268291" y="135560"/>
                    <a:pt x="234229" y="125959"/>
                    <a:pt x="201082" y="111557"/>
                  </a:cubicBezTo>
                  <a:cubicBezTo>
                    <a:pt x="169307" y="97612"/>
                    <a:pt x="141418" y="77267"/>
                    <a:pt x="114672" y="55321"/>
                  </a:cubicBezTo>
                  <a:cubicBezTo>
                    <a:pt x="93869" y="38176"/>
                    <a:pt x="74438" y="19660"/>
                    <a:pt x="55921" y="0"/>
                  </a:cubicBezTo>
                  <a:cubicBezTo>
                    <a:pt x="54550" y="686"/>
                    <a:pt x="53178" y="1372"/>
                    <a:pt x="51807" y="1829"/>
                  </a:cubicBezTo>
                  <a:cubicBezTo>
                    <a:pt x="51349" y="2057"/>
                    <a:pt x="50892" y="2286"/>
                    <a:pt x="50206" y="2515"/>
                  </a:cubicBezTo>
                  <a:cubicBezTo>
                    <a:pt x="49063" y="2972"/>
                    <a:pt x="48149" y="3429"/>
                    <a:pt x="47235" y="4115"/>
                  </a:cubicBezTo>
                  <a:cubicBezTo>
                    <a:pt x="46777" y="4343"/>
                    <a:pt x="46320" y="4572"/>
                    <a:pt x="45863" y="4801"/>
                  </a:cubicBezTo>
                  <a:cubicBezTo>
                    <a:pt x="44491" y="5486"/>
                    <a:pt x="43120" y="6172"/>
                    <a:pt x="41977" y="6629"/>
                  </a:cubicBezTo>
                  <a:cubicBezTo>
                    <a:pt x="41520" y="6858"/>
                    <a:pt x="41062" y="7087"/>
                    <a:pt x="40605" y="7315"/>
                  </a:cubicBezTo>
                  <a:cubicBezTo>
                    <a:pt x="39691" y="7772"/>
                    <a:pt x="38776" y="8230"/>
                    <a:pt x="37633" y="8687"/>
                  </a:cubicBezTo>
                  <a:cubicBezTo>
                    <a:pt x="37176" y="8915"/>
                    <a:pt x="36719" y="9144"/>
                    <a:pt x="36262" y="9373"/>
                  </a:cubicBezTo>
                  <a:cubicBezTo>
                    <a:pt x="35119" y="10058"/>
                    <a:pt x="33747" y="10516"/>
                    <a:pt x="32604" y="11201"/>
                  </a:cubicBezTo>
                  <a:cubicBezTo>
                    <a:pt x="32147" y="11430"/>
                    <a:pt x="31918" y="11659"/>
                    <a:pt x="31461" y="11659"/>
                  </a:cubicBezTo>
                  <a:cubicBezTo>
                    <a:pt x="30547" y="12116"/>
                    <a:pt x="29632" y="12573"/>
                    <a:pt x="28718" y="13030"/>
                  </a:cubicBezTo>
                  <a:cubicBezTo>
                    <a:pt x="28261" y="13259"/>
                    <a:pt x="28032" y="13487"/>
                    <a:pt x="27575" y="13716"/>
                  </a:cubicBezTo>
                  <a:cubicBezTo>
                    <a:pt x="26432" y="14402"/>
                    <a:pt x="25289" y="14859"/>
                    <a:pt x="24146" y="15545"/>
                  </a:cubicBezTo>
                  <a:cubicBezTo>
                    <a:pt x="23917" y="15773"/>
                    <a:pt x="23689" y="15773"/>
                    <a:pt x="23460" y="16002"/>
                  </a:cubicBezTo>
                  <a:cubicBezTo>
                    <a:pt x="22546" y="16459"/>
                    <a:pt x="21631" y="16916"/>
                    <a:pt x="20717" y="17374"/>
                  </a:cubicBezTo>
                  <a:cubicBezTo>
                    <a:pt x="20488" y="17602"/>
                    <a:pt x="20031" y="17602"/>
                    <a:pt x="19803" y="17831"/>
                  </a:cubicBezTo>
                  <a:cubicBezTo>
                    <a:pt x="18660" y="18288"/>
                    <a:pt x="17517" y="18974"/>
                    <a:pt x="16602" y="19431"/>
                  </a:cubicBezTo>
                  <a:cubicBezTo>
                    <a:pt x="16374" y="19431"/>
                    <a:pt x="16374" y="19660"/>
                    <a:pt x="16145" y="19660"/>
                  </a:cubicBezTo>
                  <a:cubicBezTo>
                    <a:pt x="15231" y="20117"/>
                    <a:pt x="14316" y="20574"/>
                    <a:pt x="13402" y="21031"/>
                  </a:cubicBezTo>
                  <a:cubicBezTo>
                    <a:pt x="13173" y="21260"/>
                    <a:pt x="12945" y="21260"/>
                    <a:pt x="12487" y="21488"/>
                  </a:cubicBezTo>
                  <a:cubicBezTo>
                    <a:pt x="11573" y="21946"/>
                    <a:pt x="10430" y="22631"/>
                    <a:pt x="9516" y="23089"/>
                  </a:cubicBezTo>
                  <a:cubicBezTo>
                    <a:pt x="-1914" y="29261"/>
                    <a:pt x="-1914" y="33604"/>
                    <a:pt x="3572" y="41605"/>
                  </a:cubicBezTo>
                  <a:cubicBezTo>
                    <a:pt x="25975" y="74295"/>
                    <a:pt x="70323" y="155219"/>
                    <a:pt x="192853" y="199111"/>
                  </a:cubicBezTo>
                  <a:cubicBezTo>
                    <a:pt x="318583" y="232258"/>
                    <a:pt x="399964" y="221742"/>
                    <a:pt x="409337" y="220370"/>
                  </a:cubicBezTo>
                  <a:cubicBezTo>
                    <a:pt x="422367" y="218542"/>
                    <a:pt x="423967" y="216256"/>
                    <a:pt x="421910" y="202997"/>
                  </a:cubicBezTo>
                  <a:cubicBezTo>
                    <a:pt x="420538" y="193624"/>
                    <a:pt x="417795" y="184252"/>
                    <a:pt x="415966" y="175108"/>
                  </a:cubicBezTo>
                  <a:close/>
                </a:path>
              </a:pathLst>
            </a:custGeom>
            <a:solidFill>
              <a:srgbClr val="FFFFFF"/>
            </a:solidFill>
            <a:ln w="2286" cap="flat">
              <a:noFill/>
              <a:prstDash val="solid"/>
              <a:miter/>
            </a:ln>
          </p:spPr>
          <p:txBody>
            <a:bodyPr rtlCol="0" anchor="ctr"/>
            <a:lstStyle/>
            <a:p>
              <a:endParaRPr lang="en-US"/>
            </a:p>
          </p:txBody>
        </p:sp>
        <p:sp>
          <p:nvSpPr>
            <p:cNvPr id="59" name="Freeform 118">
              <a:extLst>
                <a:ext uri="{FF2B5EF4-FFF2-40B4-BE49-F238E27FC236}">
                  <a16:creationId xmlns:a16="http://schemas.microsoft.com/office/drawing/2014/main" id="{220D51BA-0AD3-125A-80C8-8F1646C71739}"/>
                </a:ext>
              </a:extLst>
            </p:cNvPr>
            <p:cNvSpPr/>
            <p:nvPr/>
          </p:nvSpPr>
          <p:spPr>
            <a:xfrm>
              <a:off x="8533690" y="6171971"/>
              <a:ext cx="285907" cy="283535"/>
            </a:xfrm>
            <a:custGeom>
              <a:avLst/>
              <a:gdLst>
                <a:gd name="connsiteX0" fmla="*/ 270205 w 285907"/>
                <a:gd name="connsiteY0" fmla="*/ 10973 h 283535"/>
                <a:gd name="connsiteX1" fmla="*/ 269748 w 285907"/>
                <a:gd name="connsiteY1" fmla="*/ 10745 h 283535"/>
                <a:gd name="connsiteX2" fmla="*/ 269520 w 285907"/>
                <a:gd name="connsiteY2" fmla="*/ 10745 h 283535"/>
                <a:gd name="connsiteX3" fmla="*/ 268834 w 285907"/>
                <a:gd name="connsiteY3" fmla="*/ 10516 h 283535"/>
                <a:gd name="connsiteX4" fmla="*/ 268377 w 285907"/>
                <a:gd name="connsiteY4" fmla="*/ 10287 h 283535"/>
                <a:gd name="connsiteX5" fmla="*/ 267691 w 285907"/>
                <a:gd name="connsiteY5" fmla="*/ 10059 h 283535"/>
                <a:gd name="connsiteX6" fmla="*/ 267234 w 285907"/>
                <a:gd name="connsiteY6" fmla="*/ 9830 h 283535"/>
                <a:gd name="connsiteX7" fmla="*/ 266319 w 285907"/>
                <a:gd name="connsiteY7" fmla="*/ 9602 h 283535"/>
                <a:gd name="connsiteX8" fmla="*/ 265633 w 285907"/>
                <a:gd name="connsiteY8" fmla="*/ 9373 h 283535"/>
                <a:gd name="connsiteX9" fmla="*/ 264490 w 285907"/>
                <a:gd name="connsiteY9" fmla="*/ 9144 h 283535"/>
                <a:gd name="connsiteX10" fmla="*/ 263805 w 285907"/>
                <a:gd name="connsiteY10" fmla="*/ 8916 h 283535"/>
                <a:gd name="connsiteX11" fmla="*/ 262433 w 285907"/>
                <a:gd name="connsiteY11" fmla="*/ 8459 h 283535"/>
                <a:gd name="connsiteX12" fmla="*/ 261519 w 285907"/>
                <a:gd name="connsiteY12" fmla="*/ 8230 h 283535"/>
                <a:gd name="connsiteX13" fmla="*/ 260147 w 285907"/>
                <a:gd name="connsiteY13" fmla="*/ 7773 h 283535"/>
                <a:gd name="connsiteX14" fmla="*/ 259233 w 285907"/>
                <a:gd name="connsiteY14" fmla="*/ 7544 h 283535"/>
                <a:gd name="connsiteX15" fmla="*/ 257404 w 285907"/>
                <a:gd name="connsiteY15" fmla="*/ 7087 h 283535"/>
                <a:gd name="connsiteX16" fmla="*/ 256489 w 285907"/>
                <a:gd name="connsiteY16" fmla="*/ 6858 h 283535"/>
                <a:gd name="connsiteX17" fmla="*/ 254432 w 285907"/>
                <a:gd name="connsiteY17" fmla="*/ 6401 h 283535"/>
                <a:gd name="connsiteX18" fmla="*/ 253746 w 285907"/>
                <a:gd name="connsiteY18" fmla="*/ 6173 h 283535"/>
                <a:gd name="connsiteX19" fmla="*/ 247803 w 285907"/>
                <a:gd name="connsiteY19" fmla="*/ 4572 h 283535"/>
                <a:gd name="connsiteX20" fmla="*/ 247117 w 285907"/>
                <a:gd name="connsiteY20" fmla="*/ 4344 h 283535"/>
                <a:gd name="connsiteX21" fmla="*/ 244374 w 285907"/>
                <a:gd name="connsiteY21" fmla="*/ 3658 h 283535"/>
                <a:gd name="connsiteX22" fmla="*/ 243688 w 285907"/>
                <a:gd name="connsiteY22" fmla="*/ 3429 h 283535"/>
                <a:gd name="connsiteX23" fmla="*/ 240945 w 285907"/>
                <a:gd name="connsiteY23" fmla="*/ 2744 h 283535"/>
                <a:gd name="connsiteX24" fmla="*/ 240259 w 285907"/>
                <a:gd name="connsiteY24" fmla="*/ 2515 h 283535"/>
                <a:gd name="connsiteX25" fmla="*/ 237516 w 285907"/>
                <a:gd name="connsiteY25" fmla="*/ 1829 h 283535"/>
                <a:gd name="connsiteX26" fmla="*/ 236601 w 285907"/>
                <a:gd name="connsiteY26" fmla="*/ 1601 h 283535"/>
                <a:gd name="connsiteX27" fmla="*/ 233629 w 285907"/>
                <a:gd name="connsiteY27" fmla="*/ 915 h 283535"/>
                <a:gd name="connsiteX28" fmla="*/ 233172 w 285907"/>
                <a:gd name="connsiteY28" fmla="*/ 915 h 283535"/>
                <a:gd name="connsiteX29" fmla="*/ 229743 w 285907"/>
                <a:gd name="connsiteY29" fmla="*/ 0 h 283535"/>
                <a:gd name="connsiteX30" fmla="*/ 179451 w 285907"/>
                <a:gd name="connsiteY30" fmla="*/ 99441 h 283535"/>
                <a:gd name="connsiteX31" fmla="*/ 101041 w 285907"/>
                <a:gd name="connsiteY31" fmla="*/ 176480 h 283535"/>
                <a:gd name="connsiteX32" fmla="*/ 63780 w 285907"/>
                <a:gd name="connsiteY32" fmla="*/ 197282 h 283535"/>
                <a:gd name="connsiteX33" fmla="*/ 0 w 285907"/>
                <a:gd name="connsiteY33" fmla="*/ 215113 h 283535"/>
                <a:gd name="connsiteX34" fmla="*/ 0 w 285907"/>
                <a:gd name="connsiteY34" fmla="*/ 215113 h 283535"/>
                <a:gd name="connsiteX35" fmla="*/ 3201 w 285907"/>
                <a:gd name="connsiteY35" fmla="*/ 228372 h 283535"/>
                <a:gd name="connsiteX36" fmla="*/ 3201 w 285907"/>
                <a:gd name="connsiteY36" fmla="*/ 228600 h 283535"/>
                <a:gd name="connsiteX37" fmla="*/ 10059 w 285907"/>
                <a:gd name="connsiteY37" fmla="*/ 254204 h 283535"/>
                <a:gd name="connsiteX38" fmla="*/ 10744 w 285907"/>
                <a:gd name="connsiteY38" fmla="*/ 256261 h 283535"/>
                <a:gd name="connsiteX39" fmla="*/ 14173 w 285907"/>
                <a:gd name="connsiteY39" fmla="*/ 268148 h 283535"/>
                <a:gd name="connsiteX40" fmla="*/ 31776 w 285907"/>
                <a:gd name="connsiteY40" fmla="*/ 283464 h 283535"/>
                <a:gd name="connsiteX41" fmla="*/ 133274 w 285907"/>
                <a:gd name="connsiteY41" fmla="*/ 251460 h 283535"/>
                <a:gd name="connsiteX42" fmla="*/ 272720 w 285907"/>
                <a:gd name="connsiteY42" fmla="*/ 82525 h 283535"/>
                <a:gd name="connsiteX43" fmla="*/ 283693 w 285907"/>
                <a:gd name="connsiteY43" fmla="*/ 40005 h 283535"/>
                <a:gd name="connsiteX44" fmla="*/ 270205 w 285907"/>
                <a:gd name="connsiteY44" fmla="*/ 10973 h 2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5907" h="283535">
                  <a:moveTo>
                    <a:pt x="270205" y="10973"/>
                  </a:moveTo>
                  <a:cubicBezTo>
                    <a:pt x="269977" y="10973"/>
                    <a:pt x="269977" y="10745"/>
                    <a:pt x="269748" y="10745"/>
                  </a:cubicBezTo>
                  <a:cubicBezTo>
                    <a:pt x="269748" y="10745"/>
                    <a:pt x="269520" y="10745"/>
                    <a:pt x="269520" y="10745"/>
                  </a:cubicBezTo>
                  <a:cubicBezTo>
                    <a:pt x="269291" y="10745"/>
                    <a:pt x="269062" y="10516"/>
                    <a:pt x="268834" y="10516"/>
                  </a:cubicBezTo>
                  <a:cubicBezTo>
                    <a:pt x="268605" y="10516"/>
                    <a:pt x="268605" y="10516"/>
                    <a:pt x="268377" y="10287"/>
                  </a:cubicBezTo>
                  <a:cubicBezTo>
                    <a:pt x="268148" y="10287"/>
                    <a:pt x="267919" y="10059"/>
                    <a:pt x="267691" y="10059"/>
                  </a:cubicBezTo>
                  <a:cubicBezTo>
                    <a:pt x="267462" y="10059"/>
                    <a:pt x="267234" y="10059"/>
                    <a:pt x="267234" y="9830"/>
                  </a:cubicBezTo>
                  <a:cubicBezTo>
                    <a:pt x="267005" y="9830"/>
                    <a:pt x="266548" y="9602"/>
                    <a:pt x="266319" y="9602"/>
                  </a:cubicBezTo>
                  <a:cubicBezTo>
                    <a:pt x="266091" y="9602"/>
                    <a:pt x="265862" y="9373"/>
                    <a:pt x="265633" y="9373"/>
                  </a:cubicBezTo>
                  <a:cubicBezTo>
                    <a:pt x="265176" y="9373"/>
                    <a:pt x="264948" y="9144"/>
                    <a:pt x="264490" y="9144"/>
                  </a:cubicBezTo>
                  <a:cubicBezTo>
                    <a:pt x="264262" y="9144"/>
                    <a:pt x="264033" y="8916"/>
                    <a:pt x="263805" y="8916"/>
                  </a:cubicBezTo>
                  <a:cubicBezTo>
                    <a:pt x="263347" y="8687"/>
                    <a:pt x="262890" y="8687"/>
                    <a:pt x="262433" y="8459"/>
                  </a:cubicBezTo>
                  <a:cubicBezTo>
                    <a:pt x="262204" y="8459"/>
                    <a:pt x="261976" y="8230"/>
                    <a:pt x="261519" y="8230"/>
                  </a:cubicBezTo>
                  <a:cubicBezTo>
                    <a:pt x="261061" y="8001"/>
                    <a:pt x="260604" y="8001"/>
                    <a:pt x="260147" y="7773"/>
                  </a:cubicBezTo>
                  <a:cubicBezTo>
                    <a:pt x="259918" y="7773"/>
                    <a:pt x="259690" y="7544"/>
                    <a:pt x="259233" y="7544"/>
                  </a:cubicBezTo>
                  <a:cubicBezTo>
                    <a:pt x="258775" y="7316"/>
                    <a:pt x="258090" y="7316"/>
                    <a:pt x="257404" y="7087"/>
                  </a:cubicBezTo>
                  <a:cubicBezTo>
                    <a:pt x="257175" y="7087"/>
                    <a:pt x="256947" y="6858"/>
                    <a:pt x="256489" y="6858"/>
                  </a:cubicBezTo>
                  <a:cubicBezTo>
                    <a:pt x="255804" y="6630"/>
                    <a:pt x="255118" y="6401"/>
                    <a:pt x="254432" y="6401"/>
                  </a:cubicBezTo>
                  <a:cubicBezTo>
                    <a:pt x="254203" y="6401"/>
                    <a:pt x="253975" y="6401"/>
                    <a:pt x="253746" y="6173"/>
                  </a:cubicBezTo>
                  <a:cubicBezTo>
                    <a:pt x="251917" y="5715"/>
                    <a:pt x="249860" y="5030"/>
                    <a:pt x="247803" y="4572"/>
                  </a:cubicBezTo>
                  <a:cubicBezTo>
                    <a:pt x="247574" y="4572"/>
                    <a:pt x="247345" y="4572"/>
                    <a:pt x="247117" y="4344"/>
                  </a:cubicBezTo>
                  <a:cubicBezTo>
                    <a:pt x="246202" y="4115"/>
                    <a:pt x="245288" y="3887"/>
                    <a:pt x="244374" y="3658"/>
                  </a:cubicBezTo>
                  <a:cubicBezTo>
                    <a:pt x="244145" y="3658"/>
                    <a:pt x="243916" y="3429"/>
                    <a:pt x="243688" y="3429"/>
                  </a:cubicBezTo>
                  <a:cubicBezTo>
                    <a:pt x="242773" y="3201"/>
                    <a:pt x="241859" y="2972"/>
                    <a:pt x="240945" y="2744"/>
                  </a:cubicBezTo>
                  <a:cubicBezTo>
                    <a:pt x="240716" y="2744"/>
                    <a:pt x="240487" y="2515"/>
                    <a:pt x="240259" y="2515"/>
                  </a:cubicBezTo>
                  <a:cubicBezTo>
                    <a:pt x="239344" y="2286"/>
                    <a:pt x="238430" y="2058"/>
                    <a:pt x="237516" y="1829"/>
                  </a:cubicBezTo>
                  <a:cubicBezTo>
                    <a:pt x="237287" y="1829"/>
                    <a:pt x="236830" y="1601"/>
                    <a:pt x="236601" y="1601"/>
                  </a:cubicBezTo>
                  <a:cubicBezTo>
                    <a:pt x="235687" y="1372"/>
                    <a:pt x="234772" y="1143"/>
                    <a:pt x="233629" y="915"/>
                  </a:cubicBezTo>
                  <a:cubicBezTo>
                    <a:pt x="233401" y="915"/>
                    <a:pt x="233401" y="915"/>
                    <a:pt x="233172" y="915"/>
                  </a:cubicBezTo>
                  <a:cubicBezTo>
                    <a:pt x="232029" y="686"/>
                    <a:pt x="230886" y="229"/>
                    <a:pt x="229743" y="0"/>
                  </a:cubicBezTo>
                  <a:cubicBezTo>
                    <a:pt x="218313" y="35662"/>
                    <a:pt x="201625" y="69723"/>
                    <a:pt x="179451" y="99441"/>
                  </a:cubicBezTo>
                  <a:cubicBezTo>
                    <a:pt x="156820" y="129617"/>
                    <a:pt x="132131" y="154991"/>
                    <a:pt x="101041" y="176480"/>
                  </a:cubicBezTo>
                  <a:cubicBezTo>
                    <a:pt x="89383" y="184709"/>
                    <a:pt x="76810" y="191567"/>
                    <a:pt x="63780" y="197282"/>
                  </a:cubicBezTo>
                  <a:cubicBezTo>
                    <a:pt x="42291" y="206655"/>
                    <a:pt x="22632" y="211913"/>
                    <a:pt x="0" y="215113"/>
                  </a:cubicBezTo>
                  <a:cubicBezTo>
                    <a:pt x="0" y="215113"/>
                    <a:pt x="0" y="215113"/>
                    <a:pt x="0" y="215113"/>
                  </a:cubicBezTo>
                  <a:cubicBezTo>
                    <a:pt x="915" y="219685"/>
                    <a:pt x="2058" y="224028"/>
                    <a:pt x="3201" y="228372"/>
                  </a:cubicBezTo>
                  <a:cubicBezTo>
                    <a:pt x="3201" y="228372"/>
                    <a:pt x="3201" y="228372"/>
                    <a:pt x="3201" y="228600"/>
                  </a:cubicBezTo>
                  <a:cubicBezTo>
                    <a:pt x="5258" y="237287"/>
                    <a:pt x="7544" y="245745"/>
                    <a:pt x="10059" y="254204"/>
                  </a:cubicBezTo>
                  <a:cubicBezTo>
                    <a:pt x="10287" y="254889"/>
                    <a:pt x="10516" y="255575"/>
                    <a:pt x="10744" y="256261"/>
                  </a:cubicBezTo>
                  <a:cubicBezTo>
                    <a:pt x="11887" y="260147"/>
                    <a:pt x="13030" y="264262"/>
                    <a:pt x="14173" y="268148"/>
                  </a:cubicBezTo>
                  <a:cubicBezTo>
                    <a:pt x="16688" y="276378"/>
                    <a:pt x="19203" y="284379"/>
                    <a:pt x="31776" y="283464"/>
                  </a:cubicBezTo>
                  <a:cubicBezTo>
                    <a:pt x="68352" y="280950"/>
                    <a:pt x="101956" y="269063"/>
                    <a:pt x="133274" y="251460"/>
                  </a:cubicBezTo>
                  <a:cubicBezTo>
                    <a:pt x="201397" y="213513"/>
                    <a:pt x="244374" y="153620"/>
                    <a:pt x="272720" y="82525"/>
                  </a:cubicBezTo>
                  <a:cubicBezTo>
                    <a:pt x="277978" y="69038"/>
                    <a:pt x="280264" y="54407"/>
                    <a:pt x="283693" y="40005"/>
                  </a:cubicBezTo>
                  <a:cubicBezTo>
                    <a:pt x="288265" y="22403"/>
                    <a:pt x="286665" y="19203"/>
                    <a:pt x="270205" y="10973"/>
                  </a:cubicBezTo>
                  <a:close/>
                </a:path>
              </a:pathLst>
            </a:custGeom>
            <a:solidFill>
              <a:srgbClr val="FFFFFF"/>
            </a:solidFill>
            <a:ln w="2286" cap="flat">
              <a:noFill/>
              <a:prstDash val="solid"/>
              <a:miter/>
            </a:ln>
          </p:spPr>
          <p:txBody>
            <a:bodyPr rtlCol="0" anchor="ctr"/>
            <a:lstStyle/>
            <a:p>
              <a:endParaRPr lang="en-US"/>
            </a:p>
          </p:txBody>
        </p:sp>
        <p:sp>
          <p:nvSpPr>
            <p:cNvPr id="60" name="Freeform 119">
              <a:extLst>
                <a:ext uri="{FF2B5EF4-FFF2-40B4-BE49-F238E27FC236}">
                  <a16:creationId xmlns:a16="http://schemas.microsoft.com/office/drawing/2014/main" id="{2188F781-3382-E6A4-D555-AAEC5B321CB7}"/>
                </a:ext>
              </a:extLst>
            </p:cNvPr>
            <p:cNvSpPr/>
            <p:nvPr/>
          </p:nvSpPr>
          <p:spPr>
            <a:xfrm>
              <a:off x="8656677" y="5847130"/>
              <a:ext cx="322097" cy="312283"/>
            </a:xfrm>
            <a:custGeom>
              <a:avLst/>
              <a:gdLst>
                <a:gd name="connsiteX0" fmla="*/ 308381 w 322097"/>
                <a:gd name="connsiteY0" fmla="*/ 311810 h 312283"/>
                <a:gd name="connsiteX1" fmla="*/ 322097 w 322097"/>
                <a:gd name="connsiteY1" fmla="*/ 300837 h 312283"/>
                <a:gd name="connsiteX2" fmla="*/ 322097 w 322097"/>
                <a:gd name="connsiteY2" fmla="*/ 245973 h 312283"/>
                <a:gd name="connsiteX3" fmla="*/ 321869 w 322097"/>
                <a:gd name="connsiteY3" fmla="*/ 245973 h 312283"/>
                <a:gd name="connsiteX4" fmla="*/ 321869 w 322097"/>
                <a:gd name="connsiteY4" fmla="*/ 235001 h 312283"/>
                <a:gd name="connsiteX5" fmla="*/ 276835 w 322097"/>
                <a:gd name="connsiteY5" fmla="*/ 48920 h 312283"/>
                <a:gd name="connsiteX6" fmla="*/ 273863 w 322097"/>
                <a:gd name="connsiteY6" fmla="*/ 42977 h 312283"/>
                <a:gd name="connsiteX7" fmla="*/ 272948 w 322097"/>
                <a:gd name="connsiteY7" fmla="*/ 41376 h 312283"/>
                <a:gd name="connsiteX8" fmla="*/ 270434 w 322097"/>
                <a:gd name="connsiteY8" fmla="*/ 37033 h 312283"/>
                <a:gd name="connsiteX9" fmla="*/ 269519 w 322097"/>
                <a:gd name="connsiteY9" fmla="*/ 35433 h 312283"/>
                <a:gd name="connsiteX10" fmla="*/ 266090 w 322097"/>
                <a:gd name="connsiteY10" fmla="*/ 29946 h 312283"/>
                <a:gd name="connsiteX11" fmla="*/ 265633 w 322097"/>
                <a:gd name="connsiteY11" fmla="*/ 29261 h 312283"/>
                <a:gd name="connsiteX12" fmla="*/ 262433 w 322097"/>
                <a:gd name="connsiteY12" fmla="*/ 24231 h 312283"/>
                <a:gd name="connsiteX13" fmla="*/ 261518 w 322097"/>
                <a:gd name="connsiteY13" fmla="*/ 22631 h 312283"/>
                <a:gd name="connsiteX14" fmla="*/ 258547 w 322097"/>
                <a:gd name="connsiteY14" fmla="*/ 18288 h 312283"/>
                <a:gd name="connsiteX15" fmla="*/ 257861 w 322097"/>
                <a:gd name="connsiteY15" fmla="*/ 17373 h 312283"/>
                <a:gd name="connsiteX16" fmla="*/ 253975 w 322097"/>
                <a:gd name="connsiteY16" fmla="*/ 11887 h 312283"/>
                <a:gd name="connsiteX17" fmla="*/ 253517 w 322097"/>
                <a:gd name="connsiteY17" fmla="*/ 11201 h 312283"/>
                <a:gd name="connsiteX18" fmla="*/ 249860 w 322097"/>
                <a:gd name="connsiteY18" fmla="*/ 6401 h 312283"/>
                <a:gd name="connsiteX19" fmla="*/ 249174 w 322097"/>
                <a:gd name="connsiteY19" fmla="*/ 5258 h 312283"/>
                <a:gd name="connsiteX20" fmla="*/ 245059 w 322097"/>
                <a:gd name="connsiteY20" fmla="*/ 0 h 312283"/>
                <a:gd name="connsiteX21" fmla="*/ 261290 w 322097"/>
                <a:gd name="connsiteY21" fmla="*/ 73380 h 312283"/>
                <a:gd name="connsiteX22" fmla="*/ 271348 w 322097"/>
                <a:gd name="connsiteY22" fmla="*/ 181737 h 312283"/>
                <a:gd name="connsiteX23" fmla="*/ 216256 w 322097"/>
                <a:gd name="connsiteY23" fmla="*/ 241630 h 312283"/>
                <a:gd name="connsiteX24" fmla="*/ 168935 w 322097"/>
                <a:gd name="connsiteY24" fmla="*/ 247574 h 312283"/>
                <a:gd name="connsiteX25" fmla="*/ 89154 w 322097"/>
                <a:gd name="connsiteY25" fmla="*/ 237972 h 312283"/>
                <a:gd name="connsiteX26" fmla="*/ 34747 w 322097"/>
                <a:gd name="connsiteY26" fmla="*/ 233858 h 312283"/>
                <a:gd name="connsiteX27" fmla="*/ 1143 w 322097"/>
                <a:gd name="connsiteY27" fmla="*/ 229514 h 312283"/>
                <a:gd name="connsiteX28" fmla="*/ 1143 w 322097"/>
                <a:gd name="connsiteY28" fmla="*/ 229514 h 312283"/>
                <a:gd name="connsiteX29" fmla="*/ 0 w 322097"/>
                <a:gd name="connsiteY29" fmla="*/ 235229 h 312283"/>
                <a:gd name="connsiteX30" fmla="*/ 0 w 322097"/>
                <a:gd name="connsiteY30" fmla="*/ 235229 h 312283"/>
                <a:gd name="connsiteX31" fmla="*/ 0 w 322097"/>
                <a:gd name="connsiteY31" fmla="*/ 236829 h 312283"/>
                <a:gd name="connsiteX32" fmla="*/ 0 w 322097"/>
                <a:gd name="connsiteY32" fmla="*/ 236829 h 312283"/>
                <a:gd name="connsiteX33" fmla="*/ 1372 w 322097"/>
                <a:gd name="connsiteY33" fmla="*/ 240487 h 312283"/>
                <a:gd name="connsiteX34" fmla="*/ 1372 w 322097"/>
                <a:gd name="connsiteY34" fmla="*/ 240487 h 312283"/>
                <a:gd name="connsiteX35" fmla="*/ 2286 w 322097"/>
                <a:gd name="connsiteY35" fmla="*/ 241401 h 312283"/>
                <a:gd name="connsiteX36" fmla="*/ 2286 w 322097"/>
                <a:gd name="connsiteY36" fmla="*/ 241401 h 312283"/>
                <a:gd name="connsiteX37" fmla="*/ 4801 w 322097"/>
                <a:gd name="connsiteY37" fmla="*/ 243230 h 312283"/>
                <a:gd name="connsiteX38" fmla="*/ 4801 w 322097"/>
                <a:gd name="connsiteY38" fmla="*/ 243230 h 312283"/>
                <a:gd name="connsiteX39" fmla="*/ 6401 w 322097"/>
                <a:gd name="connsiteY39" fmla="*/ 243916 h 312283"/>
                <a:gd name="connsiteX40" fmla="*/ 6629 w 322097"/>
                <a:gd name="connsiteY40" fmla="*/ 243916 h 312283"/>
                <a:gd name="connsiteX41" fmla="*/ 8458 w 322097"/>
                <a:gd name="connsiteY41" fmla="*/ 244602 h 312283"/>
                <a:gd name="connsiteX42" fmla="*/ 8458 w 322097"/>
                <a:gd name="connsiteY42" fmla="*/ 244602 h 312283"/>
                <a:gd name="connsiteX43" fmla="*/ 10516 w 322097"/>
                <a:gd name="connsiteY43" fmla="*/ 245288 h 312283"/>
                <a:gd name="connsiteX44" fmla="*/ 10744 w 322097"/>
                <a:gd name="connsiteY44" fmla="*/ 245288 h 312283"/>
                <a:gd name="connsiteX45" fmla="*/ 13030 w 322097"/>
                <a:gd name="connsiteY45" fmla="*/ 245973 h 312283"/>
                <a:gd name="connsiteX46" fmla="*/ 13487 w 322097"/>
                <a:gd name="connsiteY46" fmla="*/ 245973 h 312283"/>
                <a:gd name="connsiteX47" fmla="*/ 15773 w 322097"/>
                <a:gd name="connsiteY47" fmla="*/ 246659 h 312283"/>
                <a:gd name="connsiteX48" fmla="*/ 16231 w 322097"/>
                <a:gd name="connsiteY48" fmla="*/ 246659 h 312283"/>
                <a:gd name="connsiteX49" fmla="*/ 18974 w 322097"/>
                <a:gd name="connsiteY49" fmla="*/ 247345 h 312283"/>
                <a:gd name="connsiteX50" fmla="*/ 177622 w 322097"/>
                <a:gd name="connsiteY50" fmla="*/ 292379 h 312283"/>
                <a:gd name="connsiteX51" fmla="*/ 243002 w 322097"/>
                <a:gd name="connsiteY51" fmla="*/ 308838 h 312283"/>
                <a:gd name="connsiteX52" fmla="*/ 308381 w 322097"/>
                <a:gd name="connsiteY52" fmla="*/ 311810 h 31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22097" h="312283">
                  <a:moveTo>
                    <a:pt x="308381" y="311810"/>
                  </a:moveTo>
                  <a:cubicBezTo>
                    <a:pt x="318211" y="313639"/>
                    <a:pt x="322097" y="310210"/>
                    <a:pt x="322097" y="300837"/>
                  </a:cubicBezTo>
                  <a:cubicBezTo>
                    <a:pt x="322097" y="282549"/>
                    <a:pt x="322097" y="264261"/>
                    <a:pt x="322097" y="245973"/>
                  </a:cubicBezTo>
                  <a:cubicBezTo>
                    <a:pt x="322097" y="245973"/>
                    <a:pt x="321869" y="245973"/>
                    <a:pt x="321869" y="245973"/>
                  </a:cubicBezTo>
                  <a:cubicBezTo>
                    <a:pt x="321869" y="242316"/>
                    <a:pt x="321869" y="238658"/>
                    <a:pt x="321869" y="235001"/>
                  </a:cubicBezTo>
                  <a:cubicBezTo>
                    <a:pt x="323240" y="168935"/>
                    <a:pt x="305410" y="107670"/>
                    <a:pt x="276835" y="48920"/>
                  </a:cubicBezTo>
                  <a:cubicBezTo>
                    <a:pt x="275920" y="46863"/>
                    <a:pt x="274777" y="45034"/>
                    <a:pt x="273863" y="42977"/>
                  </a:cubicBezTo>
                  <a:cubicBezTo>
                    <a:pt x="273634" y="42519"/>
                    <a:pt x="273177" y="41834"/>
                    <a:pt x="272948" y="41376"/>
                  </a:cubicBezTo>
                  <a:cubicBezTo>
                    <a:pt x="272034" y="40005"/>
                    <a:pt x="271348" y="38405"/>
                    <a:pt x="270434" y="37033"/>
                  </a:cubicBezTo>
                  <a:cubicBezTo>
                    <a:pt x="270205" y="36576"/>
                    <a:pt x="269748" y="36119"/>
                    <a:pt x="269519" y="35433"/>
                  </a:cubicBezTo>
                  <a:cubicBezTo>
                    <a:pt x="268376" y="33604"/>
                    <a:pt x="267233" y="31775"/>
                    <a:pt x="266090" y="29946"/>
                  </a:cubicBezTo>
                  <a:cubicBezTo>
                    <a:pt x="265862" y="29718"/>
                    <a:pt x="265862" y="29489"/>
                    <a:pt x="265633" y="29261"/>
                  </a:cubicBezTo>
                  <a:cubicBezTo>
                    <a:pt x="264490" y="27660"/>
                    <a:pt x="263576" y="26060"/>
                    <a:pt x="262433" y="24231"/>
                  </a:cubicBezTo>
                  <a:cubicBezTo>
                    <a:pt x="262204" y="23774"/>
                    <a:pt x="261747" y="23317"/>
                    <a:pt x="261518" y="22631"/>
                  </a:cubicBezTo>
                  <a:cubicBezTo>
                    <a:pt x="260604" y="21031"/>
                    <a:pt x="259461" y="19659"/>
                    <a:pt x="258547" y="18288"/>
                  </a:cubicBezTo>
                  <a:cubicBezTo>
                    <a:pt x="258318" y="18059"/>
                    <a:pt x="258089" y="17602"/>
                    <a:pt x="257861" y="17373"/>
                  </a:cubicBezTo>
                  <a:cubicBezTo>
                    <a:pt x="256489" y="15545"/>
                    <a:pt x="255346" y="13716"/>
                    <a:pt x="253975" y="11887"/>
                  </a:cubicBezTo>
                  <a:cubicBezTo>
                    <a:pt x="253746" y="11658"/>
                    <a:pt x="253746" y="11430"/>
                    <a:pt x="253517" y="11201"/>
                  </a:cubicBezTo>
                  <a:cubicBezTo>
                    <a:pt x="252374" y="9601"/>
                    <a:pt x="251003" y="8001"/>
                    <a:pt x="249860" y="6401"/>
                  </a:cubicBezTo>
                  <a:cubicBezTo>
                    <a:pt x="249631" y="5943"/>
                    <a:pt x="249403" y="5715"/>
                    <a:pt x="249174" y="5258"/>
                  </a:cubicBezTo>
                  <a:cubicBezTo>
                    <a:pt x="247802" y="3429"/>
                    <a:pt x="246431" y="1829"/>
                    <a:pt x="245059" y="0"/>
                  </a:cubicBezTo>
                  <a:cubicBezTo>
                    <a:pt x="250546" y="24460"/>
                    <a:pt x="254203" y="49149"/>
                    <a:pt x="261290" y="73380"/>
                  </a:cubicBezTo>
                  <a:cubicBezTo>
                    <a:pt x="271348" y="107899"/>
                    <a:pt x="280721" y="145847"/>
                    <a:pt x="271348" y="181737"/>
                  </a:cubicBezTo>
                  <a:cubicBezTo>
                    <a:pt x="263804" y="210769"/>
                    <a:pt x="243688" y="231114"/>
                    <a:pt x="216256" y="241630"/>
                  </a:cubicBezTo>
                  <a:cubicBezTo>
                    <a:pt x="201625" y="247345"/>
                    <a:pt x="184480" y="248031"/>
                    <a:pt x="168935" y="247574"/>
                  </a:cubicBezTo>
                  <a:cubicBezTo>
                    <a:pt x="142189" y="246888"/>
                    <a:pt x="115672" y="242087"/>
                    <a:pt x="89154" y="237972"/>
                  </a:cubicBezTo>
                  <a:cubicBezTo>
                    <a:pt x="71095" y="235915"/>
                    <a:pt x="52807" y="235686"/>
                    <a:pt x="34747" y="233858"/>
                  </a:cubicBezTo>
                  <a:cubicBezTo>
                    <a:pt x="23774" y="232715"/>
                    <a:pt x="12344" y="231572"/>
                    <a:pt x="1143" y="229514"/>
                  </a:cubicBezTo>
                  <a:lnTo>
                    <a:pt x="1143" y="229514"/>
                  </a:lnTo>
                  <a:cubicBezTo>
                    <a:pt x="457" y="231800"/>
                    <a:pt x="229" y="233629"/>
                    <a:pt x="0" y="235229"/>
                  </a:cubicBezTo>
                  <a:cubicBezTo>
                    <a:pt x="0" y="235229"/>
                    <a:pt x="0" y="235229"/>
                    <a:pt x="0" y="235229"/>
                  </a:cubicBezTo>
                  <a:cubicBezTo>
                    <a:pt x="0" y="235686"/>
                    <a:pt x="0" y="236372"/>
                    <a:pt x="0" y="236829"/>
                  </a:cubicBezTo>
                  <a:cubicBezTo>
                    <a:pt x="0" y="236829"/>
                    <a:pt x="0" y="236829"/>
                    <a:pt x="0" y="236829"/>
                  </a:cubicBezTo>
                  <a:cubicBezTo>
                    <a:pt x="229" y="238201"/>
                    <a:pt x="686" y="239573"/>
                    <a:pt x="1372" y="240487"/>
                  </a:cubicBezTo>
                  <a:cubicBezTo>
                    <a:pt x="1372" y="240487"/>
                    <a:pt x="1372" y="240487"/>
                    <a:pt x="1372" y="240487"/>
                  </a:cubicBezTo>
                  <a:cubicBezTo>
                    <a:pt x="1600" y="240944"/>
                    <a:pt x="1829" y="241173"/>
                    <a:pt x="2286" y="241401"/>
                  </a:cubicBezTo>
                  <a:cubicBezTo>
                    <a:pt x="2286" y="241401"/>
                    <a:pt x="2286" y="241401"/>
                    <a:pt x="2286" y="241401"/>
                  </a:cubicBezTo>
                  <a:cubicBezTo>
                    <a:pt x="2972" y="242087"/>
                    <a:pt x="3658" y="242544"/>
                    <a:pt x="4801" y="243230"/>
                  </a:cubicBezTo>
                  <a:cubicBezTo>
                    <a:pt x="4801" y="243230"/>
                    <a:pt x="4801" y="243230"/>
                    <a:pt x="4801" y="243230"/>
                  </a:cubicBezTo>
                  <a:cubicBezTo>
                    <a:pt x="5258" y="243459"/>
                    <a:pt x="5715" y="243687"/>
                    <a:pt x="6401" y="243916"/>
                  </a:cubicBezTo>
                  <a:cubicBezTo>
                    <a:pt x="6401" y="243916"/>
                    <a:pt x="6629" y="243916"/>
                    <a:pt x="6629" y="243916"/>
                  </a:cubicBezTo>
                  <a:cubicBezTo>
                    <a:pt x="7087" y="244145"/>
                    <a:pt x="7772" y="244373"/>
                    <a:pt x="8458" y="244602"/>
                  </a:cubicBezTo>
                  <a:cubicBezTo>
                    <a:pt x="8458" y="244602"/>
                    <a:pt x="8458" y="244602"/>
                    <a:pt x="8458" y="244602"/>
                  </a:cubicBezTo>
                  <a:cubicBezTo>
                    <a:pt x="9144" y="244830"/>
                    <a:pt x="9830" y="245059"/>
                    <a:pt x="10516" y="245288"/>
                  </a:cubicBezTo>
                  <a:cubicBezTo>
                    <a:pt x="10516" y="245288"/>
                    <a:pt x="10516" y="245288"/>
                    <a:pt x="10744" y="245288"/>
                  </a:cubicBezTo>
                  <a:cubicBezTo>
                    <a:pt x="11430" y="245516"/>
                    <a:pt x="12116" y="245745"/>
                    <a:pt x="13030" y="245973"/>
                  </a:cubicBezTo>
                  <a:cubicBezTo>
                    <a:pt x="13259" y="245973"/>
                    <a:pt x="13259" y="245973"/>
                    <a:pt x="13487" y="245973"/>
                  </a:cubicBezTo>
                  <a:cubicBezTo>
                    <a:pt x="14173" y="246202"/>
                    <a:pt x="15088" y="246431"/>
                    <a:pt x="15773" y="246659"/>
                  </a:cubicBezTo>
                  <a:cubicBezTo>
                    <a:pt x="16002" y="246659"/>
                    <a:pt x="16002" y="246659"/>
                    <a:pt x="16231" y="246659"/>
                  </a:cubicBezTo>
                  <a:cubicBezTo>
                    <a:pt x="17145" y="246888"/>
                    <a:pt x="18059" y="247116"/>
                    <a:pt x="18974" y="247345"/>
                  </a:cubicBezTo>
                  <a:cubicBezTo>
                    <a:pt x="31090" y="249860"/>
                    <a:pt x="136703" y="281635"/>
                    <a:pt x="177622" y="292379"/>
                  </a:cubicBezTo>
                  <a:cubicBezTo>
                    <a:pt x="202768" y="299009"/>
                    <a:pt x="239573" y="309981"/>
                    <a:pt x="243002" y="308838"/>
                  </a:cubicBezTo>
                  <a:cubicBezTo>
                    <a:pt x="259004" y="300380"/>
                    <a:pt x="291922" y="308381"/>
                    <a:pt x="308381" y="311810"/>
                  </a:cubicBezTo>
                  <a:close/>
                </a:path>
              </a:pathLst>
            </a:custGeom>
            <a:solidFill>
              <a:srgbClr val="FFFFFF"/>
            </a:solidFill>
            <a:ln w="2286" cap="flat">
              <a:noFill/>
              <a:prstDash val="solid"/>
              <a:miter/>
            </a:ln>
          </p:spPr>
          <p:txBody>
            <a:bodyPr rtlCol="0" anchor="ctr"/>
            <a:lstStyle/>
            <a:p>
              <a:endParaRPr lang="en-US"/>
            </a:p>
          </p:txBody>
        </p:sp>
        <p:sp>
          <p:nvSpPr>
            <p:cNvPr id="61" name="Freeform 120">
              <a:extLst>
                <a:ext uri="{FF2B5EF4-FFF2-40B4-BE49-F238E27FC236}">
                  <a16:creationId xmlns:a16="http://schemas.microsoft.com/office/drawing/2014/main" id="{33729E26-74D6-01ED-C770-BE85576CAB99}"/>
                </a:ext>
              </a:extLst>
            </p:cNvPr>
            <p:cNvSpPr/>
            <p:nvPr/>
          </p:nvSpPr>
          <p:spPr>
            <a:xfrm>
              <a:off x="8904319" y="6065215"/>
              <a:ext cx="285709" cy="412076"/>
            </a:xfrm>
            <a:custGeom>
              <a:avLst/>
              <a:gdLst>
                <a:gd name="connsiteX0" fmla="*/ 228759 w 285709"/>
                <a:gd name="connsiteY0" fmla="*/ 8916 h 412076"/>
                <a:gd name="connsiteX1" fmla="*/ 187383 w 285709"/>
                <a:gd name="connsiteY1" fmla="*/ 0 h 412076"/>
                <a:gd name="connsiteX2" fmla="*/ 108973 w 285709"/>
                <a:gd name="connsiteY2" fmla="*/ 17602 h 412076"/>
                <a:gd name="connsiteX3" fmla="*/ 88170 w 285709"/>
                <a:gd name="connsiteY3" fmla="*/ 51892 h 412076"/>
                <a:gd name="connsiteX4" fmla="*/ 98229 w 285709"/>
                <a:gd name="connsiteY4" fmla="*/ 60351 h 412076"/>
                <a:gd name="connsiteX5" fmla="*/ 135262 w 285709"/>
                <a:gd name="connsiteY5" fmla="*/ 58065 h 412076"/>
                <a:gd name="connsiteX6" fmla="*/ 145092 w 285709"/>
                <a:gd name="connsiteY6" fmla="*/ 50521 h 412076"/>
                <a:gd name="connsiteX7" fmla="*/ 170695 w 285709"/>
                <a:gd name="connsiteY7" fmla="*/ 17602 h 412076"/>
                <a:gd name="connsiteX8" fmla="*/ 181668 w 285709"/>
                <a:gd name="connsiteY8" fmla="*/ 13945 h 412076"/>
                <a:gd name="connsiteX9" fmla="*/ 180296 w 285709"/>
                <a:gd name="connsiteY9" fmla="*/ 25375 h 412076"/>
                <a:gd name="connsiteX10" fmla="*/ 127947 w 285709"/>
                <a:gd name="connsiteY10" fmla="*/ 95784 h 412076"/>
                <a:gd name="connsiteX11" fmla="*/ 95257 w 285709"/>
                <a:gd name="connsiteY11" fmla="*/ 109042 h 412076"/>
                <a:gd name="connsiteX12" fmla="*/ 18905 w 285709"/>
                <a:gd name="connsiteY12" fmla="*/ 96469 h 412076"/>
                <a:gd name="connsiteX13" fmla="*/ 845 w 285709"/>
                <a:gd name="connsiteY13" fmla="*/ 119558 h 412076"/>
                <a:gd name="connsiteX14" fmla="*/ 39479 w 285709"/>
                <a:gd name="connsiteY14" fmla="*/ 138989 h 412076"/>
                <a:gd name="connsiteX15" fmla="*/ 99829 w 285709"/>
                <a:gd name="connsiteY15" fmla="*/ 149962 h 412076"/>
                <a:gd name="connsiteX16" fmla="*/ 165894 w 285709"/>
                <a:gd name="connsiteY16" fmla="*/ 118872 h 412076"/>
                <a:gd name="connsiteX17" fmla="*/ 204756 w 285709"/>
                <a:gd name="connsiteY17" fmla="*/ 60351 h 412076"/>
                <a:gd name="connsiteX18" fmla="*/ 217329 w 285709"/>
                <a:gd name="connsiteY18" fmla="*/ 54864 h 412076"/>
                <a:gd name="connsiteX19" fmla="*/ 215272 w 285709"/>
                <a:gd name="connsiteY19" fmla="*/ 67666 h 412076"/>
                <a:gd name="connsiteX20" fmla="*/ 157436 w 285709"/>
                <a:gd name="connsiteY20" fmla="*/ 149962 h 412076"/>
                <a:gd name="connsiteX21" fmla="*/ 148978 w 285709"/>
                <a:gd name="connsiteY21" fmla="*/ 168707 h 412076"/>
                <a:gd name="connsiteX22" fmla="*/ 137319 w 285709"/>
                <a:gd name="connsiteY22" fmla="*/ 203226 h 412076"/>
                <a:gd name="connsiteX23" fmla="*/ 114459 w 285709"/>
                <a:gd name="connsiteY23" fmla="*/ 235458 h 412076"/>
                <a:gd name="connsiteX24" fmla="*/ 95943 w 285709"/>
                <a:gd name="connsiteY24" fmla="*/ 284607 h 412076"/>
                <a:gd name="connsiteX25" fmla="*/ 101429 w 285709"/>
                <a:gd name="connsiteY25" fmla="*/ 390220 h 412076"/>
                <a:gd name="connsiteX26" fmla="*/ 121775 w 285709"/>
                <a:gd name="connsiteY26" fmla="*/ 409194 h 412076"/>
                <a:gd name="connsiteX27" fmla="*/ 139834 w 285709"/>
                <a:gd name="connsiteY27" fmla="*/ 389306 h 412076"/>
                <a:gd name="connsiteX28" fmla="*/ 140520 w 285709"/>
                <a:gd name="connsiteY28" fmla="*/ 318897 h 412076"/>
                <a:gd name="connsiteX29" fmla="*/ 145092 w 285709"/>
                <a:gd name="connsiteY29" fmla="*/ 298552 h 412076"/>
                <a:gd name="connsiteX30" fmla="*/ 202013 w 285709"/>
                <a:gd name="connsiteY30" fmla="*/ 226086 h 412076"/>
                <a:gd name="connsiteX31" fmla="*/ 210929 w 285709"/>
                <a:gd name="connsiteY31" fmla="*/ 223342 h 412076"/>
                <a:gd name="connsiteX32" fmla="*/ 210014 w 285709"/>
                <a:gd name="connsiteY32" fmla="*/ 232944 h 412076"/>
                <a:gd name="connsiteX33" fmla="*/ 203385 w 285709"/>
                <a:gd name="connsiteY33" fmla="*/ 266776 h 412076"/>
                <a:gd name="connsiteX34" fmla="*/ 232646 w 285709"/>
                <a:gd name="connsiteY34" fmla="*/ 387249 h 412076"/>
                <a:gd name="connsiteX35" fmla="*/ 261221 w 285709"/>
                <a:gd name="connsiteY35" fmla="*/ 411937 h 412076"/>
                <a:gd name="connsiteX36" fmla="*/ 283623 w 285709"/>
                <a:gd name="connsiteY36" fmla="*/ 384505 h 412076"/>
                <a:gd name="connsiteX37" fmla="*/ 256420 w 285709"/>
                <a:gd name="connsiteY37" fmla="*/ 290551 h 412076"/>
                <a:gd name="connsiteX38" fmla="*/ 253448 w 285709"/>
                <a:gd name="connsiteY38" fmla="*/ 254203 h 412076"/>
                <a:gd name="connsiteX39" fmla="*/ 263964 w 285709"/>
                <a:gd name="connsiteY39" fmla="*/ 147219 h 412076"/>
                <a:gd name="connsiteX40" fmla="*/ 247962 w 285709"/>
                <a:gd name="connsiteY40" fmla="*/ 37033 h 412076"/>
                <a:gd name="connsiteX41" fmla="*/ 228759 w 285709"/>
                <a:gd name="connsiteY41" fmla="*/ 8916 h 41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5709" h="412076">
                  <a:moveTo>
                    <a:pt x="228759" y="8916"/>
                  </a:moveTo>
                  <a:cubicBezTo>
                    <a:pt x="207957" y="6172"/>
                    <a:pt x="193784" y="3886"/>
                    <a:pt x="187383" y="0"/>
                  </a:cubicBezTo>
                  <a:cubicBezTo>
                    <a:pt x="169552" y="3886"/>
                    <a:pt x="124289" y="12573"/>
                    <a:pt x="108973" y="17602"/>
                  </a:cubicBezTo>
                  <a:cubicBezTo>
                    <a:pt x="89085" y="24232"/>
                    <a:pt x="85199" y="31547"/>
                    <a:pt x="88170" y="51892"/>
                  </a:cubicBezTo>
                  <a:cubicBezTo>
                    <a:pt x="89085" y="58522"/>
                    <a:pt x="92057" y="60351"/>
                    <a:pt x="98229" y="60351"/>
                  </a:cubicBezTo>
                  <a:cubicBezTo>
                    <a:pt x="110573" y="60122"/>
                    <a:pt x="116974" y="58065"/>
                    <a:pt x="135262" y="58065"/>
                  </a:cubicBezTo>
                  <a:cubicBezTo>
                    <a:pt x="140063" y="59208"/>
                    <a:pt x="142577" y="54178"/>
                    <a:pt x="145092" y="50521"/>
                  </a:cubicBezTo>
                  <a:cubicBezTo>
                    <a:pt x="153550" y="39548"/>
                    <a:pt x="162008" y="28347"/>
                    <a:pt x="170695" y="17602"/>
                  </a:cubicBezTo>
                  <a:cubicBezTo>
                    <a:pt x="173210" y="14402"/>
                    <a:pt x="177096" y="10287"/>
                    <a:pt x="181668" y="13945"/>
                  </a:cubicBezTo>
                  <a:cubicBezTo>
                    <a:pt x="186240" y="17602"/>
                    <a:pt x="183039" y="21717"/>
                    <a:pt x="180296" y="25375"/>
                  </a:cubicBezTo>
                  <a:cubicBezTo>
                    <a:pt x="162694" y="48921"/>
                    <a:pt x="145320" y="72466"/>
                    <a:pt x="127947" y="95784"/>
                  </a:cubicBezTo>
                  <a:cubicBezTo>
                    <a:pt x="119717" y="106756"/>
                    <a:pt x="108973" y="110871"/>
                    <a:pt x="95257" y="109042"/>
                  </a:cubicBezTo>
                  <a:cubicBezTo>
                    <a:pt x="69882" y="105613"/>
                    <a:pt x="44508" y="99441"/>
                    <a:pt x="18905" y="96469"/>
                  </a:cubicBezTo>
                  <a:cubicBezTo>
                    <a:pt x="617" y="92812"/>
                    <a:pt x="-1669" y="114757"/>
                    <a:pt x="845" y="119558"/>
                  </a:cubicBezTo>
                  <a:cubicBezTo>
                    <a:pt x="7932" y="132360"/>
                    <a:pt x="26448" y="136017"/>
                    <a:pt x="39479" y="138989"/>
                  </a:cubicBezTo>
                  <a:cubicBezTo>
                    <a:pt x="59367" y="143561"/>
                    <a:pt x="79712" y="146533"/>
                    <a:pt x="99829" y="149962"/>
                  </a:cubicBezTo>
                  <a:cubicBezTo>
                    <a:pt x="130233" y="155448"/>
                    <a:pt x="150350" y="143561"/>
                    <a:pt x="165894" y="118872"/>
                  </a:cubicBezTo>
                  <a:cubicBezTo>
                    <a:pt x="178467" y="98984"/>
                    <a:pt x="193098" y="80696"/>
                    <a:pt x="204756" y="60351"/>
                  </a:cubicBezTo>
                  <a:cubicBezTo>
                    <a:pt x="207271" y="55779"/>
                    <a:pt x="212072" y="51435"/>
                    <a:pt x="217329" y="54864"/>
                  </a:cubicBezTo>
                  <a:cubicBezTo>
                    <a:pt x="223959" y="59208"/>
                    <a:pt x="218015" y="64237"/>
                    <a:pt x="215272" y="67666"/>
                  </a:cubicBezTo>
                  <a:cubicBezTo>
                    <a:pt x="195612" y="93040"/>
                    <a:pt x="180068" y="126873"/>
                    <a:pt x="157436" y="149962"/>
                  </a:cubicBezTo>
                  <a:cubicBezTo>
                    <a:pt x="150578" y="156820"/>
                    <a:pt x="148292" y="159334"/>
                    <a:pt x="148978" y="168707"/>
                  </a:cubicBezTo>
                  <a:cubicBezTo>
                    <a:pt x="149892" y="181737"/>
                    <a:pt x="145549" y="192939"/>
                    <a:pt x="137319" y="203226"/>
                  </a:cubicBezTo>
                  <a:cubicBezTo>
                    <a:pt x="129090" y="213513"/>
                    <a:pt x="122232" y="224943"/>
                    <a:pt x="114459" y="235458"/>
                  </a:cubicBezTo>
                  <a:cubicBezTo>
                    <a:pt x="103715" y="250089"/>
                    <a:pt x="94114" y="265633"/>
                    <a:pt x="95943" y="284607"/>
                  </a:cubicBezTo>
                  <a:cubicBezTo>
                    <a:pt x="97314" y="298323"/>
                    <a:pt x="100515" y="368961"/>
                    <a:pt x="101429" y="390220"/>
                  </a:cubicBezTo>
                  <a:cubicBezTo>
                    <a:pt x="102115" y="406680"/>
                    <a:pt x="106687" y="409880"/>
                    <a:pt x="121775" y="409194"/>
                  </a:cubicBezTo>
                  <a:cubicBezTo>
                    <a:pt x="137777" y="408508"/>
                    <a:pt x="140063" y="406451"/>
                    <a:pt x="139834" y="389306"/>
                  </a:cubicBezTo>
                  <a:cubicBezTo>
                    <a:pt x="139605" y="365760"/>
                    <a:pt x="140977" y="342443"/>
                    <a:pt x="140520" y="318897"/>
                  </a:cubicBezTo>
                  <a:cubicBezTo>
                    <a:pt x="140291" y="311353"/>
                    <a:pt x="140291" y="304724"/>
                    <a:pt x="145092" y="298552"/>
                  </a:cubicBezTo>
                  <a:cubicBezTo>
                    <a:pt x="164294" y="274549"/>
                    <a:pt x="183039" y="250317"/>
                    <a:pt x="202013" y="226086"/>
                  </a:cubicBezTo>
                  <a:cubicBezTo>
                    <a:pt x="204299" y="223342"/>
                    <a:pt x="207042" y="220142"/>
                    <a:pt x="210929" y="223342"/>
                  </a:cubicBezTo>
                  <a:cubicBezTo>
                    <a:pt x="215043" y="226543"/>
                    <a:pt x="212529" y="230658"/>
                    <a:pt x="210014" y="232944"/>
                  </a:cubicBezTo>
                  <a:cubicBezTo>
                    <a:pt x="199956" y="242545"/>
                    <a:pt x="200184" y="253746"/>
                    <a:pt x="203385" y="266776"/>
                  </a:cubicBezTo>
                  <a:cubicBezTo>
                    <a:pt x="212986" y="307239"/>
                    <a:pt x="221216" y="347244"/>
                    <a:pt x="232646" y="387249"/>
                  </a:cubicBezTo>
                  <a:cubicBezTo>
                    <a:pt x="237903" y="405537"/>
                    <a:pt x="244761" y="411023"/>
                    <a:pt x="261221" y="411937"/>
                  </a:cubicBezTo>
                  <a:cubicBezTo>
                    <a:pt x="282252" y="413309"/>
                    <a:pt x="289796" y="404622"/>
                    <a:pt x="283623" y="384505"/>
                  </a:cubicBezTo>
                  <a:cubicBezTo>
                    <a:pt x="274022" y="352959"/>
                    <a:pt x="267164" y="321640"/>
                    <a:pt x="256420" y="290551"/>
                  </a:cubicBezTo>
                  <a:cubicBezTo>
                    <a:pt x="252305" y="278435"/>
                    <a:pt x="252077" y="267005"/>
                    <a:pt x="253448" y="254203"/>
                  </a:cubicBezTo>
                  <a:cubicBezTo>
                    <a:pt x="256877" y="218542"/>
                    <a:pt x="264192" y="183337"/>
                    <a:pt x="263964" y="147219"/>
                  </a:cubicBezTo>
                  <a:cubicBezTo>
                    <a:pt x="263964" y="109500"/>
                    <a:pt x="260535" y="72695"/>
                    <a:pt x="247962" y="37033"/>
                  </a:cubicBezTo>
                  <a:cubicBezTo>
                    <a:pt x="245219" y="25832"/>
                    <a:pt x="243161" y="10744"/>
                    <a:pt x="228759" y="8916"/>
                  </a:cubicBezTo>
                  <a:close/>
                </a:path>
              </a:pathLst>
            </a:custGeom>
            <a:solidFill>
              <a:srgbClr val="0070C0"/>
            </a:solidFill>
            <a:ln w="2286" cap="flat">
              <a:noFill/>
              <a:prstDash val="solid"/>
              <a:miter/>
            </a:ln>
          </p:spPr>
          <p:txBody>
            <a:bodyPr rtlCol="0" anchor="ctr"/>
            <a:lstStyle/>
            <a:p>
              <a:endParaRPr lang="en-US"/>
            </a:p>
          </p:txBody>
        </p:sp>
        <p:sp>
          <p:nvSpPr>
            <p:cNvPr id="62" name="Freeform 121">
              <a:extLst>
                <a:ext uri="{FF2B5EF4-FFF2-40B4-BE49-F238E27FC236}">
                  <a16:creationId xmlns:a16="http://schemas.microsoft.com/office/drawing/2014/main" id="{07FC24B3-C7EC-26AF-6729-08550FBAB695}"/>
                </a:ext>
              </a:extLst>
            </p:cNvPr>
            <p:cNvSpPr/>
            <p:nvPr/>
          </p:nvSpPr>
          <p:spPr>
            <a:xfrm>
              <a:off x="9058769" y="5915810"/>
              <a:ext cx="143610" cy="148033"/>
            </a:xfrm>
            <a:custGeom>
              <a:avLst/>
              <a:gdLst>
                <a:gd name="connsiteX0" fmla="*/ 56708 w 143610"/>
                <a:gd name="connsiteY0" fmla="*/ 1044 h 148033"/>
                <a:gd name="connsiteX1" fmla="*/ 2530 w 143610"/>
                <a:gd name="connsiteY1" fmla="*/ 92255 h 148033"/>
                <a:gd name="connsiteX2" fmla="*/ 76596 w 143610"/>
                <a:gd name="connsiteY2" fmla="*/ 148033 h 148033"/>
                <a:gd name="connsiteX3" fmla="*/ 143576 w 143610"/>
                <a:gd name="connsiteY3" fmla="*/ 68709 h 148033"/>
                <a:gd name="connsiteX4" fmla="*/ 56708 w 143610"/>
                <a:gd name="connsiteY4" fmla="*/ 1044 h 148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10" h="148033">
                  <a:moveTo>
                    <a:pt x="56708" y="1044"/>
                  </a:moveTo>
                  <a:cubicBezTo>
                    <a:pt x="11674" y="10645"/>
                    <a:pt x="-7300" y="46535"/>
                    <a:pt x="2530" y="92255"/>
                  </a:cubicBezTo>
                  <a:cubicBezTo>
                    <a:pt x="7788" y="116715"/>
                    <a:pt x="15332" y="145976"/>
                    <a:pt x="76596" y="148033"/>
                  </a:cubicBezTo>
                  <a:cubicBezTo>
                    <a:pt x="117287" y="148033"/>
                    <a:pt x="144719" y="119687"/>
                    <a:pt x="143576" y="68709"/>
                  </a:cubicBezTo>
                  <a:cubicBezTo>
                    <a:pt x="144262" y="37391"/>
                    <a:pt x="117059" y="-7415"/>
                    <a:pt x="56708" y="1044"/>
                  </a:cubicBezTo>
                  <a:close/>
                </a:path>
              </a:pathLst>
            </a:custGeom>
            <a:solidFill>
              <a:srgbClr val="FFFFFF"/>
            </a:solidFill>
            <a:ln w="2286" cap="flat">
              <a:noFill/>
              <a:prstDash val="solid"/>
              <a:miter/>
            </a:ln>
          </p:spPr>
          <p:txBody>
            <a:bodyPr rtlCol="0" anchor="ctr"/>
            <a:lstStyle/>
            <a:p>
              <a:endParaRPr lang="en-US"/>
            </a:p>
          </p:txBody>
        </p:sp>
        <p:sp>
          <p:nvSpPr>
            <p:cNvPr id="63" name="Freeform 122">
              <a:extLst>
                <a:ext uri="{FF2B5EF4-FFF2-40B4-BE49-F238E27FC236}">
                  <a16:creationId xmlns:a16="http://schemas.microsoft.com/office/drawing/2014/main" id="{4BEBA73E-DB37-5D42-8B7A-1C055FD1A67F}"/>
                </a:ext>
              </a:extLst>
            </p:cNvPr>
            <p:cNvSpPr/>
            <p:nvPr/>
          </p:nvSpPr>
          <p:spPr>
            <a:xfrm>
              <a:off x="8084665" y="6107277"/>
              <a:ext cx="76178" cy="140697"/>
            </a:xfrm>
            <a:custGeom>
              <a:avLst/>
              <a:gdLst>
                <a:gd name="connsiteX0" fmla="*/ 45317 w 76178"/>
                <a:gd name="connsiteY0" fmla="*/ 136931 h 140697"/>
                <a:gd name="connsiteX1" fmla="*/ 52175 w 76178"/>
                <a:gd name="connsiteY1" fmla="*/ 133045 h 140697"/>
                <a:gd name="connsiteX2" fmla="*/ 53318 w 76178"/>
                <a:gd name="connsiteY2" fmla="*/ 132359 h 140697"/>
                <a:gd name="connsiteX3" fmla="*/ 60176 w 76178"/>
                <a:gd name="connsiteY3" fmla="*/ 128701 h 140697"/>
                <a:gd name="connsiteX4" fmla="*/ 61090 w 76178"/>
                <a:gd name="connsiteY4" fmla="*/ 128244 h 140697"/>
                <a:gd name="connsiteX5" fmla="*/ 76178 w 76178"/>
                <a:gd name="connsiteY5" fmla="*/ 121158 h 140697"/>
                <a:gd name="connsiteX6" fmla="*/ 76178 w 76178"/>
                <a:gd name="connsiteY6" fmla="*/ 121158 h 140697"/>
                <a:gd name="connsiteX7" fmla="*/ 70920 w 76178"/>
                <a:gd name="connsiteY7" fmla="*/ 115443 h 140697"/>
                <a:gd name="connsiteX8" fmla="*/ 2797 w 76178"/>
                <a:gd name="connsiteY8" fmla="*/ 7086 h 140697"/>
                <a:gd name="connsiteX9" fmla="*/ 740 w 76178"/>
                <a:gd name="connsiteY9" fmla="*/ 0 h 140697"/>
                <a:gd name="connsiteX10" fmla="*/ 511 w 76178"/>
                <a:gd name="connsiteY10" fmla="*/ 3886 h 140697"/>
                <a:gd name="connsiteX11" fmla="*/ 18342 w 76178"/>
                <a:gd name="connsiteY11" fmla="*/ 131673 h 140697"/>
                <a:gd name="connsiteX12" fmla="*/ 30458 w 76178"/>
                <a:gd name="connsiteY12" fmla="*/ 140589 h 140697"/>
                <a:gd name="connsiteX13" fmla="*/ 45317 w 76178"/>
                <a:gd name="connsiteY13" fmla="*/ 136931 h 14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178" h="140697">
                  <a:moveTo>
                    <a:pt x="45317" y="136931"/>
                  </a:moveTo>
                  <a:cubicBezTo>
                    <a:pt x="47603" y="135559"/>
                    <a:pt x="49889" y="134188"/>
                    <a:pt x="52175" y="133045"/>
                  </a:cubicBezTo>
                  <a:cubicBezTo>
                    <a:pt x="52632" y="132816"/>
                    <a:pt x="52860" y="132588"/>
                    <a:pt x="53318" y="132359"/>
                  </a:cubicBezTo>
                  <a:cubicBezTo>
                    <a:pt x="55604" y="131216"/>
                    <a:pt x="57890" y="129844"/>
                    <a:pt x="60176" y="128701"/>
                  </a:cubicBezTo>
                  <a:cubicBezTo>
                    <a:pt x="60404" y="128473"/>
                    <a:pt x="60861" y="128473"/>
                    <a:pt x="61090" y="128244"/>
                  </a:cubicBezTo>
                  <a:cubicBezTo>
                    <a:pt x="66119" y="125730"/>
                    <a:pt x="71148" y="123444"/>
                    <a:pt x="76178" y="121158"/>
                  </a:cubicBezTo>
                  <a:cubicBezTo>
                    <a:pt x="76178" y="121158"/>
                    <a:pt x="76178" y="121158"/>
                    <a:pt x="76178" y="121158"/>
                  </a:cubicBezTo>
                  <a:cubicBezTo>
                    <a:pt x="74349" y="119329"/>
                    <a:pt x="72749" y="117271"/>
                    <a:pt x="70920" y="115443"/>
                  </a:cubicBezTo>
                  <a:cubicBezTo>
                    <a:pt x="42802" y="83210"/>
                    <a:pt x="16284" y="48463"/>
                    <a:pt x="2797" y="7086"/>
                  </a:cubicBezTo>
                  <a:cubicBezTo>
                    <a:pt x="2111" y="4800"/>
                    <a:pt x="1425" y="2286"/>
                    <a:pt x="740" y="0"/>
                  </a:cubicBezTo>
                  <a:cubicBezTo>
                    <a:pt x="740" y="1371"/>
                    <a:pt x="511" y="2514"/>
                    <a:pt x="511" y="3886"/>
                  </a:cubicBezTo>
                  <a:cubicBezTo>
                    <a:pt x="-2461" y="47777"/>
                    <a:pt x="8055" y="89611"/>
                    <a:pt x="18342" y="131673"/>
                  </a:cubicBezTo>
                  <a:cubicBezTo>
                    <a:pt x="19942" y="138760"/>
                    <a:pt x="23142" y="141274"/>
                    <a:pt x="30458" y="140589"/>
                  </a:cubicBezTo>
                  <a:cubicBezTo>
                    <a:pt x="35715" y="140131"/>
                    <a:pt x="40745" y="139674"/>
                    <a:pt x="45317" y="136931"/>
                  </a:cubicBezTo>
                  <a:close/>
                </a:path>
              </a:pathLst>
            </a:custGeom>
            <a:solidFill>
              <a:srgbClr val="FFFFFF"/>
            </a:solidFill>
            <a:ln w="2286" cap="flat">
              <a:noFill/>
              <a:prstDash val="solid"/>
              <a:miter/>
            </a:ln>
          </p:spPr>
          <p:txBody>
            <a:bodyPr rtlCol="0" anchor="ctr"/>
            <a:lstStyle/>
            <a:p>
              <a:endParaRPr lang="en-US"/>
            </a:p>
          </p:txBody>
        </p:sp>
        <p:sp>
          <p:nvSpPr>
            <p:cNvPr id="64" name="Freeform 123">
              <a:extLst>
                <a:ext uri="{FF2B5EF4-FFF2-40B4-BE49-F238E27FC236}">
                  <a16:creationId xmlns:a16="http://schemas.microsoft.com/office/drawing/2014/main" id="{686643AC-84AD-7371-E910-F1D703C88F30}"/>
                </a:ext>
              </a:extLst>
            </p:cNvPr>
            <p:cNvSpPr/>
            <p:nvPr/>
          </p:nvSpPr>
          <p:spPr>
            <a:xfrm>
              <a:off x="8093617" y="5979014"/>
              <a:ext cx="369892" cy="94159"/>
            </a:xfrm>
            <a:custGeom>
              <a:avLst/>
              <a:gdLst>
                <a:gd name="connsiteX0" fmla="*/ 11676 w 369892"/>
                <a:gd name="connsiteY0" fmla="*/ 62655 h 94159"/>
                <a:gd name="connsiteX1" fmla="*/ 35450 w 369892"/>
                <a:gd name="connsiteY1" fmla="*/ 66313 h 94159"/>
                <a:gd name="connsiteX2" fmla="*/ 157980 w 369892"/>
                <a:gd name="connsiteY2" fmla="*/ 76371 h 94159"/>
                <a:gd name="connsiteX3" fmla="*/ 345889 w 369892"/>
                <a:gd name="connsiteY3" fmla="*/ 93516 h 94159"/>
                <a:gd name="connsiteX4" fmla="*/ 369892 w 369892"/>
                <a:gd name="connsiteY4" fmla="*/ 93059 h 94159"/>
                <a:gd name="connsiteX5" fmla="*/ 353661 w 369892"/>
                <a:gd name="connsiteY5" fmla="*/ 85287 h 94159"/>
                <a:gd name="connsiteX6" fmla="*/ 51681 w 369892"/>
                <a:gd name="connsiteY6" fmla="*/ 9849 h 94159"/>
                <a:gd name="connsiteX7" fmla="*/ 14648 w 369892"/>
                <a:gd name="connsiteY7" fmla="*/ 2305 h 94159"/>
                <a:gd name="connsiteX8" fmla="*/ 2075 w 369892"/>
                <a:gd name="connsiteY8" fmla="*/ 40710 h 94159"/>
                <a:gd name="connsiteX9" fmla="*/ 474 w 369892"/>
                <a:gd name="connsiteY9" fmla="*/ 47111 h 94159"/>
                <a:gd name="connsiteX10" fmla="*/ 11676 w 369892"/>
                <a:gd name="connsiteY10" fmla="*/ 62655 h 9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892" h="94159">
                  <a:moveTo>
                    <a:pt x="11676" y="62655"/>
                  </a:moveTo>
                  <a:cubicBezTo>
                    <a:pt x="19677" y="64027"/>
                    <a:pt x="27449" y="65627"/>
                    <a:pt x="35450" y="66313"/>
                  </a:cubicBezTo>
                  <a:cubicBezTo>
                    <a:pt x="76370" y="69742"/>
                    <a:pt x="117289" y="72714"/>
                    <a:pt x="157980" y="76371"/>
                  </a:cubicBezTo>
                  <a:cubicBezTo>
                    <a:pt x="220616" y="81858"/>
                    <a:pt x="283481" y="85744"/>
                    <a:pt x="345889" y="93516"/>
                  </a:cubicBezTo>
                  <a:cubicBezTo>
                    <a:pt x="356176" y="94888"/>
                    <a:pt x="357548" y="93745"/>
                    <a:pt x="369892" y="93059"/>
                  </a:cubicBezTo>
                  <a:cubicBezTo>
                    <a:pt x="366234" y="87116"/>
                    <a:pt x="358005" y="85973"/>
                    <a:pt x="353661" y="85287"/>
                  </a:cubicBezTo>
                  <a:cubicBezTo>
                    <a:pt x="310227" y="78429"/>
                    <a:pt x="113631" y="27680"/>
                    <a:pt x="51681" y="9849"/>
                  </a:cubicBezTo>
                  <a:cubicBezTo>
                    <a:pt x="39336" y="6420"/>
                    <a:pt x="25163" y="-4782"/>
                    <a:pt x="14648" y="2305"/>
                  </a:cubicBezTo>
                  <a:cubicBezTo>
                    <a:pt x="3675" y="9620"/>
                    <a:pt x="5504" y="27451"/>
                    <a:pt x="2075" y="40710"/>
                  </a:cubicBezTo>
                  <a:cubicBezTo>
                    <a:pt x="1617" y="42767"/>
                    <a:pt x="932" y="45053"/>
                    <a:pt x="474" y="47111"/>
                  </a:cubicBezTo>
                  <a:cubicBezTo>
                    <a:pt x="-1583" y="56483"/>
                    <a:pt x="3218" y="61055"/>
                    <a:pt x="11676" y="62655"/>
                  </a:cubicBezTo>
                  <a:close/>
                </a:path>
              </a:pathLst>
            </a:custGeom>
            <a:solidFill>
              <a:srgbClr val="FFFFFF"/>
            </a:solidFill>
            <a:ln w="2286" cap="flat">
              <a:noFill/>
              <a:prstDash val="solid"/>
              <a:miter/>
            </a:ln>
          </p:spPr>
          <p:txBody>
            <a:bodyPr rtlCol="0" anchor="ctr"/>
            <a:lstStyle/>
            <a:p>
              <a:endParaRPr lang="en-US"/>
            </a:p>
          </p:txBody>
        </p:sp>
        <p:sp>
          <p:nvSpPr>
            <p:cNvPr id="65" name="Freeform 124">
              <a:extLst>
                <a:ext uri="{FF2B5EF4-FFF2-40B4-BE49-F238E27FC236}">
                  <a16:creationId xmlns:a16="http://schemas.microsoft.com/office/drawing/2014/main" id="{4C53FE86-24C0-5248-435A-44360359865D}"/>
                </a:ext>
              </a:extLst>
            </p:cNvPr>
            <p:cNvSpPr/>
            <p:nvPr/>
          </p:nvSpPr>
          <p:spPr>
            <a:xfrm>
              <a:off x="8115994" y="5711088"/>
              <a:ext cx="524293" cy="344731"/>
            </a:xfrm>
            <a:custGeom>
              <a:avLst/>
              <a:gdLst>
                <a:gd name="connsiteX0" fmla="*/ 12617 w 524293"/>
                <a:gd name="connsiteY0" fmla="*/ 258572 h 344731"/>
                <a:gd name="connsiteX1" fmla="*/ 251047 w 524293"/>
                <a:gd name="connsiteY1" fmla="*/ 322123 h 344731"/>
                <a:gd name="connsiteX2" fmla="*/ 350031 w 524293"/>
                <a:gd name="connsiteY2" fmla="*/ 343840 h 344731"/>
                <a:gd name="connsiteX3" fmla="*/ 378148 w 524293"/>
                <a:gd name="connsiteY3" fmla="*/ 328752 h 344731"/>
                <a:gd name="connsiteX4" fmla="*/ 462959 w 524293"/>
                <a:gd name="connsiteY4" fmla="*/ 167589 h 344731"/>
                <a:gd name="connsiteX5" fmla="*/ 517594 w 524293"/>
                <a:gd name="connsiteY5" fmla="*/ 67234 h 344731"/>
                <a:gd name="connsiteX6" fmla="*/ 503878 w 524293"/>
                <a:gd name="connsiteY6" fmla="*/ 28143 h 344731"/>
                <a:gd name="connsiteX7" fmla="*/ 173551 w 524293"/>
                <a:gd name="connsiteY7" fmla="*/ 45288 h 344731"/>
                <a:gd name="connsiteX8" fmla="*/ 84626 w 524293"/>
                <a:gd name="connsiteY8" fmla="*/ 112725 h 344731"/>
                <a:gd name="connsiteX9" fmla="*/ 3016 w 524293"/>
                <a:gd name="connsiteY9" fmla="*/ 238684 h 344731"/>
                <a:gd name="connsiteX10" fmla="*/ 12617 w 524293"/>
                <a:gd name="connsiteY10" fmla="*/ 258572 h 34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4293" h="344731">
                  <a:moveTo>
                    <a:pt x="12617" y="258572"/>
                  </a:moveTo>
                  <a:cubicBezTo>
                    <a:pt x="36163" y="264287"/>
                    <a:pt x="194583" y="310921"/>
                    <a:pt x="251047" y="322123"/>
                  </a:cubicBezTo>
                  <a:cubicBezTo>
                    <a:pt x="284880" y="328752"/>
                    <a:pt x="315512" y="339725"/>
                    <a:pt x="350031" y="343840"/>
                  </a:cubicBezTo>
                  <a:cubicBezTo>
                    <a:pt x="368547" y="346126"/>
                    <a:pt x="369462" y="344983"/>
                    <a:pt x="378148" y="328752"/>
                  </a:cubicBezTo>
                  <a:cubicBezTo>
                    <a:pt x="406266" y="275031"/>
                    <a:pt x="433927" y="220853"/>
                    <a:pt x="462959" y="167589"/>
                  </a:cubicBezTo>
                  <a:cubicBezTo>
                    <a:pt x="481247" y="134214"/>
                    <a:pt x="500907" y="101524"/>
                    <a:pt x="517594" y="67234"/>
                  </a:cubicBezTo>
                  <a:cubicBezTo>
                    <a:pt x="528567" y="44374"/>
                    <a:pt x="527424" y="37287"/>
                    <a:pt x="503878" y="28143"/>
                  </a:cubicBezTo>
                  <a:cubicBezTo>
                    <a:pt x="456101" y="9169"/>
                    <a:pt x="327856" y="-32207"/>
                    <a:pt x="173551" y="45288"/>
                  </a:cubicBezTo>
                  <a:cubicBezTo>
                    <a:pt x="140633" y="63119"/>
                    <a:pt x="111829" y="86893"/>
                    <a:pt x="84626" y="112725"/>
                  </a:cubicBezTo>
                  <a:cubicBezTo>
                    <a:pt x="47364" y="148387"/>
                    <a:pt x="19932" y="189992"/>
                    <a:pt x="3016" y="238684"/>
                  </a:cubicBezTo>
                  <a:cubicBezTo>
                    <a:pt x="-2242" y="253086"/>
                    <a:pt x="-1556" y="255143"/>
                    <a:pt x="12617" y="258572"/>
                  </a:cubicBezTo>
                  <a:close/>
                </a:path>
              </a:pathLst>
            </a:custGeom>
            <a:solidFill>
              <a:srgbClr val="FFFFFF"/>
            </a:solidFill>
            <a:ln w="2286" cap="flat">
              <a:noFill/>
              <a:prstDash val="solid"/>
              <a:miter/>
            </a:ln>
          </p:spPr>
          <p:txBody>
            <a:bodyPr rtlCol="0" anchor="ctr"/>
            <a:lstStyle/>
            <a:p>
              <a:endParaRPr lang="en-US"/>
            </a:p>
          </p:txBody>
        </p:sp>
        <p:sp>
          <p:nvSpPr>
            <p:cNvPr id="66" name="Freeform 125">
              <a:extLst>
                <a:ext uri="{FF2B5EF4-FFF2-40B4-BE49-F238E27FC236}">
                  <a16:creationId xmlns:a16="http://schemas.microsoft.com/office/drawing/2014/main" id="{4EE08123-A059-34FA-37EE-320D6CD0E735}"/>
                </a:ext>
              </a:extLst>
            </p:cNvPr>
            <p:cNvSpPr/>
            <p:nvPr/>
          </p:nvSpPr>
          <p:spPr>
            <a:xfrm>
              <a:off x="8070304" y="5697584"/>
              <a:ext cx="763097" cy="777729"/>
            </a:xfrm>
            <a:custGeom>
              <a:avLst/>
              <a:gdLst>
                <a:gd name="connsiteX0" fmla="*/ 752565 w 763097"/>
                <a:gd name="connsiteY0" fmla="*/ 479645 h 777729"/>
                <a:gd name="connsiteX1" fmla="*/ 654039 w 763097"/>
                <a:gd name="connsiteY1" fmla="*/ 449241 h 777729"/>
                <a:gd name="connsiteX2" fmla="*/ 577915 w 763097"/>
                <a:gd name="connsiteY2" fmla="*/ 428210 h 777729"/>
                <a:gd name="connsiteX3" fmla="*/ 437783 w 763097"/>
                <a:gd name="connsiteY3" fmla="*/ 383633 h 777729"/>
                <a:gd name="connsiteX4" fmla="*/ 424524 w 763097"/>
                <a:gd name="connsiteY4" fmla="*/ 366031 h 777729"/>
                <a:gd name="connsiteX5" fmla="*/ 522136 w 763097"/>
                <a:gd name="connsiteY5" fmla="*/ 180865 h 777729"/>
                <a:gd name="connsiteX6" fmla="*/ 578829 w 763097"/>
                <a:gd name="connsiteY6" fmla="*/ 76852 h 777729"/>
                <a:gd name="connsiteX7" fmla="*/ 568085 w 763097"/>
                <a:gd name="connsiteY7" fmla="*/ 37761 h 777729"/>
                <a:gd name="connsiteX8" fmla="*/ 554826 w 763097"/>
                <a:gd name="connsiteY8" fmla="*/ 30218 h 777729"/>
                <a:gd name="connsiteX9" fmla="*/ 312967 w 763097"/>
                <a:gd name="connsiteY9" fmla="*/ 8958 h 777729"/>
                <a:gd name="connsiteX10" fmla="*/ 109513 w 763097"/>
                <a:gd name="connsiteY10" fmla="*/ 125772 h 777729"/>
                <a:gd name="connsiteX11" fmla="*/ 20131 w 763097"/>
                <a:gd name="connsiteY11" fmla="*/ 285107 h 777729"/>
                <a:gd name="connsiteX12" fmla="*/ 700 w 763097"/>
                <a:gd name="connsiteY12" fmla="*/ 432096 h 777729"/>
                <a:gd name="connsiteX13" fmla="*/ 21045 w 763097"/>
                <a:gd name="connsiteY13" fmla="*/ 553026 h 777729"/>
                <a:gd name="connsiteX14" fmla="*/ 29961 w 763097"/>
                <a:gd name="connsiteY14" fmla="*/ 575429 h 777729"/>
                <a:gd name="connsiteX15" fmla="*/ 80938 w 763097"/>
                <a:gd name="connsiteY15" fmla="*/ 654296 h 777729"/>
                <a:gd name="connsiteX16" fmla="*/ 97626 w 763097"/>
                <a:gd name="connsiteY16" fmla="*/ 671669 h 777729"/>
                <a:gd name="connsiteX17" fmla="*/ 210097 w 763097"/>
                <a:gd name="connsiteY17" fmla="*/ 745964 h 777729"/>
                <a:gd name="connsiteX18" fmla="*/ 408751 w 763097"/>
                <a:gd name="connsiteY18" fmla="*/ 777511 h 777729"/>
                <a:gd name="connsiteX19" fmla="*/ 534938 w 763097"/>
                <a:gd name="connsiteY19" fmla="*/ 764709 h 777729"/>
                <a:gd name="connsiteX20" fmla="*/ 688100 w 763097"/>
                <a:gd name="connsiteY20" fmla="*/ 664354 h 777729"/>
                <a:gd name="connsiteX21" fmla="*/ 761481 w 763097"/>
                <a:gd name="connsiteY21" fmla="*/ 511878 h 777729"/>
                <a:gd name="connsiteX22" fmla="*/ 762624 w 763097"/>
                <a:gd name="connsiteY22" fmla="*/ 492218 h 777729"/>
                <a:gd name="connsiteX23" fmla="*/ 752565 w 763097"/>
                <a:gd name="connsiteY23" fmla="*/ 479645 h 777729"/>
                <a:gd name="connsiteX24" fmla="*/ 48477 w 763097"/>
                <a:gd name="connsiteY24" fmla="*/ 252188 h 777729"/>
                <a:gd name="connsiteX25" fmla="*/ 130087 w 763097"/>
                <a:gd name="connsiteY25" fmla="*/ 126230 h 777729"/>
                <a:gd name="connsiteX26" fmla="*/ 219013 w 763097"/>
                <a:gd name="connsiteY26" fmla="*/ 58793 h 777729"/>
                <a:gd name="connsiteX27" fmla="*/ 549340 w 763097"/>
                <a:gd name="connsiteY27" fmla="*/ 41648 h 777729"/>
                <a:gd name="connsiteX28" fmla="*/ 563056 w 763097"/>
                <a:gd name="connsiteY28" fmla="*/ 80738 h 777729"/>
                <a:gd name="connsiteX29" fmla="*/ 508420 w 763097"/>
                <a:gd name="connsiteY29" fmla="*/ 181094 h 777729"/>
                <a:gd name="connsiteX30" fmla="*/ 423610 w 763097"/>
                <a:gd name="connsiteY30" fmla="*/ 342257 h 777729"/>
                <a:gd name="connsiteX31" fmla="*/ 395492 w 763097"/>
                <a:gd name="connsiteY31" fmla="*/ 357344 h 777729"/>
                <a:gd name="connsiteX32" fmla="*/ 296508 w 763097"/>
                <a:gd name="connsiteY32" fmla="*/ 335627 h 777729"/>
                <a:gd name="connsiteX33" fmla="*/ 58078 w 763097"/>
                <a:gd name="connsiteY33" fmla="*/ 272076 h 777729"/>
                <a:gd name="connsiteX34" fmla="*/ 48477 w 763097"/>
                <a:gd name="connsiteY34" fmla="*/ 252188 h 777729"/>
                <a:gd name="connsiteX35" fmla="*/ 24246 w 763097"/>
                <a:gd name="connsiteY35" fmla="*/ 328541 h 777729"/>
                <a:gd name="connsiteX36" fmla="*/ 25846 w 763097"/>
                <a:gd name="connsiteY36" fmla="*/ 322140 h 777729"/>
                <a:gd name="connsiteX37" fmla="*/ 38419 w 763097"/>
                <a:gd name="connsiteY37" fmla="*/ 283735 h 777729"/>
                <a:gd name="connsiteX38" fmla="*/ 75452 w 763097"/>
                <a:gd name="connsiteY38" fmla="*/ 291279 h 777729"/>
                <a:gd name="connsiteX39" fmla="*/ 377433 w 763097"/>
                <a:gd name="connsiteY39" fmla="*/ 366717 h 777729"/>
                <a:gd name="connsiteX40" fmla="*/ 393663 w 763097"/>
                <a:gd name="connsiteY40" fmla="*/ 374489 h 777729"/>
                <a:gd name="connsiteX41" fmla="*/ 369660 w 763097"/>
                <a:gd name="connsiteY41" fmla="*/ 374946 h 777729"/>
                <a:gd name="connsiteX42" fmla="*/ 181751 w 763097"/>
                <a:gd name="connsiteY42" fmla="*/ 357801 h 777729"/>
                <a:gd name="connsiteX43" fmla="*/ 59221 w 763097"/>
                <a:gd name="connsiteY43" fmla="*/ 347743 h 777729"/>
                <a:gd name="connsiteX44" fmla="*/ 35447 w 763097"/>
                <a:gd name="connsiteY44" fmla="*/ 344085 h 777729"/>
                <a:gd name="connsiteX45" fmla="*/ 24246 w 763097"/>
                <a:gd name="connsiteY45" fmla="*/ 328541 h 777729"/>
                <a:gd name="connsiteX46" fmla="*/ 32704 w 763097"/>
                <a:gd name="connsiteY46" fmla="*/ 541367 h 777729"/>
                <a:gd name="connsiteX47" fmla="*/ 14873 w 763097"/>
                <a:gd name="connsiteY47" fmla="*/ 413580 h 777729"/>
                <a:gd name="connsiteX48" fmla="*/ 15102 w 763097"/>
                <a:gd name="connsiteY48" fmla="*/ 409694 h 777729"/>
                <a:gd name="connsiteX49" fmla="*/ 17845 w 763097"/>
                <a:gd name="connsiteY49" fmla="*/ 367631 h 777729"/>
                <a:gd name="connsiteX50" fmla="*/ 30646 w 763097"/>
                <a:gd name="connsiteY50" fmla="*/ 358030 h 777729"/>
                <a:gd name="connsiteX51" fmla="*/ 80938 w 763097"/>
                <a:gd name="connsiteY51" fmla="*/ 363059 h 777729"/>
                <a:gd name="connsiteX52" fmla="*/ 328512 w 763097"/>
                <a:gd name="connsiteY52" fmla="*/ 380890 h 777729"/>
                <a:gd name="connsiteX53" fmla="*/ 398007 w 763097"/>
                <a:gd name="connsiteY53" fmla="*/ 391406 h 777729"/>
                <a:gd name="connsiteX54" fmla="*/ 333541 w 763097"/>
                <a:gd name="connsiteY54" fmla="*/ 423181 h 777729"/>
                <a:gd name="connsiteX55" fmla="*/ 134659 w 763097"/>
                <a:gd name="connsiteY55" fmla="*/ 510963 h 777729"/>
                <a:gd name="connsiteX56" fmla="*/ 90540 w 763097"/>
                <a:gd name="connsiteY56" fmla="*/ 531309 h 777729"/>
                <a:gd name="connsiteX57" fmla="*/ 75452 w 763097"/>
                <a:gd name="connsiteY57" fmla="*/ 538395 h 777729"/>
                <a:gd name="connsiteX58" fmla="*/ 74538 w 763097"/>
                <a:gd name="connsiteY58" fmla="*/ 538853 h 777729"/>
                <a:gd name="connsiteX59" fmla="*/ 67680 w 763097"/>
                <a:gd name="connsiteY59" fmla="*/ 542510 h 777729"/>
                <a:gd name="connsiteX60" fmla="*/ 66537 w 763097"/>
                <a:gd name="connsiteY60" fmla="*/ 543196 h 777729"/>
                <a:gd name="connsiteX61" fmla="*/ 59679 w 763097"/>
                <a:gd name="connsiteY61" fmla="*/ 547082 h 777729"/>
                <a:gd name="connsiteX62" fmla="*/ 45048 w 763097"/>
                <a:gd name="connsiteY62" fmla="*/ 550511 h 777729"/>
                <a:gd name="connsiteX63" fmla="*/ 32704 w 763097"/>
                <a:gd name="connsiteY63" fmla="*/ 541367 h 777729"/>
                <a:gd name="connsiteX64" fmla="*/ 453328 w 763097"/>
                <a:gd name="connsiteY64" fmla="*/ 761280 h 777729"/>
                <a:gd name="connsiteX65" fmla="*/ 236844 w 763097"/>
                <a:gd name="connsiteY65" fmla="*/ 740021 h 777729"/>
                <a:gd name="connsiteX66" fmla="*/ 47563 w 763097"/>
                <a:gd name="connsiteY66" fmla="*/ 582515 h 777729"/>
                <a:gd name="connsiteX67" fmla="*/ 53506 w 763097"/>
                <a:gd name="connsiteY67" fmla="*/ 563999 h 777729"/>
                <a:gd name="connsiteX68" fmla="*/ 56478 w 763097"/>
                <a:gd name="connsiteY68" fmla="*/ 562398 h 777729"/>
                <a:gd name="connsiteX69" fmla="*/ 57393 w 763097"/>
                <a:gd name="connsiteY69" fmla="*/ 561941 h 777729"/>
                <a:gd name="connsiteX70" fmla="*/ 60136 w 763097"/>
                <a:gd name="connsiteY70" fmla="*/ 560570 h 777729"/>
                <a:gd name="connsiteX71" fmla="*/ 60593 w 763097"/>
                <a:gd name="connsiteY71" fmla="*/ 560341 h 777729"/>
                <a:gd name="connsiteX72" fmla="*/ 63793 w 763097"/>
                <a:gd name="connsiteY72" fmla="*/ 558741 h 777729"/>
                <a:gd name="connsiteX73" fmla="*/ 64708 w 763097"/>
                <a:gd name="connsiteY73" fmla="*/ 558284 h 777729"/>
                <a:gd name="connsiteX74" fmla="*/ 67451 w 763097"/>
                <a:gd name="connsiteY74" fmla="*/ 556912 h 777729"/>
                <a:gd name="connsiteX75" fmla="*/ 68137 w 763097"/>
                <a:gd name="connsiteY75" fmla="*/ 556455 h 777729"/>
                <a:gd name="connsiteX76" fmla="*/ 71566 w 763097"/>
                <a:gd name="connsiteY76" fmla="*/ 554626 h 777729"/>
                <a:gd name="connsiteX77" fmla="*/ 72709 w 763097"/>
                <a:gd name="connsiteY77" fmla="*/ 553940 h 777729"/>
                <a:gd name="connsiteX78" fmla="*/ 75452 w 763097"/>
                <a:gd name="connsiteY78" fmla="*/ 552569 h 777729"/>
                <a:gd name="connsiteX79" fmla="*/ 76595 w 763097"/>
                <a:gd name="connsiteY79" fmla="*/ 552111 h 777729"/>
                <a:gd name="connsiteX80" fmla="*/ 80253 w 763097"/>
                <a:gd name="connsiteY80" fmla="*/ 550283 h 777729"/>
                <a:gd name="connsiteX81" fmla="*/ 81624 w 763097"/>
                <a:gd name="connsiteY81" fmla="*/ 549597 h 777729"/>
                <a:gd name="connsiteX82" fmla="*/ 84596 w 763097"/>
                <a:gd name="connsiteY82" fmla="*/ 548225 h 777729"/>
                <a:gd name="connsiteX83" fmla="*/ 85968 w 763097"/>
                <a:gd name="connsiteY83" fmla="*/ 547539 h 777729"/>
                <a:gd name="connsiteX84" fmla="*/ 89854 w 763097"/>
                <a:gd name="connsiteY84" fmla="*/ 545711 h 777729"/>
                <a:gd name="connsiteX85" fmla="*/ 91225 w 763097"/>
                <a:gd name="connsiteY85" fmla="*/ 545025 h 777729"/>
                <a:gd name="connsiteX86" fmla="*/ 94197 w 763097"/>
                <a:gd name="connsiteY86" fmla="*/ 543425 h 777729"/>
                <a:gd name="connsiteX87" fmla="*/ 95797 w 763097"/>
                <a:gd name="connsiteY87" fmla="*/ 542739 h 777729"/>
                <a:gd name="connsiteX88" fmla="*/ 99912 w 763097"/>
                <a:gd name="connsiteY88" fmla="*/ 540910 h 777729"/>
                <a:gd name="connsiteX89" fmla="*/ 369889 w 763097"/>
                <a:gd name="connsiteY89" fmla="*/ 417466 h 777729"/>
                <a:gd name="connsiteX90" fmla="*/ 387948 w 763097"/>
                <a:gd name="connsiteY90" fmla="*/ 407636 h 777729"/>
                <a:gd name="connsiteX91" fmla="*/ 405093 w 763097"/>
                <a:gd name="connsiteY91" fmla="*/ 404436 h 777729"/>
                <a:gd name="connsiteX92" fmla="*/ 436869 w 763097"/>
                <a:gd name="connsiteY92" fmla="*/ 599660 h 777729"/>
                <a:gd name="connsiteX93" fmla="*/ 454699 w 763097"/>
                <a:gd name="connsiteY93" fmla="*/ 690414 h 777729"/>
                <a:gd name="connsiteX94" fmla="*/ 454699 w 763097"/>
                <a:gd name="connsiteY94" fmla="*/ 690643 h 777729"/>
                <a:gd name="connsiteX95" fmla="*/ 457214 w 763097"/>
                <a:gd name="connsiteY95" fmla="*/ 702530 h 777729"/>
                <a:gd name="connsiteX96" fmla="*/ 459957 w 763097"/>
                <a:gd name="connsiteY96" fmla="*/ 716018 h 777729"/>
                <a:gd name="connsiteX97" fmla="*/ 465901 w 763097"/>
                <a:gd name="connsiteY97" fmla="*/ 743907 h 777729"/>
                <a:gd name="connsiteX98" fmla="*/ 453328 w 763097"/>
                <a:gd name="connsiteY98" fmla="*/ 761280 h 777729"/>
                <a:gd name="connsiteX99" fmla="*/ 747536 w 763097"/>
                <a:gd name="connsiteY99" fmla="*/ 514621 h 777729"/>
                <a:gd name="connsiteX100" fmla="*/ 736563 w 763097"/>
                <a:gd name="connsiteY100" fmla="*/ 557141 h 777729"/>
                <a:gd name="connsiteX101" fmla="*/ 597117 w 763097"/>
                <a:gd name="connsiteY101" fmla="*/ 726076 h 777729"/>
                <a:gd name="connsiteX102" fmla="*/ 495619 w 763097"/>
                <a:gd name="connsiteY102" fmla="*/ 758080 h 777729"/>
                <a:gd name="connsiteX103" fmla="*/ 478017 w 763097"/>
                <a:gd name="connsiteY103" fmla="*/ 742764 h 777729"/>
                <a:gd name="connsiteX104" fmla="*/ 474588 w 763097"/>
                <a:gd name="connsiteY104" fmla="*/ 730877 h 777729"/>
                <a:gd name="connsiteX105" fmla="*/ 473902 w 763097"/>
                <a:gd name="connsiteY105" fmla="*/ 728819 h 777729"/>
                <a:gd name="connsiteX106" fmla="*/ 467044 w 763097"/>
                <a:gd name="connsiteY106" fmla="*/ 703216 h 777729"/>
                <a:gd name="connsiteX107" fmla="*/ 467044 w 763097"/>
                <a:gd name="connsiteY107" fmla="*/ 702987 h 777729"/>
                <a:gd name="connsiteX108" fmla="*/ 463843 w 763097"/>
                <a:gd name="connsiteY108" fmla="*/ 689729 h 777729"/>
                <a:gd name="connsiteX109" fmla="*/ 463843 w 763097"/>
                <a:gd name="connsiteY109" fmla="*/ 689729 h 777729"/>
                <a:gd name="connsiteX110" fmla="*/ 460872 w 763097"/>
                <a:gd name="connsiteY110" fmla="*/ 674870 h 777729"/>
                <a:gd name="connsiteX111" fmla="*/ 419952 w 763097"/>
                <a:gd name="connsiteY111" fmla="*/ 439869 h 777729"/>
                <a:gd name="connsiteX112" fmla="*/ 416295 w 763097"/>
                <a:gd name="connsiteY112" fmla="*/ 413808 h 777729"/>
                <a:gd name="connsiteX113" fmla="*/ 426810 w 763097"/>
                <a:gd name="connsiteY113" fmla="*/ 395978 h 777729"/>
                <a:gd name="connsiteX114" fmla="*/ 649238 w 763097"/>
                <a:gd name="connsiteY114" fmla="*/ 462957 h 777729"/>
                <a:gd name="connsiteX115" fmla="*/ 697244 w 763097"/>
                <a:gd name="connsiteY115" fmla="*/ 475759 h 777729"/>
                <a:gd name="connsiteX116" fmla="*/ 697701 w 763097"/>
                <a:gd name="connsiteY116" fmla="*/ 475759 h 777729"/>
                <a:gd name="connsiteX117" fmla="*/ 700673 w 763097"/>
                <a:gd name="connsiteY117" fmla="*/ 476445 h 777729"/>
                <a:gd name="connsiteX118" fmla="*/ 701587 w 763097"/>
                <a:gd name="connsiteY118" fmla="*/ 476673 h 777729"/>
                <a:gd name="connsiteX119" fmla="*/ 704331 w 763097"/>
                <a:gd name="connsiteY119" fmla="*/ 477359 h 777729"/>
                <a:gd name="connsiteX120" fmla="*/ 705016 w 763097"/>
                <a:gd name="connsiteY120" fmla="*/ 477588 h 777729"/>
                <a:gd name="connsiteX121" fmla="*/ 707760 w 763097"/>
                <a:gd name="connsiteY121" fmla="*/ 478274 h 777729"/>
                <a:gd name="connsiteX122" fmla="*/ 708445 w 763097"/>
                <a:gd name="connsiteY122" fmla="*/ 478502 h 777729"/>
                <a:gd name="connsiteX123" fmla="*/ 711189 w 763097"/>
                <a:gd name="connsiteY123" fmla="*/ 479188 h 777729"/>
                <a:gd name="connsiteX124" fmla="*/ 711874 w 763097"/>
                <a:gd name="connsiteY124" fmla="*/ 479417 h 777729"/>
                <a:gd name="connsiteX125" fmla="*/ 717818 w 763097"/>
                <a:gd name="connsiteY125" fmla="*/ 481017 h 777729"/>
                <a:gd name="connsiteX126" fmla="*/ 718504 w 763097"/>
                <a:gd name="connsiteY126" fmla="*/ 481245 h 777729"/>
                <a:gd name="connsiteX127" fmla="*/ 720561 w 763097"/>
                <a:gd name="connsiteY127" fmla="*/ 481703 h 777729"/>
                <a:gd name="connsiteX128" fmla="*/ 721476 w 763097"/>
                <a:gd name="connsiteY128" fmla="*/ 481931 h 777729"/>
                <a:gd name="connsiteX129" fmla="*/ 723304 w 763097"/>
                <a:gd name="connsiteY129" fmla="*/ 482388 h 777729"/>
                <a:gd name="connsiteX130" fmla="*/ 724219 w 763097"/>
                <a:gd name="connsiteY130" fmla="*/ 482617 h 777729"/>
                <a:gd name="connsiteX131" fmla="*/ 725590 w 763097"/>
                <a:gd name="connsiteY131" fmla="*/ 483074 h 777729"/>
                <a:gd name="connsiteX132" fmla="*/ 726505 w 763097"/>
                <a:gd name="connsiteY132" fmla="*/ 483303 h 777729"/>
                <a:gd name="connsiteX133" fmla="*/ 727876 w 763097"/>
                <a:gd name="connsiteY133" fmla="*/ 483760 h 777729"/>
                <a:gd name="connsiteX134" fmla="*/ 728562 w 763097"/>
                <a:gd name="connsiteY134" fmla="*/ 483989 h 777729"/>
                <a:gd name="connsiteX135" fmla="*/ 729705 w 763097"/>
                <a:gd name="connsiteY135" fmla="*/ 484217 h 777729"/>
                <a:gd name="connsiteX136" fmla="*/ 730391 w 763097"/>
                <a:gd name="connsiteY136" fmla="*/ 484446 h 777729"/>
                <a:gd name="connsiteX137" fmla="*/ 731305 w 763097"/>
                <a:gd name="connsiteY137" fmla="*/ 484674 h 777729"/>
                <a:gd name="connsiteX138" fmla="*/ 731763 w 763097"/>
                <a:gd name="connsiteY138" fmla="*/ 484903 h 777729"/>
                <a:gd name="connsiteX139" fmla="*/ 732448 w 763097"/>
                <a:gd name="connsiteY139" fmla="*/ 485132 h 777729"/>
                <a:gd name="connsiteX140" fmla="*/ 732906 w 763097"/>
                <a:gd name="connsiteY140" fmla="*/ 485360 h 777729"/>
                <a:gd name="connsiteX141" fmla="*/ 733591 w 763097"/>
                <a:gd name="connsiteY141" fmla="*/ 485589 h 777729"/>
                <a:gd name="connsiteX142" fmla="*/ 733820 w 763097"/>
                <a:gd name="connsiteY142" fmla="*/ 485589 h 777729"/>
                <a:gd name="connsiteX143" fmla="*/ 734277 w 763097"/>
                <a:gd name="connsiteY143" fmla="*/ 485817 h 777729"/>
                <a:gd name="connsiteX144" fmla="*/ 747536 w 763097"/>
                <a:gd name="connsiteY144" fmla="*/ 514621 h 7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763097" h="777729">
                  <a:moveTo>
                    <a:pt x="752565" y="479645"/>
                  </a:moveTo>
                  <a:cubicBezTo>
                    <a:pt x="719647" y="469587"/>
                    <a:pt x="686957" y="459071"/>
                    <a:pt x="654039" y="449241"/>
                  </a:cubicBezTo>
                  <a:cubicBezTo>
                    <a:pt x="628893" y="441698"/>
                    <a:pt x="602832" y="436211"/>
                    <a:pt x="577915" y="428210"/>
                  </a:cubicBezTo>
                  <a:cubicBezTo>
                    <a:pt x="531280" y="413351"/>
                    <a:pt x="486018" y="393463"/>
                    <a:pt x="437783" y="383633"/>
                  </a:cubicBezTo>
                  <a:cubicBezTo>
                    <a:pt x="422695" y="380661"/>
                    <a:pt x="418809" y="379518"/>
                    <a:pt x="424524" y="366031"/>
                  </a:cubicBezTo>
                  <a:cubicBezTo>
                    <a:pt x="450813" y="302252"/>
                    <a:pt x="492190" y="242587"/>
                    <a:pt x="522136" y="180865"/>
                  </a:cubicBezTo>
                  <a:cubicBezTo>
                    <a:pt x="539281" y="145432"/>
                    <a:pt x="562141" y="112742"/>
                    <a:pt x="578829" y="76852"/>
                  </a:cubicBezTo>
                  <a:cubicBezTo>
                    <a:pt x="588888" y="55364"/>
                    <a:pt x="587516" y="51249"/>
                    <a:pt x="568085" y="37761"/>
                  </a:cubicBezTo>
                  <a:cubicBezTo>
                    <a:pt x="563970" y="34790"/>
                    <a:pt x="559627" y="31589"/>
                    <a:pt x="554826" y="30218"/>
                  </a:cubicBezTo>
                  <a:cubicBezTo>
                    <a:pt x="535624" y="15130"/>
                    <a:pt x="413094" y="-15045"/>
                    <a:pt x="312967" y="8958"/>
                  </a:cubicBezTo>
                  <a:cubicBezTo>
                    <a:pt x="232957" y="29075"/>
                    <a:pt x="167121" y="68622"/>
                    <a:pt x="109513" y="125772"/>
                  </a:cubicBezTo>
                  <a:cubicBezTo>
                    <a:pt x="64708" y="170349"/>
                    <a:pt x="39105" y="226585"/>
                    <a:pt x="20131" y="285107"/>
                  </a:cubicBezTo>
                  <a:cubicBezTo>
                    <a:pt x="5500" y="331055"/>
                    <a:pt x="-2501" y="378833"/>
                    <a:pt x="700" y="432096"/>
                  </a:cubicBezTo>
                  <a:cubicBezTo>
                    <a:pt x="-2043" y="470958"/>
                    <a:pt x="13044" y="511421"/>
                    <a:pt x="21045" y="553026"/>
                  </a:cubicBezTo>
                  <a:cubicBezTo>
                    <a:pt x="22645" y="560798"/>
                    <a:pt x="26989" y="567885"/>
                    <a:pt x="29961" y="575429"/>
                  </a:cubicBezTo>
                  <a:cubicBezTo>
                    <a:pt x="41848" y="604918"/>
                    <a:pt x="61736" y="629378"/>
                    <a:pt x="80938" y="654296"/>
                  </a:cubicBezTo>
                  <a:cubicBezTo>
                    <a:pt x="85739" y="660696"/>
                    <a:pt x="91225" y="667097"/>
                    <a:pt x="97626" y="671669"/>
                  </a:cubicBezTo>
                  <a:cubicBezTo>
                    <a:pt x="135117" y="698415"/>
                    <a:pt x="168035" y="726762"/>
                    <a:pt x="210097" y="745964"/>
                  </a:cubicBezTo>
                  <a:cubicBezTo>
                    <a:pt x="293079" y="781397"/>
                    <a:pt x="397092" y="777282"/>
                    <a:pt x="408751" y="777511"/>
                  </a:cubicBezTo>
                  <a:cubicBezTo>
                    <a:pt x="451499" y="778654"/>
                    <a:pt x="494019" y="775454"/>
                    <a:pt x="534938" y="764709"/>
                  </a:cubicBezTo>
                  <a:cubicBezTo>
                    <a:pt x="622035" y="741621"/>
                    <a:pt x="667297" y="689271"/>
                    <a:pt x="688100" y="664354"/>
                  </a:cubicBezTo>
                  <a:cubicBezTo>
                    <a:pt x="725590" y="619548"/>
                    <a:pt x="750965" y="569485"/>
                    <a:pt x="761481" y="511878"/>
                  </a:cubicBezTo>
                  <a:cubicBezTo>
                    <a:pt x="762624" y="505248"/>
                    <a:pt x="763767" y="499076"/>
                    <a:pt x="762624" y="492218"/>
                  </a:cubicBezTo>
                  <a:cubicBezTo>
                    <a:pt x="761709" y="485817"/>
                    <a:pt x="758966" y="481474"/>
                    <a:pt x="752565" y="479645"/>
                  </a:cubicBezTo>
                  <a:close/>
                  <a:moveTo>
                    <a:pt x="48477" y="252188"/>
                  </a:moveTo>
                  <a:cubicBezTo>
                    <a:pt x="65622" y="203725"/>
                    <a:pt x="93054" y="161891"/>
                    <a:pt x="130087" y="126230"/>
                  </a:cubicBezTo>
                  <a:cubicBezTo>
                    <a:pt x="157062" y="100169"/>
                    <a:pt x="185866" y="76623"/>
                    <a:pt x="219013" y="58793"/>
                  </a:cubicBezTo>
                  <a:cubicBezTo>
                    <a:pt x="373546" y="-18703"/>
                    <a:pt x="501562" y="22674"/>
                    <a:pt x="549340" y="41648"/>
                  </a:cubicBezTo>
                  <a:cubicBezTo>
                    <a:pt x="572886" y="51020"/>
                    <a:pt x="574029" y="58107"/>
                    <a:pt x="563056" y="80738"/>
                  </a:cubicBezTo>
                  <a:cubicBezTo>
                    <a:pt x="546368" y="115028"/>
                    <a:pt x="526708" y="147718"/>
                    <a:pt x="508420" y="181094"/>
                  </a:cubicBezTo>
                  <a:cubicBezTo>
                    <a:pt x="479388" y="234357"/>
                    <a:pt x="451728" y="288536"/>
                    <a:pt x="423610" y="342257"/>
                  </a:cubicBezTo>
                  <a:cubicBezTo>
                    <a:pt x="414923" y="358716"/>
                    <a:pt x="414237" y="359630"/>
                    <a:pt x="395492" y="357344"/>
                  </a:cubicBezTo>
                  <a:cubicBezTo>
                    <a:pt x="360973" y="353229"/>
                    <a:pt x="330341" y="342257"/>
                    <a:pt x="296508" y="335627"/>
                  </a:cubicBezTo>
                  <a:cubicBezTo>
                    <a:pt x="239815" y="324426"/>
                    <a:pt x="81624" y="277791"/>
                    <a:pt x="58078" y="272076"/>
                  </a:cubicBezTo>
                  <a:cubicBezTo>
                    <a:pt x="44134" y="268647"/>
                    <a:pt x="43448" y="266590"/>
                    <a:pt x="48477" y="252188"/>
                  </a:cubicBezTo>
                  <a:close/>
                  <a:moveTo>
                    <a:pt x="24246" y="328541"/>
                  </a:moveTo>
                  <a:cubicBezTo>
                    <a:pt x="24703" y="326483"/>
                    <a:pt x="25389" y="324197"/>
                    <a:pt x="25846" y="322140"/>
                  </a:cubicBezTo>
                  <a:cubicBezTo>
                    <a:pt x="29275" y="308881"/>
                    <a:pt x="27446" y="291050"/>
                    <a:pt x="38419" y="283735"/>
                  </a:cubicBezTo>
                  <a:cubicBezTo>
                    <a:pt x="48934" y="276648"/>
                    <a:pt x="63108" y="287621"/>
                    <a:pt x="75452" y="291279"/>
                  </a:cubicBezTo>
                  <a:cubicBezTo>
                    <a:pt x="137403" y="309110"/>
                    <a:pt x="333999" y="359630"/>
                    <a:pt x="377433" y="366717"/>
                  </a:cubicBezTo>
                  <a:cubicBezTo>
                    <a:pt x="381776" y="367403"/>
                    <a:pt x="389777" y="368317"/>
                    <a:pt x="393663" y="374489"/>
                  </a:cubicBezTo>
                  <a:cubicBezTo>
                    <a:pt x="381090" y="375175"/>
                    <a:pt x="379947" y="376318"/>
                    <a:pt x="369660" y="374946"/>
                  </a:cubicBezTo>
                  <a:cubicBezTo>
                    <a:pt x="307252" y="367174"/>
                    <a:pt x="244387" y="363288"/>
                    <a:pt x="181751" y="357801"/>
                  </a:cubicBezTo>
                  <a:cubicBezTo>
                    <a:pt x="140832" y="354144"/>
                    <a:pt x="99912" y="351172"/>
                    <a:pt x="59221" y="347743"/>
                  </a:cubicBezTo>
                  <a:cubicBezTo>
                    <a:pt x="51220" y="347057"/>
                    <a:pt x="43219" y="345457"/>
                    <a:pt x="35447" y="344085"/>
                  </a:cubicBezTo>
                  <a:cubicBezTo>
                    <a:pt x="26532" y="342485"/>
                    <a:pt x="21731" y="337913"/>
                    <a:pt x="24246" y="328541"/>
                  </a:cubicBezTo>
                  <a:close/>
                  <a:moveTo>
                    <a:pt x="32704" y="541367"/>
                  </a:moveTo>
                  <a:cubicBezTo>
                    <a:pt x="22417" y="499305"/>
                    <a:pt x="12130" y="457471"/>
                    <a:pt x="14873" y="413580"/>
                  </a:cubicBezTo>
                  <a:cubicBezTo>
                    <a:pt x="14873" y="412208"/>
                    <a:pt x="15102" y="411065"/>
                    <a:pt x="15102" y="409694"/>
                  </a:cubicBezTo>
                  <a:cubicBezTo>
                    <a:pt x="15787" y="395749"/>
                    <a:pt x="15330" y="381576"/>
                    <a:pt x="17845" y="367631"/>
                  </a:cubicBezTo>
                  <a:cubicBezTo>
                    <a:pt x="19445" y="358716"/>
                    <a:pt x="22645" y="356430"/>
                    <a:pt x="30646" y="358030"/>
                  </a:cubicBezTo>
                  <a:cubicBezTo>
                    <a:pt x="47106" y="361230"/>
                    <a:pt x="64022" y="362145"/>
                    <a:pt x="80938" y="363059"/>
                  </a:cubicBezTo>
                  <a:cubicBezTo>
                    <a:pt x="163463" y="367860"/>
                    <a:pt x="246216" y="372203"/>
                    <a:pt x="328512" y="380890"/>
                  </a:cubicBezTo>
                  <a:cubicBezTo>
                    <a:pt x="351829" y="383405"/>
                    <a:pt x="374918" y="387977"/>
                    <a:pt x="398007" y="391406"/>
                  </a:cubicBezTo>
                  <a:cubicBezTo>
                    <a:pt x="376518" y="401921"/>
                    <a:pt x="355030" y="412665"/>
                    <a:pt x="333541" y="423181"/>
                  </a:cubicBezTo>
                  <a:cubicBezTo>
                    <a:pt x="268390" y="454956"/>
                    <a:pt x="199353" y="477588"/>
                    <a:pt x="134659" y="510963"/>
                  </a:cubicBezTo>
                  <a:cubicBezTo>
                    <a:pt x="120258" y="518279"/>
                    <a:pt x="105170" y="524451"/>
                    <a:pt x="90540" y="531309"/>
                  </a:cubicBezTo>
                  <a:cubicBezTo>
                    <a:pt x="85510" y="533595"/>
                    <a:pt x="80481" y="535881"/>
                    <a:pt x="75452" y="538395"/>
                  </a:cubicBezTo>
                  <a:cubicBezTo>
                    <a:pt x="75223" y="538624"/>
                    <a:pt x="74766" y="538624"/>
                    <a:pt x="74538" y="538853"/>
                  </a:cubicBezTo>
                  <a:cubicBezTo>
                    <a:pt x="72252" y="539996"/>
                    <a:pt x="69966" y="541139"/>
                    <a:pt x="67680" y="542510"/>
                  </a:cubicBezTo>
                  <a:cubicBezTo>
                    <a:pt x="67222" y="542739"/>
                    <a:pt x="66994" y="542967"/>
                    <a:pt x="66537" y="543196"/>
                  </a:cubicBezTo>
                  <a:cubicBezTo>
                    <a:pt x="64251" y="544568"/>
                    <a:pt x="61965" y="545711"/>
                    <a:pt x="59679" y="547082"/>
                  </a:cubicBezTo>
                  <a:cubicBezTo>
                    <a:pt x="55107" y="549825"/>
                    <a:pt x="50077" y="550054"/>
                    <a:pt x="45048" y="550511"/>
                  </a:cubicBezTo>
                  <a:cubicBezTo>
                    <a:pt x="37504" y="550968"/>
                    <a:pt x="34533" y="548225"/>
                    <a:pt x="32704" y="541367"/>
                  </a:cubicBezTo>
                  <a:close/>
                  <a:moveTo>
                    <a:pt x="453328" y="761280"/>
                  </a:moveTo>
                  <a:cubicBezTo>
                    <a:pt x="443955" y="762652"/>
                    <a:pt x="362574" y="773168"/>
                    <a:pt x="236844" y="740021"/>
                  </a:cubicBezTo>
                  <a:cubicBezTo>
                    <a:pt x="114314" y="696129"/>
                    <a:pt x="69966" y="615205"/>
                    <a:pt x="47563" y="582515"/>
                  </a:cubicBezTo>
                  <a:cubicBezTo>
                    <a:pt x="42076" y="574514"/>
                    <a:pt x="42076" y="570171"/>
                    <a:pt x="53506" y="563999"/>
                  </a:cubicBezTo>
                  <a:cubicBezTo>
                    <a:pt x="54421" y="563541"/>
                    <a:pt x="55564" y="562856"/>
                    <a:pt x="56478" y="562398"/>
                  </a:cubicBezTo>
                  <a:cubicBezTo>
                    <a:pt x="56707" y="562170"/>
                    <a:pt x="56935" y="562170"/>
                    <a:pt x="57393" y="561941"/>
                  </a:cubicBezTo>
                  <a:cubicBezTo>
                    <a:pt x="58307" y="561484"/>
                    <a:pt x="59221" y="561027"/>
                    <a:pt x="60136" y="560570"/>
                  </a:cubicBezTo>
                  <a:cubicBezTo>
                    <a:pt x="60364" y="560570"/>
                    <a:pt x="60364" y="560341"/>
                    <a:pt x="60593" y="560341"/>
                  </a:cubicBezTo>
                  <a:cubicBezTo>
                    <a:pt x="61736" y="559884"/>
                    <a:pt x="62650" y="559198"/>
                    <a:pt x="63793" y="558741"/>
                  </a:cubicBezTo>
                  <a:cubicBezTo>
                    <a:pt x="64022" y="558512"/>
                    <a:pt x="64479" y="558512"/>
                    <a:pt x="64708" y="558284"/>
                  </a:cubicBezTo>
                  <a:cubicBezTo>
                    <a:pt x="65622" y="557826"/>
                    <a:pt x="66537" y="557369"/>
                    <a:pt x="67451" y="556912"/>
                  </a:cubicBezTo>
                  <a:cubicBezTo>
                    <a:pt x="67680" y="556683"/>
                    <a:pt x="67908" y="556683"/>
                    <a:pt x="68137" y="556455"/>
                  </a:cubicBezTo>
                  <a:cubicBezTo>
                    <a:pt x="69280" y="555769"/>
                    <a:pt x="70423" y="555312"/>
                    <a:pt x="71566" y="554626"/>
                  </a:cubicBezTo>
                  <a:cubicBezTo>
                    <a:pt x="72023" y="554397"/>
                    <a:pt x="72252" y="554169"/>
                    <a:pt x="72709" y="553940"/>
                  </a:cubicBezTo>
                  <a:cubicBezTo>
                    <a:pt x="73623" y="553483"/>
                    <a:pt x="74538" y="553026"/>
                    <a:pt x="75452" y="552569"/>
                  </a:cubicBezTo>
                  <a:cubicBezTo>
                    <a:pt x="75909" y="552340"/>
                    <a:pt x="76138" y="552111"/>
                    <a:pt x="76595" y="552111"/>
                  </a:cubicBezTo>
                  <a:cubicBezTo>
                    <a:pt x="77738" y="551426"/>
                    <a:pt x="79110" y="550968"/>
                    <a:pt x="80253" y="550283"/>
                  </a:cubicBezTo>
                  <a:cubicBezTo>
                    <a:pt x="80710" y="550054"/>
                    <a:pt x="81167" y="549825"/>
                    <a:pt x="81624" y="549597"/>
                  </a:cubicBezTo>
                  <a:cubicBezTo>
                    <a:pt x="82539" y="549140"/>
                    <a:pt x="83453" y="548682"/>
                    <a:pt x="84596" y="548225"/>
                  </a:cubicBezTo>
                  <a:cubicBezTo>
                    <a:pt x="85053" y="547997"/>
                    <a:pt x="85510" y="547768"/>
                    <a:pt x="85968" y="547539"/>
                  </a:cubicBezTo>
                  <a:cubicBezTo>
                    <a:pt x="87339" y="546854"/>
                    <a:pt x="88482" y="546168"/>
                    <a:pt x="89854" y="545711"/>
                  </a:cubicBezTo>
                  <a:cubicBezTo>
                    <a:pt x="90311" y="545482"/>
                    <a:pt x="90768" y="545253"/>
                    <a:pt x="91225" y="545025"/>
                  </a:cubicBezTo>
                  <a:cubicBezTo>
                    <a:pt x="92140" y="544568"/>
                    <a:pt x="93283" y="544110"/>
                    <a:pt x="94197" y="543425"/>
                  </a:cubicBezTo>
                  <a:cubicBezTo>
                    <a:pt x="94654" y="543196"/>
                    <a:pt x="95112" y="542967"/>
                    <a:pt x="95797" y="542739"/>
                  </a:cubicBezTo>
                  <a:cubicBezTo>
                    <a:pt x="97169" y="542053"/>
                    <a:pt x="98541" y="541367"/>
                    <a:pt x="99912" y="540910"/>
                  </a:cubicBezTo>
                  <a:cubicBezTo>
                    <a:pt x="190209" y="497705"/>
                    <a:pt x="341542" y="431639"/>
                    <a:pt x="369889" y="417466"/>
                  </a:cubicBezTo>
                  <a:cubicBezTo>
                    <a:pt x="375832" y="414494"/>
                    <a:pt x="382005" y="410379"/>
                    <a:pt x="387948" y="407636"/>
                  </a:cubicBezTo>
                  <a:cubicBezTo>
                    <a:pt x="397092" y="403521"/>
                    <a:pt x="403722" y="394606"/>
                    <a:pt x="405093" y="404436"/>
                  </a:cubicBezTo>
                  <a:cubicBezTo>
                    <a:pt x="413094" y="466158"/>
                    <a:pt x="427267" y="538167"/>
                    <a:pt x="436869" y="599660"/>
                  </a:cubicBezTo>
                  <a:cubicBezTo>
                    <a:pt x="441669" y="630064"/>
                    <a:pt x="448299" y="660239"/>
                    <a:pt x="454699" y="690414"/>
                  </a:cubicBezTo>
                  <a:cubicBezTo>
                    <a:pt x="454699" y="690414"/>
                    <a:pt x="454699" y="690643"/>
                    <a:pt x="454699" y="690643"/>
                  </a:cubicBezTo>
                  <a:cubicBezTo>
                    <a:pt x="455614" y="694529"/>
                    <a:pt x="456300" y="698415"/>
                    <a:pt x="457214" y="702530"/>
                  </a:cubicBezTo>
                  <a:cubicBezTo>
                    <a:pt x="458128" y="707102"/>
                    <a:pt x="459043" y="711446"/>
                    <a:pt x="459957" y="716018"/>
                  </a:cubicBezTo>
                  <a:cubicBezTo>
                    <a:pt x="461786" y="725390"/>
                    <a:pt x="464529" y="734534"/>
                    <a:pt x="465901" y="743907"/>
                  </a:cubicBezTo>
                  <a:cubicBezTo>
                    <a:pt x="467730" y="757166"/>
                    <a:pt x="466358" y="759223"/>
                    <a:pt x="453328" y="761280"/>
                  </a:cubicBezTo>
                  <a:close/>
                  <a:moveTo>
                    <a:pt x="747536" y="514621"/>
                  </a:moveTo>
                  <a:cubicBezTo>
                    <a:pt x="744107" y="528794"/>
                    <a:pt x="742050" y="543653"/>
                    <a:pt x="736563" y="557141"/>
                  </a:cubicBezTo>
                  <a:cubicBezTo>
                    <a:pt x="708217" y="628235"/>
                    <a:pt x="665240" y="687900"/>
                    <a:pt x="597117" y="726076"/>
                  </a:cubicBezTo>
                  <a:cubicBezTo>
                    <a:pt x="565799" y="743450"/>
                    <a:pt x="532195" y="755565"/>
                    <a:pt x="495619" y="758080"/>
                  </a:cubicBezTo>
                  <a:cubicBezTo>
                    <a:pt x="483046" y="758994"/>
                    <a:pt x="480531" y="750993"/>
                    <a:pt x="478017" y="742764"/>
                  </a:cubicBezTo>
                  <a:cubicBezTo>
                    <a:pt x="476874" y="738878"/>
                    <a:pt x="475731" y="734763"/>
                    <a:pt x="474588" y="730877"/>
                  </a:cubicBezTo>
                  <a:cubicBezTo>
                    <a:pt x="474359" y="730191"/>
                    <a:pt x="474130" y="729505"/>
                    <a:pt x="473902" y="728819"/>
                  </a:cubicBezTo>
                  <a:cubicBezTo>
                    <a:pt x="471387" y="720361"/>
                    <a:pt x="469101" y="711903"/>
                    <a:pt x="467044" y="703216"/>
                  </a:cubicBezTo>
                  <a:cubicBezTo>
                    <a:pt x="467044" y="703216"/>
                    <a:pt x="467044" y="703216"/>
                    <a:pt x="467044" y="702987"/>
                  </a:cubicBezTo>
                  <a:cubicBezTo>
                    <a:pt x="465901" y="698644"/>
                    <a:pt x="464986" y="694072"/>
                    <a:pt x="463843" y="689729"/>
                  </a:cubicBezTo>
                  <a:cubicBezTo>
                    <a:pt x="463843" y="689729"/>
                    <a:pt x="463843" y="689729"/>
                    <a:pt x="463843" y="689729"/>
                  </a:cubicBezTo>
                  <a:cubicBezTo>
                    <a:pt x="462700" y="684699"/>
                    <a:pt x="461786" y="679899"/>
                    <a:pt x="460872" y="674870"/>
                  </a:cubicBezTo>
                  <a:cubicBezTo>
                    <a:pt x="446470" y="596460"/>
                    <a:pt x="434583" y="518279"/>
                    <a:pt x="419952" y="439869"/>
                  </a:cubicBezTo>
                  <a:cubicBezTo>
                    <a:pt x="418352" y="431182"/>
                    <a:pt x="417438" y="422495"/>
                    <a:pt x="416295" y="413808"/>
                  </a:cubicBezTo>
                  <a:cubicBezTo>
                    <a:pt x="415609" y="398264"/>
                    <a:pt x="411723" y="393692"/>
                    <a:pt x="426810" y="395978"/>
                  </a:cubicBezTo>
                  <a:cubicBezTo>
                    <a:pt x="462472" y="401235"/>
                    <a:pt x="609919" y="451985"/>
                    <a:pt x="649238" y="462957"/>
                  </a:cubicBezTo>
                  <a:cubicBezTo>
                    <a:pt x="660897" y="466158"/>
                    <a:pt x="680099" y="471187"/>
                    <a:pt x="697244" y="475759"/>
                  </a:cubicBezTo>
                  <a:cubicBezTo>
                    <a:pt x="697473" y="475759"/>
                    <a:pt x="697473" y="475759"/>
                    <a:pt x="697701" y="475759"/>
                  </a:cubicBezTo>
                  <a:cubicBezTo>
                    <a:pt x="698616" y="475988"/>
                    <a:pt x="699530" y="476216"/>
                    <a:pt x="700673" y="476445"/>
                  </a:cubicBezTo>
                  <a:cubicBezTo>
                    <a:pt x="700902" y="476445"/>
                    <a:pt x="701359" y="476673"/>
                    <a:pt x="701587" y="476673"/>
                  </a:cubicBezTo>
                  <a:cubicBezTo>
                    <a:pt x="702502" y="476902"/>
                    <a:pt x="703416" y="477131"/>
                    <a:pt x="704331" y="477359"/>
                  </a:cubicBezTo>
                  <a:cubicBezTo>
                    <a:pt x="704559" y="477359"/>
                    <a:pt x="704788" y="477588"/>
                    <a:pt x="705016" y="477588"/>
                  </a:cubicBezTo>
                  <a:cubicBezTo>
                    <a:pt x="705931" y="477816"/>
                    <a:pt x="706845" y="478045"/>
                    <a:pt x="707760" y="478274"/>
                  </a:cubicBezTo>
                  <a:cubicBezTo>
                    <a:pt x="707988" y="478274"/>
                    <a:pt x="708217" y="478502"/>
                    <a:pt x="708445" y="478502"/>
                  </a:cubicBezTo>
                  <a:cubicBezTo>
                    <a:pt x="709360" y="478731"/>
                    <a:pt x="710274" y="478959"/>
                    <a:pt x="711189" y="479188"/>
                  </a:cubicBezTo>
                  <a:cubicBezTo>
                    <a:pt x="711417" y="479188"/>
                    <a:pt x="711646" y="479188"/>
                    <a:pt x="711874" y="479417"/>
                  </a:cubicBezTo>
                  <a:cubicBezTo>
                    <a:pt x="713932" y="479874"/>
                    <a:pt x="715989" y="480560"/>
                    <a:pt x="717818" y="481017"/>
                  </a:cubicBezTo>
                  <a:cubicBezTo>
                    <a:pt x="718047" y="481017"/>
                    <a:pt x="718275" y="481017"/>
                    <a:pt x="718504" y="481245"/>
                  </a:cubicBezTo>
                  <a:cubicBezTo>
                    <a:pt x="719190" y="481474"/>
                    <a:pt x="719875" y="481703"/>
                    <a:pt x="720561" y="481703"/>
                  </a:cubicBezTo>
                  <a:cubicBezTo>
                    <a:pt x="720790" y="481703"/>
                    <a:pt x="721018" y="481931"/>
                    <a:pt x="721476" y="481931"/>
                  </a:cubicBezTo>
                  <a:cubicBezTo>
                    <a:pt x="722161" y="482160"/>
                    <a:pt x="722619" y="482160"/>
                    <a:pt x="723304" y="482388"/>
                  </a:cubicBezTo>
                  <a:cubicBezTo>
                    <a:pt x="723533" y="482388"/>
                    <a:pt x="723762" y="482617"/>
                    <a:pt x="724219" y="482617"/>
                  </a:cubicBezTo>
                  <a:cubicBezTo>
                    <a:pt x="724676" y="482846"/>
                    <a:pt x="725133" y="482846"/>
                    <a:pt x="725590" y="483074"/>
                  </a:cubicBezTo>
                  <a:cubicBezTo>
                    <a:pt x="725819" y="483074"/>
                    <a:pt x="726048" y="483303"/>
                    <a:pt x="726505" y="483303"/>
                  </a:cubicBezTo>
                  <a:cubicBezTo>
                    <a:pt x="726962" y="483531"/>
                    <a:pt x="727419" y="483531"/>
                    <a:pt x="727876" y="483760"/>
                  </a:cubicBezTo>
                  <a:cubicBezTo>
                    <a:pt x="728105" y="483760"/>
                    <a:pt x="728334" y="483989"/>
                    <a:pt x="728562" y="483989"/>
                  </a:cubicBezTo>
                  <a:cubicBezTo>
                    <a:pt x="729019" y="483989"/>
                    <a:pt x="729248" y="484217"/>
                    <a:pt x="729705" y="484217"/>
                  </a:cubicBezTo>
                  <a:cubicBezTo>
                    <a:pt x="729934" y="484217"/>
                    <a:pt x="730162" y="484446"/>
                    <a:pt x="730391" y="484446"/>
                  </a:cubicBezTo>
                  <a:cubicBezTo>
                    <a:pt x="730620" y="484446"/>
                    <a:pt x="731077" y="484674"/>
                    <a:pt x="731305" y="484674"/>
                  </a:cubicBezTo>
                  <a:cubicBezTo>
                    <a:pt x="731534" y="484674"/>
                    <a:pt x="731763" y="484903"/>
                    <a:pt x="731763" y="484903"/>
                  </a:cubicBezTo>
                  <a:cubicBezTo>
                    <a:pt x="731991" y="484903"/>
                    <a:pt x="732220" y="485132"/>
                    <a:pt x="732448" y="485132"/>
                  </a:cubicBezTo>
                  <a:cubicBezTo>
                    <a:pt x="732677" y="485132"/>
                    <a:pt x="732677" y="485132"/>
                    <a:pt x="732906" y="485360"/>
                  </a:cubicBezTo>
                  <a:cubicBezTo>
                    <a:pt x="733134" y="485360"/>
                    <a:pt x="733363" y="485589"/>
                    <a:pt x="733591" y="485589"/>
                  </a:cubicBezTo>
                  <a:cubicBezTo>
                    <a:pt x="733591" y="485589"/>
                    <a:pt x="733820" y="485589"/>
                    <a:pt x="733820" y="485589"/>
                  </a:cubicBezTo>
                  <a:cubicBezTo>
                    <a:pt x="734049" y="485589"/>
                    <a:pt x="734277" y="485817"/>
                    <a:pt x="734277" y="485817"/>
                  </a:cubicBezTo>
                  <a:cubicBezTo>
                    <a:pt x="750051" y="493590"/>
                    <a:pt x="751651" y="496790"/>
                    <a:pt x="747536" y="514621"/>
                  </a:cubicBezTo>
                  <a:close/>
                </a:path>
              </a:pathLst>
            </a:custGeom>
            <a:solidFill>
              <a:srgbClr val="000000"/>
            </a:solidFill>
            <a:ln w="2286" cap="flat">
              <a:noFill/>
              <a:prstDash val="solid"/>
              <a:miter/>
            </a:ln>
          </p:spPr>
          <p:txBody>
            <a:bodyPr rtlCol="0" anchor="ctr"/>
            <a:lstStyle/>
            <a:p>
              <a:endParaRPr lang="en-US"/>
            </a:p>
          </p:txBody>
        </p:sp>
        <p:sp>
          <p:nvSpPr>
            <p:cNvPr id="67" name="Freeform 126">
              <a:extLst>
                <a:ext uri="{FF2B5EF4-FFF2-40B4-BE49-F238E27FC236}">
                  <a16:creationId xmlns:a16="http://schemas.microsoft.com/office/drawing/2014/main" id="{1621C8F2-B0DF-7C9E-995A-C63DD8755239}"/>
                </a:ext>
              </a:extLst>
            </p:cNvPr>
            <p:cNvSpPr/>
            <p:nvPr/>
          </p:nvSpPr>
          <p:spPr>
            <a:xfrm>
              <a:off x="8642996" y="5759762"/>
              <a:ext cx="569053" cy="727540"/>
            </a:xfrm>
            <a:custGeom>
              <a:avLst/>
              <a:gdLst>
                <a:gd name="connsiteX0" fmla="*/ 514771 w 569053"/>
                <a:gd name="connsiteY0" fmla="*/ 150691 h 727540"/>
                <a:gd name="connsiteX1" fmla="*/ 428132 w 569053"/>
                <a:gd name="connsiteY1" fmla="*/ 168979 h 727540"/>
                <a:gd name="connsiteX2" fmla="*/ 407329 w 569053"/>
                <a:gd name="connsiteY2" fmla="*/ 251275 h 727540"/>
                <a:gd name="connsiteX3" fmla="*/ 437047 w 569053"/>
                <a:gd name="connsiteY3" fmla="*/ 297224 h 727540"/>
                <a:gd name="connsiteX4" fmla="*/ 366867 w 569053"/>
                <a:gd name="connsiteY4" fmla="*/ 313683 h 727540"/>
                <a:gd name="connsiteX5" fmla="*/ 348122 w 569053"/>
                <a:gd name="connsiteY5" fmla="*/ 302481 h 727540"/>
                <a:gd name="connsiteX6" fmla="*/ 323433 w 569053"/>
                <a:gd name="connsiteY6" fmla="*/ 182466 h 727540"/>
                <a:gd name="connsiteX7" fmla="*/ 196560 w 569053"/>
                <a:gd name="connsiteY7" fmla="*/ 11245 h 727540"/>
                <a:gd name="connsiteX8" fmla="*/ 173014 w 569053"/>
                <a:gd name="connsiteY8" fmla="*/ 272 h 727540"/>
                <a:gd name="connsiteX9" fmla="*/ 154498 w 569053"/>
                <a:gd name="connsiteY9" fmla="*/ 10559 h 727540"/>
                <a:gd name="connsiteX10" fmla="*/ 122265 w 569053"/>
                <a:gd name="connsiteY10" fmla="*/ 77768 h 727540"/>
                <a:gd name="connsiteX11" fmla="*/ 1336 w 569053"/>
                <a:gd name="connsiteY11" fmla="*/ 316426 h 727540"/>
                <a:gd name="connsiteX12" fmla="*/ 10480 w 569053"/>
                <a:gd name="connsiteY12" fmla="*/ 341572 h 727540"/>
                <a:gd name="connsiteX13" fmla="*/ 140324 w 569053"/>
                <a:gd name="connsiteY13" fmla="*/ 378834 h 727540"/>
                <a:gd name="connsiteX14" fmla="*/ 228793 w 569053"/>
                <a:gd name="connsiteY14" fmla="*/ 403294 h 727540"/>
                <a:gd name="connsiteX15" fmla="*/ 250052 w 569053"/>
                <a:gd name="connsiteY15" fmla="*/ 414038 h 727540"/>
                <a:gd name="connsiteX16" fmla="*/ 301487 w 569053"/>
                <a:gd name="connsiteY16" fmla="*/ 455643 h 727540"/>
                <a:gd name="connsiteX17" fmla="*/ 390641 w 569053"/>
                <a:gd name="connsiteY17" fmla="*/ 468674 h 727540"/>
                <a:gd name="connsiteX18" fmla="*/ 399557 w 569053"/>
                <a:gd name="connsiteY18" fmla="*/ 479418 h 727540"/>
                <a:gd name="connsiteX19" fmla="*/ 389956 w 569053"/>
                <a:gd name="connsiteY19" fmla="*/ 501363 h 727540"/>
                <a:gd name="connsiteX20" fmla="*/ 360009 w 569053"/>
                <a:gd name="connsiteY20" fmla="*/ 544797 h 727540"/>
                <a:gd name="connsiteX21" fmla="*/ 348808 w 569053"/>
                <a:gd name="connsiteY21" fmla="*/ 574744 h 727540"/>
                <a:gd name="connsiteX22" fmla="*/ 352237 w 569053"/>
                <a:gd name="connsiteY22" fmla="*/ 695445 h 727540"/>
                <a:gd name="connsiteX23" fmla="*/ 388127 w 569053"/>
                <a:gd name="connsiteY23" fmla="*/ 725849 h 727540"/>
                <a:gd name="connsiteX24" fmla="*/ 396814 w 569053"/>
                <a:gd name="connsiteY24" fmla="*/ 724706 h 727540"/>
                <a:gd name="connsiteX25" fmla="*/ 413959 w 569053"/>
                <a:gd name="connsiteY25" fmla="*/ 702531 h 727540"/>
                <a:gd name="connsiteX26" fmla="*/ 412816 w 569053"/>
                <a:gd name="connsiteY26" fmla="*/ 624807 h 727540"/>
                <a:gd name="connsiteX27" fmla="*/ 452135 w 569053"/>
                <a:gd name="connsiteY27" fmla="*/ 567429 h 727540"/>
                <a:gd name="connsiteX28" fmla="*/ 479338 w 569053"/>
                <a:gd name="connsiteY28" fmla="*/ 678528 h 727540"/>
                <a:gd name="connsiteX29" fmla="*/ 489397 w 569053"/>
                <a:gd name="connsiteY29" fmla="*/ 709847 h 727540"/>
                <a:gd name="connsiteX30" fmla="*/ 504484 w 569053"/>
                <a:gd name="connsiteY30" fmla="*/ 724248 h 727540"/>
                <a:gd name="connsiteX31" fmla="*/ 547918 w 569053"/>
                <a:gd name="connsiteY31" fmla="*/ 726077 h 727540"/>
                <a:gd name="connsiteX32" fmla="*/ 556605 w 569053"/>
                <a:gd name="connsiteY32" fmla="*/ 685386 h 727540"/>
                <a:gd name="connsiteX33" fmla="*/ 533288 w 569053"/>
                <a:gd name="connsiteY33" fmla="*/ 608120 h 727540"/>
                <a:gd name="connsiteX34" fmla="*/ 531688 w 569053"/>
                <a:gd name="connsiteY34" fmla="*/ 523309 h 727540"/>
                <a:gd name="connsiteX35" fmla="*/ 519115 w 569053"/>
                <a:gd name="connsiteY35" fmla="*/ 325799 h 727540"/>
                <a:gd name="connsiteX36" fmla="*/ 521172 w 569053"/>
                <a:gd name="connsiteY36" fmla="*/ 310254 h 727540"/>
                <a:gd name="connsiteX37" fmla="*/ 566892 w 569053"/>
                <a:gd name="connsiteY37" fmla="*/ 248989 h 727540"/>
                <a:gd name="connsiteX38" fmla="*/ 514771 w 569053"/>
                <a:gd name="connsiteY38" fmla="*/ 150691 h 727540"/>
                <a:gd name="connsiteX39" fmla="*/ 350865 w 569053"/>
                <a:gd name="connsiteY39" fmla="*/ 376319 h 727540"/>
                <a:gd name="connsiteX40" fmla="*/ 390870 w 569053"/>
                <a:gd name="connsiteY40" fmla="*/ 376776 h 727540"/>
                <a:gd name="connsiteX41" fmla="*/ 370296 w 569053"/>
                <a:gd name="connsiteY41" fmla="*/ 401008 h 727540"/>
                <a:gd name="connsiteX42" fmla="*/ 349951 w 569053"/>
                <a:gd name="connsiteY42" fmla="*/ 398265 h 727540"/>
                <a:gd name="connsiteX43" fmla="*/ 350865 w 569053"/>
                <a:gd name="connsiteY43" fmla="*/ 376319 h 727540"/>
                <a:gd name="connsiteX44" fmla="*/ 255996 w 569053"/>
                <a:gd name="connsiteY44" fmla="*/ 396893 h 727540"/>
                <a:gd name="connsiteX45" fmla="*/ 190616 w 569053"/>
                <a:gd name="connsiteY45" fmla="*/ 380434 h 727540"/>
                <a:gd name="connsiteX46" fmla="*/ 31968 w 569053"/>
                <a:gd name="connsiteY46" fmla="*/ 335400 h 727540"/>
                <a:gd name="connsiteX47" fmla="*/ 29225 w 569053"/>
                <a:gd name="connsiteY47" fmla="*/ 334714 h 727540"/>
                <a:gd name="connsiteX48" fmla="*/ 28768 w 569053"/>
                <a:gd name="connsiteY48" fmla="*/ 334714 h 727540"/>
                <a:gd name="connsiteX49" fmla="*/ 26482 w 569053"/>
                <a:gd name="connsiteY49" fmla="*/ 334028 h 727540"/>
                <a:gd name="connsiteX50" fmla="*/ 26024 w 569053"/>
                <a:gd name="connsiteY50" fmla="*/ 334028 h 727540"/>
                <a:gd name="connsiteX51" fmla="*/ 23738 w 569053"/>
                <a:gd name="connsiteY51" fmla="*/ 333342 h 727540"/>
                <a:gd name="connsiteX52" fmla="*/ 23510 w 569053"/>
                <a:gd name="connsiteY52" fmla="*/ 333342 h 727540"/>
                <a:gd name="connsiteX53" fmla="*/ 21452 w 569053"/>
                <a:gd name="connsiteY53" fmla="*/ 332657 h 727540"/>
                <a:gd name="connsiteX54" fmla="*/ 21452 w 569053"/>
                <a:gd name="connsiteY54" fmla="*/ 332657 h 727540"/>
                <a:gd name="connsiteX55" fmla="*/ 19624 w 569053"/>
                <a:gd name="connsiteY55" fmla="*/ 331971 h 727540"/>
                <a:gd name="connsiteX56" fmla="*/ 19395 w 569053"/>
                <a:gd name="connsiteY56" fmla="*/ 331971 h 727540"/>
                <a:gd name="connsiteX57" fmla="*/ 17795 w 569053"/>
                <a:gd name="connsiteY57" fmla="*/ 331285 h 727540"/>
                <a:gd name="connsiteX58" fmla="*/ 17795 w 569053"/>
                <a:gd name="connsiteY58" fmla="*/ 331285 h 727540"/>
                <a:gd name="connsiteX59" fmla="*/ 15280 w 569053"/>
                <a:gd name="connsiteY59" fmla="*/ 329456 h 727540"/>
                <a:gd name="connsiteX60" fmla="*/ 15280 w 569053"/>
                <a:gd name="connsiteY60" fmla="*/ 329456 h 727540"/>
                <a:gd name="connsiteX61" fmla="*/ 14366 w 569053"/>
                <a:gd name="connsiteY61" fmla="*/ 328542 h 727540"/>
                <a:gd name="connsiteX62" fmla="*/ 14366 w 569053"/>
                <a:gd name="connsiteY62" fmla="*/ 328542 h 727540"/>
                <a:gd name="connsiteX63" fmla="*/ 12994 w 569053"/>
                <a:gd name="connsiteY63" fmla="*/ 324884 h 727540"/>
                <a:gd name="connsiteX64" fmla="*/ 12994 w 569053"/>
                <a:gd name="connsiteY64" fmla="*/ 324884 h 727540"/>
                <a:gd name="connsiteX65" fmla="*/ 12994 w 569053"/>
                <a:gd name="connsiteY65" fmla="*/ 323284 h 727540"/>
                <a:gd name="connsiteX66" fmla="*/ 12994 w 569053"/>
                <a:gd name="connsiteY66" fmla="*/ 323284 h 727540"/>
                <a:gd name="connsiteX67" fmla="*/ 14137 w 569053"/>
                <a:gd name="connsiteY67" fmla="*/ 317569 h 727540"/>
                <a:gd name="connsiteX68" fmla="*/ 14137 w 569053"/>
                <a:gd name="connsiteY68" fmla="*/ 317569 h 727540"/>
                <a:gd name="connsiteX69" fmla="*/ 16423 w 569053"/>
                <a:gd name="connsiteY69" fmla="*/ 310940 h 727540"/>
                <a:gd name="connsiteX70" fmla="*/ 40426 w 569053"/>
                <a:gd name="connsiteY70" fmla="*/ 254475 h 727540"/>
                <a:gd name="connsiteX71" fmla="*/ 142153 w 569053"/>
                <a:gd name="connsiteY71" fmla="*/ 62223 h 727540"/>
                <a:gd name="connsiteX72" fmla="*/ 161813 w 569053"/>
                <a:gd name="connsiteY72" fmla="*/ 22904 h 727540"/>
                <a:gd name="connsiteX73" fmla="*/ 176900 w 569053"/>
                <a:gd name="connsiteY73" fmla="*/ 17646 h 727540"/>
                <a:gd name="connsiteX74" fmla="*/ 241137 w 569053"/>
                <a:gd name="connsiteY74" fmla="*/ 66566 h 727540"/>
                <a:gd name="connsiteX75" fmla="*/ 262168 w 569053"/>
                <a:gd name="connsiteY75" fmla="*/ 93312 h 727540"/>
                <a:gd name="connsiteX76" fmla="*/ 262854 w 569053"/>
                <a:gd name="connsiteY76" fmla="*/ 94455 h 727540"/>
                <a:gd name="connsiteX77" fmla="*/ 266512 w 569053"/>
                <a:gd name="connsiteY77" fmla="*/ 99256 h 727540"/>
                <a:gd name="connsiteX78" fmla="*/ 266969 w 569053"/>
                <a:gd name="connsiteY78" fmla="*/ 99942 h 727540"/>
                <a:gd name="connsiteX79" fmla="*/ 270855 w 569053"/>
                <a:gd name="connsiteY79" fmla="*/ 105428 h 727540"/>
                <a:gd name="connsiteX80" fmla="*/ 271541 w 569053"/>
                <a:gd name="connsiteY80" fmla="*/ 106343 h 727540"/>
                <a:gd name="connsiteX81" fmla="*/ 274513 w 569053"/>
                <a:gd name="connsiteY81" fmla="*/ 110686 h 727540"/>
                <a:gd name="connsiteX82" fmla="*/ 275427 w 569053"/>
                <a:gd name="connsiteY82" fmla="*/ 112286 h 727540"/>
                <a:gd name="connsiteX83" fmla="*/ 278627 w 569053"/>
                <a:gd name="connsiteY83" fmla="*/ 117315 h 727540"/>
                <a:gd name="connsiteX84" fmla="*/ 279085 w 569053"/>
                <a:gd name="connsiteY84" fmla="*/ 118001 h 727540"/>
                <a:gd name="connsiteX85" fmla="*/ 282514 w 569053"/>
                <a:gd name="connsiteY85" fmla="*/ 123488 h 727540"/>
                <a:gd name="connsiteX86" fmla="*/ 283428 w 569053"/>
                <a:gd name="connsiteY86" fmla="*/ 125088 h 727540"/>
                <a:gd name="connsiteX87" fmla="*/ 285943 w 569053"/>
                <a:gd name="connsiteY87" fmla="*/ 129431 h 727540"/>
                <a:gd name="connsiteX88" fmla="*/ 286857 w 569053"/>
                <a:gd name="connsiteY88" fmla="*/ 131031 h 727540"/>
                <a:gd name="connsiteX89" fmla="*/ 289829 w 569053"/>
                <a:gd name="connsiteY89" fmla="*/ 136975 h 727540"/>
                <a:gd name="connsiteX90" fmla="*/ 334863 w 569053"/>
                <a:gd name="connsiteY90" fmla="*/ 323055 h 727540"/>
                <a:gd name="connsiteX91" fmla="*/ 334863 w 569053"/>
                <a:gd name="connsiteY91" fmla="*/ 334028 h 727540"/>
                <a:gd name="connsiteX92" fmla="*/ 335092 w 569053"/>
                <a:gd name="connsiteY92" fmla="*/ 334028 h 727540"/>
                <a:gd name="connsiteX93" fmla="*/ 335092 w 569053"/>
                <a:gd name="connsiteY93" fmla="*/ 388892 h 727540"/>
                <a:gd name="connsiteX94" fmla="*/ 321376 w 569053"/>
                <a:gd name="connsiteY94" fmla="*/ 399865 h 727540"/>
                <a:gd name="connsiteX95" fmla="*/ 255996 w 569053"/>
                <a:gd name="connsiteY95" fmla="*/ 396893 h 727540"/>
                <a:gd name="connsiteX96" fmla="*/ 526430 w 569053"/>
                <a:gd name="connsiteY96" fmla="*/ 452672 h 727540"/>
                <a:gd name="connsiteX97" fmla="*/ 515914 w 569053"/>
                <a:gd name="connsiteY97" fmla="*/ 559656 h 727540"/>
                <a:gd name="connsiteX98" fmla="*/ 518886 w 569053"/>
                <a:gd name="connsiteY98" fmla="*/ 596004 h 727540"/>
                <a:gd name="connsiteX99" fmla="*/ 546089 w 569053"/>
                <a:gd name="connsiteY99" fmla="*/ 689958 h 727540"/>
                <a:gd name="connsiteX100" fmla="*/ 523687 w 569053"/>
                <a:gd name="connsiteY100" fmla="*/ 717390 h 727540"/>
                <a:gd name="connsiteX101" fmla="*/ 495112 w 569053"/>
                <a:gd name="connsiteY101" fmla="*/ 692702 h 727540"/>
                <a:gd name="connsiteX102" fmla="*/ 465851 w 569053"/>
                <a:gd name="connsiteY102" fmla="*/ 572229 h 727540"/>
                <a:gd name="connsiteX103" fmla="*/ 472480 w 569053"/>
                <a:gd name="connsiteY103" fmla="*/ 538397 h 727540"/>
                <a:gd name="connsiteX104" fmla="*/ 473395 w 569053"/>
                <a:gd name="connsiteY104" fmla="*/ 528795 h 727540"/>
                <a:gd name="connsiteX105" fmla="*/ 464479 w 569053"/>
                <a:gd name="connsiteY105" fmla="*/ 531539 h 727540"/>
                <a:gd name="connsiteX106" fmla="*/ 407558 w 569053"/>
                <a:gd name="connsiteY106" fmla="*/ 604005 h 727540"/>
                <a:gd name="connsiteX107" fmla="*/ 402986 w 569053"/>
                <a:gd name="connsiteY107" fmla="*/ 624350 h 727540"/>
                <a:gd name="connsiteX108" fmla="*/ 402300 w 569053"/>
                <a:gd name="connsiteY108" fmla="*/ 694759 h 727540"/>
                <a:gd name="connsiteX109" fmla="*/ 384241 w 569053"/>
                <a:gd name="connsiteY109" fmla="*/ 714647 h 727540"/>
                <a:gd name="connsiteX110" fmla="*/ 363895 w 569053"/>
                <a:gd name="connsiteY110" fmla="*/ 695673 h 727540"/>
                <a:gd name="connsiteX111" fmla="*/ 358409 w 569053"/>
                <a:gd name="connsiteY111" fmla="*/ 590060 h 727540"/>
                <a:gd name="connsiteX112" fmla="*/ 376925 w 569053"/>
                <a:gd name="connsiteY112" fmla="*/ 540911 h 727540"/>
                <a:gd name="connsiteX113" fmla="*/ 399785 w 569053"/>
                <a:gd name="connsiteY113" fmla="*/ 508679 h 727540"/>
                <a:gd name="connsiteX114" fmla="*/ 411444 w 569053"/>
                <a:gd name="connsiteY114" fmla="*/ 474160 h 727540"/>
                <a:gd name="connsiteX115" fmla="*/ 419902 w 569053"/>
                <a:gd name="connsiteY115" fmla="*/ 455415 h 727540"/>
                <a:gd name="connsiteX116" fmla="*/ 477738 w 569053"/>
                <a:gd name="connsiteY116" fmla="*/ 373119 h 727540"/>
                <a:gd name="connsiteX117" fmla="*/ 479795 w 569053"/>
                <a:gd name="connsiteY117" fmla="*/ 360317 h 727540"/>
                <a:gd name="connsiteX118" fmla="*/ 467222 w 569053"/>
                <a:gd name="connsiteY118" fmla="*/ 365804 h 727540"/>
                <a:gd name="connsiteX119" fmla="*/ 428360 w 569053"/>
                <a:gd name="connsiteY119" fmla="*/ 424325 h 727540"/>
                <a:gd name="connsiteX120" fmla="*/ 362295 w 569053"/>
                <a:gd name="connsiteY120" fmla="*/ 455415 h 727540"/>
                <a:gd name="connsiteX121" fmla="*/ 301945 w 569053"/>
                <a:gd name="connsiteY121" fmla="*/ 444442 h 727540"/>
                <a:gd name="connsiteX122" fmla="*/ 263311 w 569053"/>
                <a:gd name="connsiteY122" fmla="*/ 425011 h 727540"/>
                <a:gd name="connsiteX123" fmla="*/ 281371 w 569053"/>
                <a:gd name="connsiteY123" fmla="*/ 401922 h 727540"/>
                <a:gd name="connsiteX124" fmla="*/ 357723 w 569053"/>
                <a:gd name="connsiteY124" fmla="*/ 414495 h 727540"/>
                <a:gd name="connsiteX125" fmla="*/ 390413 w 569053"/>
                <a:gd name="connsiteY125" fmla="*/ 401237 h 727540"/>
                <a:gd name="connsiteX126" fmla="*/ 442762 w 569053"/>
                <a:gd name="connsiteY126" fmla="*/ 330828 h 727540"/>
                <a:gd name="connsiteX127" fmla="*/ 444134 w 569053"/>
                <a:gd name="connsiteY127" fmla="*/ 319398 h 727540"/>
                <a:gd name="connsiteX128" fmla="*/ 433161 w 569053"/>
                <a:gd name="connsiteY128" fmla="*/ 323055 h 727540"/>
                <a:gd name="connsiteX129" fmla="*/ 407558 w 569053"/>
                <a:gd name="connsiteY129" fmla="*/ 355974 h 727540"/>
                <a:gd name="connsiteX130" fmla="*/ 397728 w 569053"/>
                <a:gd name="connsiteY130" fmla="*/ 363518 h 727540"/>
                <a:gd name="connsiteX131" fmla="*/ 360695 w 569053"/>
                <a:gd name="connsiteY131" fmla="*/ 365804 h 727540"/>
                <a:gd name="connsiteX132" fmla="*/ 350636 w 569053"/>
                <a:gd name="connsiteY132" fmla="*/ 357345 h 727540"/>
                <a:gd name="connsiteX133" fmla="*/ 371439 w 569053"/>
                <a:gd name="connsiteY133" fmla="*/ 323055 h 727540"/>
                <a:gd name="connsiteX134" fmla="*/ 449849 w 569053"/>
                <a:gd name="connsiteY134" fmla="*/ 305453 h 727540"/>
                <a:gd name="connsiteX135" fmla="*/ 491225 w 569053"/>
                <a:gd name="connsiteY135" fmla="*/ 314369 h 727540"/>
                <a:gd name="connsiteX136" fmla="*/ 511571 w 569053"/>
                <a:gd name="connsiteY136" fmla="*/ 342486 h 727540"/>
                <a:gd name="connsiteX137" fmla="*/ 526430 w 569053"/>
                <a:gd name="connsiteY137" fmla="*/ 452672 h 727540"/>
                <a:gd name="connsiteX138" fmla="*/ 492368 w 569053"/>
                <a:gd name="connsiteY138" fmla="*/ 304310 h 727540"/>
                <a:gd name="connsiteX139" fmla="*/ 418302 w 569053"/>
                <a:gd name="connsiteY139" fmla="*/ 248532 h 727540"/>
                <a:gd name="connsiteX140" fmla="*/ 472480 w 569053"/>
                <a:gd name="connsiteY140" fmla="*/ 157320 h 727540"/>
                <a:gd name="connsiteX141" fmla="*/ 559577 w 569053"/>
                <a:gd name="connsiteY141" fmla="*/ 224986 h 727540"/>
                <a:gd name="connsiteX142" fmla="*/ 492368 w 569053"/>
                <a:gd name="connsiteY142" fmla="*/ 304310 h 72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569053" h="727540">
                  <a:moveTo>
                    <a:pt x="514771" y="150691"/>
                  </a:moveTo>
                  <a:cubicBezTo>
                    <a:pt x="482081" y="141090"/>
                    <a:pt x="450763" y="147033"/>
                    <a:pt x="428132" y="168979"/>
                  </a:cubicBezTo>
                  <a:cubicBezTo>
                    <a:pt x="405958" y="190467"/>
                    <a:pt x="401386" y="222243"/>
                    <a:pt x="407329" y="251275"/>
                  </a:cubicBezTo>
                  <a:cubicBezTo>
                    <a:pt x="410987" y="269334"/>
                    <a:pt x="421274" y="285108"/>
                    <a:pt x="437047" y="297224"/>
                  </a:cubicBezTo>
                  <a:cubicBezTo>
                    <a:pt x="411673" y="301796"/>
                    <a:pt x="389041" y="306596"/>
                    <a:pt x="366867" y="313683"/>
                  </a:cubicBezTo>
                  <a:cubicBezTo>
                    <a:pt x="350408" y="318941"/>
                    <a:pt x="350179" y="318712"/>
                    <a:pt x="348122" y="302481"/>
                  </a:cubicBezTo>
                  <a:cubicBezTo>
                    <a:pt x="343093" y="261791"/>
                    <a:pt x="337835" y="221557"/>
                    <a:pt x="323433" y="182466"/>
                  </a:cubicBezTo>
                  <a:cubicBezTo>
                    <a:pt x="297830" y="112743"/>
                    <a:pt x="260339" y="52393"/>
                    <a:pt x="196560" y="11245"/>
                  </a:cubicBezTo>
                  <a:cubicBezTo>
                    <a:pt x="189245" y="6444"/>
                    <a:pt x="182387" y="1187"/>
                    <a:pt x="173014" y="272"/>
                  </a:cubicBezTo>
                  <a:cubicBezTo>
                    <a:pt x="164099" y="-642"/>
                    <a:pt x="157698" y="272"/>
                    <a:pt x="154498" y="10559"/>
                  </a:cubicBezTo>
                  <a:cubicBezTo>
                    <a:pt x="146954" y="34334"/>
                    <a:pt x="132552" y="55136"/>
                    <a:pt x="122265" y="77768"/>
                  </a:cubicBezTo>
                  <a:cubicBezTo>
                    <a:pt x="85232" y="158921"/>
                    <a:pt x="34711" y="233444"/>
                    <a:pt x="1336" y="316426"/>
                  </a:cubicBezTo>
                  <a:cubicBezTo>
                    <a:pt x="-2322" y="325570"/>
                    <a:pt x="1793" y="340200"/>
                    <a:pt x="10480" y="341572"/>
                  </a:cubicBezTo>
                  <a:cubicBezTo>
                    <a:pt x="50485" y="348430"/>
                    <a:pt x="101234" y="369233"/>
                    <a:pt x="140324" y="378834"/>
                  </a:cubicBezTo>
                  <a:cubicBezTo>
                    <a:pt x="170271" y="386149"/>
                    <a:pt x="199989" y="391864"/>
                    <a:pt x="228793" y="403294"/>
                  </a:cubicBezTo>
                  <a:cubicBezTo>
                    <a:pt x="238622" y="407180"/>
                    <a:pt x="245938" y="404894"/>
                    <a:pt x="250052" y="414038"/>
                  </a:cubicBezTo>
                  <a:cubicBezTo>
                    <a:pt x="251881" y="437584"/>
                    <a:pt x="280456" y="452443"/>
                    <a:pt x="301487" y="455643"/>
                  </a:cubicBezTo>
                  <a:cubicBezTo>
                    <a:pt x="331205" y="459987"/>
                    <a:pt x="360238" y="468216"/>
                    <a:pt x="390641" y="468674"/>
                  </a:cubicBezTo>
                  <a:cubicBezTo>
                    <a:pt x="398871" y="468674"/>
                    <a:pt x="400928" y="472103"/>
                    <a:pt x="399557" y="479418"/>
                  </a:cubicBezTo>
                  <a:cubicBezTo>
                    <a:pt x="398185" y="487647"/>
                    <a:pt x="394528" y="494734"/>
                    <a:pt x="389956" y="501363"/>
                  </a:cubicBezTo>
                  <a:cubicBezTo>
                    <a:pt x="380126" y="515765"/>
                    <a:pt x="372125" y="531539"/>
                    <a:pt x="360009" y="544797"/>
                  </a:cubicBezTo>
                  <a:cubicBezTo>
                    <a:pt x="352465" y="553027"/>
                    <a:pt x="348350" y="562857"/>
                    <a:pt x="348808" y="574744"/>
                  </a:cubicBezTo>
                  <a:cubicBezTo>
                    <a:pt x="349722" y="614978"/>
                    <a:pt x="349265" y="655211"/>
                    <a:pt x="352237" y="695445"/>
                  </a:cubicBezTo>
                  <a:cubicBezTo>
                    <a:pt x="354294" y="722648"/>
                    <a:pt x="360466" y="728592"/>
                    <a:pt x="388127" y="725849"/>
                  </a:cubicBezTo>
                  <a:cubicBezTo>
                    <a:pt x="391099" y="725620"/>
                    <a:pt x="394070" y="725391"/>
                    <a:pt x="396814" y="724706"/>
                  </a:cubicBezTo>
                  <a:cubicBezTo>
                    <a:pt x="411444" y="721734"/>
                    <a:pt x="414187" y="717162"/>
                    <a:pt x="413959" y="702531"/>
                  </a:cubicBezTo>
                  <a:cubicBezTo>
                    <a:pt x="413730" y="691559"/>
                    <a:pt x="414416" y="635780"/>
                    <a:pt x="412816" y="624807"/>
                  </a:cubicBezTo>
                  <a:cubicBezTo>
                    <a:pt x="412816" y="616349"/>
                    <a:pt x="424246" y="592803"/>
                    <a:pt x="452135" y="567429"/>
                  </a:cubicBezTo>
                  <a:cubicBezTo>
                    <a:pt x="454192" y="570401"/>
                    <a:pt x="473166" y="646067"/>
                    <a:pt x="479338" y="678528"/>
                  </a:cubicBezTo>
                  <a:cubicBezTo>
                    <a:pt x="481396" y="689273"/>
                    <a:pt x="486425" y="699331"/>
                    <a:pt x="489397" y="709847"/>
                  </a:cubicBezTo>
                  <a:cubicBezTo>
                    <a:pt x="491683" y="717848"/>
                    <a:pt x="497626" y="723334"/>
                    <a:pt x="504484" y="724248"/>
                  </a:cubicBezTo>
                  <a:cubicBezTo>
                    <a:pt x="518886" y="726077"/>
                    <a:pt x="533516" y="729506"/>
                    <a:pt x="547918" y="726077"/>
                  </a:cubicBezTo>
                  <a:cubicBezTo>
                    <a:pt x="566435" y="721505"/>
                    <a:pt x="562549" y="703446"/>
                    <a:pt x="556605" y="685386"/>
                  </a:cubicBezTo>
                  <a:cubicBezTo>
                    <a:pt x="548147" y="659783"/>
                    <a:pt x="541746" y="633723"/>
                    <a:pt x="533288" y="608120"/>
                  </a:cubicBezTo>
                  <a:cubicBezTo>
                    <a:pt x="523229" y="577716"/>
                    <a:pt x="526887" y="555084"/>
                    <a:pt x="531688" y="523309"/>
                  </a:cubicBezTo>
                  <a:cubicBezTo>
                    <a:pt x="541517" y="456558"/>
                    <a:pt x="543803" y="390264"/>
                    <a:pt x="519115" y="325799"/>
                  </a:cubicBezTo>
                  <a:cubicBezTo>
                    <a:pt x="516371" y="318483"/>
                    <a:pt x="514771" y="312997"/>
                    <a:pt x="521172" y="310254"/>
                  </a:cubicBezTo>
                  <a:cubicBezTo>
                    <a:pt x="548604" y="298138"/>
                    <a:pt x="560720" y="275507"/>
                    <a:pt x="566892" y="248989"/>
                  </a:cubicBezTo>
                  <a:cubicBezTo>
                    <a:pt x="576036" y="207841"/>
                    <a:pt x="555691" y="162807"/>
                    <a:pt x="514771" y="150691"/>
                  </a:cubicBezTo>
                  <a:close/>
                  <a:moveTo>
                    <a:pt x="350865" y="376319"/>
                  </a:moveTo>
                  <a:cubicBezTo>
                    <a:pt x="359552" y="375633"/>
                    <a:pt x="379669" y="373576"/>
                    <a:pt x="390870" y="376776"/>
                  </a:cubicBezTo>
                  <a:cubicBezTo>
                    <a:pt x="384469" y="387292"/>
                    <a:pt x="381040" y="397122"/>
                    <a:pt x="370296" y="401008"/>
                  </a:cubicBezTo>
                  <a:cubicBezTo>
                    <a:pt x="364124" y="403294"/>
                    <a:pt x="354065" y="406494"/>
                    <a:pt x="349951" y="398265"/>
                  </a:cubicBezTo>
                  <a:cubicBezTo>
                    <a:pt x="346064" y="390492"/>
                    <a:pt x="346750" y="376776"/>
                    <a:pt x="350865" y="376319"/>
                  </a:cubicBezTo>
                  <a:close/>
                  <a:moveTo>
                    <a:pt x="255996" y="396893"/>
                  </a:moveTo>
                  <a:cubicBezTo>
                    <a:pt x="252567" y="398036"/>
                    <a:pt x="215762" y="387063"/>
                    <a:pt x="190616" y="380434"/>
                  </a:cubicBezTo>
                  <a:cubicBezTo>
                    <a:pt x="149697" y="369461"/>
                    <a:pt x="44084" y="337914"/>
                    <a:pt x="31968" y="335400"/>
                  </a:cubicBezTo>
                  <a:cubicBezTo>
                    <a:pt x="31054" y="335171"/>
                    <a:pt x="30139" y="334943"/>
                    <a:pt x="29225" y="334714"/>
                  </a:cubicBezTo>
                  <a:cubicBezTo>
                    <a:pt x="28996" y="334714"/>
                    <a:pt x="28996" y="334714"/>
                    <a:pt x="28768" y="334714"/>
                  </a:cubicBezTo>
                  <a:cubicBezTo>
                    <a:pt x="27853" y="334485"/>
                    <a:pt x="27167" y="334257"/>
                    <a:pt x="26482" y="334028"/>
                  </a:cubicBezTo>
                  <a:cubicBezTo>
                    <a:pt x="26253" y="334028"/>
                    <a:pt x="26253" y="334028"/>
                    <a:pt x="26024" y="334028"/>
                  </a:cubicBezTo>
                  <a:cubicBezTo>
                    <a:pt x="25339" y="333800"/>
                    <a:pt x="24424" y="333571"/>
                    <a:pt x="23738" y="333342"/>
                  </a:cubicBezTo>
                  <a:cubicBezTo>
                    <a:pt x="23738" y="333342"/>
                    <a:pt x="23738" y="333342"/>
                    <a:pt x="23510" y="333342"/>
                  </a:cubicBezTo>
                  <a:cubicBezTo>
                    <a:pt x="22824" y="333114"/>
                    <a:pt x="22138" y="332885"/>
                    <a:pt x="21452" y="332657"/>
                  </a:cubicBezTo>
                  <a:cubicBezTo>
                    <a:pt x="21452" y="332657"/>
                    <a:pt x="21452" y="332657"/>
                    <a:pt x="21452" y="332657"/>
                  </a:cubicBezTo>
                  <a:cubicBezTo>
                    <a:pt x="20767" y="332428"/>
                    <a:pt x="20309" y="332199"/>
                    <a:pt x="19624" y="331971"/>
                  </a:cubicBezTo>
                  <a:cubicBezTo>
                    <a:pt x="19624" y="331971"/>
                    <a:pt x="19395" y="331971"/>
                    <a:pt x="19395" y="331971"/>
                  </a:cubicBezTo>
                  <a:cubicBezTo>
                    <a:pt x="18938" y="331742"/>
                    <a:pt x="18252" y="331514"/>
                    <a:pt x="17795" y="331285"/>
                  </a:cubicBezTo>
                  <a:cubicBezTo>
                    <a:pt x="17795" y="331285"/>
                    <a:pt x="17795" y="331285"/>
                    <a:pt x="17795" y="331285"/>
                  </a:cubicBezTo>
                  <a:cubicBezTo>
                    <a:pt x="16880" y="330828"/>
                    <a:pt x="15966" y="330142"/>
                    <a:pt x="15280" y="329456"/>
                  </a:cubicBezTo>
                  <a:cubicBezTo>
                    <a:pt x="15280" y="329456"/>
                    <a:pt x="15280" y="329456"/>
                    <a:pt x="15280" y="329456"/>
                  </a:cubicBezTo>
                  <a:cubicBezTo>
                    <a:pt x="15052" y="329228"/>
                    <a:pt x="14594" y="328770"/>
                    <a:pt x="14366" y="328542"/>
                  </a:cubicBezTo>
                  <a:cubicBezTo>
                    <a:pt x="14366" y="328542"/>
                    <a:pt x="14366" y="328542"/>
                    <a:pt x="14366" y="328542"/>
                  </a:cubicBezTo>
                  <a:cubicBezTo>
                    <a:pt x="13680" y="327399"/>
                    <a:pt x="13223" y="326256"/>
                    <a:pt x="12994" y="324884"/>
                  </a:cubicBezTo>
                  <a:cubicBezTo>
                    <a:pt x="12994" y="324884"/>
                    <a:pt x="12994" y="324884"/>
                    <a:pt x="12994" y="324884"/>
                  </a:cubicBezTo>
                  <a:cubicBezTo>
                    <a:pt x="12994" y="324427"/>
                    <a:pt x="12994" y="323970"/>
                    <a:pt x="12994" y="323284"/>
                  </a:cubicBezTo>
                  <a:cubicBezTo>
                    <a:pt x="12994" y="323284"/>
                    <a:pt x="12994" y="323284"/>
                    <a:pt x="12994" y="323284"/>
                  </a:cubicBezTo>
                  <a:cubicBezTo>
                    <a:pt x="12994" y="321684"/>
                    <a:pt x="13451" y="319855"/>
                    <a:pt x="14137" y="317569"/>
                  </a:cubicBezTo>
                  <a:lnTo>
                    <a:pt x="14137" y="317569"/>
                  </a:lnTo>
                  <a:cubicBezTo>
                    <a:pt x="14594" y="315512"/>
                    <a:pt x="15509" y="313454"/>
                    <a:pt x="16423" y="310940"/>
                  </a:cubicBezTo>
                  <a:cubicBezTo>
                    <a:pt x="23510" y="291737"/>
                    <a:pt x="30825" y="272306"/>
                    <a:pt x="40426" y="254475"/>
                  </a:cubicBezTo>
                  <a:cubicBezTo>
                    <a:pt x="74945" y="190696"/>
                    <a:pt x="109463" y="126917"/>
                    <a:pt x="142153" y="62223"/>
                  </a:cubicBezTo>
                  <a:cubicBezTo>
                    <a:pt x="148783" y="49193"/>
                    <a:pt x="156098" y="36391"/>
                    <a:pt x="161813" y="22904"/>
                  </a:cubicBezTo>
                  <a:cubicBezTo>
                    <a:pt x="165470" y="14674"/>
                    <a:pt x="169585" y="13988"/>
                    <a:pt x="176900" y="17646"/>
                  </a:cubicBezTo>
                  <a:cubicBezTo>
                    <a:pt x="201589" y="29533"/>
                    <a:pt x="224449" y="45306"/>
                    <a:pt x="241137" y="66566"/>
                  </a:cubicBezTo>
                  <a:cubicBezTo>
                    <a:pt x="248224" y="75482"/>
                    <a:pt x="255310" y="84168"/>
                    <a:pt x="262168" y="93312"/>
                  </a:cubicBezTo>
                  <a:cubicBezTo>
                    <a:pt x="262397" y="93541"/>
                    <a:pt x="262625" y="93998"/>
                    <a:pt x="262854" y="94455"/>
                  </a:cubicBezTo>
                  <a:cubicBezTo>
                    <a:pt x="263997" y="96056"/>
                    <a:pt x="265369" y="97656"/>
                    <a:pt x="266512" y="99256"/>
                  </a:cubicBezTo>
                  <a:cubicBezTo>
                    <a:pt x="266740" y="99485"/>
                    <a:pt x="266740" y="99713"/>
                    <a:pt x="266969" y="99942"/>
                  </a:cubicBezTo>
                  <a:cubicBezTo>
                    <a:pt x="268340" y="101771"/>
                    <a:pt x="269712" y="103599"/>
                    <a:pt x="270855" y="105428"/>
                  </a:cubicBezTo>
                  <a:cubicBezTo>
                    <a:pt x="271084" y="105657"/>
                    <a:pt x="271312" y="106114"/>
                    <a:pt x="271541" y="106343"/>
                  </a:cubicBezTo>
                  <a:cubicBezTo>
                    <a:pt x="272684" y="107714"/>
                    <a:pt x="273598" y="109314"/>
                    <a:pt x="274513" y="110686"/>
                  </a:cubicBezTo>
                  <a:cubicBezTo>
                    <a:pt x="274741" y="111143"/>
                    <a:pt x="275198" y="111600"/>
                    <a:pt x="275427" y="112286"/>
                  </a:cubicBezTo>
                  <a:cubicBezTo>
                    <a:pt x="276570" y="113886"/>
                    <a:pt x="277484" y="115487"/>
                    <a:pt x="278627" y="117315"/>
                  </a:cubicBezTo>
                  <a:cubicBezTo>
                    <a:pt x="278856" y="117544"/>
                    <a:pt x="278856" y="117773"/>
                    <a:pt x="279085" y="118001"/>
                  </a:cubicBezTo>
                  <a:cubicBezTo>
                    <a:pt x="280228" y="119830"/>
                    <a:pt x="281371" y="121659"/>
                    <a:pt x="282514" y="123488"/>
                  </a:cubicBezTo>
                  <a:cubicBezTo>
                    <a:pt x="282742" y="123945"/>
                    <a:pt x="283199" y="124402"/>
                    <a:pt x="283428" y="125088"/>
                  </a:cubicBezTo>
                  <a:cubicBezTo>
                    <a:pt x="284342" y="126459"/>
                    <a:pt x="285028" y="128060"/>
                    <a:pt x="285943" y="129431"/>
                  </a:cubicBezTo>
                  <a:cubicBezTo>
                    <a:pt x="286171" y="129888"/>
                    <a:pt x="286628" y="130574"/>
                    <a:pt x="286857" y="131031"/>
                  </a:cubicBezTo>
                  <a:cubicBezTo>
                    <a:pt x="288000" y="133089"/>
                    <a:pt x="288914" y="134918"/>
                    <a:pt x="289829" y="136975"/>
                  </a:cubicBezTo>
                  <a:cubicBezTo>
                    <a:pt x="318632" y="195725"/>
                    <a:pt x="336235" y="256990"/>
                    <a:pt x="334863" y="323055"/>
                  </a:cubicBezTo>
                  <a:cubicBezTo>
                    <a:pt x="334863" y="326713"/>
                    <a:pt x="334863" y="330371"/>
                    <a:pt x="334863" y="334028"/>
                  </a:cubicBezTo>
                  <a:cubicBezTo>
                    <a:pt x="334863" y="334028"/>
                    <a:pt x="335092" y="334028"/>
                    <a:pt x="335092" y="334028"/>
                  </a:cubicBezTo>
                  <a:cubicBezTo>
                    <a:pt x="335092" y="352316"/>
                    <a:pt x="335092" y="370604"/>
                    <a:pt x="335092" y="388892"/>
                  </a:cubicBezTo>
                  <a:cubicBezTo>
                    <a:pt x="335092" y="398265"/>
                    <a:pt x="331434" y="401922"/>
                    <a:pt x="321376" y="399865"/>
                  </a:cubicBezTo>
                  <a:cubicBezTo>
                    <a:pt x="305602" y="395750"/>
                    <a:pt x="272684" y="387749"/>
                    <a:pt x="255996" y="396893"/>
                  </a:cubicBezTo>
                  <a:close/>
                  <a:moveTo>
                    <a:pt x="526430" y="452672"/>
                  </a:moveTo>
                  <a:cubicBezTo>
                    <a:pt x="526430" y="488790"/>
                    <a:pt x="519343" y="523995"/>
                    <a:pt x="515914" y="559656"/>
                  </a:cubicBezTo>
                  <a:cubicBezTo>
                    <a:pt x="514771" y="572458"/>
                    <a:pt x="514771" y="584117"/>
                    <a:pt x="518886" y="596004"/>
                  </a:cubicBezTo>
                  <a:cubicBezTo>
                    <a:pt x="529630" y="627093"/>
                    <a:pt x="536488" y="658412"/>
                    <a:pt x="546089" y="689958"/>
                  </a:cubicBezTo>
                  <a:cubicBezTo>
                    <a:pt x="552262" y="709847"/>
                    <a:pt x="544718" y="718533"/>
                    <a:pt x="523687" y="717390"/>
                  </a:cubicBezTo>
                  <a:cubicBezTo>
                    <a:pt x="507227" y="716476"/>
                    <a:pt x="500369" y="710990"/>
                    <a:pt x="495112" y="692702"/>
                  </a:cubicBezTo>
                  <a:cubicBezTo>
                    <a:pt x="483682" y="652697"/>
                    <a:pt x="475452" y="612692"/>
                    <a:pt x="465851" y="572229"/>
                  </a:cubicBezTo>
                  <a:cubicBezTo>
                    <a:pt x="462650" y="558971"/>
                    <a:pt x="462422" y="547769"/>
                    <a:pt x="472480" y="538397"/>
                  </a:cubicBezTo>
                  <a:cubicBezTo>
                    <a:pt x="474995" y="536111"/>
                    <a:pt x="477281" y="532224"/>
                    <a:pt x="473395" y="528795"/>
                  </a:cubicBezTo>
                  <a:cubicBezTo>
                    <a:pt x="469508" y="525595"/>
                    <a:pt x="466537" y="528795"/>
                    <a:pt x="464479" y="531539"/>
                  </a:cubicBezTo>
                  <a:cubicBezTo>
                    <a:pt x="445505" y="555770"/>
                    <a:pt x="426760" y="580002"/>
                    <a:pt x="407558" y="604005"/>
                  </a:cubicBezTo>
                  <a:cubicBezTo>
                    <a:pt x="402529" y="610177"/>
                    <a:pt x="402757" y="616806"/>
                    <a:pt x="402986" y="624350"/>
                  </a:cubicBezTo>
                  <a:cubicBezTo>
                    <a:pt x="403443" y="647896"/>
                    <a:pt x="402071" y="671213"/>
                    <a:pt x="402300" y="694759"/>
                  </a:cubicBezTo>
                  <a:cubicBezTo>
                    <a:pt x="402300" y="711904"/>
                    <a:pt x="400243" y="713961"/>
                    <a:pt x="384241" y="714647"/>
                  </a:cubicBezTo>
                  <a:cubicBezTo>
                    <a:pt x="369153" y="715333"/>
                    <a:pt x="364810" y="712133"/>
                    <a:pt x="363895" y="695673"/>
                  </a:cubicBezTo>
                  <a:cubicBezTo>
                    <a:pt x="362981" y="674414"/>
                    <a:pt x="359552" y="604005"/>
                    <a:pt x="358409" y="590060"/>
                  </a:cubicBezTo>
                  <a:cubicBezTo>
                    <a:pt x="356580" y="571315"/>
                    <a:pt x="366181" y="555542"/>
                    <a:pt x="376925" y="540911"/>
                  </a:cubicBezTo>
                  <a:cubicBezTo>
                    <a:pt x="384698" y="530396"/>
                    <a:pt x="391556" y="518966"/>
                    <a:pt x="399785" y="508679"/>
                  </a:cubicBezTo>
                  <a:cubicBezTo>
                    <a:pt x="407786" y="498392"/>
                    <a:pt x="412358" y="486962"/>
                    <a:pt x="411444" y="474160"/>
                  </a:cubicBezTo>
                  <a:cubicBezTo>
                    <a:pt x="410758" y="464787"/>
                    <a:pt x="413044" y="462273"/>
                    <a:pt x="419902" y="455415"/>
                  </a:cubicBezTo>
                  <a:cubicBezTo>
                    <a:pt x="442762" y="432326"/>
                    <a:pt x="458078" y="398493"/>
                    <a:pt x="477738" y="373119"/>
                  </a:cubicBezTo>
                  <a:cubicBezTo>
                    <a:pt x="480481" y="369461"/>
                    <a:pt x="486425" y="364661"/>
                    <a:pt x="479795" y="360317"/>
                  </a:cubicBezTo>
                  <a:cubicBezTo>
                    <a:pt x="474538" y="356888"/>
                    <a:pt x="469737" y="361232"/>
                    <a:pt x="467222" y="365804"/>
                  </a:cubicBezTo>
                  <a:cubicBezTo>
                    <a:pt x="455564" y="386149"/>
                    <a:pt x="440933" y="404437"/>
                    <a:pt x="428360" y="424325"/>
                  </a:cubicBezTo>
                  <a:cubicBezTo>
                    <a:pt x="412816" y="449014"/>
                    <a:pt x="392699" y="460901"/>
                    <a:pt x="362295" y="455415"/>
                  </a:cubicBezTo>
                  <a:cubicBezTo>
                    <a:pt x="342178" y="451757"/>
                    <a:pt x="321833" y="448785"/>
                    <a:pt x="301945" y="444442"/>
                  </a:cubicBezTo>
                  <a:cubicBezTo>
                    <a:pt x="288914" y="441470"/>
                    <a:pt x="270169" y="437813"/>
                    <a:pt x="263311" y="425011"/>
                  </a:cubicBezTo>
                  <a:cubicBezTo>
                    <a:pt x="260568" y="420210"/>
                    <a:pt x="263083" y="398265"/>
                    <a:pt x="281371" y="401922"/>
                  </a:cubicBezTo>
                  <a:cubicBezTo>
                    <a:pt x="306745" y="404666"/>
                    <a:pt x="332348" y="411066"/>
                    <a:pt x="357723" y="414495"/>
                  </a:cubicBezTo>
                  <a:cubicBezTo>
                    <a:pt x="371439" y="416324"/>
                    <a:pt x="382183" y="411981"/>
                    <a:pt x="390413" y="401237"/>
                  </a:cubicBezTo>
                  <a:cubicBezTo>
                    <a:pt x="408015" y="377919"/>
                    <a:pt x="425389" y="354374"/>
                    <a:pt x="442762" y="330828"/>
                  </a:cubicBezTo>
                  <a:cubicBezTo>
                    <a:pt x="445505" y="327170"/>
                    <a:pt x="448706" y="323284"/>
                    <a:pt x="444134" y="319398"/>
                  </a:cubicBezTo>
                  <a:cubicBezTo>
                    <a:pt x="439562" y="315740"/>
                    <a:pt x="435676" y="319855"/>
                    <a:pt x="433161" y="323055"/>
                  </a:cubicBezTo>
                  <a:cubicBezTo>
                    <a:pt x="424474" y="333800"/>
                    <a:pt x="416016" y="345001"/>
                    <a:pt x="407558" y="355974"/>
                  </a:cubicBezTo>
                  <a:cubicBezTo>
                    <a:pt x="404815" y="359403"/>
                    <a:pt x="402529" y="364432"/>
                    <a:pt x="397728" y="363518"/>
                  </a:cubicBezTo>
                  <a:cubicBezTo>
                    <a:pt x="379440" y="363518"/>
                    <a:pt x="373039" y="365575"/>
                    <a:pt x="360695" y="365804"/>
                  </a:cubicBezTo>
                  <a:cubicBezTo>
                    <a:pt x="354523" y="365804"/>
                    <a:pt x="351551" y="363975"/>
                    <a:pt x="350636" y="357345"/>
                  </a:cubicBezTo>
                  <a:cubicBezTo>
                    <a:pt x="347893" y="337000"/>
                    <a:pt x="351551" y="329685"/>
                    <a:pt x="371439" y="323055"/>
                  </a:cubicBezTo>
                  <a:cubicBezTo>
                    <a:pt x="386527" y="318026"/>
                    <a:pt x="431789" y="309339"/>
                    <a:pt x="449849" y="305453"/>
                  </a:cubicBezTo>
                  <a:cubicBezTo>
                    <a:pt x="456250" y="309339"/>
                    <a:pt x="470423" y="311397"/>
                    <a:pt x="491225" y="314369"/>
                  </a:cubicBezTo>
                  <a:cubicBezTo>
                    <a:pt x="505399" y="316426"/>
                    <a:pt x="507685" y="331514"/>
                    <a:pt x="511571" y="342486"/>
                  </a:cubicBezTo>
                  <a:cubicBezTo>
                    <a:pt x="523001" y="378148"/>
                    <a:pt x="526430" y="414953"/>
                    <a:pt x="526430" y="452672"/>
                  </a:cubicBezTo>
                  <a:close/>
                  <a:moveTo>
                    <a:pt x="492368" y="304310"/>
                  </a:moveTo>
                  <a:cubicBezTo>
                    <a:pt x="430875" y="302253"/>
                    <a:pt x="423560" y="272763"/>
                    <a:pt x="418302" y="248532"/>
                  </a:cubicBezTo>
                  <a:cubicBezTo>
                    <a:pt x="408472" y="202812"/>
                    <a:pt x="427446" y="166922"/>
                    <a:pt x="472480" y="157320"/>
                  </a:cubicBezTo>
                  <a:cubicBezTo>
                    <a:pt x="532831" y="148862"/>
                    <a:pt x="560263" y="193439"/>
                    <a:pt x="559577" y="224986"/>
                  </a:cubicBezTo>
                  <a:cubicBezTo>
                    <a:pt x="560720" y="275964"/>
                    <a:pt x="533059" y="304310"/>
                    <a:pt x="492368" y="304310"/>
                  </a:cubicBezTo>
                  <a:close/>
                </a:path>
              </a:pathLst>
            </a:custGeom>
            <a:solidFill>
              <a:srgbClr val="000000"/>
            </a:solidFill>
            <a:ln w="2286" cap="flat">
              <a:noFill/>
              <a:prstDash val="solid"/>
              <a:miter/>
            </a:ln>
          </p:spPr>
          <p:txBody>
            <a:bodyPr rtlCol="0" anchor="ctr"/>
            <a:lstStyle/>
            <a:p>
              <a:endParaRPr lang="en-US"/>
            </a:p>
          </p:txBody>
        </p:sp>
        <p:sp>
          <p:nvSpPr>
            <p:cNvPr id="68" name="Freeform 127">
              <a:extLst>
                <a:ext uri="{FF2B5EF4-FFF2-40B4-BE49-F238E27FC236}">
                  <a16:creationId xmlns:a16="http://schemas.microsoft.com/office/drawing/2014/main" id="{1470977F-1CBA-CF9E-9D11-5BCC8D440A8C}"/>
                </a:ext>
              </a:extLst>
            </p:cNvPr>
            <p:cNvSpPr/>
            <p:nvPr/>
          </p:nvSpPr>
          <p:spPr>
            <a:xfrm>
              <a:off x="8195133" y="6456065"/>
              <a:ext cx="115671" cy="17458"/>
            </a:xfrm>
            <a:custGeom>
              <a:avLst/>
              <a:gdLst>
                <a:gd name="connsiteX0" fmla="*/ 80695 w 115671"/>
                <a:gd name="connsiteY0" fmla="*/ 513 h 17458"/>
                <a:gd name="connsiteX1" fmla="*/ 30861 w 115671"/>
                <a:gd name="connsiteY1" fmla="*/ 970 h 17458"/>
                <a:gd name="connsiteX2" fmla="*/ 2971 w 115671"/>
                <a:gd name="connsiteY2" fmla="*/ 3484 h 17458"/>
                <a:gd name="connsiteX3" fmla="*/ 0 w 115671"/>
                <a:gd name="connsiteY3" fmla="*/ 8742 h 17458"/>
                <a:gd name="connsiteX4" fmla="*/ 3886 w 115671"/>
                <a:gd name="connsiteY4" fmla="*/ 13314 h 17458"/>
                <a:gd name="connsiteX5" fmla="*/ 25603 w 115671"/>
                <a:gd name="connsiteY5" fmla="*/ 15143 h 17458"/>
                <a:gd name="connsiteX6" fmla="*/ 95326 w 115671"/>
                <a:gd name="connsiteY6" fmla="*/ 16515 h 17458"/>
                <a:gd name="connsiteX7" fmla="*/ 115671 w 115671"/>
                <a:gd name="connsiteY7" fmla="*/ 14457 h 17458"/>
                <a:gd name="connsiteX8" fmla="*/ 80695 w 115671"/>
                <a:gd name="connsiteY8" fmla="*/ 513 h 1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71" h="17458">
                  <a:moveTo>
                    <a:pt x="80695" y="513"/>
                  </a:moveTo>
                  <a:cubicBezTo>
                    <a:pt x="64008" y="3484"/>
                    <a:pt x="47548" y="3027"/>
                    <a:pt x="30861" y="970"/>
                  </a:cubicBezTo>
                  <a:cubicBezTo>
                    <a:pt x="21717" y="-173"/>
                    <a:pt x="11887" y="-1088"/>
                    <a:pt x="2971" y="3484"/>
                  </a:cubicBezTo>
                  <a:cubicBezTo>
                    <a:pt x="1143" y="4399"/>
                    <a:pt x="0" y="6228"/>
                    <a:pt x="0" y="8742"/>
                  </a:cubicBezTo>
                  <a:cubicBezTo>
                    <a:pt x="0" y="11485"/>
                    <a:pt x="2057" y="13086"/>
                    <a:pt x="3886" y="13314"/>
                  </a:cubicBezTo>
                  <a:cubicBezTo>
                    <a:pt x="10972" y="14229"/>
                    <a:pt x="18516" y="15829"/>
                    <a:pt x="25603" y="15143"/>
                  </a:cubicBezTo>
                  <a:cubicBezTo>
                    <a:pt x="48920" y="12628"/>
                    <a:pt x="72009" y="13771"/>
                    <a:pt x="95326" y="16515"/>
                  </a:cubicBezTo>
                  <a:cubicBezTo>
                    <a:pt x="101269" y="17200"/>
                    <a:pt x="108127" y="19029"/>
                    <a:pt x="115671" y="14457"/>
                  </a:cubicBezTo>
                  <a:cubicBezTo>
                    <a:pt x="105384" y="3713"/>
                    <a:pt x="93954" y="-1773"/>
                    <a:pt x="80695" y="513"/>
                  </a:cubicBezTo>
                  <a:close/>
                </a:path>
              </a:pathLst>
            </a:custGeom>
            <a:solidFill>
              <a:srgbClr val="000000"/>
            </a:solidFill>
            <a:ln w="2286" cap="flat">
              <a:noFill/>
              <a:prstDash val="solid"/>
              <a:miter/>
            </a:ln>
          </p:spPr>
          <p:txBody>
            <a:bodyPr rtlCol="0" anchor="ctr"/>
            <a:lstStyle/>
            <a:p>
              <a:endParaRPr lang="en-US"/>
            </a:p>
          </p:txBody>
        </p:sp>
        <p:sp>
          <p:nvSpPr>
            <p:cNvPr id="69" name="Freeform 128">
              <a:extLst>
                <a:ext uri="{FF2B5EF4-FFF2-40B4-BE49-F238E27FC236}">
                  <a16:creationId xmlns:a16="http://schemas.microsoft.com/office/drawing/2014/main" id="{D5640A9B-318E-9AC9-7B5B-FDC4868DB8A8}"/>
                </a:ext>
              </a:extLst>
            </p:cNvPr>
            <p:cNvSpPr/>
            <p:nvPr/>
          </p:nvSpPr>
          <p:spPr>
            <a:xfrm>
              <a:off x="9214971" y="6072982"/>
              <a:ext cx="35985" cy="107541"/>
            </a:xfrm>
            <a:custGeom>
              <a:avLst/>
              <a:gdLst>
                <a:gd name="connsiteX0" fmla="*/ 19835 w 35985"/>
                <a:gd name="connsiteY0" fmla="*/ 95560 h 107541"/>
                <a:gd name="connsiteX1" fmla="*/ 18464 w 35985"/>
                <a:gd name="connsiteY1" fmla="*/ 107447 h 107541"/>
                <a:gd name="connsiteX2" fmla="*/ 28751 w 35985"/>
                <a:gd name="connsiteY2" fmla="*/ 98303 h 107541"/>
                <a:gd name="connsiteX3" fmla="*/ 23493 w 35985"/>
                <a:gd name="connsiteY3" fmla="*/ 18293 h 107541"/>
                <a:gd name="connsiteX4" fmla="*/ 14806 w 35985"/>
                <a:gd name="connsiteY4" fmla="*/ 5720 h 107541"/>
                <a:gd name="connsiteX5" fmla="*/ 2233 w 35985"/>
                <a:gd name="connsiteY5" fmla="*/ 2062 h 107541"/>
                <a:gd name="connsiteX6" fmla="*/ 3376 w 35985"/>
                <a:gd name="connsiteY6" fmla="*/ 13492 h 107541"/>
                <a:gd name="connsiteX7" fmla="*/ 7491 w 35985"/>
                <a:gd name="connsiteY7" fmla="*/ 18522 h 107541"/>
                <a:gd name="connsiteX8" fmla="*/ 19835 w 35985"/>
                <a:gd name="connsiteY8" fmla="*/ 95560 h 10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85" h="107541">
                  <a:moveTo>
                    <a:pt x="19835" y="95560"/>
                  </a:moveTo>
                  <a:cubicBezTo>
                    <a:pt x="18692" y="99217"/>
                    <a:pt x="13892" y="102875"/>
                    <a:pt x="18464" y="107447"/>
                  </a:cubicBezTo>
                  <a:cubicBezTo>
                    <a:pt x="25322" y="108361"/>
                    <a:pt x="26693" y="102418"/>
                    <a:pt x="28751" y="98303"/>
                  </a:cubicBezTo>
                  <a:cubicBezTo>
                    <a:pt x="41552" y="70871"/>
                    <a:pt x="35837" y="44353"/>
                    <a:pt x="23493" y="18293"/>
                  </a:cubicBezTo>
                  <a:cubicBezTo>
                    <a:pt x="21435" y="13721"/>
                    <a:pt x="18006" y="9606"/>
                    <a:pt x="14806" y="5720"/>
                  </a:cubicBezTo>
                  <a:cubicBezTo>
                    <a:pt x="11606" y="1834"/>
                    <a:pt x="7491" y="-2738"/>
                    <a:pt x="2233" y="2062"/>
                  </a:cubicBezTo>
                  <a:cubicBezTo>
                    <a:pt x="-1882" y="5720"/>
                    <a:pt x="404" y="10063"/>
                    <a:pt x="3376" y="13492"/>
                  </a:cubicBezTo>
                  <a:cubicBezTo>
                    <a:pt x="4748" y="15093"/>
                    <a:pt x="6348" y="16693"/>
                    <a:pt x="7491" y="18522"/>
                  </a:cubicBezTo>
                  <a:cubicBezTo>
                    <a:pt x="23036" y="42296"/>
                    <a:pt x="27836" y="67899"/>
                    <a:pt x="19835" y="95560"/>
                  </a:cubicBezTo>
                  <a:close/>
                </a:path>
              </a:pathLst>
            </a:custGeom>
            <a:solidFill>
              <a:srgbClr val="000000"/>
            </a:solidFill>
            <a:ln w="2286" cap="flat">
              <a:noFill/>
              <a:prstDash val="solid"/>
              <a:miter/>
            </a:ln>
          </p:spPr>
          <p:txBody>
            <a:bodyPr rtlCol="0" anchor="ctr"/>
            <a:lstStyle/>
            <a:p>
              <a:endParaRPr lang="en-US"/>
            </a:p>
          </p:txBody>
        </p:sp>
        <p:sp>
          <p:nvSpPr>
            <p:cNvPr id="70" name="Freeform 129">
              <a:extLst>
                <a:ext uri="{FF2B5EF4-FFF2-40B4-BE49-F238E27FC236}">
                  <a16:creationId xmlns:a16="http://schemas.microsoft.com/office/drawing/2014/main" id="{4FC538EC-63D0-BFA4-4B7F-B86C27DC0768}"/>
                </a:ext>
              </a:extLst>
            </p:cNvPr>
            <p:cNvSpPr/>
            <p:nvPr/>
          </p:nvSpPr>
          <p:spPr>
            <a:xfrm>
              <a:off x="9229767" y="6464335"/>
              <a:ext cx="112023" cy="20236"/>
            </a:xfrm>
            <a:custGeom>
              <a:avLst/>
              <a:gdLst>
                <a:gd name="connsiteX0" fmla="*/ 108138 w 112023"/>
                <a:gd name="connsiteY0" fmla="*/ 8474 h 20236"/>
                <a:gd name="connsiteX1" fmla="*/ 8011 w 112023"/>
                <a:gd name="connsiteY1" fmla="*/ 473 h 20236"/>
                <a:gd name="connsiteX2" fmla="*/ 10 w 112023"/>
                <a:gd name="connsiteY2" fmla="*/ 5959 h 20236"/>
                <a:gd name="connsiteX3" fmla="*/ 7553 w 112023"/>
                <a:gd name="connsiteY3" fmla="*/ 12132 h 20236"/>
                <a:gd name="connsiteX4" fmla="*/ 20584 w 112023"/>
                <a:gd name="connsiteY4" fmla="*/ 12132 h 20236"/>
                <a:gd name="connsiteX5" fmla="*/ 94422 w 112023"/>
                <a:gd name="connsiteY5" fmla="*/ 18532 h 20236"/>
                <a:gd name="connsiteX6" fmla="*/ 104937 w 112023"/>
                <a:gd name="connsiteY6" fmla="*/ 20133 h 20236"/>
                <a:gd name="connsiteX7" fmla="*/ 112024 w 112023"/>
                <a:gd name="connsiteY7" fmla="*/ 12817 h 20236"/>
                <a:gd name="connsiteX8" fmla="*/ 108138 w 112023"/>
                <a:gd name="connsiteY8" fmla="*/ 8474 h 2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23" h="20236">
                  <a:moveTo>
                    <a:pt x="108138" y="8474"/>
                  </a:moveTo>
                  <a:cubicBezTo>
                    <a:pt x="74762" y="6188"/>
                    <a:pt x="41844" y="-2042"/>
                    <a:pt x="8011" y="473"/>
                  </a:cubicBezTo>
                  <a:cubicBezTo>
                    <a:pt x="4353" y="702"/>
                    <a:pt x="238" y="1387"/>
                    <a:pt x="10" y="5959"/>
                  </a:cubicBezTo>
                  <a:cubicBezTo>
                    <a:pt x="-219" y="10303"/>
                    <a:pt x="3667" y="11903"/>
                    <a:pt x="7553" y="12132"/>
                  </a:cubicBezTo>
                  <a:cubicBezTo>
                    <a:pt x="11897" y="12589"/>
                    <a:pt x="16240" y="12360"/>
                    <a:pt x="20584" y="12132"/>
                  </a:cubicBezTo>
                  <a:cubicBezTo>
                    <a:pt x="45501" y="10303"/>
                    <a:pt x="70190" y="12589"/>
                    <a:pt x="94422" y="18532"/>
                  </a:cubicBezTo>
                  <a:cubicBezTo>
                    <a:pt x="97851" y="19447"/>
                    <a:pt x="101508" y="20590"/>
                    <a:pt x="104937" y="20133"/>
                  </a:cubicBezTo>
                  <a:cubicBezTo>
                    <a:pt x="108366" y="19675"/>
                    <a:pt x="111338" y="16704"/>
                    <a:pt x="112024" y="12817"/>
                  </a:cubicBezTo>
                  <a:cubicBezTo>
                    <a:pt x="112024" y="10303"/>
                    <a:pt x="110195" y="8703"/>
                    <a:pt x="108138" y="8474"/>
                  </a:cubicBezTo>
                  <a:close/>
                </a:path>
              </a:pathLst>
            </a:custGeom>
            <a:solidFill>
              <a:srgbClr val="000000"/>
            </a:solidFill>
            <a:ln w="2286" cap="flat">
              <a:noFill/>
              <a:prstDash val="solid"/>
              <a:miter/>
            </a:ln>
          </p:spPr>
          <p:txBody>
            <a:bodyPr rtlCol="0" anchor="ctr"/>
            <a:lstStyle/>
            <a:p>
              <a:endParaRPr lang="en-US"/>
            </a:p>
          </p:txBody>
        </p:sp>
        <p:sp>
          <p:nvSpPr>
            <p:cNvPr id="71" name="Freeform 130">
              <a:extLst>
                <a:ext uri="{FF2B5EF4-FFF2-40B4-BE49-F238E27FC236}">
                  <a16:creationId xmlns:a16="http://schemas.microsoft.com/office/drawing/2014/main" id="{C8FE5658-6666-FD3F-EF09-587CB08C26B1}"/>
                </a:ext>
              </a:extLst>
            </p:cNvPr>
            <p:cNvSpPr/>
            <p:nvPr/>
          </p:nvSpPr>
          <p:spPr>
            <a:xfrm>
              <a:off x="8731657" y="5699864"/>
              <a:ext cx="80238" cy="67484"/>
            </a:xfrm>
            <a:custGeom>
              <a:avLst/>
              <a:gdLst>
                <a:gd name="connsiteX0" fmla="*/ 25374 w 80238"/>
                <a:gd name="connsiteY0" fmla="*/ 8963 h 67484"/>
                <a:gd name="connsiteX1" fmla="*/ 0 w 80238"/>
                <a:gd name="connsiteY1" fmla="*/ 67484 h 67484"/>
                <a:gd name="connsiteX2" fmla="*/ 15545 w 80238"/>
                <a:gd name="connsiteY2" fmla="*/ 40052 h 67484"/>
                <a:gd name="connsiteX3" fmla="*/ 58293 w 80238"/>
                <a:gd name="connsiteY3" fmla="*/ 11477 h 67484"/>
                <a:gd name="connsiteX4" fmla="*/ 80238 w 80238"/>
                <a:gd name="connsiteY4" fmla="*/ 5305 h 67484"/>
                <a:gd name="connsiteX5" fmla="*/ 25374 w 80238"/>
                <a:gd name="connsiteY5" fmla="*/ 8963 h 6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38" h="67484">
                  <a:moveTo>
                    <a:pt x="25374" y="8963"/>
                  </a:moveTo>
                  <a:cubicBezTo>
                    <a:pt x="7772" y="24050"/>
                    <a:pt x="686" y="44396"/>
                    <a:pt x="0" y="67484"/>
                  </a:cubicBezTo>
                  <a:cubicBezTo>
                    <a:pt x="6629" y="59026"/>
                    <a:pt x="10744" y="49425"/>
                    <a:pt x="15545" y="40052"/>
                  </a:cubicBezTo>
                  <a:cubicBezTo>
                    <a:pt x="24460" y="22679"/>
                    <a:pt x="37033" y="11020"/>
                    <a:pt x="58293" y="11477"/>
                  </a:cubicBezTo>
                  <a:cubicBezTo>
                    <a:pt x="65151" y="11706"/>
                    <a:pt x="72923" y="12392"/>
                    <a:pt x="80238" y="5305"/>
                  </a:cubicBezTo>
                  <a:cubicBezTo>
                    <a:pt x="63322" y="-2696"/>
                    <a:pt x="37947" y="-1781"/>
                    <a:pt x="25374" y="8963"/>
                  </a:cubicBezTo>
                  <a:close/>
                </a:path>
              </a:pathLst>
            </a:custGeom>
            <a:solidFill>
              <a:srgbClr val="000000"/>
            </a:solidFill>
            <a:ln w="2286" cap="flat">
              <a:noFill/>
              <a:prstDash val="solid"/>
              <a:miter/>
            </a:ln>
          </p:spPr>
          <p:txBody>
            <a:bodyPr rtlCol="0" anchor="ctr"/>
            <a:lstStyle/>
            <a:p>
              <a:endParaRPr lang="en-US"/>
            </a:p>
          </p:txBody>
        </p:sp>
        <p:sp>
          <p:nvSpPr>
            <p:cNvPr id="72" name="Freeform 131">
              <a:extLst>
                <a:ext uri="{FF2B5EF4-FFF2-40B4-BE49-F238E27FC236}">
                  <a16:creationId xmlns:a16="http://schemas.microsoft.com/office/drawing/2014/main" id="{FC8E5C85-5227-69C1-E0E6-979694E78F79}"/>
                </a:ext>
              </a:extLst>
            </p:cNvPr>
            <p:cNvSpPr/>
            <p:nvPr/>
          </p:nvSpPr>
          <p:spPr>
            <a:xfrm>
              <a:off x="8623043" y="6460414"/>
              <a:ext cx="101070" cy="14021"/>
            </a:xfrm>
            <a:custGeom>
              <a:avLst/>
              <a:gdLst>
                <a:gd name="connsiteX0" fmla="*/ 67694 w 101070"/>
                <a:gd name="connsiteY0" fmla="*/ 1193 h 14021"/>
                <a:gd name="connsiteX1" fmla="*/ 32947 w 101070"/>
                <a:gd name="connsiteY1" fmla="*/ 1650 h 14021"/>
                <a:gd name="connsiteX2" fmla="*/ 4601 w 101070"/>
                <a:gd name="connsiteY2" fmla="*/ 507 h 14021"/>
                <a:gd name="connsiteX3" fmla="*/ 29 w 101070"/>
                <a:gd name="connsiteY3" fmla="*/ 4393 h 14021"/>
                <a:gd name="connsiteX4" fmla="*/ 2772 w 101070"/>
                <a:gd name="connsiteY4" fmla="*/ 9651 h 14021"/>
                <a:gd name="connsiteX5" fmla="*/ 11002 w 101070"/>
                <a:gd name="connsiteY5" fmla="*/ 11937 h 14021"/>
                <a:gd name="connsiteX6" fmla="*/ 101070 w 101070"/>
                <a:gd name="connsiteY6" fmla="*/ 11251 h 14021"/>
                <a:gd name="connsiteX7" fmla="*/ 67694 w 101070"/>
                <a:gd name="connsiteY7" fmla="*/ 1193 h 1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70" h="14021">
                  <a:moveTo>
                    <a:pt x="67694" y="1193"/>
                  </a:moveTo>
                  <a:cubicBezTo>
                    <a:pt x="56493" y="4165"/>
                    <a:pt x="44606" y="3479"/>
                    <a:pt x="32947" y="1650"/>
                  </a:cubicBezTo>
                  <a:cubicBezTo>
                    <a:pt x="23575" y="279"/>
                    <a:pt x="13973" y="507"/>
                    <a:pt x="4601" y="507"/>
                  </a:cubicBezTo>
                  <a:cubicBezTo>
                    <a:pt x="2772" y="507"/>
                    <a:pt x="257" y="1422"/>
                    <a:pt x="29" y="4393"/>
                  </a:cubicBezTo>
                  <a:cubicBezTo>
                    <a:pt x="-200" y="6908"/>
                    <a:pt x="943" y="8737"/>
                    <a:pt x="2772" y="9651"/>
                  </a:cubicBezTo>
                  <a:cubicBezTo>
                    <a:pt x="5287" y="10794"/>
                    <a:pt x="8258" y="11937"/>
                    <a:pt x="11002" y="11937"/>
                  </a:cubicBezTo>
                  <a:cubicBezTo>
                    <a:pt x="39805" y="13766"/>
                    <a:pt x="68609" y="15823"/>
                    <a:pt x="101070" y="11251"/>
                  </a:cubicBezTo>
                  <a:cubicBezTo>
                    <a:pt x="89183" y="1193"/>
                    <a:pt x="79810" y="-2007"/>
                    <a:pt x="67694" y="1193"/>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870908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59F947-A81B-D0F5-65EA-F29D728EA203}"/>
              </a:ext>
            </a:extLst>
          </p:cNvPr>
          <p:cNvSpPr>
            <a:spLocks noGrp="1"/>
          </p:cNvSpPr>
          <p:nvPr>
            <p:ph type="body" sz="quarter" idx="13"/>
          </p:nvPr>
        </p:nvSpPr>
        <p:spPr>
          <a:xfrm>
            <a:off x="354840" y="895350"/>
            <a:ext cx="5093459" cy="4291012"/>
          </a:xfrm>
        </p:spPr>
        <p:txBody>
          <a:bodyPr>
            <a:normAutofit fontScale="85000" lnSpcReduction="20000"/>
          </a:bodyPr>
          <a:lstStyle/>
          <a:p>
            <a:r>
              <a:rPr lang="en-US" i="0" dirty="0"/>
              <a:t>Haltu </a:t>
            </a:r>
            <a:r>
              <a:rPr lang="en-US" b="1" i="0" dirty="0"/>
              <a:t>sjónrænum þáttum kynningarinnar hreinum og myndum ríkum </a:t>
            </a:r>
            <a:r>
              <a:rPr lang="en-US" i="0" dirty="0"/>
              <a:t>(mynd af glamping-kúlu í fallegu umhverfi getur strax miðlað hugmyndinni). </a:t>
            </a:r>
          </a:p>
          <a:p>
            <a:endParaRPr lang="en-US" i="0" dirty="0"/>
          </a:p>
          <a:p>
            <a:r>
              <a:rPr lang="en-US" i="0" dirty="0"/>
              <a:t>Ef þú ert að semja skriflega kynningu (t.d. styrkumsókn), notar þú svipaða uppbyggingu í texta: yfirlitsatriði, verkefnislýsing, markaðsgreining o.s.frv., sem í grundvallaratriðum er efni glæranna í málsgreinum.</a:t>
            </a:r>
          </a:p>
          <a:p>
            <a:endParaRPr lang="en-IE" i="0" dirty="0"/>
          </a:p>
        </p:txBody>
      </p:sp>
      <p:pic>
        <p:nvPicPr>
          <p:cNvPr id="9" name="Picture Placeholder 8" descr="A person and person sitting at a table with a computer&#10;&#10;AI-generated content may be incorrect.">
            <a:extLst>
              <a:ext uri="{FF2B5EF4-FFF2-40B4-BE49-F238E27FC236}">
                <a16:creationId xmlns:a16="http://schemas.microsoft.com/office/drawing/2014/main" id="{9E4CA8E8-7685-F969-D64F-B663FA2ABAD3}"/>
              </a:ext>
            </a:extLst>
          </p:cNvPr>
          <p:cNvPicPr>
            <a:picLocks noGrp="1" noChangeAspect="1"/>
          </p:cNvPicPr>
          <p:nvPr>
            <p:ph type="pic" sz="quarter" idx="19"/>
          </p:nvPr>
        </p:nvPicPr>
        <p:blipFill>
          <a:blip r:embed="rId2"/>
          <a:srcRect l="2006" r="2006"/>
          <a:stretch>
            <a:fillRect/>
          </a:stretch>
        </p:blipFill>
        <p:spPr/>
      </p:pic>
      <p:sp>
        <p:nvSpPr>
          <p:cNvPr id="7" name="Text Placeholder 6">
            <a:extLst>
              <a:ext uri="{FF2B5EF4-FFF2-40B4-BE49-F238E27FC236}">
                <a16:creationId xmlns:a16="http://schemas.microsoft.com/office/drawing/2014/main" id="{1FED4D8D-1042-69A2-9120-E12D0E761423}"/>
              </a:ext>
            </a:extLst>
          </p:cNvPr>
          <p:cNvSpPr>
            <a:spLocks noGrp="1"/>
          </p:cNvSpPr>
          <p:nvPr>
            <p:ph type="body" sz="quarter" idx="65"/>
          </p:nvPr>
        </p:nvSpPr>
        <p:spPr/>
        <p:txBody>
          <a:bodyPr/>
          <a:lstStyle/>
          <a:p>
            <a:endParaRPr lang="en-IE"/>
          </a:p>
        </p:txBody>
      </p:sp>
    </p:spTree>
    <p:extLst>
      <p:ext uri="{BB962C8B-B14F-4D97-AF65-F5344CB8AC3E}">
        <p14:creationId xmlns:p14="http://schemas.microsoft.com/office/powerpoint/2010/main" val="20910789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374006-ADBB-7E90-FC3F-9EB2A99C97E3}"/>
              </a:ext>
            </a:extLst>
          </p:cNvPr>
          <p:cNvSpPr>
            <a:spLocks noGrp="1"/>
          </p:cNvSpPr>
          <p:nvPr>
            <p:ph type="body" sz="quarter" idx="18"/>
          </p:nvPr>
        </p:nvSpPr>
        <p:spPr>
          <a:xfrm>
            <a:off x="409576" y="934830"/>
            <a:ext cx="11258550" cy="3499183"/>
          </a:xfrm>
        </p:spPr>
        <p:txBody>
          <a:bodyPr/>
          <a:lstStyle/>
          <a:p>
            <a:pPr>
              <a:spcAft>
                <a:spcPts val="600"/>
              </a:spcAft>
            </a:pPr>
            <a:r>
              <a:rPr lang="en-US" dirty="0"/>
              <a:t>Að hefja verkefni um óhefðbundna gistingu í ferðaþjónustu er spennandi ferðalag. Með upplýsingunum í þessum einingum ættir þú að vera vel undirbúinn til </a:t>
            </a:r>
            <a:r>
              <a:rPr lang="en-US" b="1" dirty="0"/>
              <a:t>að skipuleggja fjármálin snjallt, finna rétt fjármögnunarsamsett og leggja fram sannfærandi rök fyrir styrktaraðilum </a:t>
            </a:r>
            <a:r>
              <a:rPr lang="en-US" dirty="0"/>
              <a:t>um einstaka sveitasetrið þitt. </a:t>
            </a:r>
            <a:r>
              <a:rPr lang="en-US" b="1" dirty="0"/>
              <a:t>Mundu:</a:t>
            </a:r>
          </a:p>
          <a:p>
            <a:pPr marL="342900" indent="-342900">
              <a:spcAft>
                <a:spcPts val="600"/>
              </a:spcAft>
              <a:buFont typeface="Wingdings" panose="05000000000000000000" pitchFamily="2" charset="2"/>
              <a:buChar char="q"/>
            </a:pPr>
            <a:r>
              <a:rPr lang="en-US" b="1" dirty="0"/>
              <a:t>Byrjaðu á traustum áætlun </a:t>
            </a:r>
            <a:r>
              <a:rPr lang="en-US" dirty="0"/>
              <a:t>– hún er undirstaðan til að sannfæra aðra (og sjálfan þig) um að fyrirtækið muni ganga upp.</a:t>
            </a:r>
          </a:p>
          <a:p>
            <a:pPr marL="342900" indent="-342900">
              <a:spcAft>
                <a:spcPts val="600"/>
              </a:spcAft>
              <a:buFont typeface="Wingdings" panose="05000000000000000000" pitchFamily="2" charset="2"/>
              <a:buChar char="q"/>
            </a:pPr>
            <a:r>
              <a:rPr lang="en-US" b="1" dirty="0"/>
              <a:t>Vertu úrræðagóður og frumkvæðisríkur </a:t>
            </a:r>
            <a:r>
              <a:rPr lang="en-US" dirty="0"/>
              <a:t>í fjáröflun – kastaðu breiðu neti (frá styrkjum ESB til staðbundinna banka til fjölfjármögnunar) og láttu ekki "nei" eða tímafrek umsóknir aftra þér; þrautseigja borgar sig.</a:t>
            </a:r>
          </a:p>
          <a:p>
            <a:pPr marL="342900" indent="-342900">
              <a:spcAft>
                <a:spcPts val="600"/>
              </a:spcAft>
              <a:buFont typeface="Wingdings" panose="05000000000000000000" pitchFamily="2" charset="2"/>
              <a:buChar char="q"/>
            </a:pPr>
            <a:r>
              <a:rPr lang="en-US" b="1" dirty="0"/>
              <a:t>Vertu varkár en jákvæður </a:t>
            </a:r>
            <a:r>
              <a:rPr lang="en-US" dirty="0"/>
              <a:t>í fjármálastjórnun – haltu kostnaði í skefjum, en fjárfestu líka í gæðum og upplifun gesta, sem að lokum eykur tekjur þínar.</a:t>
            </a:r>
          </a:p>
          <a:p>
            <a:pPr marL="342900" indent="-342900">
              <a:spcAft>
                <a:spcPts val="600"/>
              </a:spcAft>
              <a:buFont typeface="Wingdings" panose="05000000000000000000" pitchFamily="2" charset="2"/>
              <a:buChar char="q"/>
            </a:pPr>
            <a:r>
              <a:rPr lang="en-US" b="1" dirty="0"/>
              <a:t>Nýttu tengslanetið þitt </a:t>
            </a:r>
            <a:r>
              <a:rPr lang="en-US" dirty="0"/>
              <a:t>– talaðu við aðra frumkvöðla, nýttu þér staðbundinn stuðning og jafnvel myndaðu lið með öðrum um sameiginleg fjármögnunartækifæri.</a:t>
            </a:r>
          </a:p>
          <a:p>
            <a:pPr>
              <a:spcAft>
                <a:spcPts val="600"/>
              </a:spcAft>
            </a:pPr>
            <a:r>
              <a:rPr lang="en-US" dirty="0"/>
              <a:t>Sem nýr frumkvöðull í glamping-/vistgistingarheiminum ertu ekki einn – það eru samfélög og úrræði til sem geta hjálpað þér að dafna. Hér að neðan er listi yfir viðmiðunartengla úr þessum hluta (skýrslur, vefsíður, verkfæri) – notaðu þá til að kafa dýpra í efni eftir þörfum. Gangi þér vel að breyta draumi þínum um óhefðbundna gistingu í sjálfbæra veruleika!</a:t>
            </a:r>
          </a:p>
          <a:p>
            <a:pPr>
              <a:spcAft>
                <a:spcPts val="600"/>
              </a:spcAft>
            </a:pPr>
            <a:endParaRPr lang="en-IE" dirty="0"/>
          </a:p>
        </p:txBody>
      </p:sp>
      <p:sp>
        <p:nvSpPr>
          <p:cNvPr id="3" name="Text Placeholder 2">
            <a:extLst>
              <a:ext uri="{FF2B5EF4-FFF2-40B4-BE49-F238E27FC236}">
                <a16:creationId xmlns:a16="http://schemas.microsoft.com/office/drawing/2014/main" id="{9534FE8C-867C-A000-8AE1-0579E6C862C5}"/>
              </a:ext>
            </a:extLst>
          </p:cNvPr>
          <p:cNvSpPr>
            <a:spLocks noGrp="1"/>
          </p:cNvSpPr>
          <p:nvPr>
            <p:ph type="body" sz="quarter" idx="16"/>
          </p:nvPr>
        </p:nvSpPr>
        <p:spPr>
          <a:xfrm>
            <a:off x="523874" y="138527"/>
            <a:ext cx="10614687" cy="803654"/>
          </a:xfrm>
        </p:spPr>
        <p:txBody>
          <a:bodyPr/>
          <a:lstStyle/>
          <a:p>
            <a:r>
              <a:rPr lang="en-US" sz="3200" dirty="0"/>
              <a:t>Ályktun og næstu skref</a:t>
            </a:r>
          </a:p>
          <a:p>
            <a:endParaRPr lang="en-IE" dirty="0"/>
          </a:p>
        </p:txBody>
      </p:sp>
    </p:spTree>
    <p:extLst>
      <p:ext uri="{BB962C8B-B14F-4D97-AF65-F5344CB8AC3E}">
        <p14:creationId xmlns:p14="http://schemas.microsoft.com/office/powerpoint/2010/main" val="41212926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E6F94-A8EF-655E-3A05-6E0067A1C1D8}"/>
            </a:ext>
          </a:extLst>
        </p:cNvPr>
        <p:cNvGrpSpPr/>
        <p:nvPr/>
      </p:nvGrpSpPr>
      <p:grpSpPr>
        <a:xfrm>
          <a:off x="0" y="0"/>
          <a:ext cx="0" cy="0"/>
          <a:chOff x="0" y="0"/>
          <a:chExt cx="0" cy="0"/>
        </a:xfrm>
      </p:grpSpPr>
      <p:sp>
        <p:nvSpPr>
          <p:cNvPr id="12" name="Text Placeholder 8">
            <a:extLst>
              <a:ext uri="{FF2B5EF4-FFF2-40B4-BE49-F238E27FC236}">
                <a16:creationId xmlns:a16="http://schemas.microsoft.com/office/drawing/2014/main" id="{9699A915-C551-BC03-F7D2-FDBA8414351A}"/>
              </a:ext>
            </a:extLst>
          </p:cNvPr>
          <p:cNvSpPr>
            <a:spLocks noGrp="1"/>
          </p:cNvSpPr>
          <p:nvPr>
            <p:ph type="body" sz="quarter" idx="16"/>
          </p:nvPr>
        </p:nvSpPr>
        <p:spPr>
          <a:xfrm>
            <a:off x="352931" y="2487978"/>
            <a:ext cx="5282339" cy="3066422"/>
          </a:xfrm>
        </p:spPr>
        <p:txBody>
          <a:bodyPr/>
          <a:lstStyle/>
          <a:p>
            <a:r>
              <a:rPr lang="en-US" sz="4000" dirty="0"/>
              <a:t>Auðlindir og stuðningur</a:t>
            </a:r>
            <a:endParaRPr lang="en-IE" dirty="0"/>
          </a:p>
        </p:txBody>
      </p:sp>
      <p:sp>
        <p:nvSpPr>
          <p:cNvPr id="15" name="TextBox 14">
            <a:extLst>
              <a:ext uri="{FF2B5EF4-FFF2-40B4-BE49-F238E27FC236}">
                <a16:creationId xmlns:a16="http://schemas.microsoft.com/office/drawing/2014/main" id="{26C55644-FADA-E5D7-88FB-1BD1D93E9860}"/>
              </a:ext>
            </a:extLst>
          </p:cNvPr>
          <p:cNvSpPr txBox="1"/>
          <p:nvPr/>
        </p:nvSpPr>
        <p:spPr>
          <a:xfrm>
            <a:off x="140280" y="5147687"/>
            <a:ext cx="11863878" cy="1446550"/>
          </a:xfrm>
          <a:prstGeom prst="rect">
            <a:avLst/>
          </a:prstGeom>
          <a:noFill/>
        </p:spPr>
        <p:txBody>
          <a:bodyPr wrap="square" rtlCol="0">
            <a:spAutoFit/>
          </a:bodyPr>
          <a:lstStyle/>
          <a:p>
            <a:r>
              <a:rPr lang="en-US" sz="2200" dirty="0">
                <a:solidFill>
                  <a:srgbClr val="494949"/>
                </a:solidFill>
              </a:rPr>
              <a:t>Aðgangur að verkfærum, sniðmátum og leiðbeiningum um fjármögnun til að skipuleggja og fjármagna valfrjálsa gistingu.</a:t>
            </a:r>
            <a:br>
              <a:rPr lang="en-US" sz="2200" dirty="0">
                <a:solidFill>
                  <a:srgbClr val="494949"/>
                </a:solidFill>
              </a:rPr>
            </a:br>
            <a:r>
              <a:rPr lang="en-US" sz="2200" dirty="0">
                <a:solidFill>
                  <a:srgbClr val="494949"/>
                </a:solidFill>
              </a:rPr>
              <a:t>Finndu áreiðanlega vettvang til að stjórna bókunum, reikna kostnað gesta og fylgjast með tekjum.</a:t>
            </a:r>
            <a:br>
              <a:rPr lang="en-US" sz="2200" dirty="0">
                <a:solidFill>
                  <a:srgbClr val="494949"/>
                </a:solidFill>
              </a:rPr>
            </a:br>
            <a:r>
              <a:rPr lang="en-US" sz="2200" dirty="0">
                <a:solidFill>
                  <a:srgbClr val="494949"/>
                </a:solidFill>
              </a:rPr>
              <a:t>Fáðu stuðning frá öðrum hópum, greinum og sérfræðingum á sviðinu. Notaðu myndbönd, verkfæri og leiðbeiningar til að hjálpa þér að vaxa fyrirtækið þitt, færni þína og sjálfstraust.</a:t>
            </a:r>
            <a:endParaRPr lang="en-IE" sz="2200" dirty="0">
              <a:solidFill>
                <a:srgbClr val="494949"/>
              </a:solidFill>
            </a:endParaRPr>
          </a:p>
        </p:txBody>
      </p:sp>
      <p:pic>
        <p:nvPicPr>
          <p:cNvPr id="9" name="Picture Placeholder 8" descr="A calculator and paper money&#10;&#10;AI-generated content may be incorrect.">
            <a:extLst>
              <a:ext uri="{FF2B5EF4-FFF2-40B4-BE49-F238E27FC236}">
                <a16:creationId xmlns:a16="http://schemas.microsoft.com/office/drawing/2014/main" id="{C702689E-AB5B-A0EB-8037-3894098C1118}"/>
              </a:ext>
            </a:extLst>
          </p:cNvPr>
          <p:cNvPicPr>
            <a:picLocks noGrp="1" noChangeAspect="1"/>
          </p:cNvPicPr>
          <p:nvPr>
            <p:ph type="pic" sz="quarter" idx="19"/>
          </p:nvPr>
        </p:nvPicPr>
        <p:blipFill>
          <a:blip r:embed="rId2"/>
          <a:srcRect l="1974" r="1974"/>
          <a:stretch>
            <a:fillRect/>
          </a:stretch>
        </p:blipFill>
        <p:spPr/>
      </p:pic>
    </p:spTree>
    <p:extLst>
      <p:ext uri="{BB962C8B-B14F-4D97-AF65-F5344CB8AC3E}">
        <p14:creationId xmlns:p14="http://schemas.microsoft.com/office/powerpoint/2010/main" val="28826098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74A8E-8C3B-8ECD-99DB-0812B55515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2EBB38-7E5E-A9F3-0DBD-C76B964ACF95}"/>
              </a:ext>
            </a:extLst>
          </p:cNvPr>
          <p:cNvSpPr>
            <a:spLocks noGrp="1"/>
          </p:cNvSpPr>
          <p:nvPr>
            <p:ph type="body" sz="quarter" idx="18"/>
          </p:nvPr>
        </p:nvSpPr>
        <p:spPr>
          <a:xfrm>
            <a:off x="5026782" y="431584"/>
            <a:ext cx="6803268" cy="2213420"/>
          </a:xfrm>
        </p:spPr>
        <p:txBody>
          <a:bodyPr/>
          <a:lstStyle/>
          <a:p>
            <a:r>
              <a:rPr lang="en-US" dirty="0"/>
              <a:t>Ef þú ert að hitta fjárfesta eða vilt </a:t>
            </a:r>
            <a:r>
              <a:rPr lang="en-US" dirty="0" err="1"/>
              <a:t>draga </a:t>
            </a:r>
            <a:r>
              <a:rPr lang="en-US" dirty="0"/>
              <a:t>áætlun þína </a:t>
            </a:r>
            <a:r>
              <a:rPr lang="en-US" dirty="0" err="1"/>
              <a:t>saman </a:t>
            </a:r>
            <a:r>
              <a:rPr lang="en-US" dirty="0"/>
              <a:t>sjónrænt, notaðu kynningarglugga (pitch deck). Þú getur fundið ókeypis sniðmát fyrir kynningarglugga á verkfærum eins og Canva eða PowerPoint. Vinsamlegast einbeittu þér að 10-gluggabyggingunni sem við lýstum (vandamál, lausn o.s.frv.). Til viðmiðs, skoðaðu</a:t>
            </a:r>
            <a:r>
              <a:rPr lang="en-US" b="1" dirty="0">
                <a:solidFill>
                  <a:srgbClr val="E96751"/>
                </a:solidFill>
                <a:hlinkClick r:id="rId2">
                  <a:extLst>
                    <a:ext uri="{A12FA001-AC4F-418D-AE19-62706E023703}">
                      <ahyp:hlinkClr xmlns:ahyp="http://schemas.microsoft.com/office/drawing/2018/hyperlinkcolor" val="tx"/>
                    </a:ext>
                  </a:extLst>
                </a:hlinkClick>
              </a:rPr>
              <a:t> 10-gluggakynningarsniðmát Guy Kawasaki</a:t>
            </a:r>
            <a:r>
              <a:rPr lang="en-US" dirty="0">
                <a:solidFill>
                  <a:srgbClr val="E96751"/>
                </a:solidFill>
                <a:hlinkClick r:id="rId2">
                  <a:extLst>
                    <a:ext uri="{A12FA001-AC4F-418D-AE19-62706E023703}">
                      <ahyp:hlinkClr xmlns:ahyp="http://schemas.microsoft.com/office/drawing/2018/hyperlinkcolor" val="tx"/>
                    </a:ext>
                  </a:extLst>
                </a:hlinkClick>
              </a:rPr>
              <a:t>, </a:t>
            </a:r>
            <a:r>
              <a:rPr lang="en-US" dirty="0"/>
              <a:t>sem er vinsælt meðal sprotafyrirtækja.</a:t>
            </a:r>
          </a:p>
          <a:p>
            <a:r>
              <a:rPr lang="en-US" dirty="0"/>
              <a:t>Regla Guy Kawasaki um 10/20/30 fyrir kynningar hvetur til hnitmiðaðrar og áhrifaríkrar framsetningar. Hún mælir með því að kynning hafi ekki fleiri en 10 glærur, standi ekki lengur en 20 mínútur og noti leturstærð að lágmarki 30 stig. Þannig geturðu búið til öfluga kynningu sem fangar athygli, miðlar skilaboðum þínum á áhrifaríkan hátt og eykur líkurnar á árangri. </a:t>
            </a:r>
          </a:p>
          <a:p>
            <a:r>
              <a:rPr lang="en-US" dirty="0"/>
              <a:t>Þó að þú viljir ekki afrita, hjálpar það að sjá hvernig aðrir sýna áætlanir um nýtingu eða markaðstölur sjónrænt. Æfðu þig í að kynna þetta á 5–10 mínútum – jafnvel þó þú sért ekki að kynna lifandi, mun það hjálpa þér að miðla skýrt í viðtölum og tengslamyndun.</a:t>
            </a:r>
          </a:p>
        </p:txBody>
      </p:sp>
      <p:sp>
        <p:nvSpPr>
          <p:cNvPr id="13" name="Freeform 28">
            <a:extLst>
              <a:ext uri="{FF2B5EF4-FFF2-40B4-BE49-F238E27FC236}">
                <a16:creationId xmlns:a16="http://schemas.microsoft.com/office/drawing/2014/main" id="{707233E6-6F83-15C8-A6D0-68DE417A5B73}"/>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36689312-B432-D01E-8DC1-F2E6AA4924B4}"/>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Auðlindir og stuðningur</a:t>
            </a:r>
          </a:p>
        </p:txBody>
      </p:sp>
      <p:sp>
        <p:nvSpPr>
          <p:cNvPr id="4" name="TextBox 3">
            <a:extLst>
              <a:ext uri="{FF2B5EF4-FFF2-40B4-BE49-F238E27FC236}">
                <a16:creationId xmlns:a16="http://schemas.microsoft.com/office/drawing/2014/main" id="{9003A794-4193-871E-3346-B502C02E5D81}"/>
              </a:ext>
            </a:extLst>
          </p:cNvPr>
          <p:cNvSpPr txBox="1"/>
          <p:nvPr/>
        </p:nvSpPr>
        <p:spPr>
          <a:xfrm>
            <a:off x="448951" y="1299930"/>
            <a:ext cx="4280322" cy="1077218"/>
          </a:xfrm>
          <a:prstGeom prst="rect">
            <a:avLst/>
          </a:prstGeom>
          <a:noFill/>
        </p:spPr>
        <p:txBody>
          <a:bodyPr wrap="square">
            <a:spAutoFit/>
          </a:bodyPr>
          <a:lstStyle/>
          <a:p>
            <a:pPr algn="ctr"/>
            <a:r>
              <a:rPr lang="en-US" sz="3200" b="1" dirty="0"/>
              <a:t>Uppbygging kynningar og sýnissláttar</a:t>
            </a:r>
            <a:endParaRPr lang="en-IE" sz="3200" dirty="0">
              <a:solidFill>
                <a:srgbClr val="494949"/>
              </a:solidFill>
            </a:endParaRPr>
          </a:p>
        </p:txBody>
      </p:sp>
      <p:pic>
        <p:nvPicPr>
          <p:cNvPr id="10" name="Picture 9">
            <a:hlinkClick r:id="rId3"/>
            <a:extLst>
              <a:ext uri="{FF2B5EF4-FFF2-40B4-BE49-F238E27FC236}">
                <a16:creationId xmlns:a16="http://schemas.microsoft.com/office/drawing/2014/main" id="{23CD1764-762D-7023-D27F-8E52F7EBC780}"/>
              </a:ext>
            </a:extLst>
          </p:cNvPr>
          <p:cNvPicPr>
            <a:picLocks noChangeAspect="1"/>
          </p:cNvPicPr>
          <p:nvPr/>
        </p:nvPicPr>
        <p:blipFill>
          <a:blip r:embed="rId4"/>
          <a:stretch>
            <a:fillRect/>
          </a:stretch>
        </p:blipFill>
        <p:spPr>
          <a:xfrm>
            <a:off x="742950" y="2645004"/>
            <a:ext cx="3857625" cy="2171187"/>
          </a:xfrm>
          <a:prstGeom prst="rect">
            <a:avLst/>
          </a:prstGeom>
        </p:spPr>
      </p:pic>
    </p:spTree>
    <p:extLst>
      <p:ext uri="{BB962C8B-B14F-4D97-AF65-F5344CB8AC3E}">
        <p14:creationId xmlns:p14="http://schemas.microsoft.com/office/powerpoint/2010/main" val="27524175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AFD05-DD5F-B6CA-13E9-8E39405F81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A77B4FD-A6D5-F8F0-4AC0-2BA4CB6FA53E}"/>
              </a:ext>
            </a:extLst>
          </p:cNvPr>
          <p:cNvSpPr>
            <a:spLocks noGrp="1"/>
          </p:cNvSpPr>
          <p:nvPr>
            <p:ph type="body" sz="quarter" idx="18"/>
          </p:nvPr>
        </p:nvSpPr>
        <p:spPr>
          <a:xfrm>
            <a:off x="5026782" y="647033"/>
            <a:ext cx="6565143" cy="2213420"/>
          </a:xfrm>
        </p:spPr>
        <p:txBody>
          <a:bodyPr/>
          <a:lstStyle/>
          <a:p>
            <a:r>
              <a:rPr lang="en-US" b="1" dirty="0"/>
              <a:t>Leiðarvísir </a:t>
            </a:r>
            <a:r>
              <a:rPr lang="en-US" b="1" dirty="0" err="1"/>
              <a:t>TouchStay </a:t>
            </a:r>
            <a:r>
              <a:rPr lang="en-US" b="1" dirty="0"/>
              <a:t>um viðskiptaáætlun fyrir glamping</a:t>
            </a:r>
            <a:r>
              <a:rPr lang="en-US" dirty="0"/>
              <a:t>, sem er aðgengilegur á touchstay.com, inniheldur athugunarlista og dæmisvið sem geta þjónað sem innblástur. </a:t>
            </a:r>
          </a:p>
          <a:p>
            <a:pPr fontAlgn="base"/>
            <a:r>
              <a:rPr lang="en-US" u="sng" dirty="0">
                <a:solidFill>
                  <a:srgbClr val="E96751"/>
                </a:solidFill>
                <a:hlinkClick r:id="rId2">
                  <a:extLst>
                    <a:ext uri="{A12FA001-AC4F-418D-AE19-62706E023703}">
                      <ahyp:hlinkClr xmlns:ahyp="http://schemas.microsoft.com/office/drawing/2018/hyperlinkcolor" val="tx"/>
                    </a:ext>
                  </a:extLst>
                </a:hlinkClick>
              </a:rPr>
              <a:t>Sigurmótandi </a:t>
            </a:r>
            <a:r>
              <a:rPr lang="en-US" u="sng" dirty="0">
                <a:solidFill>
                  <a:srgbClr val="E96751"/>
                </a:solidFill>
              </a:rPr>
              <a:t>sniðmát viðskiptaáætlunar fyrir glamping</a:t>
            </a:r>
            <a:endParaRPr lang="en-US" dirty="0">
              <a:solidFill>
                <a:srgbClr val="E96751"/>
              </a:solidFill>
            </a:endParaRPr>
          </a:p>
          <a:p>
            <a:pPr fontAlgn="base"/>
            <a:r>
              <a:rPr lang="en-US" u="sng" dirty="0">
                <a:solidFill>
                  <a:srgbClr val="E96751"/>
                </a:solidFill>
                <a:hlinkClick r:id="rId3">
                  <a:extLst>
                    <a:ext uri="{A12FA001-AC4F-418D-AE19-62706E023703}">
                      <ahyp:hlinkClr xmlns:ahyp="http://schemas.microsoft.com/office/drawing/2018/hyperlinkcolor" val="tx"/>
                    </a:ext>
                  </a:extLst>
                </a:hlinkClick>
              </a:rPr>
              <a:t>Ókeypis sniðmát fyrir glamping viðskiptaáætlun</a:t>
            </a:r>
            <a:endParaRPr lang="en-US" dirty="0">
              <a:solidFill>
                <a:srgbClr val="E96751"/>
              </a:solidFill>
            </a:endParaRPr>
          </a:p>
          <a:p>
            <a:pPr fontAlgn="base"/>
            <a:r>
              <a:rPr lang="en-US" u="sng" dirty="0">
                <a:solidFill>
                  <a:srgbClr val="E96751"/>
                </a:solidFill>
                <a:hlinkClick r:id="rId4">
                  <a:extLst>
                    <a:ext uri="{A12FA001-AC4F-418D-AE19-62706E023703}">
                      <ahyp:hlinkClr xmlns:ahyp="http://schemas.microsoft.com/office/drawing/2018/hyperlinkcolor" val="tx"/>
                    </a:ext>
                  </a:extLst>
                </a:hlinkClick>
              </a:rPr>
              <a:t>Handan við athugunarlistann: búa til sannfærandi frásögn</a:t>
            </a:r>
            <a:endParaRPr lang="en-US" dirty="0">
              <a:solidFill>
                <a:srgbClr val="E96751"/>
              </a:solidFill>
            </a:endParaRPr>
          </a:p>
          <a:p>
            <a:pPr fontAlgn="base"/>
            <a:r>
              <a:rPr lang="en-US" dirty="0"/>
              <a:t>Eða skoðaðu þessar aðrar ókeypis glamping viðskiptaáætlanamódel frá leiðandi aðilum í greininni: </a:t>
            </a:r>
            <a:r>
              <a:rPr lang="en-IE" u="sng" dirty="0" err="1">
                <a:solidFill>
                  <a:srgbClr val="E96751"/>
                </a:solidFill>
                <a:hlinkClick r:id="rId5">
                  <a:extLst>
                    <a:ext uri="{A12FA001-AC4F-418D-AE19-62706E023703}">
                      <ahyp:hlinkClr xmlns:ahyp="http://schemas.microsoft.com/office/drawing/2018/hyperlinkcolor" val="tx"/>
                    </a:ext>
                  </a:extLst>
                </a:hlinkClick>
              </a:rPr>
              <a:t>Glampitect</a:t>
            </a:r>
            <a:r>
              <a:rPr lang="en-IE" u="sng" dirty="0">
                <a:solidFill>
                  <a:srgbClr val="E96751"/>
                </a:solidFill>
              </a:rPr>
              <a:t>, </a:t>
            </a:r>
            <a:r>
              <a:rPr lang="en-IE" u="sng" dirty="0">
                <a:solidFill>
                  <a:srgbClr val="E96751"/>
                </a:solidFill>
                <a:hlinkClick r:id="rId6">
                  <a:extLst>
                    <a:ext uri="{A12FA001-AC4F-418D-AE19-62706E023703}">
                      <ahyp:hlinkClr xmlns:ahyp="http://schemas.microsoft.com/office/drawing/2018/hyperlinkcolor" val="tx"/>
                    </a:ext>
                  </a:extLst>
                </a:hlinkClick>
              </a:rPr>
              <a:t>Inspired Camping</a:t>
            </a:r>
            <a:r>
              <a:rPr lang="en-IE" u="sng" dirty="0">
                <a:solidFill>
                  <a:srgbClr val="E96751"/>
                </a:solidFill>
              </a:rPr>
              <a:t>, </a:t>
            </a:r>
            <a:r>
              <a:rPr lang="en-IE" u="sng" dirty="0" err="1">
                <a:solidFill>
                  <a:srgbClr val="E96751"/>
                </a:solidFill>
                <a:hlinkClick r:id="rId7">
                  <a:extLst>
                    <a:ext uri="{A12FA001-AC4F-418D-AE19-62706E023703}">
                      <ahyp:hlinkClr xmlns:ahyp="http://schemas.microsoft.com/office/drawing/2018/hyperlinkcolor" val="tx"/>
                    </a:ext>
                  </a:extLst>
                </a:hlinkClick>
              </a:rPr>
              <a:t>Growthink</a:t>
            </a:r>
            <a:endParaRPr lang="en-IE" dirty="0">
              <a:solidFill>
                <a:srgbClr val="E96751"/>
              </a:solidFill>
            </a:endParaRPr>
          </a:p>
          <a:p>
            <a:r>
              <a:rPr lang="en-US" dirty="0"/>
              <a:t>Ef þú kýst leiðsagt vefverkfæri, bjóða vettvangar eins og </a:t>
            </a:r>
            <a:r>
              <a:rPr lang="en-US" dirty="0" err="1"/>
              <a:t>Upmetrics </a:t>
            </a:r>
            <a:r>
              <a:rPr lang="en-US" dirty="0"/>
              <a:t>eða </a:t>
            </a:r>
            <a:r>
              <a:rPr lang="en-US" dirty="0" err="1"/>
              <a:t>LivePlan </a:t>
            </a:r>
            <a:r>
              <a:rPr lang="en-US" dirty="0"/>
              <a:t>upp á viðskiptaáætlunarsmiða (ekki ókeypis, en stundum þess virði fyrir fágaða útfærslu). Mundu að traust viðskiptaáætlun er ekki bara fyrir þig – hún er oft krafist í styrkumsóknum og gagnlegt að deila henni með bönkum/fjárfestum.</a:t>
            </a:r>
          </a:p>
        </p:txBody>
      </p:sp>
      <p:sp>
        <p:nvSpPr>
          <p:cNvPr id="13" name="Freeform 28">
            <a:extLst>
              <a:ext uri="{FF2B5EF4-FFF2-40B4-BE49-F238E27FC236}">
                <a16:creationId xmlns:a16="http://schemas.microsoft.com/office/drawing/2014/main" id="{7B819AD0-ECE4-3757-EE6C-00E1ACA49E91}"/>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F85125B4-69D3-2A66-720D-64BC12F88201}"/>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Auðlindir og stuðningur</a:t>
            </a:r>
          </a:p>
        </p:txBody>
      </p:sp>
      <p:sp>
        <p:nvSpPr>
          <p:cNvPr id="4" name="TextBox 3">
            <a:extLst>
              <a:ext uri="{FF2B5EF4-FFF2-40B4-BE49-F238E27FC236}">
                <a16:creationId xmlns:a16="http://schemas.microsoft.com/office/drawing/2014/main" id="{4D435FA3-A8CB-0523-1393-448989FF91EB}"/>
              </a:ext>
            </a:extLst>
          </p:cNvPr>
          <p:cNvSpPr txBox="1"/>
          <p:nvPr/>
        </p:nvSpPr>
        <p:spPr>
          <a:xfrm>
            <a:off x="448951" y="1299930"/>
            <a:ext cx="4280322" cy="1077218"/>
          </a:xfrm>
          <a:prstGeom prst="rect">
            <a:avLst/>
          </a:prstGeom>
          <a:noFill/>
        </p:spPr>
        <p:txBody>
          <a:bodyPr wrap="square">
            <a:spAutoFit/>
          </a:bodyPr>
          <a:lstStyle/>
          <a:p>
            <a:pPr algn="ctr"/>
            <a:r>
              <a:rPr lang="en-US" sz="3200" b="1" dirty="0"/>
              <a:t>Auðlindir og sniðmát </a:t>
            </a:r>
            <a:r>
              <a:rPr lang="en-US" sz="3200" b="1" dirty="0" err="1"/>
              <a:t>TouchStay</a:t>
            </a:r>
            <a:endParaRPr lang="en-IE" sz="3200" dirty="0">
              <a:solidFill>
                <a:srgbClr val="494949"/>
              </a:solidFill>
            </a:endParaRPr>
          </a:p>
        </p:txBody>
      </p:sp>
    </p:spTree>
    <p:extLst>
      <p:ext uri="{BB962C8B-B14F-4D97-AF65-F5344CB8AC3E}">
        <p14:creationId xmlns:p14="http://schemas.microsoft.com/office/powerpoint/2010/main" val="9271351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A957B-573B-405C-C0FB-619C26695AA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51F716-C872-159F-92BF-68215F91D5AB}"/>
              </a:ext>
            </a:extLst>
          </p:cNvPr>
          <p:cNvSpPr>
            <a:spLocks noGrp="1"/>
          </p:cNvSpPr>
          <p:nvPr>
            <p:ph type="body" sz="quarter" idx="18"/>
          </p:nvPr>
        </p:nvSpPr>
        <p:spPr>
          <a:xfrm>
            <a:off x="4950582" y="1299930"/>
            <a:ext cx="6565143" cy="2213420"/>
          </a:xfrm>
        </p:spPr>
        <p:txBody>
          <a:bodyPr/>
          <a:lstStyle/>
          <a:p>
            <a:r>
              <a:rPr lang="en-US" dirty="0"/>
              <a:t>Þú getur einnig notað ókeypis </a:t>
            </a:r>
            <a:r>
              <a:rPr lang="en-US" b="1" dirty="0"/>
              <a:t>Glamping fjárhagsáætlunarsniðmát</a:t>
            </a:r>
            <a:r>
              <a:rPr lang="en-US" dirty="0"/>
              <a:t> sem </a:t>
            </a:r>
            <a:r>
              <a:rPr lang="en-US" dirty="0">
                <a:solidFill>
                  <a:srgbClr val="E96751"/>
                </a:solidFill>
                <a:hlinkClick r:id="rId2">
                  <a:extLst>
                    <a:ext uri="{A12FA001-AC4F-418D-AE19-62706E023703}">
                      <ahyp:hlinkClr xmlns:ahyp="http://schemas.microsoft.com/office/drawing/2018/hyperlinkcolor" val="tx"/>
                    </a:ext>
                  </a:extLst>
                </a:hlinkClick>
              </a:rPr>
              <a:t>MyGlampingPlan</a:t>
            </a:r>
            <a:r>
              <a:rPr lang="en-US" dirty="0"/>
              <a:t> býður upp á (á greiddri verkfæravef) eða aðlaga </a:t>
            </a:r>
            <a:r>
              <a:rPr lang="en-US" b="1" dirty="0"/>
              <a:t>SCORE </a:t>
            </a:r>
            <a:r>
              <a:rPr lang="en-US" dirty="0"/>
              <a:t>stofnfjárhagsáætlunarsniðmát. Þessi sniðmát innihalda yfirleitt flokka fyrir einnota stofnkostnað og rekstrarkostnað, sem þú getur </a:t>
            </a:r>
            <a:r>
              <a:rPr lang="en-US" dirty="0" err="1"/>
              <a:t>sérsniðið </a:t>
            </a:r>
            <a:r>
              <a:rPr lang="en-US" dirty="0"/>
              <a:t>að þínu verkefni. Fylltu út kostnaðina sem við ræddum (land, einingar, leyfi o.s.frv.) til að fá heildarþörf fyrir fjármögnun.</a:t>
            </a:r>
          </a:p>
        </p:txBody>
      </p:sp>
      <p:cxnSp>
        <p:nvCxnSpPr>
          <p:cNvPr id="7" name="Straight Connector 6">
            <a:extLst>
              <a:ext uri="{FF2B5EF4-FFF2-40B4-BE49-F238E27FC236}">
                <a16:creationId xmlns:a16="http://schemas.microsoft.com/office/drawing/2014/main" id="{321FED2F-8198-2CB6-EBAB-2E65FE516D4F}"/>
              </a:ext>
            </a:extLst>
          </p:cNvPr>
          <p:cNvCxnSpPr/>
          <p:nvPr/>
        </p:nvCxnSpPr>
        <p:spPr>
          <a:xfrm>
            <a:off x="1290918" y="36400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7590BE10-D4C8-8BF5-5BF5-E231438F7687}"/>
              </a:ext>
            </a:extLst>
          </p:cNvPr>
          <p:cNvSpPr txBox="1">
            <a:spLocks/>
          </p:cNvSpPr>
          <p:nvPr/>
        </p:nvSpPr>
        <p:spPr>
          <a:xfrm>
            <a:off x="4950582" y="3677769"/>
            <a:ext cx="6441318"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sz="2000" dirty="0">
              <a:solidFill>
                <a:srgbClr val="494949"/>
              </a:solidFill>
            </a:endParaRPr>
          </a:p>
          <a:p>
            <a:pPr marL="0" indent="0"/>
            <a:r>
              <a:rPr lang="en-US" sz="2000" dirty="0">
                <a:solidFill>
                  <a:srgbClr val="494949"/>
                </a:solidFill>
              </a:rPr>
              <a:t>Heildstæð viðskiptaáætlun inniheldur markaðsgreiningu og stefnumótun auk fjármálahluta. </a:t>
            </a:r>
            <a:r>
              <a:rPr lang="en-US" sz="2000" b="1" dirty="0" err="1">
                <a:solidFill>
                  <a:srgbClr val="494949"/>
                </a:solidFill>
              </a:rPr>
              <a:t>Lodgify </a:t>
            </a:r>
            <a:r>
              <a:rPr lang="en-US" sz="2000" dirty="0">
                <a:solidFill>
                  <a:srgbClr val="494949"/>
                </a:solidFill>
              </a:rPr>
              <a:t>býður upp á ókeypis glamping-viðskiptaáætlun (aðgengileg til niðurhals eftir skráningu) </a:t>
            </a:r>
            <a:r>
              <a:rPr lang="en-US" sz="2000" dirty="0">
                <a:solidFill>
                  <a:srgbClr val="E96751"/>
                </a:solidFill>
                <a:hlinkClick r:id="rId3">
                  <a:extLst>
                    <a:ext uri="{A12FA001-AC4F-418D-AE19-62706E023703}">
                      <ahyp:hlinkClr xmlns:ahyp="http://schemas.microsoft.com/office/drawing/2018/hyperlinkcolor" val="tx"/>
                    </a:ext>
                  </a:extLst>
                </a:hlinkClick>
              </a:rPr>
              <a:t>á lodgify.com</a:t>
            </a:r>
            <a:r>
              <a:rPr lang="en-US" sz="2000" dirty="0">
                <a:solidFill>
                  <a:srgbClr val="E96751"/>
                </a:solidFill>
              </a:rPr>
              <a:t>, </a:t>
            </a:r>
            <a:r>
              <a:rPr lang="en-US" sz="2000" dirty="0">
                <a:solidFill>
                  <a:srgbClr val="494949"/>
                </a:solidFill>
              </a:rPr>
              <a:t>sem er sérsniðin fyrir gististaði. Hún inniheldur kafla sem þú getur fyllt út skref fyrir skref, þar á meðal fjármálalíkan.</a:t>
            </a:r>
            <a:endParaRPr lang="en-US" sz="2200" dirty="0">
              <a:solidFill>
                <a:srgbClr val="494949"/>
              </a:solidFill>
            </a:endParaRPr>
          </a:p>
        </p:txBody>
      </p:sp>
      <p:sp>
        <p:nvSpPr>
          <p:cNvPr id="13" name="Freeform 28">
            <a:extLst>
              <a:ext uri="{FF2B5EF4-FFF2-40B4-BE49-F238E27FC236}">
                <a16:creationId xmlns:a16="http://schemas.microsoft.com/office/drawing/2014/main" id="{908BA156-4A20-F494-F227-73FC7A5D9954}"/>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612E76D2-44DA-6802-DF4E-FFDC4E80C547}"/>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Auðlindir og stuðningur</a:t>
            </a:r>
          </a:p>
        </p:txBody>
      </p:sp>
      <p:sp>
        <p:nvSpPr>
          <p:cNvPr id="4" name="TextBox 3">
            <a:extLst>
              <a:ext uri="{FF2B5EF4-FFF2-40B4-BE49-F238E27FC236}">
                <a16:creationId xmlns:a16="http://schemas.microsoft.com/office/drawing/2014/main" id="{37B5C943-7585-66A9-09EA-8B0B9EC5F0B4}"/>
              </a:ext>
            </a:extLst>
          </p:cNvPr>
          <p:cNvSpPr txBox="1"/>
          <p:nvPr/>
        </p:nvSpPr>
        <p:spPr>
          <a:xfrm>
            <a:off x="1053897" y="1817014"/>
            <a:ext cx="3675375" cy="1077218"/>
          </a:xfrm>
          <a:prstGeom prst="rect">
            <a:avLst/>
          </a:prstGeom>
          <a:noFill/>
        </p:spPr>
        <p:txBody>
          <a:bodyPr wrap="square">
            <a:spAutoFit/>
          </a:bodyPr>
          <a:lstStyle/>
          <a:p>
            <a:pPr algn="ctr"/>
            <a:r>
              <a:rPr lang="en-US" sz="3200" b="1" dirty="0">
                <a:solidFill>
                  <a:srgbClr val="494949"/>
                </a:solidFill>
              </a:rPr>
              <a:t>Glamping fjárhagsáætlunarsniðmát</a:t>
            </a:r>
            <a:endParaRPr lang="en-IE" sz="3200" dirty="0">
              <a:solidFill>
                <a:srgbClr val="494949"/>
              </a:solidFill>
            </a:endParaRPr>
          </a:p>
        </p:txBody>
      </p:sp>
      <p:sp>
        <p:nvSpPr>
          <p:cNvPr id="5" name="TextBox 4">
            <a:extLst>
              <a:ext uri="{FF2B5EF4-FFF2-40B4-BE49-F238E27FC236}">
                <a16:creationId xmlns:a16="http://schemas.microsoft.com/office/drawing/2014/main" id="{4C6F1867-BEFA-FBED-EB6B-25D05FE374FB}"/>
              </a:ext>
            </a:extLst>
          </p:cNvPr>
          <p:cNvSpPr txBox="1"/>
          <p:nvPr/>
        </p:nvSpPr>
        <p:spPr>
          <a:xfrm>
            <a:off x="1053897" y="3999649"/>
            <a:ext cx="3675375" cy="1569660"/>
          </a:xfrm>
          <a:prstGeom prst="rect">
            <a:avLst/>
          </a:prstGeom>
          <a:noFill/>
        </p:spPr>
        <p:txBody>
          <a:bodyPr wrap="square">
            <a:spAutoFit/>
          </a:bodyPr>
          <a:lstStyle/>
          <a:p>
            <a:pPr algn="ctr"/>
            <a:r>
              <a:rPr lang="en-US" sz="3200" b="1" dirty="0">
                <a:solidFill>
                  <a:srgbClr val="494949"/>
                </a:solidFill>
              </a:rPr>
              <a:t>Sniðmát viðskiptaáætlana og fjármálamódel</a:t>
            </a:r>
            <a:endParaRPr lang="en-IE" sz="3200" dirty="0">
              <a:solidFill>
                <a:srgbClr val="494949"/>
              </a:solidFill>
            </a:endParaRPr>
          </a:p>
        </p:txBody>
      </p:sp>
    </p:spTree>
    <p:extLst>
      <p:ext uri="{BB962C8B-B14F-4D97-AF65-F5344CB8AC3E}">
        <p14:creationId xmlns:p14="http://schemas.microsoft.com/office/powerpoint/2010/main" val="3534128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9F38B-97BB-1426-68FF-ADE3595DE4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0203D5F-0602-72A8-F609-8B59B7DE57AD}"/>
              </a:ext>
            </a:extLst>
          </p:cNvPr>
          <p:cNvSpPr>
            <a:spLocks noGrp="1"/>
          </p:cNvSpPr>
          <p:nvPr>
            <p:ph type="body" sz="quarter" idx="18"/>
          </p:nvPr>
        </p:nvSpPr>
        <p:spPr>
          <a:xfrm>
            <a:off x="819150" y="1136478"/>
            <a:ext cx="11010900" cy="2213420"/>
          </a:xfrm>
        </p:spPr>
        <p:txBody>
          <a:bodyPr/>
          <a:lstStyle/>
          <a:p>
            <a:pPr marL="342900" indent="-342900" fontAlgn="base">
              <a:buFont typeface="Arial" panose="020B0604020202020204" pitchFamily="34" charset="0"/>
              <a:buChar char="•"/>
            </a:pPr>
            <a:r>
              <a:rPr lang="en-US" dirty="0">
                <a:hlinkClick r:id="rId2">
                  <a:extLst>
                    <a:ext uri="{A12FA001-AC4F-418D-AE19-62706E023703}">
                      <ahyp:hlinkClr xmlns:ahyp="http://schemas.microsoft.com/office/drawing/2018/hyperlinkcolor" val="tx"/>
                    </a:ext>
                  </a:extLst>
                </a:hlinkClick>
              </a:rPr>
              <a:t>Glamping um allan heim: Hvernig það hefur þróast úr tískubylgju í mikilvægan iðnað og viðskiptalíkan </a:t>
            </a:r>
            <a:endParaRPr lang="en-US" dirty="0"/>
          </a:p>
          <a:p>
            <a:pPr marL="342900" indent="-342900" fontAlgn="base">
              <a:buFont typeface="Arial" panose="020B0604020202020204" pitchFamily="34" charset="0"/>
              <a:buChar char="•"/>
            </a:pPr>
            <a:r>
              <a:rPr lang="en-US" dirty="0">
                <a:hlinkClick r:id="rId3">
                  <a:extLst>
                    <a:ext uri="{A12FA001-AC4F-418D-AE19-62706E023703}">
                      <ahyp:hlinkClr xmlns:ahyp="http://schemas.microsoft.com/office/drawing/2018/hyperlinkcolor" val="tx"/>
                    </a:ext>
                  </a:extLst>
                </a:hlinkClick>
              </a:rPr>
              <a:t>Af hverju er þetta árið fullkominn tími til að stofna glamping-fyrirtæki</a:t>
            </a:r>
            <a:endParaRPr lang="en-US" dirty="0"/>
          </a:p>
          <a:p>
            <a:pPr marL="342900" indent="-342900" fontAlgn="base">
              <a:buFont typeface="Arial" panose="020B0604020202020204" pitchFamily="34" charset="0"/>
              <a:buChar char="•"/>
            </a:pPr>
            <a:r>
              <a:rPr lang="en-US" dirty="0">
                <a:hlinkClick r:id="rId4">
                  <a:extLst>
                    <a:ext uri="{A12FA001-AC4F-418D-AE19-62706E023703}">
                      <ahyp:hlinkClr xmlns:ahyp="http://schemas.microsoft.com/office/drawing/2018/hyperlinkcolor" val="tx"/>
                    </a:ext>
                  </a:extLst>
                </a:hlinkClick>
              </a:rPr>
              <a:t>6 merki um að þú sért á leiðinni að glamping-árangri… eða ekki! </a:t>
            </a:r>
            <a:endParaRPr lang="en-US" dirty="0"/>
          </a:p>
          <a:p>
            <a:pPr marL="342900" indent="-342900" fontAlgn="base">
              <a:buFont typeface="Arial" panose="020B0604020202020204" pitchFamily="34" charset="0"/>
              <a:buChar char="•"/>
            </a:pPr>
            <a:r>
              <a:rPr lang="en-US" dirty="0">
                <a:hlinkClick r:id="rId5">
                  <a:extLst>
                    <a:ext uri="{A12FA001-AC4F-418D-AE19-62706E023703}">
                      <ahyp:hlinkClr xmlns:ahyp="http://schemas.microsoft.com/office/drawing/2018/hyperlinkcolor" val="tx"/>
                    </a:ext>
                  </a:extLst>
                </a:hlinkClick>
              </a:rPr>
              <a:t>Hvernig bændur og landeigendur nota glamping til að takast á við tekjusveiflur</a:t>
            </a:r>
            <a:endParaRPr lang="en-US" dirty="0"/>
          </a:p>
          <a:p>
            <a:pPr marL="342900" indent="-342900" fontAlgn="base">
              <a:buFont typeface="Arial" panose="020B0604020202020204" pitchFamily="34" charset="0"/>
              <a:buChar char="•"/>
            </a:pPr>
            <a:r>
              <a:rPr lang="en-US" dirty="0">
                <a:hlinkClick r:id="rId6">
                  <a:extLst>
                    <a:ext uri="{A12FA001-AC4F-418D-AE19-62706E023703}">
                      <ahyp:hlinkClr xmlns:ahyp="http://schemas.microsoft.com/office/drawing/2018/hyperlinkcolor" val="tx"/>
                    </a:ext>
                  </a:extLst>
                </a:hlinkClick>
              </a:rPr>
              <a:t>Hvernig á að fá fleiri bókanir fyrir einstaka leiguíbúðina þína </a:t>
            </a:r>
            <a:endParaRPr lang="en-US" dirty="0"/>
          </a:p>
          <a:p>
            <a:pPr marL="342900" indent="-342900" fontAlgn="base">
              <a:buFont typeface="Arial" panose="020B0604020202020204" pitchFamily="34" charset="0"/>
              <a:buChar char="•"/>
            </a:pPr>
            <a:r>
              <a:rPr lang="en-US" dirty="0">
                <a:hlinkClick r:id="rId7">
                  <a:extLst>
                    <a:ext uri="{A12FA001-AC4F-418D-AE19-62706E023703}">
                      <ahyp:hlinkClr xmlns:ahyp="http://schemas.microsoft.com/office/drawing/2018/hyperlinkcolor" val="tx"/>
                    </a:ext>
                  </a:extLst>
                </a:hlinkClick>
              </a:rPr>
              <a:t>Nýjar og mjög spennandi pod-íbúðir og hönnun flytjanlegra skýla sem eru að birtast í glamping-heiminum </a:t>
            </a:r>
            <a:endParaRPr lang="en-US" dirty="0"/>
          </a:p>
          <a:p>
            <a:pPr marL="342900" indent="-342900">
              <a:buFont typeface="Arial" panose="020B0604020202020204" pitchFamily="34" charset="0"/>
              <a:buChar char="•"/>
            </a:pPr>
            <a:r>
              <a:rPr lang="en-US" dirty="0">
                <a:hlinkClick r:id="rId8">
                  <a:extLst>
                    <a:ext uri="{A12FA001-AC4F-418D-AE19-62706E023703}">
                      <ahyp:hlinkClr xmlns:ahyp="http://schemas.microsoft.com/office/drawing/2018/hyperlinkcolor" val="tx"/>
                    </a:ext>
                  </a:extLst>
                </a:hlinkClick>
              </a:rPr>
              <a:t>Einstök frístundaleiga og velgengni í glamping-rekstri árið 2022</a:t>
            </a:r>
            <a:endParaRPr lang="en-US" dirty="0"/>
          </a:p>
          <a:p>
            <a:pPr marL="342900" indent="-342900" fontAlgn="base">
              <a:buFont typeface="Arial" panose="020B0604020202020204" pitchFamily="34" charset="0"/>
              <a:buChar char="•"/>
            </a:pPr>
            <a:r>
              <a:rPr lang="en-US" dirty="0">
                <a:hlinkClick r:id="rId9">
                  <a:extLst>
                    <a:ext uri="{A12FA001-AC4F-418D-AE19-62706E023703}">
                      <ahyp:hlinkClr xmlns:ahyp="http://schemas.microsoft.com/office/drawing/2018/hyperlinkcolor" val="tx"/>
                    </a:ext>
                  </a:extLst>
                </a:hlinkClick>
              </a:rPr>
              <a:t>Ræstu arðbæran glamping-rekstur án lands, bygginga eða reynslu</a:t>
            </a:r>
            <a:r>
              <a:rPr lang="en-US" b="1" dirty="0"/>
              <a:t>!</a:t>
            </a:r>
            <a:endParaRPr lang="en-US" dirty="0"/>
          </a:p>
        </p:txBody>
      </p:sp>
      <p:sp>
        <p:nvSpPr>
          <p:cNvPr id="13" name="Freeform 28">
            <a:extLst>
              <a:ext uri="{FF2B5EF4-FFF2-40B4-BE49-F238E27FC236}">
                <a16:creationId xmlns:a16="http://schemas.microsoft.com/office/drawing/2014/main" id="{63503E5F-DE77-EE5D-CB2B-3499E3A5EBFC}"/>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619E0A29-DBB5-D5F8-1226-5196E3D94B7A}"/>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Auðlindir og stuðningur</a:t>
            </a:r>
          </a:p>
        </p:txBody>
      </p:sp>
    </p:spTree>
    <p:extLst>
      <p:ext uri="{BB962C8B-B14F-4D97-AF65-F5344CB8AC3E}">
        <p14:creationId xmlns:p14="http://schemas.microsoft.com/office/powerpoint/2010/main" val="25115270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2D512-C09E-B818-0C33-536330543A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3920A7A-64C9-5A2C-1D71-230926205C17}"/>
              </a:ext>
            </a:extLst>
          </p:cNvPr>
          <p:cNvSpPr>
            <a:spLocks noGrp="1"/>
          </p:cNvSpPr>
          <p:nvPr>
            <p:ph type="body" sz="quarter" idx="18"/>
          </p:nvPr>
        </p:nvSpPr>
        <p:spPr>
          <a:xfrm>
            <a:off x="819150" y="1136478"/>
            <a:ext cx="9201150" cy="2213420"/>
          </a:xfrm>
        </p:spPr>
        <p:txBody>
          <a:bodyPr/>
          <a:lstStyle/>
          <a:p>
            <a:pPr marL="342900" indent="-342900" fontAlgn="base">
              <a:buFont typeface="Arial" panose="020B0604020202020204" pitchFamily="34" charset="0"/>
              <a:buChar char="•"/>
            </a:pPr>
            <a:r>
              <a:rPr lang="en-US" dirty="0"/>
              <a:t>Hvernig færðu byggingarleyfi fyrir glamping-svæðið þitt, eða þarftu yfir höfuð byggingarleyfi? Þetta er sérstaklega gagnlegt til að skilja hvort þú þurfir skipulagsleyfi fyrir jurta, trépúðar, safarítjöld, tréhús, bjöllutjöld, hirðishýsi, kofa og vagna, eða hvaða viðskiptalíkan sem þú hyggst þróa – lestu </a:t>
            </a:r>
            <a:r>
              <a:rPr lang="en-US" dirty="0">
                <a:solidFill>
                  <a:srgbClr val="459597"/>
                </a:solidFill>
                <a:hlinkClick r:id="rId2">
                  <a:extLst>
                    <a:ext uri="{A12FA001-AC4F-418D-AE19-62706E023703}">
                      <ahyp:hlinkClr xmlns:ahyp="http://schemas.microsoft.com/office/drawing/2018/hyperlinkcolor" val="tx"/>
                    </a:ext>
                  </a:extLst>
                </a:hlinkClick>
              </a:rPr>
              <a:t>greinina </a:t>
            </a:r>
            <a:r>
              <a:rPr lang="en-US" dirty="0"/>
              <a:t>og </a:t>
            </a:r>
            <a:r>
              <a:rPr lang="en-US" dirty="0">
                <a:solidFill>
                  <a:srgbClr val="459597"/>
                </a:solidFill>
                <a:hlinkClick r:id="rId3">
                  <a:extLst>
                    <a:ext uri="{A12FA001-AC4F-418D-AE19-62706E023703}">
                      <ahyp:hlinkClr xmlns:ahyp="http://schemas.microsoft.com/office/drawing/2018/hyperlinkcolor" val="tx"/>
                    </a:ext>
                  </a:extLst>
                </a:hlinkClick>
              </a:rPr>
              <a:t>hlustaðu á hlaðvarpið hér </a:t>
            </a:r>
            <a:r>
              <a:rPr lang="en-US" dirty="0"/>
              <a:t>– sem gefur einnig frekari upplýsingar um</a:t>
            </a:r>
            <a:r>
              <a:rPr lang="en-US" dirty="0">
                <a:solidFill>
                  <a:srgbClr val="459597"/>
                </a:solidFill>
                <a:hlinkClick r:id="rId4">
                  <a:extLst>
                    <a:ext uri="{A12FA001-AC4F-418D-AE19-62706E023703}">
                      <ahyp:hlinkClr xmlns:ahyp="http://schemas.microsoft.com/office/drawing/2018/hyperlinkcolor" val="tx"/>
                    </a:ext>
                  </a:extLst>
                </a:hlinkClick>
              </a:rPr>
              <a:t> 28 daga regluna um tjaldstæði og leyfi fyrir tjaldsvæði</a:t>
            </a:r>
            <a:endParaRPr lang="en-US" dirty="0">
              <a:solidFill>
                <a:srgbClr val="459597"/>
              </a:solidFill>
            </a:endParaRPr>
          </a:p>
          <a:p>
            <a:pPr marL="342900" indent="-342900" fontAlgn="base">
              <a:buFont typeface="Arial" panose="020B0604020202020204" pitchFamily="34" charset="0"/>
              <a:buChar char="•"/>
            </a:pPr>
            <a:r>
              <a:rPr lang="en-US" dirty="0">
                <a:solidFill>
                  <a:srgbClr val="459597"/>
                </a:solidFill>
                <a:hlinkClick r:id="rId5">
                  <a:extLst>
                    <a:ext uri="{A12FA001-AC4F-418D-AE19-62706E023703}">
                      <ahyp:hlinkClr xmlns:ahyp="http://schemas.microsoft.com/office/drawing/2018/hyperlinkcolor" val="tx"/>
                    </a:ext>
                  </a:extLst>
                </a:hlinkClick>
              </a:rPr>
              <a:t>Facebook-hópur </a:t>
            </a:r>
            <a:r>
              <a:rPr lang="en-US" dirty="0"/>
              <a:t>VELKOMIN(N) í eina af stærstu viðskiptasamfélögum glamping-fyrirtækja og gestgjafa einstaka frístundaleigu, með Sarah Riley, sérfræðiráðgjafa í greininni og gestgjafa hlaðvarpsþáttar.</a:t>
            </a:r>
          </a:p>
        </p:txBody>
      </p:sp>
      <p:sp>
        <p:nvSpPr>
          <p:cNvPr id="13" name="Freeform 28">
            <a:extLst>
              <a:ext uri="{FF2B5EF4-FFF2-40B4-BE49-F238E27FC236}">
                <a16:creationId xmlns:a16="http://schemas.microsoft.com/office/drawing/2014/main" id="{315DD4C5-14ED-9129-E872-C344E79F1279}"/>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EAD519E6-7D20-3AF1-5D94-827913FD3CEA}"/>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Auðlindir og stuðningur</a:t>
            </a:r>
          </a:p>
        </p:txBody>
      </p:sp>
    </p:spTree>
    <p:extLst>
      <p:ext uri="{BB962C8B-B14F-4D97-AF65-F5344CB8AC3E}">
        <p14:creationId xmlns:p14="http://schemas.microsoft.com/office/powerpoint/2010/main" val="25407138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Þú hefur lokið…             Modúl 7 (3. hluti)</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375826"/>
          </a:xfrm>
          <a:prstGeom prst="rect">
            <a:avLst/>
          </a:prstGeom>
          <a:noFill/>
        </p:spPr>
        <p:txBody>
          <a:bodyPr wrap="square" rtlCol="0">
            <a:spAutoFit/>
          </a:bodyPr>
          <a:lstStyle/>
          <a:p>
            <a:pPr algn="ctr">
              <a:lnSpc>
                <a:spcPts val="2520"/>
              </a:lnSpc>
            </a:pPr>
            <a:r>
              <a:rPr lang="en-US" sz="2400" dirty="0">
                <a:solidFill>
                  <a:srgbClr val="414141"/>
                </a:solidFill>
              </a:rPr>
              <a:t>Fjárfesting, styrkumsóknir og kynning hugmyndarinnar</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Modúl 8 (hluti 1)</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Lagning fjárhagslegra grunnstoða fyrir arðbæran gistirekstra</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Næst er…</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Vel gert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DFACE-C50D-6903-4AB5-9665435D02CC}"/>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D0B32EE-DF1E-0066-6C2A-A80CEDF284A6}"/>
              </a:ext>
            </a:extLst>
          </p:cNvPr>
          <p:cNvSpPr>
            <a:spLocks noGrp="1"/>
          </p:cNvSpPr>
          <p:nvPr>
            <p:ph type="body" sz="quarter" idx="18"/>
          </p:nvPr>
        </p:nvSpPr>
        <p:spPr>
          <a:xfrm>
            <a:off x="221728" y="629576"/>
            <a:ext cx="2984778" cy="1049221"/>
          </a:xfrm>
        </p:spPr>
        <p:txBody>
          <a:bodyPr/>
          <a:lstStyle/>
          <a:p>
            <a:pPr>
              <a:lnSpc>
                <a:spcPct val="100000"/>
              </a:lnSpc>
            </a:pPr>
            <a:r>
              <a:rPr lang="en-US" dirty="0"/>
              <a:t>Hvað styrktaraðilar og fjárfestar leita að</a:t>
            </a:r>
          </a:p>
        </p:txBody>
      </p:sp>
      <p:sp>
        <p:nvSpPr>
          <p:cNvPr id="11" name="Text Placeholder 10">
            <a:extLst>
              <a:ext uri="{FF2B5EF4-FFF2-40B4-BE49-F238E27FC236}">
                <a16:creationId xmlns:a16="http://schemas.microsoft.com/office/drawing/2014/main" id="{046793BF-7558-E87E-EB7C-A88AD29E6B69}"/>
              </a:ext>
            </a:extLst>
          </p:cNvPr>
          <p:cNvSpPr>
            <a:spLocks noGrp="1"/>
          </p:cNvSpPr>
          <p:nvPr>
            <p:ph type="body" sz="quarter" idx="19"/>
          </p:nvPr>
        </p:nvSpPr>
        <p:spPr>
          <a:xfrm>
            <a:off x="221728" y="1829808"/>
            <a:ext cx="2984778" cy="385564"/>
          </a:xfrm>
        </p:spPr>
        <p:txBody>
          <a:bodyPr/>
          <a:lstStyle/>
          <a:p>
            <a:r>
              <a:rPr lang="en-IE" sz="2800" dirty="0"/>
              <a:t>Hagkvæmni og arðsemi</a:t>
            </a:r>
          </a:p>
        </p:txBody>
      </p:sp>
      <p:sp>
        <p:nvSpPr>
          <p:cNvPr id="6" name="Text Placeholder 5">
            <a:extLst>
              <a:ext uri="{FF2B5EF4-FFF2-40B4-BE49-F238E27FC236}">
                <a16:creationId xmlns:a16="http://schemas.microsoft.com/office/drawing/2014/main" id="{895552D3-AA20-9D06-430D-92E318802B53}"/>
              </a:ext>
            </a:extLst>
          </p:cNvPr>
          <p:cNvSpPr>
            <a:spLocks noGrp="1"/>
          </p:cNvSpPr>
          <p:nvPr>
            <p:ph type="body" sz="quarter" idx="21"/>
          </p:nvPr>
        </p:nvSpPr>
        <p:spPr>
          <a:xfrm>
            <a:off x="4476751" y="272998"/>
            <a:ext cx="6248400" cy="3499183"/>
          </a:xfrm>
        </p:spPr>
        <p:txBody>
          <a:bodyPr/>
          <a:lstStyle/>
          <a:p>
            <a:pPr>
              <a:spcAft>
                <a:spcPts val="1200"/>
              </a:spcAft>
            </a:pPr>
            <a:r>
              <a:rPr lang="en-US" sz="2400" dirty="0"/>
              <a:t>Þetta er tekið fyrir undir eftirfarandi skilyrðum. Almennt ættir þú að fjalla um þessi atriði í kynningu þinni eða umsókn:</a:t>
            </a:r>
          </a:p>
          <a:p>
            <a:pPr>
              <a:spcAft>
                <a:spcPts val="1200"/>
              </a:spcAft>
            </a:pPr>
            <a:endParaRPr lang="en-US" sz="2400" dirty="0"/>
          </a:p>
          <a:p>
            <a:pPr marL="457200" indent="-457200">
              <a:spcAft>
                <a:spcPts val="1200"/>
              </a:spcAft>
              <a:buFont typeface="Wingdings" panose="05000000000000000000" pitchFamily="2" charset="2"/>
              <a:buChar char="Ø"/>
            </a:pPr>
            <a:r>
              <a:rPr lang="en-US" sz="2800" b="1" dirty="0">
                <a:solidFill>
                  <a:srgbClr val="E96751"/>
                </a:solidFill>
              </a:rPr>
              <a:t>Hagkvæmni og arðsemi</a:t>
            </a:r>
            <a:endParaRPr lang="en-US" sz="2800" dirty="0">
              <a:solidFill>
                <a:srgbClr val="E96751"/>
              </a:solidFill>
            </a:endParaRPr>
          </a:p>
          <a:p>
            <a:pPr>
              <a:spcAft>
                <a:spcPts val="1200"/>
              </a:spcAft>
            </a:pPr>
            <a:r>
              <a:rPr lang="en-US" sz="2400" b="1" i="1" dirty="0"/>
              <a:t>Er reksturinn fjárhagslega raunhæfur? </a:t>
            </a:r>
          </a:p>
          <a:p>
            <a:pPr>
              <a:spcAft>
                <a:spcPts val="1200"/>
              </a:spcAft>
            </a:pPr>
            <a:r>
              <a:rPr lang="en-US" sz="2400" b="1" dirty="0"/>
              <a:t>Hæfni til reksturs vísar til </a:t>
            </a:r>
            <a:r>
              <a:rPr lang="en-US" sz="2400" dirty="0"/>
              <a:t>þess hvort gistiþjónustufyrirtæki þitt sem býður upp á valkosti geti raunhæft starfað og haldið sér gangandi til lengri tíma, bæði fjárhagslega og rekstrarlega, innan síns markaðar og staðsetningar. </a:t>
            </a:r>
            <a:endParaRPr lang="en-IE" dirty="0"/>
          </a:p>
        </p:txBody>
      </p:sp>
    </p:spTree>
    <p:extLst>
      <p:ext uri="{BB962C8B-B14F-4D97-AF65-F5344CB8AC3E}">
        <p14:creationId xmlns:p14="http://schemas.microsoft.com/office/powerpoint/2010/main" val="2969750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80829-A56D-1869-62A4-B4CEDB274D6D}"/>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E2ECF017-A0A2-6199-509F-110C6EEA47FD}"/>
              </a:ext>
            </a:extLst>
          </p:cNvPr>
          <p:cNvSpPr>
            <a:spLocks noGrp="1"/>
          </p:cNvSpPr>
          <p:nvPr>
            <p:ph type="body" sz="quarter" idx="18"/>
          </p:nvPr>
        </p:nvSpPr>
        <p:spPr>
          <a:xfrm>
            <a:off x="221728" y="629576"/>
            <a:ext cx="2984778" cy="1049221"/>
          </a:xfrm>
        </p:spPr>
        <p:txBody>
          <a:bodyPr/>
          <a:lstStyle/>
          <a:p>
            <a:pPr>
              <a:lnSpc>
                <a:spcPct val="100000"/>
              </a:lnSpc>
            </a:pPr>
            <a:r>
              <a:rPr lang="en-US" dirty="0"/>
              <a:t>Hvað styrktaraðilar og fjárfestar leita að</a:t>
            </a:r>
          </a:p>
        </p:txBody>
      </p:sp>
      <p:sp>
        <p:nvSpPr>
          <p:cNvPr id="11" name="Text Placeholder 10">
            <a:extLst>
              <a:ext uri="{FF2B5EF4-FFF2-40B4-BE49-F238E27FC236}">
                <a16:creationId xmlns:a16="http://schemas.microsoft.com/office/drawing/2014/main" id="{FA66EA2B-30D6-ABE9-F874-22D0060B7DB5}"/>
              </a:ext>
            </a:extLst>
          </p:cNvPr>
          <p:cNvSpPr>
            <a:spLocks noGrp="1"/>
          </p:cNvSpPr>
          <p:nvPr>
            <p:ph type="body" sz="quarter" idx="19"/>
          </p:nvPr>
        </p:nvSpPr>
        <p:spPr>
          <a:xfrm>
            <a:off x="221728" y="1829808"/>
            <a:ext cx="2984778" cy="385564"/>
          </a:xfrm>
        </p:spPr>
        <p:txBody>
          <a:bodyPr/>
          <a:lstStyle/>
          <a:p>
            <a:r>
              <a:rPr lang="en-IE" sz="2800" dirty="0"/>
              <a:t>Hagkvæmni og arðsemi</a:t>
            </a:r>
          </a:p>
        </p:txBody>
      </p:sp>
      <p:sp>
        <p:nvSpPr>
          <p:cNvPr id="6" name="Text Placeholder 5">
            <a:extLst>
              <a:ext uri="{FF2B5EF4-FFF2-40B4-BE49-F238E27FC236}">
                <a16:creationId xmlns:a16="http://schemas.microsoft.com/office/drawing/2014/main" id="{4AD3D4CD-6D9B-7B97-C286-AE934D07673E}"/>
              </a:ext>
            </a:extLst>
          </p:cNvPr>
          <p:cNvSpPr>
            <a:spLocks noGrp="1"/>
          </p:cNvSpPr>
          <p:nvPr>
            <p:ph type="body" sz="quarter" idx="21"/>
          </p:nvPr>
        </p:nvSpPr>
        <p:spPr>
          <a:xfrm>
            <a:off x="4676775" y="616824"/>
            <a:ext cx="6715125" cy="3499183"/>
          </a:xfrm>
        </p:spPr>
        <p:txBody>
          <a:bodyPr/>
          <a:lstStyle/>
          <a:p>
            <a:pPr>
              <a:spcAft>
                <a:spcPts val="1200"/>
              </a:spcAft>
            </a:pPr>
            <a:r>
              <a:rPr lang="en-US" sz="2400" dirty="0"/>
              <a:t>Frá fjármögnunarsjónarmiði, hagkvæmt verkefni:</a:t>
            </a:r>
          </a:p>
          <a:p>
            <a:pPr marL="342900" indent="-342900">
              <a:buFont typeface="Wingdings" panose="05000000000000000000" pitchFamily="2" charset="2"/>
              <a:buChar char="v"/>
            </a:pPr>
            <a:r>
              <a:rPr lang="en-US" sz="2400" dirty="0"/>
              <a:t>Fyllir sýnilega </a:t>
            </a:r>
            <a:r>
              <a:rPr lang="en-US" sz="2400" b="1" dirty="0"/>
              <a:t>eftirspurn </a:t>
            </a:r>
            <a:r>
              <a:rPr lang="en-US" sz="2400" dirty="0"/>
              <a:t>(t.d. glamping, vistdvöl, menningarferðaþjónusta)</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Hefur raunhæfar </a:t>
            </a:r>
            <a:r>
              <a:rPr lang="en-US" sz="2400" b="1" dirty="0"/>
              <a:t>fjárhagslegar horfur </a:t>
            </a:r>
            <a:r>
              <a:rPr lang="en-US" sz="2400" dirty="0"/>
              <a:t>(jöfnuð, endurteknar tekjur)</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Getur staðið straum af </a:t>
            </a:r>
            <a:r>
              <a:rPr lang="en-US" sz="2400" b="1" dirty="0"/>
              <a:t>rekstrarkostnaði</a:t>
            </a:r>
            <a:r>
              <a:rPr lang="en-US" sz="2400" dirty="0"/>
              <a:t> sínum (starfsfólk, viðhald, þjónusta)</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Uppfyllir </a:t>
            </a:r>
            <a:r>
              <a:rPr lang="en-US" sz="2400" b="1" dirty="0"/>
              <a:t>lagaleg, </a:t>
            </a:r>
            <a:r>
              <a:rPr lang="en-US" sz="2400" dirty="0"/>
              <a:t>skipulags- og umhverfiskröfur</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dirty="0"/>
              <a:t>Starfar í umhverfi með </a:t>
            </a:r>
            <a:r>
              <a:rPr lang="en-US" sz="2400" b="1" dirty="0"/>
              <a:t>aðgengi, öryggi </a:t>
            </a:r>
            <a:r>
              <a:rPr lang="en-US" sz="2400" dirty="0"/>
              <a:t>og </a:t>
            </a:r>
            <a:r>
              <a:rPr lang="en-US" sz="2400" b="1" dirty="0"/>
              <a:t>ferðamannslega aðdráttarafl</a:t>
            </a:r>
            <a:r>
              <a:rPr lang="en-US" sz="2400" dirty="0"/>
              <a:t>.</a:t>
            </a:r>
          </a:p>
          <a:p>
            <a:pPr>
              <a:spcAft>
                <a:spcPts val="1200"/>
              </a:spcAft>
            </a:pPr>
            <a:endParaRPr lang="en-IE" dirty="0"/>
          </a:p>
        </p:txBody>
      </p:sp>
    </p:spTree>
    <p:extLst>
      <p:ext uri="{BB962C8B-B14F-4D97-AF65-F5344CB8AC3E}">
        <p14:creationId xmlns:p14="http://schemas.microsoft.com/office/powerpoint/2010/main" val="3842928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08814-C49C-9083-EE2F-30C522A8616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51857-DD53-E496-95CF-F71BF64C62E2}"/>
              </a:ext>
            </a:extLst>
          </p:cNvPr>
          <p:cNvSpPr/>
          <p:nvPr/>
        </p:nvSpPr>
        <p:spPr>
          <a:xfrm>
            <a:off x="3829050" y="114299"/>
            <a:ext cx="8141222" cy="2219325"/>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9">
            <a:extLst>
              <a:ext uri="{FF2B5EF4-FFF2-40B4-BE49-F238E27FC236}">
                <a16:creationId xmlns:a16="http://schemas.microsoft.com/office/drawing/2014/main" id="{C3AFE95F-3569-4F7F-0516-CD6C2D9642C3}"/>
              </a:ext>
            </a:extLst>
          </p:cNvPr>
          <p:cNvSpPr>
            <a:spLocks noGrp="1"/>
          </p:cNvSpPr>
          <p:nvPr>
            <p:ph type="body" sz="quarter" idx="18"/>
          </p:nvPr>
        </p:nvSpPr>
        <p:spPr>
          <a:xfrm>
            <a:off x="221728" y="629576"/>
            <a:ext cx="2984778" cy="1049221"/>
          </a:xfrm>
        </p:spPr>
        <p:txBody>
          <a:bodyPr/>
          <a:lstStyle/>
          <a:p>
            <a:pPr>
              <a:lnSpc>
                <a:spcPct val="100000"/>
              </a:lnSpc>
            </a:pPr>
            <a:r>
              <a:rPr lang="en-US" dirty="0"/>
              <a:t>Hvað styrktaraðilar og fjárfestar leita að</a:t>
            </a:r>
          </a:p>
        </p:txBody>
      </p:sp>
      <p:sp>
        <p:nvSpPr>
          <p:cNvPr id="11" name="Text Placeholder 10">
            <a:extLst>
              <a:ext uri="{FF2B5EF4-FFF2-40B4-BE49-F238E27FC236}">
                <a16:creationId xmlns:a16="http://schemas.microsoft.com/office/drawing/2014/main" id="{A5CF003C-6647-754B-30FF-2864450A48AA}"/>
              </a:ext>
            </a:extLst>
          </p:cNvPr>
          <p:cNvSpPr>
            <a:spLocks noGrp="1"/>
          </p:cNvSpPr>
          <p:nvPr>
            <p:ph type="body" sz="quarter" idx="19"/>
          </p:nvPr>
        </p:nvSpPr>
        <p:spPr>
          <a:xfrm>
            <a:off x="221728" y="1829808"/>
            <a:ext cx="2984778" cy="385564"/>
          </a:xfrm>
        </p:spPr>
        <p:txBody>
          <a:bodyPr/>
          <a:lstStyle/>
          <a:p>
            <a:r>
              <a:rPr lang="en-IE" sz="2800" dirty="0"/>
              <a:t>Arðsemi og hagnýtni</a:t>
            </a:r>
          </a:p>
        </p:txBody>
      </p:sp>
      <p:sp>
        <p:nvSpPr>
          <p:cNvPr id="6" name="Text Placeholder 5">
            <a:extLst>
              <a:ext uri="{FF2B5EF4-FFF2-40B4-BE49-F238E27FC236}">
                <a16:creationId xmlns:a16="http://schemas.microsoft.com/office/drawing/2014/main" id="{6E08E847-C6C6-BEAF-A884-6615010269FB}"/>
              </a:ext>
            </a:extLst>
          </p:cNvPr>
          <p:cNvSpPr>
            <a:spLocks noGrp="1"/>
          </p:cNvSpPr>
          <p:nvPr>
            <p:ph type="body" sz="quarter" idx="21"/>
          </p:nvPr>
        </p:nvSpPr>
        <p:spPr>
          <a:xfrm>
            <a:off x="3943351" y="272998"/>
            <a:ext cx="7162800" cy="3499183"/>
          </a:xfrm>
        </p:spPr>
        <p:txBody>
          <a:bodyPr/>
          <a:lstStyle/>
          <a:p>
            <a:pPr>
              <a:spcAft>
                <a:spcPts val="1200"/>
              </a:spcAft>
            </a:pPr>
            <a:r>
              <a:rPr lang="en-US" sz="2400" b="1" dirty="0">
                <a:solidFill>
                  <a:schemeClr val="bg1"/>
                </a:solidFill>
              </a:rPr>
              <a:t>Dæmi um hagkvæmni: </a:t>
            </a:r>
            <a:r>
              <a:rPr lang="en-US" sz="2400" dirty="0">
                <a:solidFill>
                  <a:schemeClr val="bg1"/>
                </a:solidFill>
              </a:rPr>
              <a:t>Lítil frístundarstaðsetning utan rafmagnskerfis nálægt þjóðgarði, með sterkum staðbundnum samstarfs­samningum og hóflegum rekstrarkostnaði, er hagkvæm ef ferðamenn heimsækja svæðið reglulega og fyrirtækið getur staðið straum af kostnaði án mikils áframhaldandi styrks.</a:t>
            </a:r>
          </a:p>
          <a:p>
            <a:pPr>
              <a:spcAft>
                <a:spcPts val="1200"/>
              </a:spcAft>
            </a:pPr>
            <a:endParaRPr lang="en-US" sz="2400" b="1" dirty="0"/>
          </a:p>
          <a:p>
            <a:pPr>
              <a:spcAft>
                <a:spcPts val="1200"/>
              </a:spcAft>
            </a:pPr>
            <a:r>
              <a:rPr lang="en-US" sz="2400" b="1" dirty="0"/>
              <a:t>Arðsemi vísar til þess að fyrirtæki skapi tekjur sem fara fram úr heildarkostnaði þess og </a:t>
            </a:r>
            <a:r>
              <a:rPr lang="en-US" sz="2400" dirty="0"/>
              <a:t>skili </a:t>
            </a:r>
            <a:r>
              <a:rPr lang="en-US" sz="2400" b="1" dirty="0"/>
              <a:t>þar með </a:t>
            </a:r>
            <a:r>
              <a:rPr lang="en-US" sz="2400" dirty="0"/>
              <a:t>fjárhagslegri ávöxtun á fjárfestingu. Í valkostum gistimöguleika felur þetta í sér:</a:t>
            </a:r>
          </a:p>
          <a:p>
            <a:pPr marL="342900" indent="-342900">
              <a:buFont typeface="Wingdings" panose="05000000000000000000" pitchFamily="2" charset="2"/>
              <a:buChar char="v"/>
            </a:pPr>
            <a:r>
              <a:rPr lang="en-US" sz="2400" b="1" dirty="0"/>
              <a:t>Hollur hagnaður </a:t>
            </a:r>
            <a:r>
              <a:rPr lang="en-US" sz="2400" dirty="0"/>
              <a:t>eftir frádrátt kostnaðar (hreingerning, orka, viðhald)</a:t>
            </a:r>
          </a:p>
          <a:p>
            <a:pPr marL="342900" indent="-342900">
              <a:buFont typeface="Wingdings" panose="05000000000000000000" pitchFamily="2" charset="2"/>
              <a:buChar char="v"/>
            </a:pPr>
            <a:endParaRPr lang="en-US" sz="2400" dirty="0"/>
          </a:p>
          <a:p>
            <a:pPr marL="342900" indent="-342900">
              <a:buFont typeface="Wingdings" panose="05000000000000000000" pitchFamily="2" charset="2"/>
              <a:buChar char="v"/>
            </a:pPr>
            <a:r>
              <a:rPr lang="en-US" sz="2400" b="1" dirty="0"/>
              <a:t>Tímabundnar verðlagningaraðferðir </a:t>
            </a:r>
            <a:r>
              <a:rPr lang="en-US" sz="2400" dirty="0"/>
              <a:t>til að </a:t>
            </a:r>
            <a:r>
              <a:rPr lang="en-US" sz="2400" dirty="0" err="1"/>
              <a:t>hámarka </a:t>
            </a:r>
            <a:r>
              <a:rPr lang="en-US" sz="2400" dirty="0"/>
              <a:t>tekjur á háannatímum</a:t>
            </a:r>
          </a:p>
          <a:p>
            <a:pPr marL="342900" indent="-342900">
              <a:buFont typeface="Wingdings" panose="05000000000000000000" pitchFamily="2" charset="2"/>
              <a:buChar char="v"/>
            </a:pPr>
            <a:endParaRPr lang="en-IE" sz="2400" dirty="0"/>
          </a:p>
        </p:txBody>
      </p:sp>
      <p:grpSp>
        <p:nvGrpSpPr>
          <p:cNvPr id="3" name="Graphic 2">
            <a:extLst>
              <a:ext uri="{FF2B5EF4-FFF2-40B4-BE49-F238E27FC236}">
                <a16:creationId xmlns:a16="http://schemas.microsoft.com/office/drawing/2014/main" id="{F705F37C-F2C0-5807-1A07-2102BD85E130}"/>
              </a:ext>
            </a:extLst>
          </p:cNvPr>
          <p:cNvGrpSpPr/>
          <p:nvPr/>
        </p:nvGrpSpPr>
        <p:grpSpPr>
          <a:xfrm>
            <a:off x="1198734" y="4161785"/>
            <a:ext cx="2199682" cy="1637788"/>
            <a:chOff x="3820118" y="4325848"/>
            <a:chExt cx="1217134" cy="941725"/>
          </a:xfrm>
        </p:grpSpPr>
        <p:sp>
          <p:nvSpPr>
            <p:cNvPr id="4" name="Freeform 606">
              <a:extLst>
                <a:ext uri="{FF2B5EF4-FFF2-40B4-BE49-F238E27FC236}">
                  <a16:creationId xmlns:a16="http://schemas.microsoft.com/office/drawing/2014/main" id="{56C22586-F589-0879-A0B4-AB88CBDF8C3E}"/>
                </a:ext>
              </a:extLst>
            </p:cNvPr>
            <p:cNvSpPr/>
            <p:nvPr/>
          </p:nvSpPr>
          <p:spPr>
            <a:xfrm>
              <a:off x="4473297" y="4616348"/>
              <a:ext cx="1600" cy="1600"/>
            </a:xfrm>
            <a:custGeom>
              <a:avLst/>
              <a:gdLst>
                <a:gd name="connsiteX0" fmla="*/ 0 w 1600"/>
                <a:gd name="connsiteY0" fmla="*/ 0 h 1600"/>
                <a:gd name="connsiteX1" fmla="*/ 1600 w 1600"/>
                <a:gd name="connsiteY1" fmla="*/ 1600 h 1600"/>
                <a:gd name="connsiteX2" fmla="*/ 0 w 1600"/>
                <a:gd name="connsiteY2" fmla="*/ 0 h 1600"/>
              </a:gdLst>
              <a:ahLst/>
              <a:cxnLst>
                <a:cxn ang="0">
                  <a:pos x="connsiteX0" y="connsiteY0"/>
                </a:cxn>
                <a:cxn ang="0">
                  <a:pos x="connsiteX1" y="connsiteY1"/>
                </a:cxn>
                <a:cxn ang="0">
                  <a:pos x="connsiteX2" y="connsiteY2"/>
                </a:cxn>
              </a:cxnLst>
              <a:rect l="l" t="t" r="r" b="b"/>
              <a:pathLst>
                <a:path w="1600" h="1600">
                  <a:moveTo>
                    <a:pt x="0" y="0"/>
                  </a:moveTo>
                  <a:cubicBezTo>
                    <a:pt x="457" y="457"/>
                    <a:pt x="914" y="914"/>
                    <a:pt x="1600" y="1600"/>
                  </a:cubicBezTo>
                  <a:cubicBezTo>
                    <a:pt x="914" y="914"/>
                    <a:pt x="457" y="457"/>
                    <a:pt x="0" y="0"/>
                  </a:cubicBezTo>
                  <a:close/>
                </a:path>
              </a:pathLst>
            </a:custGeom>
            <a:solidFill>
              <a:srgbClr val="FFFFFF"/>
            </a:solidFill>
            <a:ln w="2286" cap="flat">
              <a:noFill/>
              <a:prstDash val="solid"/>
              <a:miter/>
            </a:ln>
          </p:spPr>
          <p:txBody>
            <a:bodyPr rtlCol="0" anchor="ctr"/>
            <a:lstStyle/>
            <a:p>
              <a:endParaRPr lang="en-US"/>
            </a:p>
          </p:txBody>
        </p:sp>
        <p:sp>
          <p:nvSpPr>
            <p:cNvPr id="5" name="Freeform 607">
              <a:extLst>
                <a:ext uri="{FF2B5EF4-FFF2-40B4-BE49-F238E27FC236}">
                  <a16:creationId xmlns:a16="http://schemas.microsoft.com/office/drawing/2014/main" id="{3C6BC094-A2C7-A8DB-E019-91BF96DD35F9}"/>
                </a:ext>
              </a:extLst>
            </p:cNvPr>
            <p:cNvSpPr/>
            <p:nvPr/>
          </p:nvSpPr>
          <p:spPr>
            <a:xfrm>
              <a:off x="4510558" y="4610633"/>
              <a:ext cx="40315" cy="71094"/>
            </a:xfrm>
            <a:custGeom>
              <a:avLst/>
              <a:gdLst>
                <a:gd name="connsiteX0" fmla="*/ 21946 w 40315"/>
                <a:gd name="connsiteY0" fmla="*/ 16231 h 71094"/>
                <a:gd name="connsiteX1" fmla="*/ 22174 w 40315"/>
                <a:gd name="connsiteY1" fmla="*/ 22631 h 71094"/>
                <a:gd name="connsiteX2" fmla="*/ 21488 w 40315"/>
                <a:gd name="connsiteY2" fmla="*/ 25146 h 71094"/>
                <a:gd name="connsiteX3" fmla="*/ 16231 w 40315"/>
                <a:gd name="connsiteY3" fmla="*/ 34290 h 71094"/>
                <a:gd name="connsiteX4" fmla="*/ 10058 w 40315"/>
                <a:gd name="connsiteY4" fmla="*/ 40462 h 71094"/>
                <a:gd name="connsiteX5" fmla="*/ 1143 w 40315"/>
                <a:gd name="connsiteY5" fmla="*/ 45491 h 71094"/>
                <a:gd name="connsiteX6" fmla="*/ 0 w 40315"/>
                <a:gd name="connsiteY6" fmla="*/ 45949 h 71094"/>
                <a:gd name="connsiteX7" fmla="*/ 21717 w 40315"/>
                <a:gd name="connsiteY7" fmla="*/ 71095 h 71094"/>
                <a:gd name="connsiteX8" fmla="*/ 28118 w 40315"/>
                <a:gd name="connsiteY8" fmla="*/ 9144 h 71094"/>
                <a:gd name="connsiteX9" fmla="*/ 17145 w 40315"/>
                <a:gd name="connsiteY9" fmla="*/ 0 h 71094"/>
                <a:gd name="connsiteX10" fmla="*/ 18974 w 40315"/>
                <a:gd name="connsiteY10" fmla="*/ 1372 h 71094"/>
                <a:gd name="connsiteX11" fmla="*/ 21946 w 40315"/>
                <a:gd name="connsiteY11" fmla="*/ 16231 h 7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15" h="71094">
                  <a:moveTo>
                    <a:pt x="21946" y="16231"/>
                  </a:moveTo>
                  <a:cubicBezTo>
                    <a:pt x="22174" y="18288"/>
                    <a:pt x="22174" y="20574"/>
                    <a:pt x="22174" y="22631"/>
                  </a:cubicBezTo>
                  <a:cubicBezTo>
                    <a:pt x="21946" y="23546"/>
                    <a:pt x="21717" y="24232"/>
                    <a:pt x="21488" y="25146"/>
                  </a:cubicBezTo>
                  <a:cubicBezTo>
                    <a:pt x="19888" y="28346"/>
                    <a:pt x="18059" y="31318"/>
                    <a:pt x="16231" y="34290"/>
                  </a:cubicBezTo>
                  <a:cubicBezTo>
                    <a:pt x="14173" y="36576"/>
                    <a:pt x="12116" y="38633"/>
                    <a:pt x="10058" y="40462"/>
                  </a:cubicBezTo>
                  <a:cubicBezTo>
                    <a:pt x="7087" y="42291"/>
                    <a:pt x="4115" y="44120"/>
                    <a:pt x="1143" y="45491"/>
                  </a:cubicBezTo>
                  <a:cubicBezTo>
                    <a:pt x="686" y="45720"/>
                    <a:pt x="457" y="45720"/>
                    <a:pt x="0" y="45949"/>
                  </a:cubicBezTo>
                  <a:cubicBezTo>
                    <a:pt x="7087" y="54178"/>
                    <a:pt x="14402" y="62636"/>
                    <a:pt x="21717" y="71095"/>
                  </a:cubicBezTo>
                  <a:cubicBezTo>
                    <a:pt x="44577" y="48235"/>
                    <a:pt x="45949" y="28804"/>
                    <a:pt x="28118" y="9144"/>
                  </a:cubicBezTo>
                  <a:cubicBezTo>
                    <a:pt x="24689" y="5486"/>
                    <a:pt x="21031" y="2515"/>
                    <a:pt x="17145" y="0"/>
                  </a:cubicBezTo>
                  <a:cubicBezTo>
                    <a:pt x="17831" y="457"/>
                    <a:pt x="18517" y="914"/>
                    <a:pt x="18974" y="1372"/>
                  </a:cubicBezTo>
                  <a:cubicBezTo>
                    <a:pt x="20117" y="6401"/>
                    <a:pt x="21031" y="11201"/>
                    <a:pt x="21946" y="16231"/>
                  </a:cubicBezTo>
                  <a:close/>
                </a:path>
              </a:pathLst>
            </a:custGeom>
            <a:solidFill>
              <a:srgbClr val="FFFFFF"/>
            </a:solidFill>
            <a:ln w="2286" cap="flat">
              <a:noFill/>
              <a:prstDash val="solid"/>
              <a:miter/>
            </a:ln>
          </p:spPr>
          <p:txBody>
            <a:bodyPr rtlCol="0" anchor="ctr"/>
            <a:lstStyle/>
            <a:p>
              <a:endParaRPr lang="en-US"/>
            </a:p>
          </p:txBody>
        </p:sp>
        <p:sp>
          <p:nvSpPr>
            <p:cNvPr id="7" name="Freeform 608">
              <a:extLst>
                <a:ext uri="{FF2B5EF4-FFF2-40B4-BE49-F238E27FC236}">
                  <a16:creationId xmlns:a16="http://schemas.microsoft.com/office/drawing/2014/main" id="{072C13B6-DFAA-5820-8C96-7CA0ACCEC0E1}"/>
                </a:ext>
              </a:extLst>
            </p:cNvPr>
            <p:cNvSpPr/>
            <p:nvPr/>
          </p:nvSpPr>
          <p:spPr>
            <a:xfrm>
              <a:off x="4505529" y="4601718"/>
              <a:ext cx="1600" cy="457"/>
            </a:xfrm>
            <a:custGeom>
              <a:avLst/>
              <a:gdLst>
                <a:gd name="connsiteX0" fmla="*/ 0 w 1600"/>
                <a:gd name="connsiteY0" fmla="*/ 0 h 457"/>
                <a:gd name="connsiteX1" fmla="*/ 1600 w 1600"/>
                <a:gd name="connsiteY1" fmla="*/ 457 h 457"/>
                <a:gd name="connsiteX2" fmla="*/ 0 w 1600"/>
                <a:gd name="connsiteY2" fmla="*/ 0 h 457"/>
              </a:gdLst>
              <a:ahLst/>
              <a:cxnLst>
                <a:cxn ang="0">
                  <a:pos x="connsiteX0" y="connsiteY0"/>
                </a:cxn>
                <a:cxn ang="0">
                  <a:pos x="connsiteX1" y="connsiteY1"/>
                </a:cxn>
                <a:cxn ang="0">
                  <a:pos x="connsiteX2" y="connsiteY2"/>
                </a:cxn>
              </a:cxnLst>
              <a:rect l="l" t="t" r="r" b="b"/>
              <a:pathLst>
                <a:path w="1600" h="457">
                  <a:moveTo>
                    <a:pt x="0" y="0"/>
                  </a:moveTo>
                  <a:cubicBezTo>
                    <a:pt x="457" y="229"/>
                    <a:pt x="1143" y="229"/>
                    <a:pt x="1600" y="457"/>
                  </a:cubicBezTo>
                  <a:cubicBezTo>
                    <a:pt x="1143" y="457"/>
                    <a:pt x="686" y="229"/>
                    <a:pt x="0" y="0"/>
                  </a:cubicBezTo>
                  <a:close/>
                </a:path>
              </a:pathLst>
            </a:custGeom>
            <a:solidFill>
              <a:srgbClr val="FFFFFF"/>
            </a:solidFill>
            <a:ln w="2286" cap="flat">
              <a:noFill/>
              <a:prstDash val="solid"/>
              <a:miter/>
            </a:ln>
          </p:spPr>
          <p:txBody>
            <a:bodyPr rtlCol="0" anchor="ctr"/>
            <a:lstStyle/>
            <a:p>
              <a:endParaRPr lang="en-US"/>
            </a:p>
          </p:txBody>
        </p:sp>
        <p:sp>
          <p:nvSpPr>
            <p:cNvPr id="8" name="Freeform 609">
              <a:extLst>
                <a:ext uri="{FF2B5EF4-FFF2-40B4-BE49-F238E27FC236}">
                  <a16:creationId xmlns:a16="http://schemas.microsoft.com/office/drawing/2014/main" id="{13FD92E3-092E-928E-8695-039597006EAA}"/>
                </a:ext>
              </a:extLst>
            </p:cNvPr>
            <p:cNvSpPr/>
            <p:nvPr/>
          </p:nvSpPr>
          <p:spPr>
            <a:xfrm>
              <a:off x="4508272" y="4602403"/>
              <a:ext cx="1828" cy="457"/>
            </a:xfrm>
            <a:custGeom>
              <a:avLst/>
              <a:gdLst>
                <a:gd name="connsiteX0" fmla="*/ 0 w 1828"/>
                <a:gd name="connsiteY0" fmla="*/ 0 h 457"/>
                <a:gd name="connsiteX1" fmla="*/ 1829 w 1828"/>
                <a:gd name="connsiteY1" fmla="*/ 457 h 457"/>
                <a:gd name="connsiteX2" fmla="*/ 0 w 1828"/>
                <a:gd name="connsiteY2" fmla="*/ 0 h 457"/>
              </a:gdLst>
              <a:ahLst/>
              <a:cxnLst>
                <a:cxn ang="0">
                  <a:pos x="connsiteX0" y="connsiteY0"/>
                </a:cxn>
                <a:cxn ang="0">
                  <a:pos x="connsiteX1" y="connsiteY1"/>
                </a:cxn>
                <a:cxn ang="0">
                  <a:pos x="connsiteX2" y="connsiteY2"/>
                </a:cxn>
              </a:cxnLst>
              <a:rect l="l" t="t" r="r" b="b"/>
              <a:pathLst>
                <a:path w="1828" h="457">
                  <a:moveTo>
                    <a:pt x="0" y="0"/>
                  </a:moveTo>
                  <a:cubicBezTo>
                    <a:pt x="686" y="229"/>
                    <a:pt x="1143" y="229"/>
                    <a:pt x="1829" y="457"/>
                  </a:cubicBezTo>
                  <a:cubicBezTo>
                    <a:pt x="1143" y="457"/>
                    <a:pt x="457" y="229"/>
                    <a:pt x="0" y="0"/>
                  </a:cubicBezTo>
                  <a:close/>
                </a:path>
              </a:pathLst>
            </a:custGeom>
            <a:solidFill>
              <a:srgbClr val="FFFFFF"/>
            </a:solidFill>
            <a:ln w="2286" cap="flat">
              <a:noFill/>
              <a:prstDash val="solid"/>
              <a:miter/>
            </a:ln>
          </p:spPr>
          <p:txBody>
            <a:bodyPr rtlCol="0" anchor="ctr"/>
            <a:lstStyle/>
            <a:p>
              <a:endParaRPr lang="en-US"/>
            </a:p>
          </p:txBody>
        </p:sp>
        <p:sp>
          <p:nvSpPr>
            <p:cNvPr id="9" name="Freeform 610">
              <a:extLst>
                <a:ext uri="{FF2B5EF4-FFF2-40B4-BE49-F238E27FC236}">
                  <a16:creationId xmlns:a16="http://schemas.microsoft.com/office/drawing/2014/main" id="{6969DD03-DEEC-1141-DB69-09A892EC1BCB}"/>
                </a:ext>
              </a:extLst>
            </p:cNvPr>
            <p:cNvSpPr/>
            <p:nvPr/>
          </p:nvSpPr>
          <p:spPr>
            <a:xfrm>
              <a:off x="4510558" y="4603089"/>
              <a:ext cx="8458" cy="2971"/>
            </a:xfrm>
            <a:custGeom>
              <a:avLst/>
              <a:gdLst>
                <a:gd name="connsiteX0" fmla="*/ 0 w 8458"/>
                <a:gd name="connsiteY0" fmla="*/ 0 h 2971"/>
                <a:gd name="connsiteX1" fmla="*/ 8458 w 8458"/>
                <a:gd name="connsiteY1" fmla="*/ 2972 h 2971"/>
                <a:gd name="connsiteX2" fmla="*/ 0 w 8458"/>
                <a:gd name="connsiteY2" fmla="*/ 0 h 2971"/>
              </a:gdLst>
              <a:ahLst/>
              <a:cxnLst>
                <a:cxn ang="0">
                  <a:pos x="connsiteX0" y="connsiteY0"/>
                </a:cxn>
                <a:cxn ang="0">
                  <a:pos x="connsiteX1" y="connsiteY1"/>
                </a:cxn>
                <a:cxn ang="0">
                  <a:pos x="connsiteX2" y="connsiteY2"/>
                </a:cxn>
              </a:cxnLst>
              <a:rect l="l" t="t" r="r" b="b"/>
              <a:pathLst>
                <a:path w="8458" h="2971">
                  <a:moveTo>
                    <a:pt x="0" y="0"/>
                  </a:moveTo>
                  <a:cubicBezTo>
                    <a:pt x="2972" y="914"/>
                    <a:pt x="5715" y="1829"/>
                    <a:pt x="8458" y="2972"/>
                  </a:cubicBezTo>
                  <a:cubicBezTo>
                    <a:pt x="5715" y="2057"/>
                    <a:pt x="2972" y="914"/>
                    <a:pt x="0" y="0"/>
                  </a:cubicBezTo>
                  <a:close/>
                </a:path>
              </a:pathLst>
            </a:custGeom>
            <a:solidFill>
              <a:srgbClr val="FFFFFF"/>
            </a:solidFill>
            <a:ln w="2286" cap="flat">
              <a:noFill/>
              <a:prstDash val="solid"/>
              <a:miter/>
            </a:ln>
          </p:spPr>
          <p:txBody>
            <a:bodyPr rtlCol="0" anchor="ctr"/>
            <a:lstStyle/>
            <a:p>
              <a:endParaRPr lang="en-US"/>
            </a:p>
          </p:txBody>
        </p:sp>
        <p:sp>
          <p:nvSpPr>
            <p:cNvPr id="12" name="Freeform 611">
              <a:extLst>
                <a:ext uri="{FF2B5EF4-FFF2-40B4-BE49-F238E27FC236}">
                  <a16:creationId xmlns:a16="http://schemas.microsoft.com/office/drawing/2014/main" id="{A0EBAF5F-A7A5-01E5-C406-73BF2D6DD413}"/>
                </a:ext>
              </a:extLst>
            </p:cNvPr>
            <p:cNvSpPr/>
            <p:nvPr/>
          </p:nvSpPr>
          <p:spPr>
            <a:xfrm>
              <a:off x="4502100" y="4601032"/>
              <a:ext cx="2514" cy="685"/>
            </a:xfrm>
            <a:custGeom>
              <a:avLst/>
              <a:gdLst>
                <a:gd name="connsiteX0" fmla="*/ 0 w 2514"/>
                <a:gd name="connsiteY0" fmla="*/ 0 h 685"/>
                <a:gd name="connsiteX1" fmla="*/ 2515 w 2514"/>
                <a:gd name="connsiteY1" fmla="*/ 686 h 685"/>
                <a:gd name="connsiteX2" fmla="*/ 0 w 2514"/>
                <a:gd name="connsiteY2" fmla="*/ 0 h 685"/>
              </a:gdLst>
              <a:ahLst/>
              <a:cxnLst>
                <a:cxn ang="0">
                  <a:pos x="connsiteX0" y="connsiteY0"/>
                </a:cxn>
                <a:cxn ang="0">
                  <a:pos x="connsiteX1" y="connsiteY1"/>
                </a:cxn>
                <a:cxn ang="0">
                  <a:pos x="connsiteX2" y="connsiteY2"/>
                </a:cxn>
              </a:cxnLst>
              <a:rect l="l" t="t" r="r" b="b"/>
              <a:pathLst>
                <a:path w="2514" h="685">
                  <a:moveTo>
                    <a:pt x="0" y="0"/>
                  </a:moveTo>
                  <a:cubicBezTo>
                    <a:pt x="914" y="229"/>
                    <a:pt x="1600" y="457"/>
                    <a:pt x="2515" y="686"/>
                  </a:cubicBezTo>
                  <a:cubicBezTo>
                    <a:pt x="1600" y="229"/>
                    <a:pt x="686" y="0"/>
                    <a:pt x="0" y="0"/>
                  </a:cubicBezTo>
                  <a:close/>
                </a:path>
              </a:pathLst>
            </a:custGeom>
            <a:solidFill>
              <a:srgbClr val="FFFFFF"/>
            </a:solidFill>
            <a:ln w="2286" cap="flat">
              <a:noFill/>
              <a:prstDash val="solid"/>
              <a:miter/>
            </a:ln>
          </p:spPr>
          <p:txBody>
            <a:bodyPr rtlCol="0" anchor="ctr"/>
            <a:lstStyle/>
            <a:p>
              <a:endParaRPr lang="en-US"/>
            </a:p>
          </p:txBody>
        </p:sp>
        <p:sp>
          <p:nvSpPr>
            <p:cNvPr id="13" name="Freeform 612">
              <a:extLst>
                <a:ext uri="{FF2B5EF4-FFF2-40B4-BE49-F238E27FC236}">
                  <a16:creationId xmlns:a16="http://schemas.microsoft.com/office/drawing/2014/main" id="{0A2E3897-3D6F-6AF0-D40E-9A455E2CB598}"/>
                </a:ext>
              </a:extLst>
            </p:cNvPr>
            <p:cNvSpPr/>
            <p:nvPr/>
          </p:nvSpPr>
          <p:spPr>
            <a:xfrm>
              <a:off x="4496614" y="4599889"/>
              <a:ext cx="914" cy="228"/>
            </a:xfrm>
            <a:custGeom>
              <a:avLst/>
              <a:gdLst>
                <a:gd name="connsiteX0" fmla="*/ 0 w 914"/>
                <a:gd name="connsiteY0" fmla="*/ 0 h 228"/>
                <a:gd name="connsiteX1" fmla="*/ 914 w 914"/>
                <a:gd name="connsiteY1" fmla="*/ 229 h 228"/>
                <a:gd name="connsiteX2" fmla="*/ 0 w 914"/>
                <a:gd name="connsiteY2" fmla="*/ 0 h 228"/>
              </a:gdLst>
              <a:ahLst/>
              <a:cxnLst>
                <a:cxn ang="0">
                  <a:pos x="connsiteX0" y="connsiteY0"/>
                </a:cxn>
                <a:cxn ang="0">
                  <a:pos x="connsiteX1" y="connsiteY1"/>
                </a:cxn>
                <a:cxn ang="0">
                  <a:pos x="connsiteX2" y="connsiteY2"/>
                </a:cxn>
              </a:cxnLst>
              <a:rect l="l" t="t" r="r" b="b"/>
              <a:pathLst>
                <a:path w="914" h="228">
                  <a:moveTo>
                    <a:pt x="0" y="0"/>
                  </a:moveTo>
                  <a:cubicBezTo>
                    <a:pt x="229" y="0"/>
                    <a:pt x="686" y="229"/>
                    <a:pt x="914" y="229"/>
                  </a:cubicBezTo>
                  <a:cubicBezTo>
                    <a:pt x="686" y="0"/>
                    <a:pt x="229" y="0"/>
                    <a:pt x="0" y="0"/>
                  </a:cubicBezTo>
                  <a:close/>
                </a:path>
              </a:pathLst>
            </a:custGeom>
            <a:solidFill>
              <a:srgbClr val="FFFFFF"/>
            </a:solidFill>
            <a:ln w="2286" cap="flat">
              <a:noFill/>
              <a:prstDash val="solid"/>
              <a:miter/>
            </a:ln>
          </p:spPr>
          <p:txBody>
            <a:bodyPr rtlCol="0" anchor="ctr"/>
            <a:lstStyle/>
            <a:p>
              <a:endParaRPr lang="en-US"/>
            </a:p>
          </p:txBody>
        </p:sp>
        <p:sp>
          <p:nvSpPr>
            <p:cNvPr id="14" name="Freeform 613">
              <a:extLst>
                <a:ext uri="{FF2B5EF4-FFF2-40B4-BE49-F238E27FC236}">
                  <a16:creationId xmlns:a16="http://schemas.microsoft.com/office/drawing/2014/main" id="{5E3A1948-70AA-1DED-5E8F-0F0C68385DB8}"/>
                </a:ext>
              </a:extLst>
            </p:cNvPr>
            <p:cNvSpPr/>
            <p:nvPr/>
          </p:nvSpPr>
          <p:spPr>
            <a:xfrm>
              <a:off x="4499357" y="4600346"/>
              <a:ext cx="1143" cy="228"/>
            </a:xfrm>
            <a:custGeom>
              <a:avLst/>
              <a:gdLst>
                <a:gd name="connsiteX0" fmla="*/ 0 w 1143"/>
                <a:gd name="connsiteY0" fmla="*/ 0 h 228"/>
                <a:gd name="connsiteX1" fmla="*/ 1143 w 1143"/>
                <a:gd name="connsiteY1" fmla="*/ 229 h 228"/>
                <a:gd name="connsiteX2" fmla="*/ 0 w 1143"/>
                <a:gd name="connsiteY2" fmla="*/ 0 h 228"/>
              </a:gdLst>
              <a:ahLst/>
              <a:cxnLst>
                <a:cxn ang="0">
                  <a:pos x="connsiteX0" y="connsiteY0"/>
                </a:cxn>
                <a:cxn ang="0">
                  <a:pos x="connsiteX1" y="connsiteY1"/>
                </a:cxn>
                <a:cxn ang="0">
                  <a:pos x="connsiteX2" y="connsiteY2"/>
                </a:cxn>
              </a:cxnLst>
              <a:rect l="l" t="t" r="r" b="b"/>
              <a:pathLst>
                <a:path w="1143" h="228">
                  <a:moveTo>
                    <a:pt x="0" y="0"/>
                  </a:moveTo>
                  <a:cubicBezTo>
                    <a:pt x="457" y="0"/>
                    <a:pt x="686" y="229"/>
                    <a:pt x="1143" y="229"/>
                  </a:cubicBezTo>
                  <a:cubicBezTo>
                    <a:pt x="686" y="229"/>
                    <a:pt x="229" y="0"/>
                    <a:pt x="0" y="0"/>
                  </a:cubicBezTo>
                  <a:close/>
                </a:path>
              </a:pathLst>
            </a:custGeom>
            <a:solidFill>
              <a:srgbClr val="FFFFFF"/>
            </a:solidFill>
            <a:ln w="2286" cap="flat">
              <a:noFill/>
              <a:prstDash val="solid"/>
              <a:miter/>
            </a:ln>
          </p:spPr>
          <p:txBody>
            <a:bodyPr rtlCol="0" anchor="ctr"/>
            <a:lstStyle/>
            <a:p>
              <a:endParaRPr lang="en-US"/>
            </a:p>
          </p:txBody>
        </p:sp>
        <p:sp>
          <p:nvSpPr>
            <p:cNvPr id="15" name="Freeform 614">
              <a:extLst>
                <a:ext uri="{FF2B5EF4-FFF2-40B4-BE49-F238E27FC236}">
                  <a16:creationId xmlns:a16="http://schemas.microsoft.com/office/drawing/2014/main" id="{C5FFF232-A705-419F-5FF2-3E768AF9DAC7}"/>
                </a:ext>
              </a:extLst>
            </p:cNvPr>
            <p:cNvSpPr/>
            <p:nvPr/>
          </p:nvSpPr>
          <p:spPr>
            <a:xfrm>
              <a:off x="4519245" y="4606290"/>
              <a:ext cx="8229" cy="4343"/>
            </a:xfrm>
            <a:custGeom>
              <a:avLst/>
              <a:gdLst>
                <a:gd name="connsiteX0" fmla="*/ 0 w 8229"/>
                <a:gd name="connsiteY0" fmla="*/ 0 h 4343"/>
                <a:gd name="connsiteX1" fmla="*/ 8230 w 8229"/>
                <a:gd name="connsiteY1" fmla="*/ 4343 h 4343"/>
                <a:gd name="connsiteX2" fmla="*/ 0 w 8229"/>
                <a:gd name="connsiteY2" fmla="*/ 0 h 4343"/>
              </a:gdLst>
              <a:ahLst/>
              <a:cxnLst>
                <a:cxn ang="0">
                  <a:pos x="connsiteX0" y="connsiteY0"/>
                </a:cxn>
                <a:cxn ang="0">
                  <a:pos x="connsiteX1" y="connsiteY1"/>
                </a:cxn>
                <a:cxn ang="0">
                  <a:pos x="connsiteX2" y="connsiteY2"/>
                </a:cxn>
              </a:cxnLst>
              <a:rect l="l" t="t" r="r" b="b"/>
              <a:pathLst>
                <a:path w="8229" h="4343">
                  <a:moveTo>
                    <a:pt x="0" y="0"/>
                  </a:moveTo>
                  <a:cubicBezTo>
                    <a:pt x="2743" y="1143"/>
                    <a:pt x="5486" y="2743"/>
                    <a:pt x="8230" y="4343"/>
                  </a:cubicBezTo>
                  <a:cubicBezTo>
                    <a:pt x="5486" y="2743"/>
                    <a:pt x="2743" y="1372"/>
                    <a:pt x="0" y="0"/>
                  </a:cubicBezTo>
                  <a:close/>
                </a:path>
              </a:pathLst>
            </a:custGeom>
            <a:solidFill>
              <a:srgbClr val="FFFFFF"/>
            </a:solidFill>
            <a:ln w="2286" cap="flat">
              <a:noFill/>
              <a:prstDash val="solid"/>
              <a:miter/>
            </a:ln>
          </p:spPr>
          <p:txBody>
            <a:bodyPr rtlCol="0" anchor="ctr"/>
            <a:lstStyle/>
            <a:p>
              <a:endParaRPr lang="en-US"/>
            </a:p>
          </p:txBody>
        </p:sp>
        <p:sp>
          <p:nvSpPr>
            <p:cNvPr id="16" name="Freeform 615">
              <a:extLst>
                <a:ext uri="{FF2B5EF4-FFF2-40B4-BE49-F238E27FC236}">
                  <a16:creationId xmlns:a16="http://schemas.microsoft.com/office/drawing/2014/main" id="{0A625B12-6405-F163-5A88-D486893F77CD}"/>
                </a:ext>
              </a:extLst>
            </p:cNvPr>
            <p:cNvSpPr/>
            <p:nvPr/>
          </p:nvSpPr>
          <p:spPr>
            <a:xfrm>
              <a:off x="4489756" y="4633493"/>
              <a:ext cx="914" cy="1143"/>
            </a:xfrm>
            <a:custGeom>
              <a:avLst/>
              <a:gdLst>
                <a:gd name="connsiteX0" fmla="*/ 914 w 914"/>
                <a:gd name="connsiteY0" fmla="*/ 1143 h 1143"/>
                <a:gd name="connsiteX1" fmla="*/ 0 w 914"/>
                <a:gd name="connsiteY1" fmla="*/ 0 h 1143"/>
                <a:gd name="connsiteX2" fmla="*/ 914 w 914"/>
                <a:gd name="connsiteY2" fmla="*/ 1143 h 1143"/>
              </a:gdLst>
              <a:ahLst/>
              <a:cxnLst>
                <a:cxn ang="0">
                  <a:pos x="connsiteX0" y="connsiteY0"/>
                </a:cxn>
                <a:cxn ang="0">
                  <a:pos x="connsiteX1" y="connsiteY1"/>
                </a:cxn>
                <a:cxn ang="0">
                  <a:pos x="connsiteX2" y="connsiteY2"/>
                </a:cxn>
              </a:cxnLst>
              <a:rect l="l" t="t" r="r" b="b"/>
              <a:pathLst>
                <a:path w="914" h="1143">
                  <a:moveTo>
                    <a:pt x="914" y="1143"/>
                  </a:moveTo>
                  <a:cubicBezTo>
                    <a:pt x="686" y="686"/>
                    <a:pt x="229" y="457"/>
                    <a:pt x="0" y="0"/>
                  </a:cubicBezTo>
                  <a:cubicBezTo>
                    <a:pt x="229" y="457"/>
                    <a:pt x="686" y="686"/>
                    <a:pt x="914" y="1143"/>
                  </a:cubicBezTo>
                  <a:close/>
                </a:path>
              </a:pathLst>
            </a:custGeom>
            <a:solidFill>
              <a:srgbClr val="FFFFFF"/>
            </a:solidFill>
            <a:ln w="2286" cap="flat">
              <a:noFill/>
              <a:prstDash val="solid"/>
              <a:miter/>
            </a:ln>
          </p:spPr>
          <p:txBody>
            <a:bodyPr rtlCol="0" anchor="ctr"/>
            <a:lstStyle/>
            <a:p>
              <a:endParaRPr lang="en-US"/>
            </a:p>
          </p:txBody>
        </p:sp>
        <p:sp>
          <p:nvSpPr>
            <p:cNvPr id="17" name="Freeform 616">
              <a:extLst>
                <a:ext uri="{FF2B5EF4-FFF2-40B4-BE49-F238E27FC236}">
                  <a16:creationId xmlns:a16="http://schemas.microsoft.com/office/drawing/2014/main" id="{41A80917-867B-6DE8-D193-36B5654BB1CE}"/>
                </a:ext>
              </a:extLst>
            </p:cNvPr>
            <p:cNvSpPr/>
            <p:nvPr/>
          </p:nvSpPr>
          <p:spPr>
            <a:xfrm>
              <a:off x="4484269" y="4627549"/>
              <a:ext cx="685" cy="685"/>
            </a:xfrm>
            <a:custGeom>
              <a:avLst/>
              <a:gdLst>
                <a:gd name="connsiteX0" fmla="*/ 686 w 685"/>
                <a:gd name="connsiteY0" fmla="*/ 686 h 685"/>
                <a:gd name="connsiteX1" fmla="*/ 0 w 685"/>
                <a:gd name="connsiteY1" fmla="*/ 0 h 685"/>
                <a:gd name="connsiteX2" fmla="*/ 686 w 685"/>
                <a:gd name="connsiteY2" fmla="*/ 686 h 685"/>
              </a:gdLst>
              <a:ahLst/>
              <a:cxnLst>
                <a:cxn ang="0">
                  <a:pos x="connsiteX0" y="connsiteY0"/>
                </a:cxn>
                <a:cxn ang="0">
                  <a:pos x="connsiteX1" y="connsiteY1"/>
                </a:cxn>
                <a:cxn ang="0">
                  <a:pos x="connsiteX2" y="connsiteY2"/>
                </a:cxn>
              </a:cxnLst>
              <a:rect l="l" t="t" r="r" b="b"/>
              <a:pathLst>
                <a:path w="685" h="685">
                  <a:moveTo>
                    <a:pt x="686" y="686"/>
                  </a:moveTo>
                  <a:cubicBezTo>
                    <a:pt x="457" y="457"/>
                    <a:pt x="229" y="229"/>
                    <a:pt x="0" y="0"/>
                  </a:cubicBezTo>
                  <a:cubicBezTo>
                    <a:pt x="0" y="229"/>
                    <a:pt x="229" y="457"/>
                    <a:pt x="686" y="686"/>
                  </a:cubicBezTo>
                  <a:close/>
                </a:path>
              </a:pathLst>
            </a:custGeom>
            <a:solidFill>
              <a:srgbClr val="FFFFFF"/>
            </a:solidFill>
            <a:ln w="2286" cap="flat">
              <a:noFill/>
              <a:prstDash val="solid"/>
              <a:miter/>
            </a:ln>
          </p:spPr>
          <p:txBody>
            <a:bodyPr rtlCol="0" anchor="ctr"/>
            <a:lstStyle/>
            <a:p>
              <a:endParaRPr lang="en-US"/>
            </a:p>
          </p:txBody>
        </p:sp>
        <p:sp>
          <p:nvSpPr>
            <p:cNvPr id="18" name="Freeform 617">
              <a:extLst>
                <a:ext uri="{FF2B5EF4-FFF2-40B4-BE49-F238E27FC236}">
                  <a16:creationId xmlns:a16="http://schemas.microsoft.com/office/drawing/2014/main" id="{BD0F5AE6-8AE9-9541-44BE-BD415F4FE038}"/>
                </a:ext>
              </a:extLst>
            </p:cNvPr>
            <p:cNvSpPr/>
            <p:nvPr/>
          </p:nvSpPr>
          <p:spPr>
            <a:xfrm>
              <a:off x="4478326" y="4621606"/>
              <a:ext cx="1600" cy="1600"/>
            </a:xfrm>
            <a:custGeom>
              <a:avLst/>
              <a:gdLst>
                <a:gd name="connsiteX0" fmla="*/ 1600 w 1600"/>
                <a:gd name="connsiteY0" fmla="*/ 1600 h 1600"/>
                <a:gd name="connsiteX1" fmla="*/ 0 w 1600"/>
                <a:gd name="connsiteY1" fmla="*/ 0 h 1600"/>
                <a:gd name="connsiteX2" fmla="*/ 1600 w 1600"/>
                <a:gd name="connsiteY2" fmla="*/ 1600 h 1600"/>
              </a:gdLst>
              <a:ahLst/>
              <a:cxnLst>
                <a:cxn ang="0">
                  <a:pos x="connsiteX0" y="connsiteY0"/>
                </a:cxn>
                <a:cxn ang="0">
                  <a:pos x="connsiteX1" y="connsiteY1"/>
                </a:cxn>
                <a:cxn ang="0">
                  <a:pos x="connsiteX2" y="connsiteY2"/>
                </a:cxn>
              </a:cxnLst>
              <a:rect l="l" t="t" r="r" b="b"/>
              <a:pathLst>
                <a:path w="1600" h="1600">
                  <a:moveTo>
                    <a:pt x="1600" y="1600"/>
                  </a:moveTo>
                  <a:cubicBezTo>
                    <a:pt x="1143" y="1143"/>
                    <a:pt x="686" y="457"/>
                    <a:pt x="0" y="0"/>
                  </a:cubicBezTo>
                  <a:cubicBezTo>
                    <a:pt x="686" y="457"/>
                    <a:pt x="1143" y="1143"/>
                    <a:pt x="1600" y="1600"/>
                  </a:cubicBezTo>
                  <a:close/>
                </a:path>
              </a:pathLst>
            </a:custGeom>
            <a:solidFill>
              <a:srgbClr val="FFFFFF"/>
            </a:solidFill>
            <a:ln w="2286" cap="flat">
              <a:noFill/>
              <a:prstDash val="solid"/>
              <a:miter/>
            </a:ln>
          </p:spPr>
          <p:txBody>
            <a:bodyPr rtlCol="0" anchor="ctr"/>
            <a:lstStyle/>
            <a:p>
              <a:endParaRPr lang="en-US"/>
            </a:p>
          </p:txBody>
        </p:sp>
        <p:sp>
          <p:nvSpPr>
            <p:cNvPr id="19" name="Freeform 618">
              <a:extLst>
                <a:ext uri="{FF2B5EF4-FFF2-40B4-BE49-F238E27FC236}">
                  <a16:creationId xmlns:a16="http://schemas.microsoft.com/office/drawing/2014/main" id="{46F9A22A-70CF-765B-0592-5090FF382981}"/>
                </a:ext>
              </a:extLst>
            </p:cNvPr>
            <p:cNvSpPr/>
            <p:nvPr/>
          </p:nvSpPr>
          <p:spPr>
            <a:xfrm>
              <a:off x="4500043" y="4644923"/>
              <a:ext cx="457" cy="457"/>
            </a:xfrm>
            <a:custGeom>
              <a:avLst/>
              <a:gdLst>
                <a:gd name="connsiteX0" fmla="*/ 457 w 457"/>
                <a:gd name="connsiteY0" fmla="*/ 457 h 457"/>
                <a:gd name="connsiteX1" fmla="*/ 0 w 457"/>
                <a:gd name="connsiteY1" fmla="*/ 0 h 457"/>
                <a:gd name="connsiteX2" fmla="*/ 457 w 457"/>
                <a:gd name="connsiteY2" fmla="*/ 457 h 457"/>
              </a:gdLst>
              <a:ahLst/>
              <a:cxnLst>
                <a:cxn ang="0">
                  <a:pos x="connsiteX0" y="connsiteY0"/>
                </a:cxn>
                <a:cxn ang="0">
                  <a:pos x="connsiteX1" y="connsiteY1"/>
                </a:cxn>
                <a:cxn ang="0">
                  <a:pos x="connsiteX2" y="connsiteY2"/>
                </a:cxn>
              </a:cxnLst>
              <a:rect l="l" t="t" r="r" b="b"/>
              <a:pathLst>
                <a:path w="457" h="457">
                  <a:moveTo>
                    <a:pt x="457" y="457"/>
                  </a:moveTo>
                  <a:cubicBezTo>
                    <a:pt x="229" y="229"/>
                    <a:pt x="229" y="0"/>
                    <a:pt x="0" y="0"/>
                  </a:cubicBezTo>
                  <a:cubicBezTo>
                    <a:pt x="0" y="0"/>
                    <a:pt x="229" y="229"/>
                    <a:pt x="457" y="457"/>
                  </a:cubicBezTo>
                  <a:close/>
                </a:path>
              </a:pathLst>
            </a:custGeom>
            <a:solidFill>
              <a:srgbClr val="FFFFFF"/>
            </a:solidFill>
            <a:ln w="2286" cap="flat">
              <a:noFill/>
              <a:prstDash val="solid"/>
              <a:miter/>
            </a:ln>
          </p:spPr>
          <p:txBody>
            <a:bodyPr rtlCol="0" anchor="ctr"/>
            <a:lstStyle/>
            <a:p>
              <a:endParaRPr lang="en-US"/>
            </a:p>
          </p:txBody>
        </p:sp>
        <p:sp>
          <p:nvSpPr>
            <p:cNvPr id="20" name="Freeform 619">
              <a:extLst>
                <a:ext uri="{FF2B5EF4-FFF2-40B4-BE49-F238E27FC236}">
                  <a16:creationId xmlns:a16="http://schemas.microsoft.com/office/drawing/2014/main" id="{374CD7D6-B2FE-5B6A-8017-9919B8690711}"/>
                </a:ext>
              </a:extLst>
            </p:cNvPr>
            <p:cNvSpPr/>
            <p:nvPr/>
          </p:nvSpPr>
          <p:spPr>
            <a:xfrm>
              <a:off x="4494556" y="4638751"/>
              <a:ext cx="1143" cy="1371"/>
            </a:xfrm>
            <a:custGeom>
              <a:avLst/>
              <a:gdLst>
                <a:gd name="connsiteX0" fmla="*/ 1143 w 1143"/>
                <a:gd name="connsiteY0" fmla="*/ 1372 h 1371"/>
                <a:gd name="connsiteX1" fmla="*/ 0 w 1143"/>
                <a:gd name="connsiteY1" fmla="*/ 0 h 1371"/>
                <a:gd name="connsiteX2" fmla="*/ 1143 w 1143"/>
                <a:gd name="connsiteY2" fmla="*/ 1372 h 1371"/>
              </a:gdLst>
              <a:ahLst/>
              <a:cxnLst>
                <a:cxn ang="0">
                  <a:pos x="connsiteX0" y="connsiteY0"/>
                </a:cxn>
                <a:cxn ang="0">
                  <a:pos x="connsiteX1" y="connsiteY1"/>
                </a:cxn>
                <a:cxn ang="0">
                  <a:pos x="connsiteX2" y="connsiteY2"/>
                </a:cxn>
              </a:cxnLst>
              <a:rect l="l" t="t" r="r" b="b"/>
              <a:pathLst>
                <a:path w="1143" h="1371">
                  <a:moveTo>
                    <a:pt x="1143" y="1372"/>
                  </a:moveTo>
                  <a:cubicBezTo>
                    <a:pt x="686" y="914"/>
                    <a:pt x="457" y="457"/>
                    <a:pt x="0" y="0"/>
                  </a:cubicBezTo>
                  <a:cubicBezTo>
                    <a:pt x="457" y="457"/>
                    <a:pt x="914" y="914"/>
                    <a:pt x="1143" y="1372"/>
                  </a:cubicBezTo>
                  <a:close/>
                </a:path>
              </a:pathLst>
            </a:custGeom>
            <a:solidFill>
              <a:srgbClr val="FFFFFF"/>
            </a:solidFill>
            <a:ln w="2286" cap="flat">
              <a:noFill/>
              <a:prstDash val="solid"/>
              <a:miter/>
            </a:ln>
          </p:spPr>
          <p:txBody>
            <a:bodyPr rtlCol="0" anchor="ctr"/>
            <a:lstStyle/>
            <a:p>
              <a:endParaRPr lang="en-US"/>
            </a:p>
          </p:txBody>
        </p:sp>
        <p:sp>
          <p:nvSpPr>
            <p:cNvPr id="21" name="Freeform 620">
              <a:extLst>
                <a:ext uri="{FF2B5EF4-FFF2-40B4-BE49-F238E27FC236}">
                  <a16:creationId xmlns:a16="http://schemas.microsoft.com/office/drawing/2014/main" id="{836BDAA0-A78F-24B8-6945-3B8A14ADBF02}"/>
                </a:ext>
              </a:extLst>
            </p:cNvPr>
            <p:cNvSpPr/>
            <p:nvPr/>
          </p:nvSpPr>
          <p:spPr>
            <a:xfrm>
              <a:off x="4203320" y="4423867"/>
              <a:ext cx="3657" cy="685"/>
            </a:xfrm>
            <a:custGeom>
              <a:avLst/>
              <a:gdLst>
                <a:gd name="connsiteX0" fmla="*/ 0 w 3657"/>
                <a:gd name="connsiteY0" fmla="*/ 686 h 685"/>
                <a:gd name="connsiteX1" fmla="*/ 3658 w 3657"/>
                <a:gd name="connsiteY1" fmla="*/ 0 h 685"/>
                <a:gd name="connsiteX2" fmla="*/ 0 w 3657"/>
                <a:gd name="connsiteY2" fmla="*/ 686 h 685"/>
              </a:gdLst>
              <a:ahLst/>
              <a:cxnLst>
                <a:cxn ang="0">
                  <a:pos x="connsiteX0" y="connsiteY0"/>
                </a:cxn>
                <a:cxn ang="0">
                  <a:pos x="connsiteX1" y="connsiteY1"/>
                </a:cxn>
                <a:cxn ang="0">
                  <a:pos x="connsiteX2" y="connsiteY2"/>
                </a:cxn>
              </a:cxnLst>
              <a:rect l="l" t="t" r="r" b="b"/>
              <a:pathLst>
                <a:path w="3657" h="685">
                  <a:moveTo>
                    <a:pt x="0" y="686"/>
                  </a:moveTo>
                  <a:cubicBezTo>
                    <a:pt x="1143" y="457"/>
                    <a:pt x="2515" y="229"/>
                    <a:pt x="3658" y="0"/>
                  </a:cubicBezTo>
                  <a:cubicBezTo>
                    <a:pt x="2515" y="229"/>
                    <a:pt x="1372" y="457"/>
                    <a:pt x="0" y="686"/>
                  </a:cubicBezTo>
                  <a:close/>
                </a:path>
              </a:pathLst>
            </a:custGeom>
            <a:solidFill>
              <a:srgbClr val="FFFFFF"/>
            </a:solidFill>
            <a:ln w="2286" cap="flat">
              <a:noFill/>
              <a:prstDash val="solid"/>
              <a:miter/>
            </a:ln>
          </p:spPr>
          <p:txBody>
            <a:bodyPr rtlCol="0" anchor="ctr"/>
            <a:lstStyle/>
            <a:p>
              <a:endParaRPr lang="en-US"/>
            </a:p>
          </p:txBody>
        </p:sp>
        <p:sp>
          <p:nvSpPr>
            <p:cNvPr id="22" name="Freeform 621">
              <a:extLst>
                <a:ext uri="{FF2B5EF4-FFF2-40B4-BE49-F238E27FC236}">
                  <a16:creationId xmlns:a16="http://schemas.microsoft.com/office/drawing/2014/main" id="{21364C4E-642D-9EE2-DF52-AD7DF52E273A}"/>
                </a:ext>
              </a:extLst>
            </p:cNvPr>
            <p:cNvSpPr/>
            <p:nvPr/>
          </p:nvSpPr>
          <p:spPr>
            <a:xfrm>
              <a:off x="4194633" y="4468215"/>
              <a:ext cx="914" cy="228"/>
            </a:xfrm>
            <a:custGeom>
              <a:avLst/>
              <a:gdLst>
                <a:gd name="connsiteX0" fmla="*/ 914 w 914"/>
                <a:gd name="connsiteY0" fmla="*/ 0 h 228"/>
                <a:gd name="connsiteX1" fmla="*/ 0 w 914"/>
                <a:gd name="connsiteY1" fmla="*/ 229 h 228"/>
                <a:gd name="connsiteX2" fmla="*/ 914 w 914"/>
                <a:gd name="connsiteY2" fmla="*/ 0 h 228"/>
              </a:gdLst>
              <a:ahLst/>
              <a:cxnLst>
                <a:cxn ang="0">
                  <a:pos x="connsiteX0" y="connsiteY0"/>
                </a:cxn>
                <a:cxn ang="0">
                  <a:pos x="connsiteX1" y="connsiteY1"/>
                </a:cxn>
                <a:cxn ang="0">
                  <a:pos x="connsiteX2" y="connsiteY2"/>
                </a:cxn>
              </a:cxnLst>
              <a:rect l="l" t="t" r="r" b="b"/>
              <a:pathLst>
                <a:path w="914" h="228">
                  <a:moveTo>
                    <a:pt x="914" y="0"/>
                  </a:moveTo>
                  <a:cubicBezTo>
                    <a:pt x="686" y="0"/>
                    <a:pt x="229" y="0"/>
                    <a:pt x="0" y="229"/>
                  </a:cubicBezTo>
                  <a:cubicBezTo>
                    <a:pt x="229" y="229"/>
                    <a:pt x="457" y="229"/>
                    <a:pt x="914" y="0"/>
                  </a:cubicBezTo>
                  <a:close/>
                </a:path>
              </a:pathLst>
            </a:custGeom>
            <a:solidFill>
              <a:srgbClr val="FFFFFF"/>
            </a:solidFill>
            <a:ln w="2286" cap="flat">
              <a:noFill/>
              <a:prstDash val="solid"/>
              <a:miter/>
            </a:ln>
          </p:spPr>
          <p:txBody>
            <a:bodyPr rtlCol="0" anchor="ctr"/>
            <a:lstStyle/>
            <a:p>
              <a:endParaRPr lang="en-US"/>
            </a:p>
          </p:txBody>
        </p:sp>
        <p:sp>
          <p:nvSpPr>
            <p:cNvPr id="23" name="Freeform 622">
              <a:extLst>
                <a:ext uri="{FF2B5EF4-FFF2-40B4-BE49-F238E27FC236}">
                  <a16:creationId xmlns:a16="http://schemas.microsoft.com/office/drawing/2014/main" id="{04845BCF-48A1-3933-43F5-0E8FEED31B6E}"/>
                </a:ext>
              </a:extLst>
            </p:cNvPr>
            <p:cNvSpPr/>
            <p:nvPr/>
          </p:nvSpPr>
          <p:spPr>
            <a:xfrm>
              <a:off x="4200120" y="4467529"/>
              <a:ext cx="1143" cy="228"/>
            </a:xfrm>
            <a:custGeom>
              <a:avLst/>
              <a:gdLst>
                <a:gd name="connsiteX0" fmla="*/ 1143 w 1143"/>
                <a:gd name="connsiteY0" fmla="*/ 0 h 228"/>
                <a:gd name="connsiteX1" fmla="*/ 0 w 1143"/>
                <a:gd name="connsiteY1" fmla="*/ 229 h 228"/>
                <a:gd name="connsiteX2" fmla="*/ 1143 w 1143"/>
                <a:gd name="connsiteY2" fmla="*/ 0 h 228"/>
              </a:gdLst>
              <a:ahLst/>
              <a:cxnLst>
                <a:cxn ang="0">
                  <a:pos x="connsiteX0" y="connsiteY0"/>
                </a:cxn>
                <a:cxn ang="0">
                  <a:pos x="connsiteX1" y="connsiteY1"/>
                </a:cxn>
                <a:cxn ang="0">
                  <a:pos x="connsiteX2" y="connsiteY2"/>
                </a:cxn>
              </a:cxnLst>
              <a:rect l="l" t="t" r="r" b="b"/>
              <a:pathLst>
                <a:path w="1143" h="228">
                  <a:moveTo>
                    <a:pt x="1143" y="0"/>
                  </a:moveTo>
                  <a:cubicBezTo>
                    <a:pt x="686" y="0"/>
                    <a:pt x="229" y="0"/>
                    <a:pt x="0" y="229"/>
                  </a:cubicBezTo>
                  <a:cubicBezTo>
                    <a:pt x="229" y="0"/>
                    <a:pt x="686" y="0"/>
                    <a:pt x="1143" y="0"/>
                  </a:cubicBezTo>
                  <a:close/>
                </a:path>
              </a:pathLst>
            </a:custGeom>
            <a:solidFill>
              <a:srgbClr val="FFFFFF"/>
            </a:solidFill>
            <a:ln w="2286" cap="flat">
              <a:noFill/>
              <a:prstDash val="solid"/>
              <a:miter/>
            </a:ln>
          </p:spPr>
          <p:txBody>
            <a:bodyPr rtlCol="0" anchor="ctr"/>
            <a:lstStyle/>
            <a:p>
              <a:endParaRPr lang="en-US"/>
            </a:p>
          </p:txBody>
        </p:sp>
        <p:sp>
          <p:nvSpPr>
            <p:cNvPr id="24" name="Freeform 623">
              <a:extLst>
                <a:ext uri="{FF2B5EF4-FFF2-40B4-BE49-F238E27FC236}">
                  <a16:creationId xmlns:a16="http://schemas.microsoft.com/office/drawing/2014/main" id="{C07F2D8D-1224-8F69-2BAE-B7CC18201D8A}"/>
                </a:ext>
              </a:extLst>
            </p:cNvPr>
            <p:cNvSpPr/>
            <p:nvPr/>
          </p:nvSpPr>
          <p:spPr>
            <a:xfrm>
              <a:off x="4205835" y="4466844"/>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25" name="Freeform 624">
              <a:extLst>
                <a:ext uri="{FF2B5EF4-FFF2-40B4-BE49-F238E27FC236}">
                  <a16:creationId xmlns:a16="http://schemas.microsoft.com/office/drawing/2014/main" id="{97FB67C1-C8A1-C268-FEB1-E025E5FB884B}"/>
                </a:ext>
              </a:extLst>
            </p:cNvPr>
            <p:cNvSpPr/>
            <p:nvPr/>
          </p:nvSpPr>
          <p:spPr>
            <a:xfrm>
              <a:off x="4188690" y="4469358"/>
              <a:ext cx="457" cy="2286"/>
            </a:xfrm>
            <a:custGeom>
              <a:avLst/>
              <a:gdLst>
                <a:gd name="connsiteX0" fmla="*/ 457 w 457"/>
                <a:gd name="connsiteY0" fmla="*/ 0 h 2286"/>
                <a:gd name="connsiteX1" fmla="*/ 0 w 457"/>
                <a:gd name="connsiteY1" fmla="*/ 0 h 2286"/>
                <a:gd name="connsiteX2" fmla="*/ 457 w 457"/>
                <a:gd name="connsiteY2" fmla="*/ 0 h 2286"/>
              </a:gdLst>
              <a:ahLst/>
              <a:cxnLst>
                <a:cxn ang="0">
                  <a:pos x="connsiteX0" y="connsiteY0"/>
                </a:cxn>
                <a:cxn ang="0">
                  <a:pos x="connsiteX1" y="connsiteY1"/>
                </a:cxn>
                <a:cxn ang="0">
                  <a:pos x="connsiteX2" y="connsiteY2"/>
                </a:cxn>
              </a:cxnLst>
              <a:rect l="l" t="t" r="r" b="b"/>
              <a:pathLst>
                <a:path w="457" h="2286">
                  <a:moveTo>
                    <a:pt x="457" y="0"/>
                  </a:moveTo>
                  <a:cubicBezTo>
                    <a:pt x="229" y="0"/>
                    <a:pt x="0" y="0"/>
                    <a:pt x="0" y="0"/>
                  </a:cubicBezTo>
                  <a:cubicBezTo>
                    <a:pt x="0" y="0"/>
                    <a:pt x="229" y="0"/>
                    <a:pt x="457" y="0"/>
                  </a:cubicBezTo>
                  <a:close/>
                </a:path>
              </a:pathLst>
            </a:custGeom>
            <a:solidFill>
              <a:srgbClr val="FFFFFF"/>
            </a:solidFill>
            <a:ln w="2286" cap="flat">
              <a:noFill/>
              <a:prstDash val="solid"/>
              <a:miter/>
            </a:ln>
          </p:spPr>
          <p:txBody>
            <a:bodyPr rtlCol="0" anchor="ctr"/>
            <a:lstStyle/>
            <a:p>
              <a:endParaRPr lang="en-US"/>
            </a:p>
          </p:txBody>
        </p:sp>
        <p:sp>
          <p:nvSpPr>
            <p:cNvPr id="26" name="Freeform 625">
              <a:extLst>
                <a:ext uri="{FF2B5EF4-FFF2-40B4-BE49-F238E27FC236}">
                  <a16:creationId xmlns:a16="http://schemas.microsoft.com/office/drawing/2014/main" id="{A07BD68B-BA76-BED1-15CD-86771CD9E74C}"/>
                </a:ext>
              </a:extLst>
            </p:cNvPr>
            <p:cNvSpPr/>
            <p:nvPr/>
          </p:nvSpPr>
          <p:spPr>
            <a:xfrm>
              <a:off x="4184803" y="4428210"/>
              <a:ext cx="2743" cy="685"/>
            </a:xfrm>
            <a:custGeom>
              <a:avLst/>
              <a:gdLst>
                <a:gd name="connsiteX0" fmla="*/ 0 w 2743"/>
                <a:gd name="connsiteY0" fmla="*/ 686 h 685"/>
                <a:gd name="connsiteX1" fmla="*/ 2743 w 2743"/>
                <a:gd name="connsiteY1" fmla="*/ 0 h 685"/>
                <a:gd name="connsiteX2" fmla="*/ 0 w 2743"/>
                <a:gd name="connsiteY2" fmla="*/ 686 h 685"/>
              </a:gdLst>
              <a:ahLst/>
              <a:cxnLst>
                <a:cxn ang="0">
                  <a:pos x="connsiteX0" y="connsiteY0"/>
                </a:cxn>
                <a:cxn ang="0">
                  <a:pos x="connsiteX1" y="connsiteY1"/>
                </a:cxn>
                <a:cxn ang="0">
                  <a:pos x="connsiteX2" y="connsiteY2"/>
                </a:cxn>
              </a:cxnLst>
              <a:rect l="l" t="t" r="r" b="b"/>
              <a:pathLst>
                <a:path w="2743" h="685">
                  <a:moveTo>
                    <a:pt x="0" y="686"/>
                  </a:moveTo>
                  <a:cubicBezTo>
                    <a:pt x="914" y="457"/>
                    <a:pt x="1829" y="229"/>
                    <a:pt x="2743" y="0"/>
                  </a:cubicBezTo>
                  <a:cubicBezTo>
                    <a:pt x="1829" y="229"/>
                    <a:pt x="914" y="457"/>
                    <a:pt x="0" y="686"/>
                  </a:cubicBezTo>
                  <a:close/>
                </a:path>
              </a:pathLst>
            </a:custGeom>
            <a:solidFill>
              <a:srgbClr val="FFFFFF"/>
            </a:solidFill>
            <a:ln w="2286" cap="flat">
              <a:noFill/>
              <a:prstDash val="solid"/>
              <a:miter/>
            </a:ln>
          </p:spPr>
          <p:txBody>
            <a:bodyPr rtlCol="0" anchor="ctr"/>
            <a:lstStyle/>
            <a:p>
              <a:endParaRPr lang="en-US"/>
            </a:p>
          </p:txBody>
        </p:sp>
        <p:sp>
          <p:nvSpPr>
            <p:cNvPr id="27" name="Freeform 626">
              <a:extLst>
                <a:ext uri="{FF2B5EF4-FFF2-40B4-BE49-F238E27FC236}">
                  <a16:creationId xmlns:a16="http://schemas.microsoft.com/office/drawing/2014/main" id="{0048C232-E191-38DC-7069-D6200D94D17B}"/>
                </a:ext>
              </a:extLst>
            </p:cNvPr>
            <p:cNvSpPr/>
            <p:nvPr/>
          </p:nvSpPr>
          <p:spPr>
            <a:xfrm>
              <a:off x="4178631" y="4429810"/>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600" y="229"/>
                    <a:pt x="2286" y="0"/>
                  </a:cubicBezTo>
                  <a:cubicBezTo>
                    <a:pt x="1372"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28" name="Freeform 627">
              <a:extLst>
                <a:ext uri="{FF2B5EF4-FFF2-40B4-BE49-F238E27FC236}">
                  <a16:creationId xmlns:a16="http://schemas.microsoft.com/office/drawing/2014/main" id="{6B1F4626-C10F-CE6F-7BCB-9B6BAF814762}"/>
                </a:ext>
              </a:extLst>
            </p:cNvPr>
            <p:cNvSpPr/>
            <p:nvPr/>
          </p:nvSpPr>
          <p:spPr>
            <a:xfrm>
              <a:off x="4177031" y="4471187"/>
              <a:ext cx="1600" cy="228"/>
            </a:xfrm>
            <a:custGeom>
              <a:avLst/>
              <a:gdLst>
                <a:gd name="connsiteX0" fmla="*/ 1600 w 1600"/>
                <a:gd name="connsiteY0" fmla="*/ 0 h 228"/>
                <a:gd name="connsiteX1" fmla="*/ 0 w 1600"/>
                <a:gd name="connsiteY1" fmla="*/ 229 h 228"/>
                <a:gd name="connsiteX2" fmla="*/ 1600 w 1600"/>
                <a:gd name="connsiteY2" fmla="*/ 0 h 228"/>
              </a:gdLst>
              <a:ahLst/>
              <a:cxnLst>
                <a:cxn ang="0">
                  <a:pos x="connsiteX0" y="connsiteY0"/>
                </a:cxn>
                <a:cxn ang="0">
                  <a:pos x="connsiteX1" y="connsiteY1"/>
                </a:cxn>
                <a:cxn ang="0">
                  <a:pos x="connsiteX2" y="connsiteY2"/>
                </a:cxn>
              </a:cxnLst>
              <a:rect l="l" t="t" r="r" b="b"/>
              <a:pathLst>
                <a:path w="1600" h="228">
                  <a:moveTo>
                    <a:pt x="1600" y="0"/>
                  </a:moveTo>
                  <a:cubicBezTo>
                    <a:pt x="1143" y="0"/>
                    <a:pt x="686" y="229"/>
                    <a:pt x="0" y="229"/>
                  </a:cubicBezTo>
                  <a:cubicBezTo>
                    <a:pt x="686" y="229"/>
                    <a:pt x="1143" y="229"/>
                    <a:pt x="1600" y="0"/>
                  </a:cubicBezTo>
                  <a:close/>
                </a:path>
              </a:pathLst>
            </a:custGeom>
            <a:solidFill>
              <a:srgbClr val="FFFFFF"/>
            </a:solidFill>
            <a:ln w="2286" cap="flat">
              <a:noFill/>
              <a:prstDash val="solid"/>
              <a:miter/>
            </a:ln>
          </p:spPr>
          <p:txBody>
            <a:bodyPr rtlCol="0" anchor="ctr"/>
            <a:lstStyle/>
            <a:p>
              <a:endParaRPr lang="en-US"/>
            </a:p>
          </p:txBody>
        </p:sp>
        <p:sp>
          <p:nvSpPr>
            <p:cNvPr id="29" name="Freeform 628">
              <a:extLst>
                <a:ext uri="{FF2B5EF4-FFF2-40B4-BE49-F238E27FC236}">
                  <a16:creationId xmlns:a16="http://schemas.microsoft.com/office/drawing/2014/main" id="{3A3E7972-16B9-95DD-B504-7C86BF323978}"/>
                </a:ext>
              </a:extLst>
            </p:cNvPr>
            <p:cNvSpPr/>
            <p:nvPr/>
          </p:nvSpPr>
          <p:spPr>
            <a:xfrm>
              <a:off x="4258413" y="4466672"/>
              <a:ext cx="685" cy="171"/>
            </a:xfrm>
            <a:custGeom>
              <a:avLst/>
              <a:gdLst>
                <a:gd name="connsiteX0" fmla="*/ 686 w 685"/>
                <a:gd name="connsiteY0" fmla="*/ 171 h 171"/>
                <a:gd name="connsiteX1" fmla="*/ 0 w 685"/>
                <a:gd name="connsiteY1" fmla="*/ 171 h 171"/>
                <a:gd name="connsiteX2" fmla="*/ 686 w 685"/>
                <a:gd name="connsiteY2" fmla="*/ 171 h 171"/>
              </a:gdLst>
              <a:ahLst/>
              <a:cxnLst>
                <a:cxn ang="0">
                  <a:pos x="connsiteX0" y="connsiteY0"/>
                </a:cxn>
                <a:cxn ang="0">
                  <a:pos x="connsiteX1" y="connsiteY1"/>
                </a:cxn>
                <a:cxn ang="0">
                  <a:pos x="connsiteX2" y="connsiteY2"/>
                </a:cxn>
              </a:cxnLst>
              <a:rect l="l" t="t" r="r" b="b"/>
              <a:pathLst>
                <a:path w="685" h="171">
                  <a:moveTo>
                    <a:pt x="686" y="171"/>
                  </a:moveTo>
                  <a:cubicBezTo>
                    <a:pt x="457" y="171"/>
                    <a:pt x="229" y="171"/>
                    <a:pt x="0" y="171"/>
                  </a:cubicBezTo>
                  <a:cubicBezTo>
                    <a:pt x="229" y="-57"/>
                    <a:pt x="457" y="-57"/>
                    <a:pt x="686" y="171"/>
                  </a:cubicBezTo>
                  <a:close/>
                </a:path>
              </a:pathLst>
            </a:custGeom>
            <a:solidFill>
              <a:srgbClr val="FFFFFF"/>
            </a:solidFill>
            <a:ln w="2286" cap="flat">
              <a:noFill/>
              <a:prstDash val="solid"/>
              <a:miter/>
            </a:ln>
          </p:spPr>
          <p:txBody>
            <a:bodyPr rtlCol="0" anchor="ctr"/>
            <a:lstStyle/>
            <a:p>
              <a:endParaRPr lang="en-US"/>
            </a:p>
          </p:txBody>
        </p:sp>
        <p:sp>
          <p:nvSpPr>
            <p:cNvPr id="30" name="Freeform 629">
              <a:extLst>
                <a:ext uri="{FF2B5EF4-FFF2-40B4-BE49-F238E27FC236}">
                  <a16:creationId xmlns:a16="http://schemas.microsoft.com/office/drawing/2014/main" id="{4D5DF190-07E8-3BB9-F03B-E54E5DA243D3}"/>
                </a:ext>
              </a:extLst>
            </p:cNvPr>
            <p:cNvSpPr/>
            <p:nvPr/>
          </p:nvSpPr>
          <p:spPr>
            <a:xfrm>
              <a:off x="4252926" y="4466158"/>
              <a:ext cx="2286" cy="2286"/>
            </a:xfrm>
            <a:custGeom>
              <a:avLst/>
              <a:gdLst>
                <a:gd name="connsiteX0" fmla="*/ 0 w 2286"/>
                <a:gd name="connsiteY0" fmla="*/ 0 h 2286"/>
                <a:gd name="connsiteX1" fmla="*/ 0 w 2286"/>
                <a:gd name="connsiteY1" fmla="*/ 0 h 2286"/>
                <a:gd name="connsiteX2" fmla="*/ 0 w 2286"/>
                <a:gd name="connsiteY2" fmla="*/ 0 h 2286"/>
              </a:gdLst>
              <a:ahLst/>
              <a:cxnLst>
                <a:cxn ang="0">
                  <a:pos x="connsiteX0" y="connsiteY0"/>
                </a:cxn>
                <a:cxn ang="0">
                  <a:pos x="connsiteX1" y="connsiteY1"/>
                </a:cxn>
                <a:cxn ang="0">
                  <a:pos x="connsiteX2" y="connsiteY2"/>
                </a:cxn>
              </a:cxnLst>
              <a:rect l="l" t="t" r="r" b="b"/>
              <a:pathLst>
                <a:path w="2286" h="2286">
                  <a:moveTo>
                    <a:pt x="0" y="0"/>
                  </a:moveTo>
                  <a:cubicBezTo>
                    <a:pt x="0" y="0"/>
                    <a:pt x="0" y="0"/>
                    <a:pt x="0" y="0"/>
                  </a:cubicBezTo>
                  <a:cubicBezTo>
                    <a:pt x="0" y="0"/>
                    <a:pt x="0" y="0"/>
                    <a:pt x="0" y="0"/>
                  </a:cubicBezTo>
                  <a:close/>
                </a:path>
              </a:pathLst>
            </a:custGeom>
            <a:solidFill>
              <a:srgbClr val="FFFFFF"/>
            </a:solidFill>
            <a:ln w="2286" cap="flat">
              <a:noFill/>
              <a:prstDash val="solid"/>
              <a:miter/>
            </a:ln>
          </p:spPr>
          <p:txBody>
            <a:bodyPr rtlCol="0" anchor="ctr"/>
            <a:lstStyle/>
            <a:p>
              <a:endParaRPr lang="en-US"/>
            </a:p>
          </p:txBody>
        </p:sp>
        <p:sp>
          <p:nvSpPr>
            <p:cNvPr id="31" name="Freeform 630">
              <a:extLst>
                <a:ext uri="{FF2B5EF4-FFF2-40B4-BE49-F238E27FC236}">
                  <a16:creationId xmlns:a16="http://schemas.microsoft.com/office/drawing/2014/main" id="{FAF86E6E-D2D6-4331-66B2-EFBB7E8D0F91}"/>
                </a:ext>
              </a:extLst>
            </p:cNvPr>
            <p:cNvSpPr/>
            <p:nvPr/>
          </p:nvSpPr>
          <p:spPr>
            <a:xfrm>
              <a:off x="4240810" y="4465243"/>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229" y="0"/>
                    <a:pt x="457" y="0"/>
                    <a:pt x="686" y="0"/>
                  </a:cubicBezTo>
                  <a:close/>
                </a:path>
              </a:pathLst>
            </a:custGeom>
            <a:solidFill>
              <a:srgbClr val="FFFFFF"/>
            </a:solidFill>
            <a:ln w="2286" cap="flat">
              <a:noFill/>
              <a:prstDash val="solid"/>
              <a:miter/>
            </a:ln>
          </p:spPr>
          <p:txBody>
            <a:bodyPr rtlCol="0" anchor="ctr"/>
            <a:lstStyle/>
            <a:p>
              <a:endParaRPr lang="en-US"/>
            </a:p>
          </p:txBody>
        </p:sp>
        <p:sp>
          <p:nvSpPr>
            <p:cNvPr id="32" name="Freeform 631">
              <a:extLst>
                <a:ext uri="{FF2B5EF4-FFF2-40B4-BE49-F238E27FC236}">
                  <a16:creationId xmlns:a16="http://schemas.microsoft.com/office/drawing/2014/main" id="{469ECB77-F7BC-CD3B-B53B-A2B876E2789E}"/>
                </a:ext>
              </a:extLst>
            </p:cNvPr>
            <p:cNvSpPr/>
            <p:nvPr/>
          </p:nvSpPr>
          <p:spPr>
            <a:xfrm>
              <a:off x="4223208" y="4465472"/>
              <a:ext cx="685" cy="2286"/>
            </a:xfrm>
            <a:custGeom>
              <a:avLst/>
              <a:gdLst>
                <a:gd name="connsiteX0" fmla="*/ 686 w 685"/>
                <a:gd name="connsiteY0" fmla="*/ 0 h 2286"/>
                <a:gd name="connsiteX1" fmla="*/ 0 w 685"/>
                <a:gd name="connsiteY1" fmla="*/ 0 h 2286"/>
                <a:gd name="connsiteX2" fmla="*/ 686 w 685"/>
                <a:gd name="connsiteY2" fmla="*/ 0 h 2286"/>
              </a:gdLst>
              <a:ahLst/>
              <a:cxnLst>
                <a:cxn ang="0">
                  <a:pos x="connsiteX0" y="connsiteY0"/>
                </a:cxn>
                <a:cxn ang="0">
                  <a:pos x="connsiteX1" y="connsiteY1"/>
                </a:cxn>
                <a:cxn ang="0">
                  <a:pos x="connsiteX2" y="connsiteY2"/>
                </a:cxn>
              </a:cxnLst>
              <a:rect l="l" t="t" r="r" b="b"/>
              <a:pathLst>
                <a:path w="685" h="2286">
                  <a:moveTo>
                    <a:pt x="686" y="0"/>
                  </a:moveTo>
                  <a:cubicBezTo>
                    <a:pt x="457" y="0"/>
                    <a:pt x="229" y="0"/>
                    <a:pt x="0" y="0"/>
                  </a:cubicBezTo>
                  <a:cubicBezTo>
                    <a:pt x="457" y="0"/>
                    <a:pt x="457" y="0"/>
                    <a:pt x="686" y="0"/>
                  </a:cubicBezTo>
                  <a:close/>
                </a:path>
              </a:pathLst>
            </a:custGeom>
            <a:solidFill>
              <a:srgbClr val="FFFFFF"/>
            </a:solidFill>
            <a:ln w="2286" cap="flat">
              <a:noFill/>
              <a:prstDash val="solid"/>
              <a:miter/>
            </a:ln>
          </p:spPr>
          <p:txBody>
            <a:bodyPr rtlCol="0" anchor="ctr"/>
            <a:lstStyle/>
            <a:p>
              <a:endParaRPr lang="en-US"/>
            </a:p>
          </p:txBody>
        </p:sp>
        <p:sp>
          <p:nvSpPr>
            <p:cNvPr id="33" name="Freeform 632">
              <a:extLst>
                <a:ext uri="{FF2B5EF4-FFF2-40B4-BE49-F238E27FC236}">
                  <a16:creationId xmlns:a16="http://schemas.microsoft.com/office/drawing/2014/main" id="{BFF4415F-280E-76CE-F4BA-FEE527EAD469}"/>
                </a:ext>
              </a:extLst>
            </p:cNvPr>
            <p:cNvSpPr/>
            <p:nvPr/>
          </p:nvSpPr>
          <p:spPr>
            <a:xfrm>
              <a:off x="4217493" y="4465701"/>
              <a:ext cx="914" cy="2286"/>
            </a:xfrm>
            <a:custGeom>
              <a:avLst/>
              <a:gdLst>
                <a:gd name="connsiteX0" fmla="*/ 914 w 914"/>
                <a:gd name="connsiteY0" fmla="*/ 0 h 2286"/>
                <a:gd name="connsiteX1" fmla="*/ 0 w 914"/>
                <a:gd name="connsiteY1" fmla="*/ 0 h 2286"/>
                <a:gd name="connsiteX2" fmla="*/ 914 w 914"/>
                <a:gd name="connsiteY2" fmla="*/ 0 h 2286"/>
              </a:gdLst>
              <a:ahLst/>
              <a:cxnLst>
                <a:cxn ang="0">
                  <a:pos x="connsiteX0" y="connsiteY0"/>
                </a:cxn>
                <a:cxn ang="0">
                  <a:pos x="connsiteX1" y="connsiteY1"/>
                </a:cxn>
                <a:cxn ang="0">
                  <a:pos x="connsiteX2" y="connsiteY2"/>
                </a:cxn>
              </a:cxnLst>
              <a:rect l="l" t="t" r="r" b="b"/>
              <a:pathLst>
                <a:path w="914" h="2286">
                  <a:moveTo>
                    <a:pt x="914" y="0"/>
                  </a:moveTo>
                  <a:cubicBezTo>
                    <a:pt x="686" y="0"/>
                    <a:pt x="229" y="0"/>
                    <a:pt x="0" y="0"/>
                  </a:cubicBezTo>
                  <a:cubicBezTo>
                    <a:pt x="457" y="0"/>
                    <a:pt x="686" y="0"/>
                    <a:pt x="914" y="0"/>
                  </a:cubicBezTo>
                  <a:close/>
                </a:path>
              </a:pathLst>
            </a:custGeom>
            <a:solidFill>
              <a:srgbClr val="FFFFFF"/>
            </a:solidFill>
            <a:ln w="2286" cap="flat">
              <a:noFill/>
              <a:prstDash val="solid"/>
              <a:miter/>
            </a:ln>
          </p:spPr>
          <p:txBody>
            <a:bodyPr rtlCol="0" anchor="ctr"/>
            <a:lstStyle/>
            <a:p>
              <a:endParaRPr lang="en-US"/>
            </a:p>
          </p:txBody>
        </p:sp>
        <p:sp>
          <p:nvSpPr>
            <p:cNvPr id="34" name="Freeform 633">
              <a:extLst>
                <a:ext uri="{FF2B5EF4-FFF2-40B4-BE49-F238E27FC236}">
                  <a16:creationId xmlns:a16="http://schemas.microsoft.com/office/drawing/2014/main" id="{F2A51CE0-C338-7724-9FE2-DE2FAB7F1B15}"/>
                </a:ext>
              </a:extLst>
            </p:cNvPr>
            <p:cNvSpPr/>
            <p:nvPr/>
          </p:nvSpPr>
          <p:spPr>
            <a:xfrm>
              <a:off x="4182289" y="4470273"/>
              <a:ext cx="1600" cy="228"/>
            </a:xfrm>
            <a:custGeom>
              <a:avLst/>
              <a:gdLst>
                <a:gd name="connsiteX0" fmla="*/ 1600 w 1600"/>
                <a:gd name="connsiteY0" fmla="*/ 0 h 228"/>
                <a:gd name="connsiteX1" fmla="*/ 0 w 1600"/>
                <a:gd name="connsiteY1" fmla="*/ 229 h 228"/>
                <a:gd name="connsiteX2" fmla="*/ 1600 w 1600"/>
                <a:gd name="connsiteY2" fmla="*/ 0 h 228"/>
              </a:gdLst>
              <a:ahLst/>
              <a:cxnLst>
                <a:cxn ang="0">
                  <a:pos x="connsiteX0" y="connsiteY0"/>
                </a:cxn>
                <a:cxn ang="0">
                  <a:pos x="connsiteX1" y="connsiteY1"/>
                </a:cxn>
                <a:cxn ang="0">
                  <a:pos x="connsiteX2" y="connsiteY2"/>
                </a:cxn>
              </a:cxnLst>
              <a:rect l="l" t="t" r="r" b="b"/>
              <a:pathLst>
                <a:path w="1600" h="228">
                  <a:moveTo>
                    <a:pt x="1600" y="0"/>
                  </a:moveTo>
                  <a:cubicBezTo>
                    <a:pt x="1143" y="0"/>
                    <a:pt x="457" y="229"/>
                    <a:pt x="0" y="229"/>
                  </a:cubicBezTo>
                  <a:cubicBezTo>
                    <a:pt x="686" y="229"/>
                    <a:pt x="1143" y="0"/>
                    <a:pt x="1600" y="0"/>
                  </a:cubicBezTo>
                  <a:close/>
                </a:path>
              </a:pathLst>
            </a:custGeom>
            <a:solidFill>
              <a:srgbClr val="FFFFFF"/>
            </a:solidFill>
            <a:ln w="2286" cap="flat">
              <a:noFill/>
              <a:prstDash val="solid"/>
              <a:miter/>
            </a:ln>
          </p:spPr>
          <p:txBody>
            <a:bodyPr rtlCol="0" anchor="ctr"/>
            <a:lstStyle/>
            <a:p>
              <a:endParaRPr lang="en-US"/>
            </a:p>
          </p:txBody>
        </p:sp>
        <p:sp>
          <p:nvSpPr>
            <p:cNvPr id="35" name="Freeform 634">
              <a:extLst>
                <a:ext uri="{FF2B5EF4-FFF2-40B4-BE49-F238E27FC236}">
                  <a16:creationId xmlns:a16="http://schemas.microsoft.com/office/drawing/2014/main" id="{1A6BF3B8-B50E-3550-D35E-DF9155A69B04}"/>
                </a:ext>
              </a:extLst>
            </p:cNvPr>
            <p:cNvSpPr/>
            <p:nvPr/>
          </p:nvSpPr>
          <p:spPr>
            <a:xfrm>
              <a:off x="4262527" y="4421809"/>
              <a:ext cx="5486" cy="685"/>
            </a:xfrm>
            <a:custGeom>
              <a:avLst/>
              <a:gdLst>
                <a:gd name="connsiteX0" fmla="*/ 0 w 5486"/>
                <a:gd name="connsiteY0" fmla="*/ 0 h 685"/>
                <a:gd name="connsiteX1" fmla="*/ 5486 w 5486"/>
                <a:gd name="connsiteY1" fmla="*/ 686 h 685"/>
                <a:gd name="connsiteX2" fmla="*/ 0 w 5486"/>
                <a:gd name="connsiteY2" fmla="*/ 0 h 685"/>
              </a:gdLst>
              <a:ahLst/>
              <a:cxnLst>
                <a:cxn ang="0">
                  <a:pos x="connsiteX0" y="connsiteY0"/>
                </a:cxn>
                <a:cxn ang="0">
                  <a:pos x="connsiteX1" y="connsiteY1"/>
                </a:cxn>
                <a:cxn ang="0">
                  <a:pos x="connsiteX2" y="connsiteY2"/>
                </a:cxn>
              </a:cxnLst>
              <a:rect l="l" t="t" r="r" b="b"/>
              <a:pathLst>
                <a:path w="5486" h="685">
                  <a:moveTo>
                    <a:pt x="0" y="0"/>
                  </a:moveTo>
                  <a:cubicBezTo>
                    <a:pt x="1829" y="229"/>
                    <a:pt x="3658" y="457"/>
                    <a:pt x="5486" y="686"/>
                  </a:cubicBezTo>
                  <a:cubicBezTo>
                    <a:pt x="3658" y="457"/>
                    <a:pt x="1829" y="229"/>
                    <a:pt x="0" y="0"/>
                  </a:cubicBezTo>
                  <a:close/>
                </a:path>
              </a:pathLst>
            </a:custGeom>
            <a:solidFill>
              <a:srgbClr val="FFFFFF"/>
            </a:solidFill>
            <a:ln w="2286" cap="flat">
              <a:noFill/>
              <a:prstDash val="solid"/>
              <a:miter/>
            </a:ln>
          </p:spPr>
          <p:txBody>
            <a:bodyPr rtlCol="0" anchor="ctr"/>
            <a:lstStyle/>
            <a:p>
              <a:endParaRPr lang="en-US"/>
            </a:p>
          </p:txBody>
        </p:sp>
        <p:sp>
          <p:nvSpPr>
            <p:cNvPr id="36" name="Freeform 635">
              <a:extLst>
                <a:ext uri="{FF2B5EF4-FFF2-40B4-BE49-F238E27FC236}">
                  <a16:creationId xmlns:a16="http://schemas.microsoft.com/office/drawing/2014/main" id="{CA212086-0B2A-3FFF-8C9F-55483C063C66}"/>
                </a:ext>
              </a:extLst>
            </p:cNvPr>
            <p:cNvSpPr/>
            <p:nvPr/>
          </p:nvSpPr>
          <p:spPr>
            <a:xfrm>
              <a:off x="4244011" y="4420666"/>
              <a:ext cx="5029" cy="228"/>
            </a:xfrm>
            <a:custGeom>
              <a:avLst/>
              <a:gdLst>
                <a:gd name="connsiteX0" fmla="*/ 0 w 5029"/>
                <a:gd name="connsiteY0" fmla="*/ 0 h 228"/>
                <a:gd name="connsiteX1" fmla="*/ 5029 w 5029"/>
                <a:gd name="connsiteY1" fmla="*/ 229 h 228"/>
                <a:gd name="connsiteX2" fmla="*/ 0 w 5029"/>
                <a:gd name="connsiteY2" fmla="*/ 0 h 228"/>
              </a:gdLst>
              <a:ahLst/>
              <a:cxnLst>
                <a:cxn ang="0">
                  <a:pos x="connsiteX0" y="connsiteY0"/>
                </a:cxn>
                <a:cxn ang="0">
                  <a:pos x="connsiteX1" y="connsiteY1"/>
                </a:cxn>
                <a:cxn ang="0">
                  <a:pos x="connsiteX2" y="connsiteY2"/>
                </a:cxn>
              </a:cxnLst>
              <a:rect l="l" t="t" r="r" b="b"/>
              <a:pathLst>
                <a:path w="5029" h="228">
                  <a:moveTo>
                    <a:pt x="0" y="0"/>
                  </a:moveTo>
                  <a:cubicBezTo>
                    <a:pt x="1600" y="0"/>
                    <a:pt x="3429" y="0"/>
                    <a:pt x="5029" y="229"/>
                  </a:cubicBezTo>
                  <a:cubicBezTo>
                    <a:pt x="3429" y="0"/>
                    <a:pt x="1829" y="0"/>
                    <a:pt x="0" y="0"/>
                  </a:cubicBezTo>
                  <a:close/>
                </a:path>
              </a:pathLst>
            </a:custGeom>
            <a:solidFill>
              <a:srgbClr val="FFFFFF"/>
            </a:solidFill>
            <a:ln w="2286" cap="flat">
              <a:noFill/>
              <a:prstDash val="solid"/>
              <a:miter/>
            </a:ln>
          </p:spPr>
          <p:txBody>
            <a:bodyPr rtlCol="0" anchor="ctr"/>
            <a:lstStyle/>
            <a:p>
              <a:endParaRPr lang="en-US"/>
            </a:p>
          </p:txBody>
        </p:sp>
        <p:sp>
          <p:nvSpPr>
            <p:cNvPr id="37" name="Freeform 636">
              <a:extLst>
                <a:ext uri="{FF2B5EF4-FFF2-40B4-BE49-F238E27FC236}">
                  <a16:creationId xmlns:a16="http://schemas.microsoft.com/office/drawing/2014/main" id="{C8D06235-AED3-4DAC-8B9F-7E9529961F4C}"/>
                </a:ext>
              </a:extLst>
            </p:cNvPr>
            <p:cNvSpPr/>
            <p:nvPr/>
          </p:nvSpPr>
          <p:spPr>
            <a:xfrm>
              <a:off x="4250412" y="4420895"/>
              <a:ext cx="5029" cy="228"/>
            </a:xfrm>
            <a:custGeom>
              <a:avLst/>
              <a:gdLst>
                <a:gd name="connsiteX0" fmla="*/ 0 w 5029"/>
                <a:gd name="connsiteY0" fmla="*/ 0 h 228"/>
                <a:gd name="connsiteX1" fmla="*/ 5029 w 5029"/>
                <a:gd name="connsiteY1" fmla="*/ 229 h 228"/>
                <a:gd name="connsiteX2" fmla="*/ 0 w 5029"/>
                <a:gd name="connsiteY2" fmla="*/ 0 h 228"/>
              </a:gdLst>
              <a:ahLst/>
              <a:cxnLst>
                <a:cxn ang="0">
                  <a:pos x="connsiteX0" y="connsiteY0"/>
                </a:cxn>
                <a:cxn ang="0">
                  <a:pos x="connsiteX1" y="connsiteY1"/>
                </a:cxn>
                <a:cxn ang="0">
                  <a:pos x="connsiteX2" y="connsiteY2"/>
                </a:cxn>
              </a:cxnLst>
              <a:rect l="l" t="t" r="r" b="b"/>
              <a:pathLst>
                <a:path w="5029" h="228">
                  <a:moveTo>
                    <a:pt x="0" y="0"/>
                  </a:moveTo>
                  <a:cubicBezTo>
                    <a:pt x="1600" y="0"/>
                    <a:pt x="3429" y="229"/>
                    <a:pt x="5029" y="229"/>
                  </a:cubicBezTo>
                  <a:cubicBezTo>
                    <a:pt x="3200" y="0"/>
                    <a:pt x="1600" y="0"/>
                    <a:pt x="0" y="0"/>
                  </a:cubicBezTo>
                  <a:close/>
                </a:path>
              </a:pathLst>
            </a:custGeom>
            <a:solidFill>
              <a:srgbClr val="FFFFFF"/>
            </a:solidFill>
            <a:ln w="2286" cap="flat">
              <a:noFill/>
              <a:prstDash val="solid"/>
              <a:miter/>
            </a:ln>
          </p:spPr>
          <p:txBody>
            <a:bodyPr rtlCol="0" anchor="ctr"/>
            <a:lstStyle/>
            <a:p>
              <a:endParaRPr lang="en-US"/>
            </a:p>
          </p:txBody>
        </p:sp>
        <p:sp>
          <p:nvSpPr>
            <p:cNvPr id="38" name="Freeform 637">
              <a:extLst>
                <a:ext uri="{FF2B5EF4-FFF2-40B4-BE49-F238E27FC236}">
                  <a16:creationId xmlns:a16="http://schemas.microsoft.com/office/drawing/2014/main" id="{9B02075D-A446-59E8-CEF7-05069AEA0893}"/>
                </a:ext>
              </a:extLst>
            </p:cNvPr>
            <p:cNvSpPr/>
            <p:nvPr/>
          </p:nvSpPr>
          <p:spPr>
            <a:xfrm>
              <a:off x="4190976" y="4426610"/>
              <a:ext cx="3200" cy="685"/>
            </a:xfrm>
            <a:custGeom>
              <a:avLst/>
              <a:gdLst>
                <a:gd name="connsiteX0" fmla="*/ 0 w 3200"/>
                <a:gd name="connsiteY0" fmla="*/ 686 h 685"/>
                <a:gd name="connsiteX1" fmla="*/ 3200 w 3200"/>
                <a:gd name="connsiteY1" fmla="*/ 0 h 685"/>
                <a:gd name="connsiteX2" fmla="*/ 0 w 3200"/>
                <a:gd name="connsiteY2" fmla="*/ 686 h 685"/>
              </a:gdLst>
              <a:ahLst/>
              <a:cxnLst>
                <a:cxn ang="0">
                  <a:pos x="connsiteX0" y="connsiteY0"/>
                </a:cxn>
                <a:cxn ang="0">
                  <a:pos x="connsiteX1" y="connsiteY1"/>
                </a:cxn>
                <a:cxn ang="0">
                  <a:pos x="connsiteX2" y="connsiteY2"/>
                </a:cxn>
              </a:cxnLst>
              <a:rect l="l" t="t" r="r" b="b"/>
              <a:pathLst>
                <a:path w="3200" h="685">
                  <a:moveTo>
                    <a:pt x="0" y="686"/>
                  </a:moveTo>
                  <a:cubicBezTo>
                    <a:pt x="1143" y="457"/>
                    <a:pt x="2057" y="229"/>
                    <a:pt x="3200" y="0"/>
                  </a:cubicBezTo>
                  <a:cubicBezTo>
                    <a:pt x="2057"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39" name="Freeform 638">
              <a:extLst>
                <a:ext uri="{FF2B5EF4-FFF2-40B4-BE49-F238E27FC236}">
                  <a16:creationId xmlns:a16="http://schemas.microsoft.com/office/drawing/2014/main" id="{A68D16DA-18AE-E1BD-B6E3-E2AF2CE7BA91}"/>
                </a:ext>
              </a:extLst>
            </p:cNvPr>
            <p:cNvSpPr/>
            <p:nvPr/>
          </p:nvSpPr>
          <p:spPr>
            <a:xfrm>
              <a:off x="4235095" y="4465243"/>
              <a:ext cx="457" cy="2286"/>
            </a:xfrm>
            <a:custGeom>
              <a:avLst/>
              <a:gdLst>
                <a:gd name="connsiteX0" fmla="*/ 0 w 457"/>
                <a:gd name="connsiteY0" fmla="*/ 0 h 2286"/>
                <a:gd name="connsiteX1" fmla="*/ 457 w 457"/>
                <a:gd name="connsiteY1" fmla="*/ 0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0"/>
                    <a:pt x="457" y="0"/>
                    <a:pt x="457" y="0"/>
                  </a:cubicBezTo>
                  <a:cubicBezTo>
                    <a:pt x="457" y="0"/>
                    <a:pt x="229" y="0"/>
                    <a:pt x="0" y="0"/>
                  </a:cubicBezTo>
                  <a:close/>
                </a:path>
              </a:pathLst>
            </a:custGeom>
            <a:solidFill>
              <a:srgbClr val="FFFFFF"/>
            </a:solidFill>
            <a:ln w="2286" cap="flat">
              <a:noFill/>
              <a:prstDash val="solid"/>
              <a:miter/>
            </a:ln>
          </p:spPr>
          <p:txBody>
            <a:bodyPr rtlCol="0" anchor="ctr"/>
            <a:lstStyle/>
            <a:p>
              <a:endParaRPr lang="en-US"/>
            </a:p>
          </p:txBody>
        </p:sp>
        <p:sp>
          <p:nvSpPr>
            <p:cNvPr id="40" name="Freeform 639">
              <a:extLst>
                <a:ext uri="{FF2B5EF4-FFF2-40B4-BE49-F238E27FC236}">
                  <a16:creationId xmlns:a16="http://schemas.microsoft.com/office/drawing/2014/main" id="{B156A8B2-3682-4ED5-8085-0CD31ADBE7F6}"/>
                </a:ext>
              </a:extLst>
            </p:cNvPr>
            <p:cNvSpPr/>
            <p:nvPr/>
          </p:nvSpPr>
          <p:spPr>
            <a:xfrm>
              <a:off x="4264356" y="4422495"/>
              <a:ext cx="52749" cy="62407"/>
            </a:xfrm>
            <a:custGeom>
              <a:avLst/>
              <a:gdLst>
                <a:gd name="connsiteX0" fmla="*/ 16002 w 52749"/>
                <a:gd name="connsiteY0" fmla="*/ 2515 h 62407"/>
                <a:gd name="connsiteX1" fmla="*/ 3658 w 52749"/>
                <a:gd name="connsiteY1" fmla="*/ 0 h 62407"/>
                <a:gd name="connsiteX2" fmla="*/ 6401 w 52749"/>
                <a:gd name="connsiteY2" fmla="*/ 11201 h 62407"/>
                <a:gd name="connsiteX3" fmla="*/ 6401 w 52749"/>
                <a:gd name="connsiteY3" fmla="*/ 25603 h 62407"/>
                <a:gd name="connsiteX4" fmla="*/ 2057 w 52749"/>
                <a:gd name="connsiteY4" fmla="*/ 41148 h 62407"/>
                <a:gd name="connsiteX5" fmla="*/ 0 w 52749"/>
                <a:gd name="connsiteY5" fmla="*/ 45034 h 62407"/>
                <a:gd name="connsiteX6" fmla="*/ 0 w 52749"/>
                <a:gd name="connsiteY6" fmla="*/ 45034 h 62407"/>
                <a:gd name="connsiteX7" fmla="*/ 48920 w 52749"/>
                <a:gd name="connsiteY7" fmla="*/ 62408 h 62407"/>
                <a:gd name="connsiteX8" fmla="*/ 16002 w 52749"/>
                <a:gd name="connsiteY8" fmla="*/ 2515 h 6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49" h="62407">
                  <a:moveTo>
                    <a:pt x="16002" y="2515"/>
                  </a:moveTo>
                  <a:cubicBezTo>
                    <a:pt x="11887" y="1600"/>
                    <a:pt x="7772" y="686"/>
                    <a:pt x="3658" y="0"/>
                  </a:cubicBezTo>
                  <a:cubicBezTo>
                    <a:pt x="4572" y="3658"/>
                    <a:pt x="5486" y="7544"/>
                    <a:pt x="6401" y="11201"/>
                  </a:cubicBezTo>
                  <a:cubicBezTo>
                    <a:pt x="6629" y="16002"/>
                    <a:pt x="6858" y="20803"/>
                    <a:pt x="6401" y="25603"/>
                  </a:cubicBezTo>
                  <a:cubicBezTo>
                    <a:pt x="5258" y="30861"/>
                    <a:pt x="3886" y="36119"/>
                    <a:pt x="2057" y="41148"/>
                  </a:cubicBezTo>
                  <a:cubicBezTo>
                    <a:pt x="1372" y="42520"/>
                    <a:pt x="686" y="43663"/>
                    <a:pt x="0" y="45034"/>
                  </a:cubicBezTo>
                  <a:cubicBezTo>
                    <a:pt x="0" y="45034"/>
                    <a:pt x="0" y="45034"/>
                    <a:pt x="0" y="45034"/>
                  </a:cubicBezTo>
                  <a:cubicBezTo>
                    <a:pt x="16459" y="47777"/>
                    <a:pt x="32918" y="53264"/>
                    <a:pt x="48920" y="62408"/>
                  </a:cubicBezTo>
                  <a:cubicBezTo>
                    <a:pt x="59436" y="26975"/>
                    <a:pt x="48235" y="10287"/>
                    <a:pt x="16002" y="2515"/>
                  </a:cubicBezTo>
                  <a:close/>
                </a:path>
              </a:pathLst>
            </a:custGeom>
            <a:solidFill>
              <a:srgbClr val="FFFFFF"/>
            </a:solidFill>
            <a:ln w="2286" cap="flat">
              <a:noFill/>
              <a:prstDash val="solid"/>
              <a:miter/>
            </a:ln>
          </p:spPr>
          <p:txBody>
            <a:bodyPr rtlCol="0" anchor="ctr"/>
            <a:lstStyle/>
            <a:p>
              <a:endParaRPr lang="en-US"/>
            </a:p>
          </p:txBody>
        </p:sp>
        <p:sp>
          <p:nvSpPr>
            <p:cNvPr id="41" name="Freeform 640">
              <a:extLst>
                <a:ext uri="{FF2B5EF4-FFF2-40B4-BE49-F238E27FC236}">
                  <a16:creationId xmlns:a16="http://schemas.microsoft.com/office/drawing/2014/main" id="{47EE9C1B-C926-73B3-9F81-B23CF1E7E956}"/>
                </a:ext>
              </a:extLst>
            </p:cNvPr>
            <p:cNvSpPr/>
            <p:nvPr/>
          </p:nvSpPr>
          <p:spPr>
            <a:xfrm>
              <a:off x="4256584" y="4421124"/>
              <a:ext cx="5257" cy="457"/>
            </a:xfrm>
            <a:custGeom>
              <a:avLst/>
              <a:gdLst>
                <a:gd name="connsiteX0" fmla="*/ 0 w 5257"/>
                <a:gd name="connsiteY0" fmla="*/ 0 h 457"/>
                <a:gd name="connsiteX1" fmla="*/ 5258 w 5257"/>
                <a:gd name="connsiteY1" fmla="*/ 457 h 457"/>
                <a:gd name="connsiteX2" fmla="*/ 0 w 5257"/>
                <a:gd name="connsiteY2" fmla="*/ 0 h 457"/>
              </a:gdLst>
              <a:ahLst/>
              <a:cxnLst>
                <a:cxn ang="0">
                  <a:pos x="connsiteX0" y="connsiteY0"/>
                </a:cxn>
                <a:cxn ang="0">
                  <a:pos x="connsiteX1" y="connsiteY1"/>
                </a:cxn>
                <a:cxn ang="0">
                  <a:pos x="connsiteX2" y="connsiteY2"/>
                </a:cxn>
              </a:cxnLst>
              <a:rect l="l" t="t" r="r" b="b"/>
              <a:pathLst>
                <a:path w="5257" h="457">
                  <a:moveTo>
                    <a:pt x="0" y="0"/>
                  </a:moveTo>
                  <a:cubicBezTo>
                    <a:pt x="1829" y="229"/>
                    <a:pt x="3429" y="229"/>
                    <a:pt x="5258" y="457"/>
                  </a:cubicBezTo>
                  <a:cubicBezTo>
                    <a:pt x="3429" y="457"/>
                    <a:pt x="1600" y="229"/>
                    <a:pt x="0" y="0"/>
                  </a:cubicBezTo>
                  <a:close/>
                </a:path>
              </a:pathLst>
            </a:custGeom>
            <a:solidFill>
              <a:srgbClr val="FFFFFF"/>
            </a:solidFill>
            <a:ln w="2286" cap="flat">
              <a:noFill/>
              <a:prstDash val="solid"/>
              <a:miter/>
            </a:ln>
          </p:spPr>
          <p:txBody>
            <a:bodyPr rtlCol="0" anchor="ctr"/>
            <a:lstStyle/>
            <a:p>
              <a:endParaRPr lang="en-US"/>
            </a:p>
          </p:txBody>
        </p:sp>
        <p:sp>
          <p:nvSpPr>
            <p:cNvPr id="42" name="Freeform 641">
              <a:extLst>
                <a:ext uri="{FF2B5EF4-FFF2-40B4-BE49-F238E27FC236}">
                  <a16:creationId xmlns:a16="http://schemas.microsoft.com/office/drawing/2014/main" id="{3F5643CC-26E6-DC1A-BE10-C6A901251DA4}"/>
                </a:ext>
              </a:extLst>
            </p:cNvPr>
            <p:cNvSpPr/>
            <p:nvPr/>
          </p:nvSpPr>
          <p:spPr>
            <a:xfrm>
              <a:off x="4197148" y="4425238"/>
              <a:ext cx="3429" cy="685"/>
            </a:xfrm>
            <a:custGeom>
              <a:avLst/>
              <a:gdLst>
                <a:gd name="connsiteX0" fmla="*/ 0 w 3429"/>
                <a:gd name="connsiteY0" fmla="*/ 686 h 685"/>
                <a:gd name="connsiteX1" fmla="*/ 3429 w 3429"/>
                <a:gd name="connsiteY1" fmla="*/ 0 h 685"/>
                <a:gd name="connsiteX2" fmla="*/ 0 w 3429"/>
                <a:gd name="connsiteY2" fmla="*/ 686 h 685"/>
              </a:gdLst>
              <a:ahLst/>
              <a:cxnLst>
                <a:cxn ang="0">
                  <a:pos x="connsiteX0" y="connsiteY0"/>
                </a:cxn>
                <a:cxn ang="0">
                  <a:pos x="connsiteX1" y="connsiteY1"/>
                </a:cxn>
                <a:cxn ang="0">
                  <a:pos x="connsiteX2" y="connsiteY2"/>
                </a:cxn>
              </a:cxnLst>
              <a:rect l="l" t="t" r="r" b="b"/>
              <a:pathLst>
                <a:path w="3429" h="685">
                  <a:moveTo>
                    <a:pt x="0" y="686"/>
                  </a:moveTo>
                  <a:cubicBezTo>
                    <a:pt x="1143" y="457"/>
                    <a:pt x="2286" y="229"/>
                    <a:pt x="3429" y="0"/>
                  </a:cubicBezTo>
                  <a:cubicBezTo>
                    <a:pt x="2286"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43" name="Freeform 642">
              <a:extLst>
                <a:ext uri="{FF2B5EF4-FFF2-40B4-BE49-F238E27FC236}">
                  <a16:creationId xmlns:a16="http://schemas.microsoft.com/office/drawing/2014/main" id="{60276ED8-1619-934F-605C-066BBD498B74}"/>
                </a:ext>
              </a:extLst>
            </p:cNvPr>
            <p:cNvSpPr/>
            <p:nvPr/>
          </p:nvSpPr>
          <p:spPr>
            <a:xfrm>
              <a:off x="4209264" y="4422952"/>
              <a:ext cx="4114" cy="685"/>
            </a:xfrm>
            <a:custGeom>
              <a:avLst/>
              <a:gdLst>
                <a:gd name="connsiteX0" fmla="*/ 0 w 4114"/>
                <a:gd name="connsiteY0" fmla="*/ 686 h 685"/>
                <a:gd name="connsiteX1" fmla="*/ 4115 w 4114"/>
                <a:gd name="connsiteY1" fmla="*/ 0 h 685"/>
                <a:gd name="connsiteX2" fmla="*/ 0 w 4114"/>
                <a:gd name="connsiteY2" fmla="*/ 686 h 685"/>
              </a:gdLst>
              <a:ahLst/>
              <a:cxnLst>
                <a:cxn ang="0">
                  <a:pos x="connsiteX0" y="connsiteY0"/>
                </a:cxn>
                <a:cxn ang="0">
                  <a:pos x="connsiteX1" y="connsiteY1"/>
                </a:cxn>
                <a:cxn ang="0">
                  <a:pos x="connsiteX2" y="connsiteY2"/>
                </a:cxn>
              </a:cxnLst>
              <a:rect l="l" t="t" r="r" b="b"/>
              <a:pathLst>
                <a:path w="4114" h="685">
                  <a:moveTo>
                    <a:pt x="0" y="686"/>
                  </a:moveTo>
                  <a:cubicBezTo>
                    <a:pt x="1372" y="457"/>
                    <a:pt x="2743" y="229"/>
                    <a:pt x="4115" y="0"/>
                  </a:cubicBezTo>
                  <a:cubicBezTo>
                    <a:pt x="2743" y="229"/>
                    <a:pt x="1372" y="457"/>
                    <a:pt x="0" y="686"/>
                  </a:cubicBezTo>
                  <a:close/>
                </a:path>
              </a:pathLst>
            </a:custGeom>
            <a:solidFill>
              <a:srgbClr val="FFFFFF"/>
            </a:solidFill>
            <a:ln w="2286" cap="flat">
              <a:noFill/>
              <a:prstDash val="solid"/>
              <a:miter/>
            </a:ln>
          </p:spPr>
          <p:txBody>
            <a:bodyPr rtlCol="0" anchor="ctr"/>
            <a:lstStyle/>
            <a:p>
              <a:endParaRPr lang="en-US"/>
            </a:p>
          </p:txBody>
        </p:sp>
        <p:sp>
          <p:nvSpPr>
            <p:cNvPr id="44" name="Freeform 643">
              <a:extLst>
                <a:ext uri="{FF2B5EF4-FFF2-40B4-BE49-F238E27FC236}">
                  <a16:creationId xmlns:a16="http://schemas.microsoft.com/office/drawing/2014/main" id="{C2323F52-DE10-8667-6537-AD85B46C76B3}"/>
                </a:ext>
              </a:extLst>
            </p:cNvPr>
            <p:cNvSpPr/>
            <p:nvPr/>
          </p:nvSpPr>
          <p:spPr>
            <a:xfrm>
              <a:off x="4237839" y="4420666"/>
              <a:ext cx="5257" cy="2286"/>
            </a:xfrm>
            <a:custGeom>
              <a:avLst/>
              <a:gdLst>
                <a:gd name="connsiteX0" fmla="*/ 0 w 5257"/>
                <a:gd name="connsiteY0" fmla="*/ 0 h 2286"/>
                <a:gd name="connsiteX1" fmla="*/ 5258 w 5257"/>
                <a:gd name="connsiteY1" fmla="*/ 0 h 2286"/>
                <a:gd name="connsiteX2" fmla="*/ 0 w 5257"/>
                <a:gd name="connsiteY2" fmla="*/ 0 h 2286"/>
              </a:gdLst>
              <a:ahLst/>
              <a:cxnLst>
                <a:cxn ang="0">
                  <a:pos x="connsiteX0" y="connsiteY0"/>
                </a:cxn>
                <a:cxn ang="0">
                  <a:pos x="connsiteX1" y="connsiteY1"/>
                </a:cxn>
                <a:cxn ang="0">
                  <a:pos x="connsiteX2" y="connsiteY2"/>
                </a:cxn>
              </a:cxnLst>
              <a:rect l="l" t="t" r="r" b="b"/>
              <a:pathLst>
                <a:path w="5257" h="2286">
                  <a:moveTo>
                    <a:pt x="0" y="0"/>
                  </a:moveTo>
                  <a:cubicBezTo>
                    <a:pt x="1829" y="0"/>
                    <a:pt x="3429" y="0"/>
                    <a:pt x="5258" y="0"/>
                  </a:cubicBezTo>
                  <a:cubicBezTo>
                    <a:pt x="3429" y="0"/>
                    <a:pt x="1829" y="0"/>
                    <a:pt x="0" y="0"/>
                  </a:cubicBezTo>
                  <a:close/>
                </a:path>
              </a:pathLst>
            </a:custGeom>
            <a:solidFill>
              <a:srgbClr val="FFFFFF"/>
            </a:solidFill>
            <a:ln w="2286" cap="flat">
              <a:noFill/>
              <a:prstDash val="solid"/>
              <a:miter/>
            </a:ln>
          </p:spPr>
          <p:txBody>
            <a:bodyPr rtlCol="0" anchor="ctr"/>
            <a:lstStyle/>
            <a:p>
              <a:endParaRPr lang="en-US"/>
            </a:p>
          </p:txBody>
        </p:sp>
        <p:sp>
          <p:nvSpPr>
            <p:cNvPr id="45" name="Freeform 644">
              <a:extLst>
                <a:ext uri="{FF2B5EF4-FFF2-40B4-BE49-F238E27FC236}">
                  <a16:creationId xmlns:a16="http://schemas.microsoft.com/office/drawing/2014/main" id="{8A7789AE-5E15-7633-F3FC-307E4B8ED259}"/>
                </a:ext>
              </a:extLst>
            </p:cNvPr>
            <p:cNvSpPr/>
            <p:nvPr/>
          </p:nvSpPr>
          <p:spPr>
            <a:xfrm>
              <a:off x="4214979" y="4420666"/>
              <a:ext cx="22402" cy="2057"/>
            </a:xfrm>
            <a:custGeom>
              <a:avLst/>
              <a:gdLst>
                <a:gd name="connsiteX0" fmla="*/ 0 w 22402"/>
                <a:gd name="connsiteY0" fmla="*/ 2057 h 2057"/>
                <a:gd name="connsiteX1" fmla="*/ 22403 w 22402"/>
                <a:gd name="connsiteY1" fmla="*/ 0 h 2057"/>
                <a:gd name="connsiteX2" fmla="*/ 0 w 22402"/>
                <a:gd name="connsiteY2" fmla="*/ 2057 h 2057"/>
              </a:gdLst>
              <a:ahLst/>
              <a:cxnLst>
                <a:cxn ang="0">
                  <a:pos x="connsiteX0" y="connsiteY0"/>
                </a:cxn>
                <a:cxn ang="0">
                  <a:pos x="connsiteX1" y="connsiteY1"/>
                </a:cxn>
                <a:cxn ang="0">
                  <a:pos x="connsiteX2" y="connsiteY2"/>
                </a:cxn>
              </a:cxnLst>
              <a:rect l="l" t="t" r="r" b="b"/>
              <a:pathLst>
                <a:path w="22402" h="2057">
                  <a:moveTo>
                    <a:pt x="0" y="2057"/>
                  </a:moveTo>
                  <a:cubicBezTo>
                    <a:pt x="7544" y="914"/>
                    <a:pt x="14859" y="229"/>
                    <a:pt x="22403" y="0"/>
                  </a:cubicBezTo>
                  <a:cubicBezTo>
                    <a:pt x="15088" y="229"/>
                    <a:pt x="7544" y="914"/>
                    <a:pt x="0" y="2057"/>
                  </a:cubicBezTo>
                  <a:close/>
                </a:path>
              </a:pathLst>
            </a:custGeom>
            <a:solidFill>
              <a:srgbClr val="FFFFFF"/>
            </a:solidFill>
            <a:ln w="2286" cap="flat">
              <a:noFill/>
              <a:prstDash val="solid"/>
              <a:miter/>
            </a:ln>
          </p:spPr>
          <p:txBody>
            <a:bodyPr rtlCol="0" anchor="ctr"/>
            <a:lstStyle/>
            <a:p>
              <a:endParaRPr lang="en-US"/>
            </a:p>
          </p:txBody>
        </p:sp>
        <p:sp>
          <p:nvSpPr>
            <p:cNvPr id="46" name="Freeform 645">
              <a:extLst>
                <a:ext uri="{FF2B5EF4-FFF2-40B4-BE49-F238E27FC236}">
                  <a16:creationId xmlns:a16="http://schemas.microsoft.com/office/drawing/2014/main" id="{E6AD58AA-513E-22C4-8448-F1C2D45955EC}"/>
                </a:ext>
              </a:extLst>
            </p:cNvPr>
            <p:cNvSpPr/>
            <p:nvPr/>
          </p:nvSpPr>
          <p:spPr>
            <a:xfrm>
              <a:off x="4003981" y="5091379"/>
              <a:ext cx="3886" cy="4114"/>
            </a:xfrm>
            <a:custGeom>
              <a:avLst/>
              <a:gdLst>
                <a:gd name="connsiteX0" fmla="*/ 3886 w 3886"/>
                <a:gd name="connsiteY0" fmla="*/ 4115 h 4114"/>
                <a:gd name="connsiteX1" fmla="*/ 0 w 3886"/>
                <a:gd name="connsiteY1" fmla="*/ 0 h 4114"/>
                <a:gd name="connsiteX2" fmla="*/ 3886 w 3886"/>
                <a:gd name="connsiteY2" fmla="*/ 4115 h 4114"/>
              </a:gdLst>
              <a:ahLst/>
              <a:cxnLst>
                <a:cxn ang="0">
                  <a:pos x="connsiteX0" y="connsiteY0"/>
                </a:cxn>
                <a:cxn ang="0">
                  <a:pos x="connsiteX1" y="connsiteY1"/>
                </a:cxn>
                <a:cxn ang="0">
                  <a:pos x="connsiteX2" y="connsiteY2"/>
                </a:cxn>
              </a:cxnLst>
              <a:rect l="l" t="t" r="r" b="b"/>
              <a:pathLst>
                <a:path w="3886" h="4114">
                  <a:moveTo>
                    <a:pt x="3886" y="4115"/>
                  </a:moveTo>
                  <a:cubicBezTo>
                    <a:pt x="2515" y="2743"/>
                    <a:pt x="1372" y="1372"/>
                    <a:pt x="0" y="0"/>
                  </a:cubicBezTo>
                  <a:cubicBezTo>
                    <a:pt x="1372" y="1372"/>
                    <a:pt x="2743" y="2743"/>
                    <a:pt x="3886" y="4115"/>
                  </a:cubicBezTo>
                  <a:close/>
                </a:path>
              </a:pathLst>
            </a:custGeom>
            <a:solidFill>
              <a:srgbClr val="FFFFFF"/>
            </a:solidFill>
            <a:ln w="2286" cap="flat">
              <a:noFill/>
              <a:prstDash val="solid"/>
              <a:miter/>
            </a:ln>
          </p:spPr>
          <p:txBody>
            <a:bodyPr rtlCol="0" anchor="ctr"/>
            <a:lstStyle/>
            <a:p>
              <a:endParaRPr lang="en-US"/>
            </a:p>
          </p:txBody>
        </p:sp>
        <p:sp>
          <p:nvSpPr>
            <p:cNvPr id="47" name="Freeform 646">
              <a:extLst>
                <a:ext uri="{FF2B5EF4-FFF2-40B4-BE49-F238E27FC236}">
                  <a16:creationId xmlns:a16="http://schemas.microsoft.com/office/drawing/2014/main" id="{91357FD5-68E2-BACE-3811-D0E24668277A}"/>
                </a:ext>
              </a:extLst>
            </p:cNvPr>
            <p:cNvSpPr/>
            <p:nvPr/>
          </p:nvSpPr>
          <p:spPr>
            <a:xfrm>
              <a:off x="3993922" y="5080177"/>
              <a:ext cx="3429" cy="3886"/>
            </a:xfrm>
            <a:custGeom>
              <a:avLst/>
              <a:gdLst>
                <a:gd name="connsiteX0" fmla="*/ 3429 w 3429"/>
                <a:gd name="connsiteY0" fmla="*/ 3886 h 3886"/>
                <a:gd name="connsiteX1" fmla="*/ 0 w 3429"/>
                <a:gd name="connsiteY1" fmla="*/ 0 h 3886"/>
                <a:gd name="connsiteX2" fmla="*/ 3429 w 3429"/>
                <a:gd name="connsiteY2" fmla="*/ 3886 h 3886"/>
              </a:gdLst>
              <a:ahLst/>
              <a:cxnLst>
                <a:cxn ang="0">
                  <a:pos x="connsiteX0" y="connsiteY0"/>
                </a:cxn>
                <a:cxn ang="0">
                  <a:pos x="connsiteX1" y="connsiteY1"/>
                </a:cxn>
                <a:cxn ang="0">
                  <a:pos x="connsiteX2" y="connsiteY2"/>
                </a:cxn>
              </a:cxnLst>
              <a:rect l="l" t="t" r="r" b="b"/>
              <a:pathLst>
                <a:path w="3429" h="3886">
                  <a:moveTo>
                    <a:pt x="3429" y="3886"/>
                  </a:moveTo>
                  <a:cubicBezTo>
                    <a:pt x="2286" y="2514"/>
                    <a:pt x="1143" y="1371"/>
                    <a:pt x="0" y="0"/>
                  </a:cubicBezTo>
                  <a:cubicBezTo>
                    <a:pt x="1143" y="1143"/>
                    <a:pt x="2286" y="2514"/>
                    <a:pt x="3429" y="3886"/>
                  </a:cubicBezTo>
                  <a:close/>
                </a:path>
              </a:pathLst>
            </a:custGeom>
            <a:solidFill>
              <a:srgbClr val="FFFFFF"/>
            </a:solidFill>
            <a:ln w="2286" cap="flat">
              <a:noFill/>
              <a:prstDash val="solid"/>
              <a:miter/>
            </a:ln>
          </p:spPr>
          <p:txBody>
            <a:bodyPr rtlCol="0" anchor="ctr"/>
            <a:lstStyle/>
            <a:p>
              <a:endParaRPr lang="en-US"/>
            </a:p>
          </p:txBody>
        </p:sp>
        <p:sp>
          <p:nvSpPr>
            <p:cNvPr id="48" name="Freeform 647">
              <a:extLst>
                <a:ext uri="{FF2B5EF4-FFF2-40B4-BE49-F238E27FC236}">
                  <a16:creationId xmlns:a16="http://schemas.microsoft.com/office/drawing/2014/main" id="{2C1953E2-87DA-AD1E-55F4-3080A415C7B1}"/>
                </a:ext>
              </a:extLst>
            </p:cNvPr>
            <p:cNvSpPr/>
            <p:nvPr/>
          </p:nvSpPr>
          <p:spPr>
            <a:xfrm>
              <a:off x="4014954" y="5102352"/>
              <a:ext cx="3657" cy="3657"/>
            </a:xfrm>
            <a:custGeom>
              <a:avLst/>
              <a:gdLst>
                <a:gd name="connsiteX0" fmla="*/ 3658 w 3657"/>
                <a:gd name="connsiteY0" fmla="*/ 3658 h 3657"/>
                <a:gd name="connsiteX1" fmla="*/ 0 w 3657"/>
                <a:gd name="connsiteY1" fmla="*/ 0 h 3657"/>
                <a:gd name="connsiteX2" fmla="*/ 3658 w 3657"/>
                <a:gd name="connsiteY2" fmla="*/ 3658 h 3657"/>
              </a:gdLst>
              <a:ahLst/>
              <a:cxnLst>
                <a:cxn ang="0">
                  <a:pos x="connsiteX0" y="connsiteY0"/>
                </a:cxn>
                <a:cxn ang="0">
                  <a:pos x="connsiteX1" y="connsiteY1"/>
                </a:cxn>
                <a:cxn ang="0">
                  <a:pos x="connsiteX2" y="connsiteY2"/>
                </a:cxn>
              </a:cxnLst>
              <a:rect l="l" t="t" r="r" b="b"/>
              <a:pathLst>
                <a:path w="3657" h="3657">
                  <a:moveTo>
                    <a:pt x="3658" y="3658"/>
                  </a:moveTo>
                  <a:cubicBezTo>
                    <a:pt x="2515" y="2515"/>
                    <a:pt x="1143" y="1372"/>
                    <a:pt x="0" y="0"/>
                  </a:cubicBezTo>
                  <a:cubicBezTo>
                    <a:pt x="1143" y="1372"/>
                    <a:pt x="2286" y="2515"/>
                    <a:pt x="3658" y="3658"/>
                  </a:cubicBezTo>
                  <a:close/>
                </a:path>
              </a:pathLst>
            </a:custGeom>
            <a:solidFill>
              <a:srgbClr val="FFFFFF"/>
            </a:solidFill>
            <a:ln w="2286" cap="flat">
              <a:noFill/>
              <a:prstDash val="solid"/>
              <a:miter/>
            </a:ln>
          </p:spPr>
          <p:txBody>
            <a:bodyPr rtlCol="0" anchor="ctr"/>
            <a:lstStyle/>
            <a:p>
              <a:endParaRPr lang="en-US"/>
            </a:p>
          </p:txBody>
        </p:sp>
        <p:sp>
          <p:nvSpPr>
            <p:cNvPr id="49" name="Freeform 648">
              <a:extLst>
                <a:ext uri="{FF2B5EF4-FFF2-40B4-BE49-F238E27FC236}">
                  <a16:creationId xmlns:a16="http://schemas.microsoft.com/office/drawing/2014/main" id="{E8005E33-E73E-71B9-48CC-3F2A816CB969}"/>
                </a:ext>
              </a:extLst>
            </p:cNvPr>
            <p:cNvSpPr/>
            <p:nvPr/>
          </p:nvSpPr>
          <p:spPr>
            <a:xfrm>
              <a:off x="3998494" y="5085207"/>
              <a:ext cx="4572" cy="5029"/>
            </a:xfrm>
            <a:custGeom>
              <a:avLst/>
              <a:gdLst>
                <a:gd name="connsiteX0" fmla="*/ 4572 w 4572"/>
                <a:gd name="connsiteY0" fmla="*/ 5029 h 5029"/>
                <a:gd name="connsiteX1" fmla="*/ 0 w 4572"/>
                <a:gd name="connsiteY1" fmla="*/ 0 h 5029"/>
                <a:gd name="connsiteX2" fmla="*/ 4572 w 4572"/>
                <a:gd name="connsiteY2" fmla="*/ 5029 h 5029"/>
              </a:gdLst>
              <a:ahLst/>
              <a:cxnLst>
                <a:cxn ang="0">
                  <a:pos x="connsiteX0" y="connsiteY0"/>
                </a:cxn>
                <a:cxn ang="0">
                  <a:pos x="connsiteX1" y="connsiteY1"/>
                </a:cxn>
                <a:cxn ang="0">
                  <a:pos x="connsiteX2" y="connsiteY2"/>
                </a:cxn>
              </a:cxnLst>
              <a:rect l="l" t="t" r="r" b="b"/>
              <a:pathLst>
                <a:path w="4572" h="5029">
                  <a:moveTo>
                    <a:pt x="4572" y="5029"/>
                  </a:moveTo>
                  <a:cubicBezTo>
                    <a:pt x="2972" y="3429"/>
                    <a:pt x="1372" y="1600"/>
                    <a:pt x="0" y="0"/>
                  </a:cubicBezTo>
                  <a:cubicBezTo>
                    <a:pt x="1600" y="1829"/>
                    <a:pt x="2972" y="3429"/>
                    <a:pt x="4572" y="5029"/>
                  </a:cubicBezTo>
                  <a:close/>
                </a:path>
              </a:pathLst>
            </a:custGeom>
            <a:solidFill>
              <a:srgbClr val="FFFFFF"/>
            </a:solidFill>
            <a:ln w="2286" cap="flat">
              <a:noFill/>
              <a:prstDash val="solid"/>
              <a:miter/>
            </a:ln>
          </p:spPr>
          <p:txBody>
            <a:bodyPr rtlCol="0" anchor="ctr"/>
            <a:lstStyle/>
            <a:p>
              <a:endParaRPr lang="en-US"/>
            </a:p>
          </p:txBody>
        </p:sp>
        <p:sp>
          <p:nvSpPr>
            <p:cNvPr id="50" name="Freeform 649">
              <a:extLst>
                <a:ext uri="{FF2B5EF4-FFF2-40B4-BE49-F238E27FC236}">
                  <a16:creationId xmlns:a16="http://schemas.microsoft.com/office/drawing/2014/main" id="{48702083-6651-265B-DEFA-C679D871E159}"/>
                </a:ext>
              </a:extLst>
            </p:cNvPr>
            <p:cNvSpPr/>
            <p:nvPr/>
          </p:nvSpPr>
          <p:spPr>
            <a:xfrm>
              <a:off x="3989579" y="5074920"/>
              <a:ext cx="2971" cy="3429"/>
            </a:xfrm>
            <a:custGeom>
              <a:avLst/>
              <a:gdLst>
                <a:gd name="connsiteX0" fmla="*/ 2972 w 2971"/>
                <a:gd name="connsiteY0" fmla="*/ 3429 h 3429"/>
                <a:gd name="connsiteX1" fmla="*/ 0 w 2971"/>
                <a:gd name="connsiteY1" fmla="*/ 0 h 3429"/>
                <a:gd name="connsiteX2" fmla="*/ 2972 w 2971"/>
                <a:gd name="connsiteY2" fmla="*/ 3429 h 3429"/>
              </a:gdLst>
              <a:ahLst/>
              <a:cxnLst>
                <a:cxn ang="0">
                  <a:pos x="connsiteX0" y="connsiteY0"/>
                </a:cxn>
                <a:cxn ang="0">
                  <a:pos x="connsiteX1" y="connsiteY1"/>
                </a:cxn>
                <a:cxn ang="0">
                  <a:pos x="connsiteX2" y="connsiteY2"/>
                </a:cxn>
              </a:cxnLst>
              <a:rect l="l" t="t" r="r" b="b"/>
              <a:pathLst>
                <a:path w="2971" h="3429">
                  <a:moveTo>
                    <a:pt x="2972" y="3429"/>
                  </a:moveTo>
                  <a:cubicBezTo>
                    <a:pt x="2057" y="2286"/>
                    <a:pt x="1143" y="1143"/>
                    <a:pt x="0" y="0"/>
                  </a:cubicBezTo>
                  <a:cubicBezTo>
                    <a:pt x="1143" y="1143"/>
                    <a:pt x="2057" y="2286"/>
                    <a:pt x="2972" y="3429"/>
                  </a:cubicBezTo>
                  <a:close/>
                </a:path>
              </a:pathLst>
            </a:custGeom>
            <a:solidFill>
              <a:srgbClr val="FFFFFF"/>
            </a:solidFill>
            <a:ln w="2286" cap="flat">
              <a:noFill/>
              <a:prstDash val="solid"/>
              <a:miter/>
            </a:ln>
          </p:spPr>
          <p:txBody>
            <a:bodyPr rtlCol="0" anchor="ctr"/>
            <a:lstStyle/>
            <a:p>
              <a:endParaRPr lang="en-US"/>
            </a:p>
          </p:txBody>
        </p:sp>
        <p:sp>
          <p:nvSpPr>
            <p:cNvPr id="51" name="Freeform 650">
              <a:extLst>
                <a:ext uri="{FF2B5EF4-FFF2-40B4-BE49-F238E27FC236}">
                  <a16:creationId xmlns:a16="http://schemas.microsoft.com/office/drawing/2014/main" id="{F1564851-104C-919B-0B85-4F5896DCB4EF}"/>
                </a:ext>
              </a:extLst>
            </p:cNvPr>
            <p:cNvSpPr/>
            <p:nvPr/>
          </p:nvSpPr>
          <p:spPr>
            <a:xfrm>
              <a:off x="4484955" y="4808601"/>
              <a:ext cx="457" cy="1828"/>
            </a:xfrm>
            <a:custGeom>
              <a:avLst/>
              <a:gdLst>
                <a:gd name="connsiteX0" fmla="*/ 0 w 457"/>
                <a:gd name="connsiteY0" fmla="*/ 0 h 1828"/>
                <a:gd name="connsiteX1" fmla="*/ 457 w 457"/>
                <a:gd name="connsiteY1" fmla="*/ 1829 h 1828"/>
                <a:gd name="connsiteX2" fmla="*/ 0 w 457"/>
                <a:gd name="connsiteY2" fmla="*/ 0 h 1828"/>
              </a:gdLst>
              <a:ahLst/>
              <a:cxnLst>
                <a:cxn ang="0">
                  <a:pos x="connsiteX0" y="connsiteY0"/>
                </a:cxn>
                <a:cxn ang="0">
                  <a:pos x="connsiteX1" y="connsiteY1"/>
                </a:cxn>
                <a:cxn ang="0">
                  <a:pos x="connsiteX2" y="connsiteY2"/>
                </a:cxn>
              </a:cxnLst>
              <a:rect l="l" t="t" r="r" b="b"/>
              <a:pathLst>
                <a:path w="457" h="1828">
                  <a:moveTo>
                    <a:pt x="0" y="0"/>
                  </a:moveTo>
                  <a:cubicBezTo>
                    <a:pt x="229" y="686"/>
                    <a:pt x="229" y="1143"/>
                    <a:pt x="457" y="1829"/>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2" name="Freeform 651">
              <a:extLst>
                <a:ext uri="{FF2B5EF4-FFF2-40B4-BE49-F238E27FC236}">
                  <a16:creationId xmlns:a16="http://schemas.microsoft.com/office/drawing/2014/main" id="{D045BB85-1689-C8C3-3908-001775065668}"/>
                </a:ext>
              </a:extLst>
            </p:cNvPr>
            <p:cNvSpPr/>
            <p:nvPr/>
          </p:nvSpPr>
          <p:spPr>
            <a:xfrm>
              <a:off x="4486327" y="4814087"/>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457" y="1372"/>
                    <a:pt x="457"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3" name="Freeform 652">
              <a:extLst>
                <a:ext uri="{FF2B5EF4-FFF2-40B4-BE49-F238E27FC236}">
                  <a16:creationId xmlns:a16="http://schemas.microsoft.com/office/drawing/2014/main" id="{8507F1D2-8D63-B8CA-D178-FACD1F2397B0}"/>
                </a:ext>
              </a:extLst>
            </p:cNvPr>
            <p:cNvSpPr/>
            <p:nvPr/>
          </p:nvSpPr>
          <p:spPr>
            <a:xfrm>
              <a:off x="4479697" y="4790541"/>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5"/>
                    <a:pt x="457" y="1371"/>
                    <a:pt x="686" y="2286"/>
                  </a:cubicBezTo>
                  <a:cubicBezTo>
                    <a:pt x="457" y="1371"/>
                    <a:pt x="229" y="685"/>
                    <a:pt x="0" y="0"/>
                  </a:cubicBezTo>
                  <a:close/>
                </a:path>
              </a:pathLst>
            </a:custGeom>
            <a:solidFill>
              <a:srgbClr val="FFFFFF"/>
            </a:solidFill>
            <a:ln w="2286" cap="flat">
              <a:noFill/>
              <a:prstDash val="solid"/>
              <a:miter/>
            </a:ln>
          </p:spPr>
          <p:txBody>
            <a:bodyPr rtlCol="0" anchor="ctr"/>
            <a:lstStyle/>
            <a:p>
              <a:endParaRPr lang="en-US"/>
            </a:p>
          </p:txBody>
        </p:sp>
        <p:sp>
          <p:nvSpPr>
            <p:cNvPr id="54" name="Freeform 653">
              <a:extLst>
                <a:ext uri="{FF2B5EF4-FFF2-40B4-BE49-F238E27FC236}">
                  <a16:creationId xmlns:a16="http://schemas.microsoft.com/office/drawing/2014/main" id="{A85FF3A5-658B-0189-2E2C-A7B33D3A59F6}"/>
                </a:ext>
              </a:extLst>
            </p:cNvPr>
            <p:cNvSpPr/>
            <p:nvPr/>
          </p:nvSpPr>
          <p:spPr>
            <a:xfrm>
              <a:off x="4483355" y="4802657"/>
              <a:ext cx="228" cy="685"/>
            </a:xfrm>
            <a:custGeom>
              <a:avLst/>
              <a:gdLst>
                <a:gd name="connsiteX0" fmla="*/ 0 w 228"/>
                <a:gd name="connsiteY0" fmla="*/ 0 h 685"/>
                <a:gd name="connsiteX1" fmla="*/ 229 w 228"/>
                <a:gd name="connsiteY1" fmla="*/ 686 h 685"/>
                <a:gd name="connsiteX2" fmla="*/ 0 w 228"/>
                <a:gd name="connsiteY2" fmla="*/ 0 h 685"/>
              </a:gdLst>
              <a:ahLst/>
              <a:cxnLst>
                <a:cxn ang="0">
                  <a:pos x="connsiteX0" y="connsiteY0"/>
                </a:cxn>
                <a:cxn ang="0">
                  <a:pos x="connsiteX1" y="connsiteY1"/>
                </a:cxn>
                <a:cxn ang="0">
                  <a:pos x="connsiteX2" y="connsiteY2"/>
                </a:cxn>
              </a:cxnLst>
              <a:rect l="l" t="t" r="r" b="b"/>
              <a:pathLst>
                <a:path w="228" h="685">
                  <a:moveTo>
                    <a:pt x="0" y="0"/>
                  </a:moveTo>
                  <a:cubicBezTo>
                    <a:pt x="0" y="229"/>
                    <a:pt x="229" y="458"/>
                    <a:pt x="229" y="686"/>
                  </a:cubicBezTo>
                  <a:cubicBezTo>
                    <a:pt x="229" y="458"/>
                    <a:pt x="0" y="229"/>
                    <a:pt x="0" y="0"/>
                  </a:cubicBezTo>
                  <a:close/>
                </a:path>
              </a:pathLst>
            </a:custGeom>
            <a:solidFill>
              <a:srgbClr val="FFFFFF"/>
            </a:solidFill>
            <a:ln w="2286" cap="flat">
              <a:noFill/>
              <a:prstDash val="solid"/>
              <a:miter/>
            </a:ln>
          </p:spPr>
          <p:txBody>
            <a:bodyPr rtlCol="0" anchor="ctr"/>
            <a:lstStyle/>
            <a:p>
              <a:endParaRPr lang="en-US"/>
            </a:p>
          </p:txBody>
        </p:sp>
        <p:sp>
          <p:nvSpPr>
            <p:cNvPr id="55" name="Freeform 654">
              <a:extLst>
                <a:ext uri="{FF2B5EF4-FFF2-40B4-BE49-F238E27FC236}">
                  <a16:creationId xmlns:a16="http://schemas.microsoft.com/office/drawing/2014/main" id="{6DCAA347-77A0-C956-0645-086D450685B4}"/>
                </a:ext>
              </a:extLst>
            </p:cNvPr>
            <p:cNvSpPr/>
            <p:nvPr/>
          </p:nvSpPr>
          <p:spPr>
            <a:xfrm>
              <a:off x="4488841" y="4825060"/>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600"/>
                    <a:pt x="457" y="2286"/>
                  </a:cubicBezTo>
                  <a:cubicBezTo>
                    <a:pt x="457" y="1600"/>
                    <a:pt x="229" y="915"/>
                    <a:pt x="0" y="0"/>
                  </a:cubicBezTo>
                  <a:close/>
                </a:path>
              </a:pathLst>
            </a:custGeom>
            <a:solidFill>
              <a:srgbClr val="FFFFFF"/>
            </a:solidFill>
            <a:ln w="2286" cap="flat">
              <a:noFill/>
              <a:prstDash val="solid"/>
              <a:miter/>
            </a:ln>
          </p:spPr>
          <p:txBody>
            <a:bodyPr rtlCol="0" anchor="ctr"/>
            <a:lstStyle/>
            <a:p>
              <a:endParaRPr lang="en-US"/>
            </a:p>
          </p:txBody>
        </p:sp>
        <p:sp>
          <p:nvSpPr>
            <p:cNvPr id="56" name="Freeform 655">
              <a:extLst>
                <a:ext uri="{FF2B5EF4-FFF2-40B4-BE49-F238E27FC236}">
                  <a16:creationId xmlns:a16="http://schemas.microsoft.com/office/drawing/2014/main" id="{48D00B3B-8D25-17B2-755F-C54B75329794}"/>
                </a:ext>
              </a:extLst>
            </p:cNvPr>
            <p:cNvSpPr/>
            <p:nvPr/>
          </p:nvSpPr>
          <p:spPr>
            <a:xfrm>
              <a:off x="4489984" y="4830775"/>
              <a:ext cx="457" cy="2057"/>
            </a:xfrm>
            <a:custGeom>
              <a:avLst/>
              <a:gdLst>
                <a:gd name="connsiteX0" fmla="*/ 0 w 457"/>
                <a:gd name="connsiteY0" fmla="*/ 0 h 2057"/>
                <a:gd name="connsiteX1" fmla="*/ 457 w 457"/>
                <a:gd name="connsiteY1" fmla="*/ 2058 h 2057"/>
                <a:gd name="connsiteX2" fmla="*/ 0 w 457"/>
                <a:gd name="connsiteY2" fmla="*/ 0 h 2057"/>
              </a:gdLst>
              <a:ahLst/>
              <a:cxnLst>
                <a:cxn ang="0">
                  <a:pos x="connsiteX0" y="connsiteY0"/>
                </a:cxn>
                <a:cxn ang="0">
                  <a:pos x="connsiteX1" y="connsiteY1"/>
                </a:cxn>
                <a:cxn ang="0">
                  <a:pos x="connsiteX2" y="connsiteY2"/>
                </a:cxn>
              </a:cxnLst>
              <a:rect l="l" t="t" r="r" b="b"/>
              <a:pathLst>
                <a:path w="457" h="2057">
                  <a:moveTo>
                    <a:pt x="0" y="0"/>
                  </a:moveTo>
                  <a:cubicBezTo>
                    <a:pt x="229" y="686"/>
                    <a:pt x="229" y="1372"/>
                    <a:pt x="457" y="2058"/>
                  </a:cubicBezTo>
                  <a:cubicBezTo>
                    <a:pt x="229"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7" name="Freeform 656">
              <a:extLst>
                <a:ext uri="{FF2B5EF4-FFF2-40B4-BE49-F238E27FC236}">
                  <a16:creationId xmlns:a16="http://schemas.microsoft.com/office/drawing/2014/main" id="{06F79BE1-E4F8-153F-318D-AF94EDA61C41}"/>
                </a:ext>
              </a:extLst>
            </p:cNvPr>
            <p:cNvSpPr/>
            <p:nvPr/>
          </p:nvSpPr>
          <p:spPr>
            <a:xfrm>
              <a:off x="4487698" y="4819573"/>
              <a:ext cx="457" cy="2286"/>
            </a:xfrm>
            <a:custGeom>
              <a:avLst/>
              <a:gdLst>
                <a:gd name="connsiteX0" fmla="*/ 0 w 457"/>
                <a:gd name="connsiteY0" fmla="*/ 0 h 2286"/>
                <a:gd name="connsiteX1" fmla="*/ 457 w 457"/>
                <a:gd name="connsiteY1" fmla="*/ 2286 h 2286"/>
                <a:gd name="connsiteX2" fmla="*/ 0 w 457"/>
                <a:gd name="connsiteY2" fmla="*/ 0 h 2286"/>
              </a:gdLst>
              <a:ahLst/>
              <a:cxnLst>
                <a:cxn ang="0">
                  <a:pos x="connsiteX0" y="connsiteY0"/>
                </a:cxn>
                <a:cxn ang="0">
                  <a:pos x="connsiteX1" y="connsiteY1"/>
                </a:cxn>
                <a:cxn ang="0">
                  <a:pos x="connsiteX2" y="connsiteY2"/>
                </a:cxn>
              </a:cxnLst>
              <a:rect l="l" t="t" r="r" b="b"/>
              <a:pathLst>
                <a:path w="457" h="2286">
                  <a:moveTo>
                    <a:pt x="0" y="0"/>
                  </a:moveTo>
                  <a:cubicBezTo>
                    <a:pt x="229" y="686"/>
                    <a:pt x="229" y="1600"/>
                    <a:pt x="457" y="2286"/>
                  </a:cubicBezTo>
                  <a:cubicBezTo>
                    <a:pt x="229"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58" name="Freeform 657">
              <a:extLst>
                <a:ext uri="{FF2B5EF4-FFF2-40B4-BE49-F238E27FC236}">
                  <a16:creationId xmlns:a16="http://schemas.microsoft.com/office/drawing/2014/main" id="{DCF94D66-1EEC-8CC2-A3FF-279A0AFAC844}"/>
                </a:ext>
              </a:extLst>
            </p:cNvPr>
            <p:cNvSpPr/>
            <p:nvPr/>
          </p:nvSpPr>
          <p:spPr>
            <a:xfrm>
              <a:off x="4481298" y="4796028"/>
              <a:ext cx="685" cy="1828"/>
            </a:xfrm>
            <a:custGeom>
              <a:avLst/>
              <a:gdLst>
                <a:gd name="connsiteX0" fmla="*/ 0 w 685"/>
                <a:gd name="connsiteY0" fmla="*/ 0 h 1828"/>
                <a:gd name="connsiteX1" fmla="*/ 686 w 685"/>
                <a:gd name="connsiteY1" fmla="*/ 1829 h 1828"/>
                <a:gd name="connsiteX2" fmla="*/ 0 w 685"/>
                <a:gd name="connsiteY2" fmla="*/ 0 h 1828"/>
              </a:gdLst>
              <a:ahLst/>
              <a:cxnLst>
                <a:cxn ang="0">
                  <a:pos x="connsiteX0" y="connsiteY0"/>
                </a:cxn>
                <a:cxn ang="0">
                  <a:pos x="connsiteX1" y="connsiteY1"/>
                </a:cxn>
                <a:cxn ang="0">
                  <a:pos x="connsiteX2" y="connsiteY2"/>
                </a:cxn>
              </a:cxnLst>
              <a:rect l="l" t="t" r="r" b="b"/>
              <a:pathLst>
                <a:path w="685" h="1828">
                  <a:moveTo>
                    <a:pt x="0" y="0"/>
                  </a:moveTo>
                  <a:cubicBezTo>
                    <a:pt x="229" y="686"/>
                    <a:pt x="457" y="1372"/>
                    <a:pt x="686" y="1829"/>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59" name="Freeform 658">
              <a:extLst>
                <a:ext uri="{FF2B5EF4-FFF2-40B4-BE49-F238E27FC236}">
                  <a16:creationId xmlns:a16="http://schemas.microsoft.com/office/drawing/2014/main" id="{DF1D27B6-AA44-0FEC-9F05-28BA69C0F854}"/>
                </a:ext>
              </a:extLst>
            </p:cNvPr>
            <p:cNvSpPr/>
            <p:nvPr/>
          </p:nvSpPr>
          <p:spPr>
            <a:xfrm>
              <a:off x="4491127" y="4836718"/>
              <a:ext cx="228" cy="1828"/>
            </a:xfrm>
            <a:custGeom>
              <a:avLst/>
              <a:gdLst>
                <a:gd name="connsiteX0" fmla="*/ 0 w 228"/>
                <a:gd name="connsiteY0" fmla="*/ 0 h 1828"/>
                <a:gd name="connsiteX1" fmla="*/ 229 w 228"/>
                <a:gd name="connsiteY1" fmla="*/ 1829 h 1828"/>
                <a:gd name="connsiteX2" fmla="*/ 0 w 228"/>
                <a:gd name="connsiteY2" fmla="*/ 0 h 1828"/>
              </a:gdLst>
              <a:ahLst/>
              <a:cxnLst>
                <a:cxn ang="0">
                  <a:pos x="connsiteX0" y="connsiteY0"/>
                </a:cxn>
                <a:cxn ang="0">
                  <a:pos x="connsiteX1" y="connsiteY1"/>
                </a:cxn>
                <a:cxn ang="0">
                  <a:pos x="connsiteX2" y="connsiteY2"/>
                </a:cxn>
              </a:cxnLst>
              <a:rect l="l" t="t" r="r" b="b"/>
              <a:pathLst>
                <a:path w="228" h="1828">
                  <a:moveTo>
                    <a:pt x="0" y="0"/>
                  </a:moveTo>
                  <a:cubicBezTo>
                    <a:pt x="0" y="686"/>
                    <a:pt x="229" y="1143"/>
                    <a:pt x="229" y="1829"/>
                  </a:cubicBezTo>
                  <a:cubicBezTo>
                    <a:pt x="229" y="1143"/>
                    <a:pt x="0" y="686"/>
                    <a:pt x="0" y="0"/>
                  </a:cubicBezTo>
                  <a:close/>
                </a:path>
              </a:pathLst>
            </a:custGeom>
            <a:solidFill>
              <a:srgbClr val="FFFFFF"/>
            </a:solidFill>
            <a:ln w="2286" cap="flat">
              <a:noFill/>
              <a:prstDash val="solid"/>
              <a:miter/>
            </a:ln>
          </p:spPr>
          <p:txBody>
            <a:bodyPr rtlCol="0" anchor="ctr"/>
            <a:lstStyle/>
            <a:p>
              <a:endParaRPr lang="en-US"/>
            </a:p>
          </p:txBody>
        </p:sp>
        <p:sp>
          <p:nvSpPr>
            <p:cNvPr id="60" name="Freeform 659">
              <a:extLst>
                <a:ext uri="{FF2B5EF4-FFF2-40B4-BE49-F238E27FC236}">
                  <a16:creationId xmlns:a16="http://schemas.microsoft.com/office/drawing/2014/main" id="{BD5047A7-AF04-5E04-19B1-C4ECE581CCEC}"/>
                </a:ext>
              </a:extLst>
            </p:cNvPr>
            <p:cNvSpPr/>
            <p:nvPr/>
          </p:nvSpPr>
          <p:spPr>
            <a:xfrm>
              <a:off x="4449522" y="4726990"/>
              <a:ext cx="1143" cy="1828"/>
            </a:xfrm>
            <a:custGeom>
              <a:avLst/>
              <a:gdLst>
                <a:gd name="connsiteX0" fmla="*/ 0 w 1143"/>
                <a:gd name="connsiteY0" fmla="*/ 0 h 1828"/>
                <a:gd name="connsiteX1" fmla="*/ 1143 w 1143"/>
                <a:gd name="connsiteY1" fmla="*/ 1829 h 1828"/>
                <a:gd name="connsiteX2" fmla="*/ 0 w 1143"/>
                <a:gd name="connsiteY2" fmla="*/ 0 h 1828"/>
              </a:gdLst>
              <a:ahLst/>
              <a:cxnLst>
                <a:cxn ang="0">
                  <a:pos x="connsiteX0" y="connsiteY0"/>
                </a:cxn>
                <a:cxn ang="0">
                  <a:pos x="connsiteX1" y="connsiteY1"/>
                </a:cxn>
                <a:cxn ang="0">
                  <a:pos x="connsiteX2" y="connsiteY2"/>
                </a:cxn>
              </a:cxnLst>
              <a:rect l="l" t="t" r="r" b="b"/>
              <a:pathLst>
                <a:path w="1143" h="1828">
                  <a:moveTo>
                    <a:pt x="0" y="0"/>
                  </a:moveTo>
                  <a:cubicBezTo>
                    <a:pt x="457" y="686"/>
                    <a:pt x="914" y="1143"/>
                    <a:pt x="1143" y="1829"/>
                  </a:cubicBezTo>
                  <a:cubicBezTo>
                    <a:pt x="914" y="1143"/>
                    <a:pt x="457" y="686"/>
                    <a:pt x="0" y="0"/>
                  </a:cubicBezTo>
                  <a:close/>
                </a:path>
              </a:pathLst>
            </a:custGeom>
            <a:solidFill>
              <a:srgbClr val="FFFFFF"/>
            </a:solidFill>
            <a:ln w="2286" cap="flat">
              <a:noFill/>
              <a:prstDash val="solid"/>
              <a:miter/>
            </a:ln>
          </p:spPr>
          <p:txBody>
            <a:bodyPr rtlCol="0" anchor="ctr"/>
            <a:lstStyle/>
            <a:p>
              <a:endParaRPr lang="en-US"/>
            </a:p>
          </p:txBody>
        </p:sp>
        <p:sp>
          <p:nvSpPr>
            <p:cNvPr id="61" name="Freeform 660">
              <a:extLst>
                <a:ext uri="{FF2B5EF4-FFF2-40B4-BE49-F238E27FC236}">
                  <a16:creationId xmlns:a16="http://schemas.microsoft.com/office/drawing/2014/main" id="{6D680256-4C36-7100-8A87-AC6968F0A24B}"/>
                </a:ext>
              </a:extLst>
            </p:cNvPr>
            <p:cNvSpPr/>
            <p:nvPr/>
          </p:nvSpPr>
          <p:spPr>
            <a:xfrm>
              <a:off x="4446322" y="4721961"/>
              <a:ext cx="1371" cy="2057"/>
            </a:xfrm>
            <a:custGeom>
              <a:avLst/>
              <a:gdLst>
                <a:gd name="connsiteX0" fmla="*/ 0 w 1371"/>
                <a:gd name="connsiteY0" fmla="*/ 0 h 2057"/>
                <a:gd name="connsiteX1" fmla="*/ 1372 w 1371"/>
                <a:gd name="connsiteY1" fmla="*/ 2057 h 2057"/>
                <a:gd name="connsiteX2" fmla="*/ 0 w 1371"/>
                <a:gd name="connsiteY2" fmla="*/ 0 h 2057"/>
              </a:gdLst>
              <a:ahLst/>
              <a:cxnLst>
                <a:cxn ang="0">
                  <a:pos x="connsiteX0" y="connsiteY0"/>
                </a:cxn>
                <a:cxn ang="0">
                  <a:pos x="connsiteX1" y="connsiteY1"/>
                </a:cxn>
                <a:cxn ang="0">
                  <a:pos x="connsiteX2" y="connsiteY2"/>
                </a:cxn>
              </a:cxnLst>
              <a:rect l="l" t="t" r="r" b="b"/>
              <a:pathLst>
                <a:path w="1371" h="2057">
                  <a:moveTo>
                    <a:pt x="0" y="0"/>
                  </a:moveTo>
                  <a:cubicBezTo>
                    <a:pt x="457" y="685"/>
                    <a:pt x="914" y="1371"/>
                    <a:pt x="1372" y="2057"/>
                  </a:cubicBezTo>
                  <a:cubicBezTo>
                    <a:pt x="914" y="1371"/>
                    <a:pt x="457" y="685"/>
                    <a:pt x="0" y="0"/>
                  </a:cubicBezTo>
                  <a:close/>
                </a:path>
              </a:pathLst>
            </a:custGeom>
            <a:solidFill>
              <a:srgbClr val="FFFFFF"/>
            </a:solidFill>
            <a:ln w="2286" cap="flat">
              <a:noFill/>
              <a:prstDash val="solid"/>
              <a:miter/>
            </a:ln>
          </p:spPr>
          <p:txBody>
            <a:bodyPr rtlCol="0" anchor="ctr"/>
            <a:lstStyle/>
            <a:p>
              <a:endParaRPr lang="en-US"/>
            </a:p>
          </p:txBody>
        </p:sp>
        <p:sp>
          <p:nvSpPr>
            <p:cNvPr id="62" name="Freeform 661">
              <a:extLst>
                <a:ext uri="{FF2B5EF4-FFF2-40B4-BE49-F238E27FC236}">
                  <a16:creationId xmlns:a16="http://schemas.microsoft.com/office/drawing/2014/main" id="{82F02488-8B06-FE4C-515A-8442D4BB4EED}"/>
                </a:ext>
              </a:extLst>
            </p:cNvPr>
            <p:cNvSpPr/>
            <p:nvPr/>
          </p:nvSpPr>
          <p:spPr>
            <a:xfrm>
              <a:off x="4442893" y="4717389"/>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5"/>
                    <a:pt x="914" y="1371"/>
                    <a:pt x="1600" y="2057"/>
                  </a:cubicBezTo>
                  <a:cubicBezTo>
                    <a:pt x="1143" y="1371"/>
                    <a:pt x="686" y="685"/>
                    <a:pt x="0" y="0"/>
                  </a:cubicBezTo>
                  <a:close/>
                </a:path>
              </a:pathLst>
            </a:custGeom>
            <a:solidFill>
              <a:srgbClr val="FFFFFF"/>
            </a:solidFill>
            <a:ln w="2286" cap="flat">
              <a:noFill/>
              <a:prstDash val="solid"/>
              <a:miter/>
            </a:ln>
          </p:spPr>
          <p:txBody>
            <a:bodyPr rtlCol="0" anchor="ctr"/>
            <a:lstStyle/>
            <a:p>
              <a:endParaRPr lang="en-US"/>
            </a:p>
          </p:txBody>
        </p:sp>
        <p:sp>
          <p:nvSpPr>
            <p:cNvPr id="63" name="Freeform 662">
              <a:extLst>
                <a:ext uri="{FF2B5EF4-FFF2-40B4-BE49-F238E27FC236}">
                  <a16:creationId xmlns:a16="http://schemas.microsoft.com/office/drawing/2014/main" id="{4CB29E0A-E9B3-822C-509D-01F934E41129}"/>
                </a:ext>
              </a:extLst>
            </p:cNvPr>
            <p:cNvSpPr/>
            <p:nvPr/>
          </p:nvSpPr>
          <p:spPr>
            <a:xfrm>
              <a:off x="4456152" y="4737735"/>
              <a:ext cx="1143" cy="2057"/>
            </a:xfrm>
            <a:custGeom>
              <a:avLst/>
              <a:gdLst>
                <a:gd name="connsiteX0" fmla="*/ 0 w 1143"/>
                <a:gd name="connsiteY0" fmla="*/ 0 h 2057"/>
                <a:gd name="connsiteX1" fmla="*/ 1143 w 1143"/>
                <a:gd name="connsiteY1" fmla="*/ 2057 h 2057"/>
                <a:gd name="connsiteX2" fmla="*/ 0 w 1143"/>
                <a:gd name="connsiteY2" fmla="*/ 0 h 2057"/>
              </a:gdLst>
              <a:ahLst/>
              <a:cxnLst>
                <a:cxn ang="0">
                  <a:pos x="connsiteX0" y="connsiteY0"/>
                </a:cxn>
                <a:cxn ang="0">
                  <a:pos x="connsiteX1" y="connsiteY1"/>
                </a:cxn>
                <a:cxn ang="0">
                  <a:pos x="connsiteX2" y="connsiteY2"/>
                </a:cxn>
              </a:cxnLst>
              <a:rect l="l" t="t" r="r" b="b"/>
              <a:pathLst>
                <a:path w="1143" h="2057">
                  <a:moveTo>
                    <a:pt x="0" y="0"/>
                  </a:moveTo>
                  <a:cubicBezTo>
                    <a:pt x="457" y="686"/>
                    <a:pt x="914" y="1372"/>
                    <a:pt x="1143" y="2057"/>
                  </a:cubicBezTo>
                  <a:cubicBezTo>
                    <a:pt x="914" y="1372"/>
                    <a:pt x="457" y="686"/>
                    <a:pt x="0" y="0"/>
                  </a:cubicBezTo>
                  <a:close/>
                </a:path>
              </a:pathLst>
            </a:custGeom>
            <a:solidFill>
              <a:srgbClr val="FFFFFF"/>
            </a:solidFill>
            <a:ln w="2286" cap="flat">
              <a:noFill/>
              <a:prstDash val="solid"/>
              <a:miter/>
            </a:ln>
          </p:spPr>
          <p:txBody>
            <a:bodyPr rtlCol="0" anchor="ctr"/>
            <a:lstStyle/>
            <a:p>
              <a:endParaRPr lang="en-US"/>
            </a:p>
          </p:txBody>
        </p:sp>
        <p:sp>
          <p:nvSpPr>
            <p:cNvPr id="64" name="Freeform 663">
              <a:extLst>
                <a:ext uri="{FF2B5EF4-FFF2-40B4-BE49-F238E27FC236}">
                  <a16:creationId xmlns:a16="http://schemas.microsoft.com/office/drawing/2014/main" id="{D6EFCCA5-4138-0630-0045-3C1408273253}"/>
                </a:ext>
              </a:extLst>
            </p:cNvPr>
            <p:cNvSpPr/>
            <p:nvPr/>
          </p:nvSpPr>
          <p:spPr>
            <a:xfrm>
              <a:off x="4453408" y="4733163"/>
              <a:ext cx="1143" cy="2057"/>
            </a:xfrm>
            <a:custGeom>
              <a:avLst/>
              <a:gdLst>
                <a:gd name="connsiteX0" fmla="*/ 0 w 1143"/>
                <a:gd name="connsiteY0" fmla="*/ 0 h 2057"/>
                <a:gd name="connsiteX1" fmla="*/ 1143 w 1143"/>
                <a:gd name="connsiteY1" fmla="*/ 2057 h 2057"/>
                <a:gd name="connsiteX2" fmla="*/ 0 w 1143"/>
                <a:gd name="connsiteY2" fmla="*/ 0 h 2057"/>
              </a:gdLst>
              <a:ahLst/>
              <a:cxnLst>
                <a:cxn ang="0">
                  <a:pos x="connsiteX0" y="connsiteY0"/>
                </a:cxn>
                <a:cxn ang="0">
                  <a:pos x="connsiteX1" y="connsiteY1"/>
                </a:cxn>
                <a:cxn ang="0">
                  <a:pos x="connsiteX2" y="connsiteY2"/>
                </a:cxn>
              </a:cxnLst>
              <a:rect l="l" t="t" r="r" b="b"/>
              <a:pathLst>
                <a:path w="1143" h="2057">
                  <a:moveTo>
                    <a:pt x="0" y="0"/>
                  </a:moveTo>
                  <a:cubicBezTo>
                    <a:pt x="457" y="686"/>
                    <a:pt x="686" y="1372"/>
                    <a:pt x="1143" y="2057"/>
                  </a:cubicBezTo>
                  <a:cubicBezTo>
                    <a:pt x="686" y="1143"/>
                    <a:pt x="457" y="457"/>
                    <a:pt x="0" y="0"/>
                  </a:cubicBezTo>
                  <a:close/>
                </a:path>
              </a:pathLst>
            </a:custGeom>
            <a:solidFill>
              <a:srgbClr val="FFFFFF"/>
            </a:solidFill>
            <a:ln w="2286" cap="flat">
              <a:noFill/>
              <a:prstDash val="solid"/>
              <a:miter/>
            </a:ln>
          </p:spPr>
          <p:txBody>
            <a:bodyPr rtlCol="0" anchor="ctr"/>
            <a:lstStyle/>
            <a:p>
              <a:endParaRPr lang="en-US"/>
            </a:p>
          </p:txBody>
        </p:sp>
        <p:sp>
          <p:nvSpPr>
            <p:cNvPr id="65" name="Freeform 664">
              <a:extLst>
                <a:ext uri="{FF2B5EF4-FFF2-40B4-BE49-F238E27FC236}">
                  <a16:creationId xmlns:a16="http://schemas.microsoft.com/office/drawing/2014/main" id="{19862A08-457A-86BE-8DD8-07820165F28D}"/>
                </a:ext>
              </a:extLst>
            </p:cNvPr>
            <p:cNvSpPr/>
            <p:nvPr/>
          </p:nvSpPr>
          <p:spPr>
            <a:xfrm>
              <a:off x="4439692" y="4712817"/>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5"/>
                    <a:pt x="1143" y="1371"/>
                    <a:pt x="1600" y="2057"/>
                  </a:cubicBezTo>
                  <a:cubicBezTo>
                    <a:pt x="1143" y="1371"/>
                    <a:pt x="457" y="685"/>
                    <a:pt x="0" y="0"/>
                  </a:cubicBezTo>
                  <a:close/>
                </a:path>
              </a:pathLst>
            </a:custGeom>
            <a:solidFill>
              <a:srgbClr val="FFFFFF"/>
            </a:solidFill>
            <a:ln w="2286" cap="flat">
              <a:noFill/>
              <a:prstDash val="solid"/>
              <a:miter/>
            </a:ln>
          </p:spPr>
          <p:txBody>
            <a:bodyPr rtlCol="0" anchor="ctr"/>
            <a:lstStyle/>
            <a:p>
              <a:endParaRPr lang="en-US"/>
            </a:p>
          </p:txBody>
        </p:sp>
        <p:sp>
          <p:nvSpPr>
            <p:cNvPr id="66" name="Freeform 665">
              <a:extLst>
                <a:ext uri="{FF2B5EF4-FFF2-40B4-BE49-F238E27FC236}">
                  <a16:creationId xmlns:a16="http://schemas.microsoft.com/office/drawing/2014/main" id="{107A311A-F565-CF65-F523-DE30F44897D3}"/>
                </a:ext>
              </a:extLst>
            </p:cNvPr>
            <p:cNvSpPr/>
            <p:nvPr/>
          </p:nvSpPr>
          <p:spPr>
            <a:xfrm>
              <a:off x="4432834" y="4704130"/>
              <a:ext cx="1600" cy="2057"/>
            </a:xfrm>
            <a:custGeom>
              <a:avLst/>
              <a:gdLst>
                <a:gd name="connsiteX0" fmla="*/ 0 w 1600"/>
                <a:gd name="connsiteY0" fmla="*/ 0 h 2057"/>
                <a:gd name="connsiteX1" fmla="*/ 1600 w 1600"/>
                <a:gd name="connsiteY1" fmla="*/ 2057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6"/>
                    <a:pt x="1143" y="1371"/>
                    <a:pt x="1600" y="2057"/>
                  </a:cubicBezTo>
                  <a:cubicBezTo>
                    <a:pt x="1143" y="1143"/>
                    <a:pt x="457" y="457"/>
                    <a:pt x="0" y="0"/>
                  </a:cubicBezTo>
                  <a:close/>
                </a:path>
              </a:pathLst>
            </a:custGeom>
            <a:solidFill>
              <a:srgbClr val="FFFFFF"/>
            </a:solidFill>
            <a:ln w="2286" cap="flat">
              <a:noFill/>
              <a:prstDash val="solid"/>
              <a:miter/>
            </a:ln>
          </p:spPr>
          <p:txBody>
            <a:bodyPr rtlCol="0" anchor="ctr"/>
            <a:lstStyle/>
            <a:p>
              <a:endParaRPr lang="en-US"/>
            </a:p>
          </p:txBody>
        </p:sp>
        <p:sp>
          <p:nvSpPr>
            <p:cNvPr id="67" name="Freeform 666">
              <a:extLst>
                <a:ext uri="{FF2B5EF4-FFF2-40B4-BE49-F238E27FC236}">
                  <a16:creationId xmlns:a16="http://schemas.microsoft.com/office/drawing/2014/main" id="{143FF23F-AA19-74F3-78FD-B23F8A02AB7A}"/>
                </a:ext>
              </a:extLst>
            </p:cNvPr>
            <p:cNvSpPr/>
            <p:nvPr/>
          </p:nvSpPr>
          <p:spPr>
            <a:xfrm>
              <a:off x="4477869" y="4785055"/>
              <a:ext cx="685" cy="2286"/>
            </a:xfrm>
            <a:custGeom>
              <a:avLst/>
              <a:gdLst>
                <a:gd name="connsiteX0" fmla="*/ 0 w 685"/>
                <a:gd name="connsiteY0" fmla="*/ 0 h 2286"/>
                <a:gd name="connsiteX1" fmla="*/ 686 w 685"/>
                <a:gd name="connsiteY1" fmla="*/ 2286 h 2286"/>
                <a:gd name="connsiteX2" fmla="*/ 0 w 685"/>
                <a:gd name="connsiteY2" fmla="*/ 0 h 2286"/>
              </a:gdLst>
              <a:ahLst/>
              <a:cxnLst>
                <a:cxn ang="0">
                  <a:pos x="connsiteX0" y="connsiteY0"/>
                </a:cxn>
                <a:cxn ang="0">
                  <a:pos x="connsiteX1" y="connsiteY1"/>
                </a:cxn>
                <a:cxn ang="0">
                  <a:pos x="connsiteX2" y="connsiteY2"/>
                </a:cxn>
              </a:cxnLst>
              <a:rect l="l" t="t" r="r" b="b"/>
              <a:pathLst>
                <a:path w="685" h="2286">
                  <a:moveTo>
                    <a:pt x="0" y="0"/>
                  </a:moveTo>
                  <a:cubicBezTo>
                    <a:pt x="229" y="686"/>
                    <a:pt x="457" y="1600"/>
                    <a:pt x="686" y="2286"/>
                  </a:cubicBezTo>
                  <a:cubicBezTo>
                    <a:pt x="457" y="1600"/>
                    <a:pt x="229" y="686"/>
                    <a:pt x="0" y="0"/>
                  </a:cubicBezTo>
                  <a:close/>
                </a:path>
              </a:pathLst>
            </a:custGeom>
            <a:solidFill>
              <a:srgbClr val="FFFFFF"/>
            </a:solidFill>
            <a:ln w="2286" cap="flat">
              <a:noFill/>
              <a:prstDash val="solid"/>
              <a:miter/>
            </a:ln>
          </p:spPr>
          <p:txBody>
            <a:bodyPr rtlCol="0" anchor="ctr"/>
            <a:lstStyle/>
            <a:p>
              <a:endParaRPr lang="en-US"/>
            </a:p>
          </p:txBody>
        </p:sp>
        <p:sp>
          <p:nvSpPr>
            <p:cNvPr id="68" name="Freeform 667">
              <a:extLst>
                <a:ext uri="{FF2B5EF4-FFF2-40B4-BE49-F238E27FC236}">
                  <a16:creationId xmlns:a16="http://schemas.microsoft.com/office/drawing/2014/main" id="{D2CF580D-893A-3C2D-9D39-665BC6022DD2}"/>
                </a:ext>
              </a:extLst>
            </p:cNvPr>
            <p:cNvSpPr/>
            <p:nvPr/>
          </p:nvSpPr>
          <p:spPr>
            <a:xfrm>
              <a:off x="4436263" y="4708474"/>
              <a:ext cx="1600" cy="2057"/>
            </a:xfrm>
            <a:custGeom>
              <a:avLst/>
              <a:gdLst>
                <a:gd name="connsiteX0" fmla="*/ 0 w 1600"/>
                <a:gd name="connsiteY0" fmla="*/ 0 h 2057"/>
                <a:gd name="connsiteX1" fmla="*/ 1600 w 1600"/>
                <a:gd name="connsiteY1" fmla="*/ 2058 h 2057"/>
                <a:gd name="connsiteX2" fmla="*/ 0 w 1600"/>
                <a:gd name="connsiteY2" fmla="*/ 0 h 2057"/>
              </a:gdLst>
              <a:ahLst/>
              <a:cxnLst>
                <a:cxn ang="0">
                  <a:pos x="connsiteX0" y="connsiteY0"/>
                </a:cxn>
                <a:cxn ang="0">
                  <a:pos x="connsiteX1" y="connsiteY1"/>
                </a:cxn>
                <a:cxn ang="0">
                  <a:pos x="connsiteX2" y="connsiteY2"/>
                </a:cxn>
              </a:cxnLst>
              <a:rect l="l" t="t" r="r" b="b"/>
              <a:pathLst>
                <a:path w="1600" h="2057">
                  <a:moveTo>
                    <a:pt x="0" y="0"/>
                  </a:moveTo>
                  <a:cubicBezTo>
                    <a:pt x="457" y="686"/>
                    <a:pt x="1143" y="1372"/>
                    <a:pt x="1600" y="2058"/>
                  </a:cubicBezTo>
                  <a:cubicBezTo>
                    <a:pt x="1143" y="1372"/>
                    <a:pt x="457" y="686"/>
                    <a:pt x="0" y="0"/>
                  </a:cubicBezTo>
                  <a:close/>
                </a:path>
              </a:pathLst>
            </a:custGeom>
            <a:solidFill>
              <a:srgbClr val="FFFFFF"/>
            </a:solidFill>
            <a:ln w="2286" cap="flat">
              <a:noFill/>
              <a:prstDash val="solid"/>
              <a:miter/>
            </a:ln>
          </p:spPr>
          <p:txBody>
            <a:bodyPr rtlCol="0" anchor="ctr"/>
            <a:lstStyle/>
            <a:p>
              <a:endParaRPr lang="en-US"/>
            </a:p>
          </p:txBody>
        </p:sp>
        <p:sp>
          <p:nvSpPr>
            <p:cNvPr id="69" name="Freeform 668">
              <a:extLst>
                <a:ext uri="{FF2B5EF4-FFF2-40B4-BE49-F238E27FC236}">
                  <a16:creationId xmlns:a16="http://schemas.microsoft.com/office/drawing/2014/main" id="{80CDC1B6-E89F-8134-8340-DF0D10317150}"/>
                </a:ext>
              </a:extLst>
            </p:cNvPr>
            <p:cNvSpPr/>
            <p:nvPr/>
          </p:nvSpPr>
          <p:spPr>
            <a:xfrm>
              <a:off x="4473982" y="4774768"/>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457" y="1372"/>
                    <a:pt x="914" y="2286"/>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0" name="Freeform 669">
              <a:extLst>
                <a:ext uri="{FF2B5EF4-FFF2-40B4-BE49-F238E27FC236}">
                  <a16:creationId xmlns:a16="http://schemas.microsoft.com/office/drawing/2014/main" id="{4BF95185-5DF7-CF60-C348-CA5FA14EDB64}"/>
                </a:ext>
              </a:extLst>
            </p:cNvPr>
            <p:cNvSpPr/>
            <p:nvPr/>
          </p:nvSpPr>
          <p:spPr>
            <a:xfrm>
              <a:off x="4471925" y="4769510"/>
              <a:ext cx="685" cy="2057"/>
            </a:xfrm>
            <a:custGeom>
              <a:avLst/>
              <a:gdLst>
                <a:gd name="connsiteX0" fmla="*/ 0 w 685"/>
                <a:gd name="connsiteY0" fmla="*/ 0 h 2057"/>
                <a:gd name="connsiteX1" fmla="*/ 686 w 685"/>
                <a:gd name="connsiteY1" fmla="*/ 2058 h 2057"/>
                <a:gd name="connsiteX2" fmla="*/ 0 w 685"/>
                <a:gd name="connsiteY2" fmla="*/ 0 h 2057"/>
              </a:gdLst>
              <a:ahLst/>
              <a:cxnLst>
                <a:cxn ang="0">
                  <a:pos x="connsiteX0" y="connsiteY0"/>
                </a:cxn>
                <a:cxn ang="0">
                  <a:pos x="connsiteX1" y="connsiteY1"/>
                </a:cxn>
                <a:cxn ang="0">
                  <a:pos x="connsiteX2" y="connsiteY2"/>
                </a:cxn>
              </a:cxnLst>
              <a:rect l="l" t="t" r="r" b="b"/>
              <a:pathLst>
                <a:path w="685" h="2057">
                  <a:moveTo>
                    <a:pt x="0" y="0"/>
                  </a:moveTo>
                  <a:cubicBezTo>
                    <a:pt x="229" y="686"/>
                    <a:pt x="457" y="1372"/>
                    <a:pt x="686"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1" name="Freeform 670">
              <a:extLst>
                <a:ext uri="{FF2B5EF4-FFF2-40B4-BE49-F238E27FC236}">
                  <a16:creationId xmlns:a16="http://schemas.microsoft.com/office/drawing/2014/main" id="{2D134BD3-081B-3F6F-E102-B7C5763D1481}"/>
                </a:ext>
              </a:extLst>
            </p:cNvPr>
            <p:cNvSpPr/>
            <p:nvPr/>
          </p:nvSpPr>
          <p:spPr>
            <a:xfrm>
              <a:off x="4476040" y="4779797"/>
              <a:ext cx="914" cy="2286"/>
            </a:xfrm>
            <a:custGeom>
              <a:avLst/>
              <a:gdLst>
                <a:gd name="connsiteX0" fmla="*/ 0 w 914"/>
                <a:gd name="connsiteY0" fmla="*/ 0 h 2286"/>
                <a:gd name="connsiteX1" fmla="*/ 914 w 914"/>
                <a:gd name="connsiteY1" fmla="*/ 2286 h 2286"/>
                <a:gd name="connsiteX2" fmla="*/ 0 w 914"/>
                <a:gd name="connsiteY2" fmla="*/ 0 h 2286"/>
              </a:gdLst>
              <a:ahLst/>
              <a:cxnLst>
                <a:cxn ang="0">
                  <a:pos x="connsiteX0" y="connsiteY0"/>
                </a:cxn>
                <a:cxn ang="0">
                  <a:pos x="connsiteX1" y="connsiteY1"/>
                </a:cxn>
                <a:cxn ang="0">
                  <a:pos x="connsiteX2" y="connsiteY2"/>
                </a:cxn>
              </a:cxnLst>
              <a:rect l="l" t="t" r="r" b="b"/>
              <a:pathLst>
                <a:path w="914" h="2286">
                  <a:moveTo>
                    <a:pt x="0" y="0"/>
                  </a:moveTo>
                  <a:cubicBezTo>
                    <a:pt x="229" y="686"/>
                    <a:pt x="457" y="1601"/>
                    <a:pt x="914" y="2286"/>
                  </a:cubicBezTo>
                  <a:cubicBezTo>
                    <a:pt x="457" y="1601"/>
                    <a:pt x="229" y="915"/>
                    <a:pt x="0" y="0"/>
                  </a:cubicBezTo>
                  <a:close/>
                </a:path>
              </a:pathLst>
            </a:custGeom>
            <a:solidFill>
              <a:srgbClr val="FFFFFF"/>
            </a:solidFill>
            <a:ln w="2286" cap="flat">
              <a:noFill/>
              <a:prstDash val="solid"/>
              <a:miter/>
            </a:ln>
          </p:spPr>
          <p:txBody>
            <a:bodyPr rtlCol="0" anchor="ctr"/>
            <a:lstStyle/>
            <a:p>
              <a:endParaRPr lang="en-US"/>
            </a:p>
          </p:txBody>
        </p:sp>
        <p:sp>
          <p:nvSpPr>
            <p:cNvPr id="72" name="Freeform 671">
              <a:extLst>
                <a:ext uri="{FF2B5EF4-FFF2-40B4-BE49-F238E27FC236}">
                  <a16:creationId xmlns:a16="http://schemas.microsoft.com/office/drawing/2014/main" id="{62C5AFF7-A3CD-7182-1731-66B8DB519546}"/>
                </a:ext>
              </a:extLst>
            </p:cNvPr>
            <p:cNvSpPr/>
            <p:nvPr/>
          </p:nvSpPr>
          <p:spPr>
            <a:xfrm>
              <a:off x="4458895" y="4742535"/>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5"/>
                    <a:pt x="914" y="1371"/>
                    <a:pt x="1143" y="2286"/>
                  </a:cubicBezTo>
                  <a:cubicBezTo>
                    <a:pt x="914" y="1600"/>
                    <a:pt x="457" y="685"/>
                    <a:pt x="0" y="0"/>
                  </a:cubicBezTo>
                  <a:close/>
                </a:path>
              </a:pathLst>
            </a:custGeom>
            <a:solidFill>
              <a:srgbClr val="FFFFFF"/>
            </a:solidFill>
            <a:ln w="2286" cap="flat">
              <a:noFill/>
              <a:prstDash val="solid"/>
              <a:miter/>
            </a:ln>
          </p:spPr>
          <p:txBody>
            <a:bodyPr rtlCol="0" anchor="ctr"/>
            <a:lstStyle/>
            <a:p>
              <a:endParaRPr lang="en-US"/>
            </a:p>
          </p:txBody>
        </p:sp>
        <p:sp>
          <p:nvSpPr>
            <p:cNvPr id="73" name="Freeform 672">
              <a:extLst>
                <a:ext uri="{FF2B5EF4-FFF2-40B4-BE49-F238E27FC236}">
                  <a16:creationId xmlns:a16="http://schemas.microsoft.com/office/drawing/2014/main" id="{C5A94FA4-DB6F-54F5-8D40-519AFDF4A77E}"/>
                </a:ext>
              </a:extLst>
            </p:cNvPr>
            <p:cNvSpPr/>
            <p:nvPr/>
          </p:nvSpPr>
          <p:spPr>
            <a:xfrm>
              <a:off x="4469182" y="4763338"/>
              <a:ext cx="685" cy="1371"/>
            </a:xfrm>
            <a:custGeom>
              <a:avLst/>
              <a:gdLst>
                <a:gd name="connsiteX0" fmla="*/ 0 w 685"/>
                <a:gd name="connsiteY0" fmla="*/ 0 h 1371"/>
                <a:gd name="connsiteX1" fmla="*/ 686 w 685"/>
                <a:gd name="connsiteY1" fmla="*/ 1372 h 1371"/>
                <a:gd name="connsiteX2" fmla="*/ 0 w 685"/>
                <a:gd name="connsiteY2" fmla="*/ 0 h 1371"/>
              </a:gdLst>
              <a:ahLst/>
              <a:cxnLst>
                <a:cxn ang="0">
                  <a:pos x="connsiteX0" y="connsiteY0"/>
                </a:cxn>
                <a:cxn ang="0">
                  <a:pos x="connsiteX1" y="connsiteY1"/>
                </a:cxn>
                <a:cxn ang="0">
                  <a:pos x="connsiteX2" y="connsiteY2"/>
                </a:cxn>
              </a:cxnLst>
              <a:rect l="l" t="t" r="r" b="b"/>
              <a:pathLst>
                <a:path w="685" h="1371">
                  <a:moveTo>
                    <a:pt x="0" y="0"/>
                  </a:moveTo>
                  <a:cubicBezTo>
                    <a:pt x="229" y="457"/>
                    <a:pt x="457" y="915"/>
                    <a:pt x="686" y="1372"/>
                  </a:cubicBezTo>
                  <a:cubicBezTo>
                    <a:pt x="457" y="915"/>
                    <a:pt x="229" y="457"/>
                    <a:pt x="0" y="0"/>
                  </a:cubicBezTo>
                  <a:close/>
                </a:path>
              </a:pathLst>
            </a:custGeom>
            <a:solidFill>
              <a:srgbClr val="FFFFFF"/>
            </a:solidFill>
            <a:ln w="2286" cap="flat">
              <a:noFill/>
              <a:prstDash val="solid"/>
              <a:miter/>
            </a:ln>
          </p:spPr>
          <p:txBody>
            <a:bodyPr rtlCol="0" anchor="ctr"/>
            <a:lstStyle/>
            <a:p>
              <a:endParaRPr lang="en-US"/>
            </a:p>
          </p:txBody>
        </p:sp>
        <p:sp>
          <p:nvSpPr>
            <p:cNvPr id="74" name="Freeform 673">
              <a:extLst>
                <a:ext uri="{FF2B5EF4-FFF2-40B4-BE49-F238E27FC236}">
                  <a16:creationId xmlns:a16="http://schemas.microsoft.com/office/drawing/2014/main" id="{31564074-E471-BF5E-EC3D-0F344CC86842}"/>
                </a:ext>
              </a:extLst>
            </p:cNvPr>
            <p:cNvSpPr/>
            <p:nvPr/>
          </p:nvSpPr>
          <p:spPr>
            <a:xfrm>
              <a:off x="4461638" y="4747336"/>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600"/>
                    <a:pt x="1143" y="2286"/>
                  </a:cubicBezTo>
                  <a:cubicBezTo>
                    <a:pt x="686" y="1600"/>
                    <a:pt x="229" y="915"/>
                    <a:pt x="0" y="0"/>
                  </a:cubicBezTo>
                  <a:close/>
                </a:path>
              </a:pathLst>
            </a:custGeom>
            <a:solidFill>
              <a:srgbClr val="FFFFFF"/>
            </a:solidFill>
            <a:ln w="2286" cap="flat">
              <a:noFill/>
              <a:prstDash val="solid"/>
              <a:miter/>
            </a:ln>
          </p:spPr>
          <p:txBody>
            <a:bodyPr rtlCol="0" anchor="ctr"/>
            <a:lstStyle/>
            <a:p>
              <a:endParaRPr lang="en-US"/>
            </a:p>
          </p:txBody>
        </p:sp>
        <p:sp>
          <p:nvSpPr>
            <p:cNvPr id="75" name="Freeform 674">
              <a:extLst>
                <a:ext uri="{FF2B5EF4-FFF2-40B4-BE49-F238E27FC236}">
                  <a16:creationId xmlns:a16="http://schemas.microsoft.com/office/drawing/2014/main" id="{A839AEFA-3900-0A59-CDC1-9AFB1601A142}"/>
                </a:ext>
              </a:extLst>
            </p:cNvPr>
            <p:cNvSpPr/>
            <p:nvPr/>
          </p:nvSpPr>
          <p:spPr>
            <a:xfrm>
              <a:off x="4464153" y="4752365"/>
              <a:ext cx="1143" cy="2286"/>
            </a:xfrm>
            <a:custGeom>
              <a:avLst/>
              <a:gdLst>
                <a:gd name="connsiteX0" fmla="*/ 0 w 1143"/>
                <a:gd name="connsiteY0" fmla="*/ 0 h 2286"/>
                <a:gd name="connsiteX1" fmla="*/ 1143 w 1143"/>
                <a:gd name="connsiteY1" fmla="*/ 2286 h 2286"/>
                <a:gd name="connsiteX2" fmla="*/ 0 w 1143"/>
                <a:gd name="connsiteY2" fmla="*/ 0 h 2286"/>
              </a:gdLst>
              <a:ahLst/>
              <a:cxnLst>
                <a:cxn ang="0">
                  <a:pos x="connsiteX0" y="connsiteY0"/>
                </a:cxn>
                <a:cxn ang="0">
                  <a:pos x="connsiteX1" y="connsiteY1"/>
                </a:cxn>
                <a:cxn ang="0">
                  <a:pos x="connsiteX2" y="connsiteY2"/>
                </a:cxn>
              </a:cxnLst>
              <a:rect l="l" t="t" r="r" b="b"/>
              <a:pathLst>
                <a:path w="1143" h="2286">
                  <a:moveTo>
                    <a:pt x="0" y="0"/>
                  </a:moveTo>
                  <a:cubicBezTo>
                    <a:pt x="457" y="686"/>
                    <a:pt x="686" y="1372"/>
                    <a:pt x="1143" y="2286"/>
                  </a:cubicBezTo>
                  <a:cubicBezTo>
                    <a:pt x="686" y="1601"/>
                    <a:pt x="229" y="686"/>
                    <a:pt x="0" y="0"/>
                  </a:cubicBezTo>
                  <a:close/>
                </a:path>
              </a:pathLst>
            </a:custGeom>
            <a:solidFill>
              <a:srgbClr val="FFFFFF"/>
            </a:solidFill>
            <a:ln w="2286" cap="flat">
              <a:noFill/>
              <a:prstDash val="solid"/>
              <a:miter/>
            </a:ln>
          </p:spPr>
          <p:txBody>
            <a:bodyPr rtlCol="0" anchor="ctr"/>
            <a:lstStyle/>
            <a:p>
              <a:endParaRPr lang="en-US"/>
            </a:p>
          </p:txBody>
        </p:sp>
        <p:sp>
          <p:nvSpPr>
            <p:cNvPr id="76" name="Freeform 675">
              <a:extLst>
                <a:ext uri="{FF2B5EF4-FFF2-40B4-BE49-F238E27FC236}">
                  <a16:creationId xmlns:a16="http://schemas.microsoft.com/office/drawing/2014/main" id="{D2C0CFAA-1B1E-F2FA-0B5E-50E1C8C65201}"/>
                </a:ext>
              </a:extLst>
            </p:cNvPr>
            <p:cNvSpPr/>
            <p:nvPr/>
          </p:nvSpPr>
          <p:spPr>
            <a:xfrm>
              <a:off x="4466667" y="4757623"/>
              <a:ext cx="914" cy="2057"/>
            </a:xfrm>
            <a:custGeom>
              <a:avLst/>
              <a:gdLst>
                <a:gd name="connsiteX0" fmla="*/ 0 w 914"/>
                <a:gd name="connsiteY0" fmla="*/ 0 h 2057"/>
                <a:gd name="connsiteX1" fmla="*/ 914 w 914"/>
                <a:gd name="connsiteY1" fmla="*/ 2058 h 2057"/>
                <a:gd name="connsiteX2" fmla="*/ 0 w 914"/>
                <a:gd name="connsiteY2" fmla="*/ 0 h 2057"/>
              </a:gdLst>
              <a:ahLst/>
              <a:cxnLst>
                <a:cxn ang="0">
                  <a:pos x="connsiteX0" y="connsiteY0"/>
                </a:cxn>
                <a:cxn ang="0">
                  <a:pos x="connsiteX1" y="connsiteY1"/>
                </a:cxn>
                <a:cxn ang="0">
                  <a:pos x="connsiteX2" y="connsiteY2"/>
                </a:cxn>
              </a:cxnLst>
              <a:rect l="l" t="t" r="r" b="b"/>
              <a:pathLst>
                <a:path w="914" h="2057">
                  <a:moveTo>
                    <a:pt x="0" y="0"/>
                  </a:moveTo>
                  <a:cubicBezTo>
                    <a:pt x="229" y="686"/>
                    <a:pt x="686" y="1372"/>
                    <a:pt x="914" y="2058"/>
                  </a:cubicBezTo>
                  <a:cubicBezTo>
                    <a:pt x="457" y="1372"/>
                    <a:pt x="229" y="686"/>
                    <a:pt x="0" y="0"/>
                  </a:cubicBezTo>
                  <a:close/>
                </a:path>
              </a:pathLst>
            </a:custGeom>
            <a:solidFill>
              <a:srgbClr val="FFFFFF"/>
            </a:solidFill>
            <a:ln w="2286" cap="flat">
              <a:noFill/>
              <a:prstDash val="solid"/>
              <a:miter/>
            </a:ln>
          </p:spPr>
          <p:txBody>
            <a:bodyPr rtlCol="0" anchor="ctr"/>
            <a:lstStyle/>
            <a:p>
              <a:endParaRPr lang="en-US"/>
            </a:p>
          </p:txBody>
        </p:sp>
        <p:sp>
          <p:nvSpPr>
            <p:cNvPr id="77" name="Freeform 676">
              <a:extLst>
                <a:ext uri="{FF2B5EF4-FFF2-40B4-BE49-F238E27FC236}">
                  <a16:creationId xmlns:a16="http://schemas.microsoft.com/office/drawing/2014/main" id="{DE173A94-030B-E53E-2C7D-4E16ACD27120}"/>
                </a:ext>
              </a:extLst>
            </p:cNvPr>
            <p:cNvSpPr/>
            <p:nvPr/>
          </p:nvSpPr>
          <p:spPr>
            <a:xfrm>
              <a:off x="4020211" y="5107609"/>
              <a:ext cx="5486" cy="5257"/>
            </a:xfrm>
            <a:custGeom>
              <a:avLst/>
              <a:gdLst>
                <a:gd name="connsiteX0" fmla="*/ 5486 w 5486"/>
                <a:gd name="connsiteY0" fmla="*/ 5258 h 5257"/>
                <a:gd name="connsiteX1" fmla="*/ 0 w 5486"/>
                <a:gd name="connsiteY1" fmla="*/ 0 h 5257"/>
                <a:gd name="connsiteX2" fmla="*/ 5486 w 5486"/>
                <a:gd name="connsiteY2" fmla="*/ 5258 h 5257"/>
              </a:gdLst>
              <a:ahLst/>
              <a:cxnLst>
                <a:cxn ang="0">
                  <a:pos x="connsiteX0" y="connsiteY0"/>
                </a:cxn>
                <a:cxn ang="0">
                  <a:pos x="connsiteX1" y="connsiteY1"/>
                </a:cxn>
                <a:cxn ang="0">
                  <a:pos x="connsiteX2" y="connsiteY2"/>
                </a:cxn>
              </a:cxnLst>
              <a:rect l="l" t="t" r="r" b="b"/>
              <a:pathLst>
                <a:path w="5486" h="5257">
                  <a:moveTo>
                    <a:pt x="5486" y="5258"/>
                  </a:moveTo>
                  <a:cubicBezTo>
                    <a:pt x="3658" y="3429"/>
                    <a:pt x="1829" y="1829"/>
                    <a:pt x="0" y="0"/>
                  </a:cubicBezTo>
                  <a:cubicBezTo>
                    <a:pt x="1829" y="1829"/>
                    <a:pt x="3658" y="3429"/>
                    <a:pt x="5486" y="5258"/>
                  </a:cubicBezTo>
                  <a:close/>
                </a:path>
              </a:pathLst>
            </a:custGeom>
            <a:solidFill>
              <a:srgbClr val="FFFFFF"/>
            </a:solidFill>
            <a:ln w="2286" cap="flat">
              <a:noFill/>
              <a:prstDash val="solid"/>
              <a:miter/>
            </a:ln>
          </p:spPr>
          <p:txBody>
            <a:bodyPr rtlCol="0" anchor="ctr"/>
            <a:lstStyle/>
            <a:p>
              <a:endParaRPr lang="en-US"/>
            </a:p>
          </p:txBody>
        </p:sp>
        <p:sp>
          <p:nvSpPr>
            <p:cNvPr id="78" name="Freeform 677">
              <a:extLst>
                <a:ext uri="{FF2B5EF4-FFF2-40B4-BE49-F238E27FC236}">
                  <a16:creationId xmlns:a16="http://schemas.microsoft.com/office/drawing/2014/main" id="{45F1F154-CE1A-876E-169D-315B294A0D2B}"/>
                </a:ext>
              </a:extLst>
            </p:cNvPr>
            <p:cNvSpPr/>
            <p:nvPr/>
          </p:nvSpPr>
          <p:spPr>
            <a:xfrm>
              <a:off x="4470782" y="4895926"/>
              <a:ext cx="457" cy="457"/>
            </a:xfrm>
            <a:custGeom>
              <a:avLst/>
              <a:gdLst>
                <a:gd name="connsiteX0" fmla="*/ 457 w 457"/>
                <a:gd name="connsiteY0" fmla="*/ 0 h 457"/>
                <a:gd name="connsiteX1" fmla="*/ 0 w 457"/>
                <a:gd name="connsiteY1" fmla="*/ 457 h 457"/>
                <a:gd name="connsiteX2" fmla="*/ 457 w 457"/>
                <a:gd name="connsiteY2" fmla="*/ 0 h 457"/>
              </a:gdLst>
              <a:ahLst/>
              <a:cxnLst>
                <a:cxn ang="0">
                  <a:pos x="connsiteX0" y="connsiteY0"/>
                </a:cxn>
                <a:cxn ang="0">
                  <a:pos x="connsiteX1" y="connsiteY1"/>
                </a:cxn>
                <a:cxn ang="0">
                  <a:pos x="connsiteX2" y="connsiteY2"/>
                </a:cxn>
              </a:cxnLst>
              <a:rect l="l" t="t" r="r" b="b"/>
              <a:pathLst>
                <a:path w="457" h="457">
                  <a:moveTo>
                    <a:pt x="457" y="0"/>
                  </a:moveTo>
                  <a:cubicBezTo>
                    <a:pt x="229" y="229"/>
                    <a:pt x="0" y="457"/>
                    <a:pt x="0" y="457"/>
                  </a:cubicBezTo>
                  <a:cubicBezTo>
                    <a:pt x="0" y="457"/>
                    <a:pt x="229" y="229"/>
                    <a:pt x="457" y="0"/>
                  </a:cubicBezTo>
                  <a:close/>
                </a:path>
              </a:pathLst>
            </a:custGeom>
            <a:solidFill>
              <a:srgbClr val="FFFFFF"/>
            </a:solidFill>
            <a:ln w="2286" cap="flat">
              <a:noFill/>
              <a:prstDash val="solid"/>
              <a:miter/>
            </a:ln>
          </p:spPr>
          <p:txBody>
            <a:bodyPr rtlCol="0" anchor="ctr"/>
            <a:lstStyle/>
            <a:p>
              <a:endParaRPr lang="en-US"/>
            </a:p>
          </p:txBody>
        </p:sp>
        <p:sp>
          <p:nvSpPr>
            <p:cNvPr id="79" name="Freeform 678">
              <a:extLst>
                <a:ext uri="{FF2B5EF4-FFF2-40B4-BE49-F238E27FC236}">
                  <a16:creationId xmlns:a16="http://schemas.microsoft.com/office/drawing/2014/main" id="{43C87A0D-9D6E-5430-D5B3-EB2B0F8720FD}"/>
                </a:ext>
              </a:extLst>
            </p:cNvPr>
            <p:cNvSpPr/>
            <p:nvPr/>
          </p:nvSpPr>
          <p:spPr>
            <a:xfrm>
              <a:off x="4471468" y="4894783"/>
              <a:ext cx="457" cy="685"/>
            </a:xfrm>
            <a:custGeom>
              <a:avLst/>
              <a:gdLst>
                <a:gd name="connsiteX0" fmla="*/ 457 w 457"/>
                <a:gd name="connsiteY0" fmla="*/ 0 h 685"/>
                <a:gd name="connsiteX1" fmla="*/ 0 w 457"/>
                <a:gd name="connsiteY1" fmla="*/ 686 h 685"/>
                <a:gd name="connsiteX2" fmla="*/ 457 w 457"/>
                <a:gd name="connsiteY2" fmla="*/ 0 h 685"/>
              </a:gdLst>
              <a:ahLst/>
              <a:cxnLst>
                <a:cxn ang="0">
                  <a:pos x="connsiteX0" y="connsiteY0"/>
                </a:cxn>
                <a:cxn ang="0">
                  <a:pos x="connsiteX1" y="connsiteY1"/>
                </a:cxn>
                <a:cxn ang="0">
                  <a:pos x="connsiteX2" y="connsiteY2"/>
                </a:cxn>
              </a:cxnLst>
              <a:rect l="l" t="t" r="r" b="b"/>
              <a:pathLst>
                <a:path w="457" h="685">
                  <a:moveTo>
                    <a:pt x="457" y="0"/>
                  </a:moveTo>
                  <a:cubicBezTo>
                    <a:pt x="229" y="229"/>
                    <a:pt x="229" y="457"/>
                    <a:pt x="0" y="686"/>
                  </a:cubicBezTo>
                  <a:cubicBezTo>
                    <a:pt x="229" y="686"/>
                    <a:pt x="457" y="457"/>
                    <a:pt x="457" y="0"/>
                  </a:cubicBezTo>
                  <a:close/>
                </a:path>
              </a:pathLst>
            </a:custGeom>
            <a:solidFill>
              <a:srgbClr val="FFFFFF"/>
            </a:solidFill>
            <a:ln w="2286" cap="flat">
              <a:noFill/>
              <a:prstDash val="solid"/>
              <a:miter/>
            </a:ln>
          </p:spPr>
          <p:txBody>
            <a:bodyPr rtlCol="0" anchor="ctr"/>
            <a:lstStyle/>
            <a:p>
              <a:endParaRPr lang="en-US"/>
            </a:p>
          </p:txBody>
        </p:sp>
        <p:sp>
          <p:nvSpPr>
            <p:cNvPr id="80" name="Freeform 679">
              <a:extLst>
                <a:ext uri="{FF2B5EF4-FFF2-40B4-BE49-F238E27FC236}">
                  <a16:creationId xmlns:a16="http://schemas.microsoft.com/office/drawing/2014/main" id="{4E5DF384-F9B1-92B1-8862-12A886BE1101}"/>
                </a:ext>
              </a:extLst>
            </p:cNvPr>
            <p:cNvSpPr/>
            <p:nvPr/>
          </p:nvSpPr>
          <p:spPr>
            <a:xfrm>
              <a:off x="4469410" y="4896840"/>
              <a:ext cx="457" cy="228"/>
            </a:xfrm>
            <a:custGeom>
              <a:avLst/>
              <a:gdLst>
                <a:gd name="connsiteX0" fmla="*/ 457 w 457"/>
                <a:gd name="connsiteY0" fmla="*/ 0 h 228"/>
                <a:gd name="connsiteX1" fmla="*/ 0 w 457"/>
                <a:gd name="connsiteY1" fmla="*/ 228 h 228"/>
                <a:gd name="connsiteX2" fmla="*/ 457 w 457"/>
                <a:gd name="connsiteY2" fmla="*/ 0 h 228"/>
              </a:gdLst>
              <a:ahLst/>
              <a:cxnLst>
                <a:cxn ang="0">
                  <a:pos x="connsiteX0" y="connsiteY0"/>
                </a:cxn>
                <a:cxn ang="0">
                  <a:pos x="connsiteX1" y="connsiteY1"/>
                </a:cxn>
                <a:cxn ang="0">
                  <a:pos x="connsiteX2" y="connsiteY2"/>
                </a:cxn>
              </a:cxnLst>
              <a:rect l="l" t="t" r="r" b="b"/>
              <a:pathLst>
                <a:path w="457" h="228">
                  <a:moveTo>
                    <a:pt x="457" y="0"/>
                  </a:moveTo>
                  <a:cubicBezTo>
                    <a:pt x="229" y="0"/>
                    <a:pt x="229" y="228"/>
                    <a:pt x="0" y="228"/>
                  </a:cubicBezTo>
                  <a:cubicBezTo>
                    <a:pt x="229" y="228"/>
                    <a:pt x="457" y="228"/>
                    <a:pt x="457" y="0"/>
                  </a:cubicBezTo>
                  <a:close/>
                </a:path>
              </a:pathLst>
            </a:custGeom>
            <a:solidFill>
              <a:srgbClr val="FFFFFF"/>
            </a:solidFill>
            <a:ln w="2286" cap="flat">
              <a:noFill/>
              <a:prstDash val="solid"/>
              <a:miter/>
            </a:ln>
          </p:spPr>
          <p:txBody>
            <a:bodyPr rtlCol="0" anchor="ctr"/>
            <a:lstStyle/>
            <a:p>
              <a:endParaRPr lang="en-US"/>
            </a:p>
          </p:txBody>
        </p:sp>
        <p:sp>
          <p:nvSpPr>
            <p:cNvPr id="81" name="Freeform 680">
              <a:extLst>
                <a:ext uri="{FF2B5EF4-FFF2-40B4-BE49-F238E27FC236}">
                  <a16:creationId xmlns:a16="http://schemas.microsoft.com/office/drawing/2014/main" id="{0AFA78D7-E6A0-CB9E-5099-418CE28C1CAD}"/>
                </a:ext>
              </a:extLst>
            </p:cNvPr>
            <p:cNvSpPr/>
            <p:nvPr/>
          </p:nvSpPr>
          <p:spPr>
            <a:xfrm>
              <a:off x="4218408" y="5135499"/>
              <a:ext cx="0" cy="101"/>
            </a:xfrm>
            <a:custGeom>
              <a:avLst/>
              <a:gdLst>
                <a:gd name="connsiteX0" fmla="*/ 0 w 0"/>
                <a:gd name="connsiteY0" fmla="*/ 0 h 101"/>
                <a:gd name="connsiteX1" fmla="*/ 0 w 0"/>
                <a:gd name="connsiteY1" fmla="*/ 0 h 101"/>
                <a:gd name="connsiteX2" fmla="*/ 0 w 0"/>
                <a:gd name="connsiteY2" fmla="*/ 0 h 101"/>
              </a:gdLst>
              <a:ahLst/>
              <a:cxnLst>
                <a:cxn ang="0">
                  <a:pos x="connsiteX0" y="connsiteY0"/>
                </a:cxn>
                <a:cxn ang="0">
                  <a:pos x="connsiteX1" y="connsiteY1"/>
                </a:cxn>
                <a:cxn ang="0">
                  <a:pos x="connsiteX2" y="connsiteY2"/>
                </a:cxn>
              </a:cxnLst>
              <a:rect l="l" t="t" r="r" b="b"/>
              <a:pathLst>
                <a:path h="101">
                  <a:moveTo>
                    <a:pt x="0" y="0"/>
                  </a:moveTo>
                  <a:cubicBezTo>
                    <a:pt x="0" y="0"/>
                    <a:pt x="0" y="229"/>
                    <a:pt x="0" y="0"/>
                  </a:cubicBezTo>
                  <a:cubicBezTo>
                    <a:pt x="0" y="229"/>
                    <a:pt x="0" y="0"/>
                    <a:pt x="0" y="0"/>
                  </a:cubicBezTo>
                  <a:close/>
                </a:path>
              </a:pathLst>
            </a:custGeom>
            <a:solidFill>
              <a:srgbClr val="FFFFFF"/>
            </a:solidFill>
            <a:ln w="2286" cap="flat">
              <a:noFill/>
              <a:prstDash val="solid"/>
              <a:miter/>
            </a:ln>
          </p:spPr>
          <p:txBody>
            <a:bodyPr rtlCol="0" anchor="ctr"/>
            <a:lstStyle/>
            <a:p>
              <a:endParaRPr lang="en-US"/>
            </a:p>
          </p:txBody>
        </p:sp>
        <p:sp>
          <p:nvSpPr>
            <p:cNvPr id="82" name="Freeform 681">
              <a:extLst>
                <a:ext uri="{FF2B5EF4-FFF2-40B4-BE49-F238E27FC236}">
                  <a16:creationId xmlns:a16="http://schemas.microsoft.com/office/drawing/2014/main" id="{F73FABC8-669A-3E63-69E7-7A77F57CD2CA}"/>
                </a:ext>
              </a:extLst>
            </p:cNvPr>
            <p:cNvSpPr/>
            <p:nvPr/>
          </p:nvSpPr>
          <p:spPr>
            <a:xfrm>
              <a:off x="4472154" y="4893411"/>
              <a:ext cx="457" cy="1143"/>
            </a:xfrm>
            <a:custGeom>
              <a:avLst/>
              <a:gdLst>
                <a:gd name="connsiteX0" fmla="*/ 457 w 457"/>
                <a:gd name="connsiteY0" fmla="*/ 0 h 1143"/>
                <a:gd name="connsiteX1" fmla="*/ 0 w 457"/>
                <a:gd name="connsiteY1" fmla="*/ 1143 h 1143"/>
                <a:gd name="connsiteX2" fmla="*/ 457 w 457"/>
                <a:gd name="connsiteY2" fmla="*/ 0 h 1143"/>
              </a:gdLst>
              <a:ahLst/>
              <a:cxnLst>
                <a:cxn ang="0">
                  <a:pos x="connsiteX0" y="connsiteY0"/>
                </a:cxn>
                <a:cxn ang="0">
                  <a:pos x="connsiteX1" y="connsiteY1"/>
                </a:cxn>
                <a:cxn ang="0">
                  <a:pos x="connsiteX2" y="connsiteY2"/>
                </a:cxn>
              </a:cxnLst>
              <a:rect l="l" t="t" r="r" b="b"/>
              <a:pathLst>
                <a:path w="457" h="1143">
                  <a:moveTo>
                    <a:pt x="457" y="0"/>
                  </a:moveTo>
                  <a:cubicBezTo>
                    <a:pt x="229" y="457"/>
                    <a:pt x="229" y="914"/>
                    <a:pt x="0" y="1143"/>
                  </a:cubicBezTo>
                  <a:cubicBezTo>
                    <a:pt x="229" y="914"/>
                    <a:pt x="457" y="457"/>
                    <a:pt x="457" y="0"/>
                  </a:cubicBezTo>
                  <a:close/>
                </a:path>
              </a:pathLst>
            </a:custGeom>
            <a:solidFill>
              <a:srgbClr val="FFFFFF"/>
            </a:solidFill>
            <a:ln w="2286" cap="flat">
              <a:noFill/>
              <a:prstDash val="solid"/>
              <a:miter/>
            </a:ln>
          </p:spPr>
          <p:txBody>
            <a:bodyPr rtlCol="0" anchor="ctr"/>
            <a:lstStyle/>
            <a:p>
              <a:endParaRPr lang="en-US"/>
            </a:p>
          </p:txBody>
        </p:sp>
        <p:sp>
          <p:nvSpPr>
            <p:cNvPr id="83" name="Freeform 682">
              <a:extLst>
                <a:ext uri="{FF2B5EF4-FFF2-40B4-BE49-F238E27FC236}">
                  <a16:creationId xmlns:a16="http://schemas.microsoft.com/office/drawing/2014/main" id="{0B3D4CB2-B8B7-F013-03BB-CCE09F8CC11E}"/>
                </a:ext>
              </a:extLst>
            </p:cNvPr>
            <p:cNvSpPr/>
            <p:nvPr/>
          </p:nvSpPr>
          <p:spPr>
            <a:xfrm>
              <a:off x="3933343" y="4958562"/>
              <a:ext cx="914" cy="4572"/>
            </a:xfrm>
            <a:custGeom>
              <a:avLst/>
              <a:gdLst>
                <a:gd name="connsiteX0" fmla="*/ 914 w 914"/>
                <a:gd name="connsiteY0" fmla="*/ 4572 h 4572"/>
                <a:gd name="connsiteX1" fmla="*/ 0 w 914"/>
                <a:gd name="connsiteY1" fmla="*/ 0 h 4572"/>
                <a:gd name="connsiteX2" fmla="*/ 914 w 914"/>
                <a:gd name="connsiteY2" fmla="*/ 4572 h 4572"/>
              </a:gdLst>
              <a:ahLst/>
              <a:cxnLst>
                <a:cxn ang="0">
                  <a:pos x="connsiteX0" y="connsiteY0"/>
                </a:cxn>
                <a:cxn ang="0">
                  <a:pos x="connsiteX1" y="connsiteY1"/>
                </a:cxn>
                <a:cxn ang="0">
                  <a:pos x="connsiteX2" y="connsiteY2"/>
                </a:cxn>
              </a:cxnLst>
              <a:rect l="l" t="t" r="r" b="b"/>
              <a:pathLst>
                <a:path w="914" h="4572">
                  <a:moveTo>
                    <a:pt x="914" y="4572"/>
                  </a:moveTo>
                  <a:cubicBezTo>
                    <a:pt x="686" y="2971"/>
                    <a:pt x="229" y="1600"/>
                    <a:pt x="0" y="0"/>
                  </a:cubicBezTo>
                  <a:cubicBezTo>
                    <a:pt x="229" y="1600"/>
                    <a:pt x="686" y="3200"/>
                    <a:pt x="914" y="4572"/>
                  </a:cubicBezTo>
                  <a:close/>
                </a:path>
              </a:pathLst>
            </a:custGeom>
            <a:solidFill>
              <a:srgbClr val="FFFFFF"/>
            </a:solidFill>
            <a:ln w="2286" cap="flat">
              <a:noFill/>
              <a:prstDash val="solid"/>
              <a:miter/>
            </a:ln>
          </p:spPr>
          <p:txBody>
            <a:bodyPr rtlCol="0" anchor="ctr"/>
            <a:lstStyle/>
            <a:p>
              <a:endParaRPr lang="en-US"/>
            </a:p>
          </p:txBody>
        </p:sp>
        <p:sp>
          <p:nvSpPr>
            <p:cNvPr id="84" name="Freeform 683">
              <a:extLst>
                <a:ext uri="{FF2B5EF4-FFF2-40B4-BE49-F238E27FC236}">
                  <a16:creationId xmlns:a16="http://schemas.microsoft.com/office/drawing/2014/main" id="{4302A4A1-4421-8C32-84CE-9322C682F964}"/>
                </a:ext>
              </a:extLst>
            </p:cNvPr>
            <p:cNvSpPr/>
            <p:nvPr/>
          </p:nvSpPr>
          <p:spPr>
            <a:xfrm>
              <a:off x="4217265" y="5138470"/>
              <a:ext cx="228" cy="457"/>
            </a:xfrm>
            <a:custGeom>
              <a:avLst/>
              <a:gdLst>
                <a:gd name="connsiteX0" fmla="*/ 229 w 228"/>
                <a:gd name="connsiteY0" fmla="*/ 0 h 457"/>
                <a:gd name="connsiteX1" fmla="*/ 0 w 228"/>
                <a:gd name="connsiteY1" fmla="*/ 457 h 457"/>
                <a:gd name="connsiteX2" fmla="*/ 229 w 228"/>
                <a:gd name="connsiteY2" fmla="*/ 0 h 457"/>
              </a:gdLst>
              <a:ahLst/>
              <a:cxnLst>
                <a:cxn ang="0">
                  <a:pos x="connsiteX0" y="connsiteY0"/>
                </a:cxn>
                <a:cxn ang="0">
                  <a:pos x="connsiteX1" y="connsiteY1"/>
                </a:cxn>
                <a:cxn ang="0">
                  <a:pos x="connsiteX2" y="connsiteY2"/>
                </a:cxn>
              </a:cxnLst>
              <a:rect l="l" t="t" r="r" b="b"/>
              <a:pathLst>
                <a:path w="228" h="457">
                  <a:moveTo>
                    <a:pt x="229" y="0"/>
                  </a:moveTo>
                  <a:cubicBezTo>
                    <a:pt x="229" y="228"/>
                    <a:pt x="229" y="228"/>
                    <a:pt x="0" y="457"/>
                  </a:cubicBezTo>
                  <a:cubicBezTo>
                    <a:pt x="229" y="228"/>
                    <a:pt x="229" y="228"/>
                    <a:pt x="229" y="0"/>
                  </a:cubicBezTo>
                  <a:close/>
                </a:path>
              </a:pathLst>
            </a:custGeom>
            <a:solidFill>
              <a:srgbClr val="FFFFFF"/>
            </a:solidFill>
            <a:ln w="2286" cap="flat">
              <a:noFill/>
              <a:prstDash val="solid"/>
              <a:miter/>
            </a:ln>
          </p:spPr>
          <p:txBody>
            <a:bodyPr rtlCol="0" anchor="ctr"/>
            <a:lstStyle/>
            <a:p>
              <a:endParaRPr lang="en-US"/>
            </a:p>
          </p:txBody>
        </p:sp>
        <p:sp>
          <p:nvSpPr>
            <p:cNvPr id="85" name="Freeform 684">
              <a:extLst>
                <a:ext uri="{FF2B5EF4-FFF2-40B4-BE49-F238E27FC236}">
                  <a16:creationId xmlns:a16="http://schemas.microsoft.com/office/drawing/2014/main" id="{126D0D84-DE36-89C1-151E-D78E9ADD9832}"/>
                </a:ext>
              </a:extLst>
            </p:cNvPr>
            <p:cNvSpPr/>
            <p:nvPr/>
          </p:nvSpPr>
          <p:spPr>
            <a:xfrm>
              <a:off x="4472611" y="4891582"/>
              <a:ext cx="457" cy="1600"/>
            </a:xfrm>
            <a:custGeom>
              <a:avLst/>
              <a:gdLst>
                <a:gd name="connsiteX0" fmla="*/ 457 w 457"/>
                <a:gd name="connsiteY0" fmla="*/ 0 h 1600"/>
                <a:gd name="connsiteX1" fmla="*/ 0 w 457"/>
                <a:gd name="connsiteY1" fmla="*/ 1600 h 1600"/>
                <a:gd name="connsiteX2" fmla="*/ 457 w 457"/>
                <a:gd name="connsiteY2" fmla="*/ 0 h 1600"/>
              </a:gdLst>
              <a:ahLst/>
              <a:cxnLst>
                <a:cxn ang="0">
                  <a:pos x="connsiteX0" y="connsiteY0"/>
                </a:cxn>
                <a:cxn ang="0">
                  <a:pos x="connsiteX1" y="connsiteY1"/>
                </a:cxn>
                <a:cxn ang="0">
                  <a:pos x="connsiteX2" y="connsiteY2"/>
                </a:cxn>
              </a:cxnLst>
              <a:rect l="l" t="t" r="r" b="b"/>
              <a:pathLst>
                <a:path w="457" h="1600">
                  <a:moveTo>
                    <a:pt x="457" y="0"/>
                  </a:moveTo>
                  <a:cubicBezTo>
                    <a:pt x="457" y="457"/>
                    <a:pt x="229" y="1143"/>
                    <a:pt x="0" y="1600"/>
                  </a:cubicBezTo>
                  <a:cubicBezTo>
                    <a:pt x="229" y="1143"/>
                    <a:pt x="457" y="686"/>
                    <a:pt x="457" y="0"/>
                  </a:cubicBezTo>
                  <a:close/>
                </a:path>
              </a:pathLst>
            </a:custGeom>
            <a:solidFill>
              <a:srgbClr val="FFFFFF"/>
            </a:solidFill>
            <a:ln w="2286" cap="flat">
              <a:noFill/>
              <a:prstDash val="solid"/>
              <a:miter/>
            </a:ln>
          </p:spPr>
          <p:txBody>
            <a:bodyPr rtlCol="0" anchor="ctr"/>
            <a:lstStyle/>
            <a:p>
              <a:endParaRPr lang="en-US"/>
            </a:p>
          </p:txBody>
        </p:sp>
        <p:sp>
          <p:nvSpPr>
            <p:cNvPr id="86" name="Freeform 685">
              <a:extLst>
                <a:ext uri="{FF2B5EF4-FFF2-40B4-BE49-F238E27FC236}">
                  <a16:creationId xmlns:a16="http://schemas.microsoft.com/office/drawing/2014/main" id="{A415F9FD-393A-A85C-A581-CC2102768237}"/>
                </a:ext>
              </a:extLst>
            </p:cNvPr>
            <p:cNvSpPr/>
            <p:nvPr/>
          </p:nvSpPr>
          <p:spPr>
            <a:xfrm>
              <a:off x="3928967" y="4606897"/>
              <a:ext cx="543259" cy="526008"/>
            </a:xfrm>
            <a:custGeom>
              <a:avLst/>
              <a:gdLst>
                <a:gd name="connsiteX0" fmla="*/ 2090 w 543259"/>
                <a:gd name="connsiteY0" fmla="*/ 336578 h 526008"/>
                <a:gd name="connsiteX1" fmla="*/ 75242 w 543259"/>
                <a:gd name="connsiteY1" fmla="*/ 445391 h 526008"/>
                <a:gd name="connsiteX2" fmla="*/ 280525 w 543259"/>
                <a:gd name="connsiteY2" fmla="*/ 525858 h 526008"/>
                <a:gd name="connsiteX3" fmla="*/ 279154 w 543259"/>
                <a:gd name="connsiteY3" fmla="*/ 492711 h 526008"/>
                <a:gd name="connsiteX4" fmla="*/ 283954 w 543259"/>
                <a:gd name="connsiteY4" fmla="*/ 489282 h 526008"/>
                <a:gd name="connsiteX5" fmla="*/ 289898 w 543259"/>
                <a:gd name="connsiteY5" fmla="*/ 494312 h 526008"/>
                <a:gd name="connsiteX6" fmla="*/ 290584 w 543259"/>
                <a:gd name="connsiteY6" fmla="*/ 525401 h 526008"/>
                <a:gd name="connsiteX7" fmla="*/ 290584 w 543259"/>
                <a:gd name="connsiteY7" fmla="*/ 525401 h 526008"/>
                <a:gd name="connsiteX8" fmla="*/ 302242 w 543259"/>
                <a:gd name="connsiteY8" fmla="*/ 524487 h 526008"/>
                <a:gd name="connsiteX9" fmla="*/ 430715 w 543259"/>
                <a:gd name="connsiteY9" fmla="*/ 484253 h 526008"/>
                <a:gd name="connsiteX10" fmla="*/ 512326 w 543259"/>
                <a:gd name="connsiteY10" fmla="*/ 390984 h 526008"/>
                <a:gd name="connsiteX11" fmla="*/ 540444 w 543259"/>
                <a:gd name="connsiteY11" fmla="*/ 290172 h 526008"/>
                <a:gd name="connsiteX12" fmla="*/ 536786 w 543259"/>
                <a:gd name="connsiteY12" fmla="*/ 290858 h 526008"/>
                <a:gd name="connsiteX13" fmla="*/ 497695 w 543259"/>
                <a:gd name="connsiteY13" fmla="*/ 290172 h 526008"/>
                <a:gd name="connsiteX14" fmla="*/ 489009 w 543259"/>
                <a:gd name="connsiteY14" fmla="*/ 283542 h 526008"/>
                <a:gd name="connsiteX15" fmla="*/ 497695 w 543259"/>
                <a:gd name="connsiteY15" fmla="*/ 279428 h 526008"/>
                <a:gd name="connsiteX16" fmla="*/ 541358 w 543259"/>
                <a:gd name="connsiteY16" fmla="*/ 283771 h 526008"/>
                <a:gd name="connsiteX17" fmla="*/ 542730 w 543259"/>
                <a:gd name="connsiteY17" fmla="*/ 268226 h 526008"/>
                <a:gd name="connsiteX18" fmla="*/ 517355 w 543259"/>
                <a:gd name="connsiteY18" fmla="*/ 139524 h 526008"/>
                <a:gd name="connsiteX19" fmla="*/ 497010 w 543259"/>
                <a:gd name="connsiteY19" fmla="*/ 88318 h 526008"/>
                <a:gd name="connsiteX20" fmla="*/ 479865 w 543259"/>
                <a:gd name="connsiteY20" fmla="*/ 71173 h 526008"/>
                <a:gd name="connsiteX21" fmla="*/ 297899 w 543259"/>
                <a:gd name="connsiteY21" fmla="*/ 536 h 526008"/>
                <a:gd name="connsiteX22" fmla="*/ 65870 w 543259"/>
                <a:gd name="connsiteY22" fmla="*/ 107292 h 526008"/>
                <a:gd name="connsiteX23" fmla="*/ 2776 w 543259"/>
                <a:gd name="connsiteY23" fmla="*/ 243080 h 526008"/>
                <a:gd name="connsiteX24" fmla="*/ 4605 w 543259"/>
                <a:gd name="connsiteY24" fmla="*/ 350751 h 526008"/>
                <a:gd name="connsiteX25" fmla="*/ 2090 w 543259"/>
                <a:gd name="connsiteY25" fmla="*/ 336578 h 526008"/>
                <a:gd name="connsiteX26" fmla="*/ 286012 w 543259"/>
                <a:gd name="connsiteY26" fmla="*/ 24539 h 526008"/>
                <a:gd name="connsiteX27" fmla="*/ 291955 w 543259"/>
                <a:gd name="connsiteY27" fmla="*/ 29796 h 526008"/>
                <a:gd name="connsiteX28" fmla="*/ 292641 w 543259"/>
                <a:gd name="connsiteY28" fmla="*/ 72316 h 526008"/>
                <a:gd name="connsiteX29" fmla="*/ 280297 w 543259"/>
                <a:gd name="connsiteY29" fmla="*/ 30025 h 526008"/>
                <a:gd name="connsiteX30" fmla="*/ 286012 w 543259"/>
                <a:gd name="connsiteY30" fmla="*/ 24539 h 526008"/>
                <a:gd name="connsiteX31" fmla="*/ 264752 w 543259"/>
                <a:gd name="connsiteY31" fmla="*/ 287657 h 526008"/>
                <a:gd name="connsiteX32" fmla="*/ 274353 w 543259"/>
                <a:gd name="connsiteY32" fmla="*/ 276456 h 526008"/>
                <a:gd name="connsiteX33" fmla="*/ 301099 w 543259"/>
                <a:gd name="connsiteY33" fmla="*/ 254739 h 526008"/>
                <a:gd name="connsiteX34" fmla="*/ 355277 w 543259"/>
                <a:gd name="connsiteY34" fmla="*/ 191417 h 526008"/>
                <a:gd name="connsiteX35" fmla="*/ 352534 w 543259"/>
                <a:gd name="connsiteY35" fmla="*/ 168328 h 526008"/>
                <a:gd name="connsiteX36" fmla="*/ 341561 w 543259"/>
                <a:gd name="connsiteY36" fmla="*/ 158955 h 526008"/>
                <a:gd name="connsiteX37" fmla="*/ 373108 w 543259"/>
                <a:gd name="connsiteY37" fmla="*/ 143411 h 526008"/>
                <a:gd name="connsiteX38" fmla="*/ 434373 w 543259"/>
                <a:gd name="connsiteY38" fmla="*/ 105006 h 526008"/>
                <a:gd name="connsiteX39" fmla="*/ 443060 w 543259"/>
                <a:gd name="connsiteY39" fmla="*/ 98376 h 526008"/>
                <a:gd name="connsiteX40" fmla="*/ 453347 w 543259"/>
                <a:gd name="connsiteY40" fmla="*/ 97919 h 526008"/>
                <a:gd name="connsiteX41" fmla="*/ 452890 w 543259"/>
                <a:gd name="connsiteY41" fmla="*/ 107292 h 526008"/>
                <a:gd name="connsiteX42" fmla="*/ 420200 w 543259"/>
                <a:gd name="connsiteY42" fmla="*/ 161699 h 526008"/>
                <a:gd name="connsiteX43" fmla="*/ 405112 w 543259"/>
                <a:gd name="connsiteY43" fmla="*/ 190731 h 526008"/>
                <a:gd name="connsiteX44" fmla="*/ 385224 w 543259"/>
                <a:gd name="connsiteY44" fmla="*/ 194388 h 526008"/>
                <a:gd name="connsiteX45" fmla="*/ 369222 w 543259"/>
                <a:gd name="connsiteY45" fmla="*/ 194846 h 526008"/>
                <a:gd name="connsiteX46" fmla="*/ 326474 w 543259"/>
                <a:gd name="connsiteY46" fmla="*/ 241709 h 526008"/>
                <a:gd name="connsiteX47" fmla="*/ 288983 w 543259"/>
                <a:gd name="connsiteY47" fmla="*/ 289943 h 526008"/>
                <a:gd name="connsiteX48" fmla="*/ 270695 w 543259"/>
                <a:gd name="connsiteY48" fmla="*/ 305031 h 526008"/>
                <a:gd name="connsiteX49" fmla="*/ 204401 w 543259"/>
                <a:gd name="connsiteY49" fmla="*/ 375211 h 526008"/>
                <a:gd name="connsiteX50" fmla="*/ 200515 w 543259"/>
                <a:gd name="connsiteY50" fmla="*/ 380469 h 526008"/>
                <a:gd name="connsiteX51" fmla="*/ 186571 w 543259"/>
                <a:gd name="connsiteY51" fmla="*/ 383898 h 526008"/>
                <a:gd name="connsiteX52" fmla="*/ 182456 w 543259"/>
                <a:gd name="connsiteY52" fmla="*/ 376583 h 526008"/>
                <a:gd name="connsiteX53" fmla="*/ 191371 w 543259"/>
                <a:gd name="connsiteY53" fmla="*/ 366296 h 526008"/>
                <a:gd name="connsiteX54" fmla="*/ 208973 w 543259"/>
                <a:gd name="connsiteY54" fmla="*/ 353723 h 526008"/>
                <a:gd name="connsiteX55" fmla="*/ 252636 w 543259"/>
                <a:gd name="connsiteY55" fmla="*/ 307317 h 526008"/>
                <a:gd name="connsiteX56" fmla="*/ 264752 w 543259"/>
                <a:gd name="connsiteY56" fmla="*/ 287657 h 526008"/>
                <a:gd name="connsiteX57" fmla="*/ 32951 w 543259"/>
                <a:gd name="connsiteY57" fmla="*/ 270512 h 526008"/>
                <a:gd name="connsiteX58" fmla="*/ 155710 w 543259"/>
                <a:gd name="connsiteY58" fmla="*/ 70259 h 526008"/>
                <a:gd name="connsiteX59" fmla="*/ 221775 w 543259"/>
                <a:gd name="connsiteY59" fmla="*/ 44655 h 526008"/>
                <a:gd name="connsiteX60" fmla="*/ 95359 w 543259"/>
                <a:gd name="connsiteY60" fmla="*/ 169242 h 526008"/>
                <a:gd name="connsiteX61" fmla="*/ 46439 w 543259"/>
                <a:gd name="connsiteY61" fmla="*/ 270512 h 526008"/>
                <a:gd name="connsiteX62" fmla="*/ 78443 w 543259"/>
                <a:gd name="connsiteY62" fmla="*/ 277142 h 526008"/>
                <a:gd name="connsiteX63" fmla="*/ 42781 w 543259"/>
                <a:gd name="connsiteY63" fmla="*/ 281256 h 526008"/>
                <a:gd name="connsiteX64" fmla="*/ 31808 w 543259"/>
                <a:gd name="connsiteY64" fmla="*/ 314175 h 526008"/>
                <a:gd name="connsiteX65" fmla="*/ 32494 w 543259"/>
                <a:gd name="connsiteY65" fmla="*/ 278513 h 526008"/>
                <a:gd name="connsiteX66" fmla="*/ 30665 w 543259"/>
                <a:gd name="connsiteY66" fmla="*/ 274170 h 526008"/>
                <a:gd name="connsiteX67" fmla="*/ 32951 w 543259"/>
                <a:gd name="connsiteY67" fmla="*/ 270512 h 52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43259" h="526008">
                  <a:moveTo>
                    <a:pt x="2090" y="336578"/>
                  </a:moveTo>
                  <a:cubicBezTo>
                    <a:pt x="18778" y="377497"/>
                    <a:pt x="43924" y="414987"/>
                    <a:pt x="75242" y="445391"/>
                  </a:cubicBezTo>
                  <a:cubicBezTo>
                    <a:pt x="130335" y="499112"/>
                    <a:pt x="203944" y="528373"/>
                    <a:pt x="280525" y="525858"/>
                  </a:cubicBezTo>
                  <a:cubicBezTo>
                    <a:pt x="277553" y="514657"/>
                    <a:pt x="279611" y="503456"/>
                    <a:pt x="279154" y="492711"/>
                  </a:cubicBezTo>
                  <a:cubicBezTo>
                    <a:pt x="279154" y="490425"/>
                    <a:pt x="281668" y="489511"/>
                    <a:pt x="283954" y="489282"/>
                  </a:cubicBezTo>
                  <a:cubicBezTo>
                    <a:pt x="287612" y="488825"/>
                    <a:pt x="289441" y="491568"/>
                    <a:pt x="289898" y="494312"/>
                  </a:cubicBezTo>
                  <a:cubicBezTo>
                    <a:pt x="291041" y="504370"/>
                    <a:pt x="292641" y="514657"/>
                    <a:pt x="290584" y="525401"/>
                  </a:cubicBezTo>
                  <a:lnTo>
                    <a:pt x="290584" y="525401"/>
                  </a:lnTo>
                  <a:cubicBezTo>
                    <a:pt x="294470" y="525173"/>
                    <a:pt x="298356" y="524944"/>
                    <a:pt x="302242" y="524487"/>
                  </a:cubicBezTo>
                  <a:cubicBezTo>
                    <a:pt x="347505" y="519458"/>
                    <a:pt x="391396" y="508028"/>
                    <a:pt x="430715" y="484253"/>
                  </a:cubicBezTo>
                  <a:cubicBezTo>
                    <a:pt x="466834" y="462536"/>
                    <a:pt x="495181" y="429618"/>
                    <a:pt x="512326" y="390984"/>
                  </a:cubicBezTo>
                  <a:cubicBezTo>
                    <a:pt x="526728" y="358295"/>
                    <a:pt x="536100" y="325148"/>
                    <a:pt x="540444" y="290172"/>
                  </a:cubicBezTo>
                  <a:cubicBezTo>
                    <a:pt x="539301" y="290629"/>
                    <a:pt x="538158" y="290858"/>
                    <a:pt x="536786" y="290858"/>
                  </a:cubicBezTo>
                  <a:cubicBezTo>
                    <a:pt x="523756" y="290858"/>
                    <a:pt x="510726" y="290629"/>
                    <a:pt x="497695" y="290172"/>
                  </a:cubicBezTo>
                  <a:cubicBezTo>
                    <a:pt x="493581" y="289943"/>
                    <a:pt x="488094" y="289715"/>
                    <a:pt x="489009" y="283542"/>
                  </a:cubicBezTo>
                  <a:cubicBezTo>
                    <a:pt x="489694" y="279199"/>
                    <a:pt x="494038" y="279199"/>
                    <a:pt x="497695" y="279428"/>
                  </a:cubicBezTo>
                  <a:cubicBezTo>
                    <a:pt x="512326" y="280799"/>
                    <a:pt x="526728" y="282399"/>
                    <a:pt x="541358" y="283771"/>
                  </a:cubicBezTo>
                  <a:cubicBezTo>
                    <a:pt x="542044" y="278513"/>
                    <a:pt x="542501" y="273484"/>
                    <a:pt x="542730" y="268226"/>
                  </a:cubicBezTo>
                  <a:cubicBezTo>
                    <a:pt x="545930" y="223192"/>
                    <a:pt x="534271" y="180901"/>
                    <a:pt x="517355" y="139524"/>
                  </a:cubicBezTo>
                  <a:cubicBezTo>
                    <a:pt x="510497" y="122608"/>
                    <a:pt x="504096" y="105234"/>
                    <a:pt x="497010" y="88318"/>
                  </a:cubicBezTo>
                  <a:cubicBezTo>
                    <a:pt x="491523" y="82374"/>
                    <a:pt x="485808" y="76659"/>
                    <a:pt x="479865" y="71173"/>
                  </a:cubicBezTo>
                  <a:cubicBezTo>
                    <a:pt x="426372" y="22481"/>
                    <a:pt x="367850" y="6251"/>
                    <a:pt x="297899" y="536"/>
                  </a:cubicBezTo>
                  <a:cubicBezTo>
                    <a:pt x="259265" y="-2665"/>
                    <a:pt x="139250" y="5565"/>
                    <a:pt x="65870" y="107292"/>
                  </a:cubicBezTo>
                  <a:cubicBezTo>
                    <a:pt x="35009" y="148211"/>
                    <a:pt x="7120" y="189131"/>
                    <a:pt x="2776" y="243080"/>
                  </a:cubicBezTo>
                  <a:cubicBezTo>
                    <a:pt x="33" y="276227"/>
                    <a:pt x="-2482" y="312346"/>
                    <a:pt x="4605" y="350751"/>
                  </a:cubicBezTo>
                  <a:cubicBezTo>
                    <a:pt x="3462" y="346407"/>
                    <a:pt x="2548" y="341607"/>
                    <a:pt x="2090" y="336578"/>
                  </a:cubicBezTo>
                  <a:close/>
                  <a:moveTo>
                    <a:pt x="286012" y="24539"/>
                  </a:moveTo>
                  <a:cubicBezTo>
                    <a:pt x="289212" y="24539"/>
                    <a:pt x="291269" y="26825"/>
                    <a:pt x="291955" y="29796"/>
                  </a:cubicBezTo>
                  <a:cubicBezTo>
                    <a:pt x="295841" y="42369"/>
                    <a:pt x="293327" y="54714"/>
                    <a:pt x="292641" y="72316"/>
                  </a:cubicBezTo>
                  <a:cubicBezTo>
                    <a:pt x="281211" y="56771"/>
                    <a:pt x="282811" y="42827"/>
                    <a:pt x="280297" y="30025"/>
                  </a:cubicBezTo>
                  <a:cubicBezTo>
                    <a:pt x="279839" y="26825"/>
                    <a:pt x="282583" y="24539"/>
                    <a:pt x="286012" y="24539"/>
                  </a:cubicBezTo>
                  <a:close/>
                  <a:moveTo>
                    <a:pt x="264752" y="287657"/>
                  </a:moveTo>
                  <a:cubicBezTo>
                    <a:pt x="265438" y="281942"/>
                    <a:pt x="269324" y="277827"/>
                    <a:pt x="274353" y="276456"/>
                  </a:cubicBezTo>
                  <a:cubicBezTo>
                    <a:pt x="286926" y="273255"/>
                    <a:pt x="293555" y="263426"/>
                    <a:pt x="301099" y="254739"/>
                  </a:cubicBezTo>
                  <a:cubicBezTo>
                    <a:pt x="319387" y="233936"/>
                    <a:pt x="337218" y="212448"/>
                    <a:pt x="355277" y="191417"/>
                  </a:cubicBezTo>
                  <a:cubicBezTo>
                    <a:pt x="366022" y="178615"/>
                    <a:pt x="365793" y="177701"/>
                    <a:pt x="352534" y="168328"/>
                  </a:cubicBezTo>
                  <a:cubicBezTo>
                    <a:pt x="349105" y="165813"/>
                    <a:pt x="343847" y="166271"/>
                    <a:pt x="341561" y="158955"/>
                  </a:cubicBezTo>
                  <a:cubicBezTo>
                    <a:pt x="350248" y="149354"/>
                    <a:pt x="363050" y="148897"/>
                    <a:pt x="373108" y="143411"/>
                  </a:cubicBezTo>
                  <a:cubicBezTo>
                    <a:pt x="394597" y="132209"/>
                    <a:pt x="415628" y="120551"/>
                    <a:pt x="434373" y="105006"/>
                  </a:cubicBezTo>
                  <a:cubicBezTo>
                    <a:pt x="437116" y="102720"/>
                    <a:pt x="439859" y="100205"/>
                    <a:pt x="443060" y="98376"/>
                  </a:cubicBezTo>
                  <a:cubicBezTo>
                    <a:pt x="446260" y="96548"/>
                    <a:pt x="449918" y="95405"/>
                    <a:pt x="453347" y="97919"/>
                  </a:cubicBezTo>
                  <a:cubicBezTo>
                    <a:pt x="457690" y="101120"/>
                    <a:pt x="454947" y="104777"/>
                    <a:pt x="452890" y="107292"/>
                  </a:cubicBezTo>
                  <a:cubicBezTo>
                    <a:pt x="439174" y="123751"/>
                    <a:pt x="431630" y="143868"/>
                    <a:pt x="420200" y="161699"/>
                  </a:cubicBezTo>
                  <a:cubicBezTo>
                    <a:pt x="414256" y="171071"/>
                    <a:pt x="408998" y="180444"/>
                    <a:pt x="405112" y="190731"/>
                  </a:cubicBezTo>
                  <a:cubicBezTo>
                    <a:pt x="400083" y="204447"/>
                    <a:pt x="394597" y="205590"/>
                    <a:pt x="385224" y="194388"/>
                  </a:cubicBezTo>
                  <a:cubicBezTo>
                    <a:pt x="378823" y="186616"/>
                    <a:pt x="374251" y="189588"/>
                    <a:pt x="369222" y="194846"/>
                  </a:cubicBezTo>
                  <a:cubicBezTo>
                    <a:pt x="354820" y="210390"/>
                    <a:pt x="339733" y="225249"/>
                    <a:pt x="326474" y="241709"/>
                  </a:cubicBezTo>
                  <a:cubicBezTo>
                    <a:pt x="313672" y="257482"/>
                    <a:pt x="296984" y="270284"/>
                    <a:pt x="288983" y="289943"/>
                  </a:cubicBezTo>
                  <a:cubicBezTo>
                    <a:pt x="285783" y="297944"/>
                    <a:pt x="276410" y="299316"/>
                    <a:pt x="270695" y="305031"/>
                  </a:cubicBezTo>
                  <a:cubicBezTo>
                    <a:pt x="248064" y="327891"/>
                    <a:pt x="223832" y="349151"/>
                    <a:pt x="204401" y="375211"/>
                  </a:cubicBezTo>
                  <a:cubicBezTo>
                    <a:pt x="203030" y="377040"/>
                    <a:pt x="202115" y="379097"/>
                    <a:pt x="200515" y="380469"/>
                  </a:cubicBezTo>
                  <a:cubicBezTo>
                    <a:pt x="196400" y="383669"/>
                    <a:pt x="192057" y="386641"/>
                    <a:pt x="186571" y="383898"/>
                  </a:cubicBezTo>
                  <a:cubicBezTo>
                    <a:pt x="183827" y="382526"/>
                    <a:pt x="182684" y="379554"/>
                    <a:pt x="182456" y="376583"/>
                  </a:cubicBezTo>
                  <a:cubicBezTo>
                    <a:pt x="181999" y="370410"/>
                    <a:pt x="185199" y="367210"/>
                    <a:pt x="191371" y="366296"/>
                  </a:cubicBezTo>
                  <a:cubicBezTo>
                    <a:pt x="199144" y="364924"/>
                    <a:pt x="203944" y="358980"/>
                    <a:pt x="208973" y="353723"/>
                  </a:cubicBezTo>
                  <a:cubicBezTo>
                    <a:pt x="223604" y="338406"/>
                    <a:pt x="238006" y="322633"/>
                    <a:pt x="252636" y="307317"/>
                  </a:cubicBezTo>
                  <a:cubicBezTo>
                    <a:pt x="257665" y="301602"/>
                    <a:pt x="263609" y="296344"/>
                    <a:pt x="264752" y="287657"/>
                  </a:cubicBezTo>
                  <a:close/>
                  <a:moveTo>
                    <a:pt x="32951" y="270512"/>
                  </a:moveTo>
                  <a:cubicBezTo>
                    <a:pt x="46210" y="140667"/>
                    <a:pt x="137650" y="80546"/>
                    <a:pt x="155710" y="70259"/>
                  </a:cubicBezTo>
                  <a:cubicBezTo>
                    <a:pt x="165082" y="64772"/>
                    <a:pt x="231148" y="39398"/>
                    <a:pt x="221775" y="44655"/>
                  </a:cubicBezTo>
                  <a:cubicBezTo>
                    <a:pt x="204173" y="54714"/>
                    <a:pt x="134678" y="105006"/>
                    <a:pt x="95359" y="169242"/>
                  </a:cubicBezTo>
                  <a:cubicBezTo>
                    <a:pt x="71128" y="208790"/>
                    <a:pt x="56040" y="244452"/>
                    <a:pt x="46439" y="270512"/>
                  </a:cubicBezTo>
                  <a:cubicBezTo>
                    <a:pt x="56040" y="270741"/>
                    <a:pt x="66556" y="270969"/>
                    <a:pt x="78443" y="277142"/>
                  </a:cubicBezTo>
                  <a:cubicBezTo>
                    <a:pt x="64498" y="278970"/>
                    <a:pt x="53525" y="282171"/>
                    <a:pt x="42781" y="281256"/>
                  </a:cubicBezTo>
                  <a:cubicBezTo>
                    <a:pt x="34323" y="306174"/>
                    <a:pt x="32037" y="319433"/>
                    <a:pt x="31808" y="314175"/>
                  </a:cubicBezTo>
                  <a:cubicBezTo>
                    <a:pt x="31351" y="301830"/>
                    <a:pt x="31580" y="289943"/>
                    <a:pt x="32494" y="278513"/>
                  </a:cubicBezTo>
                  <a:cubicBezTo>
                    <a:pt x="31351" y="277599"/>
                    <a:pt x="30437" y="276227"/>
                    <a:pt x="30665" y="274170"/>
                  </a:cubicBezTo>
                  <a:cubicBezTo>
                    <a:pt x="30665" y="272341"/>
                    <a:pt x="31580" y="271198"/>
                    <a:pt x="32951" y="270512"/>
                  </a:cubicBezTo>
                  <a:close/>
                </a:path>
              </a:pathLst>
            </a:custGeom>
            <a:solidFill>
              <a:srgbClr val="FFFFFF"/>
            </a:solidFill>
            <a:ln w="2286" cap="flat">
              <a:noFill/>
              <a:prstDash val="solid"/>
              <a:miter/>
            </a:ln>
          </p:spPr>
          <p:txBody>
            <a:bodyPr rtlCol="0" anchor="ctr"/>
            <a:lstStyle/>
            <a:p>
              <a:endParaRPr lang="en-US"/>
            </a:p>
          </p:txBody>
        </p:sp>
        <p:sp>
          <p:nvSpPr>
            <p:cNvPr id="87" name="Freeform 686">
              <a:extLst>
                <a:ext uri="{FF2B5EF4-FFF2-40B4-BE49-F238E27FC236}">
                  <a16:creationId xmlns:a16="http://schemas.microsoft.com/office/drawing/2014/main" id="{0D7F5C3D-4FE5-8077-1666-D1E1110B23E4}"/>
                </a:ext>
              </a:extLst>
            </p:cNvPr>
            <p:cNvSpPr/>
            <p:nvPr/>
          </p:nvSpPr>
          <p:spPr>
            <a:xfrm>
              <a:off x="3934258" y="4963591"/>
              <a:ext cx="3657" cy="14859"/>
            </a:xfrm>
            <a:custGeom>
              <a:avLst/>
              <a:gdLst>
                <a:gd name="connsiteX0" fmla="*/ 3658 w 3657"/>
                <a:gd name="connsiteY0" fmla="*/ 14859 h 14859"/>
                <a:gd name="connsiteX1" fmla="*/ 0 w 3657"/>
                <a:gd name="connsiteY1" fmla="*/ 0 h 14859"/>
                <a:gd name="connsiteX2" fmla="*/ 3658 w 3657"/>
                <a:gd name="connsiteY2" fmla="*/ 14859 h 14859"/>
              </a:gdLst>
              <a:ahLst/>
              <a:cxnLst>
                <a:cxn ang="0">
                  <a:pos x="connsiteX0" y="connsiteY0"/>
                </a:cxn>
                <a:cxn ang="0">
                  <a:pos x="connsiteX1" y="connsiteY1"/>
                </a:cxn>
                <a:cxn ang="0">
                  <a:pos x="connsiteX2" y="connsiteY2"/>
                </a:cxn>
              </a:cxnLst>
              <a:rect l="l" t="t" r="r" b="b"/>
              <a:pathLst>
                <a:path w="3657" h="14859">
                  <a:moveTo>
                    <a:pt x="3658" y="14859"/>
                  </a:moveTo>
                  <a:cubicBezTo>
                    <a:pt x="2286" y="9830"/>
                    <a:pt x="1143" y="5029"/>
                    <a:pt x="0" y="0"/>
                  </a:cubicBezTo>
                  <a:cubicBezTo>
                    <a:pt x="1143" y="5029"/>
                    <a:pt x="2286" y="9830"/>
                    <a:pt x="3658" y="14859"/>
                  </a:cubicBezTo>
                  <a:close/>
                </a:path>
              </a:pathLst>
            </a:custGeom>
            <a:solidFill>
              <a:srgbClr val="FFFFFF"/>
            </a:solidFill>
            <a:ln w="2286" cap="flat">
              <a:noFill/>
              <a:prstDash val="solid"/>
              <a:miter/>
            </a:ln>
          </p:spPr>
          <p:txBody>
            <a:bodyPr rtlCol="0" anchor="ctr"/>
            <a:lstStyle/>
            <a:p>
              <a:endParaRPr lang="en-US"/>
            </a:p>
          </p:txBody>
        </p:sp>
        <p:sp>
          <p:nvSpPr>
            <p:cNvPr id="88" name="Freeform 687">
              <a:extLst>
                <a:ext uri="{FF2B5EF4-FFF2-40B4-BE49-F238E27FC236}">
                  <a16:creationId xmlns:a16="http://schemas.microsoft.com/office/drawing/2014/main" id="{09C8DA09-0024-6FBA-163E-0410FF4320B2}"/>
                </a:ext>
              </a:extLst>
            </p:cNvPr>
            <p:cNvSpPr/>
            <p:nvPr/>
          </p:nvSpPr>
          <p:spPr>
            <a:xfrm>
              <a:off x="4209721" y="5134584"/>
              <a:ext cx="457" cy="1600"/>
            </a:xfrm>
            <a:custGeom>
              <a:avLst/>
              <a:gdLst>
                <a:gd name="connsiteX0" fmla="*/ 457 w 457"/>
                <a:gd name="connsiteY0" fmla="*/ 1600 h 1600"/>
                <a:gd name="connsiteX1" fmla="*/ 0 w 457"/>
                <a:gd name="connsiteY1" fmla="*/ 0 h 1600"/>
                <a:gd name="connsiteX2" fmla="*/ 457 w 457"/>
                <a:gd name="connsiteY2" fmla="*/ 1600 h 1600"/>
              </a:gdLst>
              <a:ahLst/>
              <a:cxnLst>
                <a:cxn ang="0">
                  <a:pos x="connsiteX0" y="connsiteY0"/>
                </a:cxn>
                <a:cxn ang="0">
                  <a:pos x="connsiteX1" y="connsiteY1"/>
                </a:cxn>
                <a:cxn ang="0">
                  <a:pos x="connsiteX2" y="connsiteY2"/>
                </a:cxn>
              </a:cxnLst>
              <a:rect l="l" t="t" r="r" b="b"/>
              <a:pathLst>
                <a:path w="457" h="1600">
                  <a:moveTo>
                    <a:pt x="457" y="1600"/>
                  </a:moveTo>
                  <a:cubicBezTo>
                    <a:pt x="229" y="1143"/>
                    <a:pt x="0" y="457"/>
                    <a:pt x="0" y="0"/>
                  </a:cubicBezTo>
                  <a:cubicBezTo>
                    <a:pt x="0" y="457"/>
                    <a:pt x="229" y="914"/>
                    <a:pt x="457" y="1600"/>
                  </a:cubicBezTo>
                  <a:close/>
                </a:path>
              </a:pathLst>
            </a:custGeom>
            <a:solidFill>
              <a:srgbClr val="FFFFFF"/>
            </a:solidFill>
            <a:ln w="2286" cap="flat">
              <a:noFill/>
              <a:prstDash val="solid"/>
              <a:miter/>
            </a:ln>
          </p:spPr>
          <p:txBody>
            <a:bodyPr rtlCol="0" anchor="ctr"/>
            <a:lstStyle/>
            <a:p>
              <a:endParaRPr lang="en-US"/>
            </a:p>
          </p:txBody>
        </p:sp>
        <p:sp>
          <p:nvSpPr>
            <p:cNvPr id="89" name="Freeform 688">
              <a:extLst>
                <a:ext uri="{FF2B5EF4-FFF2-40B4-BE49-F238E27FC236}">
                  <a16:creationId xmlns:a16="http://schemas.microsoft.com/office/drawing/2014/main" id="{3347D35F-D081-4569-CB40-52E3AD52820F}"/>
                </a:ext>
              </a:extLst>
            </p:cNvPr>
            <p:cNvSpPr/>
            <p:nvPr/>
          </p:nvSpPr>
          <p:spPr>
            <a:xfrm>
              <a:off x="4429177" y="4699787"/>
              <a:ext cx="1600" cy="1828"/>
            </a:xfrm>
            <a:custGeom>
              <a:avLst/>
              <a:gdLst>
                <a:gd name="connsiteX0" fmla="*/ 0 w 1600"/>
                <a:gd name="connsiteY0" fmla="*/ 0 h 1828"/>
                <a:gd name="connsiteX1" fmla="*/ 1600 w 1600"/>
                <a:gd name="connsiteY1" fmla="*/ 1829 h 1828"/>
                <a:gd name="connsiteX2" fmla="*/ 0 w 1600"/>
                <a:gd name="connsiteY2" fmla="*/ 0 h 1828"/>
              </a:gdLst>
              <a:ahLst/>
              <a:cxnLst>
                <a:cxn ang="0">
                  <a:pos x="connsiteX0" y="connsiteY0"/>
                </a:cxn>
                <a:cxn ang="0">
                  <a:pos x="connsiteX1" y="connsiteY1"/>
                </a:cxn>
                <a:cxn ang="0">
                  <a:pos x="connsiteX2" y="connsiteY2"/>
                </a:cxn>
              </a:cxnLst>
              <a:rect l="l" t="t" r="r" b="b"/>
              <a:pathLst>
                <a:path w="1600" h="1828">
                  <a:moveTo>
                    <a:pt x="0" y="0"/>
                  </a:moveTo>
                  <a:cubicBezTo>
                    <a:pt x="457" y="686"/>
                    <a:pt x="914" y="1143"/>
                    <a:pt x="1600" y="1829"/>
                  </a:cubicBezTo>
                  <a:cubicBezTo>
                    <a:pt x="914" y="1143"/>
                    <a:pt x="457" y="458"/>
                    <a:pt x="0" y="0"/>
                  </a:cubicBezTo>
                  <a:close/>
                </a:path>
              </a:pathLst>
            </a:custGeom>
            <a:solidFill>
              <a:srgbClr val="FFFFFF"/>
            </a:solidFill>
            <a:ln w="2286" cap="flat">
              <a:noFill/>
              <a:prstDash val="solid"/>
              <a:miter/>
            </a:ln>
          </p:spPr>
          <p:txBody>
            <a:bodyPr rtlCol="0" anchor="ctr"/>
            <a:lstStyle/>
            <a:p>
              <a:endParaRPr lang="en-US"/>
            </a:p>
          </p:txBody>
        </p:sp>
        <p:sp>
          <p:nvSpPr>
            <p:cNvPr id="90" name="Freeform 689">
              <a:extLst>
                <a:ext uri="{FF2B5EF4-FFF2-40B4-BE49-F238E27FC236}">
                  <a16:creationId xmlns:a16="http://schemas.microsoft.com/office/drawing/2014/main" id="{32AB6035-490B-C939-C9F5-E8CCE928DD67}"/>
                </a:ext>
              </a:extLst>
            </p:cNvPr>
            <p:cNvSpPr/>
            <p:nvPr/>
          </p:nvSpPr>
          <p:spPr>
            <a:xfrm>
              <a:off x="4210407" y="5137099"/>
              <a:ext cx="914" cy="2057"/>
            </a:xfrm>
            <a:custGeom>
              <a:avLst/>
              <a:gdLst>
                <a:gd name="connsiteX0" fmla="*/ 914 w 914"/>
                <a:gd name="connsiteY0" fmla="*/ 2058 h 2057"/>
                <a:gd name="connsiteX1" fmla="*/ 0 w 914"/>
                <a:gd name="connsiteY1" fmla="*/ 0 h 2057"/>
                <a:gd name="connsiteX2" fmla="*/ 914 w 914"/>
                <a:gd name="connsiteY2" fmla="*/ 2058 h 2057"/>
              </a:gdLst>
              <a:ahLst/>
              <a:cxnLst>
                <a:cxn ang="0">
                  <a:pos x="connsiteX0" y="connsiteY0"/>
                </a:cxn>
                <a:cxn ang="0">
                  <a:pos x="connsiteX1" y="connsiteY1"/>
                </a:cxn>
                <a:cxn ang="0">
                  <a:pos x="connsiteX2" y="connsiteY2"/>
                </a:cxn>
              </a:cxnLst>
              <a:rect l="l" t="t" r="r" b="b"/>
              <a:pathLst>
                <a:path w="914" h="2057">
                  <a:moveTo>
                    <a:pt x="914" y="2058"/>
                  </a:moveTo>
                  <a:cubicBezTo>
                    <a:pt x="686" y="1372"/>
                    <a:pt x="457" y="686"/>
                    <a:pt x="0" y="0"/>
                  </a:cubicBezTo>
                  <a:cubicBezTo>
                    <a:pt x="457" y="686"/>
                    <a:pt x="686" y="1372"/>
                    <a:pt x="914" y="2058"/>
                  </a:cubicBezTo>
                  <a:close/>
                </a:path>
              </a:pathLst>
            </a:custGeom>
            <a:solidFill>
              <a:srgbClr val="FFFFFF"/>
            </a:solidFill>
            <a:ln w="2286" cap="flat">
              <a:noFill/>
              <a:prstDash val="solid"/>
              <a:miter/>
            </a:ln>
          </p:spPr>
          <p:txBody>
            <a:bodyPr rtlCol="0" anchor="ctr"/>
            <a:lstStyle/>
            <a:p>
              <a:endParaRPr lang="en-US"/>
            </a:p>
          </p:txBody>
        </p:sp>
        <p:sp>
          <p:nvSpPr>
            <p:cNvPr id="91" name="Freeform 690">
              <a:extLst>
                <a:ext uri="{FF2B5EF4-FFF2-40B4-BE49-F238E27FC236}">
                  <a16:creationId xmlns:a16="http://schemas.microsoft.com/office/drawing/2014/main" id="{E5802AE4-E696-01D4-0B13-BD6C646EDCE8}"/>
                </a:ext>
              </a:extLst>
            </p:cNvPr>
            <p:cNvSpPr/>
            <p:nvPr/>
          </p:nvSpPr>
          <p:spPr>
            <a:xfrm>
              <a:off x="4213150" y="5142585"/>
              <a:ext cx="1600" cy="2743"/>
            </a:xfrm>
            <a:custGeom>
              <a:avLst/>
              <a:gdLst>
                <a:gd name="connsiteX0" fmla="*/ 1600 w 1600"/>
                <a:gd name="connsiteY0" fmla="*/ 2743 h 2743"/>
                <a:gd name="connsiteX1" fmla="*/ 0 w 1600"/>
                <a:gd name="connsiteY1" fmla="*/ 0 h 2743"/>
                <a:gd name="connsiteX2" fmla="*/ 1600 w 1600"/>
                <a:gd name="connsiteY2" fmla="*/ 2743 h 2743"/>
              </a:gdLst>
              <a:ahLst/>
              <a:cxnLst>
                <a:cxn ang="0">
                  <a:pos x="connsiteX0" y="connsiteY0"/>
                </a:cxn>
                <a:cxn ang="0">
                  <a:pos x="connsiteX1" y="connsiteY1"/>
                </a:cxn>
                <a:cxn ang="0">
                  <a:pos x="connsiteX2" y="connsiteY2"/>
                </a:cxn>
              </a:cxnLst>
              <a:rect l="l" t="t" r="r" b="b"/>
              <a:pathLst>
                <a:path w="1600" h="2743">
                  <a:moveTo>
                    <a:pt x="1600" y="2743"/>
                  </a:moveTo>
                  <a:cubicBezTo>
                    <a:pt x="914" y="1828"/>
                    <a:pt x="457" y="914"/>
                    <a:pt x="0" y="0"/>
                  </a:cubicBezTo>
                  <a:cubicBezTo>
                    <a:pt x="457" y="914"/>
                    <a:pt x="914" y="1828"/>
                    <a:pt x="1600" y="2743"/>
                  </a:cubicBezTo>
                  <a:close/>
                </a:path>
              </a:pathLst>
            </a:custGeom>
            <a:solidFill>
              <a:srgbClr val="FFFFFF"/>
            </a:solidFill>
            <a:ln w="2286" cap="flat">
              <a:noFill/>
              <a:prstDash val="solid"/>
              <a:miter/>
            </a:ln>
          </p:spPr>
          <p:txBody>
            <a:bodyPr rtlCol="0" anchor="ctr"/>
            <a:lstStyle/>
            <a:p>
              <a:endParaRPr lang="en-US"/>
            </a:p>
          </p:txBody>
        </p:sp>
        <p:sp>
          <p:nvSpPr>
            <p:cNvPr id="92" name="Freeform 691">
              <a:extLst>
                <a:ext uri="{FF2B5EF4-FFF2-40B4-BE49-F238E27FC236}">
                  <a16:creationId xmlns:a16="http://schemas.microsoft.com/office/drawing/2014/main" id="{A046F709-3FFA-6F9F-2ABC-E9B86837B742}"/>
                </a:ext>
              </a:extLst>
            </p:cNvPr>
            <p:cNvSpPr/>
            <p:nvPr/>
          </p:nvSpPr>
          <p:spPr>
            <a:xfrm>
              <a:off x="4216122" y="5141442"/>
              <a:ext cx="228" cy="685"/>
            </a:xfrm>
            <a:custGeom>
              <a:avLst/>
              <a:gdLst>
                <a:gd name="connsiteX0" fmla="*/ 229 w 228"/>
                <a:gd name="connsiteY0" fmla="*/ 0 h 685"/>
                <a:gd name="connsiteX1" fmla="*/ 0 w 228"/>
                <a:gd name="connsiteY1" fmla="*/ 685 h 685"/>
                <a:gd name="connsiteX2" fmla="*/ 229 w 228"/>
                <a:gd name="connsiteY2" fmla="*/ 0 h 685"/>
              </a:gdLst>
              <a:ahLst/>
              <a:cxnLst>
                <a:cxn ang="0">
                  <a:pos x="connsiteX0" y="connsiteY0"/>
                </a:cxn>
                <a:cxn ang="0">
                  <a:pos x="connsiteX1" y="connsiteY1"/>
                </a:cxn>
                <a:cxn ang="0">
                  <a:pos x="connsiteX2" y="connsiteY2"/>
                </a:cxn>
              </a:cxnLst>
              <a:rect l="l" t="t" r="r" b="b"/>
              <a:pathLst>
                <a:path w="228" h="685">
                  <a:moveTo>
                    <a:pt x="229" y="0"/>
                  </a:moveTo>
                  <a:cubicBezTo>
                    <a:pt x="229" y="228"/>
                    <a:pt x="0" y="457"/>
                    <a:pt x="0" y="685"/>
                  </a:cubicBezTo>
                  <a:cubicBezTo>
                    <a:pt x="229" y="457"/>
                    <a:pt x="229" y="228"/>
                    <a:pt x="229" y="0"/>
                  </a:cubicBezTo>
                  <a:close/>
                </a:path>
              </a:pathLst>
            </a:custGeom>
            <a:solidFill>
              <a:srgbClr val="FFFFFF"/>
            </a:solidFill>
            <a:ln w="2286" cap="flat">
              <a:noFill/>
              <a:prstDash val="solid"/>
              <a:miter/>
            </a:ln>
          </p:spPr>
          <p:txBody>
            <a:bodyPr rtlCol="0" anchor="ctr"/>
            <a:lstStyle/>
            <a:p>
              <a:endParaRPr lang="en-US"/>
            </a:p>
          </p:txBody>
        </p:sp>
        <p:sp>
          <p:nvSpPr>
            <p:cNvPr id="93" name="Freeform 692">
              <a:extLst>
                <a:ext uri="{FF2B5EF4-FFF2-40B4-BE49-F238E27FC236}">
                  <a16:creationId xmlns:a16="http://schemas.microsoft.com/office/drawing/2014/main" id="{484428A6-EC03-D3DB-81D2-9A9F577DB64C}"/>
                </a:ext>
              </a:extLst>
            </p:cNvPr>
            <p:cNvSpPr/>
            <p:nvPr/>
          </p:nvSpPr>
          <p:spPr>
            <a:xfrm>
              <a:off x="3985236" y="5069662"/>
              <a:ext cx="2971" cy="3657"/>
            </a:xfrm>
            <a:custGeom>
              <a:avLst/>
              <a:gdLst>
                <a:gd name="connsiteX0" fmla="*/ 2972 w 2971"/>
                <a:gd name="connsiteY0" fmla="*/ 3658 h 3657"/>
                <a:gd name="connsiteX1" fmla="*/ 0 w 2971"/>
                <a:gd name="connsiteY1" fmla="*/ 0 h 3657"/>
                <a:gd name="connsiteX2" fmla="*/ 2972 w 2971"/>
                <a:gd name="connsiteY2" fmla="*/ 3658 h 3657"/>
              </a:gdLst>
              <a:ahLst/>
              <a:cxnLst>
                <a:cxn ang="0">
                  <a:pos x="connsiteX0" y="connsiteY0"/>
                </a:cxn>
                <a:cxn ang="0">
                  <a:pos x="connsiteX1" y="connsiteY1"/>
                </a:cxn>
                <a:cxn ang="0">
                  <a:pos x="connsiteX2" y="connsiteY2"/>
                </a:cxn>
              </a:cxnLst>
              <a:rect l="l" t="t" r="r" b="b"/>
              <a:pathLst>
                <a:path w="2971" h="3657">
                  <a:moveTo>
                    <a:pt x="2972" y="3658"/>
                  </a:moveTo>
                  <a:cubicBezTo>
                    <a:pt x="2057" y="2515"/>
                    <a:pt x="914" y="1143"/>
                    <a:pt x="0" y="0"/>
                  </a:cubicBezTo>
                  <a:cubicBezTo>
                    <a:pt x="914" y="1143"/>
                    <a:pt x="2057" y="2286"/>
                    <a:pt x="2972" y="3658"/>
                  </a:cubicBezTo>
                  <a:close/>
                </a:path>
              </a:pathLst>
            </a:custGeom>
            <a:solidFill>
              <a:srgbClr val="FFFFFF"/>
            </a:solidFill>
            <a:ln w="2286" cap="flat">
              <a:noFill/>
              <a:prstDash val="solid"/>
              <a:miter/>
            </a:ln>
          </p:spPr>
          <p:txBody>
            <a:bodyPr rtlCol="0" anchor="ctr"/>
            <a:lstStyle/>
            <a:p>
              <a:endParaRPr lang="en-US"/>
            </a:p>
          </p:txBody>
        </p:sp>
        <p:sp>
          <p:nvSpPr>
            <p:cNvPr id="94" name="Freeform 693">
              <a:extLst>
                <a:ext uri="{FF2B5EF4-FFF2-40B4-BE49-F238E27FC236}">
                  <a16:creationId xmlns:a16="http://schemas.microsoft.com/office/drawing/2014/main" id="{F6A28E49-51F7-E9DC-FEAB-794D0414ECF9}"/>
                </a:ext>
              </a:extLst>
            </p:cNvPr>
            <p:cNvSpPr/>
            <p:nvPr/>
          </p:nvSpPr>
          <p:spPr>
            <a:xfrm>
              <a:off x="4211778" y="5140071"/>
              <a:ext cx="1143" cy="2286"/>
            </a:xfrm>
            <a:custGeom>
              <a:avLst/>
              <a:gdLst>
                <a:gd name="connsiteX0" fmla="*/ 1143 w 1143"/>
                <a:gd name="connsiteY0" fmla="*/ 2286 h 2286"/>
                <a:gd name="connsiteX1" fmla="*/ 0 w 1143"/>
                <a:gd name="connsiteY1" fmla="*/ 0 h 2286"/>
                <a:gd name="connsiteX2" fmla="*/ 1143 w 1143"/>
                <a:gd name="connsiteY2" fmla="*/ 2286 h 2286"/>
              </a:gdLst>
              <a:ahLst/>
              <a:cxnLst>
                <a:cxn ang="0">
                  <a:pos x="connsiteX0" y="connsiteY0"/>
                </a:cxn>
                <a:cxn ang="0">
                  <a:pos x="connsiteX1" y="connsiteY1"/>
                </a:cxn>
                <a:cxn ang="0">
                  <a:pos x="connsiteX2" y="connsiteY2"/>
                </a:cxn>
              </a:cxnLst>
              <a:rect l="l" t="t" r="r" b="b"/>
              <a:pathLst>
                <a:path w="1143" h="2286">
                  <a:moveTo>
                    <a:pt x="1143" y="2286"/>
                  </a:moveTo>
                  <a:cubicBezTo>
                    <a:pt x="686" y="1600"/>
                    <a:pt x="229" y="686"/>
                    <a:pt x="0" y="0"/>
                  </a:cubicBezTo>
                  <a:cubicBezTo>
                    <a:pt x="229" y="686"/>
                    <a:pt x="686" y="1372"/>
                    <a:pt x="1143" y="2286"/>
                  </a:cubicBezTo>
                  <a:close/>
                </a:path>
              </a:pathLst>
            </a:custGeom>
            <a:solidFill>
              <a:srgbClr val="FFFFFF"/>
            </a:solidFill>
            <a:ln w="2286" cap="flat">
              <a:noFill/>
              <a:prstDash val="solid"/>
              <a:miter/>
            </a:ln>
          </p:spPr>
          <p:txBody>
            <a:bodyPr rtlCol="0" anchor="ctr"/>
            <a:lstStyle/>
            <a:p>
              <a:endParaRPr lang="en-US"/>
            </a:p>
          </p:txBody>
        </p:sp>
        <p:sp>
          <p:nvSpPr>
            <p:cNvPr id="95" name="Freeform 694">
              <a:extLst>
                <a:ext uri="{FF2B5EF4-FFF2-40B4-BE49-F238E27FC236}">
                  <a16:creationId xmlns:a16="http://schemas.microsoft.com/office/drawing/2014/main" id="{6E881736-7B2E-4436-5758-3399EF1FDE4B}"/>
                </a:ext>
              </a:extLst>
            </p:cNvPr>
            <p:cNvSpPr/>
            <p:nvPr/>
          </p:nvSpPr>
          <p:spPr>
            <a:xfrm>
              <a:off x="3969462" y="5047716"/>
              <a:ext cx="2514" cy="3657"/>
            </a:xfrm>
            <a:custGeom>
              <a:avLst/>
              <a:gdLst>
                <a:gd name="connsiteX0" fmla="*/ 2515 w 2514"/>
                <a:gd name="connsiteY0" fmla="*/ 3657 h 3657"/>
                <a:gd name="connsiteX1" fmla="*/ 0 w 2514"/>
                <a:gd name="connsiteY1" fmla="*/ 0 h 3657"/>
                <a:gd name="connsiteX2" fmla="*/ 2515 w 2514"/>
                <a:gd name="connsiteY2" fmla="*/ 3657 h 3657"/>
              </a:gdLst>
              <a:ahLst/>
              <a:cxnLst>
                <a:cxn ang="0">
                  <a:pos x="connsiteX0" y="connsiteY0"/>
                </a:cxn>
                <a:cxn ang="0">
                  <a:pos x="connsiteX1" y="connsiteY1"/>
                </a:cxn>
                <a:cxn ang="0">
                  <a:pos x="connsiteX2" y="connsiteY2"/>
                </a:cxn>
              </a:cxnLst>
              <a:rect l="l" t="t" r="r" b="b"/>
              <a:pathLst>
                <a:path w="2514" h="3657">
                  <a:moveTo>
                    <a:pt x="2515" y="3657"/>
                  </a:moveTo>
                  <a:cubicBezTo>
                    <a:pt x="1600" y="2514"/>
                    <a:pt x="914" y="1143"/>
                    <a:pt x="0" y="0"/>
                  </a:cubicBezTo>
                  <a:cubicBezTo>
                    <a:pt x="914" y="1143"/>
                    <a:pt x="1829" y="2514"/>
                    <a:pt x="2515" y="3657"/>
                  </a:cubicBezTo>
                  <a:close/>
                </a:path>
              </a:pathLst>
            </a:custGeom>
            <a:solidFill>
              <a:srgbClr val="FFFFFF"/>
            </a:solidFill>
            <a:ln w="2286" cap="flat">
              <a:noFill/>
              <a:prstDash val="solid"/>
              <a:miter/>
            </a:ln>
          </p:spPr>
          <p:txBody>
            <a:bodyPr rtlCol="0" anchor="ctr"/>
            <a:lstStyle/>
            <a:p>
              <a:endParaRPr lang="en-US"/>
            </a:p>
          </p:txBody>
        </p:sp>
        <p:sp>
          <p:nvSpPr>
            <p:cNvPr id="96" name="Freeform 695">
              <a:extLst>
                <a:ext uri="{FF2B5EF4-FFF2-40B4-BE49-F238E27FC236}">
                  <a16:creationId xmlns:a16="http://schemas.microsoft.com/office/drawing/2014/main" id="{6A22DAD5-D7E9-3258-9838-E6D77EA4FEAE}"/>
                </a:ext>
              </a:extLst>
            </p:cNvPr>
            <p:cNvSpPr/>
            <p:nvPr/>
          </p:nvSpPr>
          <p:spPr>
            <a:xfrm>
              <a:off x="3962604" y="5036286"/>
              <a:ext cx="6172" cy="10058"/>
            </a:xfrm>
            <a:custGeom>
              <a:avLst/>
              <a:gdLst>
                <a:gd name="connsiteX0" fmla="*/ 6172 w 6172"/>
                <a:gd name="connsiteY0" fmla="*/ 10058 h 10058"/>
                <a:gd name="connsiteX1" fmla="*/ 0 w 6172"/>
                <a:gd name="connsiteY1" fmla="*/ 0 h 10058"/>
                <a:gd name="connsiteX2" fmla="*/ 6172 w 6172"/>
                <a:gd name="connsiteY2" fmla="*/ 10058 h 10058"/>
              </a:gdLst>
              <a:ahLst/>
              <a:cxnLst>
                <a:cxn ang="0">
                  <a:pos x="connsiteX0" y="connsiteY0"/>
                </a:cxn>
                <a:cxn ang="0">
                  <a:pos x="connsiteX1" y="connsiteY1"/>
                </a:cxn>
                <a:cxn ang="0">
                  <a:pos x="connsiteX2" y="connsiteY2"/>
                </a:cxn>
              </a:cxnLst>
              <a:rect l="l" t="t" r="r" b="b"/>
              <a:pathLst>
                <a:path w="6172" h="10058">
                  <a:moveTo>
                    <a:pt x="6172" y="10058"/>
                  </a:moveTo>
                  <a:cubicBezTo>
                    <a:pt x="4115" y="6629"/>
                    <a:pt x="2057" y="3429"/>
                    <a:pt x="0" y="0"/>
                  </a:cubicBezTo>
                  <a:cubicBezTo>
                    <a:pt x="1829" y="3429"/>
                    <a:pt x="3886" y="6629"/>
                    <a:pt x="6172" y="10058"/>
                  </a:cubicBezTo>
                  <a:close/>
                </a:path>
              </a:pathLst>
            </a:custGeom>
            <a:solidFill>
              <a:srgbClr val="FFFFFF"/>
            </a:solidFill>
            <a:ln w="2286" cap="flat">
              <a:noFill/>
              <a:prstDash val="solid"/>
              <a:miter/>
            </a:ln>
          </p:spPr>
          <p:txBody>
            <a:bodyPr rtlCol="0" anchor="ctr"/>
            <a:lstStyle/>
            <a:p>
              <a:endParaRPr lang="en-US"/>
            </a:p>
          </p:txBody>
        </p:sp>
        <p:sp>
          <p:nvSpPr>
            <p:cNvPr id="97" name="Freeform 696">
              <a:extLst>
                <a:ext uri="{FF2B5EF4-FFF2-40B4-BE49-F238E27FC236}">
                  <a16:creationId xmlns:a16="http://schemas.microsoft.com/office/drawing/2014/main" id="{4A49D218-F359-ED9B-F3C9-27129679E447}"/>
                </a:ext>
              </a:extLst>
            </p:cNvPr>
            <p:cNvSpPr/>
            <p:nvPr/>
          </p:nvSpPr>
          <p:spPr>
            <a:xfrm>
              <a:off x="3959632" y="5031257"/>
              <a:ext cx="2286" cy="3886"/>
            </a:xfrm>
            <a:custGeom>
              <a:avLst/>
              <a:gdLst>
                <a:gd name="connsiteX0" fmla="*/ 2286 w 2286"/>
                <a:gd name="connsiteY0" fmla="*/ 3887 h 3886"/>
                <a:gd name="connsiteX1" fmla="*/ 0 w 2286"/>
                <a:gd name="connsiteY1" fmla="*/ 0 h 3886"/>
                <a:gd name="connsiteX2" fmla="*/ 2286 w 2286"/>
                <a:gd name="connsiteY2" fmla="*/ 3887 h 3886"/>
              </a:gdLst>
              <a:ahLst/>
              <a:cxnLst>
                <a:cxn ang="0">
                  <a:pos x="connsiteX0" y="connsiteY0"/>
                </a:cxn>
                <a:cxn ang="0">
                  <a:pos x="connsiteX1" y="connsiteY1"/>
                </a:cxn>
                <a:cxn ang="0">
                  <a:pos x="connsiteX2" y="connsiteY2"/>
                </a:cxn>
              </a:cxnLst>
              <a:rect l="l" t="t" r="r" b="b"/>
              <a:pathLst>
                <a:path w="2286" h="3886">
                  <a:moveTo>
                    <a:pt x="2286" y="3887"/>
                  </a:moveTo>
                  <a:cubicBezTo>
                    <a:pt x="1600" y="2515"/>
                    <a:pt x="686" y="1372"/>
                    <a:pt x="0" y="0"/>
                  </a:cubicBezTo>
                  <a:cubicBezTo>
                    <a:pt x="914" y="1372"/>
                    <a:pt x="1600" y="2744"/>
                    <a:pt x="2286" y="3887"/>
                  </a:cubicBezTo>
                  <a:close/>
                </a:path>
              </a:pathLst>
            </a:custGeom>
            <a:solidFill>
              <a:srgbClr val="FFFFFF"/>
            </a:solidFill>
            <a:ln w="2286" cap="flat">
              <a:noFill/>
              <a:prstDash val="solid"/>
              <a:miter/>
            </a:ln>
          </p:spPr>
          <p:txBody>
            <a:bodyPr rtlCol="0" anchor="ctr"/>
            <a:lstStyle/>
            <a:p>
              <a:endParaRPr lang="en-US"/>
            </a:p>
          </p:txBody>
        </p:sp>
        <p:sp>
          <p:nvSpPr>
            <p:cNvPr id="98" name="Freeform 697">
              <a:extLst>
                <a:ext uri="{FF2B5EF4-FFF2-40B4-BE49-F238E27FC236}">
                  <a16:creationId xmlns:a16="http://schemas.microsoft.com/office/drawing/2014/main" id="{CDB242DF-8059-4447-2B21-6BFBEB4B4C83}"/>
                </a:ext>
              </a:extLst>
            </p:cNvPr>
            <p:cNvSpPr/>
            <p:nvPr/>
          </p:nvSpPr>
          <p:spPr>
            <a:xfrm>
              <a:off x="3976777" y="5058232"/>
              <a:ext cx="3200" cy="4343"/>
            </a:xfrm>
            <a:custGeom>
              <a:avLst/>
              <a:gdLst>
                <a:gd name="connsiteX0" fmla="*/ 3200 w 3200"/>
                <a:gd name="connsiteY0" fmla="*/ 4344 h 4343"/>
                <a:gd name="connsiteX1" fmla="*/ 0 w 3200"/>
                <a:gd name="connsiteY1" fmla="*/ 0 h 4343"/>
                <a:gd name="connsiteX2" fmla="*/ 3200 w 3200"/>
                <a:gd name="connsiteY2" fmla="*/ 4344 h 4343"/>
              </a:gdLst>
              <a:ahLst/>
              <a:cxnLst>
                <a:cxn ang="0">
                  <a:pos x="connsiteX0" y="connsiteY0"/>
                </a:cxn>
                <a:cxn ang="0">
                  <a:pos x="connsiteX1" y="connsiteY1"/>
                </a:cxn>
                <a:cxn ang="0">
                  <a:pos x="connsiteX2" y="connsiteY2"/>
                </a:cxn>
              </a:cxnLst>
              <a:rect l="l" t="t" r="r" b="b"/>
              <a:pathLst>
                <a:path w="3200" h="4343">
                  <a:moveTo>
                    <a:pt x="3200" y="4344"/>
                  </a:moveTo>
                  <a:cubicBezTo>
                    <a:pt x="2057" y="2972"/>
                    <a:pt x="914" y="1372"/>
                    <a:pt x="0" y="0"/>
                  </a:cubicBezTo>
                  <a:cubicBezTo>
                    <a:pt x="914" y="1372"/>
                    <a:pt x="2057" y="2743"/>
                    <a:pt x="3200" y="4344"/>
                  </a:cubicBezTo>
                  <a:close/>
                </a:path>
              </a:pathLst>
            </a:custGeom>
            <a:solidFill>
              <a:srgbClr val="FFFFFF"/>
            </a:solidFill>
            <a:ln w="2286" cap="flat">
              <a:noFill/>
              <a:prstDash val="solid"/>
              <a:miter/>
            </a:ln>
          </p:spPr>
          <p:txBody>
            <a:bodyPr rtlCol="0" anchor="ctr"/>
            <a:lstStyle/>
            <a:p>
              <a:endParaRPr lang="en-US"/>
            </a:p>
          </p:txBody>
        </p:sp>
        <p:sp>
          <p:nvSpPr>
            <p:cNvPr id="99" name="Freeform 698">
              <a:extLst>
                <a:ext uri="{FF2B5EF4-FFF2-40B4-BE49-F238E27FC236}">
                  <a16:creationId xmlns:a16="http://schemas.microsoft.com/office/drawing/2014/main" id="{474AB47A-A57F-9102-B6C8-C51FDF8DD387}"/>
                </a:ext>
              </a:extLst>
            </p:cNvPr>
            <p:cNvSpPr/>
            <p:nvPr/>
          </p:nvSpPr>
          <p:spPr>
            <a:xfrm>
              <a:off x="3980435" y="5063261"/>
              <a:ext cx="3886" cy="5029"/>
            </a:xfrm>
            <a:custGeom>
              <a:avLst/>
              <a:gdLst>
                <a:gd name="connsiteX0" fmla="*/ 3886 w 3886"/>
                <a:gd name="connsiteY0" fmla="*/ 5030 h 5029"/>
                <a:gd name="connsiteX1" fmla="*/ 0 w 3886"/>
                <a:gd name="connsiteY1" fmla="*/ 0 h 5029"/>
                <a:gd name="connsiteX2" fmla="*/ 3886 w 3886"/>
                <a:gd name="connsiteY2" fmla="*/ 5030 h 5029"/>
              </a:gdLst>
              <a:ahLst/>
              <a:cxnLst>
                <a:cxn ang="0">
                  <a:pos x="connsiteX0" y="connsiteY0"/>
                </a:cxn>
                <a:cxn ang="0">
                  <a:pos x="connsiteX1" y="connsiteY1"/>
                </a:cxn>
                <a:cxn ang="0">
                  <a:pos x="connsiteX2" y="connsiteY2"/>
                </a:cxn>
              </a:cxnLst>
              <a:rect l="l" t="t" r="r" b="b"/>
              <a:pathLst>
                <a:path w="3886" h="5029">
                  <a:moveTo>
                    <a:pt x="3886" y="5030"/>
                  </a:moveTo>
                  <a:cubicBezTo>
                    <a:pt x="2515" y="3429"/>
                    <a:pt x="1372" y="1601"/>
                    <a:pt x="0" y="0"/>
                  </a:cubicBezTo>
                  <a:cubicBezTo>
                    <a:pt x="1143" y="1601"/>
                    <a:pt x="2515" y="3201"/>
                    <a:pt x="3886" y="5030"/>
                  </a:cubicBezTo>
                  <a:close/>
                </a:path>
              </a:pathLst>
            </a:custGeom>
            <a:solidFill>
              <a:srgbClr val="FFFFFF"/>
            </a:solidFill>
            <a:ln w="2286" cap="flat">
              <a:noFill/>
              <a:prstDash val="solid"/>
              <a:miter/>
            </a:ln>
          </p:spPr>
          <p:txBody>
            <a:bodyPr rtlCol="0" anchor="ctr"/>
            <a:lstStyle/>
            <a:p>
              <a:endParaRPr lang="en-US"/>
            </a:p>
          </p:txBody>
        </p:sp>
        <p:sp>
          <p:nvSpPr>
            <p:cNvPr id="100" name="Freeform 699">
              <a:extLst>
                <a:ext uri="{FF2B5EF4-FFF2-40B4-BE49-F238E27FC236}">
                  <a16:creationId xmlns:a16="http://schemas.microsoft.com/office/drawing/2014/main" id="{591AE035-56F9-CDEF-1259-4F7155365B40}"/>
                </a:ext>
              </a:extLst>
            </p:cNvPr>
            <p:cNvSpPr/>
            <p:nvPr/>
          </p:nvSpPr>
          <p:spPr>
            <a:xfrm>
              <a:off x="3937915" y="4978908"/>
              <a:ext cx="1371" cy="4343"/>
            </a:xfrm>
            <a:custGeom>
              <a:avLst/>
              <a:gdLst>
                <a:gd name="connsiteX0" fmla="*/ 1372 w 1371"/>
                <a:gd name="connsiteY0" fmla="*/ 4343 h 4343"/>
                <a:gd name="connsiteX1" fmla="*/ 0 w 1371"/>
                <a:gd name="connsiteY1" fmla="*/ 0 h 4343"/>
                <a:gd name="connsiteX2" fmla="*/ 1372 w 1371"/>
                <a:gd name="connsiteY2" fmla="*/ 4343 h 4343"/>
              </a:gdLst>
              <a:ahLst/>
              <a:cxnLst>
                <a:cxn ang="0">
                  <a:pos x="connsiteX0" y="connsiteY0"/>
                </a:cxn>
                <a:cxn ang="0">
                  <a:pos x="connsiteX1" y="connsiteY1"/>
                </a:cxn>
                <a:cxn ang="0">
                  <a:pos x="connsiteX2" y="connsiteY2"/>
                </a:cxn>
              </a:cxnLst>
              <a:rect l="l" t="t" r="r" b="b"/>
              <a:pathLst>
                <a:path w="1371" h="4343">
                  <a:moveTo>
                    <a:pt x="1372" y="4343"/>
                  </a:moveTo>
                  <a:cubicBezTo>
                    <a:pt x="914" y="2972"/>
                    <a:pt x="457" y="1372"/>
                    <a:pt x="0" y="0"/>
                  </a:cubicBezTo>
                  <a:cubicBezTo>
                    <a:pt x="686" y="1600"/>
                    <a:pt x="914" y="2972"/>
                    <a:pt x="1372" y="4343"/>
                  </a:cubicBezTo>
                  <a:close/>
                </a:path>
              </a:pathLst>
            </a:custGeom>
            <a:solidFill>
              <a:srgbClr val="FFFFFF"/>
            </a:solidFill>
            <a:ln w="2286" cap="flat">
              <a:noFill/>
              <a:prstDash val="solid"/>
              <a:miter/>
            </a:ln>
          </p:spPr>
          <p:txBody>
            <a:bodyPr rtlCol="0" anchor="ctr"/>
            <a:lstStyle/>
            <a:p>
              <a:endParaRPr lang="en-US"/>
            </a:p>
          </p:txBody>
        </p:sp>
        <p:sp>
          <p:nvSpPr>
            <p:cNvPr id="101" name="Freeform 700">
              <a:extLst>
                <a:ext uri="{FF2B5EF4-FFF2-40B4-BE49-F238E27FC236}">
                  <a16:creationId xmlns:a16="http://schemas.microsoft.com/office/drawing/2014/main" id="{B8D82C9F-2808-969E-071B-EE16C0226E96}"/>
                </a:ext>
              </a:extLst>
            </p:cNvPr>
            <p:cNvSpPr/>
            <p:nvPr/>
          </p:nvSpPr>
          <p:spPr>
            <a:xfrm>
              <a:off x="3973120" y="5052974"/>
              <a:ext cx="2514" cy="3657"/>
            </a:xfrm>
            <a:custGeom>
              <a:avLst/>
              <a:gdLst>
                <a:gd name="connsiteX0" fmla="*/ 2515 w 2514"/>
                <a:gd name="connsiteY0" fmla="*/ 3658 h 3657"/>
                <a:gd name="connsiteX1" fmla="*/ 0 w 2514"/>
                <a:gd name="connsiteY1" fmla="*/ 0 h 3657"/>
                <a:gd name="connsiteX2" fmla="*/ 2515 w 2514"/>
                <a:gd name="connsiteY2" fmla="*/ 3658 h 3657"/>
              </a:gdLst>
              <a:ahLst/>
              <a:cxnLst>
                <a:cxn ang="0">
                  <a:pos x="connsiteX0" y="connsiteY0"/>
                </a:cxn>
                <a:cxn ang="0">
                  <a:pos x="connsiteX1" y="connsiteY1"/>
                </a:cxn>
                <a:cxn ang="0">
                  <a:pos x="connsiteX2" y="connsiteY2"/>
                </a:cxn>
              </a:cxnLst>
              <a:rect l="l" t="t" r="r" b="b"/>
              <a:pathLst>
                <a:path w="2514" h="3657">
                  <a:moveTo>
                    <a:pt x="2515" y="3658"/>
                  </a:moveTo>
                  <a:cubicBezTo>
                    <a:pt x="1600" y="2515"/>
                    <a:pt x="914" y="1372"/>
                    <a:pt x="0" y="0"/>
                  </a:cubicBezTo>
                  <a:cubicBezTo>
                    <a:pt x="914" y="1143"/>
                    <a:pt x="1600" y="2515"/>
                    <a:pt x="2515" y="3658"/>
                  </a:cubicBezTo>
                  <a:close/>
                </a:path>
              </a:pathLst>
            </a:custGeom>
            <a:solidFill>
              <a:srgbClr val="FFFFFF"/>
            </a:solidFill>
            <a:ln w="2286" cap="flat">
              <a:noFill/>
              <a:prstDash val="solid"/>
              <a:miter/>
            </a:ln>
          </p:spPr>
          <p:txBody>
            <a:bodyPr rtlCol="0" anchor="ctr"/>
            <a:lstStyle/>
            <a:p>
              <a:endParaRPr lang="en-US"/>
            </a:p>
          </p:txBody>
        </p:sp>
        <p:sp>
          <p:nvSpPr>
            <p:cNvPr id="102" name="Freeform 701">
              <a:extLst>
                <a:ext uri="{FF2B5EF4-FFF2-40B4-BE49-F238E27FC236}">
                  <a16:creationId xmlns:a16="http://schemas.microsoft.com/office/drawing/2014/main" id="{3C274D32-8197-20F3-A4C0-1058DDE22064}"/>
                </a:ext>
              </a:extLst>
            </p:cNvPr>
            <p:cNvSpPr/>
            <p:nvPr/>
          </p:nvSpPr>
          <p:spPr>
            <a:xfrm>
              <a:off x="3956889" y="5026228"/>
              <a:ext cx="2057" cy="3657"/>
            </a:xfrm>
            <a:custGeom>
              <a:avLst/>
              <a:gdLst>
                <a:gd name="connsiteX0" fmla="*/ 2057 w 2057"/>
                <a:gd name="connsiteY0" fmla="*/ 3658 h 3657"/>
                <a:gd name="connsiteX1" fmla="*/ 0 w 2057"/>
                <a:gd name="connsiteY1" fmla="*/ 0 h 3657"/>
                <a:gd name="connsiteX2" fmla="*/ 2057 w 2057"/>
                <a:gd name="connsiteY2" fmla="*/ 3658 h 3657"/>
              </a:gdLst>
              <a:ahLst/>
              <a:cxnLst>
                <a:cxn ang="0">
                  <a:pos x="connsiteX0" y="connsiteY0"/>
                </a:cxn>
                <a:cxn ang="0">
                  <a:pos x="connsiteX1" y="connsiteY1"/>
                </a:cxn>
                <a:cxn ang="0">
                  <a:pos x="connsiteX2" y="connsiteY2"/>
                </a:cxn>
              </a:cxnLst>
              <a:rect l="l" t="t" r="r" b="b"/>
              <a:pathLst>
                <a:path w="2057" h="3657">
                  <a:moveTo>
                    <a:pt x="2057" y="3658"/>
                  </a:moveTo>
                  <a:cubicBezTo>
                    <a:pt x="1372" y="2515"/>
                    <a:pt x="686" y="1143"/>
                    <a:pt x="0" y="0"/>
                  </a:cubicBezTo>
                  <a:cubicBezTo>
                    <a:pt x="686" y="1143"/>
                    <a:pt x="1372" y="2515"/>
                    <a:pt x="2057" y="3658"/>
                  </a:cubicBezTo>
                  <a:close/>
                </a:path>
              </a:pathLst>
            </a:custGeom>
            <a:solidFill>
              <a:srgbClr val="FFFFFF"/>
            </a:solidFill>
            <a:ln w="2286" cap="flat">
              <a:noFill/>
              <a:prstDash val="solid"/>
              <a:miter/>
            </a:ln>
          </p:spPr>
          <p:txBody>
            <a:bodyPr rtlCol="0" anchor="ctr"/>
            <a:lstStyle/>
            <a:p>
              <a:endParaRPr lang="en-US"/>
            </a:p>
          </p:txBody>
        </p:sp>
        <p:sp>
          <p:nvSpPr>
            <p:cNvPr id="103" name="Freeform 702">
              <a:extLst>
                <a:ext uri="{FF2B5EF4-FFF2-40B4-BE49-F238E27FC236}">
                  <a16:creationId xmlns:a16="http://schemas.microsoft.com/office/drawing/2014/main" id="{58988151-66EA-52E5-9C0D-25806F1E90D1}"/>
                </a:ext>
              </a:extLst>
            </p:cNvPr>
            <p:cNvSpPr/>
            <p:nvPr/>
          </p:nvSpPr>
          <p:spPr>
            <a:xfrm>
              <a:off x="3941344" y="4988966"/>
              <a:ext cx="3429" cy="10058"/>
            </a:xfrm>
            <a:custGeom>
              <a:avLst/>
              <a:gdLst>
                <a:gd name="connsiteX0" fmla="*/ 3429 w 3429"/>
                <a:gd name="connsiteY0" fmla="*/ 10059 h 10058"/>
                <a:gd name="connsiteX1" fmla="*/ 0 w 3429"/>
                <a:gd name="connsiteY1" fmla="*/ 0 h 10058"/>
                <a:gd name="connsiteX2" fmla="*/ 3429 w 3429"/>
                <a:gd name="connsiteY2" fmla="*/ 10059 h 10058"/>
              </a:gdLst>
              <a:ahLst/>
              <a:cxnLst>
                <a:cxn ang="0">
                  <a:pos x="connsiteX0" y="connsiteY0"/>
                </a:cxn>
                <a:cxn ang="0">
                  <a:pos x="connsiteX1" y="connsiteY1"/>
                </a:cxn>
                <a:cxn ang="0">
                  <a:pos x="connsiteX2" y="connsiteY2"/>
                </a:cxn>
              </a:cxnLst>
              <a:rect l="l" t="t" r="r" b="b"/>
              <a:pathLst>
                <a:path w="3429" h="10058">
                  <a:moveTo>
                    <a:pt x="3429" y="10059"/>
                  </a:moveTo>
                  <a:cubicBezTo>
                    <a:pt x="2057" y="6630"/>
                    <a:pt x="914" y="3429"/>
                    <a:pt x="0" y="0"/>
                  </a:cubicBezTo>
                  <a:cubicBezTo>
                    <a:pt x="914" y="3429"/>
                    <a:pt x="2057" y="6630"/>
                    <a:pt x="3429" y="10059"/>
                  </a:cubicBezTo>
                  <a:close/>
                </a:path>
              </a:pathLst>
            </a:custGeom>
            <a:solidFill>
              <a:srgbClr val="FFFFFF"/>
            </a:solidFill>
            <a:ln w="2286" cap="flat">
              <a:noFill/>
              <a:prstDash val="solid"/>
              <a:miter/>
            </a:ln>
          </p:spPr>
          <p:txBody>
            <a:bodyPr rtlCol="0" anchor="ctr"/>
            <a:lstStyle/>
            <a:p>
              <a:endParaRPr lang="en-US"/>
            </a:p>
          </p:txBody>
        </p:sp>
        <p:sp>
          <p:nvSpPr>
            <p:cNvPr id="104" name="Freeform 703">
              <a:extLst>
                <a:ext uri="{FF2B5EF4-FFF2-40B4-BE49-F238E27FC236}">
                  <a16:creationId xmlns:a16="http://schemas.microsoft.com/office/drawing/2014/main" id="{E71C5419-8FE6-0E06-D527-B1BACBAC9E6B}"/>
                </a:ext>
              </a:extLst>
            </p:cNvPr>
            <p:cNvSpPr/>
            <p:nvPr/>
          </p:nvSpPr>
          <p:spPr>
            <a:xfrm>
              <a:off x="3945002" y="4999482"/>
              <a:ext cx="1600" cy="4343"/>
            </a:xfrm>
            <a:custGeom>
              <a:avLst/>
              <a:gdLst>
                <a:gd name="connsiteX0" fmla="*/ 1600 w 1600"/>
                <a:gd name="connsiteY0" fmla="*/ 4343 h 4343"/>
                <a:gd name="connsiteX1" fmla="*/ 0 w 1600"/>
                <a:gd name="connsiteY1" fmla="*/ 0 h 4343"/>
                <a:gd name="connsiteX2" fmla="*/ 1600 w 1600"/>
                <a:gd name="connsiteY2" fmla="*/ 4343 h 4343"/>
              </a:gdLst>
              <a:ahLst/>
              <a:cxnLst>
                <a:cxn ang="0">
                  <a:pos x="connsiteX0" y="connsiteY0"/>
                </a:cxn>
                <a:cxn ang="0">
                  <a:pos x="connsiteX1" y="connsiteY1"/>
                </a:cxn>
                <a:cxn ang="0">
                  <a:pos x="connsiteX2" y="connsiteY2"/>
                </a:cxn>
              </a:cxnLst>
              <a:rect l="l" t="t" r="r" b="b"/>
              <a:pathLst>
                <a:path w="1600" h="4343">
                  <a:moveTo>
                    <a:pt x="1600" y="4343"/>
                  </a:moveTo>
                  <a:cubicBezTo>
                    <a:pt x="914" y="2972"/>
                    <a:pt x="457" y="1372"/>
                    <a:pt x="0" y="0"/>
                  </a:cubicBezTo>
                  <a:cubicBezTo>
                    <a:pt x="457" y="1600"/>
                    <a:pt x="914" y="2972"/>
                    <a:pt x="1600" y="4343"/>
                  </a:cubicBezTo>
                  <a:close/>
                </a:path>
              </a:pathLst>
            </a:custGeom>
            <a:solidFill>
              <a:srgbClr val="FFFFFF"/>
            </a:solidFill>
            <a:ln w="2286" cap="flat">
              <a:noFill/>
              <a:prstDash val="solid"/>
              <a:miter/>
            </a:ln>
          </p:spPr>
          <p:txBody>
            <a:bodyPr rtlCol="0" anchor="ctr"/>
            <a:lstStyle/>
            <a:p>
              <a:endParaRPr lang="en-US"/>
            </a:p>
          </p:txBody>
        </p:sp>
        <p:sp>
          <p:nvSpPr>
            <p:cNvPr id="105" name="Freeform 704">
              <a:extLst>
                <a:ext uri="{FF2B5EF4-FFF2-40B4-BE49-F238E27FC236}">
                  <a16:creationId xmlns:a16="http://schemas.microsoft.com/office/drawing/2014/main" id="{0C820DA5-2E48-9BD3-418A-533892483BA7}"/>
                </a:ext>
              </a:extLst>
            </p:cNvPr>
            <p:cNvSpPr/>
            <p:nvPr/>
          </p:nvSpPr>
          <p:spPr>
            <a:xfrm>
              <a:off x="3953917" y="5020284"/>
              <a:ext cx="2286" cy="4572"/>
            </a:xfrm>
            <a:custGeom>
              <a:avLst/>
              <a:gdLst>
                <a:gd name="connsiteX0" fmla="*/ 2286 w 2286"/>
                <a:gd name="connsiteY0" fmla="*/ 4572 h 4572"/>
                <a:gd name="connsiteX1" fmla="*/ 0 w 2286"/>
                <a:gd name="connsiteY1" fmla="*/ 0 h 4572"/>
                <a:gd name="connsiteX2" fmla="*/ 2286 w 2286"/>
                <a:gd name="connsiteY2" fmla="*/ 4572 h 4572"/>
              </a:gdLst>
              <a:ahLst/>
              <a:cxnLst>
                <a:cxn ang="0">
                  <a:pos x="connsiteX0" y="connsiteY0"/>
                </a:cxn>
                <a:cxn ang="0">
                  <a:pos x="connsiteX1" y="connsiteY1"/>
                </a:cxn>
                <a:cxn ang="0">
                  <a:pos x="connsiteX2" y="connsiteY2"/>
                </a:cxn>
              </a:cxnLst>
              <a:rect l="l" t="t" r="r" b="b"/>
              <a:pathLst>
                <a:path w="2286" h="4572">
                  <a:moveTo>
                    <a:pt x="2286" y="4572"/>
                  </a:moveTo>
                  <a:cubicBezTo>
                    <a:pt x="1600" y="2971"/>
                    <a:pt x="686" y="1600"/>
                    <a:pt x="0" y="0"/>
                  </a:cubicBezTo>
                  <a:cubicBezTo>
                    <a:pt x="914" y="1600"/>
                    <a:pt x="1600" y="3200"/>
                    <a:pt x="2286" y="4572"/>
                  </a:cubicBezTo>
                  <a:close/>
                </a:path>
              </a:pathLst>
            </a:custGeom>
            <a:solidFill>
              <a:srgbClr val="FFFFFF"/>
            </a:solidFill>
            <a:ln w="2286" cap="flat">
              <a:noFill/>
              <a:prstDash val="solid"/>
              <a:miter/>
            </a:ln>
          </p:spPr>
          <p:txBody>
            <a:bodyPr rtlCol="0" anchor="ctr"/>
            <a:lstStyle/>
            <a:p>
              <a:endParaRPr lang="en-US"/>
            </a:p>
          </p:txBody>
        </p:sp>
        <p:sp>
          <p:nvSpPr>
            <p:cNvPr id="106" name="Freeform 705">
              <a:extLst>
                <a:ext uri="{FF2B5EF4-FFF2-40B4-BE49-F238E27FC236}">
                  <a16:creationId xmlns:a16="http://schemas.microsoft.com/office/drawing/2014/main" id="{602BCE23-4214-20DE-5EDE-593470CAD5D0}"/>
                </a:ext>
              </a:extLst>
            </p:cNvPr>
            <p:cNvSpPr/>
            <p:nvPr/>
          </p:nvSpPr>
          <p:spPr>
            <a:xfrm>
              <a:off x="3939516" y="4984165"/>
              <a:ext cx="1371" cy="4343"/>
            </a:xfrm>
            <a:custGeom>
              <a:avLst/>
              <a:gdLst>
                <a:gd name="connsiteX0" fmla="*/ 1372 w 1371"/>
                <a:gd name="connsiteY0" fmla="*/ 4343 h 4343"/>
                <a:gd name="connsiteX1" fmla="*/ 0 w 1371"/>
                <a:gd name="connsiteY1" fmla="*/ 0 h 4343"/>
                <a:gd name="connsiteX2" fmla="*/ 1372 w 1371"/>
                <a:gd name="connsiteY2" fmla="*/ 4343 h 4343"/>
              </a:gdLst>
              <a:ahLst/>
              <a:cxnLst>
                <a:cxn ang="0">
                  <a:pos x="connsiteX0" y="connsiteY0"/>
                </a:cxn>
                <a:cxn ang="0">
                  <a:pos x="connsiteX1" y="connsiteY1"/>
                </a:cxn>
                <a:cxn ang="0">
                  <a:pos x="connsiteX2" y="connsiteY2"/>
                </a:cxn>
              </a:cxnLst>
              <a:rect l="l" t="t" r="r" b="b"/>
              <a:pathLst>
                <a:path w="1371" h="4343">
                  <a:moveTo>
                    <a:pt x="1372" y="4343"/>
                  </a:moveTo>
                  <a:cubicBezTo>
                    <a:pt x="914" y="2972"/>
                    <a:pt x="457" y="1371"/>
                    <a:pt x="0" y="0"/>
                  </a:cubicBezTo>
                  <a:cubicBezTo>
                    <a:pt x="457" y="1371"/>
                    <a:pt x="914" y="2743"/>
                    <a:pt x="1372" y="4343"/>
                  </a:cubicBezTo>
                  <a:close/>
                </a:path>
              </a:pathLst>
            </a:custGeom>
            <a:solidFill>
              <a:srgbClr val="FFFFFF"/>
            </a:solidFill>
            <a:ln w="2286" cap="flat">
              <a:noFill/>
              <a:prstDash val="solid"/>
              <a:miter/>
            </a:ln>
          </p:spPr>
          <p:txBody>
            <a:bodyPr rtlCol="0" anchor="ctr"/>
            <a:lstStyle/>
            <a:p>
              <a:endParaRPr lang="en-US"/>
            </a:p>
          </p:txBody>
        </p:sp>
        <p:sp>
          <p:nvSpPr>
            <p:cNvPr id="107" name="Freeform 706">
              <a:extLst>
                <a:ext uri="{FF2B5EF4-FFF2-40B4-BE49-F238E27FC236}">
                  <a16:creationId xmlns:a16="http://schemas.microsoft.com/office/drawing/2014/main" id="{082C84F4-A4D4-BBD1-0AF4-AFEB99DCBEA7}"/>
                </a:ext>
              </a:extLst>
            </p:cNvPr>
            <p:cNvSpPr/>
            <p:nvPr/>
          </p:nvSpPr>
          <p:spPr>
            <a:xfrm>
              <a:off x="3951403" y="5015026"/>
              <a:ext cx="2514" cy="5029"/>
            </a:xfrm>
            <a:custGeom>
              <a:avLst/>
              <a:gdLst>
                <a:gd name="connsiteX0" fmla="*/ 2515 w 2514"/>
                <a:gd name="connsiteY0" fmla="*/ 5029 h 5029"/>
                <a:gd name="connsiteX1" fmla="*/ 0 w 2514"/>
                <a:gd name="connsiteY1" fmla="*/ 0 h 5029"/>
                <a:gd name="connsiteX2" fmla="*/ 2515 w 2514"/>
                <a:gd name="connsiteY2" fmla="*/ 5029 h 5029"/>
              </a:gdLst>
              <a:ahLst/>
              <a:cxnLst>
                <a:cxn ang="0">
                  <a:pos x="connsiteX0" y="connsiteY0"/>
                </a:cxn>
                <a:cxn ang="0">
                  <a:pos x="connsiteX1" y="connsiteY1"/>
                </a:cxn>
                <a:cxn ang="0">
                  <a:pos x="connsiteX2" y="connsiteY2"/>
                </a:cxn>
              </a:cxnLst>
              <a:rect l="l" t="t" r="r" b="b"/>
              <a:pathLst>
                <a:path w="2514" h="5029">
                  <a:moveTo>
                    <a:pt x="2515" y="5029"/>
                  </a:moveTo>
                  <a:cubicBezTo>
                    <a:pt x="1600" y="3429"/>
                    <a:pt x="914" y="1600"/>
                    <a:pt x="0" y="0"/>
                  </a:cubicBezTo>
                  <a:cubicBezTo>
                    <a:pt x="686" y="1600"/>
                    <a:pt x="1600" y="3200"/>
                    <a:pt x="2515" y="5029"/>
                  </a:cubicBezTo>
                  <a:close/>
                </a:path>
              </a:pathLst>
            </a:custGeom>
            <a:solidFill>
              <a:srgbClr val="FFFFFF"/>
            </a:solidFill>
            <a:ln w="2286" cap="flat">
              <a:noFill/>
              <a:prstDash val="solid"/>
              <a:miter/>
            </a:ln>
          </p:spPr>
          <p:txBody>
            <a:bodyPr rtlCol="0" anchor="ctr"/>
            <a:lstStyle/>
            <a:p>
              <a:endParaRPr lang="en-US"/>
            </a:p>
          </p:txBody>
        </p:sp>
        <p:sp>
          <p:nvSpPr>
            <p:cNvPr id="108" name="Freeform 707">
              <a:extLst>
                <a:ext uri="{FF2B5EF4-FFF2-40B4-BE49-F238E27FC236}">
                  <a16:creationId xmlns:a16="http://schemas.microsoft.com/office/drawing/2014/main" id="{98D72437-A031-525B-BBCB-EC369894DB2A}"/>
                </a:ext>
              </a:extLst>
            </p:cNvPr>
            <p:cNvSpPr/>
            <p:nvPr/>
          </p:nvSpPr>
          <p:spPr>
            <a:xfrm>
              <a:off x="3947059" y="5004968"/>
              <a:ext cx="1600" cy="3886"/>
            </a:xfrm>
            <a:custGeom>
              <a:avLst/>
              <a:gdLst>
                <a:gd name="connsiteX0" fmla="*/ 1600 w 1600"/>
                <a:gd name="connsiteY0" fmla="*/ 3887 h 3886"/>
                <a:gd name="connsiteX1" fmla="*/ 0 w 1600"/>
                <a:gd name="connsiteY1" fmla="*/ 0 h 3886"/>
                <a:gd name="connsiteX2" fmla="*/ 1600 w 1600"/>
                <a:gd name="connsiteY2" fmla="*/ 3887 h 3886"/>
              </a:gdLst>
              <a:ahLst/>
              <a:cxnLst>
                <a:cxn ang="0">
                  <a:pos x="connsiteX0" y="connsiteY0"/>
                </a:cxn>
                <a:cxn ang="0">
                  <a:pos x="connsiteX1" y="connsiteY1"/>
                </a:cxn>
                <a:cxn ang="0">
                  <a:pos x="connsiteX2" y="connsiteY2"/>
                </a:cxn>
              </a:cxnLst>
              <a:rect l="l" t="t" r="r" b="b"/>
              <a:pathLst>
                <a:path w="1600" h="3886">
                  <a:moveTo>
                    <a:pt x="1600" y="3887"/>
                  </a:moveTo>
                  <a:cubicBezTo>
                    <a:pt x="1143" y="2515"/>
                    <a:pt x="457" y="1372"/>
                    <a:pt x="0" y="0"/>
                  </a:cubicBezTo>
                  <a:cubicBezTo>
                    <a:pt x="457" y="1372"/>
                    <a:pt x="1143" y="2744"/>
                    <a:pt x="1600" y="3887"/>
                  </a:cubicBezTo>
                  <a:close/>
                </a:path>
              </a:pathLst>
            </a:custGeom>
            <a:solidFill>
              <a:srgbClr val="FFFFFF"/>
            </a:solidFill>
            <a:ln w="2286" cap="flat">
              <a:noFill/>
              <a:prstDash val="solid"/>
              <a:miter/>
            </a:ln>
          </p:spPr>
          <p:txBody>
            <a:bodyPr rtlCol="0" anchor="ctr"/>
            <a:lstStyle/>
            <a:p>
              <a:endParaRPr lang="en-US"/>
            </a:p>
          </p:txBody>
        </p:sp>
        <p:sp>
          <p:nvSpPr>
            <p:cNvPr id="109" name="Freeform 708">
              <a:extLst>
                <a:ext uri="{FF2B5EF4-FFF2-40B4-BE49-F238E27FC236}">
                  <a16:creationId xmlns:a16="http://schemas.microsoft.com/office/drawing/2014/main" id="{775627FF-4D42-ACDD-E21D-E3FFE0A7E325}"/>
                </a:ext>
              </a:extLst>
            </p:cNvPr>
            <p:cNvSpPr/>
            <p:nvPr/>
          </p:nvSpPr>
          <p:spPr>
            <a:xfrm>
              <a:off x="3949117" y="5009997"/>
              <a:ext cx="2057" cy="4572"/>
            </a:xfrm>
            <a:custGeom>
              <a:avLst/>
              <a:gdLst>
                <a:gd name="connsiteX0" fmla="*/ 2057 w 2057"/>
                <a:gd name="connsiteY0" fmla="*/ 4572 h 4572"/>
                <a:gd name="connsiteX1" fmla="*/ 0 w 2057"/>
                <a:gd name="connsiteY1" fmla="*/ 0 h 4572"/>
                <a:gd name="connsiteX2" fmla="*/ 2057 w 2057"/>
                <a:gd name="connsiteY2" fmla="*/ 4572 h 4572"/>
              </a:gdLst>
              <a:ahLst/>
              <a:cxnLst>
                <a:cxn ang="0">
                  <a:pos x="connsiteX0" y="connsiteY0"/>
                </a:cxn>
                <a:cxn ang="0">
                  <a:pos x="connsiteX1" y="connsiteY1"/>
                </a:cxn>
                <a:cxn ang="0">
                  <a:pos x="connsiteX2" y="connsiteY2"/>
                </a:cxn>
              </a:cxnLst>
              <a:rect l="l" t="t" r="r" b="b"/>
              <a:pathLst>
                <a:path w="2057" h="4572">
                  <a:moveTo>
                    <a:pt x="2057" y="4572"/>
                  </a:moveTo>
                  <a:cubicBezTo>
                    <a:pt x="1372" y="2971"/>
                    <a:pt x="686" y="1600"/>
                    <a:pt x="0" y="0"/>
                  </a:cubicBezTo>
                  <a:cubicBezTo>
                    <a:pt x="686" y="1600"/>
                    <a:pt x="1372" y="2971"/>
                    <a:pt x="2057" y="4572"/>
                  </a:cubicBezTo>
                  <a:close/>
                </a:path>
              </a:pathLst>
            </a:custGeom>
            <a:solidFill>
              <a:srgbClr val="FFFFFF"/>
            </a:solidFill>
            <a:ln w="2286" cap="flat">
              <a:noFill/>
              <a:prstDash val="solid"/>
              <a:miter/>
            </a:ln>
          </p:spPr>
          <p:txBody>
            <a:bodyPr rtlCol="0" anchor="ctr"/>
            <a:lstStyle/>
            <a:p>
              <a:endParaRPr lang="en-US"/>
            </a:p>
          </p:txBody>
        </p:sp>
        <p:sp>
          <p:nvSpPr>
            <p:cNvPr id="110" name="Freeform 709">
              <a:extLst>
                <a:ext uri="{FF2B5EF4-FFF2-40B4-BE49-F238E27FC236}">
                  <a16:creationId xmlns:a16="http://schemas.microsoft.com/office/drawing/2014/main" id="{E5AA951B-9AC1-263C-1E31-C5BCA63D3C7B}"/>
                </a:ext>
              </a:extLst>
            </p:cNvPr>
            <p:cNvSpPr/>
            <p:nvPr/>
          </p:nvSpPr>
          <p:spPr>
            <a:xfrm>
              <a:off x="4009696" y="5097322"/>
              <a:ext cx="3429" cy="3429"/>
            </a:xfrm>
            <a:custGeom>
              <a:avLst/>
              <a:gdLst>
                <a:gd name="connsiteX0" fmla="*/ 3429 w 3429"/>
                <a:gd name="connsiteY0" fmla="*/ 3429 h 3429"/>
                <a:gd name="connsiteX1" fmla="*/ 0 w 3429"/>
                <a:gd name="connsiteY1" fmla="*/ 0 h 3429"/>
                <a:gd name="connsiteX2" fmla="*/ 3429 w 3429"/>
                <a:gd name="connsiteY2" fmla="*/ 3429 h 3429"/>
              </a:gdLst>
              <a:ahLst/>
              <a:cxnLst>
                <a:cxn ang="0">
                  <a:pos x="connsiteX0" y="connsiteY0"/>
                </a:cxn>
                <a:cxn ang="0">
                  <a:pos x="connsiteX1" y="connsiteY1"/>
                </a:cxn>
                <a:cxn ang="0">
                  <a:pos x="connsiteX2" y="connsiteY2"/>
                </a:cxn>
              </a:cxnLst>
              <a:rect l="l" t="t" r="r" b="b"/>
              <a:pathLst>
                <a:path w="3429" h="3429">
                  <a:moveTo>
                    <a:pt x="3429" y="3429"/>
                  </a:moveTo>
                  <a:cubicBezTo>
                    <a:pt x="2286" y="2286"/>
                    <a:pt x="1143" y="1143"/>
                    <a:pt x="0" y="0"/>
                  </a:cubicBezTo>
                  <a:cubicBezTo>
                    <a:pt x="1143" y="914"/>
                    <a:pt x="2286" y="2057"/>
                    <a:pt x="3429" y="3429"/>
                  </a:cubicBezTo>
                  <a:close/>
                </a:path>
              </a:pathLst>
            </a:custGeom>
            <a:solidFill>
              <a:srgbClr val="FFFFFF"/>
            </a:solidFill>
            <a:ln w="2286" cap="flat">
              <a:noFill/>
              <a:prstDash val="solid"/>
              <a:miter/>
            </a:ln>
          </p:spPr>
          <p:txBody>
            <a:bodyPr rtlCol="0" anchor="ctr"/>
            <a:lstStyle/>
            <a:p>
              <a:endParaRPr lang="en-US"/>
            </a:p>
          </p:txBody>
        </p:sp>
        <p:sp>
          <p:nvSpPr>
            <p:cNvPr id="111" name="Freeform 710">
              <a:extLst>
                <a:ext uri="{FF2B5EF4-FFF2-40B4-BE49-F238E27FC236}">
                  <a16:creationId xmlns:a16="http://schemas.microsoft.com/office/drawing/2014/main" id="{CA6D47AC-1FDD-9667-C8EF-B55EC426A0DD}"/>
                </a:ext>
              </a:extLst>
            </p:cNvPr>
            <p:cNvSpPr/>
            <p:nvPr/>
          </p:nvSpPr>
          <p:spPr>
            <a:xfrm>
              <a:off x="3920313" y="5133441"/>
              <a:ext cx="2514" cy="2743"/>
            </a:xfrm>
            <a:custGeom>
              <a:avLst/>
              <a:gdLst>
                <a:gd name="connsiteX0" fmla="*/ 2515 w 2514"/>
                <a:gd name="connsiteY0" fmla="*/ 2743 h 2743"/>
                <a:gd name="connsiteX1" fmla="*/ 0 w 2514"/>
                <a:gd name="connsiteY1" fmla="*/ 0 h 2743"/>
                <a:gd name="connsiteX2" fmla="*/ 2515 w 2514"/>
                <a:gd name="connsiteY2" fmla="*/ 2743 h 2743"/>
              </a:gdLst>
              <a:ahLst/>
              <a:cxnLst>
                <a:cxn ang="0">
                  <a:pos x="connsiteX0" y="connsiteY0"/>
                </a:cxn>
                <a:cxn ang="0">
                  <a:pos x="connsiteX1" y="connsiteY1"/>
                </a:cxn>
                <a:cxn ang="0">
                  <a:pos x="connsiteX2" y="connsiteY2"/>
                </a:cxn>
              </a:cxnLst>
              <a:rect l="l" t="t" r="r" b="b"/>
              <a:pathLst>
                <a:path w="2514" h="2743">
                  <a:moveTo>
                    <a:pt x="2515" y="2743"/>
                  </a:moveTo>
                  <a:cubicBezTo>
                    <a:pt x="1600" y="1828"/>
                    <a:pt x="914" y="914"/>
                    <a:pt x="0" y="0"/>
                  </a:cubicBezTo>
                  <a:cubicBezTo>
                    <a:pt x="686" y="914"/>
                    <a:pt x="1600" y="1828"/>
                    <a:pt x="2515" y="2743"/>
                  </a:cubicBezTo>
                  <a:close/>
                </a:path>
              </a:pathLst>
            </a:custGeom>
            <a:solidFill>
              <a:srgbClr val="FFFFFF"/>
            </a:solidFill>
            <a:ln w="2286" cap="flat">
              <a:noFill/>
              <a:prstDash val="solid"/>
              <a:miter/>
            </a:ln>
          </p:spPr>
          <p:txBody>
            <a:bodyPr rtlCol="0" anchor="ctr"/>
            <a:lstStyle/>
            <a:p>
              <a:endParaRPr lang="en-US"/>
            </a:p>
          </p:txBody>
        </p:sp>
        <p:sp>
          <p:nvSpPr>
            <p:cNvPr id="112" name="Freeform 711">
              <a:extLst>
                <a:ext uri="{FF2B5EF4-FFF2-40B4-BE49-F238E27FC236}">
                  <a16:creationId xmlns:a16="http://schemas.microsoft.com/office/drawing/2014/main" id="{D876E9C9-7926-72C0-E1CB-4073A8F21614}"/>
                </a:ext>
              </a:extLst>
            </p:cNvPr>
            <p:cNvSpPr/>
            <p:nvPr/>
          </p:nvSpPr>
          <p:spPr>
            <a:xfrm>
              <a:off x="3923971" y="5137556"/>
              <a:ext cx="2514" cy="2514"/>
            </a:xfrm>
            <a:custGeom>
              <a:avLst/>
              <a:gdLst>
                <a:gd name="connsiteX0" fmla="*/ 2515 w 2514"/>
                <a:gd name="connsiteY0" fmla="*/ 2515 h 2514"/>
                <a:gd name="connsiteX1" fmla="*/ 0 w 2514"/>
                <a:gd name="connsiteY1" fmla="*/ 0 h 2514"/>
                <a:gd name="connsiteX2" fmla="*/ 2515 w 2514"/>
                <a:gd name="connsiteY2" fmla="*/ 2515 h 2514"/>
              </a:gdLst>
              <a:ahLst/>
              <a:cxnLst>
                <a:cxn ang="0">
                  <a:pos x="connsiteX0" y="connsiteY0"/>
                </a:cxn>
                <a:cxn ang="0">
                  <a:pos x="connsiteX1" y="connsiteY1"/>
                </a:cxn>
                <a:cxn ang="0">
                  <a:pos x="connsiteX2" y="connsiteY2"/>
                </a:cxn>
              </a:cxnLst>
              <a:rect l="l" t="t" r="r" b="b"/>
              <a:pathLst>
                <a:path w="2514" h="2514">
                  <a:moveTo>
                    <a:pt x="2515" y="2515"/>
                  </a:moveTo>
                  <a:cubicBezTo>
                    <a:pt x="1600" y="1601"/>
                    <a:pt x="914" y="686"/>
                    <a:pt x="0" y="0"/>
                  </a:cubicBezTo>
                  <a:cubicBezTo>
                    <a:pt x="914" y="915"/>
                    <a:pt x="1829" y="1829"/>
                    <a:pt x="2515" y="2515"/>
                  </a:cubicBezTo>
                  <a:close/>
                </a:path>
              </a:pathLst>
            </a:custGeom>
            <a:solidFill>
              <a:srgbClr val="FFFFFF"/>
            </a:solidFill>
            <a:ln w="2286" cap="flat">
              <a:noFill/>
              <a:prstDash val="solid"/>
              <a:miter/>
            </a:ln>
          </p:spPr>
          <p:txBody>
            <a:bodyPr rtlCol="0" anchor="ctr"/>
            <a:lstStyle/>
            <a:p>
              <a:endParaRPr lang="en-US"/>
            </a:p>
          </p:txBody>
        </p:sp>
        <p:sp>
          <p:nvSpPr>
            <p:cNvPr id="113" name="Freeform 712">
              <a:extLst>
                <a:ext uri="{FF2B5EF4-FFF2-40B4-BE49-F238E27FC236}">
                  <a16:creationId xmlns:a16="http://schemas.microsoft.com/office/drawing/2014/main" id="{F19A18EF-B7F9-9A63-BF4F-E97130536311}"/>
                </a:ext>
              </a:extLst>
            </p:cNvPr>
            <p:cNvSpPr/>
            <p:nvPr/>
          </p:nvSpPr>
          <p:spPr>
            <a:xfrm>
              <a:off x="3927857" y="5141442"/>
              <a:ext cx="2514" cy="2514"/>
            </a:xfrm>
            <a:custGeom>
              <a:avLst/>
              <a:gdLst>
                <a:gd name="connsiteX0" fmla="*/ 2515 w 2514"/>
                <a:gd name="connsiteY0" fmla="*/ 2514 h 2514"/>
                <a:gd name="connsiteX1" fmla="*/ 0 w 2514"/>
                <a:gd name="connsiteY1" fmla="*/ 0 h 2514"/>
                <a:gd name="connsiteX2" fmla="*/ 2515 w 2514"/>
                <a:gd name="connsiteY2" fmla="*/ 2514 h 2514"/>
              </a:gdLst>
              <a:ahLst/>
              <a:cxnLst>
                <a:cxn ang="0">
                  <a:pos x="connsiteX0" y="connsiteY0"/>
                </a:cxn>
                <a:cxn ang="0">
                  <a:pos x="connsiteX1" y="connsiteY1"/>
                </a:cxn>
                <a:cxn ang="0">
                  <a:pos x="connsiteX2" y="connsiteY2"/>
                </a:cxn>
              </a:cxnLst>
              <a:rect l="l" t="t" r="r" b="b"/>
              <a:pathLst>
                <a:path w="2514" h="2514">
                  <a:moveTo>
                    <a:pt x="2515" y="2514"/>
                  </a:moveTo>
                  <a:cubicBezTo>
                    <a:pt x="1600" y="1600"/>
                    <a:pt x="914" y="914"/>
                    <a:pt x="0" y="0"/>
                  </a:cubicBezTo>
                  <a:cubicBezTo>
                    <a:pt x="914" y="914"/>
                    <a:pt x="1829" y="1828"/>
                    <a:pt x="2515" y="2514"/>
                  </a:cubicBezTo>
                  <a:close/>
                </a:path>
              </a:pathLst>
            </a:custGeom>
            <a:solidFill>
              <a:srgbClr val="FFFFFF"/>
            </a:solidFill>
            <a:ln w="2286" cap="flat">
              <a:noFill/>
              <a:prstDash val="solid"/>
              <a:miter/>
            </a:ln>
          </p:spPr>
          <p:txBody>
            <a:bodyPr rtlCol="0" anchor="ctr"/>
            <a:lstStyle/>
            <a:p>
              <a:endParaRPr lang="en-US"/>
            </a:p>
          </p:txBody>
        </p:sp>
        <p:sp>
          <p:nvSpPr>
            <p:cNvPr id="114" name="Freeform 713">
              <a:extLst>
                <a:ext uri="{FF2B5EF4-FFF2-40B4-BE49-F238E27FC236}">
                  <a16:creationId xmlns:a16="http://schemas.microsoft.com/office/drawing/2014/main" id="{D4EAF757-C993-1F7C-3B98-8F44C0E8576C}"/>
                </a:ext>
              </a:extLst>
            </p:cNvPr>
            <p:cNvSpPr/>
            <p:nvPr/>
          </p:nvSpPr>
          <p:spPr>
            <a:xfrm>
              <a:off x="3912769" y="5125212"/>
              <a:ext cx="2743" cy="2971"/>
            </a:xfrm>
            <a:custGeom>
              <a:avLst/>
              <a:gdLst>
                <a:gd name="connsiteX0" fmla="*/ 2743 w 2743"/>
                <a:gd name="connsiteY0" fmla="*/ 2972 h 2971"/>
                <a:gd name="connsiteX1" fmla="*/ 0 w 2743"/>
                <a:gd name="connsiteY1" fmla="*/ 0 h 2971"/>
                <a:gd name="connsiteX2" fmla="*/ 2743 w 2743"/>
                <a:gd name="connsiteY2" fmla="*/ 2972 h 2971"/>
              </a:gdLst>
              <a:ahLst/>
              <a:cxnLst>
                <a:cxn ang="0">
                  <a:pos x="connsiteX0" y="connsiteY0"/>
                </a:cxn>
                <a:cxn ang="0">
                  <a:pos x="connsiteX1" y="connsiteY1"/>
                </a:cxn>
                <a:cxn ang="0">
                  <a:pos x="connsiteX2" y="connsiteY2"/>
                </a:cxn>
              </a:cxnLst>
              <a:rect l="l" t="t" r="r" b="b"/>
              <a:pathLst>
                <a:path w="2743" h="2971">
                  <a:moveTo>
                    <a:pt x="2743" y="2972"/>
                  </a:moveTo>
                  <a:cubicBezTo>
                    <a:pt x="1829" y="2057"/>
                    <a:pt x="914" y="914"/>
                    <a:pt x="0" y="0"/>
                  </a:cubicBezTo>
                  <a:cubicBezTo>
                    <a:pt x="914" y="1143"/>
                    <a:pt x="1829" y="2057"/>
                    <a:pt x="2743" y="2972"/>
                  </a:cubicBezTo>
                  <a:close/>
                </a:path>
              </a:pathLst>
            </a:custGeom>
            <a:solidFill>
              <a:srgbClr val="FFFFFF"/>
            </a:solidFill>
            <a:ln w="2286" cap="flat">
              <a:noFill/>
              <a:prstDash val="solid"/>
              <a:miter/>
            </a:ln>
          </p:spPr>
          <p:txBody>
            <a:bodyPr rtlCol="0" anchor="ctr"/>
            <a:lstStyle/>
            <a:p>
              <a:endParaRPr lang="en-US"/>
            </a:p>
          </p:txBody>
        </p:sp>
        <p:sp>
          <p:nvSpPr>
            <p:cNvPr id="115" name="Freeform 714">
              <a:extLst>
                <a:ext uri="{FF2B5EF4-FFF2-40B4-BE49-F238E27FC236}">
                  <a16:creationId xmlns:a16="http://schemas.microsoft.com/office/drawing/2014/main" id="{E805EC7C-4CB8-A13E-20B3-57C87CE3B071}"/>
                </a:ext>
              </a:extLst>
            </p:cNvPr>
            <p:cNvSpPr/>
            <p:nvPr/>
          </p:nvSpPr>
          <p:spPr>
            <a:xfrm>
              <a:off x="3916427" y="5129555"/>
              <a:ext cx="2514" cy="2743"/>
            </a:xfrm>
            <a:custGeom>
              <a:avLst/>
              <a:gdLst>
                <a:gd name="connsiteX0" fmla="*/ 2515 w 2514"/>
                <a:gd name="connsiteY0" fmla="*/ 2744 h 2743"/>
                <a:gd name="connsiteX1" fmla="*/ 0 w 2514"/>
                <a:gd name="connsiteY1" fmla="*/ 0 h 2743"/>
                <a:gd name="connsiteX2" fmla="*/ 2515 w 2514"/>
                <a:gd name="connsiteY2" fmla="*/ 2744 h 2743"/>
              </a:gdLst>
              <a:ahLst/>
              <a:cxnLst>
                <a:cxn ang="0">
                  <a:pos x="connsiteX0" y="connsiteY0"/>
                </a:cxn>
                <a:cxn ang="0">
                  <a:pos x="connsiteX1" y="connsiteY1"/>
                </a:cxn>
                <a:cxn ang="0">
                  <a:pos x="connsiteX2" y="connsiteY2"/>
                </a:cxn>
              </a:cxnLst>
              <a:rect l="l" t="t" r="r" b="b"/>
              <a:pathLst>
                <a:path w="2514" h="2743">
                  <a:moveTo>
                    <a:pt x="2515" y="2744"/>
                  </a:moveTo>
                  <a:cubicBezTo>
                    <a:pt x="1600" y="1829"/>
                    <a:pt x="686" y="915"/>
                    <a:pt x="0" y="0"/>
                  </a:cubicBezTo>
                  <a:cubicBezTo>
                    <a:pt x="914" y="915"/>
                    <a:pt x="1829" y="1829"/>
                    <a:pt x="2515" y="2744"/>
                  </a:cubicBezTo>
                  <a:close/>
                </a:path>
              </a:pathLst>
            </a:custGeom>
            <a:solidFill>
              <a:srgbClr val="FFFFFF"/>
            </a:solidFill>
            <a:ln w="2286" cap="flat">
              <a:noFill/>
              <a:prstDash val="solid"/>
              <a:miter/>
            </a:ln>
          </p:spPr>
          <p:txBody>
            <a:bodyPr rtlCol="0" anchor="ctr"/>
            <a:lstStyle/>
            <a:p>
              <a:endParaRPr lang="en-US"/>
            </a:p>
          </p:txBody>
        </p:sp>
        <p:sp>
          <p:nvSpPr>
            <p:cNvPr id="116" name="Freeform 715">
              <a:extLst>
                <a:ext uri="{FF2B5EF4-FFF2-40B4-BE49-F238E27FC236}">
                  <a16:creationId xmlns:a16="http://schemas.microsoft.com/office/drawing/2014/main" id="{5101F765-5830-882E-52EF-A90C64AE7F4B}"/>
                </a:ext>
              </a:extLst>
            </p:cNvPr>
            <p:cNvSpPr/>
            <p:nvPr/>
          </p:nvSpPr>
          <p:spPr>
            <a:xfrm>
              <a:off x="3948202" y="5160416"/>
              <a:ext cx="2743" cy="2286"/>
            </a:xfrm>
            <a:custGeom>
              <a:avLst/>
              <a:gdLst>
                <a:gd name="connsiteX0" fmla="*/ 2743 w 2743"/>
                <a:gd name="connsiteY0" fmla="*/ 2286 h 2286"/>
                <a:gd name="connsiteX1" fmla="*/ 0 w 2743"/>
                <a:gd name="connsiteY1" fmla="*/ 0 h 2286"/>
                <a:gd name="connsiteX2" fmla="*/ 2743 w 2743"/>
                <a:gd name="connsiteY2" fmla="*/ 2286 h 2286"/>
              </a:gdLst>
              <a:ahLst/>
              <a:cxnLst>
                <a:cxn ang="0">
                  <a:pos x="connsiteX0" y="connsiteY0"/>
                </a:cxn>
                <a:cxn ang="0">
                  <a:pos x="connsiteX1" y="connsiteY1"/>
                </a:cxn>
                <a:cxn ang="0">
                  <a:pos x="connsiteX2" y="connsiteY2"/>
                </a:cxn>
              </a:cxnLst>
              <a:rect l="l" t="t" r="r" b="b"/>
              <a:pathLst>
                <a:path w="2743" h="2286">
                  <a:moveTo>
                    <a:pt x="2743" y="2286"/>
                  </a:moveTo>
                  <a:cubicBezTo>
                    <a:pt x="1829" y="1601"/>
                    <a:pt x="914" y="686"/>
                    <a:pt x="0" y="0"/>
                  </a:cubicBezTo>
                  <a:cubicBezTo>
                    <a:pt x="914" y="686"/>
                    <a:pt x="1829" y="1372"/>
                    <a:pt x="2743" y="2286"/>
                  </a:cubicBezTo>
                  <a:close/>
                </a:path>
              </a:pathLst>
            </a:custGeom>
            <a:solidFill>
              <a:srgbClr val="FFFFFF"/>
            </a:solidFill>
            <a:ln w="2286" cap="flat">
              <a:noFill/>
              <a:prstDash val="solid"/>
              <a:miter/>
            </a:ln>
          </p:spPr>
          <p:txBody>
            <a:bodyPr rtlCol="0" anchor="ctr"/>
            <a:lstStyle/>
            <a:p>
              <a:endParaRPr lang="en-US"/>
            </a:p>
          </p:txBody>
        </p:sp>
        <p:sp>
          <p:nvSpPr>
            <p:cNvPr id="117" name="Freeform 716">
              <a:extLst>
                <a:ext uri="{FF2B5EF4-FFF2-40B4-BE49-F238E27FC236}">
                  <a16:creationId xmlns:a16="http://schemas.microsoft.com/office/drawing/2014/main" id="{03445B23-C1BD-51B7-A998-2A843C93531E}"/>
                </a:ext>
              </a:extLst>
            </p:cNvPr>
            <p:cNvSpPr/>
            <p:nvPr/>
          </p:nvSpPr>
          <p:spPr>
            <a:xfrm>
              <a:off x="3931972" y="5145328"/>
              <a:ext cx="2514" cy="2514"/>
            </a:xfrm>
            <a:custGeom>
              <a:avLst/>
              <a:gdLst>
                <a:gd name="connsiteX0" fmla="*/ 2515 w 2514"/>
                <a:gd name="connsiteY0" fmla="*/ 2514 h 2514"/>
                <a:gd name="connsiteX1" fmla="*/ 0 w 2514"/>
                <a:gd name="connsiteY1" fmla="*/ 0 h 2514"/>
                <a:gd name="connsiteX2" fmla="*/ 2515 w 2514"/>
                <a:gd name="connsiteY2" fmla="*/ 2514 h 2514"/>
              </a:gdLst>
              <a:ahLst/>
              <a:cxnLst>
                <a:cxn ang="0">
                  <a:pos x="connsiteX0" y="connsiteY0"/>
                </a:cxn>
                <a:cxn ang="0">
                  <a:pos x="connsiteX1" y="connsiteY1"/>
                </a:cxn>
                <a:cxn ang="0">
                  <a:pos x="connsiteX2" y="connsiteY2"/>
                </a:cxn>
              </a:cxnLst>
              <a:rect l="l" t="t" r="r" b="b"/>
              <a:pathLst>
                <a:path w="2514" h="2514">
                  <a:moveTo>
                    <a:pt x="2515" y="2514"/>
                  </a:moveTo>
                  <a:cubicBezTo>
                    <a:pt x="1600" y="1600"/>
                    <a:pt x="914" y="914"/>
                    <a:pt x="0" y="0"/>
                  </a:cubicBezTo>
                  <a:cubicBezTo>
                    <a:pt x="686" y="914"/>
                    <a:pt x="1600" y="1829"/>
                    <a:pt x="2515" y="2514"/>
                  </a:cubicBezTo>
                  <a:close/>
                </a:path>
              </a:pathLst>
            </a:custGeom>
            <a:solidFill>
              <a:srgbClr val="FFFFFF"/>
            </a:solidFill>
            <a:ln w="2286" cap="flat">
              <a:noFill/>
              <a:prstDash val="solid"/>
              <a:miter/>
            </a:ln>
          </p:spPr>
          <p:txBody>
            <a:bodyPr rtlCol="0" anchor="ctr"/>
            <a:lstStyle/>
            <a:p>
              <a:endParaRPr lang="en-US"/>
            </a:p>
          </p:txBody>
        </p:sp>
        <p:sp>
          <p:nvSpPr>
            <p:cNvPr id="118" name="Freeform 717">
              <a:extLst>
                <a:ext uri="{FF2B5EF4-FFF2-40B4-BE49-F238E27FC236}">
                  <a16:creationId xmlns:a16="http://schemas.microsoft.com/office/drawing/2014/main" id="{39C2294F-5512-434E-8D6A-66F97F9C2E4F}"/>
                </a:ext>
              </a:extLst>
            </p:cNvPr>
            <p:cNvSpPr/>
            <p:nvPr/>
          </p:nvSpPr>
          <p:spPr>
            <a:xfrm>
              <a:off x="3944088" y="5156758"/>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686" y="686"/>
                    <a:pt x="0" y="0"/>
                  </a:cubicBezTo>
                  <a:cubicBezTo>
                    <a:pt x="914" y="686"/>
                    <a:pt x="1600" y="1600"/>
                    <a:pt x="2515" y="2286"/>
                  </a:cubicBezTo>
                  <a:close/>
                </a:path>
              </a:pathLst>
            </a:custGeom>
            <a:solidFill>
              <a:srgbClr val="FFFFFF"/>
            </a:solidFill>
            <a:ln w="2286" cap="flat">
              <a:noFill/>
              <a:prstDash val="solid"/>
              <a:miter/>
            </a:ln>
          </p:spPr>
          <p:txBody>
            <a:bodyPr rtlCol="0" anchor="ctr"/>
            <a:lstStyle/>
            <a:p>
              <a:endParaRPr lang="en-US"/>
            </a:p>
          </p:txBody>
        </p:sp>
        <p:sp>
          <p:nvSpPr>
            <p:cNvPr id="119" name="Freeform 718">
              <a:extLst>
                <a:ext uri="{FF2B5EF4-FFF2-40B4-BE49-F238E27FC236}">
                  <a16:creationId xmlns:a16="http://schemas.microsoft.com/office/drawing/2014/main" id="{4D07CEB3-DFE7-A5BC-9486-916111A484DA}"/>
                </a:ext>
              </a:extLst>
            </p:cNvPr>
            <p:cNvSpPr/>
            <p:nvPr/>
          </p:nvSpPr>
          <p:spPr>
            <a:xfrm>
              <a:off x="3935858" y="5149443"/>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914" y="685"/>
                    <a:pt x="0" y="0"/>
                  </a:cubicBezTo>
                  <a:cubicBezTo>
                    <a:pt x="914" y="685"/>
                    <a:pt x="1600" y="1371"/>
                    <a:pt x="2515" y="2286"/>
                  </a:cubicBezTo>
                  <a:close/>
                </a:path>
              </a:pathLst>
            </a:custGeom>
            <a:solidFill>
              <a:srgbClr val="FFFFFF"/>
            </a:solidFill>
            <a:ln w="2286" cap="flat">
              <a:noFill/>
              <a:prstDash val="solid"/>
              <a:miter/>
            </a:ln>
          </p:spPr>
          <p:txBody>
            <a:bodyPr rtlCol="0" anchor="ctr"/>
            <a:lstStyle/>
            <a:p>
              <a:endParaRPr lang="en-US"/>
            </a:p>
          </p:txBody>
        </p:sp>
        <p:sp>
          <p:nvSpPr>
            <p:cNvPr id="120" name="Freeform 719">
              <a:extLst>
                <a:ext uri="{FF2B5EF4-FFF2-40B4-BE49-F238E27FC236}">
                  <a16:creationId xmlns:a16="http://schemas.microsoft.com/office/drawing/2014/main" id="{7AD8831F-A9C1-79B5-23FC-69F625636763}"/>
                </a:ext>
              </a:extLst>
            </p:cNvPr>
            <p:cNvSpPr/>
            <p:nvPr/>
          </p:nvSpPr>
          <p:spPr>
            <a:xfrm>
              <a:off x="3939973" y="5153101"/>
              <a:ext cx="2514" cy="2286"/>
            </a:xfrm>
            <a:custGeom>
              <a:avLst/>
              <a:gdLst>
                <a:gd name="connsiteX0" fmla="*/ 2515 w 2514"/>
                <a:gd name="connsiteY0" fmla="*/ 2286 h 2286"/>
                <a:gd name="connsiteX1" fmla="*/ 0 w 2514"/>
                <a:gd name="connsiteY1" fmla="*/ 0 h 2286"/>
                <a:gd name="connsiteX2" fmla="*/ 2515 w 2514"/>
                <a:gd name="connsiteY2" fmla="*/ 2286 h 2286"/>
              </a:gdLst>
              <a:ahLst/>
              <a:cxnLst>
                <a:cxn ang="0">
                  <a:pos x="connsiteX0" y="connsiteY0"/>
                </a:cxn>
                <a:cxn ang="0">
                  <a:pos x="connsiteX1" y="connsiteY1"/>
                </a:cxn>
                <a:cxn ang="0">
                  <a:pos x="connsiteX2" y="connsiteY2"/>
                </a:cxn>
              </a:cxnLst>
              <a:rect l="l" t="t" r="r" b="b"/>
              <a:pathLst>
                <a:path w="2514" h="2286">
                  <a:moveTo>
                    <a:pt x="2515" y="2286"/>
                  </a:moveTo>
                  <a:cubicBezTo>
                    <a:pt x="1600" y="1600"/>
                    <a:pt x="914" y="686"/>
                    <a:pt x="0" y="0"/>
                  </a:cubicBezTo>
                  <a:cubicBezTo>
                    <a:pt x="914" y="686"/>
                    <a:pt x="1600" y="1600"/>
                    <a:pt x="2515" y="2286"/>
                  </a:cubicBezTo>
                  <a:close/>
                </a:path>
              </a:pathLst>
            </a:custGeom>
            <a:solidFill>
              <a:srgbClr val="FFFFFF"/>
            </a:solidFill>
            <a:ln w="2286" cap="flat">
              <a:noFill/>
              <a:prstDash val="solid"/>
              <a:miter/>
            </a:ln>
          </p:spPr>
          <p:txBody>
            <a:bodyPr rtlCol="0" anchor="ctr"/>
            <a:lstStyle/>
            <a:p>
              <a:endParaRPr lang="en-US"/>
            </a:p>
          </p:txBody>
        </p:sp>
        <p:sp>
          <p:nvSpPr>
            <p:cNvPr id="121" name="Freeform 720">
              <a:extLst>
                <a:ext uri="{FF2B5EF4-FFF2-40B4-BE49-F238E27FC236}">
                  <a16:creationId xmlns:a16="http://schemas.microsoft.com/office/drawing/2014/main" id="{971BEE8B-8087-5C5D-7792-246EC6669787}"/>
                </a:ext>
              </a:extLst>
            </p:cNvPr>
            <p:cNvSpPr/>
            <p:nvPr/>
          </p:nvSpPr>
          <p:spPr>
            <a:xfrm>
              <a:off x="3875279" y="5072405"/>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4"/>
                    <a:pt x="686" y="1372"/>
                    <a:pt x="0" y="0"/>
                  </a:cubicBezTo>
                  <a:cubicBezTo>
                    <a:pt x="686" y="1372"/>
                    <a:pt x="1600" y="2744"/>
                    <a:pt x="2286" y="4115"/>
                  </a:cubicBezTo>
                  <a:close/>
                </a:path>
              </a:pathLst>
            </a:custGeom>
            <a:solidFill>
              <a:srgbClr val="FFFFFF"/>
            </a:solidFill>
            <a:ln w="2286" cap="flat">
              <a:noFill/>
              <a:prstDash val="solid"/>
              <a:miter/>
            </a:ln>
          </p:spPr>
          <p:txBody>
            <a:bodyPr rtlCol="0" anchor="ctr"/>
            <a:lstStyle/>
            <a:p>
              <a:endParaRPr lang="en-US"/>
            </a:p>
          </p:txBody>
        </p:sp>
        <p:sp>
          <p:nvSpPr>
            <p:cNvPr id="122" name="Freeform 721">
              <a:extLst>
                <a:ext uri="{FF2B5EF4-FFF2-40B4-BE49-F238E27FC236}">
                  <a16:creationId xmlns:a16="http://schemas.microsoft.com/office/drawing/2014/main" id="{BE869CF2-43E6-5181-5772-B976903C9B37}"/>
                </a:ext>
              </a:extLst>
            </p:cNvPr>
            <p:cNvSpPr/>
            <p:nvPr/>
          </p:nvSpPr>
          <p:spPr>
            <a:xfrm>
              <a:off x="3869793" y="5062804"/>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3"/>
                    <a:pt x="686" y="1372"/>
                    <a:pt x="0" y="0"/>
                  </a:cubicBezTo>
                  <a:cubicBezTo>
                    <a:pt x="914" y="1372"/>
                    <a:pt x="1600" y="2743"/>
                    <a:pt x="2286" y="4115"/>
                  </a:cubicBezTo>
                  <a:close/>
                </a:path>
              </a:pathLst>
            </a:custGeom>
            <a:solidFill>
              <a:srgbClr val="FFFFFF"/>
            </a:solidFill>
            <a:ln w="2286" cap="flat">
              <a:noFill/>
              <a:prstDash val="solid"/>
              <a:miter/>
            </a:ln>
          </p:spPr>
          <p:txBody>
            <a:bodyPr rtlCol="0" anchor="ctr"/>
            <a:lstStyle/>
            <a:p>
              <a:endParaRPr lang="en-US"/>
            </a:p>
          </p:txBody>
        </p:sp>
        <p:sp>
          <p:nvSpPr>
            <p:cNvPr id="123" name="Freeform 722">
              <a:extLst>
                <a:ext uri="{FF2B5EF4-FFF2-40B4-BE49-F238E27FC236}">
                  <a16:creationId xmlns:a16="http://schemas.microsoft.com/office/drawing/2014/main" id="{557C455C-06F6-BF78-2C57-5DC9A38F2F7F}"/>
                </a:ext>
              </a:extLst>
            </p:cNvPr>
            <p:cNvSpPr/>
            <p:nvPr/>
          </p:nvSpPr>
          <p:spPr>
            <a:xfrm>
              <a:off x="3872536" y="5067604"/>
              <a:ext cx="2286" cy="4114"/>
            </a:xfrm>
            <a:custGeom>
              <a:avLst/>
              <a:gdLst>
                <a:gd name="connsiteX0" fmla="*/ 2286 w 2286"/>
                <a:gd name="connsiteY0" fmla="*/ 4115 h 4114"/>
                <a:gd name="connsiteX1" fmla="*/ 0 w 2286"/>
                <a:gd name="connsiteY1" fmla="*/ 0 h 4114"/>
                <a:gd name="connsiteX2" fmla="*/ 2286 w 2286"/>
                <a:gd name="connsiteY2" fmla="*/ 4115 h 4114"/>
              </a:gdLst>
              <a:ahLst/>
              <a:cxnLst>
                <a:cxn ang="0">
                  <a:pos x="connsiteX0" y="connsiteY0"/>
                </a:cxn>
                <a:cxn ang="0">
                  <a:pos x="connsiteX1" y="connsiteY1"/>
                </a:cxn>
                <a:cxn ang="0">
                  <a:pos x="connsiteX2" y="connsiteY2"/>
                </a:cxn>
              </a:cxnLst>
              <a:rect l="l" t="t" r="r" b="b"/>
              <a:pathLst>
                <a:path w="2286" h="4114">
                  <a:moveTo>
                    <a:pt x="2286" y="4115"/>
                  </a:moveTo>
                  <a:cubicBezTo>
                    <a:pt x="1600" y="2743"/>
                    <a:pt x="686" y="1371"/>
                    <a:pt x="0" y="0"/>
                  </a:cubicBezTo>
                  <a:cubicBezTo>
                    <a:pt x="686" y="1371"/>
                    <a:pt x="1600" y="2743"/>
                    <a:pt x="2286" y="4115"/>
                  </a:cubicBezTo>
                  <a:close/>
                </a:path>
              </a:pathLst>
            </a:custGeom>
            <a:solidFill>
              <a:srgbClr val="FFFFFF"/>
            </a:solidFill>
            <a:ln w="2286" cap="flat">
              <a:noFill/>
              <a:prstDash val="solid"/>
              <a:miter/>
            </a:ln>
          </p:spPr>
          <p:txBody>
            <a:bodyPr rtlCol="0" anchor="ctr"/>
            <a:lstStyle/>
            <a:p>
              <a:endParaRPr lang="en-US"/>
            </a:p>
          </p:txBody>
        </p:sp>
        <p:sp>
          <p:nvSpPr>
            <p:cNvPr id="124" name="Freeform 723">
              <a:extLst>
                <a:ext uri="{FF2B5EF4-FFF2-40B4-BE49-F238E27FC236}">
                  <a16:creationId xmlns:a16="http://schemas.microsoft.com/office/drawing/2014/main" id="{9CCD683E-13DC-6EB1-DC24-800635E288FC}"/>
                </a:ext>
              </a:extLst>
            </p:cNvPr>
            <p:cNvSpPr/>
            <p:nvPr/>
          </p:nvSpPr>
          <p:spPr>
            <a:xfrm>
              <a:off x="3909112" y="5121097"/>
              <a:ext cx="2743" cy="3200"/>
            </a:xfrm>
            <a:custGeom>
              <a:avLst/>
              <a:gdLst>
                <a:gd name="connsiteX0" fmla="*/ 2743 w 2743"/>
                <a:gd name="connsiteY0" fmla="*/ 3201 h 3200"/>
                <a:gd name="connsiteX1" fmla="*/ 0 w 2743"/>
                <a:gd name="connsiteY1" fmla="*/ 0 h 3200"/>
                <a:gd name="connsiteX2" fmla="*/ 2743 w 2743"/>
                <a:gd name="connsiteY2" fmla="*/ 3201 h 3200"/>
              </a:gdLst>
              <a:ahLst/>
              <a:cxnLst>
                <a:cxn ang="0">
                  <a:pos x="connsiteX0" y="connsiteY0"/>
                </a:cxn>
                <a:cxn ang="0">
                  <a:pos x="connsiteX1" y="connsiteY1"/>
                </a:cxn>
                <a:cxn ang="0">
                  <a:pos x="connsiteX2" y="connsiteY2"/>
                </a:cxn>
              </a:cxnLst>
              <a:rect l="l" t="t" r="r" b="b"/>
              <a:pathLst>
                <a:path w="2743" h="3200">
                  <a:moveTo>
                    <a:pt x="2743" y="3201"/>
                  </a:moveTo>
                  <a:cubicBezTo>
                    <a:pt x="1829" y="2058"/>
                    <a:pt x="914" y="1143"/>
                    <a:pt x="0" y="0"/>
                  </a:cubicBezTo>
                  <a:cubicBezTo>
                    <a:pt x="914" y="1143"/>
                    <a:pt x="1829" y="2058"/>
                    <a:pt x="2743" y="3201"/>
                  </a:cubicBezTo>
                  <a:close/>
                </a:path>
              </a:pathLst>
            </a:custGeom>
            <a:solidFill>
              <a:srgbClr val="FFFFFF"/>
            </a:solidFill>
            <a:ln w="2286" cap="flat">
              <a:noFill/>
              <a:prstDash val="solid"/>
              <a:miter/>
            </a:ln>
          </p:spPr>
          <p:txBody>
            <a:bodyPr rtlCol="0" anchor="ctr"/>
            <a:lstStyle/>
            <a:p>
              <a:endParaRPr lang="en-US"/>
            </a:p>
          </p:txBody>
        </p:sp>
        <p:sp>
          <p:nvSpPr>
            <p:cNvPr id="125" name="Freeform 724">
              <a:extLst>
                <a:ext uri="{FF2B5EF4-FFF2-40B4-BE49-F238E27FC236}">
                  <a16:creationId xmlns:a16="http://schemas.microsoft.com/office/drawing/2014/main" id="{510DA94C-6BA0-99EB-F782-4C3C17B89A7A}"/>
                </a:ext>
              </a:extLst>
            </p:cNvPr>
            <p:cNvSpPr/>
            <p:nvPr/>
          </p:nvSpPr>
          <p:spPr>
            <a:xfrm>
              <a:off x="3867278" y="5057775"/>
              <a:ext cx="2286" cy="4343"/>
            </a:xfrm>
            <a:custGeom>
              <a:avLst/>
              <a:gdLst>
                <a:gd name="connsiteX0" fmla="*/ 2286 w 2286"/>
                <a:gd name="connsiteY0" fmla="*/ 4343 h 4343"/>
                <a:gd name="connsiteX1" fmla="*/ 0 w 2286"/>
                <a:gd name="connsiteY1" fmla="*/ 0 h 4343"/>
                <a:gd name="connsiteX2" fmla="*/ 2286 w 2286"/>
                <a:gd name="connsiteY2" fmla="*/ 4343 h 4343"/>
              </a:gdLst>
              <a:ahLst/>
              <a:cxnLst>
                <a:cxn ang="0">
                  <a:pos x="connsiteX0" y="connsiteY0"/>
                </a:cxn>
                <a:cxn ang="0">
                  <a:pos x="connsiteX1" y="connsiteY1"/>
                </a:cxn>
                <a:cxn ang="0">
                  <a:pos x="connsiteX2" y="connsiteY2"/>
                </a:cxn>
              </a:cxnLst>
              <a:rect l="l" t="t" r="r" b="b"/>
              <a:pathLst>
                <a:path w="2286" h="4343">
                  <a:moveTo>
                    <a:pt x="2286" y="4343"/>
                  </a:moveTo>
                  <a:cubicBezTo>
                    <a:pt x="1600" y="2972"/>
                    <a:pt x="914" y="1372"/>
                    <a:pt x="0" y="0"/>
                  </a:cubicBezTo>
                  <a:cubicBezTo>
                    <a:pt x="914" y="1372"/>
                    <a:pt x="1600" y="2743"/>
                    <a:pt x="2286" y="4343"/>
                  </a:cubicBezTo>
                  <a:close/>
                </a:path>
              </a:pathLst>
            </a:custGeom>
            <a:solidFill>
              <a:srgbClr val="FFFFFF"/>
            </a:solidFill>
            <a:ln w="2286" cap="flat">
              <a:noFill/>
              <a:prstDash val="solid"/>
              <a:miter/>
            </a:ln>
          </p:spPr>
          <p:txBody>
            <a:bodyPr rtlCol="0" anchor="ctr"/>
            <a:lstStyle/>
            <a:p>
              <a:endParaRPr lang="en-US"/>
            </a:p>
          </p:txBody>
        </p:sp>
        <p:sp>
          <p:nvSpPr>
            <p:cNvPr id="126" name="Freeform 725">
              <a:extLst>
                <a:ext uri="{FF2B5EF4-FFF2-40B4-BE49-F238E27FC236}">
                  <a16:creationId xmlns:a16="http://schemas.microsoft.com/office/drawing/2014/main" id="{2598FB61-1CC2-A012-38E8-80F921C9B943}"/>
                </a:ext>
              </a:extLst>
            </p:cNvPr>
            <p:cNvSpPr/>
            <p:nvPr/>
          </p:nvSpPr>
          <p:spPr>
            <a:xfrm>
              <a:off x="3877794" y="5077206"/>
              <a:ext cx="2514" cy="4114"/>
            </a:xfrm>
            <a:custGeom>
              <a:avLst/>
              <a:gdLst>
                <a:gd name="connsiteX0" fmla="*/ 2515 w 2514"/>
                <a:gd name="connsiteY0" fmla="*/ 4115 h 4114"/>
                <a:gd name="connsiteX1" fmla="*/ 0 w 2514"/>
                <a:gd name="connsiteY1" fmla="*/ 0 h 4114"/>
                <a:gd name="connsiteX2" fmla="*/ 2515 w 2514"/>
                <a:gd name="connsiteY2" fmla="*/ 4115 h 4114"/>
              </a:gdLst>
              <a:ahLst/>
              <a:cxnLst>
                <a:cxn ang="0">
                  <a:pos x="connsiteX0" y="connsiteY0"/>
                </a:cxn>
                <a:cxn ang="0">
                  <a:pos x="connsiteX1" y="connsiteY1"/>
                </a:cxn>
                <a:cxn ang="0">
                  <a:pos x="connsiteX2" y="connsiteY2"/>
                </a:cxn>
              </a:cxnLst>
              <a:rect l="l" t="t" r="r" b="b"/>
              <a:pathLst>
                <a:path w="2514" h="4114">
                  <a:moveTo>
                    <a:pt x="2515" y="4115"/>
                  </a:moveTo>
                  <a:cubicBezTo>
                    <a:pt x="1600" y="2743"/>
                    <a:pt x="914" y="1372"/>
                    <a:pt x="0" y="0"/>
                  </a:cubicBezTo>
                  <a:cubicBezTo>
                    <a:pt x="914" y="1372"/>
                    <a:pt x="1829" y="2743"/>
                    <a:pt x="2515" y="4115"/>
                  </a:cubicBezTo>
                  <a:close/>
                </a:path>
              </a:pathLst>
            </a:custGeom>
            <a:solidFill>
              <a:srgbClr val="FFFFFF"/>
            </a:solidFill>
            <a:ln w="2286" cap="flat">
              <a:noFill/>
              <a:prstDash val="solid"/>
              <a:miter/>
            </a:ln>
          </p:spPr>
          <p:txBody>
            <a:bodyPr rtlCol="0" anchor="ctr"/>
            <a:lstStyle/>
            <a:p>
              <a:endParaRPr lang="en-US"/>
            </a:p>
          </p:txBody>
        </p:sp>
        <p:sp>
          <p:nvSpPr>
            <p:cNvPr id="127" name="Freeform 726">
              <a:extLst>
                <a:ext uri="{FF2B5EF4-FFF2-40B4-BE49-F238E27FC236}">
                  <a16:creationId xmlns:a16="http://schemas.microsoft.com/office/drawing/2014/main" id="{D3671E60-9345-4D35-F9F5-24153E9758CA}"/>
                </a:ext>
              </a:extLst>
            </p:cNvPr>
            <p:cNvSpPr/>
            <p:nvPr/>
          </p:nvSpPr>
          <p:spPr>
            <a:xfrm>
              <a:off x="3864763" y="5052517"/>
              <a:ext cx="2286" cy="4572"/>
            </a:xfrm>
            <a:custGeom>
              <a:avLst/>
              <a:gdLst>
                <a:gd name="connsiteX0" fmla="*/ 2286 w 2286"/>
                <a:gd name="connsiteY0" fmla="*/ 4572 h 4572"/>
                <a:gd name="connsiteX1" fmla="*/ 0 w 2286"/>
                <a:gd name="connsiteY1" fmla="*/ 0 h 4572"/>
                <a:gd name="connsiteX2" fmla="*/ 2286 w 2286"/>
                <a:gd name="connsiteY2" fmla="*/ 4572 h 4572"/>
              </a:gdLst>
              <a:ahLst/>
              <a:cxnLst>
                <a:cxn ang="0">
                  <a:pos x="connsiteX0" y="connsiteY0"/>
                </a:cxn>
                <a:cxn ang="0">
                  <a:pos x="connsiteX1" y="connsiteY1"/>
                </a:cxn>
                <a:cxn ang="0">
                  <a:pos x="connsiteX2" y="connsiteY2"/>
                </a:cxn>
              </a:cxnLst>
              <a:rect l="l" t="t" r="r" b="b"/>
              <a:pathLst>
                <a:path w="2286" h="4572">
                  <a:moveTo>
                    <a:pt x="2286" y="4572"/>
                  </a:moveTo>
                  <a:cubicBezTo>
                    <a:pt x="1600" y="3201"/>
                    <a:pt x="914" y="1600"/>
                    <a:pt x="0" y="0"/>
                  </a:cubicBezTo>
                  <a:cubicBezTo>
                    <a:pt x="914" y="1600"/>
                    <a:pt x="1600" y="3201"/>
                    <a:pt x="2286" y="4572"/>
                  </a:cubicBezTo>
                  <a:close/>
                </a:path>
              </a:pathLst>
            </a:custGeom>
            <a:solidFill>
              <a:srgbClr val="FFFFFF"/>
            </a:solidFill>
            <a:ln w="2286" cap="flat">
              <a:noFill/>
              <a:prstDash val="solid"/>
              <a:miter/>
            </a:ln>
          </p:spPr>
          <p:txBody>
            <a:bodyPr rtlCol="0" anchor="ctr"/>
            <a:lstStyle/>
            <a:p>
              <a:endParaRPr lang="en-US"/>
            </a:p>
          </p:txBody>
        </p:sp>
        <p:sp>
          <p:nvSpPr>
            <p:cNvPr id="128" name="Freeform 727">
              <a:extLst>
                <a:ext uri="{FF2B5EF4-FFF2-40B4-BE49-F238E27FC236}">
                  <a16:creationId xmlns:a16="http://schemas.microsoft.com/office/drawing/2014/main" id="{E191E8C1-68DC-1A58-FBE1-B717176F7695}"/>
                </a:ext>
              </a:extLst>
            </p:cNvPr>
            <p:cNvSpPr/>
            <p:nvPr/>
          </p:nvSpPr>
          <p:spPr>
            <a:xfrm>
              <a:off x="3905683" y="5116753"/>
              <a:ext cx="2971" cy="3657"/>
            </a:xfrm>
            <a:custGeom>
              <a:avLst/>
              <a:gdLst>
                <a:gd name="connsiteX0" fmla="*/ 2972 w 2971"/>
                <a:gd name="connsiteY0" fmla="*/ 3657 h 3657"/>
                <a:gd name="connsiteX1" fmla="*/ 0 w 2971"/>
                <a:gd name="connsiteY1" fmla="*/ 0 h 3657"/>
                <a:gd name="connsiteX2" fmla="*/ 2972 w 2971"/>
                <a:gd name="connsiteY2" fmla="*/ 3657 h 3657"/>
              </a:gdLst>
              <a:ahLst/>
              <a:cxnLst>
                <a:cxn ang="0">
                  <a:pos x="connsiteX0" y="connsiteY0"/>
                </a:cxn>
                <a:cxn ang="0">
                  <a:pos x="connsiteX1" y="connsiteY1"/>
                </a:cxn>
                <a:cxn ang="0">
                  <a:pos x="connsiteX2" y="connsiteY2"/>
                </a:cxn>
              </a:cxnLst>
              <a:rect l="l" t="t" r="r" b="b"/>
              <a:pathLst>
                <a:path w="2971" h="3657">
                  <a:moveTo>
                    <a:pt x="2972" y="3657"/>
                  </a:moveTo>
                  <a:cubicBezTo>
                    <a:pt x="2057" y="2514"/>
                    <a:pt x="914" y="1371"/>
                    <a:pt x="0" y="0"/>
                  </a:cubicBezTo>
                  <a:cubicBezTo>
                    <a:pt x="914" y="1143"/>
                    <a:pt x="1829" y="2514"/>
                    <a:pt x="2972" y="3657"/>
                  </a:cubicBezTo>
                  <a:close/>
                </a:path>
              </a:pathLst>
            </a:custGeom>
            <a:solidFill>
              <a:srgbClr val="FFFFFF"/>
            </a:solidFill>
            <a:ln w="2286" cap="flat">
              <a:noFill/>
              <a:prstDash val="solid"/>
              <a:miter/>
            </a:ln>
          </p:spPr>
          <p:txBody>
            <a:bodyPr rtlCol="0" anchor="ctr"/>
            <a:lstStyle/>
            <a:p>
              <a:endParaRPr lang="en-US"/>
            </a:p>
          </p:txBody>
        </p:sp>
        <p:sp>
          <p:nvSpPr>
            <p:cNvPr id="129" name="Freeform 728">
              <a:extLst>
                <a:ext uri="{FF2B5EF4-FFF2-40B4-BE49-F238E27FC236}">
                  <a16:creationId xmlns:a16="http://schemas.microsoft.com/office/drawing/2014/main" id="{312679B4-4662-6890-7050-78071F8085A0}"/>
                </a:ext>
              </a:extLst>
            </p:cNvPr>
            <p:cNvSpPr/>
            <p:nvPr/>
          </p:nvSpPr>
          <p:spPr>
            <a:xfrm>
              <a:off x="3880765" y="5081778"/>
              <a:ext cx="2514" cy="4114"/>
            </a:xfrm>
            <a:custGeom>
              <a:avLst/>
              <a:gdLst>
                <a:gd name="connsiteX0" fmla="*/ 2515 w 2514"/>
                <a:gd name="connsiteY0" fmla="*/ 4115 h 4114"/>
                <a:gd name="connsiteX1" fmla="*/ 0 w 2514"/>
                <a:gd name="connsiteY1" fmla="*/ 0 h 4114"/>
                <a:gd name="connsiteX2" fmla="*/ 2515 w 2514"/>
                <a:gd name="connsiteY2" fmla="*/ 4115 h 4114"/>
              </a:gdLst>
              <a:ahLst/>
              <a:cxnLst>
                <a:cxn ang="0">
                  <a:pos x="connsiteX0" y="connsiteY0"/>
                </a:cxn>
                <a:cxn ang="0">
                  <a:pos x="connsiteX1" y="connsiteY1"/>
                </a:cxn>
                <a:cxn ang="0">
                  <a:pos x="connsiteX2" y="connsiteY2"/>
                </a:cxn>
              </a:cxnLst>
              <a:rect l="l" t="t" r="r" b="b"/>
              <a:pathLst>
                <a:path w="2514" h="4114">
                  <a:moveTo>
                    <a:pt x="2515" y="4115"/>
                  </a:moveTo>
                  <a:cubicBezTo>
                    <a:pt x="1600" y="2743"/>
                    <a:pt x="686" y="1372"/>
                    <a:pt x="0" y="0"/>
                  </a:cubicBezTo>
                  <a:cubicBezTo>
                    <a:pt x="914" y="1372"/>
                    <a:pt x="1600" y="2743"/>
                    <a:pt x="2515" y="4115"/>
                  </a:cubicBezTo>
                  <a:close/>
                </a:path>
              </a:pathLst>
            </a:custGeom>
            <a:solidFill>
              <a:srgbClr val="FFFFFF"/>
            </a:solidFill>
            <a:ln w="2286" cap="flat">
              <a:noFill/>
              <a:prstDash val="solid"/>
              <a:miter/>
            </a:ln>
          </p:spPr>
          <p:txBody>
            <a:bodyPr rtlCol="0" anchor="ctr"/>
            <a:lstStyle/>
            <a:p>
              <a:endParaRPr lang="en-US"/>
            </a:p>
          </p:txBody>
        </p:sp>
        <p:sp>
          <p:nvSpPr>
            <p:cNvPr id="130" name="Freeform 729">
              <a:extLst>
                <a:ext uri="{FF2B5EF4-FFF2-40B4-BE49-F238E27FC236}">
                  <a16:creationId xmlns:a16="http://schemas.microsoft.com/office/drawing/2014/main" id="{77ECBDA0-4E4F-799D-50F2-537DDA1C0B94}"/>
                </a:ext>
              </a:extLst>
            </p:cNvPr>
            <p:cNvSpPr/>
            <p:nvPr/>
          </p:nvSpPr>
          <p:spPr>
            <a:xfrm>
              <a:off x="3883509" y="5086350"/>
              <a:ext cx="21945" cy="30403"/>
            </a:xfrm>
            <a:custGeom>
              <a:avLst/>
              <a:gdLst>
                <a:gd name="connsiteX0" fmla="*/ 21946 w 21945"/>
                <a:gd name="connsiteY0" fmla="*/ 30404 h 30403"/>
                <a:gd name="connsiteX1" fmla="*/ 0 w 21945"/>
                <a:gd name="connsiteY1" fmla="*/ 0 h 30403"/>
                <a:gd name="connsiteX2" fmla="*/ 21946 w 21945"/>
                <a:gd name="connsiteY2" fmla="*/ 30404 h 30403"/>
              </a:gdLst>
              <a:ahLst/>
              <a:cxnLst>
                <a:cxn ang="0">
                  <a:pos x="connsiteX0" y="connsiteY0"/>
                </a:cxn>
                <a:cxn ang="0">
                  <a:pos x="connsiteX1" y="connsiteY1"/>
                </a:cxn>
                <a:cxn ang="0">
                  <a:pos x="connsiteX2" y="connsiteY2"/>
                </a:cxn>
              </a:cxnLst>
              <a:rect l="l" t="t" r="r" b="b"/>
              <a:pathLst>
                <a:path w="21945" h="30403">
                  <a:moveTo>
                    <a:pt x="21946" y="30404"/>
                  </a:moveTo>
                  <a:cubicBezTo>
                    <a:pt x="14173" y="20803"/>
                    <a:pt x="6629" y="10516"/>
                    <a:pt x="0" y="0"/>
                  </a:cubicBezTo>
                  <a:cubicBezTo>
                    <a:pt x="6858" y="10516"/>
                    <a:pt x="14173" y="20574"/>
                    <a:pt x="21946" y="30404"/>
                  </a:cubicBezTo>
                  <a:close/>
                </a:path>
              </a:pathLst>
            </a:custGeom>
            <a:solidFill>
              <a:srgbClr val="FFFFFF"/>
            </a:solidFill>
            <a:ln w="2286" cap="flat">
              <a:noFill/>
              <a:prstDash val="solid"/>
              <a:miter/>
            </a:ln>
          </p:spPr>
          <p:txBody>
            <a:bodyPr rtlCol="0" anchor="ctr"/>
            <a:lstStyle/>
            <a:p>
              <a:endParaRPr lang="en-US"/>
            </a:p>
          </p:txBody>
        </p:sp>
        <p:sp>
          <p:nvSpPr>
            <p:cNvPr id="131" name="Freeform 730">
              <a:extLst>
                <a:ext uri="{FF2B5EF4-FFF2-40B4-BE49-F238E27FC236}">
                  <a16:creationId xmlns:a16="http://schemas.microsoft.com/office/drawing/2014/main" id="{F5793BC9-E244-481C-F31A-57F606BC1F7A}"/>
                </a:ext>
              </a:extLst>
            </p:cNvPr>
            <p:cNvSpPr/>
            <p:nvPr/>
          </p:nvSpPr>
          <p:spPr>
            <a:xfrm>
              <a:off x="4000780" y="5197678"/>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7"/>
                    <a:pt x="0" y="0"/>
                  </a:cubicBezTo>
                  <a:cubicBezTo>
                    <a:pt x="686" y="457"/>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32" name="Freeform 731">
              <a:extLst>
                <a:ext uri="{FF2B5EF4-FFF2-40B4-BE49-F238E27FC236}">
                  <a16:creationId xmlns:a16="http://schemas.microsoft.com/office/drawing/2014/main" id="{D4063879-62CC-F3D5-3279-B2A9CECE9748}"/>
                </a:ext>
              </a:extLst>
            </p:cNvPr>
            <p:cNvSpPr/>
            <p:nvPr/>
          </p:nvSpPr>
          <p:spPr>
            <a:xfrm>
              <a:off x="4010610" y="5203164"/>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5"/>
                    <a:pt x="686" y="228"/>
                    <a:pt x="0" y="0"/>
                  </a:cubicBezTo>
                  <a:cubicBezTo>
                    <a:pt x="686" y="228"/>
                    <a:pt x="1372" y="685"/>
                    <a:pt x="2286" y="1143"/>
                  </a:cubicBezTo>
                  <a:close/>
                </a:path>
              </a:pathLst>
            </a:custGeom>
            <a:solidFill>
              <a:srgbClr val="FFFFFF"/>
            </a:solidFill>
            <a:ln w="2286" cap="flat">
              <a:noFill/>
              <a:prstDash val="solid"/>
              <a:miter/>
            </a:ln>
          </p:spPr>
          <p:txBody>
            <a:bodyPr rtlCol="0" anchor="ctr"/>
            <a:lstStyle/>
            <a:p>
              <a:endParaRPr lang="en-US"/>
            </a:p>
          </p:txBody>
        </p:sp>
        <p:sp>
          <p:nvSpPr>
            <p:cNvPr id="133" name="Freeform 732">
              <a:extLst>
                <a:ext uri="{FF2B5EF4-FFF2-40B4-BE49-F238E27FC236}">
                  <a16:creationId xmlns:a16="http://schemas.microsoft.com/office/drawing/2014/main" id="{31BFFE76-C646-FA21-26F5-4274652B86EE}"/>
                </a:ext>
              </a:extLst>
            </p:cNvPr>
            <p:cNvSpPr/>
            <p:nvPr/>
          </p:nvSpPr>
          <p:spPr>
            <a:xfrm>
              <a:off x="4005581" y="5200192"/>
              <a:ext cx="2286" cy="1371"/>
            </a:xfrm>
            <a:custGeom>
              <a:avLst/>
              <a:gdLst>
                <a:gd name="connsiteX0" fmla="*/ 2286 w 2286"/>
                <a:gd name="connsiteY0" fmla="*/ 1371 h 1371"/>
                <a:gd name="connsiteX1" fmla="*/ 0 w 2286"/>
                <a:gd name="connsiteY1" fmla="*/ 0 h 1371"/>
                <a:gd name="connsiteX2" fmla="*/ 2286 w 2286"/>
                <a:gd name="connsiteY2" fmla="*/ 1371 h 1371"/>
              </a:gdLst>
              <a:ahLst/>
              <a:cxnLst>
                <a:cxn ang="0">
                  <a:pos x="connsiteX0" y="connsiteY0"/>
                </a:cxn>
                <a:cxn ang="0">
                  <a:pos x="connsiteX1" y="connsiteY1"/>
                </a:cxn>
                <a:cxn ang="0">
                  <a:pos x="connsiteX2" y="connsiteY2"/>
                </a:cxn>
              </a:cxnLst>
              <a:rect l="l" t="t" r="r" b="b"/>
              <a:pathLst>
                <a:path w="2286" h="1371">
                  <a:moveTo>
                    <a:pt x="2286" y="1371"/>
                  </a:moveTo>
                  <a:cubicBezTo>
                    <a:pt x="1600" y="914"/>
                    <a:pt x="686" y="457"/>
                    <a:pt x="0" y="0"/>
                  </a:cubicBezTo>
                  <a:cubicBezTo>
                    <a:pt x="686" y="686"/>
                    <a:pt x="1600" y="1143"/>
                    <a:pt x="2286" y="1371"/>
                  </a:cubicBezTo>
                  <a:close/>
                </a:path>
              </a:pathLst>
            </a:custGeom>
            <a:solidFill>
              <a:srgbClr val="FFFFFF"/>
            </a:solidFill>
            <a:ln w="2286" cap="flat">
              <a:noFill/>
              <a:prstDash val="solid"/>
              <a:miter/>
            </a:ln>
          </p:spPr>
          <p:txBody>
            <a:bodyPr rtlCol="0" anchor="ctr"/>
            <a:lstStyle/>
            <a:p>
              <a:endParaRPr lang="en-US"/>
            </a:p>
          </p:txBody>
        </p:sp>
        <p:sp>
          <p:nvSpPr>
            <p:cNvPr id="134" name="Freeform 733">
              <a:extLst>
                <a:ext uri="{FF2B5EF4-FFF2-40B4-BE49-F238E27FC236}">
                  <a16:creationId xmlns:a16="http://schemas.microsoft.com/office/drawing/2014/main" id="{AEA5E3F3-CB73-042F-91F8-ED6796C4D871}"/>
                </a:ext>
              </a:extLst>
            </p:cNvPr>
            <p:cNvSpPr/>
            <p:nvPr/>
          </p:nvSpPr>
          <p:spPr>
            <a:xfrm>
              <a:off x="4020440" y="5208193"/>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686" y="457"/>
                    <a:pt x="0" y="0"/>
                  </a:cubicBezTo>
                  <a:cubicBezTo>
                    <a:pt x="686" y="457"/>
                    <a:pt x="1600" y="914"/>
                    <a:pt x="2286" y="1143"/>
                  </a:cubicBezTo>
                  <a:close/>
                </a:path>
              </a:pathLst>
            </a:custGeom>
            <a:solidFill>
              <a:srgbClr val="FFFFFF"/>
            </a:solidFill>
            <a:ln w="2286" cap="flat">
              <a:noFill/>
              <a:prstDash val="solid"/>
              <a:miter/>
            </a:ln>
          </p:spPr>
          <p:txBody>
            <a:bodyPr rtlCol="0" anchor="ctr"/>
            <a:lstStyle/>
            <a:p>
              <a:endParaRPr lang="en-US"/>
            </a:p>
          </p:txBody>
        </p:sp>
        <p:sp>
          <p:nvSpPr>
            <p:cNvPr id="135" name="Freeform 734">
              <a:extLst>
                <a:ext uri="{FF2B5EF4-FFF2-40B4-BE49-F238E27FC236}">
                  <a16:creationId xmlns:a16="http://schemas.microsoft.com/office/drawing/2014/main" id="{7FB88BED-E826-C12F-9B8D-8348B12B4A88}"/>
                </a:ext>
              </a:extLst>
            </p:cNvPr>
            <p:cNvSpPr/>
            <p:nvPr/>
          </p:nvSpPr>
          <p:spPr>
            <a:xfrm>
              <a:off x="4015411" y="5205679"/>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686" y="457"/>
                    <a:pt x="0" y="0"/>
                  </a:cubicBezTo>
                  <a:cubicBezTo>
                    <a:pt x="686" y="457"/>
                    <a:pt x="1600" y="915"/>
                    <a:pt x="2286" y="1143"/>
                  </a:cubicBezTo>
                  <a:close/>
                </a:path>
              </a:pathLst>
            </a:custGeom>
            <a:solidFill>
              <a:srgbClr val="FFFFFF"/>
            </a:solidFill>
            <a:ln w="2286" cap="flat">
              <a:noFill/>
              <a:prstDash val="solid"/>
              <a:miter/>
            </a:ln>
          </p:spPr>
          <p:txBody>
            <a:bodyPr rtlCol="0" anchor="ctr"/>
            <a:lstStyle/>
            <a:p>
              <a:endParaRPr lang="en-US"/>
            </a:p>
          </p:txBody>
        </p:sp>
        <p:sp>
          <p:nvSpPr>
            <p:cNvPr id="136" name="Freeform 735">
              <a:extLst>
                <a:ext uri="{FF2B5EF4-FFF2-40B4-BE49-F238E27FC236}">
                  <a16:creationId xmlns:a16="http://schemas.microsoft.com/office/drawing/2014/main" id="{A79D7DAF-ACE1-D84B-281F-98CBF8CAD163}"/>
                </a:ext>
              </a:extLst>
            </p:cNvPr>
            <p:cNvSpPr/>
            <p:nvPr/>
          </p:nvSpPr>
          <p:spPr>
            <a:xfrm>
              <a:off x="4025469" y="5210708"/>
              <a:ext cx="2286" cy="1143"/>
            </a:xfrm>
            <a:custGeom>
              <a:avLst/>
              <a:gdLst>
                <a:gd name="connsiteX0" fmla="*/ 2286 w 2286"/>
                <a:gd name="connsiteY0" fmla="*/ 1143 h 1143"/>
                <a:gd name="connsiteX1" fmla="*/ 0 w 2286"/>
                <a:gd name="connsiteY1" fmla="*/ 0 h 1143"/>
                <a:gd name="connsiteX2" fmla="*/ 2286 w 2286"/>
                <a:gd name="connsiteY2" fmla="*/ 1143 h 1143"/>
              </a:gdLst>
              <a:ahLst/>
              <a:cxnLst>
                <a:cxn ang="0">
                  <a:pos x="connsiteX0" y="connsiteY0"/>
                </a:cxn>
                <a:cxn ang="0">
                  <a:pos x="connsiteX1" y="connsiteY1"/>
                </a:cxn>
                <a:cxn ang="0">
                  <a:pos x="connsiteX2" y="connsiteY2"/>
                </a:cxn>
              </a:cxnLst>
              <a:rect l="l" t="t" r="r" b="b"/>
              <a:pathLst>
                <a:path w="2286" h="1143">
                  <a:moveTo>
                    <a:pt x="2286" y="1143"/>
                  </a:moveTo>
                  <a:cubicBezTo>
                    <a:pt x="1600" y="686"/>
                    <a:pt x="914" y="458"/>
                    <a:pt x="0" y="0"/>
                  </a:cubicBezTo>
                  <a:cubicBezTo>
                    <a:pt x="686" y="458"/>
                    <a:pt x="1600" y="686"/>
                    <a:pt x="2286" y="1143"/>
                  </a:cubicBezTo>
                  <a:close/>
                </a:path>
              </a:pathLst>
            </a:custGeom>
            <a:solidFill>
              <a:srgbClr val="FFFFFF"/>
            </a:solidFill>
            <a:ln w="2286" cap="flat">
              <a:noFill/>
              <a:prstDash val="solid"/>
              <a:miter/>
            </a:ln>
          </p:spPr>
          <p:txBody>
            <a:bodyPr rtlCol="0" anchor="ctr"/>
            <a:lstStyle/>
            <a:p>
              <a:endParaRPr lang="en-US"/>
            </a:p>
          </p:txBody>
        </p:sp>
        <p:sp>
          <p:nvSpPr>
            <p:cNvPr id="137" name="Freeform 736">
              <a:extLst>
                <a:ext uri="{FF2B5EF4-FFF2-40B4-BE49-F238E27FC236}">
                  <a16:creationId xmlns:a16="http://schemas.microsoft.com/office/drawing/2014/main" id="{999C75A7-10A2-D4FB-05F4-D43C3F32A8D0}"/>
                </a:ext>
              </a:extLst>
            </p:cNvPr>
            <p:cNvSpPr/>
            <p:nvPr/>
          </p:nvSpPr>
          <p:spPr>
            <a:xfrm>
              <a:off x="4036213" y="5215737"/>
              <a:ext cx="1600" cy="685"/>
            </a:xfrm>
            <a:custGeom>
              <a:avLst/>
              <a:gdLst>
                <a:gd name="connsiteX0" fmla="*/ 1600 w 1600"/>
                <a:gd name="connsiteY0" fmla="*/ 685 h 685"/>
                <a:gd name="connsiteX1" fmla="*/ 0 w 1600"/>
                <a:gd name="connsiteY1" fmla="*/ 0 h 685"/>
                <a:gd name="connsiteX2" fmla="*/ 1600 w 1600"/>
                <a:gd name="connsiteY2" fmla="*/ 685 h 685"/>
              </a:gdLst>
              <a:ahLst/>
              <a:cxnLst>
                <a:cxn ang="0">
                  <a:pos x="connsiteX0" y="connsiteY0"/>
                </a:cxn>
                <a:cxn ang="0">
                  <a:pos x="connsiteX1" y="connsiteY1"/>
                </a:cxn>
                <a:cxn ang="0">
                  <a:pos x="connsiteX2" y="connsiteY2"/>
                </a:cxn>
              </a:cxnLst>
              <a:rect l="l" t="t" r="r" b="b"/>
              <a:pathLst>
                <a:path w="1600" h="685">
                  <a:moveTo>
                    <a:pt x="1600" y="685"/>
                  </a:moveTo>
                  <a:cubicBezTo>
                    <a:pt x="1143" y="457"/>
                    <a:pt x="457" y="228"/>
                    <a:pt x="0" y="0"/>
                  </a:cubicBezTo>
                  <a:cubicBezTo>
                    <a:pt x="457" y="228"/>
                    <a:pt x="1143" y="457"/>
                    <a:pt x="1600" y="685"/>
                  </a:cubicBezTo>
                  <a:close/>
                </a:path>
              </a:pathLst>
            </a:custGeom>
            <a:solidFill>
              <a:srgbClr val="FFFFFF"/>
            </a:solidFill>
            <a:ln w="2286" cap="flat">
              <a:noFill/>
              <a:prstDash val="solid"/>
              <a:miter/>
            </a:ln>
          </p:spPr>
          <p:txBody>
            <a:bodyPr rtlCol="0" anchor="ctr"/>
            <a:lstStyle/>
            <a:p>
              <a:endParaRPr lang="en-US"/>
            </a:p>
          </p:txBody>
        </p:sp>
        <p:sp>
          <p:nvSpPr>
            <p:cNvPr id="138" name="Freeform 737">
              <a:extLst>
                <a:ext uri="{FF2B5EF4-FFF2-40B4-BE49-F238E27FC236}">
                  <a16:creationId xmlns:a16="http://schemas.microsoft.com/office/drawing/2014/main" id="{8E23E0ED-B578-C225-D278-A198224F71A6}"/>
                </a:ext>
              </a:extLst>
            </p:cNvPr>
            <p:cNvSpPr/>
            <p:nvPr/>
          </p:nvSpPr>
          <p:spPr>
            <a:xfrm>
              <a:off x="3952317" y="5163845"/>
              <a:ext cx="2743" cy="2286"/>
            </a:xfrm>
            <a:custGeom>
              <a:avLst/>
              <a:gdLst>
                <a:gd name="connsiteX0" fmla="*/ 2743 w 2743"/>
                <a:gd name="connsiteY0" fmla="*/ 2286 h 2286"/>
                <a:gd name="connsiteX1" fmla="*/ 0 w 2743"/>
                <a:gd name="connsiteY1" fmla="*/ 0 h 2286"/>
                <a:gd name="connsiteX2" fmla="*/ 2743 w 2743"/>
                <a:gd name="connsiteY2" fmla="*/ 2286 h 2286"/>
              </a:gdLst>
              <a:ahLst/>
              <a:cxnLst>
                <a:cxn ang="0">
                  <a:pos x="connsiteX0" y="connsiteY0"/>
                </a:cxn>
                <a:cxn ang="0">
                  <a:pos x="connsiteX1" y="connsiteY1"/>
                </a:cxn>
                <a:cxn ang="0">
                  <a:pos x="connsiteX2" y="connsiteY2"/>
                </a:cxn>
              </a:cxnLst>
              <a:rect l="l" t="t" r="r" b="b"/>
              <a:pathLst>
                <a:path w="2743" h="2286">
                  <a:moveTo>
                    <a:pt x="2743" y="2286"/>
                  </a:moveTo>
                  <a:cubicBezTo>
                    <a:pt x="1829" y="1601"/>
                    <a:pt x="914" y="686"/>
                    <a:pt x="0" y="0"/>
                  </a:cubicBezTo>
                  <a:cubicBezTo>
                    <a:pt x="914" y="686"/>
                    <a:pt x="1829" y="1601"/>
                    <a:pt x="2743" y="2286"/>
                  </a:cubicBezTo>
                  <a:close/>
                </a:path>
              </a:pathLst>
            </a:custGeom>
            <a:solidFill>
              <a:srgbClr val="FFFFFF"/>
            </a:solidFill>
            <a:ln w="2286" cap="flat">
              <a:noFill/>
              <a:prstDash val="solid"/>
              <a:miter/>
            </a:ln>
          </p:spPr>
          <p:txBody>
            <a:bodyPr rtlCol="0" anchor="ctr"/>
            <a:lstStyle/>
            <a:p>
              <a:endParaRPr lang="en-US"/>
            </a:p>
          </p:txBody>
        </p:sp>
        <p:sp>
          <p:nvSpPr>
            <p:cNvPr id="139" name="Freeform 738">
              <a:extLst>
                <a:ext uri="{FF2B5EF4-FFF2-40B4-BE49-F238E27FC236}">
                  <a16:creationId xmlns:a16="http://schemas.microsoft.com/office/drawing/2014/main" id="{E0297637-E53D-652A-6E93-DFDFA503E0BD}"/>
                </a:ext>
              </a:extLst>
            </p:cNvPr>
            <p:cNvSpPr/>
            <p:nvPr/>
          </p:nvSpPr>
          <p:spPr>
            <a:xfrm>
              <a:off x="4030727" y="5213223"/>
              <a:ext cx="2057" cy="914"/>
            </a:xfrm>
            <a:custGeom>
              <a:avLst/>
              <a:gdLst>
                <a:gd name="connsiteX0" fmla="*/ 2057 w 2057"/>
                <a:gd name="connsiteY0" fmla="*/ 914 h 914"/>
                <a:gd name="connsiteX1" fmla="*/ 0 w 2057"/>
                <a:gd name="connsiteY1" fmla="*/ 0 h 914"/>
                <a:gd name="connsiteX2" fmla="*/ 2057 w 2057"/>
                <a:gd name="connsiteY2" fmla="*/ 914 h 914"/>
              </a:gdLst>
              <a:ahLst/>
              <a:cxnLst>
                <a:cxn ang="0">
                  <a:pos x="connsiteX0" y="connsiteY0"/>
                </a:cxn>
                <a:cxn ang="0">
                  <a:pos x="connsiteX1" y="connsiteY1"/>
                </a:cxn>
                <a:cxn ang="0">
                  <a:pos x="connsiteX2" y="connsiteY2"/>
                </a:cxn>
              </a:cxnLst>
              <a:rect l="l" t="t" r="r" b="b"/>
              <a:pathLst>
                <a:path w="2057" h="914">
                  <a:moveTo>
                    <a:pt x="2057" y="914"/>
                  </a:moveTo>
                  <a:cubicBezTo>
                    <a:pt x="1372" y="686"/>
                    <a:pt x="686" y="229"/>
                    <a:pt x="0" y="0"/>
                  </a:cubicBezTo>
                  <a:cubicBezTo>
                    <a:pt x="686" y="229"/>
                    <a:pt x="1372" y="686"/>
                    <a:pt x="2057" y="914"/>
                  </a:cubicBezTo>
                  <a:close/>
                </a:path>
              </a:pathLst>
            </a:custGeom>
            <a:solidFill>
              <a:srgbClr val="FFFFFF"/>
            </a:solidFill>
            <a:ln w="2286" cap="flat">
              <a:noFill/>
              <a:prstDash val="solid"/>
              <a:miter/>
            </a:ln>
          </p:spPr>
          <p:txBody>
            <a:bodyPr rtlCol="0" anchor="ctr"/>
            <a:lstStyle/>
            <a:p>
              <a:endParaRPr lang="en-US"/>
            </a:p>
          </p:txBody>
        </p:sp>
        <p:sp>
          <p:nvSpPr>
            <p:cNvPr id="140" name="Freeform 739">
              <a:extLst>
                <a:ext uri="{FF2B5EF4-FFF2-40B4-BE49-F238E27FC236}">
                  <a16:creationId xmlns:a16="http://schemas.microsoft.com/office/drawing/2014/main" id="{E85232EE-A2FE-E221-62B9-24F0FAED0681}"/>
                </a:ext>
              </a:extLst>
            </p:cNvPr>
            <p:cNvSpPr/>
            <p:nvPr/>
          </p:nvSpPr>
          <p:spPr>
            <a:xfrm>
              <a:off x="4574566" y="4982565"/>
              <a:ext cx="1600" cy="8915"/>
            </a:xfrm>
            <a:custGeom>
              <a:avLst/>
              <a:gdLst>
                <a:gd name="connsiteX0" fmla="*/ 1600 w 1600"/>
                <a:gd name="connsiteY0" fmla="*/ 0 h 8915"/>
                <a:gd name="connsiteX1" fmla="*/ 0 w 1600"/>
                <a:gd name="connsiteY1" fmla="*/ 8915 h 8915"/>
                <a:gd name="connsiteX2" fmla="*/ 1600 w 1600"/>
                <a:gd name="connsiteY2" fmla="*/ 0 h 8915"/>
              </a:gdLst>
              <a:ahLst/>
              <a:cxnLst>
                <a:cxn ang="0">
                  <a:pos x="connsiteX0" y="connsiteY0"/>
                </a:cxn>
                <a:cxn ang="0">
                  <a:pos x="connsiteX1" y="connsiteY1"/>
                </a:cxn>
                <a:cxn ang="0">
                  <a:pos x="connsiteX2" y="connsiteY2"/>
                </a:cxn>
              </a:cxnLst>
              <a:rect l="l" t="t" r="r" b="b"/>
              <a:pathLst>
                <a:path w="1600" h="8915">
                  <a:moveTo>
                    <a:pt x="1600" y="0"/>
                  </a:moveTo>
                  <a:cubicBezTo>
                    <a:pt x="1143" y="2971"/>
                    <a:pt x="686" y="5943"/>
                    <a:pt x="0" y="8915"/>
                  </a:cubicBezTo>
                  <a:cubicBezTo>
                    <a:pt x="457" y="5943"/>
                    <a:pt x="1143" y="2971"/>
                    <a:pt x="1600" y="0"/>
                  </a:cubicBezTo>
                  <a:close/>
                </a:path>
              </a:pathLst>
            </a:custGeom>
            <a:solidFill>
              <a:srgbClr val="FFFFFF"/>
            </a:solidFill>
            <a:ln w="2286" cap="flat">
              <a:noFill/>
              <a:prstDash val="solid"/>
              <a:miter/>
            </a:ln>
          </p:spPr>
          <p:txBody>
            <a:bodyPr rtlCol="0" anchor="ctr"/>
            <a:lstStyle/>
            <a:p>
              <a:endParaRPr lang="en-US"/>
            </a:p>
          </p:txBody>
        </p:sp>
        <p:sp>
          <p:nvSpPr>
            <p:cNvPr id="141" name="Freeform 740">
              <a:extLst>
                <a:ext uri="{FF2B5EF4-FFF2-40B4-BE49-F238E27FC236}">
                  <a16:creationId xmlns:a16="http://schemas.microsoft.com/office/drawing/2014/main" id="{815B6D49-E93A-ACC5-9172-9383C2BFD6B0}"/>
                </a:ext>
              </a:extLst>
            </p:cNvPr>
            <p:cNvSpPr/>
            <p:nvPr/>
          </p:nvSpPr>
          <p:spPr>
            <a:xfrm>
              <a:off x="3968091" y="5176189"/>
              <a:ext cx="2514" cy="1828"/>
            </a:xfrm>
            <a:custGeom>
              <a:avLst/>
              <a:gdLst>
                <a:gd name="connsiteX0" fmla="*/ 2515 w 2514"/>
                <a:gd name="connsiteY0" fmla="*/ 1829 h 1828"/>
                <a:gd name="connsiteX1" fmla="*/ 0 w 2514"/>
                <a:gd name="connsiteY1" fmla="*/ 0 h 1828"/>
                <a:gd name="connsiteX2" fmla="*/ 2515 w 2514"/>
                <a:gd name="connsiteY2" fmla="*/ 1829 h 1828"/>
              </a:gdLst>
              <a:ahLst/>
              <a:cxnLst>
                <a:cxn ang="0">
                  <a:pos x="connsiteX0" y="connsiteY0"/>
                </a:cxn>
                <a:cxn ang="0">
                  <a:pos x="connsiteX1" y="connsiteY1"/>
                </a:cxn>
                <a:cxn ang="0">
                  <a:pos x="connsiteX2" y="connsiteY2"/>
                </a:cxn>
              </a:cxnLst>
              <a:rect l="l" t="t" r="r" b="b"/>
              <a:pathLst>
                <a:path w="2514" h="1828">
                  <a:moveTo>
                    <a:pt x="2515" y="1829"/>
                  </a:moveTo>
                  <a:cubicBezTo>
                    <a:pt x="1600" y="1143"/>
                    <a:pt x="914" y="686"/>
                    <a:pt x="0" y="0"/>
                  </a:cubicBezTo>
                  <a:cubicBezTo>
                    <a:pt x="914" y="686"/>
                    <a:pt x="1600" y="1143"/>
                    <a:pt x="2515" y="1829"/>
                  </a:cubicBezTo>
                  <a:close/>
                </a:path>
              </a:pathLst>
            </a:custGeom>
            <a:solidFill>
              <a:srgbClr val="FFFFFF"/>
            </a:solidFill>
            <a:ln w="2286" cap="flat">
              <a:noFill/>
              <a:prstDash val="solid"/>
              <a:miter/>
            </a:ln>
          </p:spPr>
          <p:txBody>
            <a:bodyPr rtlCol="0" anchor="ctr"/>
            <a:lstStyle/>
            <a:p>
              <a:endParaRPr lang="en-US"/>
            </a:p>
          </p:txBody>
        </p:sp>
        <p:sp>
          <p:nvSpPr>
            <p:cNvPr id="142" name="Freeform 741">
              <a:extLst>
                <a:ext uri="{FF2B5EF4-FFF2-40B4-BE49-F238E27FC236}">
                  <a16:creationId xmlns:a16="http://schemas.microsoft.com/office/drawing/2014/main" id="{09DA6BD0-BDD2-1C2F-3BEF-3A01831850D8}"/>
                </a:ext>
              </a:extLst>
            </p:cNvPr>
            <p:cNvSpPr/>
            <p:nvPr/>
          </p:nvSpPr>
          <p:spPr>
            <a:xfrm>
              <a:off x="3835045" y="4528603"/>
              <a:ext cx="733132" cy="685136"/>
            </a:xfrm>
            <a:custGeom>
              <a:avLst/>
              <a:gdLst>
                <a:gd name="connsiteX0" fmla="*/ 147676 w 733132"/>
                <a:gd name="connsiteY0" fmla="*/ 615125 h 685136"/>
                <a:gd name="connsiteX1" fmla="*/ 210541 w 733132"/>
                <a:gd name="connsiteY1" fmla="*/ 648272 h 685136"/>
                <a:gd name="connsiteX2" fmla="*/ 277520 w 733132"/>
                <a:gd name="connsiteY2" fmla="*/ 673876 h 685136"/>
                <a:gd name="connsiteX3" fmla="*/ 553212 w 733132"/>
                <a:gd name="connsiteY3" fmla="*/ 641872 h 685136"/>
                <a:gd name="connsiteX4" fmla="*/ 719404 w 733132"/>
                <a:gd name="connsiteY4" fmla="*/ 409843 h 685136"/>
                <a:gd name="connsiteX5" fmla="*/ 733120 w 733132"/>
                <a:gd name="connsiteY5" fmla="*/ 314288 h 685136"/>
                <a:gd name="connsiteX6" fmla="*/ 726719 w 733132"/>
                <a:gd name="connsiteY6" fmla="*/ 238393 h 685136"/>
                <a:gd name="connsiteX7" fmla="*/ 666826 w 733132"/>
                <a:gd name="connsiteY7" fmla="*/ 135294 h 685136"/>
                <a:gd name="connsiteX8" fmla="*/ 410566 w 733132"/>
                <a:gd name="connsiteY8" fmla="*/ 1792 h 685136"/>
                <a:gd name="connsiteX9" fmla="*/ 271577 w 733132"/>
                <a:gd name="connsiteY9" fmla="*/ 14822 h 685136"/>
                <a:gd name="connsiteX10" fmla="*/ 57607 w 733132"/>
                <a:gd name="connsiteY10" fmla="*/ 169355 h 685136"/>
                <a:gd name="connsiteX11" fmla="*/ 0 w 733132"/>
                <a:gd name="connsiteY11" fmla="*/ 403899 h 685136"/>
                <a:gd name="connsiteX12" fmla="*/ 2057 w 733132"/>
                <a:gd name="connsiteY12" fmla="*/ 426988 h 685136"/>
                <a:gd name="connsiteX13" fmla="*/ 39091 w 733132"/>
                <a:gd name="connsiteY13" fmla="*/ 496482 h 685136"/>
                <a:gd name="connsiteX14" fmla="*/ 147676 w 733132"/>
                <a:gd name="connsiteY14" fmla="*/ 615125 h 685136"/>
                <a:gd name="connsiteX15" fmla="*/ 85496 w 733132"/>
                <a:gd name="connsiteY15" fmla="*/ 306058 h 685136"/>
                <a:gd name="connsiteX16" fmla="*/ 145618 w 733132"/>
                <a:gd name="connsiteY16" fmla="*/ 180100 h 685136"/>
                <a:gd name="connsiteX17" fmla="*/ 308839 w 733132"/>
                <a:gd name="connsiteY17" fmla="*/ 72886 h 685136"/>
                <a:gd name="connsiteX18" fmla="*/ 459715 w 733132"/>
                <a:gd name="connsiteY18" fmla="*/ 79516 h 685136"/>
                <a:gd name="connsiteX19" fmla="*/ 656996 w 733132"/>
                <a:gd name="connsiteY19" fmla="*/ 259881 h 685136"/>
                <a:gd name="connsiteX20" fmla="*/ 672998 w 733132"/>
                <a:gd name="connsiteY20" fmla="*/ 360694 h 685136"/>
                <a:gd name="connsiteX21" fmla="*/ 560299 w 733132"/>
                <a:gd name="connsiteY21" fmla="*/ 597066 h 685136"/>
                <a:gd name="connsiteX22" fmla="*/ 335813 w 733132"/>
                <a:gd name="connsiteY22" fmla="*/ 648272 h 685136"/>
                <a:gd name="connsiteX23" fmla="*/ 163906 w 733132"/>
                <a:gd name="connsiteY23" fmla="*/ 575349 h 685136"/>
                <a:gd name="connsiteX24" fmla="*/ 85496 w 733132"/>
                <a:gd name="connsiteY24" fmla="*/ 306058 h 68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3132" h="685136">
                  <a:moveTo>
                    <a:pt x="147676" y="615125"/>
                  </a:moveTo>
                  <a:cubicBezTo>
                    <a:pt x="167564" y="627927"/>
                    <a:pt x="189281" y="637757"/>
                    <a:pt x="210541" y="648272"/>
                  </a:cubicBezTo>
                  <a:cubicBezTo>
                    <a:pt x="232029" y="658788"/>
                    <a:pt x="254203" y="668161"/>
                    <a:pt x="277520" y="673876"/>
                  </a:cubicBezTo>
                  <a:cubicBezTo>
                    <a:pt x="368732" y="696736"/>
                    <a:pt x="469544" y="684163"/>
                    <a:pt x="553212" y="641872"/>
                  </a:cubicBezTo>
                  <a:cubicBezTo>
                    <a:pt x="642823" y="596380"/>
                    <a:pt x="695173" y="504254"/>
                    <a:pt x="719404" y="409843"/>
                  </a:cubicBezTo>
                  <a:cubicBezTo>
                    <a:pt x="727405" y="378524"/>
                    <a:pt x="732892" y="346520"/>
                    <a:pt x="733120" y="314288"/>
                  </a:cubicBezTo>
                  <a:cubicBezTo>
                    <a:pt x="733349" y="288913"/>
                    <a:pt x="730377" y="263539"/>
                    <a:pt x="726719" y="238393"/>
                  </a:cubicBezTo>
                  <a:cubicBezTo>
                    <a:pt x="709117" y="190844"/>
                    <a:pt x="684657" y="157697"/>
                    <a:pt x="666826" y="135294"/>
                  </a:cubicBezTo>
                  <a:cubicBezTo>
                    <a:pt x="600989" y="53227"/>
                    <a:pt x="513207" y="15050"/>
                    <a:pt x="410566" y="1792"/>
                  </a:cubicBezTo>
                  <a:cubicBezTo>
                    <a:pt x="371932" y="-3238"/>
                    <a:pt x="308153" y="2706"/>
                    <a:pt x="271577" y="14822"/>
                  </a:cubicBezTo>
                  <a:cubicBezTo>
                    <a:pt x="221513" y="31281"/>
                    <a:pt x="98755" y="87059"/>
                    <a:pt x="57607" y="169355"/>
                  </a:cubicBezTo>
                  <a:cubicBezTo>
                    <a:pt x="-7772" y="286170"/>
                    <a:pt x="1600" y="330061"/>
                    <a:pt x="0" y="403899"/>
                  </a:cubicBezTo>
                  <a:cubicBezTo>
                    <a:pt x="457" y="411671"/>
                    <a:pt x="1143" y="419444"/>
                    <a:pt x="2057" y="426988"/>
                  </a:cubicBezTo>
                  <a:cubicBezTo>
                    <a:pt x="12344" y="451448"/>
                    <a:pt x="25146" y="473851"/>
                    <a:pt x="39091" y="496482"/>
                  </a:cubicBezTo>
                  <a:cubicBezTo>
                    <a:pt x="67208" y="543116"/>
                    <a:pt x="101041" y="585179"/>
                    <a:pt x="147676" y="615125"/>
                  </a:cubicBezTo>
                  <a:close/>
                  <a:moveTo>
                    <a:pt x="85496" y="306058"/>
                  </a:moveTo>
                  <a:cubicBezTo>
                    <a:pt x="93497" y="254623"/>
                    <a:pt x="115443" y="219876"/>
                    <a:pt x="145618" y="180100"/>
                  </a:cubicBezTo>
                  <a:cubicBezTo>
                    <a:pt x="185623" y="127293"/>
                    <a:pt x="245288" y="89117"/>
                    <a:pt x="308839" y="72886"/>
                  </a:cubicBezTo>
                  <a:cubicBezTo>
                    <a:pt x="346100" y="63285"/>
                    <a:pt x="402336" y="64657"/>
                    <a:pt x="459715" y="79516"/>
                  </a:cubicBezTo>
                  <a:cubicBezTo>
                    <a:pt x="558698" y="104890"/>
                    <a:pt x="621792" y="164326"/>
                    <a:pt x="656996" y="259881"/>
                  </a:cubicBezTo>
                  <a:cubicBezTo>
                    <a:pt x="662711" y="275654"/>
                    <a:pt x="672541" y="328232"/>
                    <a:pt x="672998" y="360694"/>
                  </a:cubicBezTo>
                  <a:cubicBezTo>
                    <a:pt x="667969" y="456934"/>
                    <a:pt x="638023" y="537630"/>
                    <a:pt x="560299" y="597066"/>
                  </a:cubicBezTo>
                  <a:cubicBezTo>
                    <a:pt x="538353" y="613982"/>
                    <a:pt x="453314" y="658788"/>
                    <a:pt x="335813" y="648272"/>
                  </a:cubicBezTo>
                  <a:cubicBezTo>
                    <a:pt x="236830" y="642557"/>
                    <a:pt x="191795" y="601638"/>
                    <a:pt x="163906" y="575349"/>
                  </a:cubicBezTo>
                  <a:cubicBezTo>
                    <a:pt x="131445" y="545174"/>
                    <a:pt x="62408" y="471793"/>
                    <a:pt x="85496" y="306058"/>
                  </a:cubicBezTo>
                  <a:close/>
                </a:path>
              </a:pathLst>
            </a:custGeom>
            <a:solidFill>
              <a:schemeClr val="accent5">
                <a:lumMod val="60000"/>
                <a:lumOff val="40000"/>
              </a:schemeClr>
            </a:solidFill>
            <a:ln w="2286" cap="flat">
              <a:noFill/>
              <a:prstDash val="solid"/>
              <a:miter/>
            </a:ln>
          </p:spPr>
          <p:txBody>
            <a:bodyPr rtlCol="0" anchor="ctr"/>
            <a:lstStyle/>
            <a:p>
              <a:endParaRPr lang="en-US"/>
            </a:p>
          </p:txBody>
        </p:sp>
        <p:sp>
          <p:nvSpPr>
            <p:cNvPr id="143" name="Freeform 742">
              <a:extLst>
                <a:ext uri="{FF2B5EF4-FFF2-40B4-BE49-F238E27FC236}">
                  <a16:creationId xmlns:a16="http://schemas.microsoft.com/office/drawing/2014/main" id="{54AC860C-B42A-FC8A-1202-E8C10DC469FA}"/>
                </a:ext>
              </a:extLst>
            </p:cNvPr>
            <p:cNvSpPr/>
            <p:nvPr/>
          </p:nvSpPr>
          <p:spPr>
            <a:xfrm>
              <a:off x="3956432" y="5167274"/>
              <a:ext cx="10058" cy="7772"/>
            </a:xfrm>
            <a:custGeom>
              <a:avLst/>
              <a:gdLst>
                <a:gd name="connsiteX0" fmla="*/ 10058 w 10058"/>
                <a:gd name="connsiteY0" fmla="*/ 7773 h 7772"/>
                <a:gd name="connsiteX1" fmla="*/ 0 w 10058"/>
                <a:gd name="connsiteY1" fmla="*/ 0 h 7772"/>
                <a:gd name="connsiteX2" fmla="*/ 10058 w 10058"/>
                <a:gd name="connsiteY2" fmla="*/ 7773 h 7772"/>
              </a:gdLst>
              <a:ahLst/>
              <a:cxnLst>
                <a:cxn ang="0">
                  <a:pos x="connsiteX0" y="connsiteY0"/>
                </a:cxn>
                <a:cxn ang="0">
                  <a:pos x="connsiteX1" y="connsiteY1"/>
                </a:cxn>
                <a:cxn ang="0">
                  <a:pos x="connsiteX2" y="connsiteY2"/>
                </a:cxn>
              </a:cxnLst>
              <a:rect l="l" t="t" r="r" b="b"/>
              <a:pathLst>
                <a:path w="10058" h="7772">
                  <a:moveTo>
                    <a:pt x="10058" y="7773"/>
                  </a:moveTo>
                  <a:cubicBezTo>
                    <a:pt x="6629" y="5258"/>
                    <a:pt x="3200" y="2515"/>
                    <a:pt x="0" y="0"/>
                  </a:cubicBezTo>
                  <a:cubicBezTo>
                    <a:pt x="3200" y="2515"/>
                    <a:pt x="6629" y="5258"/>
                    <a:pt x="10058" y="7773"/>
                  </a:cubicBezTo>
                  <a:close/>
                </a:path>
              </a:pathLst>
            </a:custGeom>
            <a:solidFill>
              <a:srgbClr val="FFFFFF"/>
            </a:solidFill>
            <a:ln w="2286" cap="flat">
              <a:noFill/>
              <a:prstDash val="solid"/>
              <a:miter/>
            </a:ln>
          </p:spPr>
          <p:txBody>
            <a:bodyPr rtlCol="0" anchor="ctr"/>
            <a:lstStyle/>
            <a:p>
              <a:endParaRPr lang="en-US"/>
            </a:p>
          </p:txBody>
        </p:sp>
        <p:sp>
          <p:nvSpPr>
            <p:cNvPr id="144" name="Freeform 743">
              <a:extLst>
                <a:ext uri="{FF2B5EF4-FFF2-40B4-BE49-F238E27FC236}">
                  <a16:creationId xmlns:a16="http://schemas.microsoft.com/office/drawing/2014/main" id="{564F9826-3650-5CCF-26CC-4BA27AD67758}"/>
                </a:ext>
              </a:extLst>
            </p:cNvPr>
            <p:cNvSpPr/>
            <p:nvPr/>
          </p:nvSpPr>
          <p:spPr>
            <a:xfrm>
              <a:off x="3972434" y="5179618"/>
              <a:ext cx="2514" cy="1600"/>
            </a:xfrm>
            <a:custGeom>
              <a:avLst/>
              <a:gdLst>
                <a:gd name="connsiteX0" fmla="*/ 2515 w 2514"/>
                <a:gd name="connsiteY0" fmla="*/ 1600 h 1600"/>
                <a:gd name="connsiteX1" fmla="*/ 0 w 2514"/>
                <a:gd name="connsiteY1" fmla="*/ 0 h 1600"/>
                <a:gd name="connsiteX2" fmla="*/ 2515 w 2514"/>
                <a:gd name="connsiteY2" fmla="*/ 1600 h 1600"/>
              </a:gdLst>
              <a:ahLst/>
              <a:cxnLst>
                <a:cxn ang="0">
                  <a:pos x="connsiteX0" y="connsiteY0"/>
                </a:cxn>
                <a:cxn ang="0">
                  <a:pos x="connsiteX1" y="connsiteY1"/>
                </a:cxn>
                <a:cxn ang="0">
                  <a:pos x="connsiteX2" y="connsiteY2"/>
                </a:cxn>
              </a:cxnLst>
              <a:rect l="l" t="t" r="r" b="b"/>
              <a:pathLst>
                <a:path w="2514" h="1600">
                  <a:moveTo>
                    <a:pt x="2515" y="1600"/>
                  </a:moveTo>
                  <a:cubicBezTo>
                    <a:pt x="1600" y="1143"/>
                    <a:pt x="914" y="457"/>
                    <a:pt x="0" y="0"/>
                  </a:cubicBezTo>
                  <a:cubicBezTo>
                    <a:pt x="914" y="457"/>
                    <a:pt x="1829" y="914"/>
                    <a:pt x="2515" y="1600"/>
                  </a:cubicBezTo>
                  <a:close/>
                </a:path>
              </a:pathLst>
            </a:custGeom>
            <a:solidFill>
              <a:srgbClr val="FFFFFF"/>
            </a:solidFill>
            <a:ln w="2286" cap="flat">
              <a:noFill/>
              <a:prstDash val="solid"/>
              <a:miter/>
            </a:ln>
          </p:spPr>
          <p:txBody>
            <a:bodyPr rtlCol="0" anchor="ctr"/>
            <a:lstStyle/>
            <a:p>
              <a:endParaRPr lang="en-US"/>
            </a:p>
          </p:txBody>
        </p:sp>
        <p:sp>
          <p:nvSpPr>
            <p:cNvPr id="145" name="Freeform 744">
              <a:extLst>
                <a:ext uri="{FF2B5EF4-FFF2-40B4-BE49-F238E27FC236}">
                  <a16:creationId xmlns:a16="http://schemas.microsoft.com/office/drawing/2014/main" id="{9ED0F469-50E5-B7EB-556A-A7A0741F821D}"/>
                </a:ext>
              </a:extLst>
            </p:cNvPr>
            <p:cNvSpPr/>
            <p:nvPr/>
          </p:nvSpPr>
          <p:spPr>
            <a:xfrm>
              <a:off x="3977235" y="5182590"/>
              <a:ext cx="2286" cy="1600"/>
            </a:xfrm>
            <a:custGeom>
              <a:avLst/>
              <a:gdLst>
                <a:gd name="connsiteX0" fmla="*/ 2286 w 2286"/>
                <a:gd name="connsiteY0" fmla="*/ 1600 h 1600"/>
                <a:gd name="connsiteX1" fmla="*/ 0 w 2286"/>
                <a:gd name="connsiteY1" fmla="*/ 0 h 1600"/>
                <a:gd name="connsiteX2" fmla="*/ 2286 w 2286"/>
                <a:gd name="connsiteY2" fmla="*/ 1600 h 1600"/>
              </a:gdLst>
              <a:ahLst/>
              <a:cxnLst>
                <a:cxn ang="0">
                  <a:pos x="connsiteX0" y="connsiteY0"/>
                </a:cxn>
                <a:cxn ang="0">
                  <a:pos x="connsiteX1" y="connsiteY1"/>
                </a:cxn>
                <a:cxn ang="0">
                  <a:pos x="connsiteX2" y="connsiteY2"/>
                </a:cxn>
              </a:cxnLst>
              <a:rect l="l" t="t" r="r" b="b"/>
              <a:pathLst>
                <a:path w="2286" h="1600">
                  <a:moveTo>
                    <a:pt x="2286" y="1600"/>
                  </a:moveTo>
                  <a:cubicBezTo>
                    <a:pt x="1600" y="1143"/>
                    <a:pt x="686" y="457"/>
                    <a:pt x="0" y="0"/>
                  </a:cubicBezTo>
                  <a:cubicBezTo>
                    <a:pt x="686" y="685"/>
                    <a:pt x="1600" y="1143"/>
                    <a:pt x="2286" y="1600"/>
                  </a:cubicBezTo>
                  <a:close/>
                </a:path>
              </a:pathLst>
            </a:custGeom>
            <a:solidFill>
              <a:srgbClr val="FFFFFF"/>
            </a:solidFill>
            <a:ln w="2286" cap="flat">
              <a:noFill/>
              <a:prstDash val="solid"/>
              <a:miter/>
            </a:ln>
          </p:spPr>
          <p:txBody>
            <a:bodyPr rtlCol="0" anchor="ctr"/>
            <a:lstStyle/>
            <a:p>
              <a:endParaRPr lang="en-US"/>
            </a:p>
          </p:txBody>
        </p:sp>
        <p:sp>
          <p:nvSpPr>
            <p:cNvPr id="146" name="Freeform 745">
              <a:extLst>
                <a:ext uri="{FF2B5EF4-FFF2-40B4-BE49-F238E27FC236}">
                  <a16:creationId xmlns:a16="http://schemas.microsoft.com/office/drawing/2014/main" id="{1C1CBA6A-58BD-3967-FF53-627DDBD1DB8A}"/>
                </a:ext>
              </a:extLst>
            </p:cNvPr>
            <p:cNvSpPr/>
            <p:nvPr/>
          </p:nvSpPr>
          <p:spPr>
            <a:xfrm>
              <a:off x="3986379" y="5188991"/>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8"/>
                    <a:pt x="0" y="0"/>
                  </a:cubicBezTo>
                  <a:cubicBezTo>
                    <a:pt x="914" y="458"/>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7" name="Freeform 746">
              <a:extLst>
                <a:ext uri="{FF2B5EF4-FFF2-40B4-BE49-F238E27FC236}">
                  <a16:creationId xmlns:a16="http://schemas.microsoft.com/office/drawing/2014/main" id="{A9CB6191-6F7D-59A5-7286-30D00BAC9FF8}"/>
                </a:ext>
              </a:extLst>
            </p:cNvPr>
            <p:cNvSpPr/>
            <p:nvPr/>
          </p:nvSpPr>
          <p:spPr>
            <a:xfrm>
              <a:off x="3991179" y="5191963"/>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7"/>
                    <a:pt x="0" y="0"/>
                  </a:cubicBezTo>
                  <a:cubicBezTo>
                    <a:pt x="686" y="457"/>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8" name="Freeform 747">
              <a:extLst>
                <a:ext uri="{FF2B5EF4-FFF2-40B4-BE49-F238E27FC236}">
                  <a16:creationId xmlns:a16="http://schemas.microsoft.com/office/drawing/2014/main" id="{1B996F70-0AF1-FC8E-3962-0CD01FECEDC7}"/>
                </a:ext>
              </a:extLst>
            </p:cNvPr>
            <p:cNvSpPr/>
            <p:nvPr/>
          </p:nvSpPr>
          <p:spPr>
            <a:xfrm>
              <a:off x="3995980" y="5194706"/>
              <a:ext cx="2286" cy="1371"/>
            </a:xfrm>
            <a:custGeom>
              <a:avLst/>
              <a:gdLst>
                <a:gd name="connsiteX0" fmla="*/ 2286 w 2286"/>
                <a:gd name="connsiteY0" fmla="*/ 1372 h 1371"/>
                <a:gd name="connsiteX1" fmla="*/ 0 w 2286"/>
                <a:gd name="connsiteY1" fmla="*/ 0 h 1371"/>
                <a:gd name="connsiteX2" fmla="*/ 2286 w 2286"/>
                <a:gd name="connsiteY2" fmla="*/ 1372 h 1371"/>
              </a:gdLst>
              <a:ahLst/>
              <a:cxnLst>
                <a:cxn ang="0">
                  <a:pos x="connsiteX0" y="connsiteY0"/>
                </a:cxn>
                <a:cxn ang="0">
                  <a:pos x="connsiteX1" y="connsiteY1"/>
                </a:cxn>
                <a:cxn ang="0">
                  <a:pos x="connsiteX2" y="connsiteY2"/>
                </a:cxn>
              </a:cxnLst>
              <a:rect l="l" t="t" r="r" b="b"/>
              <a:pathLst>
                <a:path w="2286" h="1371">
                  <a:moveTo>
                    <a:pt x="2286" y="1372"/>
                  </a:moveTo>
                  <a:cubicBezTo>
                    <a:pt x="1600" y="915"/>
                    <a:pt x="686" y="458"/>
                    <a:pt x="0" y="0"/>
                  </a:cubicBezTo>
                  <a:cubicBezTo>
                    <a:pt x="686" y="458"/>
                    <a:pt x="1600" y="915"/>
                    <a:pt x="2286" y="1372"/>
                  </a:cubicBezTo>
                  <a:close/>
                </a:path>
              </a:pathLst>
            </a:custGeom>
            <a:solidFill>
              <a:srgbClr val="FFFFFF"/>
            </a:solidFill>
            <a:ln w="2286" cap="flat">
              <a:noFill/>
              <a:prstDash val="solid"/>
              <a:miter/>
            </a:ln>
          </p:spPr>
          <p:txBody>
            <a:bodyPr rtlCol="0" anchor="ctr"/>
            <a:lstStyle/>
            <a:p>
              <a:endParaRPr lang="en-US"/>
            </a:p>
          </p:txBody>
        </p:sp>
        <p:sp>
          <p:nvSpPr>
            <p:cNvPr id="149" name="Freeform 748">
              <a:extLst>
                <a:ext uri="{FF2B5EF4-FFF2-40B4-BE49-F238E27FC236}">
                  <a16:creationId xmlns:a16="http://schemas.microsoft.com/office/drawing/2014/main" id="{A92B263D-6539-7318-F2A8-3EBC7CD3B1DF}"/>
                </a:ext>
              </a:extLst>
            </p:cNvPr>
            <p:cNvSpPr/>
            <p:nvPr/>
          </p:nvSpPr>
          <p:spPr>
            <a:xfrm>
              <a:off x="3981807" y="5185791"/>
              <a:ext cx="2286" cy="1600"/>
            </a:xfrm>
            <a:custGeom>
              <a:avLst/>
              <a:gdLst>
                <a:gd name="connsiteX0" fmla="*/ 2286 w 2286"/>
                <a:gd name="connsiteY0" fmla="*/ 1600 h 1600"/>
                <a:gd name="connsiteX1" fmla="*/ 0 w 2286"/>
                <a:gd name="connsiteY1" fmla="*/ 0 h 1600"/>
                <a:gd name="connsiteX2" fmla="*/ 2286 w 2286"/>
                <a:gd name="connsiteY2" fmla="*/ 1600 h 1600"/>
              </a:gdLst>
              <a:ahLst/>
              <a:cxnLst>
                <a:cxn ang="0">
                  <a:pos x="connsiteX0" y="connsiteY0"/>
                </a:cxn>
                <a:cxn ang="0">
                  <a:pos x="connsiteX1" y="connsiteY1"/>
                </a:cxn>
                <a:cxn ang="0">
                  <a:pos x="connsiteX2" y="connsiteY2"/>
                </a:cxn>
              </a:cxnLst>
              <a:rect l="l" t="t" r="r" b="b"/>
              <a:pathLst>
                <a:path w="2286" h="1600">
                  <a:moveTo>
                    <a:pt x="2286" y="1600"/>
                  </a:moveTo>
                  <a:cubicBezTo>
                    <a:pt x="1600" y="1143"/>
                    <a:pt x="686" y="686"/>
                    <a:pt x="0" y="0"/>
                  </a:cubicBezTo>
                  <a:cubicBezTo>
                    <a:pt x="686" y="457"/>
                    <a:pt x="1600" y="1143"/>
                    <a:pt x="2286" y="1600"/>
                  </a:cubicBezTo>
                  <a:close/>
                </a:path>
              </a:pathLst>
            </a:custGeom>
            <a:solidFill>
              <a:srgbClr val="FFFFFF"/>
            </a:solidFill>
            <a:ln w="2286" cap="flat">
              <a:noFill/>
              <a:prstDash val="solid"/>
              <a:miter/>
            </a:ln>
          </p:spPr>
          <p:txBody>
            <a:bodyPr rtlCol="0" anchor="ctr"/>
            <a:lstStyle/>
            <a:p>
              <a:endParaRPr lang="en-US"/>
            </a:p>
          </p:txBody>
        </p:sp>
        <p:sp>
          <p:nvSpPr>
            <p:cNvPr id="150" name="Freeform 749">
              <a:extLst>
                <a:ext uri="{FF2B5EF4-FFF2-40B4-BE49-F238E27FC236}">
                  <a16:creationId xmlns:a16="http://schemas.microsoft.com/office/drawing/2014/main" id="{D8F17B13-160C-8872-B6E3-B299CCE0A878}"/>
                </a:ext>
              </a:extLst>
            </p:cNvPr>
            <p:cNvSpPr/>
            <p:nvPr/>
          </p:nvSpPr>
          <p:spPr>
            <a:xfrm>
              <a:off x="3862477" y="5047488"/>
              <a:ext cx="2286" cy="4800"/>
            </a:xfrm>
            <a:custGeom>
              <a:avLst/>
              <a:gdLst>
                <a:gd name="connsiteX0" fmla="*/ 2286 w 2286"/>
                <a:gd name="connsiteY0" fmla="*/ 4801 h 4800"/>
                <a:gd name="connsiteX1" fmla="*/ 0 w 2286"/>
                <a:gd name="connsiteY1" fmla="*/ 0 h 4800"/>
                <a:gd name="connsiteX2" fmla="*/ 2286 w 2286"/>
                <a:gd name="connsiteY2" fmla="*/ 4801 h 4800"/>
              </a:gdLst>
              <a:ahLst/>
              <a:cxnLst>
                <a:cxn ang="0">
                  <a:pos x="connsiteX0" y="connsiteY0"/>
                </a:cxn>
                <a:cxn ang="0">
                  <a:pos x="connsiteX1" y="connsiteY1"/>
                </a:cxn>
                <a:cxn ang="0">
                  <a:pos x="connsiteX2" y="connsiteY2"/>
                </a:cxn>
              </a:cxnLst>
              <a:rect l="l" t="t" r="r" b="b"/>
              <a:pathLst>
                <a:path w="2286" h="4800">
                  <a:moveTo>
                    <a:pt x="2286" y="4801"/>
                  </a:moveTo>
                  <a:cubicBezTo>
                    <a:pt x="1600" y="3200"/>
                    <a:pt x="914" y="1600"/>
                    <a:pt x="0" y="0"/>
                  </a:cubicBezTo>
                  <a:cubicBezTo>
                    <a:pt x="686" y="1600"/>
                    <a:pt x="1600" y="3200"/>
                    <a:pt x="2286" y="4801"/>
                  </a:cubicBezTo>
                  <a:close/>
                </a:path>
              </a:pathLst>
            </a:custGeom>
            <a:solidFill>
              <a:srgbClr val="FFFFFF"/>
            </a:solidFill>
            <a:ln w="2286" cap="flat">
              <a:noFill/>
              <a:prstDash val="solid"/>
              <a:miter/>
            </a:ln>
          </p:spPr>
          <p:txBody>
            <a:bodyPr rtlCol="0" anchor="ctr"/>
            <a:lstStyle/>
            <a:p>
              <a:endParaRPr lang="en-US"/>
            </a:p>
          </p:txBody>
        </p:sp>
        <p:sp>
          <p:nvSpPr>
            <p:cNvPr id="151" name="Freeform 750">
              <a:extLst>
                <a:ext uri="{FF2B5EF4-FFF2-40B4-BE49-F238E27FC236}">
                  <a16:creationId xmlns:a16="http://schemas.microsoft.com/office/drawing/2014/main" id="{42705228-338A-4891-782B-7157E545A8E5}"/>
                </a:ext>
              </a:extLst>
            </p:cNvPr>
            <p:cNvSpPr/>
            <p:nvPr/>
          </p:nvSpPr>
          <p:spPr>
            <a:xfrm>
              <a:off x="4580967" y="4849749"/>
              <a:ext cx="457" cy="4343"/>
            </a:xfrm>
            <a:custGeom>
              <a:avLst/>
              <a:gdLst>
                <a:gd name="connsiteX0" fmla="*/ 0 w 457"/>
                <a:gd name="connsiteY0" fmla="*/ 0 h 4343"/>
                <a:gd name="connsiteX1" fmla="*/ 457 w 457"/>
                <a:gd name="connsiteY1" fmla="*/ 4343 h 4343"/>
                <a:gd name="connsiteX2" fmla="*/ 0 w 457"/>
                <a:gd name="connsiteY2" fmla="*/ 0 h 4343"/>
              </a:gdLst>
              <a:ahLst/>
              <a:cxnLst>
                <a:cxn ang="0">
                  <a:pos x="connsiteX0" y="connsiteY0"/>
                </a:cxn>
                <a:cxn ang="0">
                  <a:pos x="connsiteX1" y="connsiteY1"/>
                </a:cxn>
                <a:cxn ang="0">
                  <a:pos x="connsiteX2" y="connsiteY2"/>
                </a:cxn>
              </a:cxnLst>
              <a:rect l="l" t="t" r="r" b="b"/>
              <a:pathLst>
                <a:path w="457" h="4343">
                  <a:moveTo>
                    <a:pt x="0" y="0"/>
                  </a:moveTo>
                  <a:cubicBezTo>
                    <a:pt x="229" y="1372"/>
                    <a:pt x="229" y="2972"/>
                    <a:pt x="457" y="4343"/>
                  </a:cubicBezTo>
                  <a:cubicBezTo>
                    <a:pt x="229" y="2972"/>
                    <a:pt x="229" y="1372"/>
                    <a:pt x="0" y="0"/>
                  </a:cubicBezTo>
                  <a:close/>
                </a:path>
              </a:pathLst>
            </a:custGeom>
            <a:solidFill>
              <a:srgbClr val="FFFFFF"/>
            </a:solidFill>
            <a:ln w="2286" cap="flat">
              <a:noFill/>
              <a:prstDash val="solid"/>
              <a:miter/>
            </a:ln>
          </p:spPr>
          <p:txBody>
            <a:bodyPr rtlCol="0" anchor="ctr"/>
            <a:lstStyle/>
            <a:p>
              <a:endParaRPr lang="en-US"/>
            </a:p>
          </p:txBody>
        </p:sp>
        <p:sp>
          <p:nvSpPr>
            <p:cNvPr id="152" name="Freeform 751">
              <a:extLst>
                <a:ext uri="{FF2B5EF4-FFF2-40B4-BE49-F238E27FC236}">
                  <a16:creationId xmlns:a16="http://schemas.microsoft.com/office/drawing/2014/main" id="{00113D5A-C2EE-66AD-9BD6-EAAC60D880FA}"/>
                </a:ext>
              </a:extLst>
            </p:cNvPr>
            <p:cNvSpPr/>
            <p:nvPr/>
          </p:nvSpPr>
          <p:spPr>
            <a:xfrm>
              <a:off x="4581653" y="4856378"/>
              <a:ext cx="457" cy="6172"/>
            </a:xfrm>
            <a:custGeom>
              <a:avLst/>
              <a:gdLst>
                <a:gd name="connsiteX0" fmla="*/ 0 w 457"/>
                <a:gd name="connsiteY0" fmla="*/ 0 h 6172"/>
                <a:gd name="connsiteX1" fmla="*/ 457 w 457"/>
                <a:gd name="connsiteY1" fmla="*/ 6173 h 6172"/>
                <a:gd name="connsiteX2" fmla="*/ 0 w 457"/>
                <a:gd name="connsiteY2" fmla="*/ 0 h 6172"/>
              </a:gdLst>
              <a:ahLst/>
              <a:cxnLst>
                <a:cxn ang="0">
                  <a:pos x="connsiteX0" y="connsiteY0"/>
                </a:cxn>
                <a:cxn ang="0">
                  <a:pos x="connsiteX1" y="connsiteY1"/>
                </a:cxn>
                <a:cxn ang="0">
                  <a:pos x="connsiteX2" y="connsiteY2"/>
                </a:cxn>
              </a:cxnLst>
              <a:rect l="l" t="t" r="r" b="b"/>
              <a:pathLst>
                <a:path w="457" h="6172">
                  <a:moveTo>
                    <a:pt x="0" y="0"/>
                  </a:moveTo>
                  <a:cubicBezTo>
                    <a:pt x="229" y="2058"/>
                    <a:pt x="457" y="4115"/>
                    <a:pt x="457" y="6173"/>
                  </a:cubicBezTo>
                  <a:cubicBezTo>
                    <a:pt x="457" y="4115"/>
                    <a:pt x="229" y="2058"/>
                    <a:pt x="0" y="0"/>
                  </a:cubicBezTo>
                  <a:close/>
                </a:path>
              </a:pathLst>
            </a:custGeom>
            <a:solidFill>
              <a:srgbClr val="FFFFFF"/>
            </a:solidFill>
            <a:ln w="2286" cap="flat">
              <a:noFill/>
              <a:prstDash val="solid"/>
              <a:miter/>
            </a:ln>
          </p:spPr>
          <p:txBody>
            <a:bodyPr rtlCol="0" anchor="ctr"/>
            <a:lstStyle/>
            <a:p>
              <a:endParaRPr lang="en-US"/>
            </a:p>
          </p:txBody>
        </p:sp>
        <p:sp>
          <p:nvSpPr>
            <p:cNvPr id="153" name="Freeform 752">
              <a:extLst>
                <a:ext uri="{FF2B5EF4-FFF2-40B4-BE49-F238E27FC236}">
                  <a16:creationId xmlns:a16="http://schemas.microsoft.com/office/drawing/2014/main" id="{198503A1-A0B5-C787-82B1-30E78748FF66}"/>
                </a:ext>
              </a:extLst>
            </p:cNvPr>
            <p:cNvSpPr/>
            <p:nvPr/>
          </p:nvSpPr>
          <p:spPr>
            <a:xfrm>
              <a:off x="4579138" y="4956962"/>
              <a:ext cx="685" cy="4800"/>
            </a:xfrm>
            <a:custGeom>
              <a:avLst/>
              <a:gdLst>
                <a:gd name="connsiteX0" fmla="*/ 686 w 685"/>
                <a:gd name="connsiteY0" fmla="*/ 0 h 4800"/>
                <a:gd name="connsiteX1" fmla="*/ 0 w 685"/>
                <a:gd name="connsiteY1" fmla="*/ 4801 h 4800"/>
                <a:gd name="connsiteX2" fmla="*/ 686 w 685"/>
                <a:gd name="connsiteY2" fmla="*/ 0 h 4800"/>
              </a:gdLst>
              <a:ahLst/>
              <a:cxnLst>
                <a:cxn ang="0">
                  <a:pos x="connsiteX0" y="connsiteY0"/>
                </a:cxn>
                <a:cxn ang="0">
                  <a:pos x="connsiteX1" y="connsiteY1"/>
                </a:cxn>
                <a:cxn ang="0">
                  <a:pos x="connsiteX2" y="connsiteY2"/>
                </a:cxn>
              </a:cxnLst>
              <a:rect l="l" t="t" r="r" b="b"/>
              <a:pathLst>
                <a:path w="685" h="4800">
                  <a:moveTo>
                    <a:pt x="686" y="0"/>
                  </a:moveTo>
                  <a:cubicBezTo>
                    <a:pt x="457" y="1601"/>
                    <a:pt x="229" y="3201"/>
                    <a:pt x="0" y="4801"/>
                  </a:cubicBezTo>
                  <a:cubicBezTo>
                    <a:pt x="229" y="3201"/>
                    <a:pt x="457" y="1601"/>
                    <a:pt x="686" y="0"/>
                  </a:cubicBezTo>
                  <a:close/>
                </a:path>
              </a:pathLst>
            </a:custGeom>
            <a:solidFill>
              <a:srgbClr val="FFFFFF"/>
            </a:solidFill>
            <a:ln w="2286" cap="flat">
              <a:noFill/>
              <a:prstDash val="solid"/>
              <a:miter/>
            </a:ln>
          </p:spPr>
          <p:txBody>
            <a:bodyPr rtlCol="0" anchor="ctr"/>
            <a:lstStyle/>
            <a:p>
              <a:endParaRPr lang="en-US"/>
            </a:p>
          </p:txBody>
        </p:sp>
        <p:sp>
          <p:nvSpPr>
            <p:cNvPr id="154" name="Freeform 753">
              <a:extLst>
                <a:ext uri="{FF2B5EF4-FFF2-40B4-BE49-F238E27FC236}">
                  <a16:creationId xmlns:a16="http://schemas.microsoft.com/office/drawing/2014/main" id="{75B73C3D-89AC-3A40-D62B-613E8D1FE111}"/>
                </a:ext>
              </a:extLst>
            </p:cNvPr>
            <p:cNvSpPr/>
            <p:nvPr/>
          </p:nvSpPr>
          <p:spPr>
            <a:xfrm>
              <a:off x="4582339" y="4863007"/>
              <a:ext cx="457" cy="6858"/>
            </a:xfrm>
            <a:custGeom>
              <a:avLst/>
              <a:gdLst>
                <a:gd name="connsiteX0" fmla="*/ 0 w 457"/>
                <a:gd name="connsiteY0" fmla="*/ 0 h 6858"/>
                <a:gd name="connsiteX1" fmla="*/ 457 w 457"/>
                <a:gd name="connsiteY1" fmla="*/ 6858 h 6858"/>
                <a:gd name="connsiteX2" fmla="*/ 0 w 457"/>
                <a:gd name="connsiteY2" fmla="*/ 0 h 6858"/>
              </a:gdLst>
              <a:ahLst/>
              <a:cxnLst>
                <a:cxn ang="0">
                  <a:pos x="connsiteX0" y="connsiteY0"/>
                </a:cxn>
                <a:cxn ang="0">
                  <a:pos x="connsiteX1" y="connsiteY1"/>
                </a:cxn>
                <a:cxn ang="0">
                  <a:pos x="connsiteX2" y="connsiteY2"/>
                </a:cxn>
              </a:cxnLst>
              <a:rect l="l" t="t" r="r" b="b"/>
              <a:pathLst>
                <a:path w="457" h="6858">
                  <a:moveTo>
                    <a:pt x="0" y="0"/>
                  </a:moveTo>
                  <a:cubicBezTo>
                    <a:pt x="229" y="2286"/>
                    <a:pt x="457" y="4572"/>
                    <a:pt x="457" y="6858"/>
                  </a:cubicBezTo>
                  <a:cubicBezTo>
                    <a:pt x="229" y="4572"/>
                    <a:pt x="0" y="2286"/>
                    <a:pt x="0" y="0"/>
                  </a:cubicBezTo>
                  <a:close/>
                </a:path>
              </a:pathLst>
            </a:custGeom>
            <a:solidFill>
              <a:srgbClr val="FFFFFF"/>
            </a:solidFill>
            <a:ln w="2286" cap="flat">
              <a:noFill/>
              <a:prstDash val="solid"/>
              <a:miter/>
            </a:ln>
          </p:spPr>
          <p:txBody>
            <a:bodyPr rtlCol="0" anchor="ctr"/>
            <a:lstStyle/>
            <a:p>
              <a:endParaRPr lang="en-US"/>
            </a:p>
          </p:txBody>
        </p:sp>
        <p:sp>
          <p:nvSpPr>
            <p:cNvPr id="155" name="Freeform 754">
              <a:extLst>
                <a:ext uri="{FF2B5EF4-FFF2-40B4-BE49-F238E27FC236}">
                  <a16:creationId xmlns:a16="http://schemas.microsoft.com/office/drawing/2014/main" id="{2FD23F80-39BA-E29D-E668-BDE878791F53}"/>
                </a:ext>
              </a:extLst>
            </p:cNvPr>
            <p:cNvSpPr/>
            <p:nvPr/>
          </p:nvSpPr>
          <p:spPr>
            <a:xfrm>
              <a:off x="4580281" y="4843348"/>
              <a:ext cx="457" cy="3886"/>
            </a:xfrm>
            <a:custGeom>
              <a:avLst/>
              <a:gdLst>
                <a:gd name="connsiteX0" fmla="*/ 0 w 457"/>
                <a:gd name="connsiteY0" fmla="*/ 0 h 3886"/>
                <a:gd name="connsiteX1" fmla="*/ 457 w 457"/>
                <a:gd name="connsiteY1" fmla="*/ 3886 h 3886"/>
                <a:gd name="connsiteX2" fmla="*/ 0 w 457"/>
                <a:gd name="connsiteY2" fmla="*/ 0 h 3886"/>
              </a:gdLst>
              <a:ahLst/>
              <a:cxnLst>
                <a:cxn ang="0">
                  <a:pos x="connsiteX0" y="connsiteY0"/>
                </a:cxn>
                <a:cxn ang="0">
                  <a:pos x="connsiteX1" y="connsiteY1"/>
                </a:cxn>
                <a:cxn ang="0">
                  <a:pos x="connsiteX2" y="connsiteY2"/>
                </a:cxn>
              </a:cxnLst>
              <a:rect l="l" t="t" r="r" b="b"/>
              <a:pathLst>
                <a:path w="457" h="3886">
                  <a:moveTo>
                    <a:pt x="0" y="0"/>
                  </a:moveTo>
                  <a:cubicBezTo>
                    <a:pt x="229" y="1372"/>
                    <a:pt x="229" y="2515"/>
                    <a:pt x="457" y="3886"/>
                  </a:cubicBezTo>
                  <a:cubicBezTo>
                    <a:pt x="229" y="2515"/>
                    <a:pt x="0" y="1143"/>
                    <a:pt x="0" y="0"/>
                  </a:cubicBezTo>
                  <a:close/>
                </a:path>
              </a:pathLst>
            </a:custGeom>
            <a:solidFill>
              <a:srgbClr val="FFFFFF"/>
            </a:solidFill>
            <a:ln w="2286" cap="flat">
              <a:noFill/>
              <a:prstDash val="solid"/>
              <a:miter/>
            </a:ln>
          </p:spPr>
          <p:txBody>
            <a:bodyPr rtlCol="0" anchor="ctr"/>
            <a:lstStyle/>
            <a:p>
              <a:endParaRPr lang="en-US"/>
            </a:p>
          </p:txBody>
        </p:sp>
        <p:sp>
          <p:nvSpPr>
            <p:cNvPr id="156" name="Freeform 755">
              <a:extLst>
                <a:ext uri="{FF2B5EF4-FFF2-40B4-BE49-F238E27FC236}">
                  <a16:creationId xmlns:a16="http://schemas.microsoft.com/office/drawing/2014/main" id="{AC312232-762D-CFD1-B758-93279FE3FE9A}"/>
                </a:ext>
              </a:extLst>
            </p:cNvPr>
            <p:cNvSpPr/>
            <p:nvPr/>
          </p:nvSpPr>
          <p:spPr>
            <a:xfrm>
              <a:off x="4577310" y="4824603"/>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229"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57" name="Freeform 756">
              <a:extLst>
                <a:ext uri="{FF2B5EF4-FFF2-40B4-BE49-F238E27FC236}">
                  <a16:creationId xmlns:a16="http://schemas.microsoft.com/office/drawing/2014/main" id="{EB3A0AAA-8426-82FD-2CD9-A32657CAC09D}"/>
                </a:ext>
              </a:extLst>
            </p:cNvPr>
            <p:cNvSpPr/>
            <p:nvPr/>
          </p:nvSpPr>
          <p:spPr>
            <a:xfrm>
              <a:off x="4578224" y="4830775"/>
              <a:ext cx="457" cy="3657"/>
            </a:xfrm>
            <a:custGeom>
              <a:avLst/>
              <a:gdLst>
                <a:gd name="connsiteX0" fmla="*/ 0 w 457"/>
                <a:gd name="connsiteY0" fmla="*/ 0 h 3657"/>
                <a:gd name="connsiteX1" fmla="*/ 457 w 457"/>
                <a:gd name="connsiteY1" fmla="*/ 3658 h 3657"/>
                <a:gd name="connsiteX2" fmla="*/ 0 w 457"/>
                <a:gd name="connsiteY2" fmla="*/ 0 h 3657"/>
              </a:gdLst>
              <a:ahLst/>
              <a:cxnLst>
                <a:cxn ang="0">
                  <a:pos x="connsiteX0" y="connsiteY0"/>
                </a:cxn>
                <a:cxn ang="0">
                  <a:pos x="connsiteX1" y="connsiteY1"/>
                </a:cxn>
                <a:cxn ang="0">
                  <a:pos x="connsiteX2" y="connsiteY2"/>
                </a:cxn>
              </a:cxnLst>
              <a:rect l="l" t="t" r="r" b="b"/>
              <a:pathLst>
                <a:path w="457" h="3657">
                  <a:moveTo>
                    <a:pt x="0" y="0"/>
                  </a:moveTo>
                  <a:cubicBezTo>
                    <a:pt x="229" y="1143"/>
                    <a:pt x="457" y="2286"/>
                    <a:pt x="457" y="3658"/>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58" name="Freeform 757">
              <a:extLst>
                <a:ext uri="{FF2B5EF4-FFF2-40B4-BE49-F238E27FC236}">
                  <a16:creationId xmlns:a16="http://schemas.microsoft.com/office/drawing/2014/main" id="{450D7438-4943-9BAB-F16A-6B4515B02019}"/>
                </a:ext>
              </a:extLst>
            </p:cNvPr>
            <p:cNvSpPr/>
            <p:nvPr/>
          </p:nvSpPr>
          <p:spPr>
            <a:xfrm>
              <a:off x="4582796" y="4871923"/>
              <a:ext cx="228" cy="4800"/>
            </a:xfrm>
            <a:custGeom>
              <a:avLst/>
              <a:gdLst>
                <a:gd name="connsiteX0" fmla="*/ 0 w 228"/>
                <a:gd name="connsiteY0" fmla="*/ 0 h 4800"/>
                <a:gd name="connsiteX1" fmla="*/ 229 w 228"/>
                <a:gd name="connsiteY1" fmla="*/ 4801 h 4800"/>
                <a:gd name="connsiteX2" fmla="*/ 0 w 228"/>
                <a:gd name="connsiteY2" fmla="*/ 0 h 4800"/>
              </a:gdLst>
              <a:ahLst/>
              <a:cxnLst>
                <a:cxn ang="0">
                  <a:pos x="connsiteX0" y="connsiteY0"/>
                </a:cxn>
                <a:cxn ang="0">
                  <a:pos x="connsiteX1" y="connsiteY1"/>
                </a:cxn>
                <a:cxn ang="0">
                  <a:pos x="connsiteX2" y="connsiteY2"/>
                </a:cxn>
              </a:cxnLst>
              <a:rect l="l" t="t" r="r" b="b"/>
              <a:pathLst>
                <a:path w="228" h="4800">
                  <a:moveTo>
                    <a:pt x="0" y="0"/>
                  </a:moveTo>
                  <a:cubicBezTo>
                    <a:pt x="0" y="1600"/>
                    <a:pt x="229" y="3201"/>
                    <a:pt x="229" y="4801"/>
                  </a:cubicBezTo>
                  <a:cubicBezTo>
                    <a:pt x="229" y="3201"/>
                    <a:pt x="229" y="1600"/>
                    <a:pt x="0" y="0"/>
                  </a:cubicBezTo>
                  <a:close/>
                </a:path>
              </a:pathLst>
            </a:custGeom>
            <a:solidFill>
              <a:srgbClr val="FFFFFF"/>
            </a:solidFill>
            <a:ln w="2286" cap="flat">
              <a:noFill/>
              <a:prstDash val="solid"/>
              <a:miter/>
            </a:ln>
          </p:spPr>
          <p:txBody>
            <a:bodyPr rtlCol="0" anchor="ctr"/>
            <a:lstStyle/>
            <a:p>
              <a:endParaRPr lang="en-US"/>
            </a:p>
          </p:txBody>
        </p:sp>
        <p:sp>
          <p:nvSpPr>
            <p:cNvPr id="159" name="Freeform 758">
              <a:extLst>
                <a:ext uri="{FF2B5EF4-FFF2-40B4-BE49-F238E27FC236}">
                  <a16:creationId xmlns:a16="http://schemas.microsoft.com/office/drawing/2014/main" id="{23676DC1-BBC9-8438-E163-B28E6C75799E}"/>
                </a:ext>
              </a:extLst>
            </p:cNvPr>
            <p:cNvSpPr/>
            <p:nvPr/>
          </p:nvSpPr>
          <p:spPr>
            <a:xfrm>
              <a:off x="4579367" y="4836947"/>
              <a:ext cx="457" cy="3657"/>
            </a:xfrm>
            <a:custGeom>
              <a:avLst/>
              <a:gdLst>
                <a:gd name="connsiteX0" fmla="*/ 0 w 457"/>
                <a:gd name="connsiteY0" fmla="*/ 0 h 3657"/>
                <a:gd name="connsiteX1" fmla="*/ 457 w 457"/>
                <a:gd name="connsiteY1" fmla="*/ 3658 h 3657"/>
                <a:gd name="connsiteX2" fmla="*/ 0 w 457"/>
                <a:gd name="connsiteY2" fmla="*/ 0 h 3657"/>
              </a:gdLst>
              <a:ahLst/>
              <a:cxnLst>
                <a:cxn ang="0">
                  <a:pos x="connsiteX0" y="connsiteY0"/>
                </a:cxn>
                <a:cxn ang="0">
                  <a:pos x="connsiteX1" y="connsiteY1"/>
                </a:cxn>
                <a:cxn ang="0">
                  <a:pos x="connsiteX2" y="connsiteY2"/>
                </a:cxn>
              </a:cxnLst>
              <a:rect l="l" t="t" r="r" b="b"/>
              <a:pathLst>
                <a:path w="457" h="3657">
                  <a:moveTo>
                    <a:pt x="0" y="0"/>
                  </a:moveTo>
                  <a:cubicBezTo>
                    <a:pt x="229" y="1143"/>
                    <a:pt x="457" y="2515"/>
                    <a:pt x="457" y="3658"/>
                  </a:cubicBezTo>
                  <a:cubicBezTo>
                    <a:pt x="229" y="2515"/>
                    <a:pt x="0" y="1143"/>
                    <a:pt x="0" y="0"/>
                  </a:cubicBezTo>
                  <a:close/>
                </a:path>
              </a:pathLst>
            </a:custGeom>
            <a:solidFill>
              <a:srgbClr val="FFFFFF"/>
            </a:solidFill>
            <a:ln w="2286" cap="flat">
              <a:noFill/>
              <a:prstDash val="solid"/>
              <a:miter/>
            </a:ln>
          </p:spPr>
          <p:txBody>
            <a:bodyPr rtlCol="0" anchor="ctr"/>
            <a:lstStyle/>
            <a:p>
              <a:endParaRPr lang="en-US"/>
            </a:p>
          </p:txBody>
        </p:sp>
        <p:sp>
          <p:nvSpPr>
            <p:cNvPr id="160" name="Freeform 759">
              <a:extLst>
                <a:ext uri="{FF2B5EF4-FFF2-40B4-BE49-F238E27FC236}">
                  <a16:creationId xmlns:a16="http://schemas.microsoft.com/office/drawing/2014/main" id="{512EB044-FF13-0B4D-9793-5815ECB02A57}"/>
                </a:ext>
              </a:extLst>
            </p:cNvPr>
            <p:cNvSpPr/>
            <p:nvPr/>
          </p:nvSpPr>
          <p:spPr>
            <a:xfrm>
              <a:off x="4583253" y="4909185"/>
              <a:ext cx="228" cy="4114"/>
            </a:xfrm>
            <a:custGeom>
              <a:avLst/>
              <a:gdLst>
                <a:gd name="connsiteX0" fmla="*/ 229 w 228"/>
                <a:gd name="connsiteY0" fmla="*/ 0 h 4114"/>
                <a:gd name="connsiteX1" fmla="*/ 0 w 228"/>
                <a:gd name="connsiteY1" fmla="*/ 4115 h 4114"/>
                <a:gd name="connsiteX2" fmla="*/ 229 w 228"/>
                <a:gd name="connsiteY2" fmla="*/ 0 h 4114"/>
              </a:gdLst>
              <a:ahLst/>
              <a:cxnLst>
                <a:cxn ang="0">
                  <a:pos x="connsiteX0" y="connsiteY0"/>
                </a:cxn>
                <a:cxn ang="0">
                  <a:pos x="connsiteX1" y="connsiteY1"/>
                </a:cxn>
                <a:cxn ang="0">
                  <a:pos x="connsiteX2" y="connsiteY2"/>
                </a:cxn>
              </a:cxnLst>
              <a:rect l="l" t="t" r="r" b="b"/>
              <a:pathLst>
                <a:path w="228" h="4114">
                  <a:moveTo>
                    <a:pt x="229" y="0"/>
                  </a:moveTo>
                  <a:cubicBezTo>
                    <a:pt x="229" y="1372"/>
                    <a:pt x="229" y="2743"/>
                    <a:pt x="0" y="4115"/>
                  </a:cubicBezTo>
                  <a:cubicBezTo>
                    <a:pt x="0" y="2972"/>
                    <a:pt x="229" y="1372"/>
                    <a:pt x="229" y="0"/>
                  </a:cubicBezTo>
                  <a:close/>
                </a:path>
              </a:pathLst>
            </a:custGeom>
            <a:solidFill>
              <a:srgbClr val="FFFFFF"/>
            </a:solidFill>
            <a:ln w="2286" cap="flat">
              <a:noFill/>
              <a:prstDash val="solid"/>
              <a:miter/>
            </a:ln>
          </p:spPr>
          <p:txBody>
            <a:bodyPr rtlCol="0" anchor="ctr"/>
            <a:lstStyle/>
            <a:p>
              <a:endParaRPr lang="en-US"/>
            </a:p>
          </p:txBody>
        </p:sp>
        <p:sp>
          <p:nvSpPr>
            <p:cNvPr id="161" name="Freeform 760">
              <a:extLst>
                <a:ext uri="{FF2B5EF4-FFF2-40B4-BE49-F238E27FC236}">
                  <a16:creationId xmlns:a16="http://schemas.microsoft.com/office/drawing/2014/main" id="{0E96C9F2-A947-7E47-CE49-A5FDCEE6E2A0}"/>
                </a:ext>
              </a:extLst>
            </p:cNvPr>
            <p:cNvSpPr/>
            <p:nvPr/>
          </p:nvSpPr>
          <p:spPr>
            <a:xfrm>
              <a:off x="4583025" y="4916957"/>
              <a:ext cx="228" cy="4114"/>
            </a:xfrm>
            <a:custGeom>
              <a:avLst/>
              <a:gdLst>
                <a:gd name="connsiteX0" fmla="*/ 229 w 228"/>
                <a:gd name="connsiteY0" fmla="*/ 0 h 4114"/>
                <a:gd name="connsiteX1" fmla="*/ 0 w 228"/>
                <a:gd name="connsiteY1" fmla="*/ 4115 h 4114"/>
                <a:gd name="connsiteX2" fmla="*/ 229 w 228"/>
                <a:gd name="connsiteY2" fmla="*/ 0 h 4114"/>
              </a:gdLst>
              <a:ahLst/>
              <a:cxnLst>
                <a:cxn ang="0">
                  <a:pos x="connsiteX0" y="connsiteY0"/>
                </a:cxn>
                <a:cxn ang="0">
                  <a:pos x="connsiteX1" y="connsiteY1"/>
                </a:cxn>
                <a:cxn ang="0">
                  <a:pos x="connsiteX2" y="connsiteY2"/>
                </a:cxn>
              </a:cxnLst>
              <a:rect l="l" t="t" r="r" b="b"/>
              <a:pathLst>
                <a:path w="228" h="4114">
                  <a:moveTo>
                    <a:pt x="229" y="0"/>
                  </a:moveTo>
                  <a:cubicBezTo>
                    <a:pt x="229" y="1372"/>
                    <a:pt x="0" y="2744"/>
                    <a:pt x="0" y="4115"/>
                  </a:cubicBezTo>
                  <a:cubicBezTo>
                    <a:pt x="0" y="2744"/>
                    <a:pt x="0" y="1372"/>
                    <a:pt x="229" y="0"/>
                  </a:cubicBezTo>
                  <a:close/>
                </a:path>
              </a:pathLst>
            </a:custGeom>
            <a:solidFill>
              <a:srgbClr val="FFFFFF"/>
            </a:solidFill>
            <a:ln w="2286" cap="flat">
              <a:noFill/>
              <a:prstDash val="solid"/>
              <a:miter/>
            </a:ln>
          </p:spPr>
          <p:txBody>
            <a:bodyPr rtlCol="0" anchor="ctr"/>
            <a:lstStyle/>
            <a:p>
              <a:endParaRPr lang="en-US"/>
            </a:p>
          </p:txBody>
        </p:sp>
        <p:sp>
          <p:nvSpPr>
            <p:cNvPr id="162" name="Freeform 761">
              <a:extLst>
                <a:ext uri="{FF2B5EF4-FFF2-40B4-BE49-F238E27FC236}">
                  <a16:creationId xmlns:a16="http://schemas.microsoft.com/office/drawing/2014/main" id="{D597263A-57B5-95A4-E591-741FEDD0DBCC}"/>
                </a:ext>
              </a:extLst>
            </p:cNvPr>
            <p:cNvSpPr/>
            <p:nvPr/>
          </p:nvSpPr>
          <p:spPr>
            <a:xfrm>
              <a:off x="4576167" y="4818430"/>
              <a:ext cx="685" cy="3429"/>
            </a:xfrm>
            <a:custGeom>
              <a:avLst/>
              <a:gdLst>
                <a:gd name="connsiteX0" fmla="*/ 0 w 685"/>
                <a:gd name="connsiteY0" fmla="*/ 0 h 3429"/>
                <a:gd name="connsiteX1" fmla="*/ 686 w 685"/>
                <a:gd name="connsiteY1" fmla="*/ 3429 h 3429"/>
                <a:gd name="connsiteX2" fmla="*/ 0 w 685"/>
                <a:gd name="connsiteY2" fmla="*/ 0 h 3429"/>
              </a:gdLst>
              <a:ahLst/>
              <a:cxnLst>
                <a:cxn ang="0">
                  <a:pos x="connsiteX0" y="connsiteY0"/>
                </a:cxn>
                <a:cxn ang="0">
                  <a:pos x="connsiteX1" y="connsiteY1"/>
                </a:cxn>
                <a:cxn ang="0">
                  <a:pos x="connsiteX2" y="connsiteY2"/>
                </a:cxn>
              </a:cxnLst>
              <a:rect l="l" t="t" r="r" b="b"/>
              <a:pathLst>
                <a:path w="685" h="3429">
                  <a:moveTo>
                    <a:pt x="0" y="0"/>
                  </a:moveTo>
                  <a:cubicBezTo>
                    <a:pt x="229" y="1143"/>
                    <a:pt x="457" y="2286"/>
                    <a:pt x="686" y="3429"/>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63" name="Freeform 762">
              <a:extLst>
                <a:ext uri="{FF2B5EF4-FFF2-40B4-BE49-F238E27FC236}">
                  <a16:creationId xmlns:a16="http://schemas.microsoft.com/office/drawing/2014/main" id="{36047C9D-E62A-CA8E-0D01-E20093F3A9A9}"/>
                </a:ext>
              </a:extLst>
            </p:cNvPr>
            <p:cNvSpPr/>
            <p:nvPr/>
          </p:nvSpPr>
          <p:spPr>
            <a:xfrm>
              <a:off x="4582567" y="4924729"/>
              <a:ext cx="228" cy="4343"/>
            </a:xfrm>
            <a:custGeom>
              <a:avLst/>
              <a:gdLst>
                <a:gd name="connsiteX0" fmla="*/ 229 w 228"/>
                <a:gd name="connsiteY0" fmla="*/ 0 h 4343"/>
                <a:gd name="connsiteX1" fmla="*/ 0 w 228"/>
                <a:gd name="connsiteY1" fmla="*/ 4343 h 4343"/>
                <a:gd name="connsiteX2" fmla="*/ 229 w 228"/>
                <a:gd name="connsiteY2" fmla="*/ 0 h 4343"/>
              </a:gdLst>
              <a:ahLst/>
              <a:cxnLst>
                <a:cxn ang="0">
                  <a:pos x="connsiteX0" y="connsiteY0"/>
                </a:cxn>
                <a:cxn ang="0">
                  <a:pos x="connsiteX1" y="connsiteY1"/>
                </a:cxn>
                <a:cxn ang="0">
                  <a:pos x="connsiteX2" y="connsiteY2"/>
                </a:cxn>
              </a:cxnLst>
              <a:rect l="l" t="t" r="r" b="b"/>
              <a:pathLst>
                <a:path w="228" h="4343">
                  <a:moveTo>
                    <a:pt x="229" y="0"/>
                  </a:moveTo>
                  <a:cubicBezTo>
                    <a:pt x="229" y="1371"/>
                    <a:pt x="0" y="2743"/>
                    <a:pt x="0" y="4343"/>
                  </a:cubicBezTo>
                  <a:cubicBezTo>
                    <a:pt x="0" y="2743"/>
                    <a:pt x="229" y="1371"/>
                    <a:pt x="229" y="0"/>
                  </a:cubicBezTo>
                  <a:close/>
                </a:path>
              </a:pathLst>
            </a:custGeom>
            <a:solidFill>
              <a:srgbClr val="FFFFFF"/>
            </a:solidFill>
            <a:ln w="2286" cap="flat">
              <a:noFill/>
              <a:prstDash val="solid"/>
              <a:miter/>
            </a:ln>
          </p:spPr>
          <p:txBody>
            <a:bodyPr rtlCol="0" anchor="ctr"/>
            <a:lstStyle/>
            <a:p>
              <a:endParaRPr lang="en-US"/>
            </a:p>
          </p:txBody>
        </p:sp>
        <p:sp>
          <p:nvSpPr>
            <p:cNvPr id="164" name="Freeform 763">
              <a:extLst>
                <a:ext uri="{FF2B5EF4-FFF2-40B4-BE49-F238E27FC236}">
                  <a16:creationId xmlns:a16="http://schemas.microsoft.com/office/drawing/2014/main" id="{B54FAF36-2A42-6ED0-7A03-DDD1E81B913D}"/>
                </a:ext>
              </a:extLst>
            </p:cNvPr>
            <p:cNvSpPr/>
            <p:nvPr/>
          </p:nvSpPr>
          <p:spPr>
            <a:xfrm>
              <a:off x="4581882" y="4932502"/>
              <a:ext cx="457" cy="4343"/>
            </a:xfrm>
            <a:custGeom>
              <a:avLst/>
              <a:gdLst>
                <a:gd name="connsiteX0" fmla="*/ 457 w 457"/>
                <a:gd name="connsiteY0" fmla="*/ 0 h 4343"/>
                <a:gd name="connsiteX1" fmla="*/ 0 w 457"/>
                <a:gd name="connsiteY1" fmla="*/ 4344 h 4343"/>
                <a:gd name="connsiteX2" fmla="*/ 457 w 457"/>
                <a:gd name="connsiteY2" fmla="*/ 0 h 4343"/>
              </a:gdLst>
              <a:ahLst/>
              <a:cxnLst>
                <a:cxn ang="0">
                  <a:pos x="connsiteX0" y="connsiteY0"/>
                </a:cxn>
                <a:cxn ang="0">
                  <a:pos x="connsiteX1" y="connsiteY1"/>
                </a:cxn>
                <a:cxn ang="0">
                  <a:pos x="connsiteX2" y="connsiteY2"/>
                </a:cxn>
              </a:cxnLst>
              <a:rect l="l" t="t" r="r" b="b"/>
              <a:pathLst>
                <a:path w="457" h="4343">
                  <a:moveTo>
                    <a:pt x="457" y="0"/>
                  </a:moveTo>
                  <a:cubicBezTo>
                    <a:pt x="457" y="1372"/>
                    <a:pt x="229" y="2972"/>
                    <a:pt x="0" y="4344"/>
                  </a:cubicBezTo>
                  <a:cubicBezTo>
                    <a:pt x="229" y="2972"/>
                    <a:pt x="229" y="1600"/>
                    <a:pt x="457" y="0"/>
                  </a:cubicBezTo>
                  <a:close/>
                </a:path>
              </a:pathLst>
            </a:custGeom>
            <a:solidFill>
              <a:srgbClr val="FFFFFF"/>
            </a:solidFill>
            <a:ln w="2286" cap="flat">
              <a:noFill/>
              <a:prstDash val="solid"/>
              <a:miter/>
            </a:ln>
          </p:spPr>
          <p:txBody>
            <a:bodyPr rtlCol="0" anchor="ctr"/>
            <a:lstStyle/>
            <a:p>
              <a:endParaRPr lang="en-US"/>
            </a:p>
          </p:txBody>
        </p:sp>
        <p:sp>
          <p:nvSpPr>
            <p:cNvPr id="165" name="Freeform 764">
              <a:extLst>
                <a:ext uri="{FF2B5EF4-FFF2-40B4-BE49-F238E27FC236}">
                  <a16:creationId xmlns:a16="http://schemas.microsoft.com/office/drawing/2014/main" id="{51DF3893-94DE-4A46-5894-2009C77AF915}"/>
                </a:ext>
              </a:extLst>
            </p:cNvPr>
            <p:cNvSpPr/>
            <p:nvPr/>
          </p:nvSpPr>
          <p:spPr>
            <a:xfrm>
              <a:off x="4583253" y="4879467"/>
              <a:ext cx="228" cy="4343"/>
            </a:xfrm>
            <a:custGeom>
              <a:avLst/>
              <a:gdLst>
                <a:gd name="connsiteX0" fmla="*/ 0 w 228"/>
                <a:gd name="connsiteY0" fmla="*/ 0 h 4343"/>
                <a:gd name="connsiteX1" fmla="*/ 229 w 228"/>
                <a:gd name="connsiteY1" fmla="*/ 4343 h 4343"/>
                <a:gd name="connsiteX2" fmla="*/ 0 w 228"/>
                <a:gd name="connsiteY2" fmla="*/ 0 h 4343"/>
              </a:gdLst>
              <a:ahLst/>
              <a:cxnLst>
                <a:cxn ang="0">
                  <a:pos x="connsiteX0" y="connsiteY0"/>
                </a:cxn>
                <a:cxn ang="0">
                  <a:pos x="connsiteX1" y="connsiteY1"/>
                </a:cxn>
                <a:cxn ang="0">
                  <a:pos x="connsiteX2" y="connsiteY2"/>
                </a:cxn>
              </a:cxnLst>
              <a:rect l="l" t="t" r="r" b="b"/>
              <a:pathLst>
                <a:path w="228" h="4343">
                  <a:moveTo>
                    <a:pt x="0" y="0"/>
                  </a:moveTo>
                  <a:cubicBezTo>
                    <a:pt x="0" y="1372"/>
                    <a:pt x="229" y="2972"/>
                    <a:pt x="229" y="4343"/>
                  </a:cubicBezTo>
                  <a:cubicBezTo>
                    <a:pt x="0" y="2972"/>
                    <a:pt x="0" y="1600"/>
                    <a:pt x="0" y="0"/>
                  </a:cubicBezTo>
                  <a:close/>
                </a:path>
              </a:pathLst>
            </a:custGeom>
            <a:solidFill>
              <a:srgbClr val="FFFFFF"/>
            </a:solidFill>
            <a:ln w="2286" cap="flat">
              <a:noFill/>
              <a:prstDash val="solid"/>
              <a:miter/>
            </a:ln>
          </p:spPr>
          <p:txBody>
            <a:bodyPr rtlCol="0" anchor="ctr"/>
            <a:lstStyle/>
            <a:p>
              <a:endParaRPr lang="en-US"/>
            </a:p>
          </p:txBody>
        </p:sp>
        <p:sp>
          <p:nvSpPr>
            <p:cNvPr id="166" name="Freeform 765">
              <a:extLst>
                <a:ext uri="{FF2B5EF4-FFF2-40B4-BE49-F238E27FC236}">
                  <a16:creationId xmlns:a16="http://schemas.microsoft.com/office/drawing/2014/main" id="{FE336FFB-CD2C-9B65-F789-174DF7B2A775}"/>
                </a:ext>
              </a:extLst>
            </p:cNvPr>
            <p:cNvSpPr/>
            <p:nvPr/>
          </p:nvSpPr>
          <p:spPr>
            <a:xfrm>
              <a:off x="4583482" y="4887010"/>
              <a:ext cx="2286" cy="4114"/>
            </a:xfrm>
            <a:custGeom>
              <a:avLst/>
              <a:gdLst>
                <a:gd name="connsiteX0" fmla="*/ 0 w 2286"/>
                <a:gd name="connsiteY0" fmla="*/ 0 h 4114"/>
                <a:gd name="connsiteX1" fmla="*/ 0 w 2286"/>
                <a:gd name="connsiteY1" fmla="*/ 4115 h 4114"/>
                <a:gd name="connsiteX2" fmla="*/ 0 w 2286"/>
                <a:gd name="connsiteY2" fmla="*/ 0 h 4114"/>
              </a:gdLst>
              <a:ahLst/>
              <a:cxnLst>
                <a:cxn ang="0">
                  <a:pos x="connsiteX0" y="connsiteY0"/>
                </a:cxn>
                <a:cxn ang="0">
                  <a:pos x="connsiteX1" y="connsiteY1"/>
                </a:cxn>
                <a:cxn ang="0">
                  <a:pos x="connsiteX2" y="connsiteY2"/>
                </a:cxn>
              </a:cxnLst>
              <a:rect l="l" t="t" r="r" b="b"/>
              <a:pathLst>
                <a:path w="2286" h="4114">
                  <a:moveTo>
                    <a:pt x="0" y="0"/>
                  </a:moveTo>
                  <a:cubicBezTo>
                    <a:pt x="0" y="1371"/>
                    <a:pt x="0" y="2743"/>
                    <a:pt x="0" y="4115"/>
                  </a:cubicBezTo>
                  <a:cubicBezTo>
                    <a:pt x="0" y="2743"/>
                    <a:pt x="0" y="1371"/>
                    <a:pt x="0" y="0"/>
                  </a:cubicBezTo>
                  <a:close/>
                </a:path>
              </a:pathLst>
            </a:custGeom>
            <a:solidFill>
              <a:srgbClr val="FFFFFF"/>
            </a:solidFill>
            <a:ln w="2286" cap="flat">
              <a:noFill/>
              <a:prstDash val="solid"/>
              <a:miter/>
            </a:ln>
          </p:spPr>
          <p:txBody>
            <a:bodyPr rtlCol="0" anchor="ctr"/>
            <a:lstStyle/>
            <a:p>
              <a:endParaRPr lang="en-US"/>
            </a:p>
          </p:txBody>
        </p:sp>
        <p:sp>
          <p:nvSpPr>
            <p:cNvPr id="167" name="Freeform 766">
              <a:extLst>
                <a:ext uri="{FF2B5EF4-FFF2-40B4-BE49-F238E27FC236}">
                  <a16:creationId xmlns:a16="http://schemas.microsoft.com/office/drawing/2014/main" id="{03B6AE79-E24F-DEF0-027F-A62966D4E94E}"/>
                </a:ext>
              </a:extLst>
            </p:cNvPr>
            <p:cNvSpPr/>
            <p:nvPr/>
          </p:nvSpPr>
          <p:spPr>
            <a:xfrm>
              <a:off x="4583482" y="4901641"/>
              <a:ext cx="2286" cy="4114"/>
            </a:xfrm>
            <a:custGeom>
              <a:avLst/>
              <a:gdLst>
                <a:gd name="connsiteX0" fmla="*/ 0 w 2286"/>
                <a:gd name="connsiteY0" fmla="*/ 0 h 4114"/>
                <a:gd name="connsiteX1" fmla="*/ 0 w 2286"/>
                <a:gd name="connsiteY1" fmla="*/ 4115 h 4114"/>
                <a:gd name="connsiteX2" fmla="*/ 0 w 2286"/>
                <a:gd name="connsiteY2" fmla="*/ 0 h 4114"/>
              </a:gdLst>
              <a:ahLst/>
              <a:cxnLst>
                <a:cxn ang="0">
                  <a:pos x="connsiteX0" y="connsiteY0"/>
                </a:cxn>
                <a:cxn ang="0">
                  <a:pos x="connsiteX1" y="connsiteY1"/>
                </a:cxn>
                <a:cxn ang="0">
                  <a:pos x="connsiteX2" y="connsiteY2"/>
                </a:cxn>
              </a:cxnLst>
              <a:rect l="l" t="t" r="r" b="b"/>
              <a:pathLst>
                <a:path w="2286" h="4114">
                  <a:moveTo>
                    <a:pt x="0" y="0"/>
                  </a:moveTo>
                  <a:cubicBezTo>
                    <a:pt x="0" y="1372"/>
                    <a:pt x="0" y="2743"/>
                    <a:pt x="0" y="4115"/>
                  </a:cubicBezTo>
                  <a:cubicBezTo>
                    <a:pt x="0" y="2743"/>
                    <a:pt x="0" y="1372"/>
                    <a:pt x="0" y="0"/>
                  </a:cubicBezTo>
                  <a:close/>
                </a:path>
              </a:pathLst>
            </a:custGeom>
            <a:solidFill>
              <a:srgbClr val="FFFFFF"/>
            </a:solidFill>
            <a:ln w="2286" cap="flat">
              <a:noFill/>
              <a:prstDash val="solid"/>
              <a:miter/>
            </a:ln>
          </p:spPr>
          <p:txBody>
            <a:bodyPr rtlCol="0" anchor="ctr"/>
            <a:lstStyle/>
            <a:p>
              <a:endParaRPr lang="en-US"/>
            </a:p>
          </p:txBody>
        </p:sp>
        <p:sp>
          <p:nvSpPr>
            <p:cNvPr id="168" name="Freeform 767">
              <a:extLst>
                <a:ext uri="{FF2B5EF4-FFF2-40B4-BE49-F238E27FC236}">
                  <a16:creationId xmlns:a16="http://schemas.microsoft.com/office/drawing/2014/main" id="{900B9CCC-0A8D-BB07-BC62-D54CE37E1B4C}"/>
                </a:ext>
              </a:extLst>
            </p:cNvPr>
            <p:cNvSpPr/>
            <p:nvPr/>
          </p:nvSpPr>
          <p:spPr>
            <a:xfrm>
              <a:off x="4580281" y="4948732"/>
              <a:ext cx="457" cy="4572"/>
            </a:xfrm>
            <a:custGeom>
              <a:avLst/>
              <a:gdLst>
                <a:gd name="connsiteX0" fmla="*/ 457 w 457"/>
                <a:gd name="connsiteY0" fmla="*/ 0 h 4572"/>
                <a:gd name="connsiteX1" fmla="*/ 0 w 457"/>
                <a:gd name="connsiteY1" fmla="*/ 4572 h 4572"/>
                <a:gd name="connsiteX2" fmla="*/ 457 w 457"/>
                <a:gd name="connsiteY2" fmla="*/ 0 h 4572"/>
              </a:gdLst>
              <a:ahLst/>
              <a:cxnLst>
                <a:cxn ang="0">
                  <a:pos x="connsiteX0" y="connsiteY0"/>
                </a:cxn>
                <a:cxn ang="0">
                  <a:pos x="connsiteX1" y="connsiteY1"/>
                </a:cxn>
                <a:cxn ang="0">
                  <a:pos x="connsiteX2" y="connsiteY2"/>
                </a:cxn>
              </a:cxnLst>
              <a:rect l="l" t="t" r="r" b="b"/>
              <a:pathLst>
                <a:path w="457" h="4572">
                  <a:moveTo>
                    <a:pt x="457" y="0"/>
                  </a:moveTo>
                  <a:cubicBezTo>
                    <a:pt x="229" y="1600"/>
                    <a:pt x="229" y="2972"/>
                    <a:pt x="0" y="4572"/>
                  </a:cubicBezTo>
                  <a:cubicBezTo>
                    <a:pt x="229" y="3200"/>
                    <a:pt x="457" y="1600"/>
                    <a:pt x="457" y="0"/>
                  </a:cubicBezTo>
                  <a:close/>
                </a:path>
              </a:pathLst>
            </a:custGeom>
            <a:solidFill>
              <a:srgbClr val="FFFFFF"/>
            </a:solidFill>
            <a:ln w="2286" cap="flat">
              <a:noFill/>
              <a:prstDash val="solid"/>
              <a:miter/>
            </a:ln>
          </p:spPr>
          <p:txBody>
            <a:bodyPr rtlCol="0" anchor="ctr"/>
            <a:lstStyle/>
            <a:p>
              <a:endParaRPr lang="en-US"/>
            </a:p>
          </p:txBody>
        </p:sp>
        <p:sp>
          <p:nvSpPr>
            <p:cNvPr id="169" name="Freeform 768">
              <a:extLst>
                <a:ext uri="{FF2B5EF4-FFF2-40B4-BE49-F238E27FC236}">
                  <a16:creationId xmlns:a16="http://schemas.microsoft.com/office/drawing/2014/main" id="{E40E82EF-90AD-38A2-632F-D127ABAC240D}"/>
                </a:ext>
              </a:extLst>
            </p:cNvPr>
            <p:cNvSpPr/>
            <p:nvPr/>
          </p:nvSpPr>
          <p:spPr>
            <a:xfrm>
              <a:off x="4583482" y="4894326"/>
              <a:ext cx="101" cy="4114"/>
            </a:xfrm>
            <a:custGeom>
              <a:avLst/>
              <a:gdLst>
                <a:gd name="connsiteX0" fmla="*/ 0 w 101"/>
                <a:gd name="connsiteY0" fmla="*/ 0 h 4114"/>
                <a:gd name="connsiteX1" fmla="*/ 0 w 101"/>
                <a:gd name="connsiteY1" fmla="*/ 4115 h 4114"/>
                <a:gd name="connsiteX2" fmla="*/ 0 w 101"/>
                <a:gd name="connsiteY2" fmla="*/ 0 h 4114"/>
              </a:gdLst>
              <a:ahLst/>
              <a:cxnLst>
                <a:cxn ang="0">
                  <a:pos x="connsiteX0" y="connsiteY0"/>
                </a:cxn>
                <a:cxn ang="0">
                  <a:pos x="connsiteX1" y="connsiteY1"/>
                </a:cxn>
                <a:cxn ang="0">
                  <a:pos x="connsiteX2" y="connsiteY2"/>
                </a:cxn>
              </a:cxnLst>
              <a:rect l="l" t="t" r="r" b="b"/>
              <a:pathLst>
                <a:path w="101" h="4114">
                  <a:moveTo>
                    <a:pt x="0" y="0"/>
                  </a:moveTo>
                  <a:cubicBezTo>
                    <a:pt x="0" y="1372"/>
                    <a:pt x="0" y="2743"/>
                    <a:pt x="0" y="4115"/>
                  </a:cubicBezTo>
                  <a:cubicBezTo>
                    <a:pt x="229" y="2743"/>
                    <a:pt x="0" y="1372"/>
                    <a:pt x="0" y="0"/>
                  </a:cubicBezTo>
                  <a:close/>
                </a:path>
              </a:pathLst>
            </a:custGeom>
            <a:solidFill>
              <a:srgbClr val="FFFFFF"/>
            </a:solidFill>
            <a:ln w="2286" cap="flat">
              <a:noFill/>
              <a:prstDash val="solid"/>
              <a:miter/>
            </a:ln>
          </p:spPr>
          <p:txBody>
            <a:bodyPr rtlCol="0" anchor="ctr"/>
            <a:lstStyle/>
            <a:p>
              <a:endParaRPr lang="en-US"/>
            </a:p>
          </p:txBody>
        </p:sp>
        <p:sp>
          <p:nvSpPr>
            <p:cNvPr id="170" name="Freeform 769">
              <a:extLst>
                <a:ext uri="{FF2B5EF4-FFF2-40B4-BE49-F238E27FC236}">
                  <a16:creationId xmlns:a16="http://schemas.microsoft.com/office/drawing/2014/main" id="{CCA0D468-978C-261C-FAFC-0AD7A43E7727}"/>
                </a:ext>
              </a:extLst>
            </p:cNvPr>
            <p:cNvSpPr/>
            <p:nvPr/>
          </p:nvSpPr>
          <p:spPr>
            <a:xfrm>
              <a:off x="4572052" y="4801057"/>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058"/>
                    <a:pt x="686" y="3201"/>
                  </a:cubicBezTo>
                  <a:cubicBezTo>
                    <a:pt x="686" y="2058"/>
                    <a:pt x="457" y="1143"/>
                    <a:pt x="0" y="0"/>
                  </a:cubicBezTo>
                  <a:close/>
                </a:path>
              </a:pathLst>
            </a:custGeom>
            <a:solidFill>
              <a:srgbClr val="FFFFFF"/>
            </a:solidFill>
            <a:ln w="2286" cap="flat">
              <a:noFill/>
              <a:prstDash val="solid"/>
              <a:miter/>
            </a:ln>
          </p:spPr>
          <p:txBody>
            <a:bodyPr rtlCol="0" anchor="ctr"/>
            <a:lstStyle/>
            <a:p>
              <a:endParaRPr lang="en-US"/>
            </a:p>
          </p:txBody>
        </p:sp>
        <p:sp>
          <p:nvSpPr>
            <p:cNvPr id="171" name="Freeform 770">
              <a:extLst>
                <a:ext uri="{FF2B5EF4-FFF2-40B4-BE49-F238E27FC236}">
                  <a16:creationId xmlns:a16="http://schemas.microsoft.com/office/drawing/2014/main" id="{B3A84D3F-F42E-65A2-DA59-1A9952B16AF3}"/>
                </a:ext>
              </a:extLst>
            </p:cNvPr>
            <p:cNvSpPr/>
            <p:nvPr/>
          </p:nvSpPr>
          <p:spPr>
            <a:xfrm>
              <a:off x="3836646" y="4955590"/>
              <a:ext cx="685" cy="5486"/>
            </a:xfrm>
            <a:custGeom>
              <a:avLst/>
              <a:gdLst>
                <a:gd name="connsiteX0" fmla="*/ 686 w 685"/>
                <a:gd name="connsiteY0" fmla="*/ 5486 h 5486"/>
                <a:gd name="connsiteX1" fmla="*/ 0 w 685"/>
                <a:gd name="connsiteY1" fmla="*/ 0 h 5486"/>
                <a:gd name="connsiteX2" fmla="*/ 686 w 685"/>
                <a:gd name="connsiteY2" fmla="*/ 5486 h 5486"/>
              </a:gdLst>
              <a:ahLst/>
              <a:cxnLst>
                <a:cxn ang="0">
                  <a:pos x="connsiteX0" y="connsiteY0"/>
                </a:cxn>
                <a:cxn ang="0">
                  <a:pos x="connsiteX1" y="connsiteY1"/>
                </a:cxn>
                <a:cxn ang="0">
                  <a:pos x="connsiteX2" y="connsiteY2"/>
                </a:cxn>
              </a:cxnLst>
              <a:rect l="l" t="t" r="r" b="b"/>
              <a:pathLst>
                <a:path w="685" h="5486">
                  <a:moveTo>
                    <a:pt x="686" y="5486"/>
                  </a:moveTo>
                  <a:cubicBezTo>
                    <a:pt x="457" y="3657"/>
                    <a:pt x="229" y="1829"/>
                    <a:pt x="0" y="0"/>
                  </a:cubicBezTo>
                  <a:cubicBezTo>
                    <a:pt x="229" y="1829"/>
                    <a:pt x="457" y="3657"/>
                    <a:pt x="686" y="5486"/>
                  </a:cubicBezTo>
                  <a:close/>
                </a:path>
              </a:pathLst>
            </a:custGeom>
            <a:solidFill>
              <a:srgbClr val="FFFFFF"/>
            </a:solidFill>
            <a:ln w="2286" cap="flat">
              <a:noFill/>
              <a:prstDash val="solid"/>
              <a:miter/>
            </a:ln>
          </p:spPr>
          <p:txBody>
            <a:bodyPr rtlCol="0" anchor="ctr"/>
            <a:lstStyle/>
            <a:p>
              <a:endParaRPr lang="en-US"/>
            </a:p>
          </p:txBody>
        </p:sp>
        <p:sp>
          <p:nvSpPr>
            <p:cNvPr id="172" name="Freeform 771">
              <a:extLst>
                <a:ext uri="{FF2B5EF4-FFF2-40B4-BE49-F238E27FC236}">
                  <a16:creationId xmlns:a16="http://schemas.microsoft.com/office/drawing/2014/main" id="{49B6BD02-CC4F-7714-5A4A-1EF7B41F04C4}"/>
                </a:ext>
              </a:extLst>
            </p:cNvPr>
            <p:cNvSpPr/>
            <p:nvPr/>
          </p:nvSpPr>
          <p:spPr>
            <a:xfrm>
              <a:off x="3838246" y="4967249"/>
              <a:ext cx="914" cy="5257"/>
            </a:xfrm>
            <a:custGeom>
              <a:avLst/>
              <a:gdLst>
                <a:gd name="connsiteX0" fmla="*/ 914 w 914"/>
                <a:gd name="connsiteY0" fmla="*/ 5258 h 5257"/>
                <a:gd name="connsiteX1" fmla="*/ 0 w 914"/>
                <a:gd name="connsiteY1" fmla="*/ 0 h 5257"/>
                <a:gd name="connsiteX2" fmla="*/ 914 w 914"/>
                <a:gd name="connsiteY2" fmla="*/ 5258 h 5257"/>
              </a:gdLst>
              <a:ahLst/>
              <a:cxnLst>
                <a:cxn ang="0">
                  <a:pos x="connsiteX0" y="connsiteY0"/>
                </a:cxn>
                <a:cxn ang="0">
                  <a:pos x="connsiteX1" y="connsiteY1"/>
                </a:cxn>
                <a:cxn ang="0">
                  <a:pos x="connsiteX2" y="connsiteY2"/>
                </a:cxn>
              </a:cxnLst>
              <a:rect l="l" t="t" r="r" b="b"/>
              <a:pathLst>
                <a:path w="914" h="5257">
                  <a:moveTo>
                    <a:pt x="914" y="5258"/>
                  </a:moveTo>
                  <a:cubicBezTo>
                    <a:pt x="686" y="3429"/>
                    <a:pt x="229" y="1829"/>
                    <a:pt x="0" y="0"/>
                  </a:cubicBezTo>
                  <a:cubicBezTo>
                    <a:pt x="457" y="1601"/>
                    <a:pt x="686" y="3429"/>
                    <a:pt x="914" y="5258"/>
                  </a:cubicBezTo>
                  <a:close/>
                </a:path>
              </a:pathLst>
            </a:custGeom>
            <a:solidFill>
              <a:srgbClr val="FFFFFF"/>
            </a:solidFill>
            <a:ln w="2286" cap="flat">
              <a:noFill/>
              <a:prstDash val="solid"/>
              <a:miter/>
            </a:ln>
          </p:spPr>
          <p:txBody>
            <a:bodyPr rtlCol="0" anchor="ctr"/>
            <a:lstStyle/>
            <a:p>
              <a:endParaRPr lang="en-US"/>
            </a:p>
          </p:txBody>
        </p:sp>
        <p:sp>
          <p:nvSpPr>
            <p:cNvPr id="173" name="Freeform 772">
              <a:extLst>
                <a:ext uri="{FF2B5EF4-FFF2-40B4-BE49-F238E27FC236}">
                  <a16:creationId xmlns:a16="http://schemas.microsoft.com/office/drawing/2014/main" id="{ABFA0FAB-D395-84BA-7BB5-5379D31592B8}"/>
                </a:ext>
              </a:extLst>
            </p:cNvPr>
            <p:cNvSpPr/>
            <p:nvPr/>
          </p:nvSpPr>
          <p:spPr>
            <a:xfrm>
              <a:off x="3837331" y="4961305"/>
              <a:ext cx="914" cy="5486"/>
            </a:xfrm>
            <a:custGeom>
              <a:avLst/>
              <a:gdLst>
                <a:gd name="connsiteX0" fmla="*/ 914 w 914"/>
                <a:gd name="connsiteY0" fmla="*/ 5486 h 5486"/>
                <a:gd name="connsiteX1" fmla="*/ 0 w 914"/>
                <a:gd name="connsiteY1" fmla="*/ 0 h 5486"/>
                <a:gd name="connsiteX2" fmla="*/ 914 w 914"/>
                <a:gd name="connsiteY2" fmla="*/ 5486 h 5486"/>
              </a:gdLst>
              <a:ahLst/>
              <a:cxnLst>
                <a:cxn ang="0">
                  <a:pos x="connsiteX0" y="connsiteY0"/>
                </a:cxn>
                <a:cxn ang="0">
                  <a:pos x="connsiteX1" y="connsiteY1"/>
                </a:cxn>
                <a:cxn ang="0">
                  <a:pos x="connsiteX2" y="connsiteY2"/>
                </a:cxn>
              </a:cxnLst>
              <a:rect l="l" t="t" r="r" b="b"/>
              <a:pathLst>
                <a:path w="914" h="5486">
                  <a:moveTo>
                    <a:pt x="914" y="5486"/>
                  </a:moveTo>
                  <a:cubicBezTo>
                    <a:pt x="686" y="3657"/>
                    <a:pt x="457" y="1829"/>
                    <a:pt x="0" y="0"/>
                  </a:cubicBezTo>
                  <a:cubicBezTo>
                    <a:pt x="457" y="1829"/>
                    <a:pt x="686" y="3657"/>
                    <a:pt x="914" y="5486"/>
                  </a:cubicBezTo>
                  <a:close/>
                </a:path>
              </a:pathLst>
            </a:custGeom>
            <a:solidFill>
              <a:srgbClr val="FFFFFF"/>
            </a:solidFill>
            <a:ln w="2286" cap="flat">
              <a:noFill/>
              <a:prstDash val="solid"/>
              <a:miter/>
            </a:ln>
          </p:spPr>
          <p:txBody>
            <a:bodyPr rtlCol="0" anchor="ctr"/>
            <a:lstStyle/>
            <a:p>
              <a:endParaRPr lang="en-US"/>
            </a:p>
          </p:txBody>
        </p:sp>
        <p:sp>
          <p:nvSpPr>
            <p:cNvPr id="174" name="Freeform 773">
              <a:extLst>
                <a:ext uri="{FF2B5EF4-FFF2-40B4-BE49-F238E27FC236}">
                  <a16:creationId xmlns:a16="http://schemas.microsoft.com/office/drawing/2014/main" id="{1DF2A6ED-3751-B2B8-64B1-28CE776169A6}"/>
                </a:ext>
              </a:extLst>
            </p:cNvPr>
            <p:cNvSpPr/>
            <p:nvPr/>
          </p:nvSpPr>
          <p:spPr>
            <a:xfrm>
              <a:off x="4577995" y="4965420"/>
              <a:ext cx="685" cy="5029"/>
            </a:xfrm>
            <a:custGeom>
              <a:avLst/>
              <a:gdLst>
                <a:gd name="connsiteX0" fmla="*/ 686 w 685"/>
                <a:gd name="connsiteY0" fmla="*/ 0 h 5029"/>
                <a:gd name="connsiteX1" fmla="*/ 0 w 685"/>
                <a:gd name="connsiteY1" fmla="*/ 5029 h 5029"/>
                <a:gd name="connsiteX2" fmla="*/ 686 w 685"/>
                <a:gd name="connsiteY2" fmla="*/ 0 h 5029"/>
              </a:gdLst>
              <a:ahLst/>
              <a:cxnLst>
                <a:cxn ang="0">
                  <a:pos x="connsiteX0" y="connsiteY0"/>
                </a:cxn>
                <a:cxn ang="0">
                  <a:pos x="connsiteX1" y="connsiteY1"/>
                </a:cxn>
                <a:cxn ang="0">
                  <a:pos x="connsiteX2" y="connsiteY2"/>
                </a:cxn>
              </a:cxnLst>
              <a:rect l="l" t="t" r="r" b="b"/>
              <a:pathLst>
                <a:path w="685" h="5029">
                  <a:moveTo>
                    <a:pt x="686" y="0"/>
                  </a:moveTo>
                  <a:cubicBezTo>
                    <a:pt x="457" y="1600"/>
                    <a:pt x="229" y="3429"/>
                    <a:pt x="0" y="5029"/>
                  </a:cubicBezTo>
                  <a:cubicBezTo>
                    <a:pt x="229" y="3429"/>
                    <a:pt x="457" y="1828"/>
                    <a:pt x="686" y="0"/>
                  </a:cubicBezTo>
                  <a:close/>
                </a:path>
              </a:pathLst>
            </a:custGeom>
            <a:solidFill>
              <a:srgbClr val="FFFFFF"/>
            </a:solidFill>
            <a:ln w="2286" cap="flat">
              <a:noFill/>
              <a:prstDash val="solid"/>
              <a:miter/>
            </a:ln>
          </p:spPr>
          <p:txBody>
            <a:bodyPr rtlCol="0" anchor="ctr"/>
            <a:lstStyle/>
            <a:p>
              <a:endParaRPr lang="en-US"/>
            </a:p>
          </p:txBody>
        </p:sp>
        <p:sp>
          <p:nvSpPr>
            <p:cNvPr id="175" name="Freeform 774">
              <a:extLst>
                <a:ext uri="{FF2B5EF4-FFF2-40B4-BE49-F238E27FC236}">
                  <a16:creationId xmlns:a16="http://schemas.microsoft.com/office/drawing/2014/main" id="{A77EADB6-9AA6-B0A8-21EE-636AE3BCAFA2}"/>
                </a:ext>
              </a:extLst>
            </p:cNvPr>
            <p:cNvSpPr/>
            <p:nvPr/>
          </p:nvSpPr>
          <p:spPr>
            <a:xfrm>
              <a:off x="4574795" y="4812487"/>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286"/>
                    <a:pt x="686" y="3201"/>
                  </a:cubicBezTo>
                  <a:cubicBezTo>
                    <a:pt x="457"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76" name="Freeform 775">
              <a:extLst>
                <a:ext uri="{FF2B5EF4-FFF2-40B4-BE49-F238E27FC236}">
                  <a16:creationId xmlns:a16="http://schemas.microsoft.com/office/drawing/2014/main" id="{A49477E0-0B49-71D7-91FC-FBCC66CA0A37}"/>
                </a:ext>
              </a:extLst>
            </p:cNvPr>
            <p:cNvSpPr/>
            <p:nvPr/>
          </p:nvSpPr>
          <p:spPr>
            <a:xfrm>
              <a:off x="3842818" y="4989652"/>
              <a:ext cx="19659" cy="57835"/>
            </a:xfrm>
            <a:custGeom>
              <a:avLst/>
              <a:gdLst>
                <a:gd name="connsiteX0" fmla="*/ 19660 w 19659"/>
                <a:gd name="connsiteY0" fmla="*/ 57836 h 57835"/>
                <a:gd name="connsiteX1" fmla="*/ 0 w 19659"/>
                <a:gd name="connsiteY1" fmla="*/ 0 h 57835"/>
                <a:gd name="connsiteX2" fmla="*/ 19660 w 19659"/>
                <a:gd name="connsiteY2" fmla="*/ 57836 h 57835"/>
              </a:gdLst>
              <a:ahLst/>
              <a:cxnLst>
                <a:cxn ang="0">
                  <a:pos x="connsiteX0" y="connsiteY0"/>
                </a:cxn>
                <a:cxn ang="0">
                  <a:pos x="connsiteX1" y="connsiteY1"/>
                </a:cxn>
                <a:cxn ang="0">
                  <a:pos x="connsiteX2" y="connsiteY2"/>
                </a:cxn>
              </a:cxnLst>
              <a:rect l="l" t="t" r="r" b="b"/>
              <a:pathLst>
                <a:path w="19659" h="57835">
                  <a:moveTo>
                    <a:pt x="19660" y="57836"/>
                  </a:moveTo>
                  <a:cubicBezTo>
                    <a:pt x="11201" y="39548"/>
                    <a:pt x="4572" y="20117"/>
                    <a:pt x="0" y="0"/>
                  </a:cubicBezTo>
                  <a:cubicBezTo>
                    <a:pt x="4572" y="20117"/>
                    <a:pt x="11430" y="39548"/>
                    <a:pt x="19660" y="57836"/>
                  </a:cubicBezTo>
                  <a:close/>
                </a:path>
              </a:pathLst>
            </a:custGeom>
            <a:solidFill>
              <a:srgbClr val="FFFFFF"/>
            </a:solidFill>
            <a:ln w="2286" cap="flat">
              <a:noFill/>
              <a:prstDash val="solid"/>
              <a:miter/>
            </a:ln>
          </p:spPr>
          <p:txBody>
            <a:bodyPr rtlCol="0" anchor="ctr"/>
            <a:lstStyle/>
            <a:p>
              <a:endParaRPr lang="en-US"/>
            </a:p>
          </p:txBody>
        </p:sp>
        <p:sp>
          <p:nvSpPr>
            <p:cNvPr id="177" name="Freeform 776">
              <a:extLst>
                <a:ext uri="{FF2B5EF4-FFF2-40B4-BE49-F238E27FC236}">
                  <a16:creationId xmlns:a16="http://schemas.microsoft.com/office/drawing/2014/main" id="{B734674D-FB70-3B77-BAF9-3D965B1B4850}"/>
                </a:ext>
              </a:extLst>
            </p:cNvPr>
            <p:cNvSpPr/>
            <p:nvPr/>
          </p:nvSpPr>
          <p:spPr>
            <a:xfrm>
              <a:off x="3841446" y="4984165"/>
              <a:ext cx="1143" cy="5257"/>
            </a:xfrm>
            <a:custGeom>
              <a:avLst/>
              <a:gdLst>
                <a:gd name="connsiteX0" fmla="*/ 1143 w 1143"/>
                <a:gd name="connsiteY0" fmla="*/ 5258 h 5257"/>
                <a:gd name="connsiteX1" fmla="*/ 0 w 1143"/>
                <a:gd name="connsiteY1" fmla="*/ 0 h 5257"/>
                <a:gd name="connsiteX2" fmla="*/ 1143 w 1143"/>
                <a:gd name="connsiteY2" fmla="*/ 5258 h 5257"/>
              </a:gdLst>
              <a:ahLst/>
              <a:cxnLst>
                <a:cxn ang="0">
                  <a:pos x="connsiteX0" y="connsiteY0"/>
                </a:cxn>
                <a:cxn ang="0">
                  <a:pos x="connsiteX1" y="connsiteY1"/>
                </a:cxn>
                <a:cxn ang="0">
                  <a:pos x="connsiteX2" y="connsiteY2"/>
                </a:cxn>
              </a:cxnLst>
              <a:rect l="l" t="t" r="r" b="b"/>
              <a:pathLst>
                <a:path w="1143" h="5257">
                  <a:moveTo>
                    <a:pt x="1143" y="5258"/>
                  </a:moveTo>
                  <a:cubicBezTo>
                    <a:pt x="686" y="3429"/>
                    <a:pt x="229" y="1600"/>
                    <a:pt x="0" y="0"/>
                  </a:cubicBezTo>
                  <a:cubicBezTo>
                    <a:pt x="457" y="1829"/>
                    <a:pt x="914" y="3657"/>
                    <a:pt x="1143" y="5258"/>
                  </a:cubicBezTo>
                  <a:close/>
                </a:path>
              </a:pathLst>
            </a:custGeom>
            <a:solidFill>
              <a:srgbClr val="FFFFFF"/>
            </a:solidFill>
            <a:ln w="2286" cap="flat">
              <a:noFill/>
              <a:prstDash val="solid"/>
              <a:miter/>
            </a:ln>
          </p:spPr>
          <p:txBody>
            <a:bodyPr rtlCol="0" anchor="ctr"/>
            <a:lstStyle/>
            <a:p>
              <a:endParaRPr lang="en-US"/>
            </a:p>
          </p:txBody>
        </p:sp>
        <p:sp>
          <p:nvSpPr>
            <p:cNvPr id="178" name="Freeform 777">
              <a:extLst>
                <a:ext uri="{FF2B5EF4-FFF2-40B4-BE49-F238E27FC236}">
                  <a16:creationId xmlns:a16="http://schemas.microsoft.com/office/drawing/2014/main" id="{3892201D-B78D-40E0-6EE0-61EAA29BA1D9}"/>
                </a:ext>
              </a:extLst>
            </p:cNvPr>
            <p:cNvSpPr/>
            <p:nvPr/>
          </p:nvSpPr>
          <p:spPr>
            <a:xfrm>
              <a:off x="3839389" y="4972964"/>
              <a:ext cx="914" cy="5257"/>
            </a:xfrm>
            <a:custGeom>
              <a:avLst/>
              <a:gdLst>
                <a:gd name="connsiteX0" fmla="*/ 914 w 914"/>
                <a:gd name="connsiteY0" fmla="*/ 5258 h 5257"/>
                <a:gd name="connsiteX1" fmla="*/ 0 w 914"/>
                <a:gd name="connsiteY1" fmla="*/ 0 h 5257"/>
                <a:gd name="connsiteX2" fmla="*/ 914 w 914"/>
                <a:gd name="connsiteY2" fmla="*/ 5258 h 5257"/>
              </a:gdLst>
              <a:ahLst/>
              <a:cxnLst>
                <a:cxn ang="0">
                  <a:pos x="connsiteX0" y="connsiteY0"/>
                </a:cxn>
                <a:cxn ang="0">
                  <a:pos x="connsiteX1" y="connsiteY1"/>
                </a:cxn>
                <a:cxn ang="0">
                  <a:pos x="connsiteX2" y="connsiteY2"/>
                </a:cxn>
              </a:cxnLst>
              <a:rect l="l" t="t" r="r" b="b"/>
              <a:pathLst>
                <a:path w="914" h="5257">
                  <a:moveTo>
                    <a:pt x="914" y="5258"/>
                  </a:moveTo>
                  <a:cubicBezTo>
                    <a:pt x="686" y="3429"/>
                    <a:pt x="229" y="1829"/>
                    <a:pt x="0" y="0"/>
                  </a:cubicBezTo>
                  <a:cubicBezTo>
                    <a:pt x="229" y="1601"/>
                    <a:pt x="457" y="3429"/>
                    <a:pt x="914" y="5258"/>
                  </a:cubicBezTo>
                  <a:close/>
                </a:path>
              </a:pathLst>
            </a:custGeom>
            <a:solidFill>
              <a:srgbClr val="FFFFFF"/>
            </a:solidFill>
            <a:ln w="2286" cap="flat">
              <a:noFill/>
              <a:prstDash val="solid"/>
              <a:miter/>
            </a:ln>
          </p:spPr>
          <p:txBody>
            <a:bodyPr rtlCol="0" anchor="ctr"/>
            <a:lstStyle/>
            <a:p>
              <a:endParaRPr lang="en-US"/>
            </a:p>
          </p:txBody>
        </p:sp>
        <p:sp>
          <p:nvSpPr>
            <p:cNvPr id="179" name="Freeform 778">
              <a:extLst>
                <a:ext uri="{FF2B5EF4-FFF2-40B4-BE49-F238E27FC236}">
                  <a16:creationId xmlns:a16="http://schemas.microsoft.com/office/drawing/2014/main" id="{4E174D20-440C-70C4-F1B7-D46929AAD8E3}"/>
                </a:ext>
              </a:extLst>
            </p:cNvPr>
            <p:cNvSpPr/>
            <p:nvPr/>
          </p:nvSpPr>
          <p:spPr>
            <a:xfrm>
              <a:off x="3840303" y="4978679"/>
              <a:ext cx="1143" cy="5257"/>
            </a:xfrm>
            <a:custGeom>
              <a:avLst/>
              <a:gdLst>
                <a:gd name="connsiteX0" fmla="*/ 1143 w 1143"/>
                <a:gd name="connsiteY0" fmla="*/ 5258 h 5257"/>
                <a:gd name="connsiteX1" fmla="*/ 0 w 1143"/>
                <a:gd name="connsiteY1" fmla="*/ 0 h 5257"/>
                <a:gd name="connsiteX2" fmla="*/ 1143 w 1143"/>
                <a:gd name="connsiteY2" fmla="*/ 5258 h 5257"/>
              </a:gdLst>
              <a:ahLst/>
              <a:cxnLst>
                <a:cxn ang="0">
                  <a:pos x="connsiteX0" y="connsiteY0"/>
                </a:cxn>
                <a:cxn ang="0">
                  <a:pos x="connsiteX1" y="connsiteY1"/>
                </a:cxn>
                <a:cxn ang="0">
                  <a:pos x="connsiteX2" y="connsiteY2"/>
                </a:cxn>
              </a:cxnLst>
              <a:rect l="l" t="t" r="r" b="b"/>
              <a:pathLst>
                <a:path w="1143" h="5257">
                  <a:moveTo>
                    <a:pt x="1143" y="5258"/>
                  </a:moveTo>
                  <a:cubicBezTo>
                    <a:pt x="686" y="3429"/>
                    <a:pt x="457" y="1829"/>
                    <a:pt x="0" y="0"/>
                  </a:cubicBezTo>
                  <a:cubicBezTo>
                    <a:pt x="457" y="1601"/>
                    <a:pt x="686" y="3429"/>
                    <a:pt x="1143" y="5258"/>
                  </a:cubicBezTo>
                  <a:close/>
                </a:path>
              </a:pathLst>
            </a:custGeom>
            <a:solidFill>
              <a:srgbClr val="FFFFFF"/>
            </a:solidFill>
            <a:ln w="2286" cap="flat">
              <a:noFill/>
              <a:prstDash val="solid"/>
              <a:miter/>
            </a:ln>
          </p:spPr>
          <p:txBody>
            <a:bodyPr rtlCol="0" anchor="ctr"/>
            <a:lstStyle/>
            <a:p>
              <a:endParaRPr lang="en-US"/>
            </a:p>
          </p:txBody>
        </p:sp>
        <p:sp>
          <p:nvSpPr>
            <p:cNvPr id="180" name="Freeform 779">
              <a:extLst>
                <a:ext uri="{FF2B5EF4-FFF2-40B4-BE49-F238E27FC236}">
                  <a16:creationId xmlns:a16="http://schemas.microsoft.com/office/drawing/2014/main" id="{7B0EACFD-5134-3DC5-C76A-2E4433366605}"/>
                </a:ext>
              </a:extLst>
            </p:cNvPr>
            <p:cNvSpPr/>
            <p:nvPr/>
          </p:nvSpPr>
          <p:spPr>
            <a:xfrm>
              <a:off x="4576624" y="4974107"/>
              <a:ext cx="914" cy="5715"/>
            </a:xfrm>
            <a:custGeom>
              <a:avLst/>
              <a:gdLst>
                <a:gd name="connsiteX0" fmla="*/ 914 w 914"/>
                <a:gd name="connsiteY0" fmla="*/ 0 h 5715"/>
                <a:gd name="connsiteX1" fmla="*/ 0 w 914"/>
                <a:gd name="connsiteY1" fmla="*/ 5715 h 5715"/>
                <a:gd name="connsiteX2" fmla="*/ 914 w 914"/>
                <a:gd name="connsiteY2" fmla="*/ 0 h 5715"/>
              </a:gdLst>
              <a:ahLst/>
              <a:cxnLst>
                <a:cxn ang="0">
                  <a:pos x="connsiteX0" y="connsiteY0"/>
                </a:cxn>
                <a:cxn ang="0">
                  <a:pos x="connsiteX1" y="connsiteY1"/>
                </a:cxn>
                <a:cxn ang="0">
                  <a:pos x="connsiteX2" y="connsiteY2"/>
                </a:cxn>
              </a:cxnLst>
              <a:rect l="l" t="t" r="r" b="b"/>
              <a:pathLst>
                <a:path w="914" h="5715">
                  <a:moveTo>
                    <a:pt x="914" y="0"/>
                  </a:moveTo>
                  <a:cubicBezTo>
                    <a:pt x="686" y="1829"/>
                    <a:pt x="229" y="3887"/>
                    <a:pt x="0" y="5715"/>
                  </a:cubicBezTo>
                  <a:cubicBezTo>
                    <a:pt x="229" y="3658"/>
                    <a:pt x="686" y="1829"/>
                    <a:pt x="914" y="0"/>
                  </a:cubicBezTo>
                  <a:close/>
                </a:path>
              </a:pathLst>
            </a:custGeom>
            <a:solidFill>
              <a:srgbClr val="FFFFFF"/>
            </a:solidFill>
            <a:ln w="2286" cap="flat">
              <a:noFill/>
              <a:prstDash val="solid"/>
              <a:miter/>
            </a:ln>
          </p:spPr>
          <p:txBody>
            <a:bodyPr rtlCol="0" anchor="ctr"/>
            <a:lstStyle/>
            <a:p>
              <a:endParaRPr lang="en-US"/>
            </a:p>
          </p:txBody>
        </p:sp>
        <p:sp>
          <p:nvSpPr>
            <p:cNvPr id="181" name="Freeform 780">
              <a:extLst>
                <a:ext uri="{FF2B5EF4-FFF2-40B4-BE49-F238E27FC236}">
                  <a16:creationId xmlns:a16="http://schemas.microsoft.com/office/drawing/2014/main" id="{8F4E294C-B41C-6F3E-1A8B-CB397029DC73}"/>
                </a:ext>
              </a:extLst>
            </p:cNvPr>
            <p:cNvSpPr/>
            <p:nvPr/>
          </p:nvSpPr>
          <p:spPr>
            <a:xfrm>
              <a:off x="4581196" y="4940731"/>
              <a:ext cx="457" cy="4572"/>
            </a:xfrm>
            <a:custGeom>
              <a:avLst/>
              <a:gdLst>
                <a:gd name="connsiteX0" fmla="*/ 457 w 457"/>
                <a:gd name="connsiteY0" fmla="*/ 0 h 4572"/>
                <a:gd name="connsiteX1" fmla="*/ 0 w 457"/>
                <a:gd name="connsiteY1" fmla="*/ 4572 h 4572"/>
                <a:gd name="connsiteX2" fmla="*/ 457 w 457"/>
                <a:gd name="connsiteY2" fmla="*/ 0 h 4572"/>
              </a:gdLst>
              <a:ahLst/>
              <a:cxnLst>
                <a:cxn ang="0">
                  <a:pos x="connsiteX0" y="connsiteY0"/>
                </a:cxn>
                <a:cxn ang="0">
                  <a:pos x="connsiteX1" y="connsiteY1"/>
                </a:cxn>
                <a:cxn ang="0">
                  <a:pos x="connsiteX2" y="connsiteY2"/>
                </a:cxn>
              </a:cxnLst>
              <a:rect l="l" t="t" r="r" b="b"/>
              <a:pathLst>
                <a:path w="457" h="4572">
                  <a:moveTo>
                    <a:pt x="457" y="0"/>
                  </a:moveTo>
                  <a:cubicBezTo>
                    <a:pt x="229" y="1371"/>
                    <a:pt x="229" y="2972"/>
                    <a:pt x="0" y="4572"/>
                  </a:cubicBezTo>
                  <a:cubicBezTo>
                    <a:pt x="0" y="2972"/>
                    <a:pt x="229" y="1371"/>
                    <a:pt x="457" y="0"/>
                  </a:cubicBezTo>
                  <a:close/>
                </a:path>
              </a:pathLst>
            </a:custGeom>
            <a:solidFill>
              <a:srgbClr val="FFFFFF"/>
            </a:solidFill>
            <a:ln w="2286" cap="flat">
              <a:noFill/>
              <a:prstDash val="solid"/>
              <a:miter/>
            </a:ln>
          </p:spPr>
          <p:txBody>
            <a:bodyPr rtlCol="0" anchor="ctr"/>
            <a:lstStyle/>
            <a:p>
              <a:endParaRPr lang="en-US"/>
            </a:p>
          </p:txBody>
        </p:sp>
        <p:sp>
          <p:nvSpPr>
            <p:cNvPr id="182" name="Freeform 781">
              <a:extLst>
                <a:ext uri="{FF2B5EF4-FFF2-40B4-BE49-F238E27FC236}">
                  <a16:creationId xmlns:a16="http://schemas.microsoft.com/office/drawing/2014/main" id="{056A2AB2-71D5-6CC4-44E4-DD12250DA40D}"/>
                </a:ext>
              </a:extLst>
            </p:cNvPr>
            <p:cNvSpPr/>
            <p:nvPr/>
          </p:nvSpPr>
          <p:spPr>
            <a:xfrm>
              <a:off x="4570680" y="4795570"/>
              <a:ext cx="914" cy="3200"/>
            </a:xfrm>
            <a:custGeom>
              <a:avLst/>
              <a:gdLst>
                <a:gd name="connsiteX0" fmla="*/ 0 w 914"/>
                <a:gd name="connsiteY0" fmla="*/ 0 h 3200"/>
                <a:gd name="connsiteX1" fmla="*/ 914 w 914"/>
                <a:gd name="connsiteY1" fmla="*/ 3200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457" y="2057"/>
                    <a:pt x="914" y="3200"/>
                  </a:cubicBezTo>
                  <a:cubicBezTo>
                    <a:pt x="457" y="2057"/>
                    <a:pt x="229" y="914"/>
                    <a:pt x="0" y="0"/>
                  </a:cubicBezTo>
                  <a:close/>
                </a:path>
              </a:pathLst>
            </a:custGeom>
            <a:solidFill>
              <a:srgbClr val="FFFFFF"/>
            </a:solidFill>
            <a:ln w="2286" cap="flat">
              <a:noFill/>
              <a:prstDash val="solid"/>
              <a:miter/>
            </a:ln>
          </p:spPr>
          <p:txBody>
            <a:bodyPr rtlCol="0" anchor="ctr"/>
            <a:lstStyle/>
            <a:p>
              <a:endParaRPr lang="en-US"/>
            </a:p>
          </p:txBody>
        </p:sp>
        <p:sp>
          <p:nvSpPr>
            <p:cNvPr id="183" name="Freeform 782">
              <a:extLst>
                <a:ext uri="{FF2B5EF4-FFF2-40B4-BE49-F238E27FC236}">
                  <a16:creationId xmlns:a16="http://schemas.microsoft.com/office/drawing/2014/main" id="{ABFDD8F7-EB21-2551-8C91-886539D637A5}"/>
                </a:ext>
              </a:extLst>
            </p:cNvPr>
            <p:cNvSpPr/>
            <p:nvPr/>
          </p:nvSpPr>
          <p:spPr>
            <a:xfrm>
              <a:off x="4573423" y="4806772"/>
              <a:ext cx="685" cy="3200"/>
            </a:xfrm>
            <a:custGeom>
              <a:avLst/>
              <a:gdLst>
                <a:gd name="connsiteX0" fmla="*/ 0 w 685"/>
                <a:gd name="connsiteY0" fmla="*/ 0 h 3200"/>
                <a:gd name="connsiteX1" fmla="*/ 686 w 685"/>
                <a:gd name="connsiteY1" fmla="*/ 3201 h 3200"/>
                <a:gd name="connsiteX2" fmla="*/ 0 w 685"/>
                <a:gd name="connsiteY2" fmla="*/ 0 h 3200"/>
              </a:gdLst>
              <a:ahLst/>
              <a:cxnLst>
                <a:cxn ang="0">
                  <a:pos x="connsiteX0" y="connsiteY0"/>
                </a:cxn>
                <a:cxn ang="0">
                  <a:pos x="connsiteX1" y="connsiteY1"/>
                </a:cxn>
                <a:cxn ang="0">
                  <a:pos x="connsiteX2" y="connsiteY2"/>
                </a:cxn>
              </a:cxnLst>
              <a:rect l="l" t="t" r="r" b="b"/>
              <a:pathLst>
                <a:path w="685" h="3200">
                  <a:moveTo>
                    <a:pt x="0" y="0"/>
                  </a:moveTo>
                  <a:cubicBezTo>
                    <a:pt x="229" y="1143"/>
                    <a:pt x="457" y="2058"/>
                    <a:pt x="686" y="3201"/>
                  </a:cubicBezTo>
                  <a:cubicBezTo>
                    <a:pt x="686" y="2058"/>
                    <a:pt x="457" y="1143"/>
                    <a:pt x="0" y="0"/>
                  </a:cubicBezTo>
                  <a:close/>
                </a:path>
              </a:pathLst>
            </a:custGeom>
            <a:solidFill>
              <a:srgbClr val="FFFFFF"/>
            </a:solidFill>
            <a:ln w="2286" cap="flat">
              <a:noFill/>
              <a:prstDash val="solid"/>
              <a:miter/>
            </a:ln>
          </p:spPr>
          <p:txBody>
            <a:bodyPr rtlCol="0" anchor="ctr"/>
            <a:lstStyle/>
            <a:p>
              <a:endParaRPr lang="en-US"/>
            </a:p>
          </p:txBody>
        </p:sp>
        <p:sp>
          <p:nvSpPr>
            <p:cNvPr id="184" name="Freeform 783">
              <a:extLst>
                <a:ext uri="{FF2B5EF4-FFF2-40B4-BE49-F238E27FC236}">
                  <a16:creationId xmlns:a16="http://schemas.microsoft.com/office/drawing/2014/main" id="{BD95D04C-DCF7-FCFC-C3E2-0208ABFC6E5C}"/>
                </a:ext>
              </a:extLst>
            </p:cNvPr>
            <p:cNvSpPr/>
            <p:nvPr/>
          </p:nvSpPr>
          <p:spPr>
            <a:xfrm>
              <a:off x="4569080" y="4789855"/>
              <a:ext cx="914" cy="3200"/>
            </a:xfrm>
            <a:custGeom>
              <a:avLst/>
              <a:gdLst>
                <a:gd name="connsiteX0" fmla="*/ 0 w 914"/>
                <a:gd name="connsiteY0" fmla="*/ 0 h 3200"/>
                <a:gd name="connsiteX1" fmla="*/ 914 w 914"/>
                <a:gd name="connsiteY1" fmla="*/ 3200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686" y="2057"/>
                    <a:pt x="914" y="3200"/>
                  </a:cubicBezTo>
                  <a:cubicBezTo>
                    <a:pt x="686"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85" name="Freeform 784">
              <a:extLst>
                <a:ext uri="{FF2B5EF4-FFF2-40B4-BE49-F238E27FC236}">
                  <a16:creationId xmlns:a16="http://schemas.microsoft.com/office/drawing/2014/main" id="{A2D5720D-5452-DB74-9A7A-9470763FAF7E}"/>
                </a:ext>
              </a:extLst>
            </p:cNvPr>
            <p:cNvSpPr/>
            <p:nvPr/>
          </p:nvSpPr>
          <p:spPr>
            <a:xfrm>
              <a:off x="4561536" y="4767224"/>
              <a:ext cx="1828" cy="5029"/>
            </a:xfrm>
            <a:custGeom>
              <a:avLst/>
              <a:gdLst>
                <a:gd name="connsiteX0" fmla="*/ 0 w 1828"/>
                <a:gd name="connsiteY0" fmla="*/ 0 h 5029"/>
                <a:gd name="connsiteX1" fmla="*/ 1829 w 1828"/>
                <a:gd name="connsiteY1" fmla="*/ 5030 h 5029"/>
                <a:gd name="connsiteX2" fmla="*/ 0 w 1828"/>
                <a:gd name="connsiteY2" fmla="*/ 0 h 5029"/>
              </a:gdLst>
              <a:ahLst/>
              <a:cxnLst>
                <a:cxn ang="0">
                  <a:pos x="connsiteX0" y="connsiteY0"/>
                </a:cxn>
                <a:cxn ang="0">
                  <a:pos x="connsiteX1" y="connsiteY1"/>
                </a:cxn>
                <a:cxn ang="0">
                  <a:pos x="connsiteX2" y="connsiteY2"/>
                </a:cxn>
              </a:cxnLst>
              <a:rect l="l" t="t" r="r" b="b"/>
              <a:pathLst>
                <a:path w="1828" h="5029">
                  <a:moveTo>
                    <a:pt x="0" y="0"/>
                  </a:moveTo>
                  <a:cubicBezTo>
                    <a:pt x="686" y="1601"/>
                    <a:pt x="1143" y="3429"/>
                    <a:pt x="1829" y="5030"/>
                  </a:cubicBezTo>
                  <a:cubicBezTo>
                    <a:pt x="1372" y="3201"/>
                    <a:pt x="686" y="1601"/>
                    <a:pt x="0" y="0"/>
                  </a:cubicBezTo>
                  <a:close/>
                </a:path>
              </a:pathLst>
            </a:custGeom>
            <a:solidFill>
              <a:srgbClr val="FFFFFF"/>
            </a:solidFill>
            <a:ln w="2286" cap="flat">
              <a:noFill/>
              <a:prstDash val="solid"/>
              <a:miter/>
            </a:ln>
          </p:spPr>
          <p:txBody>
            <a:bodyPr rtlCol="0" anchor="ctr"/>
            <a:lstStyle/>
            <a:p>
              <a:endParaRPr lang="en-US"/>
            </a:p>
          </p:txBody>
        </p:sp>
        <p:sp>
          <p:nvSpPr>
            <p:cNvPr id="186" name="Freeform 785">
              <a:extLst>
                <a:ext uri="{FF2B5EF4-FFF2-40B4-BE49-F238E27FC236}">
                  <a16:creationId xmlns:a16="http://schemas.microsoft.com/office/drawing/2014/main" id="{A4BE2147-4D40-45BC-63B1-18C002113258}"/>
                </a:ext>
              </a:extLst>
            </p:cNvPr>
            <p:cNvSpPr/>
            <p:nvPr/>
          </p:nvSpPr>
          <p:spPr>
            <a:xfrm>
              <a:off x="4563822" y="4773396"/>
              <a:ext cx="1371" cy="3886"/>
            </a:xfrm>
            <a:custGeom>
              <a:avLst/>
              <a:gdLst>
                <a:gd name="connsiteX0" fmla="*/ 0 w 1371"/>
                <a:gd name="connsiteY0" fmla="*/ 0 h 3886"/>
                <a:gd name="connsiteX1" fmla="*/ 1372 w 1371"/>
                <a:gd name="connsiteY1" fmla="*/ 3886 h 3886"/>
                <a:gd name="connsiteX2" fmla="*/ 0 w 1371"/>
                <a:gd name="connsiteY2" fmla="*/ 0 h 3886"/>
              </a:gdLst>
              <a:ahLst/>
              <a:cxnLst>
                <a:cxn ang="0">
                  <a:pos x="connsiteX0" y="connsiteY0"/>
                </a:cxn>
                <a:cxn ang="0">
                  <a:pos x="connsiteX1" y="connsiteY1"/>
                </a:cxn>
                <a:cxn ang="0">
                  <a:pos x="connsiteX2" y="connsiteY2"/>
                </a:cxn>
              </a:cxnLst>
              <a:rect l="l" t="t" r="r" b="b"/>
              <a:pathLst>
                <a:path w="1371" h="3886">
                  <a:moveTo>
                    <a:pt x="0" y="0"/>
                  </a:moveTo>
                  <a:cubicBezTo>
                    <a:pt x="457" y="1371"/>
                    <a:pt x="914" y="2514"/>
                    <a:pt x="1372" y="3886"/>
                  </a:cubicBezTo>
                  <a:cubicBezTo>
                    <a:pt x="914" y="2514"/>
                    <a:pt x="457" y="1143"/>
                    <a:pt x="0" y="0"/>
                  </a:cubicBezTo>
                  <a:close/>
                </a:path>
              </a:pathLst>
            </a:custGeom>
            <a:solidFill>
              <a:srgbClr val="FFFFFF"/>
            </a:solidFill>
            <a:ln w="2286" cap="flat">
              <a:noFill/>
              <a:prstDash val="solid"/>
              <a:miter/>
            </a:ln>
          </p:spPr>
          <p:txBody>
            <a:bodyPr rtlCol="0" anchor="ctr"/>
            <a:lstStyle/>
            <a:p>
              <a:endParaRPr lang="en-US"/>
            </a:p>
          </p:txBody>
        </p:sp>
        <p:sp>
          <p:nvSpPr>
            <p:cNvPr id="187" name="Freeform 786">
              <a:extLst>
                <a:ext uri="{FF2B5EF4-FFF2-40B4-BE49-F238E27FC236}">
                  <a16:creationId xmlns:a16="http://schemas.microsoft.com/office/drawing/2014/main" id="{331FD2CD-6E39-3369-9864-26D19DB4C1E1}"/>
                </a:ext>
              </a:extLst>
            </p:cNvPr>
            <p:cNvSpPr/>
            <p:nvPr/>
          </p:nvSpPr>
          <p:spPr>
            <a:xfrm>
              <a:off x="4565651" y="4779111"/>
              <a:ext cx="1143" cy="3429"/>
            </a:xfrm>
            <a:custGeom>
              <a:avLst/>
              <a:gdLst>
                <a:gd name="connsiteX0" fmla="*/ 0 w 1143"/>
                <a:gd name="connsiteY0" fmla="*/ 0 h 3429"/>
                <a:gd name="connsiteX1" fmla="*/ 1143 w 1143"/>
                <a:gd name="connsiteY1" fmla="*/ 3429 h 3429"/>
                <a:gd name="connsiteX2" fmla="*/ 0 w 1143"/>
                <a:gd name="connsiteY2" fmla="*/ 0 h 3429"/>
              </a:gdLst>
              <a:ahLst/>
              <a:cxnLst>
                <a:cxn ang="0">
                  <a:pos x="connsiteX0" y="connsiteY0"/>
                </a:cxn>
                <a:cxn ang="0">
                  <a:pos x="connsiteX1" y="connsiteY1"/>
                </a:cxn>
                <a:cxn ang="0">
                  <a:pos x="connsiteX2" y="connsiteY2"/>
                </a:cxn>
              </a:cxnLst>
              <a:rect l="l" t="t" r="r" b="b"/>
              <a:pathLst>
                <a:path w="1143" h="3429">
                  <a:moveTo>
                    <a:pt x="0" y="0"/>
                  </a:moveTo>
                  <a:cubicBezTo>
                    <a:pt x="457" y="1143"/>
                    <a:pt x="686" y="2286"/>
                    <a:pt x="1143" y="3429"/>
                  </a:cubicBezTo>
                  <a:cubicBezTo>
                    <a:pt x="914" y="2057"/>
                    <a:pt x="457" y="1143"/>
                    <a:pt x="0" y="0"/>
                  </a:cubicBezTo>
                  <a:close/>
                </a:path>
              </a:pathLst>
            </a:custGeom>
            <a:solidFill>
              <a:srgbClr val="FFFFFF"/>
            </a:solidFill>
            <a:ln w="2286" cap="flat">
              <a:noFill/>
              <a:prstDash val="solid"/>
              <a:miter/>
            </a:ln>
          </p:spPr>
          <p:txBody>
            <a:bodyPr rtlCol="0" anchor="ctr"/>
            <a:lstStyle/>
            <a:p>
              <a:endParaRPr lang="en-US"/>
            </a:p>
          </p:txBody>
        </p:sp>
        <p:sp>
          <p:nvSpPr>
            <p:cNvPr id="188" name="Freeform 787">
              <a:extLst>
                <a:ext uri="{FF2B5EF4-FFF2-40B4-BE49-F238E27FC236}">
                  <a16:creationId xmlns:a16="http://schemas.microsoft.com/office/drawing/2014/main" id="{A0AE706E-F5E0-9841-00B1-8F36B396C26D}"/>
                </a:ext>
              </a:extLst>
            </p:cNvPr>
            <p:cNvSpPr/>
            <p:nvPr/>
          </p:nvSpPr>
          <p:spPr>
            <a:xfrm>
              <a:off x="4567480" y="4784369"/>
              <a:ext cx="914" cy="3200"/>
            </a:xfrm>
            <a:custGeom>
              <a:avLst/>
              <a:gdLst>
                <a:gd name="connsiteX0" fmla="*/ 0 w 914"/>
                <a:gd name="connsiteY0" fmla="*/ 0 h 3200"/>
                <a:gd name="connsiteX1" fmla="*/ 914 w 914"/>
                <a:gd name="connsiteY1" fmla="*/ 3201 h 3200"/>
                <a:gd name="connsiteX2" fmla="*/ 0 w 914"/>
                <a:gd name="connsiteY2" fmla="*/ 0 h 3200"/>
              </a:gdLst>
              <a:ahLst/>
              <a:cxnLst>
                <a:cxn ang="0">
                  <a:pos x="connsiteX0" y="connsiteY0"/>
                </a:cxn>
                <a:cxn ang="0">
                  <a:pos x="connsiteX1" y="connsiteY1"/>
                </a:cxn>
                <a:cxn ang="0">
                  <a:pos x="connsiteX2" y="connsiteY2"/>
                </a:cxn>
              </a:cxnLst>
              <a:rect l="l" t="t" r="r" b="b"/>
              <a:pathLst>
                <a:path w="914" h="3200">
                  <a:moveTo>
                    <a:pt x="0" y="0"/>
                  </a:moveTo>
                  <a:cubicBezTo>
                    <a:pt x="229" y="1143"/>
                    <a:pt x="686" y="2058"/>
                    <a:pt x="914" y="3201"/>
                  </a:cubicBezTo>
                  <a:cubicBezTo>
                    <a:pt x="686" y="2286"/>
                    <a:pt x="229" y="1143"/>
                    <a:pt x="0" y="0"/>
                  </a:cubicBezTo>
                  <a:close/>
                </a:path>
              </a:pathLst>
            </a:custGeom>
            <a:solidFill>
              <a:srgbClr val="FFFFFF"/>
            </a:solidFill>
            <a:ln w="2286" cap="flat">
              <a:noFill/>
              <a:prstDash val="solid"/>
              <a:miter/>
            </a:ln>
          </p:spPr>
          <p:txBody>
            <a:bodyPr rtlCol="0" anchor="ctr"/>
            <a:lstStyle/>
            <a:p>
              <a:endParaRPr lang="en-US"/>
            </a:p>
          </p:txBody>
        </p:sp>
        <p:sp>
          <p:nvSpPr>
            <p:cNvPr id="189" name="Freeform 788">
              <a:extLst>
                <a:ext uri="{FF2B5EF4-FFF2-40B4-BE49-F238E27FC236}">
                  <a16:creationId xmlns:a16="http://schemas.microsoft.com/office/drawing/2014/main" id="{8D57E12D-42AC-A2E5-3516-0433944E7126}"/>
                </a:ext>
              </a:extLst>
            </p:cNvPr>
            <p:cNvSpPr/>
            <p:nvPr/>
          </p:nvSpPr>
          <p:spPr>
            <a:xfrm>
              <a:off x="4155085" y="4513935"/>
              <a:ext cx="228" cy="914"/>
            </a:xfrm>
            <a:custGeom>
              <a:avLst/>
              <a:gdLst>
                <a:gd name="connsiteX0" fmla="*/ 229 w 228"/>
                <a:gd name="connsiteY0" fmla="*/ 914 h 914"/>
                <a:gd name="connsiteX1" fmla="*/ 0 w 228"/>
                <a:gd name="connsiteY1" fmla="*/ 0 h 914"/>
                <a:gd name="connsiteX2" fmla="*/ 229 w 228"/>
                <a:gd name="connsiteY2" fmla="*/ 914 h 914"/>
              </a:gdLst>
              <a:ahLst/>
              <a:cxnLst>
                <a:cxn ang="0">
                  <a:pos x="connsiteX0" y="connsiteY0"/>
                </a:cxn>
                <a:cxn ang="0">
                  <a:pos x="connsiteX1" y="connsiteY1"/>
                </a:cxn>
                <a:cxn ang="0">
                  <a:pos x="connsiteX2" y="connsiteY2"/>
                </a:cxn>
              </a:cxnLst>
              <a:rect l="l" t="t" r="r" b="b"/>
              <a:pathLst>
                <a:path w="228" h="914">
                  <a:moveTo>
                    <a:pt x="229" y="914"/>
                  </a:moveTo>
                  <a:cubicBezTo>
                    <a:pt x="229" y="686"/>
                    <a:pt x="0" y="229"/>
                    <a:pt x="0" y="0"/>
                  </a:cubicBezTo>
                  <a:cubicBezTo>
                    <a:pt x="0" y="229"/>
                    <a:pt x="229" y="457"/>
                    <a:pt x="229" y="914"/>
                  </a:cubicBezTo>
                  <a:close/>
                </a:path>
              </a:pathLst>
            </a:custGeom>
            <a:solidFill>
              <a:srgbClr val="FFFFFF"/>
            </a:solidFill>
            <a:ln w="2286" cap="flat">
              <a:noFill/>
              <a:prstDash val="solid"/>
              <a:miter/>
            </a:ln>
          </p:spPr>
          <p:txBody>
            <a:bodyPr rtlCol="0" anchor="ctr"/>
            <a:lstStyle/>
            <a:p>
              <a:endParaRPr lang="en-US"/>
            </a:p>
          </p:txBody>
        </p:sp>
        <p:sp>
          <p:nvSpPr>
            <p:cNvPr id="190" name="Freeform 789">
              <a:extLst>
                <a:ext uri="{FF2B5EF4-FFF2-40B4-BE49-F238E27FC236}">
                  <a16:creationId xmlns:a16="http://schemas.microsoft.com/office/drawing/2014/main" id="{0252CA3E-CBE9-BD8F-23E2-837C09EBD002}"/>
                </a:ext>
              </a:extLst>
            </p:cNvPr>
            <p:cNvSpPr/>
            <p:nvPr/>
          </p:nvSpPr>
          <p:spPr>
            <a:xfrm>
              <a:off x="4171087" y="4485817"/>
              <a:ext cx="2286" cy="685"/>
            </a:xfrm>
            <a:custGeom>
              <a:avLst/>
              <a:gdLst>
                <a:gd name="connsiteX0" fmla="*/ 0 w 2286"/>
                <a:gd name="connsiteY0" fmla="*/ 686 h 685"/>
                <a:gd name="connsiteX1" fmla="*/ 2286 w 2286"/>
                <a:gd name="connsiteY1" fmla="*/ 0 h 685"/>
                <a:gd name="connsiteX2" fmla="*/ 0 w 2286"/>
                <a:gd name="connsiteY2" fmla="*/ 686 h 685"/>
              </a:gdLst>
              <a:ahLst/>
              <a:cxnLst>
                <a:cxn ang="0">
                  <a:pos x="connsiteX0" y="connsiteY0"/>
                </a:cxn>
                <a:cxn ang="0">
                  <a:pos x="connsiteX1" y="connsiteY1"/>
                </a:cxn>
                <a:cxn ang="0">
                  <a:pos x="connsiteX2" y="connsiteY2"/>
                </a:cxn>
              </a:cxnLst>
              <a:rect l="l" t="t" r="r" b="b"/>
              <a:pathLst>
                <a:path w="2286" h="685">
                  <a:moveTo>
                    <a:pt x="0" y="686"/>
                  </a:moveTo>
                  <a:cubicBezTo>
                    <a:pt x="686" y="457"/>
                    <a:pt x="1600" y="229"/>
                    <a:pt x="2286" y="0"/>
                  </a:cubicBezTo>
                  <a:cubicBezTo>
                    <a:pt x="1600" y="229"/>
                    <a:pt x="686" y="457"/>
                    <a:pt x="0" y="686"/>
                  </a:cubicBezTo>
                  <a:close/>
                </a:path>
              </a:pathLst>
            </a:custGeom>
            <a:solidFill>
              <a:srgbClr val="FFFFFF"/>
            </a:solidFill>
            <a:ln w="2286" cap="flat">
              <a:noFill/>
              <a:prstDash val="solid"/>
              <a:miter/>
            </a:ln>
          </p:spPr>
          <p:txBody>
            <a:bodyPr rtlCol="0" anchor="ctr"/>
            <a:lstStyle/>
            <a:p>
              <a:endParaRPr lang="en-US"/>
            </a:p>
          </p:txBody>
        </p:sp>
        <p:sp>
          <p:nvSpPr>
            <p:cNvPr id="191" name="Freeform 790">
              <a:extLst>
                <a:ext uri="{FF2B5EF4-FFF2-40B4-BE49-F238E27FC236}">
                  <a16:creationId xmlns:a16="http://schemas.microsoft.com/office/drawing/2014/main" id="{1C0774D6-6AC0-998D-8DA9-22C56FD445DE}"/>
                </a:ext>
              </a:extLst>
            </p:cNvPr>
            <p:cNvSpPr/>
            <p:nvPr/>
          </p:nvSpPr>
          <p:spPr>
            <a:xfrm>
              <a:off x="4156000" y="4516678"/>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914"/>
                    <a:pt x="229" y="457"/>
                    <a:pt x="0" y="0"/>
                  </a:cubicBezTo>
                  <a:cubicBezTo>
                    <a:pt x="229"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192" name="Freeform 791">
              <a:extLst>
                <a:ext uri="{FF2B5EF4-FFF2-40B4-BE49-F238E27FC236}">
                  <a16:creationId xmlns:a16="http://schemas.microsoft.com/office/drawing/2014/main" id="{2F9880E5-D69F-AF89-733B-D495B3563343}"/>
                </a:ext>
              </a:extLst>
            </p:cNvPr>
            <p:cNvSpPr/>
            <p:nvPr/>
          </p:nvSpPr>
          <p:spPr>
            <a:xfrm>
              <a:off x="4177488" y="4484217"/>
              <a:ext cx="2743" cy="685"/>
            </a:xfrm>
            <a:custGeom>
              <a:avLst/>
              <a:gdLst>
                <a:gd name="connsiteX0" fmla="*/ 0 w 2743"/>
                <a:gd name="connsiteY0" fmla="*/ 686 h 685"/>
                <a:gd name="connsiteX1" fmla="*/ 2743 w 2743"/>
                <a:gd name="connsiteY1" fmla="*/ 0 h 685"/>
                <a:gd name="connsiteX2" fmla="*/ 0 w 2743"/>
                <a:gd name="connsiteY2" fmla="*/ 686 h 685"/>
              </a:gdLst>
              <a:ahLst/>
              <a:cxnLst>
                <a:cxn ang="0">
                  <a:pos x="connsiteX0" y="connsiteY0"/>
                </a:cxn>
                <a:cxn ang="0">
                  <a:pos x="connsiteX1" y="connsiteY1"/>
                </a:cxn>
                <a:cxn ang="0">
                  <a:pos x="connsiteX2" y="connsiteY2"/>
                </a:cxn>
              </a:cxnLst>
              <a:rect l="l" t="t" r="r" b="b"/>
              <a:pathLst>
                <a:path w="2743" h="685">
                  <a:moveTo>
                    <a:pt x="0" y="686"/>
                  </a:moveTo>
                  <a:cubicBezTo>
                    <a:pt x="914" y="457"/>
                    <a:pt x="1829" y="229"/>
                    <a:pt x="2743" y="0"/>
                  </a:cubicBezTo>
                  <a:cubicBezTo>
                    <a:pt x="1829" y="229"/>
                    <a:pt x="914" y="457"/>
                    <a:pt x="0" y="686"/>
                  </a:cubicBezTo>
                  <a:close/>
                </a:path>
              </a:pathLst>
            </a:custGeom>
            <a:solidFill>
              <a:srgbClr val="FFFFFF"/>
            </a:solidFill>
            <a:ln w="2286" cap="flat">
              <a:noFill/>
              <a:prstDash val="solid"/>
              <a:miter/>
            </a:ln>
          </p:spPr>
          <p:txBody>
            <a:bodyPr rtlCol="0" anchor="ctr"/>
            <a:lstStyle/>
            <a:p>
              <a:endParaRPr lang="en-US"/>
            </a:p>
          </p:txBody>
        </p:sp>
        <p:sp>
          <p:nvSpPr>
            <p:cNvPr id="193" name="Freeform 792">
              <a:extLst>
                <a:ext uri="{FF2B5EF4-FFF2-40B4-BE49-F238E27FC236}">
                  <a16:creationId xmlns:a16="http://schemas.microsoft.com/office/drawing/2014/main" id="{FF61BAB1-79BE-CDA3-E6C0-767BADC4DB59}"/>
                </a:ext>
              </a:extLst>
            </p:cNvPr>
            <p:cNvSpPr/>
            <p:nvPr/>
          </p:nvSpPr>
          <p:spPr>
            <a:xfrm>
              <a:off x="4155543" y="4515307"/>
              <a:ext cx="457" cy="1143"/>
            </a:xfrm>
            <a:custGeom>
              <a:avLst/>
              <a:gdLst>
                <a:gd name="connsiteX0" fmla="*/ 457 w 457"/>
                <a:gd name="connsiteY0" fmla="*/ 1143 h 1143"/>
                <a:gd name="connsiteX1" fmla="*/ 0 w 457"/>
                <a:gd name="connsiteY1" fmla="*/ 0 h 1143"/>
                <a:gd name="connsiteX2" fmla="*/ 457 w 457"/>
                <a:gd name="connsiteY2" fmla="*/ 1143 h 1143"/>
              </a:gdLst>
              <a:ahLst/>
              <a:cxnLst>
                <a:cxn ang="0">
                  <a:pos x="connsiteX0" y="connsiteY0"/>
                </a:cxn>
                <a:cxn ang="0">
                  <a:pos x="connsiteX1" y="connsiteY1"/>
                </a:cxn>
                <a:cxn ang="0">
                  <a:pos x="connsiteX2" y="connsiteY2"/>
                </a:cxn>
              </a:cxnLst>
              <a:rect l="l" t="t" r="r" b="b"/>
              <a:pathLst>
                <a:path w="457" h="1143">
                  <a:moveTo>
                    <a:pt x="457" y="1143"/>
                  </a:moveTo>
                  <a:cubicBezTo>
                    <a:pt x="229" y="686"/>
                    <a:pt x="229" y="457"/>
                    <a:pt x="0" y="0"/>
                  </a:cubicBezTo>
                  <a:cubicBezTo>
                    <a:pt x="0" y="457"/>
                    <a:pt x="229" y="914"/>
                    <a:pt x="457" y="1143"/>
                  </a:cubicBezTo>
                  <a:close/>
                </a:path>
              </a:pathLst>
            </a:custGeom>
            <a:solidFill>
              <a:srgbClr val="FFFFFF"/>
            </a:solidFill>
            <a:ln w="2286" cap="flat">
              <a:noFill/>
              <a:prstDash val="solid"/>
              <a:miter/>
            </a:ln>
          </p:spPr>
          <p:txBody>
            <a:bodyPr rtlCol="0" anchor="ctr"/>
            <a:lstStyle/>
            <a:p>
              <a:endParaRPr lang="en-US"/>
            </a:p>
          </p:txBody>
        </p:sp>
        <p:sp>
          <p:nvSpPr>
            <p:cNvPr id="194" name="Freeform 793">
              <a:extLst>
                <a:ext uri="{FF2B5EF4-FFF2-40B4-BE49-F238E27FC236}">
                  <a16:creationId xmlns:a16="http://schemas.microsoft.com/office/drawing/2014/main" id="{D93B3929-1106-126D-33A5-33F155486978}"/>
                </a:ext>
              </a:extLst>
            </p:cNvPr>
            <p:cNvSpPr/>
            <p:nvPr/>
          </p:nvSpPr>
          <p:spPr>
            <a:xfrm>
              <a:off x="4252469" y="4477588"/>
              <a:ext cx="5943" cy="685"/>
            </a:xfrm>
            <a:custGeom>
              <a:avLst/>
              <a:gdLst>
                <a:gd name="connsiteX0" fmla="*/ 0 w 5943"/>
                <a:gd name="connsiteY0" fmla="*/ 0 h 685"/>
                <a:gd name="connsiteX1" fmla="*/ 5944 w 5943"/>
                <a:gd name="connsiteY1" fmla="*/ 686 h 685"/>
                <a:gd name="connsiteX2" fmla="*/ 0 w 5943"/>
                <a:gd name="connsiteY2" fmla="*/ 0 h 685"/>
              </a:gdLst>
              <a:ahLst/>
              <a:cxnLst>
                <a:cxn ang="0">
                  <a:pos x="connsiteX0" y="connsiteY0"/>
                </a:cxn>
                <a:cxn ang="0">
                  <a:pos x="connsiteX1" y="connsiteY1"/>
                </a:cxn>
                <a:cxn ang="0">
                  <a:pos x="connsiteX2" y="connsiteY2"/>
                </a:cxn>
              </a:cxnLst>
              <a:rect l="l" t="t" r="r" b="b"/>
              <a:pathLst>
                <a:path w="5943" h="685">
                  <a:moveTo>
                    <a:pt x="0" y="0"/>
                  </a:moveTo>
                  <a:cubicBezTo>
                    <a:pt x="2057" y="229"/>
                    <a:pt x="3886" y="457"/>
                    <a:pt x="5944" y="686"/>
                  </a:cubicBezTo>
                  <a:cubicBezTo>
                    <a:pt x="3886" y="229"/>
                    <a:pt x="1829" y="0"/>
                    <a:pt x="0" y="0"/>
                  </a:cubicBezTo>
                  <a:close/>
                </a:path>
              </a:pathLst>
            </a:custGeom>
            <a:solidFill>
              <a:srgbClr val="FFFFFF"/>
            </a:solidFill>
            <a:ln w="2286" cap="flat">
              <a:noFill/>
              <a:prstDash val="solid"/>
              <a:miter/>
            </a:ln>
          </p:spPr>
          <p:txBody>
            <a:bodyPr rtlCol="0" anchor="ctr"/>
            <a:lstStyle/>
            <a:p>
              <a:endParaRPr lang="en-US"/>
            </a:p>
          </p:txBody>
        </p:sp>
        <p:sp>
          <p:nvSpPr>
            <p:cNvPr id="195" name="Freeform 794">
              <a:extLst>
                <a:ext uri="{FF2B5EF4-FFF2-40B4-BE49-F238E27FC236}">
                  <a16:creationId xmlns:a16="http://schemas.microsoft.com/office/drawing/2014/main" id="{FE4A344F-8A95-71EF-10F2-186043031B25}"/>
                </a:ext>
              </a:extLst>
            </p:cNvPr>
            <p:cNvSpPr/>
            <p:nvPr/>
          </p:nvSpPr>
          <p:spPr>
            <a:xfrm>
              <a:off x="4223208" y="4476642"/>
              <a:ext cx="29032" cy="717"/>
            </a:xfrm>
            <a:custGeom>
              <a:avLst/>
              <a:gdLst>
                <a:gd name="connsiteX0" fmla="*/ 29032 w 29032"/>
                <a:gd name="connsiteY0" fmla="*/ 717 h 717"/>
                <a:gd name="connsiteX1" fmla="*/ 0 w 29032"/>
                <a:gd name="connsiteY1" fmla="*/ 489 h 717"/>
                <a:gd name="connsiteX2" fmla="*/ 29032 w 29032"/>
                <a:gd name="connsiteY2" fmla="*/ 717 h 717"/>
              </a:gdLst>
              <a:ahLst/>
              <a:cxnLst>
                <a:cxn ang="0">
                  <a:pos x="connsiteX0" y="connsiteY0"/>
                </a:cxn>
                <a:cxn ang="0">
                  <a:pos x="connsiteX1" y="connsiteY1"/>
                </a:cxn>
                <a:cxn ang="0">
                  <a:pos x="connsiteX2" y="connsiteY2"/>
                </a:cxn>
              </a:cxnLst>
              <a:rect l="l" t="t" r="r" b="b"/>
              <a:pathLst>
                <a:path w="29032" h="717">
                  <a:moveTo>
                    <a:pt x="29032" y="717"/>
                  </a:moveTo>
                  <a:cubicBezTo>
                    <a:pt x="19202" y="-197"/>
                    <a:pt x="9601" y="-197"/>
                    <a:pt x="0" y="489"/>
                  </a:cubicBezTo>
                  <a:cubicBezTo>
                    <a:pt x="9601" y="32"/>
                    <a:pt x="19202" y="32"/>
                    <a:pt x="29032" y="717"/>
                  </a:cubicBezTo>
                  <a:close/>
                </a:path>
              </a:pathLst>
            </a:custGeom>
            <a:solidFill>
              <a:srgbClr val="FFFFFF"/>
            </a:solidFill>
            <a:ln w="2286" cap="flat">
              <a:noFill/>
              <a:prstDash val="solid"/>
              <a:miter/>
            </a:ln>
          </p:spPr>
          <p:txBody>
            <a:bodyPr rtlCol="0" anchor="ctr"/>
            <a:lstStyle/>
            <a:p>
              <a:endParaRPr lang="en-US"/>
            </a:p>
          </p:txBody>
        </p:sp>
        <p:sp>
          <p:nvSpPr>
            <p:cNvPr id="196" name="Freeform 795">
              <a:extLst>
                <a:ext uri="{FF2B5EF4-FFF2-40B4-BE49-F238E27FC236}">
                  <a16:creationId xmlns:a16="http://schemas.microsoft.com/office/drawing/2014/main" id="{7195D78F-2636-5298-0E75-F5CE736EA07C}"/>
                </a:ext>
              </a:extLst>
            </p:cNvPr>
            <p:cNvSpPr/>
            <p:nvPr/>
          </p:nvSpPr>
          <p:spPr>
            <a:xfrm>
              <a:off x="4156457" y="4478045"/>
              <a:ext cx="154509" cy="48063"/>
            </a:xfrm>
            <a:custGeom>
              <a:avLst/>
              <a:gdLst>
                <a:gd name="connsiteX0" fmla="*/ 14173 w 154509"/>
                <a:gd name="connsiteY0" fmla="*/ 41377 h 48063"/>
                <a:gd name="connsiteX1" fmla="*/ 60808 w 154509"/>
                <a:gd name="connsiteY1" fmla="*/ 38862 h 48063"/>
                <a:gd name="connsiteX2" fmla="*/ 132588 w 154509"/>
                <a:gd name="connsiteY2" fmla="*/ 46406 h 48063"/>
                <a:gd name="connsiteX3" fmla="*/ 147904 w 154509"/>
                <a:gd name="connsiteY3" fmla="*/ 43205 h 48063"/>
                <a:gd name="connsiteX4" fmla="*/ 149962 w 154509"/>
                <a:gd name="connsiteY4" fmla="*/ 15773 h 48063"/>
                <a:gd name="connsiteX5" fmla="*/ 120701 w 154509"/>
                <a:gd name="connsiteY5" fmla="*/ 3200 h 48063"/>
                <a:gd name="connsiteX6" fmla="*/ 101956 w 154509"/>
                <a:gd name="connsiteY6" fmla="*/ 0 h 48063"/>
                <a:gd name="connsiteX7" fmla="*/ 101956 w 154509"/>
                <a:gd name="connsiteY7" fmla="*/ 0 h 48063"/>
                <a:gd name="connsiteX8" fmla="*/ 93726 w 154509"/>
                <a:gd name="connsiteY8" fmla="*/ 8001 h 48063"/>
                <a:gd name="connsiteX9" fmla="*/ 78410 w 154509"/>
                <a:gd name="connsiteY9" fmla="*/ 16688 h 48063"/>
                <a:gd name="connsiteX10" fmla="*/ 29947 w 154509"/>
                <a:gd name="connsiteY10" fmla="*/ 30861 h 48063"/>
                <a:gd name="connsiteX11" fmla="*/ 0 w 154509"/>
                <a:gd name="connsiteY11" fmla="*/ 39776 h 48063"/>
                <a:gd name="connsiteX12" fmla="*/ 14173 w 154509"/>
                <a:gd name="connsiteY12" fmla="*/ 41377 h 4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4509" h="48063">
                  <a:moveTo>
                    <a:pt x="14173" y="41377"/>
                  </a:moveTo>
                  <a:cubicBezTo>
                    <a:pt x="28346" y="37262"/>
                    <a:pt x="45949" y="38176"/>
                    <a:pt x="60808" y="38862"/>
                  </a:cubicBezTo>
                  <a:cubicBezTo>
                    <a:pt x="84811" y="40005"/>
                    <a:pt x="108814" y="41377"/>
                    <a:pt x="132588" y="46406"/>
                  </a:cubicBezTo>
                  <a:cubicBezTo>
                    <a:pt x="138074" y="47549"/>
                    <a:pt x="145161" y="50749"/>
                    <a:pt x="147904" y="43205"/>
                  </a:cubicBezTo>
                  <a:cubicBezTo>
                    <a:pt x="151105" y="34519"/>
                    <a:pt x="159791" y="23774"/>
                    <a:pt x="149962" y="15773"/>
                  </a:cubicBezTo>
                  <a:cubicBezTo>
                    <a:pt x="142418" y="9830"/>
                    <a:pt x="130302" y="5486"/>
                    <a:pt x="120701" y="3200"/>
                  </a:cubicBezTo>
                  <a:cubicBezTo>
                    <a:pt x="114529" y="1829"/>
                    <a:pt x="108128" y="686"/>
                    <a:pt x="101956" y="0"/>
                  </a:cubicBezTo>
                  <a:cubicBezTo>
                    <a:pt x="101956" y="0"/>
                    <a:pt x="101956" y="0"/>
                    <a:pt x="101956" y="0"/>
                  </a:cubicBezTo>
                  <a:cubicBezTo>
                    <a:pt x="99441" y="2743"/>
                    <a:pt x="96698" y="5486"/>
                    <a:pt x="93726" y="8001"/>
                  </a:cubicBezTo>
                  <a:cubicBezTo>
                    <a:pt x="88697" y="11201"/>
                    <a:pt x="83668" y="14173"/>
                    <a:pt x="78410" y="16688"/>
                  </a:cubicBezTo>
                  <a:cubicBezTo>
                    <a:pt x="62636" y="22403"/>
                    <a:pt x="46406" y="26518"/>
                    <a:pt x="29947" y="30861"/>
                  </a:cubicBezTo>
                  <a:cubicBezTo>
                    <a:pt x="19888" y="33604"/>
                    <a:pt x="9830" y="36576"/>
                    <a:pt x="0" y="39776"/>
                  </a:cubicBezTo>
                  <a:cubicBezTo>
                    <a:pt x="2743" y="45263"/>
                    <a:pt x="7087" y="43434"/>
                    <a:pt x="14173" y="41377"/>
                  </a:cubicBezTo>
                  <a:close/>
                </a:path>
              </a:pathLst>
            </a:custGeom>
            <a:solidFill>
              <a:srgbClr val="FFFFFF"/>
            </a:solidFill>
            <a:ln w="2286" cap="flat">
              <a:noFill/>
              <a:prstDash val="solid"/>
              <a:miter/>
            </a:ln>
          </p:spPr>
          <p:txBody>
            <a:bodyPr rtlCol="0" anchor="ctr"/>
            <a:lstStyle/>
            <a:p>
              <a:endParaRPr lang="en-US"/>
            </a:p>
          </p:txBody>
        </p:sp>
        <p:sp>
          <p:nvSpPr>
            <p:cNvPr id="197" name="Freeform 796">
              <a:extLst>
                <a:ext uri="{FF2B5EF4-FFF2-40B4-BE49-F238E27FC236}">
                  <a16:creationId xmlns:a16="http://schemas.microsoft.com/office/drawing/2014/main" id="{560267C5-E3F6-BBDB-2972-2D0964FCDD12}"/>
                </a:ext>
              </a:extLst>
            </p:cNvPr>
            <p:cNvSpPr/>
            <p:nvPr/>
          </p:nvSpPr>
          <p:spPr>
            <a:xfrm>
              <a:off x="4183660" y="4482617"/>
              <a:ext cx="3200" cy="685"/>
            </a:xfrm>
            <a:custGeom>
              <a:avLst/>
              <a:gdLst>
                <a:gd name="connsiteX0" fmla="*/ 0 w 3200"/>
                <a:gd name="connsiteY0" fmla="*/ 686 h 685"/>
                <a:gd name="connsiteX1" fmla="*/ 3200 w 3200"/>
                <a:gd name="connsiteY1" fmla="*/ 0 h 685"/>
                <a:gd name="connsiteX2" fmla="*/ 0 w 3200"/>
                <a:gd name="connsiteY2" fmla="*/ 686 h 685"/>
              </a:gdLst>
              <a:ahLst/>
              <a:cxnLst>
                <a:cxn ang="0">
                  <a:pos x="connsiteX0" y="connsiteY0"/>
                </a:cxn>
                <a:cxn ang="0">
                  <a:pos x="connsiteX1" y="connsiteY1"/>
                </a:cxn>
                <a:cxn ang="0">
                  <a:pos x="connsiteX2" y="connsiteY2"/>
                </a:cxn>
              </a:cxnLst>
              <a:rect l="l" t="t" r="r" b="b"/>
              <a:pathLst>
                <a:path w="3200" h="685">
                  <a:moveTo>
                    <a:pt x="0" y="686"/>
                  </a:moveTo>
                  <a:cubicBezTo>
                    <a:pt x="1143" y="457"/>
                    <a:pt x="2057" y="229"/>
                    <a:pt x="3200" y="0"/>
                  </a:cubicBezTo>
                  <a:cubicBezTo>
                    <a:pt x="2286"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198" name="Freeform 797">
              <a:extLst>
                <a:ext uri="{FF2B5EF4-FFF2-40B4-BE49-F238E27FC236}">
                  <a16:creationId xmlns:a16="http://schemas.microsoft.com/office/drawing/2014/main" id="{45175CBC-4E1E-36EB-B607-3962644446CC}"/>
                </a:ext>
              </a:extLst>
            </p:cNvPr>
            <p:cNvSpPr/>
            <p:nvPr/>
          </p:nvSpPr>
          <p:spPr>
            <a:xfrm>
              <a:off x="4217493" y="4477359"/>
              <a:ext cx="5257" cy="457"/>
            </a:xfrm>
            <a:custGeom>
              <a:avLst/>
              <a:gdLst>
                <a:gd name="connsiteX0" fmla="*/ 0 w 5257"/>
                <a:gd name="connsiteY0" fmla="*/ 457 h 457"/>
                <a:gd name="connsiteX1" fmla="*/ 5258 w 5257"/>
                <a:gd name="connsiteY1" fmla="*/ 0 h 457"/>
                <a:gd name="connsiteX2" fmla="*/ 0 w 5257"/>
                <a:gd name="connsiteY2" fmla="*/ 457 h 457"/>
              </a:gdLst>
              <a:ahLst/>
              <a:cxnLst>
                <a:cxn ang="0">
                  <a:pos x="connsiteX0" y="connsiteY0"/>
                </a:cxn>
                <a:cxn ang="0">
                  <a:pos x="connsiteX1" y="connsiteY1"/>
                </a:cxn>
                <a:cxn ang="0">
                  <a:pos x="connsiteX2" y="connsiteY2"/>
                </a:cxn>
              </a:cxnLst>
              <a:rect l="l" t="t" r="r" b="b"/>
              <a:pathLst>
                <a:path w="5257" h="457">
                  <a:moveTo>
                    <a:pt x="0" y="457"/>
                  </a:moveTo>
                  <a:cubicBezTo>
                    <a:pt x="1829" y="229"/>
                    <a:pt x="3429" y="229"/>
                    <a:pt x="5258" y="0"/>
                  </a:cubicBezTo>
                  <a:cubicBezTo>
                    <a:pt x="3429" y="0"/>
                    <a:pt x="1829" y="229"/>
                    <a:pt x="0" y="457"/>
                  </a:cubicBezTo>
                  <a:close/>
                </a:path>
              </a:pathLst>
            </a:custGeom>
            <a:solidFill>
              <a:srgbClr val="FFFFFF"/>
            </a:solidFill>
            <a:ln w="2286" cap="flat">
              <a:noFill/>
              <a:prstDash val="solid"/>
              <a:miter/>
            </a:ln>
          </p:spPr>
          <p:txBody>
            <a:bodyPr rtlCol="0" anchor="ctr"/>
            <a:lstStyle/>
            <a:p>
              <a:endParaRPr lang="en-US"/>
            </a:p>
          </p:txBody>
        </p:sp>
        <p:sp>
          <p:nvSpPr>
            <p:cNvPr id="199" name="Freeform 798">
              <a:extLst>
                <a:ext uri="{FF2B5EF4-FFF2-40B4-BE49-F238E27FC236}">
                  <a16:creationId xmlns:a16="http://schemas.microsoft.com/office/drawing/2014/main" id="{085C4FA8-34E4-0D02-D52E-38DD74F9F4A0}"/>
                </a:ext>
              </a:extLst>
            </p:cNvPr>
            <p:cNvSpPr/>
            <p:nvPr/>
          </p:nvSpPr>
          <p:spPr>
            <a:xfrm>
              <a:off x="4189833" y="4481245"/>
              <a:ext cx="3657" cy="685"/>
            </a:xfrm>
            <a:custGeom>
              <a:avLst/>
              <a:gdLst>
                <a:gd name="connsiteX0" fmla="*/ 0 w 3657"/>
                <a:gd name="connsiteY0" fmla="*/ 686 h 685"/>
                <a:gd name="connsiteX1" fmla="*/ 3658 w 3657"/>
                <a:gd name="connsiteY1" fmla="*/ 0 h 685"/>
                <a:gd name="connsiteX2" fmla="*/ 0 w 3657"/>
                <a:gd name="connsiteY2" fmla="*/ 686 h 685"/>
              </a:gdLst>
              <a:ahLst/>
              <a:cxnLst>
                <a:cxn ang="0">
                  <a:pos x="connsiteX0" y="connsiteY0"/>
                </a:cxn>
                <a:cxn ang="0">
                  <a:pos x="connsiteX1" y="connsiteY1"/>
                </a:cxn>
                <a:cxn ang="0">
                  <a:pos x="connsiteX2" y="connsiteY2"/>
                </a:cxn>
              </a:cxnLst>
              <a:rect l="l" t="t" r="r" b="b"/>
              <a:pathLst>
                <a:path w="3657" h="685">
                  <a:moveTo>
                    <a:pt x="0" y="686"/>
                  </a:moveTo>
                  <a:cubicBezTo>
                    <a:pt x="1143" y="457"/>
                    <a:pt x="2286" y="229"/>
                    <a:pt x="3658" y="0"/>
                  </a:cubicBezTo>
                  <a:cubicBezTo>
                    <a:pt x="2515" y="229"/>
                    <a:pt x="1143" y="457"/>
                    <a:pt x="0" y="686"/>
                  </a:cubicBezTo>
                  <a:close/>
                </a:path>
              </a:pathLst>
            </a:custGeom>
            <a:solidFill>
              <a:srgbClr val="FFFFFF"/>
            </a:solidFill>
            <a:ln w="2286" cap="flat">
              <a:noFill/>
              <a:prstDash val="solid"/>
              <a:miter/>
            </a:ln>
          </p:spPr>
          <p:txBody>
            <a:bodyPr rtlCol="0" anchor="ctr"/>
            <a:lstStyle/>
            <a:p>
              <a:endParaRPr lang="en-US"/>
            </a:p>
          </p:txBody>
        </p:sp>
        <p:sp>
          <p:nvSpPr>
            <p:cNvPr id="200" name="Freeform 799">
              <a:extLst>
                <a:ext uri="{FF2B5EF4-FFF2-40B4-BE49-F238E27FC236}">
                  <a16:creationId xmlns:a16="http://schemas.microsoft.com/office/drawing/2014/main" id="{ECD40C30-EE4E-AE79-B40B-DFC7C3BF7705}"/>
                </a:ext>
              </a:extLst>
            </p:cNvPr>
            <p:cNvSpPr/>
            <p:nvPr/>
          </p:nvSpPr>
          <p:spPr>
            <a:xfrm>
              <a:off x="4211550" y="4478045"/>
              <a:ext cx="5029" cy="457"/>
            </a:xfrm>
            <a:custGeom>
              <a:avLst/>
              <a:gdLst>
                <a:gd name="connsiteX0" fmla="*/ 0 w 5029"/>
                <a:gd name="connsiteY0" fmla="*/ 457 h 457"/>
                <a:gd name="connsiteX1" fmla="*/ 5029 w 5029"/>
                <a:gd name="connsiteY1" fmla="*/ 0 h 457"/>
                <a:gd name="connsiteX2" fmla="*/ 0 w 5029"/>
                <a:gd name="connsiteY2" fmla="*/ 457 h 457"/>
              </a:gdLst>
              <a:ahLst/>
              <a:cxnLst>
                <a:cxn ang="0">
                  <a:pos x="connsiteX0" y="connsiteY0"/>
                </a:cxn>
                <a:cxn ang="0">
                  <a:pos x="connsiteX1" y="connsiteY1"/>
                </a:cxn>
                <a:cxn ang="0">
                  <a:pos x="connsiteX2" y="connsiteY2"/>
                </a:cxn>
              </a:cxnLst>
              <a:rect l="l" t="t" r="r" b="b"/>
              <a:pathLst>
                <a:path w="5029" h="457">
                  <a:moveTo>
                    <a:pt x="0" y="457"/>
                  </a:moveTo>
                  <a:cubicBezTo>
                    <a:pt x="1600" y="229"/>
                    <a:pt x="3429" y="0"/>
                    <a:pt x="5029" y="0"/>
                  </a:cubicBezTo>
                  <a:cubicBezTo>
                    <a:pt x="3200" y="0"/>
                    <a:pt x="1600" y="229"/>
                    <a:pt x="0" y="457"/>
                  </a:cubicBezTo>
                  <a:close/>
                </a:path>
              </a:pathLst>
            </a:custGeom>
            <a:solidFill>
              <a:srgbClr val="FFFFFF"/>
            </a:solidFill>
            <a:ln w="2286" cap="flat">
              <a:noFill/>
              <a:prstDash val="solid"/>
              <a:miter/>
            </a:ln>
          </p:spPr>
          <p:txBody>
            <a:bodyPr rtlCol="0" anchor="ctr"/>
            <a:lstStyle/>
            <a:p>
              <a:endParaRPr lang="en-US"/>
            </a:p>
          </p:txBody>
        </p:sp>
        <p:sp>
          <p:nvSpPr>
            <p:cNvPr id="201" name="Freeform 800">
              <a:extLst>
                <a:ext uri="{FF2B5EF4-FFF2-40B4-BE49-F238E27FC236}">
                  <a16:creationId xmlns:a16="http://schemas.microsoft.com/office/drawing/2014/main" id="{76061F5D-53A3-9FC5-9E48-18A117BCF489}"/>
                </a:ext>
              </a:extLst>
            </p:cNvPr>
            <p:cNvSpPr/>
            <p:nvPr/>
          </p:nvSpPr>
          <p:spPr>
            <a:xfrm>
              <a:off x="4195319" y="4478731"/>
              <a:ext cx="15087" cy="2286"/>
            </a:xfrm>
            <a:custGeom>
              <a:avLst/>
              <a:gdLst>
                <a:gd name="connsiteX0" fmla="*/ 0 w 15087"/>
                <a:gd name="connsiteY0" fmla="*/ 2286 h 2286"/>
                <a:gd name="connsiteX1" fmla="*/ 15088 w 15087"/>
                <a:gd name="connsiteY1" fmla="*/ 0 h 2286"/>
                <a:gd name="connsiteX2" fmla="*/ 0 w 15087"/>
                <a:gd name="connsiteY2" fmla="*/ 2286 h 2286"/>
              </a:gdLst>
              <a:ahLst/>
              <a:cxnLst>
                <a:cxn ang="0">
                  <a:pos x="connsiteX0" y="connsiteY0"/>
                </a:cxn>
                <a:cxn ang="0">
                  <a:pos x="connsiteX1" y="connsiteY1"/>
                </a:cxn>
                <a:cxn ang="0">
                  <a:pos x="connsiteX2" y="connsiteY2"/>
                </a:cxn>
              </a:cxnLst>
              <a:rect l="l" t="t" r="r" b="b"/>
              <a:pathLst>
                <a:path w="15087" h="2286">
                  <a:moveTo>
                    <a:pt x="0" y="2286"/>
                  </a:moveTo>
                  <a:cubicBezTo>
                    <a:pt x="5029" y="1372"/>
                    <a:pt x="10058" y="457"/>
                    <a:pt x="15088" y="0"/>
                  </a:cubicBezTo>
                  <a:cubicBezTo>
                    <a:pt x="10058" y="457"/>
                    <a:pt x="5029" y="1372"/>
                    <a:pt x="0" y="2286"/>
                  </a:cubicBezTo>
                  <a:close/>
                </a:path>
              </a:pathLst>
            </a:custGeom>
            <a:solidFill>
              <a:srgbClr val="FFFFFF"/>
            </a:solidFill>
            <a:ln w="2286" cap="flat">
              <a:noFill/>
              <a:prstDash val="solid"/>
              <a:miter/>
            </a:ln>
          </p:spPr>
          <p:txBody>
            <a:bodyPr rtlCol="0" anchor="ctr"/>
            <a:lstStyle/>
            <a:p>
              <a:endParaRPr lang="en-US"/>
            </a:p>
          </p:txBody>
        </p:sp>
        <p:sp>
          <p:nvSpPr>
            <p:cNvPr id="202" name="Freeform 801">
              <a:extLst>
                <a:ext uri="{FF2B5EF4-FFF2-40B4-BE49-F238E27FC236}">
                  <a16:creationId xmlns:a16="http://schemas.microsoft.com/office/drawing/2014/main" id="{35C0A24E-4A42-8612-1CEA-9417A9D4A6C9}"/>
                </a:ext>
              </a:extLst>
            </p:cNvPr>
            <p:cNvSpPr/>
            <p:nvPr/>
          </p:nvSpPr>
          <p:spPr>
            <a:xfrm>
              <a:off x="4467353" y="4599426"/>
              <a:ext cx="64922" cy="57383"/>
            </a:xfrm>
            <a:custGeom>
              <a:avLst/>
              <a:gdLst>
                <a:gd name="connsiteX0" fmla="*/ 5944 w 64922"/>
                <a:gd name="connsiteY0" fmla="*/ 16922 h 57383"/>
                <a:gd name="connsiteX1" fmla="*/ 7544 w 64922"/>
                <a:gd name="connsiteY1" fmla="*/ 18522 h 57383"/>
                <a:gd name="connsiteX2" fmla="*/ 11201 w 64922"/>
                <a:gd name="connsiteY2" fmla="*/ 22179 h 57383"/>
                <a:gd name="connsiteX3" fmla="*/ 12802 w 64922"/>
                <a:gd name="connsiteY3" fmla="*/ 23780 h 57383"/>
                <a:gd name="connsiteX4" fmla="*/ 16916 w 64922"/>
                <a:gd name="connsiteY4" fmla="*/ 28123 h 57383"/>
                <a:gd name="connsiteX5" fmla="*/ 17602 w 64922"/>
                <a:gd name="connsiteY5" fmla="*/ 28809 h 57383"/>
                <a:gd name="connsiteX6" fmla="*/ 22403 w 64922"/>
                <a:gd name="connsiteY6" fmla="*/ 34067 h 57383"/>
                <a:gd name="connsiteX7" fmla="*/ 23317 w 64922"/>
                <a:gd name="connsiteY7" fmla="*/ 35210 h 57383"/>
                <a:gd name="connsiteX8" fmla="*/ 27203 w 64922"/>
                <a:gd name="connsiteY8" fmla="*/ 39553 h 57383"/>
                <a:gd name="connsiteX9" fmla="*/ 28346 w 64922"/>
                <a:gd name="connsiteY9" fmla="*/ 40925 h 57383"/>
                <a:gd name="connsiteX10" fmla="*/ 32461 w 64922"/>
                <a:gd name="connsiteY10" fmla="*/ 45497 h 57383"/>
                <a:gd name="connsiteX11" fmla="*/ 32918 w 64922"/>
                <a:gd name="connsiteY11" fmla="*/ 45954 h 57383"/>
                <a:gd name="connsiteX12" fmla="*/ 42748 w 64922"/>
                <a:gd name="connsiteY12" fmla="*/ 57384 h 57383"/>
                <a:gd name="connsiteX13" fmla="*/ 43891 w 64922"/>
                <a:gd name="connsiteY13" fmla="*/ 56927 h 57383"/>
                <a:gd name="connsiteX14" fmla="*/ 52807 w 64922"/>
                <a:gd name="connsiteY14" fmla="*/ 51897 h 57383"/>
                <a:gd name="connsiteX15" fmla="*/ 58979 w 64922"/>
                <a:gd name="connsiteY15" fmla="*/ 45725 h 57383"/>
                <a:gd name="connsiteX16" fmla="*/ 64237 w 64922"/>
                <a:gd name="connsiteY16" fmla="*/ 36581 h 57383"/>
                <a:gd name="connsiteX17" fmla="*/ 64922 w 64922"/>
                <a:gd name="connsiteY17" fmla="*/ 34067 h 57383"/>
                <a:gd name="connsiteX18" fmla="*/ 64694 w 64922"/>
                <a:gd name="connsiteY18" fmla="*/ 27666 h 57383"/>
                <a:gd name="connsiteX19" fmla="*/ 61722 w 64922"/>
                <a:gd name="connsiteY19" fmla="*/ 12807 h 57383"/>
                <a:gd name="connsiteX20" fmla="*/ 59893 w 64922"/>
                <a:gd name="connsiteY20" fmla="*/ 11435 h 57383"/>
                <a:gd name="connsiteX21" fmla="*/ 59665 w 64922"/>
                <a:gd name="connsiteY21" fmla="*/ 11435 h 57383"/>
                <a:gd name="connsiteX22" fmla="*/ 51435 w 64922"/>
                <a:gd name="connsiteY22" fmla="*/ 7092 h 57383"/>
                <a:gd name="connsiteX23" fmla="*/ 51206 w 64922"/>
                <a:gd name="connsiteY23" fmla="*/ 7092 h 57383"/>
                <a:gd name="connsiteX24" fmla="*/ 42748 w 64922"/>
                <a:gd name="connsiteY24" fmla="*/ 4120 h 57383"/>
                <a:gd name="connsiteX25" fmla="*/ 42062 w 64922"/>
                <a:gd name="connsiteY25" fmla="*/ 3891 h 57383"/>
                <a:gd name="connsiteX26" fmla="*/ 40234 w 64922"/>
                <a:gd name="connsiteY26" fmla="*/ 3434 h 57383"/>
                <a:gd name="connsiteX27" fmla="*/ 39319 w 64922"/>
                <a:gd name="connsiteY27" fmla="*/ 3206 h 57383"/>
                <a:gd name="connsiteX28" fmla="*/ 37719 w 64922"/>
                <a:gd name="connsiteY28" fmla="*/ 2748 h 57383"/>
                <a:gd name="connsiteX29" fmla="*/ 36576 w 64922"/>
                <a:gd name="connsiteY29" fmla="*/ 2520 h 57383"/>
                <a:gd name="connsiteX30" fmla="*/ 34061 w 64922"/>
                <a:gd name="connsiteY30" fmla="*/ 1834 h 57383"/>
                <a:gd name="connsiteX31" fmla="*/ 32461 w 64922"/>
                <a:gd name="connsiteY31" fmla="*/ 1605 h 57383"/>
                <a:gd name="connsiteX32" fmla="*/ 31318 w 64922"/>
                <a:gd name="connsiteY32" fmla="*/ 1377 h 57383"/>
                <a:gd name="connsiteX33" fmla="*/ 29489 w 64922"/>
                <a:gd name="connsiteY33" fmla="*/ 920 h 57383"/>
                <a:gd name="connsiteX34" fmla="*/ 28575 w 64922"/>
                <a:gd name="connsiteY34" fmla="*/ 691 h 57383"/>
                <a:gd name="connsiteX35" fmla="*/ 25832 w 64922"/>
                <a:gd name="connsiteY35" fmla="*/ 234 h 57383"/>
                <a:gd name="connsiteX36" fmla="*/ 0 w 64922"/>
                <a:gd name="connsiteY36" fmla="*/ 12121 h 57383"/>
                <a:gd name="connsiteX37" fmla="*/ 5944 w 64922"/>
                <a:gd name="connsiteY37" fmla="*/ 16922 h 5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4922" h="57383">
                  <a:moveTo>
                    <a:pt x="5944" y="16922"/>
                  </a:moveTo>
                  <a:cubicBezTo>
                    <a:pt x="6401" y="17379"/>
                    <a:pt x="6858" y="17836"/>
                    <a:pt x="7544" y="18522"/>
                  </a:cubicBezTo>
                  <a:cubicBezTo>
                    <a:pt x="8687" y="19665"/>
                    <a:pt x="10058" y="21036"/>
                    <a:pt x="11201" y="22179"/>
                  </a:cubicBezTo>
                  <a:cubicBezTo>
                    <a:pt x="11659" y="22637"/>
                    <a:pt x="12116" y="23322"/>
                    <a:pt x="12802" y="23780"/>
                  </a:cubicBezTo>
                  <a:cubicBezTo>
                    <a:pt x="14173" y="25151"/>
                    <a:pt x="15545" y="26751"/>
                    <a:pt x="16916" y="28123"/>
                  </a:cubicBezTo>
                  <a:cubicBezTo>
                    <a:pt x="17145" y="28352"/>
                    <a:pt x="17374" y="28580"/>
                    <a:pt x="17602" y="28809"/>
                  </a:cubicBezTo>
                  <a:cubicBezTo>
                    <a:pt x="19202" y="30638"/>
                    <a:pt x="20803" y="32238"/>
                    <a:pt x="22403" y="34067"/>
                  </a:cubicBezTo>
                  <a:cubicBezTo>
                    <a:pt x="22631" y="34524"/>
                    <a:pt x="23089" y="34752"/>
                    <a:pt x="23317" y="35210"/>
                  </a:cubicBezTo>
                  <a:cubicBezTo>
                    <a:pt x="24689" y="36581"/>
                    <a:pt x="26060" y="38181"/>
                    <a:pt x="27203" y="39553"/>
                  </a:cubicBezTo>
                  <a:cubicBezTo>
                    <a:pt x="27661" y="40010"/>
                    <a:pt x="27889" y="40467"/>
                    <a:pt x="28346" y="40925"/>
                  </a:cubicBezTo>
                  <a:cubicBezTo>
                    <a:pt x="29718" y="42525"/>
                    <a:pt x="31090" y="44125"/>
                    <a:pt x="32461" y="45497"/>
                  </a:cubicBezTo>
                  <a:cubicBezTo>
                    <a:pt x="32690" y="45725"/>
                    <a:pt x="32690" y="45954"/>
                    <a:pt x="32918" y="45954"/>
                  </a:cubicBezTo>
                  <a:cubicBezTo>
                    <a:pt x="36347" y="49611"/>
                    <a:pt x="39548" y="53498"/>
                    <a:pt x="42748" y="57384"/>
                  </a:cubicBezTo>
                  <a:cubicBezTo>
                    <a:pt x="43205" y="57155"/>
                    <a:pt x="43434" y="57155"/>
                    <a:pt x="43891" y="56927"/>
                  </a:cubicBezTo>
                  <a:cubicBezTo>
                    <a:pt x="46863" y="55326"/>
                    <a:pt x="49835" y="53726"/>
                    <a:pt x="52807" y="51897"/>
                  </a:cubicBezTo>
                  <a:cubicBezTo>
                    <a:pt x="55093" y="49840"/>
                    <a:pt x="57150" y="47783"/>
                    <a:pt x="58979" y="45725"/>
                  </a:cubicBezTo>
                  <a:cubicBezTo>
                    <a:pt x="60808" y="42753"/>
                    <a:pt x="62636" y="39782"/>
                    <a:pt x="64237" y="36581"/>
                  </a:cubicBezTo>
                  <a:cubicBezTo>
                    <a:pt x="64465" y="35667"/>
                    <a:pt x="64694" y="34981"/>
                    <a:pt x="64922" y="34067"/>
                  </a:cubicBezTo>
                  <a:cubicBezTo>
                    <a:pt x="64922" y="32009"/>
                    <a:pt x="64922" y="29723"/>
                    <a:pt x="64694" y="27666"/>
                  </a:cubicBezTo>
                  <a:cubicBezTo>
                    <a:pt x="63779" y="22637"/>
                    <a:pt x="62865" y="17607"/>
                    <a:pt x="61722" y="12807"/>
                  </a:cubicBezTo>
                  <a:cubicBezTo>
                    <a:pt x="61036" y="12350"/>
                    <a:pt x="60350" y="11892"/>
                    <a:pt x="59893" y="11435"/>
                  </a:cubicBezTo>
                  <a:cubicBezTo>
                    <a:pt x="59893" y="11435"/>
                    <a:pt x="59893" y="11435"/>
                    <a:pt x="59665" y="11435"/>
                  </a:cubicBezTo>
                  <a:cubicBezTo>
                    <a:pt x="56921" y="9835"/>
                    <a:pt x="54178" y="8235"/>
                    <a:pt x="51435" y="7092"/>
                  </a:cubicBezTo>
                  <a:cubicBezTo>
                    <a:pt x="51435" y="7092"/>
                    <a:pt x="51206" y="7092"/>
                    <a:pt x="51206" y="7092"/>
                  </a:cubicBezTo>
                  <a:cubicBezTo>
                    <a:pt x="48463" y="5949"/>
                    <a:pt x="45720" y="4806"/>
                    <a:pt x="42748" y="4120"/>
                  </a:cubicBezTo>
                  <a:cubicBezTo>
                    <a:pt x="42520" y="4120"/>
                    <a:pt x="42291" y="3891"/>
                    <a:pt x="42062" y="3891"/>
                  </a:cubicBezTo>
                  <a:cubicBezTo>
                    <a:pt x="41377" y="3663"/>
                    <a:pt x="40919" y="3434"/>
                    <a:pt x="40234" y="3434"/>
                  </a:cubicBezTo>
                  <a:cubicBezTo>
                    <a:pt x="40005" y="3434"/>
                    <a:pt x="39548" y="3206"/>
                    <a:pt x="39319" y="3206"/>
                  </a:cubicBezTo>
                  <a:cubicBezTo>
                    <a:pt x="38862" y="2977"/>
                    <a:pt x="38176" y="2977"/>
                    <a:pt x="37719" y="2748"/>
                  </a:cubicBezTo>
                  <a:cubicBezTo>
                    <a:pt x="37262" y="2748"/>
                    <a:pt x="37033" y="2520"/>
                    <a:pt x="36576" y="2520"/>
                  </a:cubicBezTo>
                  <a:cubicBezTo>
                    <a:pt x="35662" y="2291"/>
                    <a:pt x="34976" y="2063"/>
                    <a:pt x="34061" y="1834"/>
                  </a:cubicBezTo>
                  <a:cubicBezTo>
                    <a:pt x="33604" y="1834"/>
                    <a:pt x="33147" y="1605"/>
                    <a:pt x="32461" y="1605"/>
                  </a:cubicBezTo>
                  <a:cubicBezTo>
                    <a:pt x="32004" y="1605"/>
                    <a:pt x="31775" y="1377"/>
                    <a:pt x="31318" y="1377"/>
                  </a:cubicBezTo>
                  <a:cubicBezTo>
                    <a:pt x="30632" y="1148"/>
                    <a:pt x="30175" y="1148"/>
                    <a:pt x="29489" y="920"/>
                  </a:cubicBezTo>
                  <a:cubicBezTo>
                    <a:pt x="29261" y="920"/>
                    <a:pt x="28804" y="691"/>
                    <a:pt x="28575" y="691"/>
                  </a:cubicBezTo>
                  <a:cubicBezTo>
                    <a:pt x="27661" y="462"/>
                    <a:pt x="26746" y="234"/>
                    <a:pt x="25832" y="234"/>
                  </a:cubicBezTo>
                  <a:cubicBezTo>
                    <a:pt x="15088" y="-1595"/>
                    <a:pt x="10058" y="7778"/>
                    <a:pt x="0" y="12121"/>
                  </a:cubicBezTo>
                  <a:cubicBezTo>
                    <a:pt x="2515" y="13493"/>
                    <a:pt x="4115" y="15321"/>
                    <a:pt x="5944" y="16922"/>
                  </a:cubicBezTo>
                  <a:close/>
                </a:path>
              </a:pathLst>
            </a:custGeom>
            <a:solidFill>
              <a:srgbClr val="FFFFFF"/>
            </a:solidFill>
            <a:ln w="2286" cap="flat">
              <a:noFill/>
              <a:prstDash val="solid"/>
              <a:miter/>
            </a:ln>
          </p:spPr>
          <p:txBody>
            <a:bodyPr rtlCol="0" anchor="ctr"/>
            <a:lstStyle/>
            <a:p>
              <a:endParaRPr lang="en-US"/>
            </a:p>
          </p:txBody>
        </p:sp>
        <p:sp>
          <p:nvSpPr>
            <p:cNvPr id="203" name="Freeform 802">
              <a:extLst>
                <a:ext uri="{FF2B5EF4-FFF2-40B4-BE49-F238E27FC236}">
                  <a16:creationId xmlns:a16="http://schemas.microsoft.com/office/drawing/2014/main" id="{64CF4E4A-2E7A-78EC-EB50-FE6865EAF0E1}"/>
                </a:ext>
              </a:extLst>
            </p:cNvPr>
            <p:cNvSpPr/>
            <p:nvPr/>
          </p:nvSpPr>
          <p:spPr>
            <a:xfrm>
              <a:off x="4698148" y="4677003"/>
              <a:ext cx="145644" cy="146363"/>
            </a:xfrm>
            <a:custGeom>
              <a:avLst/>
              <a:gdLst>
                <a:gd name="connsiteX0" fmla="*/ 34610 w 145644"/>
                <a:gd name="connsiteY0" fmla="*/ 133427 h 146363"/>
                <a:gd name="connsiteX1" fmla="*/ 63413 w 145644"/>
                <a:gd name="connsiteY1" fmla="*/ 144171 h 146363"/>
                <a:gd name="connsiteX2" fmla="*/ 125364 w 145644"/>
                <a:gd name="connsiteY2" fmla="*/ 125197 h 146363"/>
                <a:gd name="connsiteX3" fmla="*/ 126964 w 145644"/>
                <a:gd name="connsiteY3" fmla="*/ 23927 h 146363"/>
                <a:gd name="connsiteX4" fmla="*/ 29123 w 145644"/>
                <a:gd name="connsiteY4" fmla="*/ 12955 h 146363"/>
                <a:gd name="connsiteX5" fmla="*/ 91 w 145644"/>
                <a:gd name="connsiteY5" fmla="*/ 81992 h 146363"/>
                <a:gd name="connsiteX6" fmla="*/ 34610 w 145644"/>
                <a:gd name="connsiteY6" fmla="*/ 133427 h 14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644" h="146363">
                  <a:moveTo>
                    <a:pt x="34610" y="133427"/>
                  </a:moveTo>
                  <a:cubicBezTo>
                    <a:pt x="43525" y="138227"/>
                    <a:pt x="53584" y="141656"/>
                    <a:pt x="63413" y="144171"/>
                  </a:cubicBezTo>
                  <a:cubicBezTo>
                    <a:pt x="87645" y="150572"/>
                    <a:pt x="109362" y="142571"/>
                    <a:pt x="125364" y="125197"/>
                  </a:cubicBezTo>
                  <a:cubicBezTo>
                    <a:pt x="151196" y="97308"/>
                    <a:pt x="153025" y="51817"/>
                    <a:pt x="126964" y="23927"/>
                  </a:cubicBezTo>
                  <a:cubicBezTo>
                    <a:pt x="121021" y="17527"/>
                    <a:pt x="74615" y="-19049"/>
                    <a:pt x="29123" y="12955"/>
                  </a:cubicBezTo>
                  <a:cubicBezTo>
                    <a:pt x="8549" y="31243"/>
                    <a:pt x="-1052" y="52045"/>
                    <a:pt x="91" y="81992"/>
                  </a:cubicBezTo>
                  <a:cubicBezTo>
                    <a:pt x="1006" y="111481"/>
                    <a:pt x="13807" y="122454"/>
                    <a:pt x="34610" y="133427"/>
                  </a:cubicBezTo>
                  <a:close/>
                </a:path>
              </a:pathLst>
            </a:custGeom>
            <a:solidFill>
              <a:srgbClr val="FFFFFF"/>
            </a:solidFill>
            <a:ln w="2286" cap="flat">
              <a:noFill/>
              <a:prstDash val="solid"/>
              <a:miter/>
            </a:ln>
          </p:spPr>
          <p:txBody>
            <a:bodyPr rtlCol="0" anchor="ctr"/>
            <a:lstStyle/>
            <a:p>
              <a:endParaRPr lang="en-US"/>
            </a:p>
          </p:txBody>
        </p:sp>
        <p:sp>
          <p:nvSpPr>
            <p:cNvPr id="204" name="Freeform 803">
              <a:extLst>
                <a:ext uri="{FF2B5EF4-FFF2-40B4-BE49-F238E27FC236}">
                  <a16:creationId xmlns:a16="http://schemas.microsoft.com/office/drawing/2014/main" id="{CB0DF621-368F-B4A3-6133-882858ED68F7}"/>
                </a:ext>
              </a:extLst>
            </p:cNvPr>
            <p:cNvSpPr/>
            <p:nvPr/>
          </p:nvSpPr>
          <p:spPr>
            <a:xfrm>
              <a:off x="4541588" y="4687839"/>
              <a:ext cx="332226" cy="565787"/>
            </a:xfrm>
            <a:custGeom>
              <a:avLst/>
              <a:gdLst>
                <a:gd name="connsiteX0" fmla="*/ 1660 w 332226"/>
                <a:gd name="connsiteY0" fmla="*/ 3489 h 565787"/>
                <a:gd name="connsiteX1" fmla="*/ 3489 w 332226"/>
                <a:gd name="connsiteY1" fmla="*/ 15148 h 565787"/>
                <a:gd name="connsiteX2" fmla="*/ 20405 w 332226"/>
                <a:gd name="connsiteY2" fmla="*/ 45780 h 565787"/>
                <a:gd name="connsiteX3" fmla="*/ 66125 w 332226"/>
                <a:gd name="connsiteY3" fmla="*/ 91043 h 565787"/>
                <a:gd name="connsiteX4" fmla="*/ 162823 w 332226"/>
                <a:gd name="connsiteY4" fmla="*/ 184312 h 565787"/>
                <a:gd name="connsiteX5" fmla="*/ 174939 w 332226"/>
                <a:gd name="connsiteY5" fmla="*/ 225231 h 565787"/>
                <a:gd name="connsiteX6" fmla="*/ 170595 w 332226"/>
                <a:gd name="connsiteY6" fmla="*/ 319414 h 565787"/>
                <a:gd name="connsiteX7" fmla="*/ 161680 w 332226"/>
                <a:gd name="connsiteY7" fmla="*/ 457489 h 565787"/>
                <a:gd name="connsiteX8" fmla="*/ 155279 w 332226"/>
                <a:gd name="connsiteY8" fmla="*/ 538413 h 565787"/>
                <a:gd name="connsiteX9" fmla="*/ 162366 w 332226"/>
                <a:gd name="connsiteY9" fmla="*/ 560130 h 565787"/>
                <a:gd name="connsiteX10" fmla="*/ 187054 w 332226"/>
                <a:gd name="connsiteY10" fmla="*/ 556015 h 565787"/>
                <a:gd name="connsiteX11" fmla="*/ 193455 w 332226"/>
                <a:gd name="connsiteY11" fmla="*/ 537499 h 565787"/>
                <a:gd name="connsiteX12" fmla="*/ 203514 w 332226"/>
                <a:gd name="connsiteY12" fmla="*/ 456803 h 565787"/>
                <a:gd name="connsiteX13" fmla="*/ 214029 w 332226"/>
                <a:gd name="connsiteY13" fmla="*/ 394167 h 565787"/>
                <a:gd name="connsiteX14" fmla="*/ 239861 w 332226"/>
                <a:gd name="connsiteY14" fmla="*/ 371764 h 565787"/>
                <a:gd name="connsiteX15" fmla="*/ 257920 w 332226"/>
                <a:gd name="connsiteY15" fmla="*/ 395995 h 565787"/>
                <a:gd name="connsiteX16" fmla="*/ 265236 w 332226"/>
                <a:gd name="connsiteY16" fmla="*/ 463432 h 565787"/>
                <a:gd name="connsiteX17" fmla="*/ 270951 w 332226"/>
                <a:gd name="connsiteY17" fmla="*/ 546643 h 565787"/>
                <a:gd name="connsiteX18" fmla="*/ 300211 w 332226"/>
                <a:gd name="connsiteY18" fmla="*/ 563331 h 565787"/>
                <a:gd name="connsiteX19" fmla="*/ 311184 w 332226"/>
                <a:gd name="connsiteY19" fmla="*/ 541614 h 565787"/>
                <a:gd name="connsiteX20" fmla="*/ 305241 w 332226"/>
                <a:gd name="connsiteY20" fmla="*/ 313928 h 565787"/>
                <a:gd name="connsiteX21" fmla="*/ 234832 w 332226"/>
                <a:gd name="connsiteY21" fmla="*/ 359648 h 565787"/>
                <a:gd name="connsiteX22" fmla="*/ 193684 w 332226"/>
                <a:gd name="connsiteY22" fmla="*/ 347761 h 565787"/>
                <a:gd name="connsiteX23" fmla="*/ 196884 w 332226"/>
                <a:gd name="connsiteY23" fmla="*/ 307299 h 565787"/>
                <a:gd name="connsiteX24" fmla="*/ 258149 w 332226"/>
                <a:gd name="connsiteY24" fmla="*/ 255406 h 565787"/>
                <a:gd name="connsiteX25" fmla="*/ 265921 w 332226"/>
                <a:gd name="connsiteY25" fmla="*/ 221574 h 565787"/>
                <a:gd name="connsiteX26" fmla="*/ 253806 w 332226"/>
                <a:gd name="connsiteY26" fmla="*/ 195742 h 565787"/>
                <a:gd name="connsiteX27" fmla="*/ 256777 w 332226"/>
                <a:gd name="connsiteY27" fmla="*/ 184998 h 565787"/>
                <a:gd name="connsiteX28" fmla="*/ 265464 w 332226"/>
                <a:gd name="connsiteY28" fmla="*/ 189798 h 565787"/>
                <a:gd name="connsiteX29" fmla="*/ 277580 w 332226"/>
                <a:gd name="connsiteY29" fmla="*/ 215630 h 565787"/>
                <a:gd name="connsiteX30" fmla="*/ 267979 w 332226"/>
                <a:gd name="connsiteY30" fmla="*/ 263865 h 565787"/>
                <a:gd name="connsiteX31" fmla="*/ 204199 w 332226"/>
                <a:gd name="connsiteY31" fmla="*/ 339760 h 565787"/>
                <a:gd name="connsiteX32" fmla="*/ 238032 w 332226"/>
                <a:gd name="connsiteY32" fmla="*/ 344332 h 565787"/>
                <a:gd name="connsiteX33" fmla="*/ 322843 w 332226"/>
                <a:gd name="connsiteY33" fmla="*/ 278495 h 565787"/>
                <a:gd name="connsiteX34" fmla="*/ 329015 w 332226"/>
                <a:gd name="connsiteY34" fmla="*/ 241233 h 565787"/>
                <a:gd name="connsiteX35" fmla="*/ 303869 w 332226"/>
                <a:gd name="connsiteY35" fmla="*/ 169910 h 565787"/>
                <a:gd name="connsiteX36" fmla="*/ 257235 w 332226"/>
                <a:gd name="connsiteY36" fmla="*/ 146364 h 565787"/>
                <a:gd name="connsiteX37" fmla="*/ 165109 w 332226"/>
                <a:gd name="connsiteY37" fmla="*/ 120990 h 565787"/>
                <a:gd name="connsiteX38" fmla="*/ 120760 w 332226"/>
                <a:gd name="connsiteY38" fmla="*/ 78927 h 565787"/>
                <a:gd name="connsiteX39" fmla="*/ 33892 w 332226"/>
                <a:gd name="connsiteY39" fmla="*/ 8747 h 565787"/>
                <a:gd name="connsiteX40" fmla="*/ 13776 w 332226"/>
                <a:gd name="connsiteY40" fmla="*/ 289 h 565787"/>
                <a:gd name="connsiteX41" fmla="*/ 1660 w 332226"/>
                <a:gd name="connsiteY41" fmla="*/ 3489 h 56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2226" h="565787">
                  <a:moveTo>
                    <a:pt x="1660" y="3489"/>
                  </a:moveTo>
                  <a:cubicBezTo>
                    <a:pt x="-1998" y="8061"/>
                    <a:pt x="1203" y="11947"/>
                    <a:pt x="3489" y="15148"/>
                  </a:cubicBezTo>
                  <a:cubicBezTo>
                    <a:pt x="10118" y="24749"/>
                    <a:pt x="16747" y="34807"/>
                    <a:pt x="20405" y="45780"/>
                  </a:cubicBezTo>
                  <a:cubicBezTo>
                    <a:pt x="28177" y="69783"/>
                    <a:pt x="38922" y="69326"/>
                    <a:pt x="66125" y="91043"/>
                  </a:cubicBezTo>
                  <a:cubicBezTo>
                    <a:pt x="104758" y="118704"/>
                    <a:pt x="136305" y="148422"/>
                    <a:pt x="162823" y="184312"/>
                  </a:cubicBezTo>
                  <a:cubicBezTo>
                    <a:pt x="171967" y="196656"/>
                    <a:pt x="176082" y="209686"/>
                    <a:pt x="174939" y="225231"/>
                  </a:cubicBezTo>
                  <a:cubicBezTo>
                    <a:pt x="172653" y="256549"/>
                    <a:pt x="173567" y="288096"/>
                    <a:pt x="170595" y="319414"/>
                  </a:cubicBezTo>
                  <a:cubicBezTo>
                    <a:pt x="166023" y="365363"/>
                    <a:pt x="164652" y="411540"/>
                    <a:pt x="161680" y="457489"/>
                  </a:cubicBezTo>
                  <a:cubicBezTo>
                    <a:pt x="159851" y="486750"/>
                    <a:pt x="157108" y="509152"/>
                    <a:pt x="155279" y="538413"/>
                  </a:cubicBezTo>
                  <a:cubicBezTo>
                    <a:pt x="155279" y="540242"/>
                    <a:pt x="153907" y="558530"/>
                    <a:pt x="162366" y="560130"/>
                  </a:cubicBezTo>
                  <a:cubicBezTo>
                    <a:pt x="170824" y="561730"/>
                    <a:pt x="180196" y="563331"/>
                    <a:pt x="187054" y="556015"/>
                  </a:cubicBezTo>
                  <a:cubicBezTo>
                    <a:pt x="191626" y="550986"/>
                    <a:pt x="192541" y="544128"/>
                    <a:pt x="193455" y="537499"/>
                  </a:cubicBezTo>
                  <a:cubicBezTo>
                    <a:pt x="196884" y="510524"/>
                    <a:pt x="199627" y="483549"/>
                    <a:pt x="203514" y="456803"/>
                  </a:cubicBezTo>
                  <a:cubicBezTo>
                    <a:pt x="206485" y="435772"/>
                    <a:pt x="206943" y="414512"/>
                    <a:pt x="214029" y="394167"/>
                  </a:cubicBezTo>
                  <a:cubicBezTo>
                    <a:pt x="218601" y="381365"/>
                    <a:pt x="228888" y="371764"/>
                    <a:pt x="239861" y="371764"/>
                  </a:cubicBezTo>
                  <a:cubicBezTo>
                    <a:pt x="248776" y="371764"/>
                    <a:pt x="255177" y="378850"/>
                    <a:pt x="257920" y="395995"/>
                  </a:cubicBezTo>
                  <a:cubicBezTo>
                    <a:pt x="261349" y="418398"/>
                    <a:pt x="265007" y="441030"/>
                    <a:pt x="265236" y="463432"/>
                  </a:cubicBezTo>
                  <a:cubicBezTo>
                    <a:pt x="265464" y="491322"/>
                    <a:pt x="269808" y="518754"/>
                    <a:pt x="270951" y="546643"/>
                  </a:cubicBezTo>
                  <a:cubicBezTo>
                    <a:pt x="271636" y="564702"/>
                    <a:pt x="283752" y="569274"/>
                    <a:pt x="300211" y="563331"/>
                  </a:cubicBezTo>
                  <a:cubicBezTo>
                    <a:pt x="310727" y="559444"/>
                    <a:pt x="310956" y="550529"/>
                    <a:pt x="311184" y="541614"/>
                  </a:cubicBezTo>
                  <a:cubicBezTo>
                    <a:pt x="312099" y="506409"/>
                    <a:pt x="313242" y="319414"/>
                    <a:pt x="305241" y="313928"/>
                  </a:cubicBezTo>
                  <a:cubicBezTo>
                    <a:pt x="285810" y="326272"/>
                    <a:pt x="254491" y="347304"/>
                    <a:pt x="234832" y="359648"/>
                  </a:cubicBezTo>
                  <a:cubicBezTo>
                    <a:pt x="221344" y="368106"/>
                    <a:pt x="206943" y="358734"/>
                    <a:pt x="193684" y="347761"/>
                  </a:cubicBezTo>
                  <a:cubicBezTo>
                    <a:pt x="183625" y="337702"/>
                    <a:pt x="187512" y="317586"/>
                    <a:pt x="196884" y="307299"/>
                  </a:cubicBezTo>
                  <a:cubicBezTo>
                    <a:pt x="201228" y="302498"/>
                    <a:pt x="240318" y="270723"/>
                    <a:pt x="258149" y="255406"/>
                  </a:cubicBezTo>
                  <a:cubicBezTo>
                    <a:pt x="269579" y="245577"/>
                    <a:pt x="272779" y="235518"/>
                    <a:pt x="265921" y="221574"/>
                  </a:cubicBezTo>
                  <a:cubicBezTo>
                    <a:pt x="261807" y="213115"/>
                    <a:pt x="257692" y="204429"/>
                    <a:pt x="253806" y="195742"/>
                  </a:cubicBezTo>
                  <a:cubicBezTo>
                    <a:pt x="251748" y="191398"/>
                    <a:pt x="251062" y="187055"/>
                    <a:pt x="256777" y="184998"/>
                  </a:cubicBezTo>
                  <a:cubicBezTo>
                    <a:pt x="260892" y="183626"/>
                    <a:pt x="263635" y="186141"/>
                    <a:pt x="265464" y="189798"/>
                  </a:cubicBezTo>
                  <a:cubicBezTo>
                    <a:pt x="269579" y="198485"/>
                    <a:pt x="273465" y="206943"/>
                    <a:pt x="277580" y="215630"/>
                  </a:cubicBezTo>
                  <a:cubicBezTo>
                    <a:pt x="287867" y="237118"/>
                    <a:pt x="286495" y="247863"/>
                    <a:pt x="267979" y="263865"/>
                  </a:cubicBezTo>
                  <a:cubicBezTo>
                    <a:pt x="251520" y="278266"/>
                    <a:pt x="182482" y="319414"/>
                    <a:pt x="204199" y="339760"/>
                  </a:cubicBezTo>
                  <a:cubicBezTo>
                    <a:pt x="217458" y="356676"/>
                    <a:pt x="223630" y="352333"/>
                    <a:pt x="238032" y="344332"/>
                  </a:cubicBezTo>
                  <a:cubicBezTo>
                    <a:pt x="269122" y="327415"/>
                    <a:pt x="300211" y="305698"/>
                    <a:pt x="322843" y="278495"/>
                  </a:cubicBezTo>
                  <a:cubicBezTo>
                    <a:pt x="332901" y="266379"/>
                    <a:pt x="334730" y="257235"/>
                    <a:pt x="329015" y="241233"/>
                  </a:cubicBezTo>
                  <a:cubicBezTo>
                    <a:pt x="320328" y="216316"/>
                    <a:pt x="315528" y="193456"/>
                    <a:pt x="303869" y="169910"/>
                  </a:cubicBezTo>
                  <a:cubicBezTo>
                    <a:pt x="295639" y="152994"/>
                    <a:pt x="281238" y="141564"/>
                    <a:pt x="257235" y="146364"/>
                  </a:cubicBezTo>
                  <a:cubicBezTo>
                    <a:pt x="223402" y="153222"/>
                    <a:pt x="190712" y="144535"/>
                    <a:pt x="165109" y="120990"/>
                  </a:cubicBezTo>
                  <a:cubicBezTo>
                    <a:pt x="150250" y="107274"/>
                    <a:pt x="134934" y="93558"/>
                    <a:pt x="120760" y="78927"/>
                  </a:cubicBezTo>
                  <a:cubicBezTo>
                    <a:pt x="94929" y="51724"/>
                    <a:pt x="66354" y="27949"/>
                    <a:pt x="33892" y="8747"/>
                  </a:cubicBezTo>
                  <a:cubicBezTo>
                    <a:pt x="27492" y="5089"/>
                    <a:pt x="21091" y="1432"/>
                    <a:pt x="13776" y="289"/>
                  </a:cubicBezTo>
                  <a:cubicBezTo>
                    <a:pt x="9432" y="-168"/>
                    <a:pt x="4860" y="-626"/>
                    <a:pt x="1660" y="3489"/>
                  </a:cubicBezTo>
                  <a:close/>
                </a:path>
              </a:pathLst>
            </a:custGeom>
            <a:solidFill>
              <a:srgbClr val="FFFFFF"/>
            </a:solidFill>
            <a:ln w="2286" cap="flat">
              <a:noFill/>
              <a:prstDash val="solid"/>
              <a:miter/>
            </a:ln>
          </p:spPr>
          <p:txBody>
            <a:bodyPr rtlCol="0" anchor="ctr"/>
            <a:lstStyle/>
            <a:p>
              <a:endParaRPr lang="en-US"/>
            </a:p>
          </p:txBody>
        </p:sp>
        <p:sp>
          <p:nvSpPr>
            <p:cNvPr id="205" name="Freeform 804">
              <a:extLst>
                <a:ext uri="{FF2B5EF4-FFF2-40B4-BE49-F238E27FC236}">
                  <a16:creationId xmlns:a16="http://schemas.microsoft.com/office/drawing/2014/main" id="{9C6FDB44-380B-B207-4C9D-A024C759E0E4}"/>
                </a:ext>
              </a:extLst>
            </p:cNvPr>
            <p:cNvSpPr/>
            <p:nvPr/>
          </p:nvSpPr>
          <p:spPr>
            <a:xfrm>
              <a:off x="4144865" y="4421124"/>
              <a:ext cx="126063" cy="55807"/>
            </a:xfrm>
            <a:custGeom>
              <a:avLst/>
              <a:gdLst>
                <a:gd name="connsiteX0" fmla="*/ 121549 w 126063"/>
                <a:gd name="connsiteY0" fmla="*/ 42748 h 55807"/>
                <a:gd name="connsiteX1" fmla="*/ 125892 w 126063"/>
                <a:gd name="connsiteY1" fmla="*/ 27203 h 55807"/>
                <a:gd name="connsiteX2" fmla="*/ 125892 w 126063"/>
                <a:gd name="connsiteY2" fmla="*/ 12802 h 55807"/>
                <a:gd name="connsiteX3" fmla="*/ 123149 w 126063"/>
                <a:gd name="connsiteY3" fmla="*/ 1600 h 55807"/>
                <a:gd name="connsiteX4" fmla="*/ 123149 w 126063"/>
                <a:gd name="connsiteY4" fmla="*/ 1600 h 55807"/>
                <a:gd name="connsiteX5" fmla="*/ 117662 w 126063"/>
                <a:gd name="connsiteY5" fmla="*/ 914 h 55807"/>
                <a:gd name="connsiteX6" fmla="*/ 116748 w 126063"/>
                <a:gd name="connsiteY6" fmla="*/ 914 h 55807"/>
                <a:gd name="connsiteX7" fmla="*/ 111490 w 126063"/>
                <a:gd name="connsiteY7" fmla="*/ 457 h 55807"/>
                <a:gd name="connsiteX8" fmla="*/ 110347 w 126063"/>
                <a:gd name="connsiteY8" fmla="*/ 457 h 55807"/>
                <a:gd name="connsiteX9" fmla="*/ 105318 w 126063"/>
                <a:gd name="connsiteY9" fmla="*/ 229 h 55807"/>
                <a:gd name="connsiteX10" fmla="*/ 104175 w 126063"/>
                <a:gd name="connsiteY10" fmla="*/ 229 h 55807"/>
                <a:gd name="connsiteX11" fmla="*/ 99146 w 126063"/>
                <a:gd name="connsiteY11" fmla="*/ 0 h 55807"/>
                <a:gd name="connsiteX12" fmla="*/ 98231 w 126063"/>
                <a:gd name="connsiteY12" fmla="*/ 0 h 55807"/>
                <a:gd name="connsiteX13" fmla="*/ 92974 w 126063"/>
                <a:gd name="connsiteY13" fmla="*/ 0 h 55807"/>
                <a:gd name="connsiteX14" fmla="*/ 92745 w 126063"/>
                <a:gd name="connsiteY14" fmla="*/ 0 h 55807"/>
                <a:gd name="connsiteX15" fmla="*/ 70342 w 126063"/>
                <a:gd name="connsiteY15" fmla="*/ 2057 h 55807"/>
                <a:gd name="connsiteX16" fmla="*/ 68742 w 126063"/>
                <a:gd name="connsiteY16" fmla="*/ 2286 h 55807"/>
                <a:gd name="connsiteX17" fmla="*/ 64627 w 126063"/>
                <a:gd name="connsiteY17" fmla="*/ 2972 h 55807"/>
                <a:gd name="connsiteX18" fmla="*/ 62341 w 126063"/>
                <a:gd name="connsiteY18" fmla="*/ 3429 h 55807"/>
                <a:gd name="connsiteX19" fmla="*/ 58684 w 126063"/>
                <a:gd name="connsiteY19" fmla="*/ 4115 h 55807"/>
                <a:gd name="connsiteX20" fmla="*/ 55940 w 126063"/>
                <a:gd name="connsiteY20" fmla="*/ 4572 h 55807"/>
                <a:gd name="connsiteX21" fmla="*/ 52511 w 126063"/>
                <a:gd name="connsiteY21" fmla="*/ 5258 h 55807"/>
                <a:gd name="connsiteX22" fmla="*/ 49540 w 126063"/>
                <a:gd name="connsiteY22" fmla="*/ 5944 h 55807"/>
                <a:gd name="connsiteX23" fmla="*/ 46339 w 126063"/>
                <a:gd name="connsiteY23" fmla="*/ 6629 h 55807"/>
                <a:gd name="connsiteX24" fmla="*/ 42910 w 126063"/>
                <a:gd name="connsiteY24" fmla="*/ 7544 h 55807"/>
                <a:gd name="connsiteX25" fmla="*/ 40167 w 126063"/>
                <a:gd name="connsiteY25" fmla="*/ 8230 h 55807"/>
                <a:gd name="connsiteX26" fmla="*/ 36281 w 126063"/>
                <a:gd name="connsiteY26" fmla="*/ 9373 h 55807"/>
                <a:gd name="connsiteX27" fmla="*/ 33995 w 126063"/>
                <a:gd name="connsiteY27" fmla="*/ 10058 h 55807"/>
                <a:gd name="connsiteX28" fmla="*/ 27823 w 126063"/>
                <a:gd name="connsiteY28" fmla="*/ 11887 h 55807"/>
                <a:gd name="connsiteX29" fmla="*/ 9763 w 126063"/>
                <a:gd name="connsiteY29" fmla="*/ 19888 h 55807"/>
                <a:gd name="connsiteX30" fmla="*/ 2219 w 126063"/>
                <a:gd name="connsiteY30" fmla="*/ 49149 h 55807"/>
                <a:gd name="connsiteX31" fmla="*/ 23251 w 126063"/>
                <a:gd name="connsiteY31" fmla="*/ 53721 h 55807"/>
                <a:gd name="connsiteX32" fmla="*/ 27365 w 126063"/>
                <a:gd name="connsiteY32" fmla="*/ 52121 h 55807"/>
                <a:gd name="connsiteX33" fmla="*/ 32395 w 126063"/>
                <a:gd name="connsiteY33" fmla="*/ 50978 h 55807"/>
                <a:gd name="connsiteX34" fmla="*/ 33995 w 126063"/>
                <a:gd name="connsiteY34" fmla="*/ 50749 h 55807"/>
                <a:gd name="connsiteX35" fmla="*/ 37881 w 126063"/>
                <a:gd name="connsiteY35" fmla="*/ 50063 h 55807"/>
                <a:gd name="connsiteX36" fmla="*/ 39481 w 126063"/>
                <a:gd name="connsiteY36" fmla="*/ 49835 h 55807"/>
                <a:gd name="connsiteX37" fmla="*/ 44053 w 126063"/>
                <a:gd name="connsiteY37" fmla="*/ 48920 h 55807"/>
                <a:gd name="connsiteX38" fmla="*/ 44510 w 126063"/>
                <a:gd name="connsiteY38" fmla="*/ 48920 h 55807"/>
                <a:gd name="connsiteX39" fmla="*/ 49768 w 126063"/>
                <a:gd name="connsiteY39" fmla="*/ 48006 h 55807"/>
                <a:gd name="connsiteX40" fmla="*/ 50683 w 126063"/>
                <a:gd name="connsiteY40" fmla="*/ 47777 h 55807"/>
                <a:gd name="connsiteX41" fmla="*/ 55026 w 126063"/>
                <a:gd name="connsiteY41" fmla="*/ 47092 h 55807"/>
                <a:gd name="connsiteX42" fmla="*/ 56169 w 126063"/>
                <a:gd name="connsiteY42" fmla="*/ 46863 h 55807"/>
                <a:gd name="connsiteX43" fmla="*/ 60970 w 126063"/>
                <a:gd name="connsiteY43" fmla="*/ 46177 h 55807"/>
                <a:gd name="connsiteX44" fmla="*/ 61655 w 126063"/>
                <a:gd name="connsiteY44" fmla="*/ 46177 h 55807"/>
                <a:gd name="connsiteX45" fmla="*/ 72628 w 126063"/>
                <a:gd name="connsiteY45" fmla="*/ 45034 h 55807"/>
                <a:gd name="connsiteX46" fmla="*/ 73543 w 126063"/>
                <a:gd name="connsiteY46" fmla="*/ 45034 h 55807"/>
                <a:gd name="connsiteX47" fmla="*/ 78343 w 126063"/>
                <a:gd name="connsiteY47" fmla="*/ 44806 h 55807"/>
                <a:gd name="connsiteX48" fmla="*/ 79029 w 126063"/>
                <a:gd name="connsiteY48" fmla="*/ 44806 h 55807"/>
                <a:gd name="connsiteX49" fmla="*/ 90230 w 126063"/>
                <a:gd name="connsiteY49" fmla="*/ 44577 h 55807"/>
                <a:gd name="connsiteX50" fmla="*/ 90688 w 126063"/>
                <a:gd name="connsiteY50" fmla="*/ 44577 h 55807"/>
                <a:gd name="connsiteX51" fmla="*/ 95717 w 126063"/>
                <a:gd name="connsiteY51" fmla="*/ 44577 h 55807"/>
                <a:gd name="connsiteX52" fmla="*/ 96403 w 126063"/>
                <a:gd name="connsiteY52" fmla="*/ 44577 h 55807"/>
                <a:gd name="connsiteX53" fmla="*/ 107833 w 126063"/>
                <a:gd name="connsiteY53" fmla="*/ 45263 h 55807"/>
                <a:gd name="connsiteX54" fmla="*/ 108061 w 126063"/>
                <a:gd name="connsiteY54" fmla="*/ 45263 h 55807"/>
                <a:gd name="connsiteX55" fmla="*/ 113319 w 126063"/>
                <a:gd name="connsiteY55" fmla="*/ 45949 h 55807"/>
                <a:gd name="connsiteX56" fmla="*/ 114005 w 126063"/>
                <a:gd name="connsiteY56" fmla="*/ 45949 h 55807"/>
                <a:gd name="connsiteX57" fmla="*/ 119491 w 126063"/>
                <a:gd name="connsiteY57" fmla="*/ 46863 h 55807"/>
                <a:gd name="connsiteX58" fmla="*/ 119491 w 126063"/>
                <a:gd name="connsiteY58" fmla="*/ 46863 h 55807"/>
                <a:gd name="connsiteX59" fmla="*/ 121549 w 126063"/>
                <a:gd name="connsiteY59" fmla="*/ 42748 h 5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063" h="55807">
                  <a:moveTo>
                    <a:pt x="121549" y="42748"/>
                  </a:moveTo>
                  <a:cubicBezTo>
                    <a:pt x="123377" y="37719"/>
                    <a:pt x="124749" y="32461"/>
                    <a:pt x="125892" y="27203"/>
                  </a:cubicBezTo>
                  <a:cubicBezTo>
                    <a:pt x="126121" y="22403"/>
                    <a:pt x="126121" y="17602"/>
                    <a:pt x="125892" y="12802"/>
                  </a:cubicBezTo>
                  <a:cubicBezTo>
                    <a:pt x="125206" y="8915"/>
                    <a:pt x="124292" y="5258"/>
                    <a:pt x="123149" y="1600"/>
                  </a:cubicBezTo>
                  <a:cubicBezTo>
                    <a:pt x="123149" y="1600"/>
                    <a:pt x="123149" y="1600"/>
                    <a:pt x="123149" y="1600"/>
                  </a:cubicBezTo>
                  <a:cubicBezTo>
                    <a:pt x="121320" y="1372"/>
                    <a:pt x="119491" y="1143"/>
                    <a:pt x="117662" y="914"/>
                  </a:cubicBezTo>
                  <a:cubicBezTo>
                    <a:pt x="117434" y="914"/>
                    <a:pt x="117205" y="914"/>
                    <a:pt x="116748" y="914"/>
                  </a:cubicBezTo>
                  <a:cubicBezTo>
                    <a:pt x="114919" y="686"/>
                    <a:pt x="113319" y="457"/>
                    <a:pt x="111490" y="457"/>
                  </a:cubicBezTo>
                  <a:cubicBezTo>
                    <a:pt x="111033" y="457"/>
                    <a:pt x="110804" y="457"/>
                    <a:pt x="110347" y="457"/>
                  </a:cubicBezTo>
                  <a:cubicBezTo>
                    <a:pt x="108747" y="229"/>
                    <a:pt x="106918" y="229"/>
                    <a:pt x="105318" y="229"/>
                  </a:cubicBezTo>
                  <a:cubicBezTo>
                    <a:pt x="104861" y="229"/>
                    <a:pt x="104632" y="229"/>
                    <a:pt x="104175" y="229"/>
                  </a:cubicBezTo>
                  <a:cubicBezTo>
                    <a:pt x="102575" y="229"/>
                    <a:pt x="100746" y="229"/>
                    <a:pt x="99146" y="0"/>
                  </a:cubicBezTo>
                  <a:cubicBezTo>
                    <a:pt x="98917" y="0"/>
                    <a:pt x="98460" y="0"/>
                    <a:pt x="98231" y="0"/>
                  </a:cubicBezTo>
                  <a:cubicBezTo>
                    <a:pt x="96403" y="0"/>
                    <a:pt x="94802" y="0"/>
                    <a:pt x="92974" y="0"/>
                  </a:cubicBezTo>
                  <a:cubicBezTo>
                    <a:pt x="92974" y="0"/>
                    <a:pt x="92745" y="0"/>
                    <a:pt x="92745" y="0"/>
                  </a:cubicBezTo>
                  <a:cubicBezTo>
                    <a:pt x="85201" y="229"/>
                    <a:pt x="77657" y="914"/>
                    <a:pt x="70342" y="2057"/>
                  </a:cubicBezTo>
                  <a:cubicBezTo>
                    <a:pt x="69885" y="2057"/>
                    <a:pt x="69428" y="2286"/>
                    <a:pt x="68742" y="2286"/>
                  </a:cubicBezTo>
                  <a:cubicBezTo>
                    <a:pt x="67370" y="2515"/>
                    <a:pt x="65999" y="2743"/>
                    <a:pt x="64627" y="2972"/>
                  </a:cubicBezTo>
                  <a:cubicBezTo>
                    <a:pt x="63941" y="3200"/>
                    <a:pt x="63027" y="3200"/>
                    <a:pt x="62341" y="3429"/>
                  </a:cubicBezTo>
                  <a:cubicBezTo>
                    <a:pt x="61198" y="3658"/>
                    <a:pt x="59827" y="3886"/>
                    <a:pt x="58684" y="4115"/>
                  </a:cubicBezTo>
                  <a:cubicBezTo>
                    <a:pt x="57769" y="4343"/>
                    <a:pt x="56855" y="4572"/>
                    <a:pt x="55940" y="4572"/>
                  </a:cubicBezTo>
                  <a:cubicBezTo>
                    <a:pt x="54797" y="4801"/>
                    <a:pt x="53654" y="5029"/>
                    <a:pt x="52511" y="5258"/>
                  </a:cubicBezTo>
                  <a:cubicBezTo>
                    <a:pt x="51597" y="5486"/>
                    <a:pt x="50454" y="5715"/>
                    <a:pt x="49540" y="5944"/>
                  </a:cubicBezTo>
                  <a:cubicBezTo>
                    <a:pt x="48397" y="6172"/>
                    <a:pt x="47482" y="6401"/>
                    <a:pt x="46339" y="6629"/>
                  </a:cubicBezTo>
                  <a:cubicBezTo>
                    <a:pt x="45196" y="6858"/>
                    <a:pt x="44053" y="7087"/>
                    <a:pt x="42910" y="7544"/>
                  </a:cubicBezTo>
                  <a:cubicBezTo>
                    <a:pt x="41996" y="7772"/>
                    <a:pt x="41081" y="8001"/>
                    <a:pt x="40167" y="8230"/>
                  </a:cubicBezTo>
                  <a:cubicBezTo>
                    <a:pt x="38795" y="8687"/>
                    <a:pt x="37424" y="8915"/>
                    <a:pt x="36281" y="9373"/>
                  </a:cubicBezTo>
                  <a:cubicBezTo>
                    <a:pt x="35595" y="9601"/>
                    <a:pt x="34681" y="9830"/>
                    <a:pt x="33995" y="10058"/>
                  </a:cubicBezTo>
                  <a:cubicBezTo>
                    <a:pt x="31937" y="10744"/>
                    <a:pt x="29880" y="11201"/>
                    <a:pt x="27823" y="11887"/>
                  </a:cubicBezTo>
                  <a:cubicBezTo>
                    <a:pt x="21650" y="13716"/>
                    <a:pt x="15250" y="16459"/>
                    <a:pt x="9763" y="19888"/>
                  </a:cubicBezTo>
                  <a:cubicBezTo>
                    <a:pt x="619" y="25603"/>
                    <a:pt x="-2581" y="39776"/>
                    <a:pt x="2219" y="49149"/>
                  </a:cubicBezTo>
                  <a:cubicBezTo>
                    <a:pt x="7477" y="59436"/>
                    <a:pt x="15707" y="55093"/>
                    <a:pt x="23251" y="53721"/>
                  </a:cubicBezTo>
                  <a:cubicBezTo>
                    <a:pt x="24622" y="53492"/>
                    <a:pt x="25994" y="52578"/>
                    <a:pt x="27365" y="52121"/>
                  </a:cubicBezTo>
                  <a:cubicBezTo>
                    <a:pt x="28966" y="51664"/>
                    <a:pt x="30794" y="51435"/>
                    <a:pt x="32395" y="50978"/>
                  </a:cubicBezTo>
                  <a:cubicBezTo>
                    <a:pt x="32852" y="50978"/>
                    <a:pt x="33309" y="50749"/>
                    <a:pt x="33995" y="50749"/>
                  </a:cubicBezTo>
                  <a:cubicBezTo>
                    <a:pt x="35366" y="50521"/>
                    <a:pt x="36509" y="50292"/>
                    <a:pt x="37881" y="50063"/>
                  </a:cubicBezTo>
                  <a:cubicBezTo>
                    <a:pt x="38338" y="50063"/>
                    <a:pt x="39024" y="49835"/>
                    <a:pt x="39481" y="49835"/>
                  </a:cubicBezTo>
                  <a:cubicBezTo>
                    <a:pt x="41081" y="49606"/>
                    <a:pt x="42453" y="49378"/>
                    <a:pt x="44053" y="48920"/>
                  </a:cubicBezTo>
                  <a:cubicBezTo>
                    <a:pt x="44282" y="48920"/>
                    <a:pt x="44510" y="48920"/>
                    <a:pt x="44510" y="48920"/>
                  </a:cubicBezTo>
                  <a:cubicBezTo>
                    <a:pt x="46339" y="48692"/>
                    <a:pt x="48168" y="48235"/>
                    <a:pt x="49768" y="48006"/>
                  </a:cubicBezTo>
                  <a:cubicBezTo>
                    <a:pt x="49997" y="48006"/>
                    <a:pt x="50454" y="48006"/>
                    <a:pt x="50683" y="47777"/>
                  </a:cubicBezTo>
                  <a:cubicBezTo>
                    <a:pt x="52054" y="47549"/>
                    <a:pt x="53654" y="47320"/>
                    <a:pt x="55026" y="47092"/>
                  </a:cubicBezTo>
                  <a:cubicBezTo>
                    <a:pt x="55483" y="47092"/>
                    <a:pt x="55940" y="47092"/>
                    <a:pt x="56169" y="46863"/>
                  </a:cubicBezTo>
                  <a:cubicBezTo>
                    <a:pt x="57769" y="46634"/>
                    <a:pt x="59369" y="46406"/>
                    <a:pt x="60970" y="46177"/>
                  </a:cubicBezTo>
                  <a:cubicBezTo>
                    <a:pt x="61198" y="46177"/>
                    <a:pt x="61427" y="46177"/>
                    <a:pt x="61655" y="46177"/>
                  </a:cubicBezTo>
                  <a:cubicBezTo>
                    <a:pt x="65313" y="45720"/>
                    <a:pt x="68971" y="45491"/>
                    <a:pt x="72628" y="45034"/>
                  </a:cubicBezTo>
                  <a:cubicBezTo>
                    <a:pt x="72857" y="45034"/>
                    <a:pt x="73314" y="45034"/>
                    <a:pt x="73543" y="45034"/>
                  </a:cubicBezTo>
                  <a:cubicBezTo>
                    <a:pt x="75143" y="45034"/>
                    <a:pt x="76743" y="44806"/>
                    <a:pt x="78343" y="44806"/>
                  </a:cubicBezTo>
                  <a:cubicBezTo>
                    <a:pt x="78572" y="44806"/>
                    <a:pt x="78800" y="44806"/>
                    <a:pt x="79029" y="44806"/>
                  </a:cubicBezTo>
                  <a:cubicBezTo>
                    <a:pt x="82687" y="44577"/>
                    <a:pt x="86573" y="44577"/>
                    <a:pt x="90230" y="44577"/>
                  </a:cubicBezTo>
                  <a:cubicBezTo>
                    <a:pt x="90459" y="44577"/>
                    <a:pt x="90688" y="44577"/>
                    <a:pt x="90688" y="44577"/>
                  </a:cubicBezTo>
                  <a:cubicBezTo>
                    <a:pt x="92288" y="44577"/>
                    <a:pt x="94117" y="44577"/>
                    <a:pt x="95717" y="44577"/>
                  </a:cubicBezTo>
                  <a:cubicBezTo>
                    <a:pt x="95945" y="44577"/>
                    <a:pt x="96174" y="44577"/>
                    <a:pt x="96403" y="44577"/>
                  </a:cubicBezTo>
                  <a:cubicBezTo>
                    <a:pt x="100289" y="44806"/>
                    <a:pt x="103946" y="45034"/>
                    <a:pt x="107833" y="45263"/>
                  </a:cubicBezTo>
                  <a:cubicBezTo>
                    <a:pt x="107833" y="45263"/>
                    <a:pt x="108061" y="45263"/>
                    <a:pt x="108061" y="45263"/>
                  </a:cubicBezTo>
                  <a:cubicBezTo>
                    <a:pt x="109890" y="45491"/>
                    <a:pt x="111490" y="45720"/>
                    <a:pt x="113319" y="45949"/>
                  </a:cubicBezTo>
                  <a:cubicBezTo>
                    <a:pt x="113548" y="45949"/>
                    <a:pt x="113776" y="45949"/>
                    <a:pt x="114005" y="45949"/>
                  </a:cubicBezTo>
                  <a:cubicBezTo>
                    <a:pt x="115834" y="46177"/>
                    <a:pt x="117662" y="46406"/>
                    <a:pt x="119491" y="46863"/>
                  </a:cubicBezTo>
                  <a:cubicBezTo>
                    <a:pt x="119491" y="46863"/>
                    <a:pt x="119491" y="46863"/>
                    <a:pt x="119491" y="46863"/>
                  </a:cubicBezTo>
                  <a:cubicBezTo>
                    <a:pt x="120177" y="45263"/>
                    <a:pt x="120863" y="43891"/>
                    <a:pt x="121549" y="42748"/>
                  </a:cubicBezTo>
                  <a:close/>
                </a:path>
              </a:pathLst>
            </a:custGeom>
            <a:solidFill>
              <a:srgbClr val="FFFFFF"/>
            </a:solidFill>
            <a:ln w="2286" cap="flat">
              <a:noFill/>
              <a:prstDash val="solid"/>
              <a:miter/>
            </a:ln>
          </p:spPr>
          <p:txBody>
            <a:bodyPr rtlCol="0" anchor="ctr"/>
            <a:lstStyle/>
            <a:p>
              <a:endParaRPr lang="en-US"/>
            </a:p>
          </p:txBody>
        </p:sp>
        <p:sp>
          <p:nvSpPr>
            <p:cNvPr id="206" name="Freeform 805">
              <a:extLst>
                <a:ext uri="{FF2B5EF4-FFF2-40B4-BE49-F238E27FC236}">
                  <a16:creationId xmlns:a16="http://schemas.microsoft.com/office/drawing/2014/main" id="{267C30B5-F49D-99AA-636E-9F5FF9CD4414}"/>
                </a:ext>
              </a:extLst>
            </p:cNvPr>
            <p:cNvSpPr/>
            <p:nvPr/>
          </p:nvSpPr>
          <p:spPr>
            <a:xfrm>
              <a:off x="3930829" y="4696587"/>
              <a:ext cx="565508" cy="471444"/>
            </a:xfrm>
            <a:custGeom>
              <a:avLst/>
              <a:gdLst>
                <a:gd name="connsiteX0" fmla="*/ 540410 w 565508"/>
                <a:gd name="connsiteY0" fmla="*/ 178994 h 471444"/>
                <a:gd name="connsiteX1" fmla="*/ 539039 w 565508"/>
                <a:gd name="connsiteY1" fmla="*/ 194539 h 471444"/>
                <a:gd name="connsiteX2" fmla="*/ 542468 w 565508"/>
                <a:gd name="connsiteY2" fmla="*/ 194996 h 471444"/>
                <a:gd name="connsiteX3" fmla="*/ 542011 w 565508"/>
                <a:gd name="connsiteY3" fmla="*/ 196596 h 471444"/>
                <a:gd name="connsiteX4" fmla="*/ 541782 w 565508"/>
                <a:gd name="connsiteY4" fmla="*/ 197053 h 471444"/>
                <a:gd name="connsiteX5" fmla="*/ 541325 w 565508"/>
                <a:gd name="connsiteY5" fmla="*/ 198196 h 471444"/>
                <a:gd name="connsiteX6" fmla="*/ 541096 w 565508"/>
                <a:gd name="connsiteY6" fmla="*/ 198425 h 471444"/>
                <a:gd name="connsiteX7" fmla="*/ 540639 w 565508"/>
                <a:gd name="connsiteY7" fmla="*/ 199111 h 471444"/>
                <a:gd name="connsiteX8" fmla="*/ 540410 w 565508"/>
                <a:gd name="connsiteY8" fmla="*/ 199568 h 471444"/>
                <a:gd name="connsiteX9" fmla="*/ 539953 w 565508"/>
                <a:gd name="connsiteY9" fmla="*/ 200025 h 471444"/>
                <a:gd name="connsiteX10" fmla="*/ 539267 w 565508"/>
                <a:gd name="connsiteY10" fmla="*/ 200482 h 471444"/>
                <a:gd name="connsiteX11" fmla="*/ 538810 w 565508"/>
                <a:gd name="connsiteY11" fmla="*/ 200711 h 471444"/>
                <a:gd name="connsiteX12" fmla="*/ 538124 w 565508"/>
                <a:gd name="connsiteY12" fmla="*/ 200939 h 471444"/>
                <a:gd name="connsiteX13" fmla="*/ 510007 w 565508"/>
                <a:gd name="connsiteY13" fmla="*/ 301752 h 471444"/>
                <a:gd name="connsiteX14" fmla="*/ 428396 w 565508"/>
                <a:gd name="connsiteY14" fmla="*/ 395021 h 471444"/>
                <a:gd name="connsiteX15" fmla="*/ 299923 w 565508"/>
                <a:gd name="connsiteY15" fmla="*/ 435254 h 471444"/>
                <a:gd name="connsiteX16" fmla="*/ 288265 w 565508"/>
                <a:gd name="connsiteY16" fmla="*/ 436169 h 471444"/>
                <a:gd name="connsiteX17" fmla="*/ 288265 w 565508"/>
                <a:gd name="connsiteY17" fmla="*/ 436169 h 471444"/>
                <a:gd name="connsiteX18" fmla="*/ 287579 w 565508"/>
                <a:gd name="connsiteY18" fmla="*/ 439141 h 471444"/>
                <a:gd name="connsiteX19" fmla="*/ 287579 w 565508"/>
                <a:gd name="connsiteY19" fmla="*/ 439369 h 471444"/>
                <a:gd name="connsiteX20" fmla="*/ 286664 w 565508"/>
                <a:gd name="connsiteY20" fmla="*/ 442112 h 471444"/>
                <a:gd name="connsiteX21" fmla="*/ 286436 w 565508"/>
                <a:gd name="connsiteY21" fmla="*/ 442570 h 471444"/>
                <a:gd name="connsiteX22" fmla="*/ 285521 w 565508"/>
                <a:gd name="connsiteY22" fmla="*/ 445084 h 471444"/>
                <a:gd name="connsiteX23" fmla="*/ 285293 w 565508"/>
                <a:gd name="connsiteY23" fmla="*/ 445770 h 471444"/>
                <a:gd name="connsiteX24" fmla="*/ 283921 w 565508"/>
                <a:gd name="connsiteY24" fmla="*/ 448970 h 471444"/>
                <a:gd name="connsiteX25" fmla="*/ 282321 w 565508"/>
                <a:gd name="connsiteY25" fmla="*/ 446227 h 471444"/>
                <a:gd name="connsiteX26" fmla="*/ 282092 w 565508"/>
                <a:gd name="connsiteY26" fmla="*/ 445999 h 471444"/>
                <a:gd name="connsiteX27" fmla="*/ 280949 w 565508"/>
                <a:gd name="connsiteY27" fmla="*/ 443713 h 471444"/>
                <a:gd name="connsiteX28" fmla="*/ 280721 w 565508"/>
                <a:gd name="connsiteY28" fmla="*/ 443027 h 471444"/>
                <a:gd name="connsiteX29" fmla="*/ 279806 w 565508"/>
                <a:gd name="connsiteY29" fmla="*/ 440969 h 471444"/>
                <a:gd name="connsiteX30" fmla="*/ 279349 w 565508"/>
                <a:gd name="connsiteY30" fmla="*/ 439826 h 471444"/>
                <a:gd name="connsiteX31" fmla="*/ 278892 w 565508"/>
                <a:gd name="connsiteY31" fmla="*/ 438226 h 471444"/>
                <a:gd name="connsiteX32" fmla="*/ 278435 w 565508"/>
                <a:gd name="connsiteY32" fmla="*/ 436855 h 471444"/>
                <a:gd name="connsiteX33" fmla="*/ 73152 w 565508"/>
                <a:gd name="connsiteY33" fmla="*/ 356387 h 471444"/>
                <a:gd name="connsiteX34" fmla="*/ 0 w 565508"/>
                <a:gd name="connsiteY34" fmla="*/ 247574 h 471444"/>
                <a:gd name="connsiteX35" fmla="*/ 2286 w 565508"/>
                <a:gd name="connsiteY35" fmla="*/ 262204 h 471444"/>
                <a:gd name="connsiteX36" fmla="*/ 2286 w 565508"/>
                <a:gd name="connsiteY36" fmla="*/ 262661 h 471444"/>
                <a:gd name="connsiteX37" fmla="*/ 3200 w 565508"/>
                <a:gd name="connsiteY37" fmla="*/ 267233 h 471444"/>
                <a:gd name="connsiteX38" fmla="*/ 3200 w 565508"/>
                <a:gd name="connsiteY38" fmla="*/ 267691 h 471444"/>
                <a:gd name="connsiteX39" fmla="*/ 6858 w 565508"/>
                <a:gd name="connsiteY39" fmla="*/ 282550 h 471444"/>
                <a:gd name="connsiteX40" fmla="*/ 7087 w 565508"/>
                <a:gd name="connsiteY40" fmla="*/ 283007 h 471444"/>
                <a:gd name="connsiteX41" fmla="*/ 8458 w 565508"/>
                <a:gd name="connsiteY41" fmla="*/ 287350 h 471444"/>
                <a:gd name="connsiteX42" fmla="*/ 8687 w 565508"/>
                <a:gd name="connsiteY42" fmla="*/ 288265 h 471444"/>
                <a:gd name="connsiteX43" fmla="*/ 10058 w 565508"/>
                <a:gd name="connsiteY43" fmla="*/ 292608 h 471444"/>
                <a:gd name="connsiteX44" fmla="*/ 10287 w 565508"/>
                <a:gd name="connsiteY44" fmla="*/ 293294 h 471444"/>
                <a:gd name="connsiteX45" fmla="*/ 13716 w 565508"/>
                <a:gd name="connsiteY45" fmla="*/ 303352 h 471444"/>
                <a:gd name="connsiteX46" fmla="*/ 13945 w 565508"/>
                <a:gd name="connsiteY46" fmla="*/ 303809 h 471444"/>
                <a:gd name="connsiteX47" fmla="*/ 15545 w 565508"/>
                <a:gd name="connsiteY47" fmla="*/ 308153 h 471444"/>
                <a:gd name="connsiteX48" fmla="*/ 16002 w 565508"/>
                <a:gd name="connsiteY48" fmla="*/ 309296 h 471444"/>
                <a:gd name="connsiteX49" fmla="*/ 17602 w 565508"/>
                <a:gd name="connsiteY49" fmla="*/ 313182 h 471444"/>
                <a:gd name="connsiteX50" fmla="*/ 18059 w 565508"/>
                <a:gd name="connsiteY50" fmla="*/ 314325 h 471444"/>
                <a:gd name="connsiteX51" fmla="*/ 20117 w 565508"/>
                <a:gd name="connsiteY51" fmla="*/ 318897 h 471444"/>
                <a:gd name="connsiteX52" fmla="*/ 20345 w 565508"/>
                <a:gd name="connsiteY52" fmla="*/ 319354 h 471444"/>
                <a:gd name="connsiteX53" fmla="*/ 22860 w 565508"/>
                <a:gd name="connsiteY53" fmla="*/ 324383 h 471444"/>
                <a:gd name="connsiteX54" fmla="*/ 23089 w 565508"/>
                <a:gd name="connsiteY54" fmla="*/ 324841 h 471444"/>
                <a:gd name="connsiteX55" fmla="*/ 25375 w 565508"/>
                <a:gd name="connsiteY55" fmla="*/ 329413 h 471444"/>
                <a:gd name="connsiteX56" fmla="*/ 26060 w 565508"/>
                <a:gd name="connsiteY56" fmla="*/ 330784 h 471444"/>
                <a:gd name="connsiteX57" fmla="*/ 28118 w 565508"/>
                <a:gd name="connsiteY57" fmla="*/ 334442 h 471444"/>
                <a:gd name="connsiteX58" fmla="*/ 28804 w 565508"/>
                <a:gd name="connsiteY58" fmla="*/ 335813 h 471444"/>
                <a:gd name="connsiteX59" fmla="*/ 31090 w 565508"/>
                <a:gd name="connsiteY59" fmla="*/ 339700 h 471444"/>
                <a:gd name="connsiteX60" fmla="*/ 31775 w 565508"/>
                <a:gd name="connsiteY60" fmla="*/ 340843 h 471444"/>
                <a:gd name="connsiteX61" fmla="*/ 37948 w 565508"/>
                <a:gd name="connsiteY61" fmla="*/ 350901 h 471444"/>
                <a:gd name="connsiteX62" fmla="*/ 38862 w 565508"/>
                <a:gd name="connsiteY62" fmla="*/ 352273 h 471444"/>
                <a:gd name="connsiteX63" fmla="*/ 41377 w 565508"/>
                <a:gd name="connsiteY63" fmla="*/ 355930 h 471444"/>
                <a:gd name="connsiteX64" fmla="*/ 42520 w 565508"/>
                <a:gd name="connsiteY64" fmla="*/ 357530 h 471444"/>
                <a:gd name="connsiteX65" fmla="*/ 45034 w 565508"/>
                <a:gd name="connsiteY65" fmla="*/ 361188 h 471444"/>
                <a:gd name="connsiteX66" fmla="*/ 46177 w 565508"/>
                <a:gd name="connsiteY66" fmla="*/ 362788 h 471444"/>
                <a:gd name="connsiteX67" fmla="*/ 49378 w 565508"/>
                <a:gd name="connsiteY67" fmla="*/ 367132 h 471444"/>
                <a:gd name="connsiteX68" fmla="*/ 49835 w 565508"/>
                <a:gd name="connsiteY68" fmla="*/ 367817 h 471444"/>
                <a:gd name="connsiteX69" fmla="*/ 53721 w 565508"/>
                <a:gd name="connsiteY69" fmla="*/ 372847 h 471444"/>
                <a:gd name="connsiteX70" fmla="*/ 54864 w 565508"/>
                <a:gd name="connsiteY70" fmla="*/ 374218 h 471444"/>
                <a:gd name="connsiteX71" fmla="*/ 57836 w 565508"/>
                <a:gd name="connsiteY71" fmla="*/ 377876 h 471444"/>
                <a:gd name="connsiteX72" fmla="*/ 59207 w 565508"/>
                <a:gd name="connsiteY72" fmla="*/ 379705 h 471444"/>
                <a:gd name="connsiteX73" fmla="*/ 62179 w 565508"/>
                <a:gd name="connsiteY73" fmla="*/ 383134 h 471444"/>
                <a:gd name="connsiteX74" fmla="*/ 63551 w 565508"/>
                <a:gd name="connsiteY74" fmla="*/ 384962 h 471444"/>
                <a:gd name="connsiteX75" fmla="*/ 66980 w 565508"/>
                <a:gd name="connsiteY75" fmla="*/ 388849 h 471444"/>
                <a:gd name="connsiteX76" fmla="*/ 68123 w 565508"/>
                <a:gd name="connsiteY76" fmla="*/ 390220 h 471444"/>
                <a:gd name="connsiteX77" fmla="*/ 72695 w 565508"/>
                <a:gd name="connsiteY77" fmla="*/ 395249 h 471444"/>
                <a:gd name="connsiteX78" fmla="*/ 73609 w 565508"/>
                <a:gd name="connsiteY78" fmla="*/ 396164 h 471444"/>
                <a:gd name="connsiteX79" fmla="*/ 77495 w 565508"/>
                <a:gd name="connsiteY79" fmla="*/ 400279 h 471444"/>
                <a:gd name="connsiteX80" fmla="*/ 79096 w 565508"/>
                <a:gd name="connsiteY80" fmla="*/ 402107 h 471444"/>
                <a:gd name="connsiteX81" fmla="*/ 82525 w 565508"/>
                <a:gd name="connsiteY81" fmla="*/ 405536 h 471444"/>
                <a:gd name="connsiteX82" fmla="*/ 84353 w 565508"/>
                <a:gd name="connsiteY82" fmla="*/ 407365 h 471444"/>
                <a:gd name="connsiteX83" fmla="*/ 88011 w 565508"/>
                <a:gd name="connsiteY83" fmla="*/ 411023 h 471444"/>
                <a:gd name="connsiteX84" fmla="*/ 89611 w 565508"/>
                <a:gd name="connsiteY84" fmla="*/ 412623 h 471444"/>
                <a:gd name="connsiteX85" fmla="*/ 95098 w 565508"/>
                <a:gd name="connsiteY85" fmla="*/ 417881 h 471444"/>
                <a:gd name="connsiteX86" fmla="*/ 360274 w 565508"/>
                <a:gd name="connsiteY86" fmla="*/ 462915 h 471444"/>
                <a:gd name="connsiteX87" fmla="*/ 413537 w 565508"/>
                <a:gd name="connsiteY87" fmla="*/ 446684 h 471444"/>
                <a:gd name="connsiteX88" fmla="*/ 481660 w 565508"/>
                <a:gd name="connsiteY88" fmla="*/ 399136 h 471444"/>
                <a:gd name="connsiteX89" fmla="*/ 554126 w 565508"/>
                <a:gd name="connsiteY89" fmla="*/ 270434 h 471444"/>
                <a:gd name="connsiteX90" fmla="*/ 561899 w 565508"/>
                <a:gd name="connsiteY90" fmla="*/ 149047 h 471444"/>
                <a:gd name="connsiteX91" fmla="*/ 560984 w 565508"/>
                <a:gd name="connsiteY91" fmla="*/ 143332 h 471444"/>
                <a:gd name="connsiteX92" fmla="*/ 560756 w 565508"/>
                <a:gd name="connsiteY92" fmla="*/ 141503 h 471444"/>
                <a:gd name="connsiteX93" fmla="*/ 560070 w 565508"/>
                <a:gd name="connsiteY93" fmla="*/ 137846 h 471444"/>
                <a:gd name="connsiteX94" fmla="*/ 559613 w 565508"/>
                <a:gd name="connsiteY94" fmla="*/ 135788 h 471444"/>
                <a:gd name="connsiteX95" fmla="*/ 558927 w 565508"/>
                <a:gd name="connsiteY95" fmla="*/ 132359 h 471444"/>
                <a:gd name="connsiteX96" fmla="*/ 558470 w 565508"/>
                <a:gd name="connsiteY96" fmla="*/ 130073 h 471444"/>
                <a:gd name="connsiteX97" fmla="*/ 557784 w 565508"/>
                <a:gd name="connsiteY97" fmla="*/ 126644 h 471444"/>
                <a:gd name="connsiteX98" fmla="*/ 557327 w 565508"/>
                <a:gd name="connsiteY98" fmla="*/ 124358 h 471444"/>
                <a:gd name="connsiteX99" fmla="*/ 556641 w 565508"/>
                <a:gd name="connsiteY99" fmla="*/ 120929 h 471444"/>
                <a:gd name="connsiteX100" fmla="*/ 556184 w 565508"/>
                <a:gd name="connsiteY100" fmla="*/ 118872 h 471444"/>
                <a:gd name="connsiteX101" fmla="*/ 555269 w 565508"/>
                <a:gd name="connsiteY101" fmla="*/ 115214 h 471444"/>
                <a:gd name="connsiteX102" fmla="*/ 554812 w 565508"/>
                <a:gd name="connsiteY102" fmla="*/ 113386 h 471444"/>
                <a:gd name="connsiteX103" fmla="*/ 553441 w 565508"/>
                <a:gd name="connsiteY103" fmla="*/ 108128 h 471444"/>
                <a:gd name="connsiteX104" fmla="*/ 553212 w 565508"/>
                <a:gd name="connsiteY104" fmla="*/ 107442 h 471444"/>
                <a:gd name="connsiteX105" fmla="*/ 551840 w 565508"/>
                <a:gd name="connsiteY105" fmla="*/ 102641 h 471444"/>
                <a:gd name="connsiteX106" fmla="*/ 551155 w 565508"/>
                <a:gd name="connsiteY106" fmla="*/ 100813 h 471444"/>
                <a:gd name="connsiteX107" fmla="*/ 550012 w 565508"/>
                <a:gd name="connsiteY107" fmla="*/ 97384 h 471444"/>
                <a:gd name="connsiteX108" fmla="*/ 549326 w 565508"/>
                <a:gd name="connsiteY108" fmla="*/ 95098 h 471444"/>
                <a:gd name="connsiteX109" fmla="*/ 548411 w 565508"/>
                <a:gd name="connsiteY109" fmla="*/ 92126 h 471444"/>
                <a:gd name="connsiteX110" fmla="*/ 547726 w 565508"/>
                <a:gd name="connsiteY110" fmla="*/ 89840 h 471444"/>
                <a:gd name="connsiteX111" fmla="*/ 546583 w 565508"/>
                <a:gd name="connsiteY111" fmla="*/ 86868 h 471444"/>
                <a:gd name="connsiteX112" fmla="*/ 545668 w 565508"/>
                <a:gd name="connsiteY112" fmla="*/ 84582 h 471444"/>
                <a:gd name="connsiteX113" fmla="*/ 544525 w 565508"/>
                <a:gd name="connsiteY113" fmla="*/ 81610 h 471444"/>
                <a:gd name="connsiteX114" fmla="*/ 543611 w 565508"/>
                <a:gd name="connsiteY114" fmla="*/ 79324 h 471444"/>
                <a:gd name="connsiteX115" fmla="*/ 542239 w 565508"/>
                <a:gd name="connsiteY115" fmla="*/ 76124 h 471444"/>
                <a:gd name="connsiteX116" fmla="*/ 541553 w 565508"/>
                <a:gd name="connsiteY116" fmla="*/ 74066 h 471444"/>
                <a:gd name="connsiteX117" fmla="*/ 539496 w 565508"/>
                <a:gd name="connsiteY117" fmla="*/ 69266 h 471444"/>
                <a:gd name="connsiteX118" fmla="*/ 538810 w 565508"/>
                <a:gd name="connsiteY118" fmla="*/ 67894 h 471444"/>
                <a:gd name="connsiteX119" fmla="*/ 537210 w 565508"/>
                <a:gd name="connsiteY119" fmla="*/ 64237 h 471444"/>
                <a:gd name="connsiteX120" fmla="*/ 536296 w 565508"/>
                <a:gd name="connsiteY120" fmla="*/ 62179 h 471444"/>
                <a:gd name="connsiteX121" fmla="*/ 534924 w 565508"/>
                <a:gd name="connsiteY121" fmla="*/ 59207 h 471444"/>
                <a:gd name="connsiteX122" fmla="*/ 533781 w 565508"/>
                <a:gd name="connsiteY122" fmla="*/ 56921 h 471444"/>
                <a:gd name="connsiteX123" fmla="*/ 532409 w 565508"/>
                <a:gd name="connsiteY123" fmla="*/ 54178 h 471444"/>
                <a:gd name="connsiteX124" fmla="*/ 531266 w 565508"/>
                <a:gd name="connsiteY124" fmla="*/ 51892 h 471444"/>
                <a:gd name="connsiteX125" fmla="*/ 529895 w 565508"/>
                <a:gd name="connsiteY125" fmla="*/ 49149 h 471444"/>
                <a:gd name="connsiteX126" fmla="*/ 528752 w 565508"/>
                <a:gd name="connsiteY126" fmla="*/ 46863 h 471444"/>
                <a:gd name="connsiteX127" fmla="*/ 527380 w 565508"/>
                <a:gd name="connsiteY127" fmla="*/ 44120 h 471444"/>
                <a:gd name="connsiteX128" fmla="*/ 526237 w 565508"/>
                <a:gd name="connsiteY128" fmla="*/ 42062 h 471444"/>
                <a:gd name="connsiteX129" fmla="*/ 524637 w 565508"/>
                <a:gd name="connsiteY129" fmla="*/ 39319 h 471444"/>
                <a:gd name="connsiteX130" fmla="*/ 523494 w 565508"/>
                <a:gd name="connsiteY130" fmla="*/ 37262 h 471444"/>
                <a:gd name="connsiteX131" fmla="*/ 520979 w 565508"/>
                <a:gd name="connsiteY131" fmla="*/ 33147 h 471444"/>
                <a:gd name="connsiteX132" fmla="*/ 519836 w 565508"/>
                <a:gd name="connsiteY132" fmla="*/ 31318 h 471444"/>
                <a:gd name="connsiteX133" fmla="*/ 517779 w 565508"/>
                <a:gd name="connsiteY133" fmla="*/ 28346 h 471444"/>
                <a:gd name="connsiteX134" fmla="*/ 516407 w 565508"/>
                <a:gd name="connsiteY134" fmla="*/ 26289 h 471444"/>
                <a:gd name="connsiteX135" fmla="*/ 514579 w 565508"/>
                <a:gd name="connsiteY135" fmla="*/ 23774 h 471444"/>
                <a:gd name="connsiteX136" fmla="*/ 512978 w 565508"/>
                <a:gd name="connsiteY136" fmla="*/ 21717 h 471444"/>
                <a:gd name="connsiteX137" fmla="*/ 511150 w 565508"/>
                <a:gd name="connsiteY137" fmla="*/ 19202 h 471444"/>
                <a:gd name="connsiteX138" fmla="*/ 509549 w 565508"/>
                <a:gd name="connsiteY138" fmla="*/ 17145 h 471444"/>
                <a:gd name="connsiteX139" fmla="*/ 507721 w 565508"/>
                <a:gd name="connsiteY139" fmla="*/ 14859 h 471444"/>
                <a:gd name="connsiteX140" fmla="*/ 506120 w 565508"/>
                <a:gd name="connsiteY140" fmla="*/ 12802 h 471444"/>
                <a:gd name="connsiteX141" fmla="*/ 504292 w 565508"/>
                <a:gd name="connsiteY141" fmla="*/ 10516 h 471444"/>
                <a:gd name="connsiteX142" fmla="*/ 502691 w 565508"/>
                <a:gd name="connsiteY142" fmla="*/ 8458 h 471444"/>
                <a:gd name="connsiteX143" fmla="*/ 500634 w 565508"/>
                <a:gd name="connsiteY143" fmla="*/ 5944 h 471444"/>
                <a:gd name="connsiteX144" fmla="*/ 499034 w 565508"/>
                <a:gd name="connsiteY144" fmla="*/ 4115 h 471444"/>
                <a:gd name="connsiteX145" fmla="*/ 495376 w 565508"/>
                <a:gd name="connsiteY145" fmla="*/ 0 h 471444"/>
                <a:gd name="connsiteX146" fmla="*/ 515722 w 565508"/>
                <a:gd name="connsiteY146" fmla="*/ 51206 h 471444"/>
                <a:gd name="connsiteX147" fmla="*/ 540410 w 565508"/>
                <a:gd name="connsiteY147" fmla="*/ 178994 h 47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65508" h="471444">
                  <a:moveTo>
                    <a:pt x="540410" y="178994"/>
                  </a:moveTo>
                  <a:cubicBezTo>
                    <a:pt x="539953" y="184252"/>
                    <a:pt x="539496" y="189509"/>
                    <a:pt x="539039" y="194539"/>
                  </a:cubicBezTo>
                  <a:cubicBezTo>
                    <a:pt x="540182" y="194767"/>
                    <a:pt x="541325" y="194767"/>
                    <a:pt x="542468" y="194996"/>
                  </a:cubicBezTo>
                  <a:cubicBezTo>
                    <a:pt x="542468" y="195453"/>
                    <a:pt x="542239" y="196139"/>
                    <a:pt x="542011" y="196596"/>
                  </a:cubicBezTo>
                  <a:cubicBezTo>
                    <a:pt x="542011" y="196825"/>
                    <a:pt x="542011" y="196825"/>
                    <a:pt x="541782" y="197053"/>
                  </a:cubicBezTo>
                  <a:cubicBezTo>
                    <a:pt x="541553" y="197510"/>
                    <a:pt x="541553" y="197968"/>
                    <a:pt x="541325" y="198196"/>
                  </a:cubicBezTo>
                  <a:cubicBezTo>
                    <a:pt x="541325" y="198196"/>
                    <a:pt x="541325" y="198425"/>
                    <a:pt x="541096" y="198425"/>
                  </a:cubicBezTo>
                  <a:cubicBezTo>
                    <a:pt x="540868" y="198653"/>
                    <a:pt x="540868" y="198882"/>
                    <a:pt x="540639" y="199111"/>
                  </a:cubicBezTo>
                  <a:cubicBezTo>
                    <a:pt x="540639" y="199339"/>
                    <a:pt x="540410" y="199339"/>
                    <a:pt x="540410" y="199568"/>
                  </a:cubicBezTo>
                  <a:cubicBezTo>
                    <a:pt x="540182" y="199796"/>
                    <a:pt x="539953" y="200025"/>
                    <a:pt x="539953" y="200025"/>
                  </a:cubicBezTo>
                  <a:cubicBezTo>
                    <a:pt x="539725" y="200254"/>
                    <a:pt x="539496" y="200254"/>
                    <a:pt x="539267" y="200482"/>
                  </a:cubicBezTo>
                  <a:cubicBezTo>
                    <a:pt x="539039" y="200482"/>
                    <a:pt x="539039" y="200711"/>
                    <a:pt x="538810" y="200711"/>
                  </a:cubicBezTo>
                  <a:cubicBezTo>
                    <a:pt x="538582" y="200711"/>
                    <a:pt x="538353" y="200939"/>
                    <a:pt x="538124" y="200939"/>
                  </a:cubicBezTo>
                  <a:cubicBezTo>
                    <a:pt x="533552" y="235915"/>
                    <a:pt x="524408" y="269062"/>
                    <a:pt x="510007" y="301752"/>
                  </a:cubicBezTo>
                  <a:cubicBezTo>
                    <a:pt x="492862" y="340385"/>
                    <a:pt x="464744" y="373075"/>
                    <a:pt x="428396" y="395021"/>
                  </a:cubicBezTo>
                  <a:cubicBezTo>
                    <a:pt x="389077" y="418567"/>
                    <a:pt x="344957" y="430225"/>
                    <a:pt x="299923" y="435254"/>
                  </a:cubicBezTo>
                  <a:cubicBezTo>
                    <a:pt x="296037" y="435712"/>
                    <a:pt x="292151" y="435940"/>
                    <a:pt x="288265" y="436169"/>
                  </a:cubicBezTo>
                  <a:lnTo>
                    <a:pt x="288265" y="436169"/>
                  </a:lnTo>
                  <a:cubicBezTo>
                    <a:pt x="288036" y="437083"/>
                    <a:pt x="287807" y="438226"/>
                    <a:pt x="287579" y="439141"/>
                  </a:cubicBezTo>
                  <a:cubicBezTo>
                    <a:pt x="287579" y="439141"/>
                    <a:pt x="287579" y="439369"/>
                    <a:pt x="287579" y="439369"/>
                  </a:cubicBezTo>
                  <a:cubicBezTo>
                    <a:pt x="287350" y="440284"/>
                    <a:pt x="287122" y="441198"/>
                    <a:pt x="286664" y="442112"/>
                  </a:cubicBezTo>
                  <a:cubicBezTo>
                    <a:pt x="286664" y="442341"/>
                    <a:pt x="286664" y="442341"/>
                    <a:pt x="286436" y="442570"/>
                  </a:cubicBezTo>
                  <a:cubicBezTo>
                    <a:pt x="286207" y="443484"/>
                    <a:pt x="285750" y="444170"/>
                    <a:pt x="285521" y="445084"/>
                  </a:cubicBezTo>
                  <a:cubicBezTo>
                    <a:pt x="285521" y="445313"/>
                    <a:pt x="285293" y="445541"/>
                    <a:pt x="285293" y="445770"/>
                  </a:cubicBezTo>
                  <a:cubicBezTo>
                    <a:pt x="284836" y="446913"/>
                    <a:pt x="284378" y="447827"/>
                    <a:pt x="283921" y="448970"/>
                  </a:cubicBezTo>
                  <a:cubicBezTo>
                    <a:pt x="283235" y="448056"/>
                    <a:pt x="282778" y="447142"/>
                    <a:pt x="282321" y="446227"/>
                  </a:cubicBezTo>
                  <a:cubicBezTo>
                    <a:pt x="282321" y="446227"/>
                    <a:pt x="282092" y="445999"/>
                    <a:pt x="282092" y="445999"/>
                  </a:cubicBezTo>
                  <a:cubicBezTo>
                    <a:pt x="281635" y="445313"/>
                    <a:pt x="281178" y="444398"/>
                    <a:pt x="280949" y="443713"/>
                  </a:cubicBezTo>
                  <a:cubicBezTo>
                    <a:pt x="280949" y="443484"/>
                    <a:pt x="280721" y="443255"/>
                    <a:pt x="280721" y="443027"/>
                  </a:cubicBezTo>
                  <a:cubicBezTo>
                    <a:pt x="280492" y="442341"/>
                    <a:pt x="280264" y="441655"/>
                    <a:pt x="279806" y="440969"/>
                  </a:cubicBezTo>
                  <a:cubicBezTo>
                    <a:pt x="279578" y="440512"/>
                    <a:pt x="279578" y="440284"/>
                    <a:pt x="279349" y="439826"/>
                  </a:cubicBezTo>
                  <a:cubicBezTo>
                    <a:pt x="279121" y="439369"/>
                    <a:pt x="278892" y="438683"/>
                    <a:pt x="278892" y="438226"/>
                  </a:cubicBezTo>
                  <a:cubicBezTo>
                    <a:pt x="278663" y="437769"/>
                    <a:pt x="278663" y="437312"/>
                    <a:pt x="278435" y="436855"/>
                  </a:cubicBezTo>
                  <a:cubicBezTo>
                    <a:pt x="202082" y="439369"/>
                    <a:pt x="128245" y="410108"/>
                    <a:pt x="73152" y="356387"/>
                  </a:cubicBezTo>
                  <a:cubicBezTo>
                    <a:pt x="41834" y="325984"/>
                    <a:pt x="16688" y="288493"/>
                    <a:pt x="0" y="247574"/>
                  </a:cubicBezTo>
                  <a:cubicBezTo>
                    <a:pt x="686" y="252374"/>
                    <a:pt x="1372" y="257404"/>
                    <a:pt x="2286" y="262204"/>
                  </a:cubicBezTo>
                  <a:cubicBezTo>
                    <a:pt x="2286" y="262433"/>
                    <a:pt x="2286" y="262433"/>
                    <a:pt x="2286" y="262661"/>
                  </a:cubicBezTo>
                  <a:cubicBezTo>
                    <a:pt x="2515" y="264262"/>
                    <a:pt x="2972" y="265633"/>
                    <a:pt x="3200" y="267233"/>
                  </a:cubicBezTo>
                  <a:cubicBezTo>
                    <a:pt x="3200" y="267462"/>
                    <a:pt x="3200" y="267462"/>
                    <a:pt x="3200" y="267691"/>
                  </a:cubicBezTo>
                  <a:cubicBezTo>
                    <a:pt x="4343" y="272491"/>
                    <a:pt x="5486" y="277520"/>
                    <a:pt x="6858" y="282550"/>
                  </a:cubicBezTo>
                  <a:cubicBezTo>
                    <a:pt x="6858" y="282778"/>
                    <a:pt x="6858" y="282778"/>
                    <a:pt x="7087" y="283007"/>
                  </a:cubicBezTo>
                  <a:cubicBezTo>
                    <a:pt x="7544" y="284378"/>
                    <a:pt x="8001" y="285979"/>
                    <a:pt x="8458" y="287350"/>
                  </a:cubicBezTo>
                  <a:cubicBezTo>
                    <a:pt x="8458" y="287579"/>
                    <a:pt x="8687" y="287807"/>
                    <a:pt x="8687" y="288265"/>
                  </a:cubicBezTo>
                  <a:cubicBezTo>
                    <a:pt x="9144" y="289636"/>
                    <a:pt x="9601" y="291236"/>
                    <a:pt x="10058" y="292608"/>
                  </a:cubicBezTo>
                  <a:cubicBezTo>
                    <a:pt x="10058" y="292837"/>
                    <a:pt x="10287" y="293065"/>
                    <a:pt x="10287" y="293294"/>
                  </a:cubicBezTo>
                  <a:cubicBezTo>
                    <a:pt x="11430" y="296723"/>
                    <a:pt x="12573" y="299923"/>
                    <a:pt x="13716" y="303352"/>
                  </a:cubicBezTo>
                  <a:cubicBezTo>
                    <a:pt x="13716" y="303581"/>
                    <a:pt x="13945" y="303809"/>
                    <a:pt x="13945" y="303809"/>
                  </a:cubicBezTo>
                  <a:cubicBezTo>
                    <a:pt x="14402" y="305181"/>
                    <a:pt x="15088" y="306781"/>
                    <a:pt x="15545" y="308153"/>
                  </a:cubicBezTo>
                  <a:cubicBezTo>
                    <a:pt x="15773" y="308610"/>
                    <a:pt x="15773" y="308839"/>
                    <a:pt x="16002" y="309296"/>
                  </a:cubicBezTo>
                  <a:cubicBezTo>
                    <a:pt x="16459" y="310667"/>
                    <a:pt x="17145" y="311810"/>
                    <a:pt x="17602" y="313182"/>
                  </a:cubicBezTo>
                  <a:cubicBezTo>
                    <a:pt x="17831" y="313639"/>
                    <a:pt x="17831" y="313868"/>
                    <a:pt x="18059" y="314325"/>
                  </a:cubicBezTo>
                  <a:cubicBezTo>
                    <a:pt x="18745" y="315925"/>
                    <a:pt x="19431" y="317297"/>
                    <a:pt x="20117" y="318897"/>
                  </a:cubicBezTo>
                  <a:cubicBezTo>
                    <a:pt x="20117" y="319126"/>
                    <a:pt x="20117" y="319126"/>
                    <a:pt x="20345" y="319354"/>
                  </a:cubicBezTo>
                  <a:cubicBezTo>
                    <a:pt x="21031" y="320954"/>
                    <a:pt x="21946" y="322783"/>
                    <a:pt x="22860" y="324383"/>
                  </a:cubicBezTo>
                  <a:cubicBezTo>
                    <a:pt x="22860" y="324612"/>
                    <a:pt x="23089" y="324612"/>
                    <a:pt x="23089" y="324841"/>
                  </a:cubicBezTo>
                  <a:cubicBezTo>
                    <a:pt x="23774" y="326212"/>
                    <a:pt x="24460" y="327812"/>
                    <a:pt x="25375" y="329413"/>
                  </a:cubicBezTo>
                  <a:cubicBezTo>
                    <a:pt x="25603" y="329870"/>
                    <a:pt x="25832" y="330327"/>
                    <a:pt x="26060" y="330784"/>
                  </a:cubicBezTo>
                  <a:cubicBezTo>
                    <a:pt x="26746" y="331927"/>
                    <a:pt x="27432" y="333299"/>
                    <a:pt x="28118" y="334442"/>
                  </a:cubicBezTo>
                  <a:cubicBezTo>
                    <a:pt x="28346" y="334899"/>
                    <a:pt x="28575" y="335356"/>
                    <a:pt x="28804" y="335813"/>
                  </a:cubicBezTo>
                  <a:cubicBezTo>
                    <a:pt x="29489" y="337185"/>
                    <a:pt x="30175" y="338328"/>
                    <a:pt x="31090" y="339700"/>
                  </a:cubicBezTo>
                  <a:cubicBezTo>
                    <a:pt x="31318" y="340157"/>
                    <a:pt x="31547" y="340385"/>
                    <a:pt x="31775" y="340843"/>
                  </a:cubicBezTo>
                  <a:cubicBezTo>
                    <a:pt x="33833" y="344272"/>
                    <a:pt x="35662" y="347472"/>
                    <a:pt x="37948" y="350901"/>
                  </a:cubicBezTo>
                  <a:cubicBezTo>
                    <a:pt x="38176" y="351358"/>
                    <a:pt x="38633" y="351815"/>
                    <a:pt x="38862" y="352273"/>
                  </a:cubicBezTo>
                  <a:cubicBezTo>
                    <a:pt x="39548" y="353416"/>
                    <a:pt x="40462" y="354787"/>
                    <a:pt x="41377" y="355930"/>
                  </a:cubicBezTo>
                  <a:cubicBezTo>
                    <a:pt x="41834" y="356387"/>
                    <a:pt x="42062" y="357073"/>
                    <a:pt x="42520" y="357530"/>
                  </a:cubicBezTo>
                  <a:cubicBezTo>
                    <a:pt x="43434" y="358673"/>
                    <a:pt x="44120" y="359816"/>
                    <a:pt x="45034" y="361188"/>
                  </a:cubicBezTo>
                  <a:cubicBezTo>
                    <a:pt x="45491" y="361645"/>
                    <a:pt x="45720" y="362102"/>
                    <a:pt x="46177" y="362788"/>
                  </a:cubicBezTo>
                  <a:cubicBezTo>
                    <a:pt x="47320" y="364160"/>
                    <a:pt x="48235" y="365760"/>
                    <a:pt x="49378" y="367132"/>
                  </a:cubicBezTo>
                  <a:cubicBezTo>
                    <a:pt x="49606" y="367360"/>
                    <a:pt x="49606" y="367589"/>
                    <a:pt x="49835" y="367817"/>
                  </a:cubicBezTo>
                  <a:cubicBezTo>
                    <a:pt x="51206" y="369418"/>
                    <a:pt x="52349" y="371246"/>
                    <a:pt x="53721" y="372847"/>
                  </a:cubicBezTo>
                  <a:cubicBezTo>
                    <a:pt x="53950" y="373304"/>
                    <a:pt x="54407" y="373761"/>
                    <a:pt x="54864" y="374218"/>
                  </a:cubicBezTo>
                  <a:cubicBezTo>
                    <a:pt x="55778" y="375361"/>
                    <a:pt x="56921" y="376733"/>
                    <a:pt x="57836" y="377876"/>
                  </a:cubicBezTo>
                  <a:cubicBezTo>
                    <a:pt x="58293" y="378562"/>
                    <a:pt x="58750" y="379019"/>
                    <a:pt x="59207" y="379705"/>
                  </a:cubicBezTo>
                  <a:cubicBezTo>
                    <a:pt x="60122" y="380848"/>
                    <a:pt x="61036" y="381991"/>
                    <a:pt x="62179" y="383134"/>
                  </a:cubicBezTo>
                  <a:cubicBezTo>
                    <a:pt x="62636" y="383819"/>
                    <a:pt x="63094" y="384277"/>
                    <a:pt x="63551" y="384962"/>
                  </a:cubicBezTo>
                  <a:cubicBezTo>
                    <a:pt x="64694" y="386334"/>
                    <a:pt x="65837" y="387477"/>
                    <a:pt x="66980" y="388849"/>
                  </a:cubicBezTo>
                  <a:cubicBezTo>
                    <a:pt x="67437" y="389306"/>
                    <a:pt x="67666" y="389763"/>
                    <a:pt x="68123" y="390220"/>
                  </a:cubicBezTo>
                  <a:cubicBezTo>
                    <a:pt x="69723" y="391820"/>
                    <a:pt x="71095" y="393649"/>
                    <a:pt x="72695" y="395249"/>
                  </a:cubicBezTo>
                  <a:cubicBezTo>
                    <a:pt x="72923" y="395478"/>
                    <a:pt x="73381" y="395935"/>
                    <a:pt x="73609" y="396164"/>
                  </a:cubicBezTo>
                  <a:cubicBezTo>
                    <a:pt x="74981" y="397535"/>
                    <a:pt x="76124" y="398907"/>
                    <a:pt x="77495" y="400279"/>
                  </a:cubicBezTo>
                  <a:cubicBezTo>
                    <a:pt x="77953" y="400964"/>
                    <a:pt x="78638" y="401422"/>
                    <a:pt x="79096" y="402107"/>
                  </a:cubicBezTo>
                  <a:cubicBezTo>
                    <a:pt x="80239" y="403250"/>
                    <a:pt x="81382" y="404393"/>
                    <a:pt x="82525" y="405536"/>
                  </a:cubicBezTo>
                  <a:cubicBezTo>
                    <a:pt x="83210" y="406222"/>
                    <a:pt x="83668" y="406679"/>
                    <a:pt x="84353" y="407365"/>
                  </a:cubicBezTo>
                  <a:cubicBezTo>
                    <a:pt x="85496" y="408508"/>
                    <a:pt x="86868" y="409651"/>
                    <a:pt x="88011" y="411023"/>
                  </a:cubicBezTo>
                  <a:cubicBezTo>
                    <a:pt x="88468" y="411480"/>
                    <a:pt x="89154" y="412166"/>
                    <a:pt x="89611" y="412623"/>
                  </a:cubicBezTo>
                  <a:cubicBezTo>
                    <a:pt x="91440" y="414452"/>
                    <a:pt x="93269" y="416052"/>
                    <a:pt x="95098" y="417881"/>
                  </a:cubicBezTo>
                  <a:cubicBezTo>
                    <a:pt x="140589" y="455143"/>
                    <a:pt x="222885" y="487375"/>
                    <a:pt x="360274" y="462915"/>
                  </a:cubicBezTo>
                  <a:cubicBezTo>
                    <a:pt x="378104" y="459486"/>
                    <a:pt x="396850" y="454914"/>
                    <a:pt x="413537" y="446684"/>
                  </a:cubicBezTo>
                  <a:cubicBezTo>
                    <a:pt x="438455" y="434340"/>
                    <a:pt x="461086" y="418338"/>
                    <a:pt x="481660" y="399136"/>
                  </a:cubicBezTo>
                  <a:cubicBezTo>
                    <a:pt x="519608" y="363931"/>
                    <a:pt x="539267" y="318440"/>
                    <a:pt x="554126" y="270434"/>
                  </a:cubicBezTo>
                  <a:cubicBezTo>
                    <a:pt x="566471" y="230886"/>
                    <a:pt x="568300" y="189967"/>
                    <a:pt x="561899" y="149047"/>
                  </a:cubicBezTo>
                  <a:cubicBezTo>
                    <a:pt x="561670" y="147218"/>
                    <a:pt x="561213" y="145390"/>
                    <a:pt x="560984" y="143332"/>
                  </a:cubicBezTo>
                  <a:cubicBezTo>
                    <a:pt x="560984" y="142646"/>
                    <a:pt x="560756" y="142189"/>
                    <a:pt x="560756" y="141503"/>
                  </a:cubicBezTo>
                  <a:cubicBezTo>
                    <a:pt x="560527" y="140360"/>
                    <a:pt x="560299" y="138989"/>
                    <a:pt x="560070" y="137846"/>
                  </a:cubicBezTo>
                  <a:cubicBezTo>
                    <a:pt x="559841" y="137160"/>
                    <a:pt x="559841" y="136474"/>
                    <a:pt x="559613" y="135788"/>
                  </a:cubicBezTo>
                  <a:cubicBezTo>
                    <a:pt x="559384" y="134645"/>
                    <a:pt x="559156" y="133502"/>
                    <a:pt x="558927" y="132359"/>
                  </a:cubicBezTo>
                  <a:cubicBezTo>
                    <a:pt x="558698" y="131674"/>
                    <a:pt x="558698" y="130759"/>
                    <a:pt x="558470" y="130073"/>
                  </a:cubicBezTo>
                  <a:cubicBezTo>
                    <a:pt x="558241" y="128930"/>
                    <a:pt x="558013" y="127787"/>
                    <a:pt x="557784" y="126644"/>
                  </a:cubicBezTo>
                  <a:cubicBezTo>
                    <a:pt x="557555" y="125959"/>
                    <a:pt x="557555" y="125044"/>
                    <a:pt x="557327" y="124358"/>
                  </a:cubicBezTo>
                  <a:cubicBezTo>
                    <a:pt x="557098" y="123215"/>
                    <a:pt x="556870" y="122072"/>
                    <a:pt x="556641" y="120929"/>
                  </a:cubicBezTo>
                  <a:cubicBezTo>
                    <a:pt x="556412" y="120244"/>
                    <a:pt x="556412" y="119558"/>
                    <a:pt x="556184" y="118872"/>
                  </a:cubicBezTo>
                  <a:cubicBezTo>
                    <a:pt x="555955" y="117729"/>
                    <a:pt x="555498" y="116586"/>
                    <a:pt x="555269" y="115214"/>
                  </a:cubicBezTo>
                  <a:cubicBezTo>
                    <a:pt x="555041" y="114529"/>
                    <a:pt x="555041" y="114071"/>
                    <a:pt x="554812" y="113386"/>
                  </a:cubicBezTo>
                  <a:cubicBezTo>
                    <a:pt x="554355" y="111557"/>
                    <a:pt x="553898" y="109728"/>
                    <a:pt x="553441" y="108128"/>
                  </a:cubicBezTo>
                  <a:cubicBezTo>
                    <a:pt x="553441" y="107899"/>
                    <a:pt x="553212" y="107671"/>
                    <a:pt x="553212" y="107442"/>
                  </a:cubicBezTo>
                  <a:cubicBezTo>
                    <a:pt x="552755" y="105842"/>
                    <a:pt x="552298" y="104242"/>
                    <a:pt x="551840" y="102641"/>
                  </a:cubicBezTo>
                  <a:cubicBezTo>
                    <a:pt x="551612" y="101956"/>
                    <a:pt x="551383" y="101270"/>
                    <a:pt x="551155" y="100813"/>
                  </a:cubicBezTo>
                  <a:cubicBezTo>
                    <a:pt x="550697" y="99670"/>
                    <a:pt x="550469" y="98527"/>
                    <a:pt x="550012" y="97384"/>
                  </a:cubicBezTo>
                  <a:cubicBezTo>
                    <a:pt x="549783" y="96698"/>
                    <a:pt x="549554" y="96012"/>
                    <a:pt x="549326" y="95098"/>
                  </a:cubicBezTo>
                  <a:cubicBezTo>
                    <a:pt x="549097" y="94183"/>
                    <a:pt x="548640" y="93040"/>
                    <a:pt x="548411" y="92126"/>
                  </a:cubicBezTo>
                  <a:cubicBezTo>
                    <a:pt x="548183" y="91440"/>
                    <a:pt x="547954" y="90526"/>
                    <a:pt x="547726" y="89840"/>
                  </a:cubicBezTo>
                  <a:cubicBezTo>
                    <a:pt x="547268" y="88925"/>
                    <a:pt x="547040" y="87782"/>
                    <a:pt x="546583" y="86868"/>
                  </a:cubicBezTo>
                  <a:cubicBezTo>
                    <a:pt x="546354" y="86182"/>
                    <a:pt x="546125" y="85268"/>
                    <a:pt x="545668" y="84582"/>
                  </a:cubicBezTo>
                  <a:cubicBezTo>
                    <a:pt x="545211" y="83668"/>
                    <a:pt x="544982" y="82525"/>
                    <a:pt x="544525" y="81610"/>
                  </a:cubicBezTo>
                  <a:cubicBezTo>
                    <a:pt x="544297" y="80924"/>
                    <a:pt x="544068" y="80239"/>
                    <a:pt x="543611" y="79324"/>
                  </a:cubicBezTo>
                  <a:cubicBezTo>
                    <a:pt x="543154" y="78181"/>
                    <a:pt x="542696" y="77267"/>
                    <a:pt x="542239" y="76124"/>
                  </a:cubicBezTo>
                  <a:cubicBezTo>
                    <a:pt x="542011" y="75438"/>
                    <a:pt x="541782" y="74752"/>
                    <a:pt x="541553" y="74066"/>
                  </a:cubicBezTo>
                  <a:cubicBezTo>
                    <a:pt x="540868" y="72466"/>
                    <a:pt x="540182" y="70866"/>
                    <a:pt x="539496" y="69266"/>
                  </a:cubicBezTo>
                  <a:cubicBezTo>
                    <a:pt x="539267" y="68809"/>
                    <a:pt x="539039" y="68351"/>
                    <a:pt x="538810" y="67894"/>
                  </a:cubicBezTo>
                  <a:cubicBezTo>
                    <a:pt x="538353" y="66523"/>
                    <a:pt x="537667" y="65380"/>
                    <a:pt x="537210" y="64237"/>
                  </a:cubicBezTo>
                  <a:cubicBezTo>
                    <a:pt x="536981" y="63551"/>
                    <a:pt x="536524" y="62865"/>
                    <a:pt x="536296" y="62179"/>
                  </a:cubicBezTo>
                  <a:cubicBezTo>
                    <a:pt x="535838" y="61265"/>
                    <a:pt x="535381" y="60122"/>
                    <a:pt x="534924" y="59207"/>
                  </a:cubicBezTo>
                  <a:cubicBezTo>
                    <a:pt x="534467" y="58522"/>
                    <a:pt x="534238" y="57836"/>
                    <a:pt x="533781" y="56921"/>
                  </a:cubicBezTo>
                  <a:cubicBezTo>
                    <a:pt x="533324" y="56007"/>
                    <a:pt x="532867" y="55093"/>
                    <a:pt x="532409" y="54178"/>
                  </a:cubicBezTo>
                  <a:cubicBezTo>
                    <a:pt x="531952" y="53492"/>
                    <a:pt x="531724" y="52578"/>
                    <a:pt x="531266" y="51892"/>
                  </a:cubicBezTo>
                  <a:cubicBezTo>
                    <a:pt x="530809" y="50978"/>
                    <a:pt x="530352" y="50063"/>
                    <a:pt x="529895" y="49149"/>
                  </a:cubicBezTo>
                  <a:cubicBezTo>
                    <a:pt x="529438" y="48463"/>
                    <a:pt x="528980" y="47777"/>
                    <a:pt x="528752" y="46863"/>
                  </a:cubicBezTo>
                  <a:cubicBezTo>
                    <a:pt x="528295" y="45949"/>
                    <a:pt x="527837" y="45034"/>
                    <a:pt x="527380" y="44120"/>
                  </a:cubicBezTo>
                  <a:cubicBezTo>
                    <a:pt x="526923" y="43434"/>
                    <a:pt x="526466" y="42748"/>
                    <a:pt x="526237" y="42062"/>
                  </a:cubicBezTo>
                  <a:cubicBezTo>
                    <a:pt x="525780" y="41148"/>
                    <a:pt x="525094" y="40234"/>
                    <a:pt x="524637" y="39319"/>
                  </a:cubicBezTo>
                  <a:cubicBezTo>
                    <a:pt x="524180" y="38633"/>
                    <a:pt x="523951" y="37948"/>
                    <a:pt x="523494" y="37262"/>
                  </a:cubicBezTo>
                  <a:cubicBezTo>
                    <a:pt x="522580" y="35890"/>
                    <a:pt x="521665" y="34519"/>
                    <a:pt x="520979" y="33147"/>
                  </a:cubicBezTo>
                  <a:cubicBezTo>
                    <a:pt x="520522" y="32461"/>
                    <a:pt x="520065" y="32004"/>
                    <a:pt x="519836" y="31318"/>
                  </a:cubicBezTo>
                  <a:cubicBezTo>
                    <a:pt x="519151" y="30404"/>
                    <a:pt x="518465" y="29261"/>
                    <a:pt x="517779" y="28346"/>
                  </a:cubicBezTo>
                  <a:cubicBezTo>
                    <a:pt x="517322" y="27661"/>
                    <a:pt x="516865" y="26975"/>
                    <a:pt x="516407" y="26289"/>
                  </a:cubicBezTo>
                  <a:cubicBezTo>
                    <a:pt x="515722" y="25375"/>
                    <a:pt x="515264" y="24689"/>
                    <a:pt x="514579" y="23774"/>
                  </a:cubicBezTo>
                  <a:cubicBezTo>
                    <a:pt x="514121" y="23089"/>
                    <a:pt x="513664" y="22403"/>
                    <a:pt x="512978" y="21717"/>
                  </a:cubicBezTo>
                  <a:cubicBezTo>
                    <a:pt x="512293" y="20803"/>
                    <a:pt x="511835" y="20117"/>
                    <a:pt x="511150" y="19202"/>
                  </a:cubicBezTo>
                  <a:cubicBezTo>
                    <a:pt x="510692" y="18517"/>
                    <a:pt x="510007" y="17831"/>
                    <a:pt x="509549" y="17145"/>
                  </a:cubicBezTo>
                  <a:cubicBezTo>
                    <a:pt x="508864" y="16459"/>
                    <a:pt x="508406" y="15545"/>
                    <a:pt x="507721" y="14859"/>
                  </a:cubicBezTo>
                  <a:cubicBezTo>
                    <a:pt x="507263" y="14173"/>
                    <a:pt x="506578" y="13487"/>
                    <a:pt x="506120" y="12802"/>
                  </a:cubicBezTo>
                  <a:cubicBezTo>
                    <a:pt x="505435" y="12116"/>
                    <a:pt x="504977" y="11201"/>
                    <a:pt x="504292" y="10516"/>
                  </a:cubicBezTo>
                  <a:cubicBezTo>
                    <a:pt x="503834" y="9830"/>
                    <a:pt x="503149" y="9144"/>
                    <a:pt x="502691" y="8458"/>
                  </a:cubicBezTo>
                  <a:cubicBezTo>
                    <a:pt x="502006" y="7544"/>
                    <a:pt x="501320" y="6858"/>
                    <a:pt x="500634" y="5944"/>
                  </a:cubicBezTo>
                  <a:cubicBezTo>
                    <a:pt x="500177" y="5258"/>
                    <a:pt x="499720" y="4801"/>
                    <a:pt x="499034" y="4115"/>
                  </a:cubicBezTo>
                  <a:cubicBezTo>
                    <a:pt x="497891" y="2743"/>
                    <a:pt x="496748" y="1372"/>
                    <a:pt x="495376" y="0"/>
                  </a:cubicBezTo>
                  <a:cubicBezTo>
                    <a:pt x="502234" y="16916"/>
                    <a:pt x="508635" y="34290"/>
                    <a:pt x="515722" y="51206"/>
                  </a:cubicBezTo>
                  <a:cubicBezTo>
                    <a:pt x="531952" y="91669"/>
                    <a:pt x="543611" y="133960"/>
                    <a:pt x="540410" y="178994"/>
                  </a:cubicBezTo>
                  <a:close/>
                </a:path>
              </a:pathLst>
            </a:custGeom>
            <a:solidFill>
              <a:srgbClr val="FFFFFF"/>
            </a:solidFill>
            <a:ln w="2286" cap="flat">
              <a:noFill/>
              <a:prstDash val="solid"/>
              <a:miter/>
            </a:ln>
          </p:spPr>
          <p:txBody>
            <a:bodyPr rtlCol="0" anchor="ctr"/>
            <a:lstStyle/>
            <a:p>
              <a:endParaRPr lang="en-US"/>
            </a:p>
          </p:txBody>
        </p:sp>
        <p:sp>
          <p:nvSpPr>
            <p:cNvPr id="207" name="Freeform 806">
              <a:extLst>
                <a:ext uri="{FF2B5EF4-FFF2-40B4-BE49-F238E27FC236}">
                  <a16:creationId xmlns:a16="http://schemas.microsoft.com/office/drawing/2014/main" id="{1C2C0DC1-3965-DA0B-F7CE-7F83F2CF0A08}"/>
                </a:ext>
              </a:extLst>
            </p:cNvPr>
            <p:cNvSpPr/>
            <p:nvPr/>
          </p:nvSpPr>
          <p:spPr>
            <a:xfrm>
              <a:off x="4295674" y="4730877"/>
              <a:ext cx="58064" cy="57605"/>
            </a:xfrm>
            <a:custGeom>
              <a:avLst/>
              <a:gdLst>
                <a:gd name="connsiteX0" fmla="*/ 14630 w 58064"/>
                <a:gd name="connsiteY0" fmla="*/ 53035 h 57605"/>
                <a:gd name="connsiteX1" fmla="*/ 32004 w 58064"/>
                <a:gd name="connsiteY1" fmla="*/ 50978 h 57605"/>
                <a:gd name="connsiteX2" fmla="*/ 58064 w 58064"/>
                <a:gd name="connsiteY2" fmla="*/ 0 h 57605"/>
                <a:gd name="connsiteX3" fmla="*/ 0 w 58064"/>
                <a:gd name="connsiteY3" fmla="*/ 37948 h 57605"/>
                <a:gd name="connsiteX4" fmla="*/ 14630 w 58064"/>
                <a:gd name="connsiteY4" fmla="*/ 53035 h 5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4" h="57605">
                  <a:moveTo>
                    <a:pt x="14630" y="53035"/>
                  </a:moveTo>
                  <a:cubicBezTo>
                    <a:pt x="21488" y="59436"/>
                    <a:pt x="27203" y="59436"/>
                    <a:pt x="32004" y="50978"/>
                  </a:cubicBezTo>
                  <a:cubicBezTo>
                    <a:pt x="40691" y="36119"/>
                    <a:pt x="51664" y="22403"/>
                    <a:pt x="58064" y="0"/>
                  </a:cubicBezTo>
                  <a:cubicBezTo>
                    <a:pt x="35890" y="13716"/>
                    <a:pt x="16002" y="23089"/>
                    <a:pt x="0" y="37948"/>
                  </a:cubicBezTo>
                  <a:cubicBezTo>
                    <a:pt x="3886" y="45491"/>
                    <a:pt x="9830" y="48692"/>
                    <a:pt x="14630" y="53035"/>
                  </a:cubicBezTo>
                  <a:close/>
                </a:path>
              </a:pathLst>
            </a:custGeom>
            <a:solidFill>
              <a:srgbClr val="FFFFFF"/>
            </a:solidFill>
            <a:ln w="2286" cap="flat">
              <a:noFill/>
              <a:prstDash val="solid"/>
              <a:miter/>
            </a:ln>
          </p:spPr>
          <p:txBody>
            <a:bodyPr rtlCol="0" anchor="ctr"/>
            <a:lstStyle/>
            <a:p>
              <a:endParaRPr lang="en-US"/>
            </a:p>
          </p:txBody>
        </p:sp>
        <p:sp>
          <p:nvSpPr>
            <p:cNvPr id="208" name="Freeform 807">
              <a:extLst>
                <a:ext uri="{FF2B5EF4-FFF2-40B4-BE49-F238E27FC236}">
                  <a16:creationId xmlns:a16="http://schemas.microsoft.com/office/drawing/2014/main" id="{49C5469E-A2F2-68DC-BB8F-95A06B32A1F0}"/>
                </a:ext>
              </a:extLst>
            </p:cNvPr>
            <p:cNvSpPr/>
            <p:nvPr/>
          </p:nvSpPr>
          <p:spPr>
            <a:xfrm>
              <a:off x="3837103" y="4766995"/>
              <a:ext cx="746607" cy="486127"/>
            </a:xfrm>
            <a:custGeom>
              <a:avLst/>
              <a:gdLst>
                <a:gd name="connsiteX0" fmla="*/ 737464 w 746607"/>
                <a:gd name="connsiteY0" fmla="*/ 224485 h 486127"/>
                <a:gd name="connsiteX1" fmla="*/ 739064 w 746607"/>
                <a:gd name="connsiteY1" fmla="*/ 215570 h 486127"/>
                <a:gd name="connsiteX2" fmla="*/ 739521 w 746607"/>
                <a:gd name="connsiteY2" fmla="*/ 212598 h 486127"/>
                <a:gd name="connsiteX3" fmla="*/ 740435 w 746607"/>
                <a:gd name="connsiteY3" fmla="*/ 206883 h 486127"/>
                <a:gd name="connsiteX4" fmla="*/ 740893 w 746607"/>
                <a:gd name="connsiteY4" fmla="*/ 203454 h 486127"/>
                <a:gd name="connsiteX5" fmla="*/ 741578 w 746607"/>
                <a:gd name="connsiteY5" fmla="*/ 198425 h 486127"/>
                <a:gd name="connsiteX6" fmla="*/ 742036 w 746607"/>
                <a:gd name="connsiteY6" fmla="*/ 194767 h 486127"/>
                <a:gd name="connsiteX7" fmla="*/ 742721 w 746607"/>
                <a:gd name="connsiteY7" fmla="*/ 189966 h 486127"/>
                <a:gd name="connsiteX8" fmla="*/ 743179 w 746607"/>
                <a:gd name="connsiteY8" fmla="*/ 186309 h 486127"/>
                <a:gd name="connsiteX9" fmla="*/ 743636 w 746607"/>
                <a:gd name="connsiteY9" fmla="*/ 181737 h 486127"/>
                <a:gd name="connsiteX10" fmla="*/ 744093 w 746607"/>
                <a:gd name="connsiteY10" fmla="*/ 178079 h 486127"/>
                <a:gd name="connsiteX11" fmla="*/ 744550 w 746607"/>
                <a:gd name="connsiteY11" fmla="*/ 173507 h 486127"/>
                <a:gd name="connsiteX12" fmla="*/ 744779 w 746607"/>
                <a:gd name="connsiteY12" fmla="*/ 169850 h 486127"/>
                <a:gd name="connsiteX13" fmla="*/ 745236 w 746607"/>
                <a:gd name="connsiteY13" fmla="*/ 165506 h 486127"/>
                <a:gd name="connsiteX14" fmla="*/ 745465 w 746607"/>
                <a:gd name="connsiteY14" fmla="*/ 161849 h 486127"/>
                <a:gd name="connsiteX15" fmla="*/ 745693 w 746607"/>
                <a:gd name="connsiteY15" fmla="*/ 157505 h 486127"/>
                <a:gd name="connsiteX16" fmla="*/ 745922 w 746607"/>
                <a:gd name="connsiteY16" fmla="*/ 153848 h 486127"/>
                <a:gd name="connsiteX17" fmla="*/ 746150 w 746607"/>
                <a:gd name="connsiteY17" fmla="*/ 149733 h 486127"/>
                <a:gd name="connsiteX18" fmla="*/ 746379 w 746607"/>
                <a:gd name="connsiteY18" fmla="*/ 146304 h 486127"/>
                <a:gd name="connsiteX19" fmla="*/ 746608 w 746607"/>
                <a:gd name="connsiteY19" fmla="*/ 142189 h 486127"/>
                <a:gd name="connsiteX20" fmla="*/ 746608 w 746607"/>
                <a:gd name="connsiteY20" fmla="*/ 138760 h 486127"/>
                <a:gd name="connsiteX21" fmla="*/ 746608 w 746607"/>
                <a:gd name="connsiteY21" fmla="*/ 134645 h 486127"/>
                <a:gd name="connsiteX22" fmla="*/ 746608 w 746607"/>
                <a:gd name="connsiteY22" fmla="*/ 131445 h 486127"/>
                <a:gd name="connsiteX23" fmla="*/ 746608 w 746607"/>
                <a:gd name="connsiteY23" fmla="*/ 127330 h 486127"/>
                <a:gd name="connsiteX24" fmla="*/ 746608 w 746607"/>
                <a:gd name="connsiteY24" fmla="*/ 124130 h 486127"/>
                <a:gd name="connsiteX25" fmla="*/ 746608 w 746607"/>
                <a:gd name="connsiteY25" fmla="*/ 120015 h 486127"/>
                <a:gd name="connsiteX26" fmla="*/ 746608 w 746607"/>
                <a:gd name="connsiteY26" fmla="*/ 117043 h 486127"/>
                <a:gd name="connsiteX27" fmla="*/ 746379 w 746607"/>
                <a:gd name="connsiteY27" fmla="*/ 112700 h 486127"/>
                <a:gd name="connsiteX28" fmla="*/ 746379 w 746607"/>
                <a:gd name="connsiteY28" fmla="*/ 109956 h 486127"/>
                <a:gd name="connsiteX29" fmla="*/ 746150 w 746607"/>
                <a:gd name="connsiteY29" fmla="*/ 105156 h 486127"/>
                <a:gd name="connsiteX30" fmla="*/ 745922 w 746607"/>
                <a:gd name="connsiteY30" fmla="*/ 103098 h 486127"/>
                <a:gd name="connsiteX31" fmla="*/ 745465 w 746607"/>
                <a:gd name="connsiteY31" fmla="*/ 96240 h 486127"/>
                <a:gd name="connsiteX32" fmla="*/ 745465 w 746607"/>
                <a:gd name="connsiteY32" fmla="*/ 95783 h 486127"/>
                <a:gd name="connsiteX33" fmla="*/ 745007 w 746607"/>
                <a:gd name="connsiteY33" fmla="*/ 89611 h 486127"/>
                <a:gd name="connsiteX34" fmla="*/ 744779 w 746607"/>
                <a:gd name="connsiteY34" fmla="*/ 87325 h 486127"/>
                <a:gd name="connsiteX35" fmla="*/ 744322 w 746607"/>
                <a:gd name="connsiteY35" fmla="*/ 82982 h 486127"/>
                <a:gd name="connsiteX36" fmla="*/ 744093 w 746607"/>
                <a:gd name="connsiteY36" fmla="*/ 80467 h 486127"/>
                <a:gd name="connsiteX37" fmla="*/ 743636 w 746607"/>
                <a:gd name="connsiteY37" fmla="*/ 76581 h 486127"/>
                <a:gd name="connsiteX38" fmla="*/ 743179 w 746607"/>
                <a:gd name="connsiteY38" fmla="*/ 73838 h 486127"/>
                <a:gd name="connsiteX39" fmla="*/ 742721 w 746607"/>
                <a:gd name="connsiteY39" fmla="*/ 70180 h 486127"/>
                <a:gd name="connsiteX40" fmla="*/ 742264 w 746607"/>
                <a:gd name="connsiteY40" fmla="*/ 67437 h 486127"/>
                <a:gd name="connsiteX41" fmla="*/ 741807 w 746607"/>
                <a:gd name="connsiteY41" fmla="*/ 63779 h 486127"/>
                <a:gd name="connsiteX42" fmla="*/ 741350 w 746607"/>
                <a:gd name="connsiteY42" fmla="*/ 61036 h 486127"/>
                <a:gd name="connsiteX43" fmla="*/ 740664 w 746607"/>
                <a:gd name="connsiteY43" fmla="*/ 57607 h 486127"/>
                <a:gd name="connsiteX44" fmla="*/ 740207 w 746607"/>
                <a:gd name="connsiteY44" fmla="*/ 54864 h 486127"/>
                <a:gd name="connsiteX45" fmla="*/ 739521 w 746607"/>
                <a:gd name="connsiteY45" fmla="*/ 51435 h 486127"/>
                <a:gd name="connsiteX46" fmla="*/ 739064 w 746607"/>
                <a:gd name="connsiteY46" fmla="*/ 48692 h 486127"/>
                <a:gd name="connsiteX47" fmla="*/ 738378 w 746607"/>
                <a:gd name="connsiteY47" fmla="*/ 45491 h 486127"/>
                <a:gd name="connsiteX48" fmla="*/ 737921 w 746607"/>
                <a:gd name="connsiteY48" fmla="*/ 42977 h 486127"/>
                <a:gd name="connsiteX49" fmla="*/ 737235 w 746607"/>
                <a:gd name="connsiteY49" fmla="*/ 39776 h 486127"/>
                <a:gd name="connsiteX50" fmla="*/ 736549 w 746607"/>
                <a:gd name="connsiteY50" fmla="*/ 37262 h 486127"/>
                <a:gd name="connsiteX51" fmla="*/ 735863 w 746607"/>
                <a:gd name="connsiteY51" fmla="*/ 34061 h 486127"/>
                <a:gd name="connsiteX52" fmla="*/ 735178 w 746607"/>
                <a:gd name="connsiteY52" fmla="*/ 31547 h 486127"/>
                <a:gd name="connsiteX53" fmla="*/ 734263 w 746607"/>
                <a:gd name="connsiteY53" fmla="*/ 28346 h 486127"/>
                <a:gd name="connsiteX54" fmla="*/ 733577 w 746607"/>
                <a:gd name="connsiteY54" fmla="*/ 26060 h 486127"/>
                <a:gd name="connsiteX55" fmla="*/ 732663 w 746607"/>
                <a:gd name="connsiteY55" fmla="*/ 22860 h 486127"/>
                <a:gd name="connsiteX56" fmla="*/ 731977 w 746607"/>
                <a:gd name="connsiteY56" fmla="*/ 20574 h 486127"/>
                <a:gd name="connsiteX57" fmla="*/ 731063 w 746607"/>
                <a:gd name="connsiteY57" fmla="*/ 17373 h 486127"/>
                <a:gd name="connsiteX58" fmla="*/ 730377 w 746607"/>
                <a:gd name="connsiteY58" fmla="*/ 15316 h 486127"/>
                <a:gd name="connsiteX59" fmla="*/ 729234 w 746607"/>
                <a:gd name="connsiteY59" fmla="*/ 11887 h 486127"/>
                <a:gd name="connsiteX60" fmla="*/ 728777 w 746607"/>
                <a:gd name="connsiteY60" fmla="*/ 10058 h 486127"/>
                <a:gd name="connsiteX61" fmla="*/ 727405 w 746607"/>
                <a:gd name="connsiteY61" fmla="*/ 6172 h 486127"/>
                <a:gd name="connsiteX62" fmla="*/ 726948 w 746607"/>
                <a:gd name="connsiteY62" fmla="*/ 5029 h 486127"/>
                <a:gd name="connsiteX63" fmla="*/ 725119 w 746607"/>
                <a:gd name="connsiteY63" fmla="*/ 0 h 486127"/>
                <a:gd name="connsiteX64" fmla="*/ 725119 w 746607"/>
                <a:gd name="connsiteY64" fmla="*/ 0 h 486127"/>
                <a:gd name="connsiteX65" fmla="*/ 731520 w 746607"/>
                <a:gd name="connsiteY65" fmla="*/ 75895 h 486127"/>
                <a:gd name="connsiteX66" fmla="*/ 717804 w 746607"/>
                <a:gd name="connsiteY66" fmla="*/ 171450 h 486127"/>
                <a:gd name="connsiteX67" fmla="*/ 551612 w 746607"/>
                <a:gd name="connsiteY67" fmla="*/ 403479 h 486127"/>
                <a:gd name="connsiteX68" fmla="*/ 275920 w 746607"/>
                <a:gd name="connsiteY68" fmla="*/ 435483 h 486127"/>
                <a:gd name="connsiteX69" fmla="*/ 208940 w 746607"/>
                <a:gd name="connsiteY69" fmla="*/ 409880 h 486127"/>
                <a:gd name="connsiteX70" fmla="*/ 146075 w 746607"/>
                <a:gd name="connsiteY70" fmla="*/ 376733 h 486127"/>
                <a:gd name="connsiteX71" fmla="*/ 37033 w 746607"/>
                <a:gd name="connsiteY71" fmla="*/ 258089 h 486127"/>
                <a:gd name="connsiteX72" fmla="*/ 0 w 746607"/>
                <a:gd name="connsiteY72" fmla="*/ 188595 h 486127"/>
                <a:gd name="connsiteX73" fmla="*/ 0 w 746607"/>
                <a:gd name="connsiteY73" fmla="*/ 188595 h 486127"/>
                <a:gd name="connsiteX74" fmla="*/ 686 w 746607"/>
                <a:gd name="connsiteY74" fmla="*/ 194081 h 486127"/>
                <a:gd name="connsiteX75" fmla="*/ 686 w 746607"/>
                <a:gd name="connsiteY75" fmla="*/ 194310 h 486127"/>
                <a:gd name="connsiteX76" fmla="*/ 1600 w 746607"/>
                <a:gd name="connsiteY76" fmla="*/ 199796 h 486127"/>
                <a:gd name="connsiteX77" fmla="*/ 1600 w 746607"/>
                <a:gd name="connsiteY77" fmla="*/ 200253 h 486127"/>
                <a:gd name="connsiteX78" fmla="*/ 2515 w 746607"/>
                <a:gd name="connsiteY78" fmla="*/ 205511 h 486127"/>
                <a:gd name="connsiteX79" fmla="*/ 2515 w 746607"/>
                <a:gd name="connsiteY79" fmla="*/ 205968 h 486127"/>
                <a:gd name="connsiteX80" fmla="*/ 3429 w 746607"/>
                <a:gd name="connsiteY80" fmla="*/ 211226 h 486127"/>
                <a:gd name="connsiteX81" fmla="*/ 3429 w 746607"/>
                <a:gd name="connsiteY81" fmla="*/ 211683 h 486127"/>
                <a:gd name="connsiteX82" fmla="*/ 4572 w 746607"/>
                <a:gd name="connsiteY82" fmla="*/ 216941 h 486127"/>
                <a:gd name="connsiteX83" fmla="*/ 4572 w 746607"/>
                <a:gd name="connsiteY83" fmla="*/ 217170 h 486127"/>
                <a:gd name="connsiteX84" fmla="*/ 5715 w 746607"/>
                <a:gd name="connsiteY84" fmla="*/ 222428 h 486127"/>
                <a:gd name="connsiteX85" fmla="*/ 5715 w 746607"/>
                <a:gd name="connsiteY85" fmla="*/ 222428 h 486127"/>
                <a:gd name="connsiteX86" fmla="*/ 25375 w 746607"/>
                <a:gd name="connsiteY86" fmla="*/ 280263 h 486127"/>
                <a:gd name="connsiteX87" fmla="*/ 25375 w 746607"/>
                <a:gd name="connsiteY87" fmla="*/ 280263 h 486127"/>
                <a:gd name="connsiteX88" fmla="*/ 27661 w 746607"/>
                <a:gd name="connsiteY88" fmla="*/ 285064 h 486127"/>
                <a:gd name="connsiteX89" fmla="*/ 27889 w 746607"/>
                <a:gd name="connsiteY89" fmla="*/ 285521 h 486127"/>
                <a:gd name="connsiteX90" fmla="*/ 30175 w 746607"/>
                <a:gd name="connsiteY90" fmla="*/ 290093 h 486127"/>
                <a:gd name="connsiteX91" fmla="*/ 30404 w 746607"/>
                <a:gd name="connsiteY91" fmla="*/ 290550 h 486127"/>
                <a:gd name="connsiteX92" fmla="*/ 32690 w 746607"/>
                <a:gd name="connsiteY92" fmla="*/ 294894 h 486127"/>
                <a:gd name="connsiteX93" fmla="*/ 33147 w 746607"/>
                <a:gd name="connsiteY93" fmla="*/ 295580 h 486127"/>
                <a:gd name="connsiteX94" fmla="*/ 35433 w 746607"/>
                <a:gd name="connsiteY94" fmla="*/ 299694 h 486127"/>
                <a:gd name="connsiteX95" fmla="*/ 35890 w 746607"/>
                <a:gd name="connsiteY95" fmla="*/ 300380 h 486127"/>
                <a:gd name="connsiteX96" fmla="*/ 38176 w 746607"/>
                <a:gd name="connsiteY96" fmla="*/ 304495 h 486127"/>
                <a:gd name="connsiteX97" fmla="*/ 38633 w 746607"/>
                <a:gd name="connsiteY97" fmla="*/ 305181 h 486127"/>
                <a:gd name="connsiteX98" fmla="*/ 40919 w 746607"/>
                <a:gd name="connsiteY98" fmla="*/ 309296 h 486127"/>
                <a:gd name="connsiteX99" fmla="*/ 41377 w 746607"/>
                <a:gd name="connsiteY99" fmla="*/ 309981 h 486127"/>
                <a:gd name="connsiteX100" fmla="*/ 43891 w 746607"/>
                <a:gd name="connsiteY100" fmla="*/ 314096 h 486127"/>
                <a:gd name="connsiteX101" fmla="*/ 44120 w 746607"/>
                <a:gd name="connsiteY101" fmla="*/ 314553 h 486127"/>
                <a:gd name="connsiteX102" fmla="*/ 46634 w 746607"/>
                <a:gd name="connsiteY102" fmla="*/ 318668 h 486127"/>
                <a:gd name="connsiteX103" fmla="*/ 46863 w 746607"/>
                <a:gd name="connsiteY103" fmla="*/ 318897 h 486127"/>
                <a:gd name="connsiteX104" fmla="*/ 68809 w 746607"/>
                <a:gd name="connsiteY104" fmla="*/ 349301 h 486127"/>
                <a:gd name="connsiteX105" fmla="*/ 68809 w 746607"/>
                <a:gd name="connsiteY105" fmla="*/ 349301 h 486127"/>
                <a:gd name="connsiteX106" fmla="*/ 71780 w 746607"/>
                <a:gd name="connsiteY106" fmla="*/ 352958 h 486127"/>
                <a:gd name="connsiteX107" fmla="*/ 72466 w 746607"/>
                <a:gd name="connsiteY107" fmla="*/ 353644 h 486127"/>
                <a:gd name="connsiteX108" fmla="*/ 75209 w 746607"/>
                <a:gd name="connsiteY108" fmla="*/ 356844 h 486127"/>
                <a:gd name="connsiteX109" fmla="*/ 76124 w 746607"/>
                <a:gd name="connsiteY109" fmla="*/ 357759 h 486127"/>
                <a:gd name="connsiteX110" fmla="*/ 78867 w 746607"/>
                <a:gd name="connsiteY110" fmla="*/ 360731 h 486127"/>
                <a:gd name="connsiteX111" fmla="*/ 80010 w 746607"/>
                <a:gd name="connsiteY111" fmla="*/ 361874 h 486127"/>
                <a:gd name="connsiteX112" fmla="*/ 82525 w 746607"/>
                <a:gd name="connsiteY112" fmla="*/ 364617 h 486127"/>
                <a:gd name="connsiteX113" fmla="*/ 83668 w 746607"/>
                <a:gd name="connsiteY113" fmla="*/ 365988 h 486127"/>
                <a:gd name="connsiteX114" fmla="*/ 86182 w 746607"/>
                <a:gd name="connsiteY114" fmla="*/ 368732 h 486127"/>
                <a:gd name="connsiteX115" fmla="*/ 87554 w 746607"/>
                <a:gd name="connsiteY115" fmla="*/ 370103 h 486127"/>
                <a:gd name="connsiteX116" fmla="*/ 90068 w 746607"/>
                <a:gd name="connsiteY116" fmla="*/ 372618 h 486127"/>
                <a:gd name="connsiteX117" fmla="*/ 91440 w 746607"/>
                <a:gd name="connsiteY117" fmla="*/ 373989 h 486127"/>
                <a:gd name="connsiteX118" fmla="*/ 93955 w 746607"/>
                <a:gd name="connsiteY118" fmla="*/ 376504 h 486127"/>
                <a:gd name="connsiteX119" fmla="*/ 95326 w 746607"/>
                <a:gd name="connsiteY119" fmla="*/ 377876 h 486127"/>
                <a:gd name="connsiteX120" fmla="*/ 97841 w 746607"/>
                <a:gd name="connsiteY120" fmla="*/ 380390 h 486127"/>
                <a:gd name="connsiteX121" fmla="*/ 99212 w 746607"/>
                <a:gd name="connsiteY121" fmla="*/ 381762 h 486127"/>
                <a:gd name="connsiteX122" fmla="*/ 101727 w 746607"/>
                <a:gd name="connsiteY122" fmla="*/ 384048 h 486127"/>
                <a:gd name="connsiteX123" fmla="*/ 103327 w 746607"/>
                <a:gd name="connsiteY123" fmla="*/ 385419 h 486127"/>
                <a:gd name="connsiteX124" fmla="*/ 105842 w 746607"/>
                <a:gd name="connsiteY124" fmla="*/ 387705 h 486127"/>
                <a:gd name="connsiteX125" fmla="*/ 107442 w 746607"/>
                <a:gd name="connsiteY125" fmla="*/ 389077 h 486127"/>
                <a:gd name="connsiteX126" fmla="*/ 109957 w 746607"/>
                <a:gd name="connsiteY126" fmla="*/ 391363 h 486127"/>
                <a:gd name="connsiteX127" fmla="*/ 111557 w 746607"/>
                <a:gd name="connsiteY127" fmla="*/ 392735 h 486127"/>
                <a:gd name="connsiteX128" fmla="*/ 114300 w 746607"/>
                <a:gd name="connsiteY128" fmla="*/ 395021 h 486127"/>
                <a:gd name="connsiteX129" fmla="*/ 115672 w 746607"/>
                <a:gd name="connsiteY129" fmla="*/ 396164 h 486127"/>
                <a:gd name="connsiteX130" fmla="*/ 118415 w 746607"/>
                <a:gd name="connsiteY130" fmla="*/ 398450 h 486127"/>
                <a:gd name="connsiteX131" fmla="*/ 119558 w 746607"/>
                <a:gd name="connsiteY131" fmla="*/ 399364 h 486127"/>
                <a:gd name="connsiteX132" fmla="*/ 129616 w 746607"/>
                <a:gd name="connsiteY132" fmla="*/ 407136 h 486127"/>
                <a:gd name="connsiteX133" fmla="*/ 131216 w 746607"/>
                <a:gd name="connsiteY133" fmla="*/ 408279 h 486127"/>
                <a:gd name="connsiteX134" fmla="*/ 133731 w 746607"/>
                <a:gd name="connsiteY134" fmla="*/ 410108 h 486127"/>
                <a:gd name="connsiteX135" fmla="*/ 135788 w 746607"/>
                <a:gd name="connsiteY135" fmla="*/ 411480 h 486127"/>
                <a:gd name="connsiteX136" fmla="*/ 138303 w 746607"/>
                <a:gd name="connsiteY136" fmla="*/ 413080 h 486127"/>
                <a:gd name="connsiteX137" fmla="*/ 140360 w 746607"/>
                <a:gd name="connsiteY137" fmla="*/ 414680 h 486127"/>
                <a:gd name="connsiteX138" fmla="*/ 142646 w 746607"/>
                <a:gd name="connsiteY138" fmla="*/ 416280 h 486127"/>
                <a:gd name="connsiteX139" fmla="*/ 144932 w 746607"/>
                <a:gd name="connsiteY139" fmla="*/ 417881 h 486127"/>
                <a:gd name="connsiteX140" fmla="*/ 147218 w 746607"/>
                <a:gd name="connsiteY140" fmla="*/ 419481 h 486127"/>
                <a:gd name="connsiteX141" fmla="*/ 149504 w 746607"/>
                <a:gd name="connsiteY141" fmla="*/ 421081 h 486127"/>
                <a:gd name="connsiteX142" fmla="*/ 151790 w 746607"/>
                <a:gd name="connsiteY142" fmla="*/ 422453 h 486127"/>
                <a:gd name="connsiteX143" fmla="*/ 154076 w 746607"/>
                <a:gd name="connsiteY143" fmla="*/ 424053 h 486127"/>
                <a:gd name="connsiteX144" fmla="*/ 156362 w 746607"/>
                <a:gd name="connsiteY144" fmla="*/ 425424 h 486127"/>
                <a:gd name="connsiteX145" fmla="*/ 158877 w 746607"/>
                <a:gd name="connsiteY145" fmla="*/ 426796 h 486127"/>
                <a:gd name="connsiteX146" fmla="*/ 161163 w 746607"/>
                <a:gd name="connsiteY146" fmla="*/ 428168 h 486127"/>
                <a:gd name="connsiteX147" fmla="*/ 163678 w 746607"/>
                <a:gd name="connsiteY147" fmla="*/ 429539 h 486127"/>
                <a:gd name="connsiteX148" fmla="*/ 165964 w 746607"/>
                <a:gd name="connsiteY148" fmla="*/ 430911 h 486127"/>
                <a:gd name="connsiteX149" fmla="*/ 168478 w 746607"/>
                <a:gd name="connsiteY149" fmla="*/ 432282 h 486127"/>
                <a:gd name="connsiteX150" fmla="*/ 170764 w 746607"/>
                <a:gd name="connsiteY150" fmla="*/ 433654 h 486127"/>
                <a:gd name="connsiteX151" fmla="*/ 173279 w 746607"/>
                <a:gd name="connsiteY151" fmla="*/ 435026 h 486127"/>
                <a:gd name="connsiteX152" fmla="*/ 175565 w 746607"/>
                <a:gd name="connsiteY152" fmla="*/ 436169 h 486127"/>
                <a:gd name="connsiteX153" fmla="*/ 178308 w 746607"/>
                <a:gd name="connsiteY153" fmla="*/ 437540 h 486127"/>
                <a:gd name="connsiteX154" fmla="*/ 180594 w 746607"/>
                <a:gd name="connsiteY154" fmla="*/ 438683 h 486127"/>
                <a:gd name="connsiteX155" fmla="*/ 183337 w 746607"/>
                <a:gd name="connsiteY155" fmla="*/ 440055 h 486127"/>
                <a:gd name="connsiteX156" fmla="*/ 185623 w 746607"/>
                <a:gd name="connsiteY156" fmla="*/ 441198 h 486127"/>
                <a:gd name="connsiteX157" fmla="*/ 188366 w 746607"/>
                <a:gd name="connsiteY157" fmla="*/ 442569 h 486127"/>
                <a:gd name="connsiteX158" fmla="*/ 190652 w 746607"/>
                <a:gd name="connsiteY158" fmla="*/ 443712 h 486127"/>
                <a:gd name="connsiteX159" fmla="*/ 193624 w 746607"/>
                <a:gd name="connsiteY159" fmla="*/ 445084 h 486127"/>
                <a:gd name="connsiteX160" fmla="*/ 195682 w 746607"/>
                <a:gd name="connsiteY160" fmla="*/ 445998 h 486127"/>
                <a:gd name="connsiteX161" fmla="*/ 199111 w 746607"/>
                <a:gd name="connsiteY161" fmla="*/ 447599 h 486127"/>
                <a:gd name="connsiteX162" fmla="*/ 200711 w 746607"/>
                <a:gd name="connsiteY162" fmla="*/ 448284 h 486127"/>
                <a:gd name="connsiteX163" fmla="*/ 205740 w 746607"/>
                <a:gd name="connsiteY163" fmla="*/ 450570 h 486127"/>
                <a:gd name="connsiteX164" fmla="*/ 325984 w 746607"/>
                <a:gd name="connsiteY164" fmla="*/ 484175 h 486127"/>
                <a:gd name="connsiteX165" fmla="*/ 639394 w 746607"/>
                <a:gd name="connsiteY165" fmla="*/ 398450 h 486127"/>
                <a:gd name="connsiteX166" fmla="*/ 737464 w 746607"/>
                <a:gd name="connsiteY166" fmla="*/ 224485 h 48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746607" h="486127">
                  <a:moveTo>
                    <a:pt x="737464" y="224485"/>
                  </a:moveTo>
                  <a:cubicBezTo>
                    <a:pt x="737921" y="221513"/>
                    <a:pt x="738607" y="218541"/>
                    <a:pt x="739064" y="215570"/>
                  </a:cubicBezTo>
                  <a:cubicBezTo>
                    <a:pt x="739292" y="214655"/>
                    <a:pt x="739292" y="213741"/>
                    <a:pt x="739521" y="212598"/>
                  </a:cubicBezTo>
                  <a:cubicBezTo>
                    <a:pt x="739750" y="210769"/>
                    <a:pt x="740207" y="208712"/>
                    <a:pt x="740435" y="206883"/>
                  </a:cubicBezTo>
                  <a:cubicBezTo>
                    <a:pt x="740664" y="205740"/>
                    <a:pt x="740664" y="204597"/>
                    <a:pt x="740893" y="203454"/>
                  </a:cubicBezTo>
                  <a:cubicBezTo>
                    <a:pt x="741121" y="201854"/>
                    <a:pt x="741350" y="200025"/>
                    <a:pt x="741578" y="198425"/>
                  </a:cubicBezTo>
                  <a:cubicBezTo>
                    <a:pt x="741807" y="197282"/>
                    <a:pt x="741807" y="195910"/>
                    <a:pt x="742036" y="194767"/>
                  </a:cubicBezTo>
                  <a:cubicBezTo>
                    <a:pt x="742264" y="193167"/>
                    <a:pt x="742493" y="191567"/>
                    <a:pt x="742721" y="189966"/>
                  </a:cubicBezTo>
                  <a:cubicBezTo>
                    <a:pt x="742950" y="188823"/>
                    <a:pt x="742950" y="187452"/>
                    <a:pt x="743179" y="186309"/>
                  </a:cubicBezTo>
                  <a:cubicBezTo>
                    <a:pt x="743407" y="184709"/>
                    <a:pt x="743636" y="183337"/>
                    <a:pt x="743636" y="181737"/>
                  </a:cubicBezTo>
                  <a:cubicBezTo>
                    <a:pt x="743864" y="180594"/>
                    <a:pt x="743864" y="179222"/>
                    <a:pt x="744093" y="178079"/>
                  </a:cubicBezTo>
                  <a:cubicBezTo>
                    <a:pt x="744322" y="176479"/>
                    <a:pt x="744322" y="175107"/>
                    <a:pt x="744550" y="173507"/>
                  </a:cubicBezTo>
                  <a:cubicBezTo>
                    <a:pt x="744550" y="172364"/>
                    <a:pt x="744779" y="170993"/>
                    <a:pt x="744779" y="169850"/>
                  </a:cubicBezTo>
                  <a:cubicBezTo>
                    <a:pt x="745007" y="168478"/>
                    <a:pt x="745007" y="166878"/>
                    <a:pt x="745236" y="165506"/>
                  </a:cubicBezTo>
                  <a:cubicBezTo>
                    <a:pt x="745236" y="164363"/>
                    <a:pt x="745465" y="162992"/>
                    <a:pt x="745465" y="161849"/>
                  </a:cubicBezTo>
                  <a:cubicBezTo>
                    <a:pt x="745465" y="160477"/>
                    <a:pt x="745693" y="158877"/>
                    <a:pt x="745693" y="157505"/>
                  </a:cubicBezTo>
                  <a:cubicBezTo>
                    <a:pt x="745693" y="156362"/>
                    <a:pt x="745922" y="155219"/>
                    <a:pt x="745922" y="153848"/>
                  </a:cubicBezTo>
                  <a:cubicBezTo>
                    <a:pt x="745922" y="152476"/>
                    <a:pt x="746150" y="151104"/>
                    <a:pt x="746150" y="149733"/>
                  </a:cubicBezTo>
                  <a:cubicBezTo>
                    <a:pt x="746150" y="148590"/>
                    <a:pt x="746150" y="147447"/>
                    <a:pt x="746379" y="146304"/>
                  </a:cubicBezTo>
                  <a:cubicBezTo>
                    <a:pt x="746379" y="144932"/>
                    <a:pt x="746379" y="143561"/>
                    <a:pt x="746608" y="142189"/>
                  </a:cubicBezTo>
                  <a:cubicBezTo>
                    <a:pt x="746608" y="141046"/>
                    <a:pt x="746608" y="139903"/>
                    <a:pt x="746608" y="138760"/>
                  </a:cubicBezTo>
                  <a:cubicBezTo>
                    <a:pt x="746608" y="137388"/>
                    <a:pt x="746608" y="136017"/>
                    <a:pt x="746608" y="134645"/>
                  </a:cubicBezTo>
                  <a:cubicBezTo>
                    <a:pt x="746608" y="133502"/>
                    <a:pt x="746608" y="132359"/>
                    <a:pt x="746608" y="131445"/>
                  </a:cubicBezTo>
                  <a:cubicBezTo>
                    <a:pt x="746608" y="130073"/>
                    <a:pt x="746608" y="128702"/>
                    <a:pt x="746608" y="127330"/>
                  </a:cubicBezTo>
                  <a:cubicBezTo>
                    <a:pt x="746608" y="126187"/>
                    <a:pt x="746608" y="125273"/>
                    <a:pt x="746608" y="124130"/>
                  </a:cubicBezTo>
                  <a:cubicBezTo>
                    <a:pt x="746608" y="122758"/>
                    <a:pt x="746608" y="121386"/>
                    <a:pt x="746608" y="120015"/>
                  </a:cubicBezTo>
                  <a:cubicBezTo>
                    <a:pt x="746608" y="119100"/>
                    <a:pt x="746608" y="117957"/>
                    <a:pt x="746608" y="117043"/>
                  </a:cubicBezTo>
                  <a:cubicBezTo>
                    <a:pt x="746608" y="115671"/>
                    <a:pt x="746608" y="114071"/>
                    <a:pt x="746379" y="112700"/>
                  </a:cubicBezTo>
                  <a:cubicBezTo>
                    <a:pt x="746379" y="111785"/>
                    <a:pt x="746379" y="110871"/>
                    <a:pt x="746379" y="109956"/>
                  </a:cubicBezTo>
                  <a:cubicBezTo>
                    <a:pt x="746379" y="108356"/>
                    <a:pt x="746150" y="106756"/>
                    <a:pt x="746150" y="105156"/>
                  </a:cubicBezTo>
                  <a:cubicBezTo>
                    <a:pt x="746150" y="104470"/>
                    <a:pt x="746150" y="103784"/>
                    <a:pt x="745922" y="103098"/>
                  </a:cubicBezTo>
                  <a:cubicBezTo>
                    <a:pt x="745693" y="100812"/>
                    <a:pt x="745693" y="98526"/>
                    <a:pt x="745465" y="96240"/>
                  </a:cubicBezTo>
                  <a:cubicBezTo>
                    <a:pt x="745465" y="96012"/>
                    <a:pt x="745465" y="95783"/>
                    <a:pt x="745465" y="95783"/>
                  </a:cubicBezTo>
                  <a:cubicBezTo>
                    <a:pt x="745236" y="93726"/>
                    <a:pt x="745007" y="91668"/>
                    <a:pt x="745007" y="89611"/>
                  </a:cubicBezTo>
                  <a:cubicBezTo>
                    <a:pt x="745007" y="88925"/>
                    <a:pt x="744779" y="88239"/>
                    <a:pt x="744779" y="87325"/>
                  </a:cubicBezTo>
                  <a:cubicBezTo>
                    <a:pt x="744550" y="85953"/>
                    <a:pt x="744550" y="84353"/>
                    <a:pt x="744322" y="82982"/>
                  </a:cubicBezTo>
                  <a:cubicBezTo>
                    <a:pt x="744322" y="82067"/>
                    <a:pt x="744093" y="81381"/>
                    <a:pt x="744093" y="80467"/>
                  </a:cubicBezTo>
                  <a:cubicBezTo>
                    <a:pt x="743864" y="79095"/>
                    <a:pt x="743864" y="77952"/>
                    <a:pt x="743636" y="76581"/>
                  </a:cubicBezTo>
                  <a:cubicBezTo>
                    <a:pt x="743407" y="75666"/>
                    <a:pt x="743407" y="74752"/>
                    <a:pt x="743179" y="73838"/>
                  </a:cubicBezTo>
                  <a:cubicBezTo>
                    <a:pt x="742950" y="72695"/>
                    <a:pt x="742950" y="71323"/>
                    <a:pt x="742721" y="70180"/>
                  </a:cubicBezTo>
                  <a:cubicBezTo>
                    <a:pt x="742493" y="69266"/>
                    <a:pt x="742493" y="68351"/>
                    <a:pt x="742264" y="67437"/>
                  </a:cubicBezTo>
                  <a:cubicBezTo>
                    <a:pt x="742036" y="66294"/>
                    <a:pt x="741807" y="65151"/>
                    <a:pt x="741807" y="63779"/>
                  </a:cubicBezTo>
                  <a:cubicBezTo>
                    <a:pt x="741578" y="62865"/>
                    <a:pt x="741578" y="61950"/>
                    <a:pt x="741350" y="61036"/>
                  </a:cubicBezTo>
                  <a:cubicBezTo>
                    <a:pt x="741121" y="59893"/>
                    <a:pt x="740893" y="58750"/>
                    <a:pt x="740664" y="57607"/>
                  </a:cubicBezTo>
                  <a:cubicBezTo>
                    <a:pt x="740435" y="56693"/>
                    <a:pt x="740435" y="55778"/>
                    <a:pt x="740207" y="54864"/>
                  </a:cubicBezTo>
                  <a:cubicBezTo>
                    <a:pt x="739978" y="53721"/>
                    <a:pt x="739750" y="52578"/>
                    <a:pt x="739521" y="51435"/>
                  </a:cubicBezTo>
                  <a:cubicBezTo>
                    <a:pt x="739292" y="50520"/>
                    <a:pt x="739064" y="49606"/>
                    <a:pt x="739064" y="48692"/>
                  </a:cubicBezTo>
                  <a:cubicBezTo>
                    <a:pt x="738835" y="47549"/>
                    <a:pt x="738607" y="46406"/>
                    <a:pt x="738378" y="45491"/>
                  </a:cubicBezTo>
                  <a:cubicBezTo>
                    <a:pt x="738149" y="44577"/>
                    <a:pt x="737921" y="43662"/>
                    <a:pt x="737921" y="42977"/>
                  </a:cubicBezTo>
                  <a:cubicBezTo>
                    <a:pt x="737692" y="41834"/>
                    <a:pt x="737464" y="40919"/>
                    <a:pt x="737235" y="39776"/>
                  </a:cubicBezTo>
                  <a:cubicBezTo>
                    <a:pt x="737006" y="38862"/>
                    <a:pt x="736778" y="38176"/>
                    <a:pt x="736549" y="37262"/>
                  </a:cubicBezTo>
                  <a:cubicBezTo>
                    <a:pt x="736321" y="36119"/>
                    <a:pt x="736092" y="35204"/>
                    <a:pt x="735863" y="34061"/>
                  </a:cubicBezTo>
                  <a:cubicBezTo>
                    <a:pt x="735635" y="33147"/>
                    <a:pt x="735406" y="32461"/>
                    <a:pt x="735178" y="31547"/>
                  </a:cubicBezTo>
                  <a:cubicBezTo>
                    <a:pt x="734949" y="30404"/>
                    <a:pt x="734720" y="29489"/>
                    <a:pt x="734263" y="28346"/>
                  </a:cubicBezTo>
                  <a:cubicBezTo>
                    <a:pt x="734035" y="27660"/>
                    <a:pt x="733806" y="26746"/>
                    <a:pt x="733577" y="26060"/>
                  </a:cubicBezTo>
                  <a:cubicBezTo>
                    <a:pt x="733349" y="24917"/>
                    <a:pt x="732892" y="24003"/>
                    <a:pt x="732663" y="22860"/>
                  </a:cubicBezTo>
                  <a:cubicBezTo>
                    <a:pt x="732434" y="22174"/>
                    <a:pt x="732206" y="21488"/>
                    <a:pt x="731977" y="20574"/>
                  </a:cubicBezTo>
                  <a:cubicBezTo>
                    <a:pt x="731749" y="19431"/>
                    <a:pt x="731291" y="18288"/>
                    <a:pt x="731063" y="17373"/>
                  </a:cubicBezTo>
                  <a:cubicBezTo>
                    <a:pt x="730834" y="16688"/>
                    <a:pt x="730606" y="16002"/>
                    <a:pt x="730377" y="15316"/>
                  </a:cubicBezTo>
                  <a:cubicBezTo>
                    <a:pt x="729920" y="14173"/>
                    <a:pt x="729691" y="13030"/>
                    <a:pt x="729234" y="11887"/>
                  </a:cubicBezTo>
                  <a:cubicBezTo>
                    <a:pt x="729005" y="11201"/>
                    <a:pt x="728777" y="10744"/>
                    <a:pt x="728777" y="10058"/>
                  </a:cubicBezTo>
                  <a:cubicBezTo>
                    <a:pt x="728320" y="8687"/>
                    <a:pt x="727862" y="7315"/>
                    <a:pt x="727405" y="6172"/>
                  </a:cubicBezTo>
                  <a:cubicBezTo>
                    <a:pt x="727177" y="5715"/>
                    <a:pt x="727177" y="5486"/>
                    <a:pt x="726948" y="5029"/>
                  </a:cubicBezTo>
                  <a:cubicBezTo>
                    <a:pt x="726262" y="3429"/>
                    <a:pt x="725805" y="1600"/>
                    <a:pt x="725119" y="0"/>
                  </a:cubicBezTo>
                  <a:cubicBezTo>
                    <a:pt x="725119" y="0"/>
                    <a:pt x="725119" y="0"/>
                    <a:pt x="725119" y="0"/>
                  </a:cubicBezTo>
                  <a:cubicBezTo>
                    <a:pt x="728777" y="25146"/>
                    <a:pt x="731749" y="50292"/>
                    <a:pt x="731520" y="75895"/>
                  </a:cubicBezTo>
                  <a:cubicBezTo>
                    <a:pt x="731291" y="108128"/>
                    <a:pt x="725576" y="140360"/>
                    <a:pt x="717804" y="171450"/>
                  </a:cubicBezTo>
                  <a:cubicBezTo>
                    <a:pt x="693572" y="265862"/>
                    <a:pt x="641452" y="357987"/>
                    <a:pt x="551612" y="403479"/>
                  </a:cubicBezTo>
                  <a:cubicBezTo>
                    <a:pt x="467944" y="445770"/>
                    <a:pt x="367132" y="458114"/>
                    <a:pt x="275920" y="435483"/>
                  </a:cubicBezTo>
                  <a:cubicBezTo>
                    <a:pt x="252603" y="429768"/>
                    <a:pt x="230429" y="420395"/>
                    <a:pt x="208940" y="409880"/>
                  </a:cubicBezTo>
                  <a:cubicBezTo>
                    <a:pt x="187681" y="399364"/>
                    <a:pt x="166192" y="389534"/>
                    <a:pt x="146075" y="376733"/>
                  </a:cubicBezTo>
                  <a:cubicBezTo>
                    <a:pt x="99441" y="346786"/>
                    <a:pt x="65608" y="304724"/>
                    <a:pt x="37033" y="258089"/>
                  </a:cubicBezTo>
                  <a:cubicBezTo>
                    <a:pt x="23317" y="235458"/>
                    <a:pt x="10516" y="213055"/>
                    <a:pt x="0" y="188595"/>
                  </a:cubicBezTo>
                  <a:cubicBezTo>
                    <a:pt x="0" y="188595"/>
                    <a:pt x="0" y="188595"/>
                    <a:pt x="0" y="188595"/>
                  </a:cubicBezTo>
                  <a:cubicBezTo>
                    <a:pt x="229" y="190424"/>
                    <a:pt x="457" y="192252"/>
                    <a:pt x="686" y="194081"/>
                  </a:cubicBezTo>
                  <a:cubicBezTo>
                    <a:pt x="686" y="194081"/>
                    <a:pt x="686" y="194310"/>
                    <a:pt x="686" y="194310"/>
                  </a:cubicBezTo>
                  <a:cubicBezTo>
                    <a:pt x="914" y="196139"/>
                    <a:pt x="1143" y="197967"/>
                    <a:pt x="1600" y="199796"/>
                  </a:cubicBezTo>
                  <a:cubicBezTo>
                    <a:pt x="1600" y="200025"/>
                    <a:pt x="1600" y="200025"/>
                    <a:pt x="1600" y="200253"/>
                  </a:cubicBezTo>
                  <a:cubicBezTo>
                    <a:pt x="1829" y="202082"/>
                    <a:pt x="2286" y="203911"/>
                    <a:pt x="2515" y="205511"/>
                  </a:cubicBezTo>
                  <a:cubicBezTo>
                    <a:pt x="2515" y="205740"/>
                    <a:pt x="2515" y="205740"/>
                    <a:pt x="2515" y="205968"/>
                  </a:cubicBezTo>
                  <a:cubicBezTo>
                    <a:pt x="2743" y="207797"/>
                    <a:pt x="3200" y="209397"/>
                    <a:pt x="3429" y="211226"/>
                  </a:cubicBezTo>
                  <a:cubicBezTo>
                    <a:pt x="3429" y="211455"/>
                    <a:pt x="3429" y="211455"/>
                    <a:pt x="3429" y="211683"/>
                  </a:cubicBezTo>
                  <a:cubicBezTo>
                    <a:pt x="3886" y="213512"/>
                    <a:pt x="4115" y="215112"/>
                    <a:pt x="4572" y="216941"/>
                  </a:cubicBezTo>
                  <a:cubicBezTo>
                    <a:pt x="4572" y="216941"/>
                    <a:pt x="4572" y="217170"/>
                    <a:pt x="4572" y="217170"/>
                  </a:cubicBezTo>
                  <a:cubicBezTo>
                    <a:pt x="5029" y="218999"/>
                    <a:pt x="5258" y="220827"/>
                    <a:pt x="5715" y="222428"/>
                  </a:cubicBezTo>
                  <a:cubicBezTo>
                    <a:pt x="5715" y="222428"/>
                    <a:pt x="5715" y="222428"/>
                    <a:pt x="5715" y="222428"/>
                  </a:cubicBezTo>
                  <a:cubicBezTo>
                    <a:pt x="10516" y="242773"/>
                    <a:pt x="17145" y="261975"/>
                    <a:pt x="25375" y="280263"/>
                  </a:cubicBezTo>
                  <a:cubicBezTo>
                    <a:pt x="25375" y="280263"/>
                    <a:pt x="25375" y="280263"/>
                    <a:pt x="25375" y="280263"/>
                  </a:cubicBezTo>
                  <a:cubicBezTo>
                    <a:pt x="26060" y="281864"/>
                    <a:pt x="26746" y="283464"/>
                    <a:pt x="27661" y="285064"/>
                  </a:cubicBezTo>
                  <a:cubicBezTo>
                    <a:pt x="27661" y="285293"/>
                    <a:pt x="27889" y="285293"/>
                    <a:pt x="27889" y="285521"/>
                  </a:cubicBezTo>
                  <a:cubicBezTo>
                    <a:pt x="28575" y="287121"/>
                    <a:pt x="29261" y="288493"/>
                    <a:pt x="30175" y="290093"/>
                  </a:cubicBezTo>
                  <a:cubicBezTo>
                    <a:pt x="30175" y="290322"/>
                    <a:pt x="30404" y="290550"/>
                    <a:pt x="30404" y="290550"/>
                  </a:cubicBezTo>
                  <a:cubicBezTo>
                    <a:pt x="31090" y="291922"/>
                    <a:pt x="31775" y="293522"/>
                    <a:pt x="32690" y="294894"/>
                  </a:cubicBezTo>
                  <a:cubicBezTo>
                    <a:pt x="32918" y="295122"/>
                    <a:pt x="32918" y="295351"/>
                    <a:pt x="33147" y="295580"/>
                  </a:cubicBezTo>
                  <a:cubicBezTo>
                    <a:pt x="33833" y="296951"/>
                    <a:pt x="34519" y="298323"/>
                    <a:pt x="35433" y="299694"/>
                  </a:cubicBezTo>
                  <a:cubicBezTo>
                    <a:pt x="35662" y="299923"/>
                    <a:pt x="35662" y="300152"/>
                    <a:pt x="35890" y="300380"/>
                  </a:cubicBezTo>
                  <a:cubicBezTo>
                    <a:pt x="36576" y="301752"/>
                    <a:pt x="37490" y="303123"/>
                    <a:pt x="38176" y="304495"/>
                  </a:cubicBezTo>
                  <a:cubicBezTo>
                    <a:pt x="38405" y="304724"/>
                    <a:pt x="38405" y="304952"/>
                    <a:pt x="38633" y="305181"/>
                  </a:cubicBezTo>
                  <a:cubicBezTo>
                    <a:pt x="39319" y="306552"/>
                    <a:pt x="40234" y="307924"/>
                    <a:pt x="40919" y="309296"/>
                  </a:cubicBezTo>
                  <a:cubicBezTo>
                    <a:pt x="41148" y="309524"/>
                    <a:pt x="41148" y="309753"/>
                    <a:pt x="41377" y="309981"/>
                  </a:cubicBezTo>
                  <a:cubicBezTo>
                    <a:pt x="42291" y="311353"/>
                    <a:pt x="42977" y="312725"/>
                    <a:pt x="43891" y="314096"/>
                  </a:cubicBezTo>
                  <a:cubicBezTo>
                    <a:pt x="43891" y="314325"/>
                    <a:pt x="44120" y="314553"/>
                    <a:pt x="44120" y="314553"/>
                  </a:cubicBezTo>
                  <a:cubicBezTo>
                    <a:pt x="45034" y="315925"/>
                    <a:pt x="45949" y="317297"/>
                    <a:pt x="46634" y="318668"/>
                  </a:cubicBezTo>
                  <a:cubicBezTo>
                    <a:pt x="46634" y="318668"/>
                    <a:pt x="46863" y="318897"/>
                    <a:pt x="46863" y="318897"/>
                  </a:cubicBezTo>
                  <a:cubicBezTo>
                    <a:pt x="53721" y="329412"/>
                    <a:pt x="61036" y="339699"/>
                    <a:pt x="68809" y="349301"/>
                  </a:cubicBezTo>
                  <a:cubicBezTo>
                    <a:pt x="68809" y="349301"/>
                    <a:pt x="68809" y="349301"/>
                    <a:pt x="68809" y="349301"/>
                  </a:cubicBezTo>
                  <a:cubicBezTo>
                    <a:pt x="69723" y="350444"/>
                    <a:pt x="70866" y="351815"/>
                    <a:pt x="71780" y="352958"/>
                  </a:cubicBezTo>
                  <a:cubicBezTo>
                    <a:pt x="72009" y="353187"/>
                    <a:pt x="72238" y="353415"/>
                    <a:pt x="72466" y="353644"/>
                  </a:cubicBezTo>
                  <a:cubicBezTo>
                    <a:pt x="73381" y="354787"/>
                    <a:pt x="74295" y="355701"/>
                    <a:pt x="75209" y="356844"/>
                  </a:cubicBezTo>
                  <a:cubicBezTo>
                    <a:pt x="75438" y="357073"/>
                    <a:pt x="75667" y="357530"/>
                    <a:pt x="76124" y="357759"/>
                  </a:cubicBezTo>
                  <a:cubicBezTo>
                    <a:pt x="77038" y="358673"/>
                    <a:pt x="77953" y="359816"/>
                    <a:pt x="78867" y="360731"/>
                  </a:cubicBezTo>
                  <a:cubicBezTo>
                    <a:pt x="79324" y="361188"/>
                    <a:pt x="79553" y="361416"/>
                    <a:pt x="80010" y="361874"/>
                  </a:cubicBezTo>
                  <a:cubicBezTo>
                    <a:pt x="80924" y="362788"/>
                    <a:pt x="81839" y="363702"/>
                    <a:pt x="82525" y="364617"/>
                  </a:cubicBezTo>
                  <a:cubicBezTo>
                    <a:pt x="82982" y="365074"/>
                    <a:pt x="83210" y="365531"/>
                    <a:pt x="83668" y="365988"/>
                  </a:cubicBezTo>
                  <a:cubicBezTo>
                    <a:pt x="84582" y="366903"/>
                    <a:pt x="85268" y="367817"/>
                    <a:pt x="86182" y="368732"/>
                  </a:cubicBezTo>
                  <a:cubicBezTo>
                    <a:pt x="86639" y="369189"/>
                    <a:pt x="87097" y="369646"/>
                    <a:pt x="87554" y="370103"/>
                  </a:cubicBezTo>
                  <a:cubicBezTo>
                    <a:pt x="88468" y="371018"/>
                    <a:pt x="89154" y="371932"/>
                    <a:pt x="90068" y="372618"/>
                  </a:cubicBezTo>
                  <a:cubicBezTo>
                    <a:pt x="90526" y="373075"/>
                    <a:pt x="90983" y="373532"/>
                    <a:pt x="91440" y="373989"/>
                  </a:cubicBezTo>
                  <a:cubicBezTo>
                    <a:pt x="92354" y="374904"/>
                    <a:pt x="93040" y="375590"/>
                    <a:pt x="93955" y="376504"/>
                  </a:cubicBezTo>
                  <a:cubicBezTo>
                    <a:pt x="94412" y="376961"/>
                    <a:pt x="94869" y="377418"/>
                    <a:pt x="95326" y="377876"/>
                  </a:cubicBezTo>
                  <a:cubicBezTo>
                    <a:pt x="96241" y="378790"/>
                    <a:pt x="96926" y="379476"/>
                    <a:pt x="97841" y="380390"/>
                  </a:cubicBezTo>
                  <a:cubicBezTo>
                    <a:pt x="98298" y="380847"/>
                    <a:pt x="98755" y="381305"/>
                    <a:pt x="99212" y="381762"/>
                  </a:cubicBezTo>
                  <a:cubicBezTo>
                    <a:pt x="100127" y="382448"/>
                    <a:pt x="100813" y="383362"/>
                    <a:pt x="101727" y="384048"/>
                  </a:cubicBezTo>
                  <a:cubicBezTo>
                    <a:pt x="102184" y="384505"/>
                    <a:pt x="102641" y="384962"/>
                    <a:pt x="103327" y="385419"/>
                  </a:cubicBezTo>
                  <a:cubicBezTo>
                    <a:pt x="104242" y="386105"/>
                    <a:pt x="104927" y="387020"/>
                    <a:pt x="105842" y="387705"/>
                  </a:cubicBezTo>
                  <a:cubicBezTo>
                    <a:pt x="106299" y="388163"/>
                    <a:pt x="106985" y="388620"/>
                    <a:pt x="107442" y="389077"/>
                  </a:cubicBezTo>
                  <a:cubicBezTo>
                    <a:pt x="108356" y="389763"/>
                    <a:pt x="109271" y="390677"/>
                    <a:pt x="109957" y="391363"/>
                  </a:cubicBezTo>
                  <a:cubicBezTo>
                    <a:pt x="110414" y="391820"/>
                    <a:pt x="110871" y="392277"/>
                    <a:pt x="111557" y="392735"/>
                  </a:cubicBezTo>
                  <a:cubicBezTo>
                    <a:pt x="112471" y="393420"/>
                    <a:pt x="113386" y="394335"/>
                    <a:pt x="114300" y="395021"/>
                  </a:cubicBezTo>
                  <a:cubicBezTo>
                    <a:pt x="114757" y="395478"/>
                    <a:pt x="115214" y="395935"/>
                    <a:pt x="115672" y="396164"/>
                  </a:cubicBezTo>
                  <a:cubicBezTo>
                    <a:pt x="116586" y="396849"/>
                    <a:pt x="117500" y="397764"/>
                    <a:pt x="118415" y="398450"/>
                  </a:cubicBezTo>
                  <a:cubicBezTo>
                    <a:pt x="118872" y="398678"/>
                    <a:pt x="119329" y="399135"/>
                    <a:pt x="119558" y="399364"/>
                  </a:cubicBezTo>
                  <a:cubicBezTo>
                    <a:pt x="122987" y="402107"/>
                    <a:pt x="126187" y="404622"/>
                    <a:pt x="129616" y="407136"/>
                  </a:cubicBezTo>
                  <a:cubicBezTo>
                    <a:pt x="130073" y="407594"/>
                    <a:pt x="130759" y="407822"/>
                    <a:pt x="131216" y="408279"/>
                  </a:cubicBezTo>
                  <a:cubicBezTo>
                    <a:pt x="132131" y="408965"/>
                    <a:pt x="132817" y="409422"/>
                    <a:pt x="133731" y="410108"/>
                  </a:cubicBezTo>
                  <a:cubicBezTo>
                    <a:pt x="134417" y="410565"/>
                    <a:pt x="135103" y="411023"/>
                    <a:pt x="135788" y="411480"/>
                  </a:cubicBezTo>
                  <a:cubicBezTo>
                    <a:pt x="136703" y="412166"/>
                    <a:pt x="137389" y="412623"/>
                    <a:pt x="138303" y="413080"/>
                  </a:cubicBezTo>
                  <a:cubicBezTo>
                    <a:pt x="138989" y="413537"/>
                    <a:pt x="139675" y="413994"/>
                    <a:pt x="140360" y="414680"/>
                  </a:cubicBezTo>
                  <a:cubicBezTo>
                    <a:pt x="141046" y="415137"/>
                    <a:pt x="141961" y="415823"/>
                    <a:pt x="142646" y="416280"/>
                  </a:cubicBezTo>
                  <a:cubicBezTo>
                    <a:pt x="143332" y="416738"/>
                    <a:pt x="144247" y="417195"/>
                    <a:pt x="144932" y="417881"/>
                  </a:cubicBezTo>
                  <a:cubicBezTo>
                    <a:pt x="145618" y="418338"/>
                    <a:pt x="146533" y="418795"/>
                    <a:pt x="147218" y="419481"/>
                  </a:cubicBezTo>
                  <a:cubicBezTo>
                    <a:pt x="147904" y="419938"/>
                    <a:pt x="148819" y="420395"/>
                    <a:pt x="149504" y="421081"/>
                  </a:cubicBezTo>
                  <a:cubicBezTo>
                    <a:pt x="150190" y="421538"/>
                    <a:pt x="151105" y="421995"/>
                    <a:pt x="151790" y="422453"/>
                  </a:cubicBezTo>
                  <a:cubicBezTo>
                    <a:pt x="152476" y="422910"/>
                    <a:pt x="153391" y="423367"/>
                    <a:pt x="154076" y="424053"/>
                  </a:cubicBezTo>
                  <a:cubicBezTo>
                    <a:pt x="154762" y="424510"/>
                    <a:pt x="155677" y="424967"/>
                    <a:pt x="156362" y="425424"/>
                  </a:cubicBezTo>
                  <a:cubicBezTo>
                    <a:pt x="157277" y="425882"/>
                    <a:pt x="157963" y="426339"/>
                    <a:pt x="158877" y="426796"/>
                  </a:cubicBezTo>
                  <a:cubicBezTo>
                    <a:pt x="159563" y="427253"/>
                    <a:pt x="160477" y="427710"/>
                    <a:pt x="161163" y="428168"/>
                  </a:cubicBezTo>
                  <a:cubicBezTo>
                    <a:pt x="162077" y="428625"/>
                    <a:pt x="162763" y="429082"/>
                    <a:pt x="163678" y="429539"/>
                  </a:cubicBezTo>
                  <a:cubicBezTo>
                    <a:pt x="164363" y="429996"/>
                    <a:pt x="165278" y="430454"/>
                    <a:pt x="165964" y="430911"/>
                  </a:cubicBezTo>
                  <a:cubicBezTo>
                    <a:pt x="166878" y="431368"/>
                    <a:pt x="167564" y="431825"/>
                    <a:pt x="168478" y="432282"/>
                  </a:cubicBezTo>
                  <a:cubicBezTo>
                    <a:pt x="169164" y="432740"/>
                    <a:pt x="170078" y="433197"/>
                    <a:pt x="170764" y="433654"/>
                  </a:cubicBezTo>
                  <a:cubicBezTo>
                    <a:pt x="171679" y="434111"/>
                    <a:pt x="172593" y="434568"/>
                    <a:pt x="173279" y="435026"/>
                  </a:cubicBezTo>
                  <a:cubicBezTo>
                    <a:pt x="173965" y="435483"/>
                    <a:pt x="174879" y="435940"/>
                    <a:pt x="175565" y="436169"/>
                  </a:cubicBezTo>
                  <a:cubicBezTo>
                    <a:pt x="176479" y="436626"/>
                    <a:pt x="177394" y="437083"/>
                    <a:pt x="178308" y="437540"/>
                  </a:cubicBezTo>
                  <a:cubicBezTo>
                    <a:pt x="178994" y="437997"/>
                    <a:pt x="179908" y="438226"/>
                    <a:pt x="180594" y="438683"/>
                  </a:cubicBezTo>
                  <a:cubicBezTo>
                    <a:pt x="181508" y="439140"/>
                    <a:pt x="182423" y="439598"/>
                    <a:pt x="183337" y="440055"/>
                  </a:cubicBezTo>
                  <a:cubicBezTo>
                    <a:pt x="184023" y="440512"/>
                    <a:pt x="184937" y="440741"/>
                    <a:pt x="185623" y="441198"/>
                  </a:cubicBezTo>
                  <a:cubicBezTo>
                    <a:pt x="186538" y="441655"/>
                    <a:pt x="187452" y="442112"/>
                    <a:pt x="188366" y="442569"/>
                  </a:cubicBezTo>
                  <a:cubicBezTo>
                    <a:pt x="189052" y="443027"/>
                    <a:pt x="189738" y="443255"/>
                    <a:pt x="190652" y="443712"/>
                  </a:cubicBezTo>
                  <a:cubicBezTo>
                    <a:pt x="191567" y="444170"/>
                    <a:pt x="192710" y="444627"/>
                    <a:pt x="193624" y="445084"/>
                  </a:cubicBezTo>
                  <a:cubicBezTo>
                    <a:pt x="194310" y="445313"/>
                    <a:pt x="194996" y="445770"/>
                    <a:pt x="195682" y="445998"/>
                  </a:cubicBezTo>
                  <a:cubicBezTo>
                    <a:pt x="196825" y="446456"/>
                    <a:pt x="197968" y="446913"/>
                    <a:pt x="199111" y="447599"/>
                  </a:cubicBezTo>
                  <a:cubicBezTo>
                    <a:pt x="199568" y="447827"/>
                    <a:pt x="200254" y="448056"/>
                    <a:pt x="200711" y="448284"/>
                  </a:cubicBezTo>
                  <a:cubicBezTo>
                    <a:pt x="202311" y="448970"/>
                    <a:pt x="204140" y="449656"/>
                    <a:pt x="205740" y="450570"/>
                  </a:cubicBezTo>
                  <a:cubicBezTo>
                    <a:pt x="245059" y="464515"/>
                    <a:pt x="284150" y="478231"/>
                    <a:pt x="325984" y="484175"/>
                  </a:cubicBezTo>
                  <a:cubicBezTo>
                    <a:pt x="470687" y="496290"/>
                    <a:pt x="585902" y="450113"/>
                    <a:pt x="639394" y="398450"/>
                  </a:cubicBezTo>
                  <a:cubicBezTo>
                    <a:pt x="689686" y="351129"/>
                    <a:pt x="725119" y="294208"/>
                    <a:pt x="737464" y="224485"/>
                  </a:cubicBezTo>
                  <a:close/>
                </a:path>
              </a:pathLst>
            </a:custGeom>
            <a:solidFill>
              <a:srgbClr val="FFFFFF"/>
            </a:solidFill>
            <a:ln w="2286" cap="flat">
              <a:noFill/>
              <a:prstDash val="solid"/>
              <a:miter/>
            </a:ln>
          </p:spPr>
          <p:txBody>
            <a:bodyPr rtlCol="0" anchor="ctr"/>
            <a:lstStyle/>
            <a:p>
              <a:endParaRPr lang="en-US"/>
            </a:p>
          </p:txBody>
        </p:sp>
        <p:sp>
          <p:nvSpPr>
            <p:cNvPr id="209" name="Freeform 808">
              <a:extLst>
                <a:ext uri="{FF2B5EF4-FFF2-40B4-BE49-F238E27FC236}">
                  <a16:creationId xmlns:a16="http://schemas.microsoft.com/office/drawing/2014/main" id="{FEE9DAE8-E904-47D8-42D0-00536192C8CA}"/>
                </a:ext>
              </a:extLst>
            </p:cNvPr>
            <p:cNvSpPr/>
            <p:nvPr/>
          </p:nvSpPr>
          <p:spPr>
            <a:xfrm>
              <a:off x="4152087" y="4476870"/>
              <a:ext cx="106096" cy="41408"/>
            </a:xfrm>
            <a:custGeom>
              <a:avLst/>
              <a:gdLst>
                <a:gd name="connsiteX0" fmla="*/ 82551 w 106096"/>
                <a:gd name="connsiteY0" fmla="*/ 18091 h 41408"/>
                <a:gd name="connsiteX1" fmla="*/ 97867 w 106096"/>
                <a:gd name="connsiteY1" fmla="*/ 9404 h 41408"/>
                <a:gd name="connsiteX2" fmla="*/ 106097 w 106096"/>
                <a:gd name="connsiteY2" fmla="*/ 1403 h 41408"/>
                <a:gd name="connsiteX3" fmla="*/ 106097 w 106096"/>
                <a:gd name="connsiteY3" fmla="*/ 1403 h 41408"/>
                <a:gd name="connsiteX4" fmla="*/ 106097 w 106096"/>
                <a:gd name="connsiteY4" fmla="*/ 1403 h 41408"/>
                <a:gd name="connsiteX5" fmla="*/ 100153 w 106096"/>
                <a:gd name="connsiteY5" fmla="*/ 717 h 41408"/>
                <a:gd name="connsiteX6" fmla="*/ 99924 w 106096"/>
                <a:gd name="connsiteY6" fmla="*/ 717 h 41408"/>
                <a:gd name="connsiteX7" fmla="*/ 70892 w 106096"/>
                <a:gd name="connsiteY7" fmla="*/ 489 h 41408"/>
                <a:gd name="connsiteX8" fmla="*/ 70435 w 106096"/>
                <a:gd name="connsiteY8" fmla="*/ 489 h 41408"/>
                <a:gd name="connsiteX9" fmla="*/ 65177 w 106096"/>
                <a:gd name="connsiteY9" fmla="*/ 946 h 41408"/>
                <a:gd name="connsiteX10" fmla="*/ 64034 w 106096"/>
                <a:gd name="connsiteY10" fmla="*/ 946 h 41408"/>
                <a:gd name="connsiteX11" fmla="*/ 59005 w 106096"/>
                <a:gd name="connsiteY11" fmla="*/ 1403 h 41408"/>
                <a:gd name="connsiteX12" fmla="*/ 57862 w 106096"/>
                <a:gd name="connsiteY12" fmla="*/ 1632 h 41408"/>
                <a:gd name="connsiteX13" fmla="*/ 42774 w 106096"/>
                <a:gd name="connsiteY13" fmla="*/ 3918 h 41408"/>
                <a:gd name="connsiteX14" fmla="*/ 40946 w 106096"/>
                <a:gd name="connsiteY14" fmla="*/ 4375 h 41408"/>
                <a:gd name="connsiteX15" fmla="*/ 37288 w 106096"/>
                <a:gd name="connsiteY15" fmla="*/ 5061 h 41408"/>
                <a:gd name="connsiteX16" fmla="*/ 34316 w 106096"/>
                <a:gd name="connsiteY16" fmla="*/ 5747 h 41408"/>
                <a:gd name="connsiteX17" fmla="*/ 31116 w 106096"/>
                <a:gd name="connsiteY17" fmla="*/ 6432 h 41408"/>
                <a:gd name="connsiteX18" fmla="*/ 27687 w 106096"/>
                <a:gd name="connsiteY18" fmla="*/ 7347 h 41408"/>
                <a:gd name="connsiteX19" fmla="*/ 24944 w 106096"/>
                <a:gd name="connsiteY19" fmla="*/ 8033 h 41408"/>
                <a:gd name="connsiteX20" fmla="*/ 20829 w 106096"/>
                <a:gd name="connsiteY20" fmla="*/ 9176 h 41408"/>
                <a:gd name="connsiteX21" fmla="*/ 18543 w 106096"/>
                <a:gd name="connsiteY21" fmla="*/ 9861 h 41408"/>
                <a:gd name="connsiteX22" fmla="*/ 12142 w 106096"/>
                <a:gd name="connsiteY22" fmla="*/ 11690 h 41408"/>
                <a:gd name="connsiteX23" fmla="*/ 1855 w 106096"/>
                <a:gd name="connsiteY23" fmla="*/ 35465 h 41408"/>
                <a:gd name="connsiteX24" fmla="*/ 2312 w 106096"/>
                <a:gd name="connsiteY24" fmla="*/ 37293 h 41408"/>
                <a:gd name="connsiteX25" fmla="*/ 2541 w 106096"/>
                <a:gd name="connsiteY25" fmla="*/ 38208 h 41408"/>
                <a:gd name="connsiteX26" fmla="*/ 2769 w 106096"/>
                <a:gd name="connsiteY26" fmla="*/ 38894 h 41408"/>
                <a:gd name="connsiteX27" fmla="*/ 3227 w 106096"/>
                <a:gd name="connsiteY27" fmla="*/ 40037 h 41408"/>
                <a:gd name="connsiteX28" fmla="*/ 3227 w 106096"/>
                <a:gd name="connsiteY28" fmla="*/ 40265 h 41408"/>
                <a:gd name="connsiteX29" fmla="*/ 3684 w 106096"/>
                <a:gd name="connsiteY29" fmla="*/ 41408 h 41408"/>
                <a:gd name="connsiteX30" fmla="*/ 3684 w 106096"/>
                <a:gd name="connsiteY30" fmla="*/ 41408 h 41408"/>
                <a:gd name="connsiteX31" fmla="*/ 33630 w 106096"/>
                <a:gd name="connsiteY31" fmla="*/ 32493 h 41408"/>
                <a:gd name="connsiteX32" fmla="*/ 82551 w 106096"/>
                <a:gd name="connsiteY32" fmla="*/ 18091 h 4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6096" h="41408">
                  <a:moveTo>
                    <a:pt x="82551" y="18091"/>
                  </a:moveTo>
                  <a:cubicBezTo>
                    <a:pt x="87809" y="15576"/>
                    <a:pt x="93066" y="12605"/>
                    <a:pt x="97867" y="9404"/>
                  </a:cubicBezTo>
                  <a:cubicBezTo>
                    <a:pt x="100610" y="6890"/>
                    <a:pt x="103353" y="4146"/>
                    <a:pt x="106097" y="1403"/>
                  </a:cubicBezTo>
                  <a:cubicBezTo>
                    <a:pt x="106097" y="1403"/>
                    <a:pt x="106097" y="1403"/>
                    <a:pt x="106097" y="1403"/>
                  </a:cubicBezTo>
                  <a:lnTo>
                    <a:pt x="106097" y="1403"/>
                  </a:lnTo>
                  <a:cubicBezTo>
                    <a:pt x="104039" y="1175"/>
                    <a:pt x="102210" y="946"/>
                    <a:pt x="100153" y="717"/>
                  </a:cubicBezTo>
                  <a:cubicBezTo>
                    <a:pt x="100153" y="717"/>
                    <a:pt x="99924" y="717"/>
                    <a:pt x="99924" y="717"/>
                  </a:cubicBezTo>
                  <a:cubicBezTo>
                    <a:pt x="90095" y="-197"/>
                    <a:pt x="80493" y="-197"/>
                    <a:pt x="70892" y="489"/>
                  </a:cubicBezTo>
                  <a:cubicBezTo>
                    <a:pt x="70664" y="489"/>
                    <a:pt x="70664" y="489"/>
                    <a:pt x="70435" y="489"/>
                  </a:cubicBezTo>
                  <a:cubicBezTo>
                    <a:pt x="68606" y="717"/>
                    <a:pt x="67006" y="717"/>
                    <a:pt x="65177" y="946"/>
                  </a:cubicBezTo>
                  <a:cubicBezTo>
                    <a:pt x="64720" y="946"/>
                    <a:pt x="64491" y="946"/>
                    <a:pt x="64034" y="946"/>
                  </a:cubicBezTo>
                  <a:cubicBezTo>
                    <a:pt x="62434" y="1175"/>
                    <a:pt x="60605" y="1403"/>
                    <a:pt x="59005" y="1403"/>
                  </a:cubicBezTo>
                  <a:cubicBezTo>
                    <a:pt x="58548" y="1403"/>
                    <a:pt x="58319" y="1403"/>
                    <a:pt x="57862" y="1632"/>
                  </a:cubicBezTo>
                  <a:cubicBezTo>
                    <a:pt x="52833" y="2318"/>
                    <a:pt x="47804" y="3003"/>
                    <a:pt x="42774" y="3918"/>
                  </a:cubicBezTo>
                  <a:cubicBezTo>
                    <a:pt x="42089" y="4146"/>
                    <a:pt x="41403" y="4146"/>
                    <a:pt x="40946" y="4375"/>
                  </a:cubicBezTo>
                  <a:cubicBezTo>
                    <a:pt x="39803" y="4604"/>
                    <a:pt x="38660" y="4832"/>
                    <a:pt x="37288" y="5061"/>
                  </a:cubicBezTo>
                  <a:cubicBezTo>
                    <a:pt x="36374" y="5289"/>
                    <a:pt x="35231" y="5518"/>
                    <a:pt x="34316" y="5747"/>
                  </a:cubicBezTo>
                  <a:cubicBezTo>
                    <a:pt x="33173" y="5975"/>
                    <a:pt x="32259" y="6204"/>
                    <a:pt x="31116" y="6432"/>
                  </a:cubicBezTo>
                  <a:cubicBezTo>
                    <a:pt x="29973" y="6661"/>
                    <a:pt x="28830" y="6890"/>
                    <a:pt x="27687" y="7347"/>
                  </a:cubicBezTo>
                  <a:cubicBezTo>
                    <a:pt x="26772" y="7575"/>
                    <a:pt x="25858" y="7804"/>
                    <a:pt x="24944" y="8033"/>
                  </a:cubicBezTo>
                  <a:cubicBezTo>
                    <a:pt x="23572" y="8261"/>
                    <a:pt x="22200" y="8718"/>
                    <a:pt x="20829" y="9176"/>
                  </a:cubicBezTo>
                  <a:cubicBezTo>
                    <a:pt x="20143" y="9404"/>
                    <a:pt x="19229" y="9633"/>
                    <a:pt x="18543" y="9861"/>
                  </a:cubicBezTo>
                  <a:cubicBezTo>
                    <a:pt x="16485" y="10319"/>
                    <a:pt x="14199" y="11004"/>
                    <a:pt x="12142" y="11690"/>
                  </a:cubicBezTo>
                  <a:cubicBezTo>
                    <a:pt x="-1345" y="15576"/>
                    <a:pt x="-1574" y="19691"/>
                    <a:pt x="1855" y="35465"/>
                  </a:cubicBezTo>
                  <a:cubicBezTo>
                    <a:pt x="2084" y="36150"/>
                    <a:pt x="2084" y="36836"/>
                    <a:pt x="2312" y="37293"/>
                  </a:cubicBezTo>
                  <a:cubicBezTo>
                    <a:pt x="2312" y="37522"/>
                    <a:pt x="2541" y="37979"/>
                    <a:pt x="2541" y="38208"/>
                  </a:cubicBezTo>
                  <a:cubicBezTo>
                    <a:pt x="2541" y="38436"/>
                    <a:pt x="2769" y="38665"/>
                    <a:pt x="2769" y="38894"/>
                  </a:cubicBezTo>
                  <a:cubicBezTo>
                    <a:pt x="2998" y="39351"/>
                    <a:pt x="2998" y="39579"/>
                    <a:pt x="3227" y="40037"/>
                  </a:cubicBezTo>
                  <a:cubicBezTo>
                    <a:pt x="3227" y="40037"/>
                    <a:pt x="3227" y="40265"/>
                    <a:pt x="3227" y="40265"/>
                  </a:cubicBezTo>
                  <a:cubicBezTo>
                    <a:pt x="3455" y="40722"/>
                    <a:pt x="3455" y="40951"/>
                    <a:pt x="3684" y="41408"/>
                  </a:cubicBezTo>
                  <a:cubicBezTo>
                    <a:pt x="3684" y="41408"/>
                    <a:pt x="3684" y="41408"/>
                    <a:pt x="3684" y="41408"/>
                  </a:cubicBezTo>
                  <a:cubicBezTo>
                    <a:pt x="13514" y="38208"/>
                    <a:pt x="23343" y="35236"/>
                    <a:pt x="33630" y="32493"/>
                  </a:cubicBezTo>
                  <a:cubicBezTo>
                    <a:pt x="50547" y="27692"/>
                    <a:pt x="66777" y="23806"/>
                    <a:pt x="82551" y="18091"/>
                  </a:cubicBezTo>
                  <a:close/>
                </a:path>
              </a:pathLst>
            </a:custGeom>
            <a:solidFill>
              <a:srgbClr val="FFFFFF"/>
            </a:solidFill>
            <a:ln w="2286" cap="flat">
              <a:noFill/>
              <a:prstDash val="solid"/>
              <a:miter/>
            </a:ln>
          </p:spPr>
          <p:txBody>
            <a:bodyPr rtlCol="0" anchor="ctr"/>
            <a:lstStyle/>
            <a:p>
              <a:endParaRPr lang="en-US"/>
            </a:p>
          </p:txBody>
        </p:sp>
        <p:sp>
          <p:nvSpPr>
            <p:cNvPr id="210" name="Freeform 809">
              <a:extLst>
                <a:ext uri="{FF2B5EF4-FFF2-40B4-BE49-F238E27FC236}">
                  <a16:creationId xmlns:a16="http://schemas.microsoft.com/office/drawing/2014/main" id="{13F29726-19A4-B289-0ED0-84BA7CDE38B9}"/>
                </a:ext>
              </a:extLst>
            </p:cNvPr>
            <p:cNvSpPr/>
            <p:nvPr/>
          </p:nvSpPr>
          <p:spPr>
            <a:xfrm>
              <a:off x="3961918" y="4650787"/>
              <a:ext cx="189731" cy="226622"/>
            </a:xfrm>
            <a:custGeom>
              <a:avLst/>
              <a:gdLst>
                <a:gd name="connsiteX0" fmla="*/ 3886 w 189731"/>
                <a:gd name="connsiteY0" fmla="*/ 226165 h 226622"/>
                <a:gd name="connsiteX1" fmla="*/ 13487 w 189731"/>
                <a:gd name="connsiteY1" fmla="*/ 226623 h 226622"/>
                <a:gd name="connsiteX2" fmla="*/ 62408 w 189731"/>
                <a:gd name="connsiteY2" fmla="*/ 125353 h 226622"/>
                <a:gd name="connsiteX3" fmla="*/ 188824 w 189731"/>
                <a:gd name="connsiteY3" fmla="*/ 766 h 226622"/>
                <a:gd name="connsiteX4" fmla="*/ 122758 w 189731"/>
                <a:gd name="connsiteY4" fmla="*/ 26369 h 226622"/>
                <a:gd name="connsiteX5" fmla="*/ 0 w 189731"/>
                <a:gd name="connsiteY5" fmla="*/ 226623 h 226622"/>
                <a:gd name="connsiteX6" fmla="*/ 3886 w 189731"/>
                <a:gd name="connsiteY6" fmla="*/ 226165 h 22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31" h="226622">
                  <a:moveTo>
                    <a:pt x="3886" y="226165"/>
                  </a:moveTo>
                  <a:cubicBezTo>
                    <a:pt x="7087" y="226394"/>
                    <a:pt x="10287" y="226394"/>
                    <a:pt x="13487" y="226623"/>
                  </a:cubicBezTo>
                  <a:cubicBezTo>
                    <a:pt x="22860" y="200562"/>
                    <a:pt x="38176" y="165129"/>
                    <a:pt x="62408" y="125353"/>
                  </a:cubicBezTo>
                  <a:cubicBezTo>
                    <a:pt x="101727" y="60888"/>
                    <a:pt x="171221" y="10824"/>
                    <a:pt x="188824" y="766"/>
                  </a:cubicBezTo>
                  <a:cubicBezTo>
                    <a:pt x="198196" y="-4721"/>
                    <a:pt x="132131" y="20882"/>
                    <a:pt x="122758" y="26369"/>
                  </a:cubicBezTo>
                  <a:cubicBezTo>
                    <a:pt x="104699" y="36656"/>
                    <a:pt x="13259" y="96778"/>
                    <a:pt x="0" y="226623"/>
                  </a:cubicBezTo>
                  <a:cubicBezTo>
                    <a:pt x="1143" y="226165"/>
                    <a:pt x="2515" y="226165"/>
                    <a:pt x="3886" y="226165"/>
                  </a:cubicBezTo>
                  <a:close/>
                </a:path>
              </a:pathLst>
            </a:custGeom>
            <a:solidFill>
              <a:srgbClr val="FFFFFF"/>
            </a:solidFill>
            <a:ln w="2286" cap="flat">
              <a:noFill/>
              <a:prstDash val="solid"/>
              <a:miter/>
            </a:ln>
          </p:spPr>
          <p:txBody>
            <a:bodyPr rtlCol="0" anchor="ctr"/>
            <a:lstStyle/>
            <a:p>
              <a:endParaRPr lang="en-US"/>
            </a:p>
          </p:txBody>
        </p:sp>
        <p:sp>
          <p:nvSpPr>
            <p:cNvPr id="211" name="Freeform 810">
              <a:extLst>
                <a:ext uri="{FF2B5EF4-FFF2-40B4-BE49-F238E27FC236}">
                  <a16:creationId xmlns:a16="http://schemas.microsoft.com/office/drawing/2014/main" id="{15B3D657-04EA-26E9-EBD7-7F7A27935F6D}"/>
                </a:ext>
              </a:extLst>
            </p:cNvPr>
            <p:cNvSpPr/>
            <p:nvPr/>
          </p:nvSpPr>
          <p:spPr>
            <a:xfrm>
              <a:off x="3960318" y="4885410"/>
              <a:ext cx="11201" cy="36801"/>
            </a:xfrm>
            <a:custGeom>
              <a:avLst/>
              <a:gdLst>
                <a:gd name="connsiteX0" fmla="*/ 914 w 11201"/>
                <a:gd name="connsiteY0" fmla="*/ 0 h 36801"/>
                <a:gd name="connsiteX1" fmla="*/ 229 w 11201"/>
                <a:gd name="connsiteY1" fmla="*/ 35661 h 36801"/>
                <a:gd name="connsiteX2" fmla="*/ 11201 w 11201"/>
                <a:gd name="connsiteY2" fmla="*/ 2743 h 36801"/>
                <a:gd name="connsiteX3" fmla="*/ 4343 w 11201"/>
                <a:gd name="connsiteY3" fmla="*/ 1600 h 36801"/>
                <a:gd name="connsiteX4" fmla="*/ 914 w 11201"/>
                <a:gd name="connsiteY4" fmla="*/ 0 h 36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1" h="36801">
                  <a:moveTo>
                    <a:pt x="914" y="0"/>
                  </a:moveTo>
                  <a:cubicBezTo>
                    <a:pt x="0" y="11430"/>
                    <a:pt x="-229" y="23317"/>
                    <a:pt x="229" y="35661"/>
                  </a:cubicBezTo>
                  <a:cubicBezTo>
                    <a:pt x="457" y="40919"/>
                    <a:pt x="2743" y="27660"/>
                    <a:pt x="11201" y="2743"/>
                  </a:cubicBezTo>
                  <a:cubicBezTo>
                    <a:pt x="8915" y="2514"/>
                    <a:pt x="6629" y="2286"/>
                    <a:pt x="4343" y="1600"/>
                  </a:cubicBezTo>
                  <a:cubicBezTo>
                    <a:pt x="2972" y="1143"/>
                    <a:pt x="1829" y="685"/>
                    <a:pt x="914" y="0"/>
                  </a:cubicBezTo>
                  <a:close/>
                </a:path>
              </a:pathLst>
            </a:custGeom>
            <a:solidFill>
              <a:srgbClr val="FFFFFF"/>
            </a:solidFill>
            <a:ln w="2286" cap="flat">
              <a:noFill/>
              <a:prstDash val="solid"/>
              <a:miter/>
            </a:ln>
          </p:spPr>
          <p:txBody>
            <a:bodyPr rtlCol="0" anchor="ctr"/>
            <a:lstStyle/>
            <a:p>
              <a:endParaRPr lang="en-US"/>
            </a:p>
          </p:txBody>
        </p:sp>
        <p:sp>
          <p:nvSpPr>
            <p:cNvPr id="212" name="Freeform 811">
              <a:extLst>
                <a:ext uri="{FF2B5EF4-FFF2-40B4-BE49-F238E27FC236}">
                  <a16:creationId xmlns:a16="http://schemas.microsoft.com/office/drawing/2014/main" id="{FB7C3DCC-7EB9-B424-C7E0-D71E8523788C}"/>
                </a:ext>
              </a:extLst>
            </p:cNvPr>
            <p:cNvSpPr/>
            <p:nvPr/>
          </p:nvSpPr>
          <p:spPr>
            <a:xfrm>
              <a:off x="3820118" y="4325848"/>
              <a:ext cx="1065673" cy="941725"/>
            </a:xfrm>
            <a:custGeom>
              <a:avLst/>
              <a:gdLst>
                <a:gd name="connsiteX0" fmla="*/ 467784 w 1065673"/>
                <a:gd name="connsiteY0" fmla="*/ 936067 h 941725"/>
                <a:gd name="connsiteX1" fmla="*/ 560367 w 1065673"/>
                <a:gd name="connsiteY1" fmla="*/ 913435 h 941725"/>
                <a:gd name="connsiteX2" fmla="*/ 678096 w 1065673"/>
                <a:gd name="connsiteY2" fmla="*/ 836397 h 941725"/>
                <a:gd name="connsiteX3" fmla="*/ 754906 w 1065673"/>
                <a:gd name="connsiteY3" fmla="*/ 714782 h 941725"/>
                <a:gd name="connsiteX4" fmla="*/ 776394 w 1065673"/>
                <a:gd name="connsiteY4" fmla="*/ 600711 h 941725"/>
                <a:gd name="connsiteX5" fmla="*/ 759478 w 1065673"/>
                <a:gd name="connsiteY5" fmla="*/ 448920 h 941725"/>
                <a:gd name="connsiteX6" fmla="*/ 875607 w 1065673"/>
                <a:gd name="connsiteY6" fmla="*/ 556362 h 941725"/>
                <a:gd name="connsiteX7" fmla="*/ 881550 w 1065673"/>
                <a:gd name="connsiteY7" fmla="*/ 572821 h 941725"/>
                <a:gd name="connsiteX8" fmla="*/ 883836 w 1065673"/>
                <a:gd name="connsiteY8" fmla="*/ 642773 h 941725"/>
                <a:gd name="connsiteX9" fmla="*/ 875149 w 1065673"/>
                <a:gd name="connsiteY9" fmla="*/ 787248 h 941725"/>
                <a:gd name="connsiteX10" fmla="*/ 864862 w 1065673"/>
                <a:gd name="connsiteY10" fmla="*/ 909092 h 941725"/>
                <a:gd name="connsiteX11" fmla="*/ 909211 w 1065673"/>
                <a:gd name="connsiteY11" fmla="*/ 933324 h 941725"/>
                <a:gd name="connsiteX12" fmla="*/ 926127 w 1065673"/>
                <a:gd name="connsiteY12" fmla="*/ 913435 h 941725"/>
                <a:gd name="connsiteX13" fmla="*/ 931156 w 1065673"/>
                <a:gd name="connsiteY13" fmla="*/ 872059 h 941725"/>
                <a:gd name="connsiteX14" fmla="*/ 946244 w 1065673"/>
                <a:gd name="connsiteY14" fmla="*/ 772389 h 941725"/>
                <a:gd name="connsiteX15" fmla="*/ 959274 w 1065673"/>
                <a:gd name="connsiteY15" fmla="*/ 752958 h 941725"/>
                <a:gd name="connsiteX16" fmla="*/ 969104 w 1065673"/>
                <a:gd name="connsiteY16" fmla="*/ 775361 h 941725"/>
                <a:gd name="connsiteX17" fmla="*/ 978019 w 1065673"/>
                <a:gd name="connsiteY17" fmla="*/ 913207 h 941725"/>
                <a:gd name="connsiteX18" fmla="*/ 1017110 w 1065673"/>
                <a:gd name="connsiteY18" fmla="*/ 938581 h 941725"/>
                <a:gd name="connsiteX19" fmla="*/ 1043856 w 1065673"/>
                <a:gd name="connsiteY19" fmla="*/ 907035 h 941725"/>
                <a:gd name="connsiteX20" fmla="*/ 1039741 w 1065673"/>
                <a:gd name="connsiteY20" fmla="*/ 693065 h 941725"/>
                <a:gd name="connsiteX21" fmla="*/ 1054829 w 1065673"/>
                <a:gd name="connsiteY21" fmla="*/ 650088 h 941725"/>
                <a:gd name="connsiteX22" fmla="*/ 1054829 w 1065673"/>
                <a:gd name="connsiteY22" fmla="*/ 569850 h 941725"/>
                <a:gd name="connsiteX23" fmla="*/ 1006366 w 1065673"/>
                <a:gd name="connsiteY23" fmla="*/ 494869 h 941725"/>
                <a:gd name="connsiteX24" fmla="*/ 1018024 w 1065673"/>
                <a:gd name="connsiteY24" fmla="*/ 479553 h 941725"/>
                <a:gd name="connsiteX25" fmla="*/ 968875 w 1065673"/>
                <a:gd name="connsiteY25" fmla="*/ 341478 h 941725"/>
                <a:gd name="connsiteX26" fmla="*/ 868063 w 1065673"/>
                <a:gd name="connsiteY26" fmla="*/ 403886 h 941725"/>
                <a:gd name="connsiteX27" fmla="*/ 862348 w 1065673"/>
                <a:gd name="connsiteY27" fmla="*/ 437262 h 941725"/>
                <a:gd name="connsiteX28" fmla="*/ 845203 w 1065673"/>
                <a:gd name="connsiteY28" fmla="*/ 424460 h 941725"/>
                <a:gd name="connsiteX29" fmla="*/ 751248 w 1065673"/>
                <a:gd name="connsiteY29" fmla="*/ 352679 h 941725"/>
                <a:gd name="connsiteX30" fmla="*/ 740961 w 1065673"/>
                <a:gd name="connsiteY30" fmla="*/ 332563 h 941725"/>
                <a:gd name="connsiteX31" fmla="*/ 735018 w 1065673"/>
                <a:gd name="connsiteY31" fmla="*/ 292329 h 941725"/>
                <a:gd name="connsiteX32" fmla="*/ 649293 w 1065673"/>
                <a:gd name="connsiteY32" fmla="*/ 269240 h 941725"/>
                <a:gd name="connsiteX33" fmla="*/ 619803 w 1065673"/>
                <a:gd name="connsiteY33" fmla="*/ 265583 h 941725"/>
                <a:gd name="connsiteX34" fmla="*/ 498874 w 1065673"/>
                <a:gd name="connsiteY34" fmla="*/ 201346 h 941725"/>
                <a:gd name="connsiteX35" fmla="*/ 510075 w 1065673"/>
                <a:gd name="connsiteY35" fmla="*/ 157684 h 941725"/>
                <a:gd name="connsiteX36" fmla="*/ 547794 w 1065673"/>
                <a:gd name="connsiteY36" fmla="*/ 140996 h 941725"/>
                <a:gd name="connsiteX37" fmla="*/ 571797 w 1065673"/>
                <a:gd name="connsiteY37" fmla="*/ 85446 h 941725"/>
                <a:gd name="connsiteX38" fmla="*/ 522419 w 1065673"/>
                <a:gd name="connsiteY38" fmla="*/ 22352 h 941725"/>
                <a:gd name="connsiteX39" fmla="*/ 359199 w 1065673"/>
                <a:gd name="connsiteY39" fmla="*/ 4979 h 941725"/>
                <a:gd name="connsiteX40" fmla="*/ 267759 w 1065673"/>
                <a:gd name="connsiteY40" fmla="*/ 56642 h 941725"/>
                <a:gd name="connsiteX41" fmla="*/ 291991 w 1065673"/>
                <a:gd name="connsiteY41" fmla="*/ 148540 h 941725"/>
                <a:gd name="connsiteX42" fmla="*/ 300449 w 1065673"/>
                <a:gd name="connsiteY42" fmla="*/ 150826 h 941725"/>
                <a:gd name="connsiteX43" fmla="*/ 317822 w 1065673"/>
                <a:gd name="connsiteY43" fmla="*/ 170257 h 941725"/>
                <a:gd name="connsiteX44" fmla="*/ 320794 w 1065673"/>
                <a:gd name="connsiteY44" fmla="*/ 187630 h 941725"/>
                <a:gd name="connsiteX45" fmla="*/ 308678 w 1065673"/>
                <a:gd name="connsiteY45" fmla="*/ 198374 h 941725"/>
                <a:gd name="connsiteX46" fmla="*/ 68 w 1065673"/>
                <a:gd name="connsiteY46" fmla="*/ 587223 h 941725"/>
                <a:gd name="connsiteX47" fmla="*/ 131742 w 1065673"/>
                <a:gd name="connsiteY47" fmla="*/ 853542 h 941725"/>
                <a:gd name="connsiteX48" fmla="*/ 228211 w 1065673"/>
                <a:gd name="connsiteY48" fmla="*/ 907035 h 941725"/>
                <a:gd name="connsiteX49" fmla="*/ 256558 w 1065673"/>
                <a:gd name="connsiteY49" fmla="*/ 919608 h 941725"/>
                <a:gd name="connsiteX50" fmla="*/ 215867 w 1065673"/>
                <a:gd name="connsiteY50" fmla="*/ 918922 h 941725"/>
                <a:gd name="connsiteX51" fmla="*/ 174262 w 1065673"/>
                <a:gd name="connsiteY51" fmla="*/ 920522 h 941725"/>
                <a:gd name="connsiteX52" fmla="*/ 137000 w 1065673"/>
                <a:gd name="connsiteY52" fmla="*/ 920522 h 941725"/>
                <a:gd name="connsiteX53" fmla="*/ 153688 w 1065673"/>
                <a:gd name="connsiteY53" fmla="*/ 928980 h 941725"/>
                <a:gd name="connsiteX54" fmla="*/ 258158 w 1065673"/>
                <a:gd name="connsiteY54" fmla="*/ 925551 h 941725"/>
                <a:gd name="connsiteX55" fmla="*/ 281018 w 1065673"/>
                <a:gd name="connsiteY55" fmla="*/ 925323 h 941725"/>
                <a:gd name="connsiteX56" fmla="*/ 467784 w 1065673"/>
                <a:gd name="connsiteY56" fmla="*/ 936067 h 941725"/>
                <a:gd name="connsiteX57" fmla="*/ 907153 w 1065673"/>
                <a:gd name="connsiteY57" fmla="*/ 364110 h 941725"/>
                <a:gd name="connsiteX58" fmla="*/ 1004994 w 1065673"/>
                <a:gd name="connsiteY58" fmla="*/ 375082 h 941725"/>
                <a:gd name="connsiteX59" fmla="*/ 1003394 w 1065673"/>
                <a:gd name="connsiteY59" fmla="*/ 476352 h 941725"/>
                <a:gd name="connsiteX60" fmla="*/ 941443 w 1065673"/>
                <a:gd name="connsiteY60" fmla="*/ 495326 h 941725"/>
                <a:gd name="connsiteX61" fmla="*/ 912640 w 1065673"/>
                <a:gd name="connsiteY61" fmla="*/ 484582 h 941725"/>
                <a:gd name="connsiteX62" fmla="*/ 878121 w 1065673"/>
                <a:gd name="connsiteY62" fmla="*/ 433147 h 941725"/>
                <a:gd name="connsiteX63" fmla="*/ 907153 w 1065673"/>
                <a:gd name="connsiteY63" fmla="*/ 364110 h 941725"/>
                <a:gd name="connsiteX64" fmla="*/ 735246 w 1065673"/>
                <a:gd name="connsiteY64" fmla="*/ 362738 h 941725"/>
                <a:gd name="connsiteX65" fmla="*/ 755363 w 1065673"/>
                <a:gd name="connsiteY65" fmla="*/ 371196 h 941725"/>
                <a:gd name="connsiteX66" fmla="*/ 842231 w 1065673"/>
                <a:gd name="connsiteY66" fmla="*/ 441376 h 941725"/>
                <a:gd name="connsiteX67" fmla="*/ 886579 w 1065673"/>
                <a:gd name="connsiteY67" fmla="*/ 483439 h 941725"/>
                <a:gd name="connsiteX68" fmla="*/ 978705 w 1065673"/>
                <a:gd name="connsiteY68" fmla="*/ 508813 h 941725"/>
                <a:gd name="connsiteX69" fmla="*/ 1025340 w 1065673"/>
                <a:gd name="connsiteY69" fmla="*/ 532359 h 941725"/>
                <a:gd name="connsiteX70" fmla="*/ 1050486 w 1065673"/>
                <a:gd name="connsiteY70" fmla="*/ 603682 h 941725"/>
                <a:gd name="connsiteX71" fmla="*/ 1044313 w 1065673"/>
                <a:gd name="connsiteY71" fmla="*/ 640944 h 941725"/>
                <a:gd name="connsiteX72" fmla="*/ 959503 w 1065673"/>
                <a:gd name="connsiteY72" fmla="*/ 706781 h 941725"/>
                <a:gd name="connsiteX73" fmla="*/ 925670 w 1065673"/>
                <a:gd name="connsiteY73" fmla="*/ 702209 h 941725"/>
                <a:gd name="connsiteX74" fmla="*/ 989449 w 1065673"/>
                <a:gd name="connsiteY74" fmla="*/ 626314 h 941725"/>
                <a:gd name="connsiteX75" fmla="*/ 999051 w 1065673"/>
                <a:gd name="connsiteY75" fmla="*/ 578079 h 941725"/>
                <a:gd name="connsiteX76" fmla="*/ 986935 w 1065673"/>
                <a:gd name="connsiteY76" fmla="*/ 552247 h 941725"/>
                <a:gd name="connsiteX77" fmla="*/ 978248 w 1065673"/>
                <a:gd name="connsiteY77" fmla="*/ 547447 h 941725"/>
                <a:gd name="connsiteX78" fmla="*/ 975276 w 1065673"/>
                <a:gd name="connsiteY78" fmla="*/ 558191 h 941725"/>
                <a:gd name="connsiteX79" fmla="*/ 987392 w 1065673"/>
                <a:gd name="connsiteY79" fmla="*/ 584023 h 941725"/>
                <a:gd name="connsiteX80" fmla="*/ 979620 w 1065673"/>
                <a:gd name="connsiteY80" fmla="*/ 617856 h 941725"/>
                <a:gd name="connsiteX81" fmla="*/ 918355 w 1065673"/>
                <a:gd name="connsiteY81" fmla="*/ 669748 h 941725"/>
                <a:gd name="connsiteX82" fmla="*/ 915154 w 1065673"/>
                <a:gd name="connsiteY82" fmla="*/ 710210 h 941725"/>
                <a:gd name="connsiteX83" fmla="*/ 956302 w 1065673"/>
                <a:gd name="connsiteY83" fmla="*/ 722097 h 941725"/>
                <a:gd name="connsiteX84" fmla="*/ 1026711 w 1065673"/>
                <a:gd name="connsiteY84" fmla="*/ 676377 h 941725"/>
                <a:gd name="connsiteX85" fmla="*/ 1032655 w 1065673"/>
                <a:gd name="connsiteY85" fmla="*/ 904063 h 941725"/>
                <a:gd name="connsiteX86" fmla="*/ 1021682 w 1065673"/>
                <a:gd name="connsiteY86" fmla="*/ 925780 h 941725"/>
                <a:gd name="connsiteX87" fmla="*/ 992421 w 1065673"/>
                <a:gd name="connsiteY87" fmla="*/ 909092 h 941725"/>
                <a:gd name="connsiteX88" fmla="*/ 986706 w 1065673"/>
                <a:gd name="connsiteY88" fmla="*/ 825882 h 941725"/>
                <a:gd name="connsiteX89" fmla="*/ 979391 w 1065673"/>
                <a:gd name="connsiteY89" fmla="*/ 758445 h 941725"/>
                <a:gd name="connsiteX90" fmla="*/ 961332 w 1065673"/>
                <a:gd name="connsiteY90" fmla="*/ 734213 h 941725"/>
                <a:gd name="connsiteX91" fmla="*/ 935500 w 1065673"/>
                <a:gd name="connsiteY91" fmla="*/ 756616 h 941725"/>
                <a:gd name="connsiteX92" fmla="*/ 924984 w 1065673"/>
                <a:gd name="connsiteY92" fmla="*/ 819252 h 941725"/>
                <a:gd name="connsiteX93" fmla="*/ 914926 w 1065673"/>
                <a:gd name="connsiteY93" fmla="*/ 899948 h 941725"/>
                <a:gd name="connsiteX94" fmla="*/ 908525 w 1065673"/>
                <a:gd name="connsiteY94" fmla="*/ 918465 h 941725"/>
                <a:gd name="connsiteX95" fmla="*/ 883836 w 1065673"/>
                <a:gd name="connsiteY95" fmla="*/ 922579 h 941725"/>
                <a:gd name="connsiteX96" fmla="*/ 876750 w 1065673"/>
                <a:gd name="connsiteY96" fmla="*/ 900862 h 941725"/>
                <a:gd name="connsiteX97" fmla="*/ 883150 w 1065673"/>
                <a:gd name="connsiteY97" fmla="*/ 819938 h 941725"/>
                <a:gd name="connsiteX98" fmla="*/ 892066 w 1065673"/>
                <a:gd name="connsiteY98" fmla="*/ 681864 h 941725"/>
                <a:gd name="connsiteX99" fmla="*/ 896409 w 1065673"/>
                <a:gd name="connsiteY99" fmla="*/ 587680 h 941725"/>
                <a:gd name="connsiteX100" fmla="*/ 884293 w 1065673"/>
                <a:gd name="connsiteY100" fmla="*/ 546761 h 941725"/>
                <a:gd name="connsiteX101" fmla="*/ 787596 w 1065673"/>
                <a:gd name="connsiteY101" fmla="*/ 453492 h 941725"/>
                <a:gd name="connsiteX102" fmla="*/ 741876 w 1065673"/>
                <a:gd name="connsiteY102" fmla="*/ 408229 h 941725"/>
                <a:gd name="connsiteX103" fmla="*/ 724959 w 1065673"/>
                <a:gd name="connsiteY103" fmla="*/ 377597 h 941725"/>
                <a:gd name="connsiteX104" fmla="*/ 723130 w 1065673"/>
                <a:gd name="connsiteY104" fmla="*/ 365938 h 941725"/>
                <a:gd name="connsiteX105" fmla="*/ 735246 w 1065673"/>
                <a:gd name="connsiteY105" fmla="*/ 362738 h 941725"/>
                <a:gd name="connsiteX106" fmla="*/ 673753 w 1065673"/>
                <a:gd name="connsiteY106" fmla="*/ 273355 h 941725"/>
                <a:gd name="connsiteX107" fmla="*/ 676496 w 1065673"/>
                <a:gd name="connsiteY107" fmla="*/ 273812 h 941725"/>
                <a:gd name="connsiteX108" fmla="*/ 677410 w 1065673"/>
                <a:gd name="connsiteY108" fmla="*/ 274041 h 941725"/>
                <a:gd name="connsiteX109" fmla="*/ 679239 w 1065673"/>
                <a:gd name="connsiteY109" fmla="*/ 274498 h 941725"/>
                <a:gd name="connsiteX110" fmla="*/ 680382 w 1065673"/>
                <a:gd name="connsiteY110" fmla="*/ 274727 h 941725"/>
                <a:gd name="connsiteX111" fmla="*/ 681982 w 1065673"/>
                <a:gd name="connsiteY111" fmla="*/ 274955 h 941725"/>
                <a:gd name="connsiteX112" fmla="*/ 684497 w 1065673"/>
                <a:gd name="connsiteY112" fmla="*/ 275641 h 941725"/>
                <a:gd name="connsiteX113" fmla="*/ 685640 w 1065673"/>
                <a:gd name="connsiteY113" fmla="*/ 275870 h 941725"/>
                <a:gd name="connsiteX114" fmla="*/ 687240 w 1065673"/>
                <a:gd name="connsiteY114" fmla="*/ 276327 h 941725"/>
                <a:gd name="connsiteX115" fmla="*/ 688155 w 1065673"/>
                <a:gd name="connsiteY115" fmla="*/ 276556 h 941725"/>
                <a:gd name="connsiteX116" fmla="*/ 689983 w 1065673"/>
                <a:gd name="connsiteY116" fmla="*/ 277013 h 941725"/>
                <a:gd name="connsiteX117" fmla="*/ 690669 w 1065673"/>
                <a:gd name="connsiteY117" fmla="*/ 277241 h 941725"/>
                <a:gd name="connsiteX118" fmla="*/ 699127 w 1065673"/>
                <a:gd name="connsiteY118" fmla="*/ 280213 h 941725"/>
                <a:gd name="connsiteX119" fmla="*/ 699356 w 1065673"/>
                <a:gd name="connsiteY119" fmla="*/ 280213 h 941725"/>
                <a:gd name="connsiteX120" fmla="*/ 707586 w 1065673"/>
                <a:gd name="connsiteY120" fmla="*/ 284557 h 941725"/>
                <a:gd name="connsiteX121" fmla="*/ 707814 w 1065673"/>
                <a:gd name="connsiteY121" fmla="*/ 284557 h 941725"/>
                <a:gd name="connsiteX122" fmla="*/ 718787 w 1065673"/>
                <a:gd name="connsiteY122" fmla="*/ 293701 h 941725"/>
                <a:gd name="connsiteX123" fmla="*/ 712386 w 1065673"/>
                <a:gd name="connsiteY123" fmla="*/ 355651 h 941725"/>
                <a:gd name="connsiteX124" fmla="*/ 690669 w 1065673"/>
                <a:gd name="connsiteY124" fmla="*/ 330505 h 941725"/>
                <a:gd name="connsiteX125" fmla="*/ 680839 w 1065673"/>
                <a:gd name="connsiteY125" fmla="*/ 319075 h 941725"/>
                <a:gd name="connsiteX126" fmla="*/ 680382 w 1065673"/>
                <a:gd name="connsiteY126" fmla="*/ 318618 h 941725"/>
                <a:gd name="connsiteX127" fmla="*/ 676267 w 1065673"/>
                <a:gd name="connsiteY127" fmla="*/ 314046 h 941725"/>
                <a:gd name="connsiteX128" fmla="*/ 675124 w 1065673"/>
                <a:gd name="connsiteY128" fmla="*/ 312674 h 941725"/>
                <a:gd name="connsiteX129" fmla="*/ 671238 w 1065673"/>
                <a:gd name="connsiteY129" fmla="*/ 308331 h 941725"/>
                <a:gd name="connsiteX130" fmla="*/ 670324 w 1065673"/>
                <a:gd name="connsiteY130" fmla="*/ 307188 h 941725"/>
                <a:gd name="connsiteX131" fmla="*/ 665523 w 1065673"/>
                <a:gd name="connsiteY131" fmla="*/ 301930 h 941725"/>
                <a:gd name="connsiteX132" fmla="*/ 664837 w 1065673"/>
                <a:gd name="connsiteY132" fmla="*/ 301244 h 941725"/>
                <a:gd name="connsiteX133" fmla="*/ 660723 w 1065673"/>
                <a:gd name="connsiteY133" fmla="*/ 296901 h 941725"/>
                <a:gd name="connsiteX134" fmla="*/ 659122 w 1065673"/>
                <a:gd name="connsiteY134" fmla="*/ 295301 h 941725"/>
                <a:gd name="connsiteX135" fmla="*/ 655465 w 1065673"/>
                <a:gd name="connsiteY135" fmla="*/ 291643 h 941725"/>
                <a:gd name="connsiteX136" fmla="*/ 653865 w 1065673"/>
                <a:gd name="connsiteY136" fmla="*/ 290043 h 941725"/>
                <a:gd name="connsiteX137" fmla="*/ 648607 w 1065673"/>
                <a:gd name="connsiteY137" fmla="*/ 285014 h 941725"/>
                <a:gd name="connsiteX138" fmla="*/ 673753 w 1065673"/>
                <a:gd name="connsiteY138" fmla="*/ 273355 h 941725"/>
                <a:gd name="connsiteX139" fmla="*/ 310507 w 1065673"/>
                <a:gd name="connsiteY139" fmla="*/ 131166 h 941725"/>
                <a:gd name="connsiteX140" fmla="*/ 308450 w 1065673"/>
                <a:gd name="connsiteY140" fmla="*/ 139396 h 941725"/>
                <a:gd name="connsiteX141" fmla="*/ 273474 w 1065673"/>
                <a:gd name="connsiteY141" fmla="*/ 73330 h 941725"/>
                <a:gd name="connsiteX142" fmla="*/ 364457 w 1065673"/>
                <a:gd name="connsiteY142" fmla="*/ 17780 h 941725"/>
                <a:gd name="connsiteX143" fmla="*/ 467327 w 1065673"/>
                <a:gd name="connsiteY143" fmla="*/ 18466 h 941725"/>
                <a:gd name="connsiteX144" fmla="*/ 537964 w 1065673"/>
                <a:gd name="connsiteY144" fmla="*/ 51156 h 941725"/>
                <a:gd name="connsiteX145" fmla="*/ 553052 w 1065673"/>
                <a:gd name="connsiteY145" fmla="*/ 116993 h 941725"/>
                <a:gd name="connsiteX146" fmla="*/ 530192 w 1065673"/>
                <a:gd name="connsiteY146" fmla="*/ 139853 h 941725"/>
                <a:gd name="connsiteX147" fmla="*/ 508703 w 1065673"/>
                <a:gd name="connsiteY147" fmla="*/ 127280 h 941725"/>
                <a:gd name="connsiteX148" fmla="*/ 482186 w 1065673"/>
                <a:gd name="connsiteY148" fmla="*/ 92990 h 941725"/>
                <a:gd name="connsiteX149" fmla="*/ 384802 w 1065673"/>
                <a:gd name="connsiteY149" fmla="*/ 85217 h 941725"/>
                <a:gd name="connsiteX150" fmla="*/ 338168 w 1065673"/>
                <a:gd name="connsiteY150" fmla="*/ 97105 h 941725"/>
                <a:gd name="connsiteX151" fmla="*/ 310507 w 1065673"/>
                <a:gd name="connsiteY151" fmla="*/ 131166 h 941725"/>
                <a:gd name="connsiteX152" fmla="*/ 336339 w 1065673"/>
                <a:gd name="connsiteY152" fmla="*/ 191974 h 941725"/>
                <a:gd name="connsiteX153" fmla="*/ 335882 w 1065673"/>
                <a:gd name="connsiteY153" fmla="*/ 190831 h 941725"/>
                <a:gd name="connsiteX154" fmla="*/ 335882 w 1065673"/>
                <a:gd name="connsiteY154" fmla="*/ 190602 h 941725"/>
                <a:gd name="connsiteX155" fmla="*/ 335425 w 1065673"/>
                <a:gd name="connsiteY155" fmla="*/ 189459 h 941725"/>
                <a:gd name="connsiteX156" fmla="*/ 335196 w 1065673"/>
                <a:gd name="connsiteY156" fmla="*/ 188773 h 941725"/>
                <a:gd name="connsiteX157" fmla="*/ 334967 w 1065673"/>
                <a:gd name="connsiteY157" fmla="*/ 187859 h 941725"/>
                <a:gd name="connsiteX158" fmla="*/ 334510 w 1065673"/>
                <a:gd name="connsiteY158" fmla="*/ 186030 h 941725"/>
                <a:gd name="connsiteX159" fmla="*/ 344797 w 1065673"/>
                <a:gd name="connsiteY159" fmla="*/ 162256 h 941725"/>
                <a:gd name="connsiteX160" fmla="*/ 351198 w 1065673"/>
                <a:gd name="connsiteY160" fmla="*/ 160427 h 941725"/>
                <a:gd name="connsiteX161" fmla="*/ 353484 w 1065673"/>
                <a:gd name="connsiteY161" fmla="*/ 159741 h 941725"/>
                <a:gd name="connsiteX162" fmla="*/ 357599 w 1065673"/>
                <a:gd name="connsiteY162" fmla="*/ 158598 h 941725"/>
                <a:gd name="connsiteX163" fmla="*/ 360342 w 1065673"/>
                <a:gd name="connsiteY163" fmla="*/ 157912 h 941725"/>
                <a:gd name="connsiteX164" fmla="*/ 363771 w 1065673"/>
                <a:gd name="connsiteY164" fmla="*/ 156998 h 941725"/>
                <a:gd name="connsiteX165" fmla="*/ 366971 w 1065673"/>
                <a:gd name="connsiteY165" fmla="*/ 156312 h 941725"/>
                <a:gd name="connsiteX166" fmla="*/ 369943 w 1065673"/>
                <a:gd name="connsiteY166" fmla="*/ 155626 h 941725"/>
                <a:gd name="connsiteX167" fmla="*/ 373601 w 1065673"/>
                <a:gd name="connsiteY167" fmla="*/ 154940 h 941725"/>
                <a:gd name="connsiteX168" fmla="*/ 375430 w 1065673"/>
                <a:gd name="connsiteY168" fmla="*/ 154483 h 941725"/>
                <a:gd name="connsiteX169" fmla="*/ 390517 w 1065673"/>
                <a:gd name="connsiteY169" fmla="*/ 152197 h 941725"/>
                <a:gd name="connsiteX170" fmla="*/ 391660 w 1065673"/>
                <a:gd name="connsiteY170" fmla="*/ 151969 h 941725"/>
                <a:gd name="connsiteX171" fmla="*/ 396689 w 1065673"/>
                <a:gd name="connsiteY171" fmla="*/ 151511 h 941725"/>
                <a:gd name="connsiteX172" fmla="*/ 397832 w 1065673"/>
                <a:gd name="connsiteY172" fmla="*/ 151511 h 941725"/>
                <a:gd name="connsiteX173" fmla="*/ 403090 w 1065673"/>
                <a:gd name="connsiteY173" fmla="*/ 151054 h 941725"/>
                <a:gd name="connsiteX174" fmla="*/ 403547 w 1065673"/>
                <a:gd name="connsiteY174" fmla="*/ 151054 h 941725"/>
                <a:gd name="connsiteX175" fmla="*/ 432580 w 1065673"/>
                <a:gd name="connsiteY175" fmla="*/ 151283 h 941725"/>
                <a:gd name="connsiteX176" fmla="*/ 432808 w 1065673"/>
                <a:gd name="connsiteY176" fmla="*/ 151283 h 941725"/>
                <a:gd name="connsiteX177" fmla="*/ 438752 w 1065673"/>
                <a:gd name="connsiteY177" fmla="*/ 151969 h 941725"/>
                <a:gd name="connsiteX178" fmla="*/ 438752 w 1065673"/>
                <a:gd name="connsiteY178" fmla="*/ 151969 h 941725"/>
                <a:gd name="connsiteX179" fmla="*/ 457497 w 1065673"/>
                <a:gd name="connsiteY179" fmla="*/ 155169 h 941725"/>
                <a:gd name="connsiteX180" fmla="*/ 486758 w 1065673"/>
                <a:gd name="connsiteY180" fmla="*/ 167742 h 941725"/>
                <a:gd name="connsiteX181" fmla="*/ 484700 w 1065673"/>
                <a:gd name="connsiteY181" fmla="*/ 195174 h 941725"/>
                <a:gd name="connsiteX182" fmla="*/ 469384 w 1065673"/>
                <a:gd name="connsiteY182" fmla="*/ 198374 h 941725"/>
                <a:gd name="connsiteX183" fmla="*/ 397604 w 1065673"/>
                <a:gd name="connsiteY183" fmla="*/ 190831 h 941725"/>
                <a:gd name="connsiteX184" fmla="*/ 350969 w 1065673"/>
                <a:gd name="connsiteY184" fmla="*/ 193345 h 941725"/>
                <a:gd name="connsiteX185" fmla="*/ 336339 w 1065673"/>
                <a:gd name="connsiteY185" fmla="*/ 191974 h 941725"/>
                <a:gd name="connsiteX186" fmla="*/ 336339 w 1065673"/>
                <a:gd name="connsiteY186" fmla="*/ 191974 h 941725"/>
                <a:gd name="connsiteX187" fmla="*/ 444238 w 1065673"/>
                <a:gd name="connsiteY187" fmla="*/ 141682 h 941725"/>
                <a:gd name="connsiteX188" fmla="*/ 438752 w 1065673"/>
                <a:gd name="connsiteY188" fmla="*/ 140767 h 941725"/>
                <a:gd name="connsiteX189" fmla="*/ 438066 w 1065673"/>
                <a:gd name="connsiteY189" fmla="*/ 140767 h 941725"/>
                <a:gd name="connsiteX190" fmla="*/ 432808 w 1065673"/>
                <a:gd name="connsiteY190" fmla="*/ 140081 h 941725"/>
                <a:gd name="connsiteX191" fmla="*/ 432580 w 1065673"/>
                <a:gd name="connsiteY191" fmla="*/ 140081 h 941725"/>
                <a:gd name="connsiteX192" fmla="*/ 421150 w 1065673"/>
                <a:gd name="connsiteY192" fmla="*/ 139396 h 941725"/>
                <a:gd name="connsiteX193" fmla="*/ 420464 w 1065673"/>
                <a:gd name="connsiteY193" fmla="*/ 139396 h 941725"/>
                <a:gd name="connsiteX194" fmla="*/ 415435 w 1065673"/>
                <a:gd name="connsiteY194" fmla="*/ 139396 h 941725"/>
                <a:gd name="connsiteX195" fmla="*/ 414977 w 1065673"/>
                <a:gd name="connsiteY195" fmla="*/ 139396 h 941725"/>
                <a:gd name="connsiteX196" fmla="*/ 403776 w 1065673"/>
                <a:gd name="connsiteY196" fmla="*/ 139624 h 941725"/>
                <a:gd name="connsiteX197" fmla="*/ 403090 w 1065673"/>
                <a:gd name="connsiteY197" fmla="*/ 139624 h 941725"/>
                <a:gd name="connsiteX198" fmla="*/ 398290 w 1065673"/>
                <a:gd name="connsiteY198" fmla="*/ 139853 h 941725"/>
                <a:gd name="connsiteX199" fmla="*/ 397375 w 1065673"/>
                <a:gd name="connsiteY199" fmla="*/ 139853 h 941725"/>
                <a:gd name="connsiteX200" fmla="*/ 386402 w 1065673"/>
                <a:gd name="connsiteY200" fmla="*/ 140996 h 941725"/>
                <a:gd name="connsiteX201" fmla="*/ 385717 w 1065673"/>
                <a:gd name="connsiteY201" fmla="*/ 140996 h 941725"/>
                <a:gd name="connsiteX202" fmla="*/ 380916 w 1065673"/>
                <a:gd name="connsiteY202" fmla="*/ 141682 h 941725"/>
                <a:gd name="connsiteX203" fmla="*/ 379773 w 1065673"/>
                <a:gd name="connsiteY203" fmla="*/ 141910 h 941725"/>
                <a:gd name="connsiteX204" fmla="*/ 375430 w 1065673"/>
                <a:gd name="connsiteY204" fmla="*/ 142596 h 941725"/>
                <a:gd name="connsiteX205" fmla="*/ 374515 w 1065673"/>
                <a:gd name="connsiteY205" fmla="*/ 142825 h 941725"/>
                <a:gd name="connsiteX206" fmla="*/ 369257 w 1065673"/>
                <a:gd name="connsiteY206" fmla="*/ 143739 h 941725"/>
                <a:gd name="connsiteX207" fmla="*/ 368800 w 1065673"/>
                <a:gd name="connsiteY207" fmla="*/ 143739 h 941725"/>
                <a:gd name="connsiteX208" fmla="*/ 364228 w 1065673"/>
                <a:gd name="connsiteY208" fmla="*/ 144653 h 941725"/>
                <a:gd name="connsiteX209" fmla="*/ 362628 w 1065673"/>
                <a:gd name="connsiteY209" fmla="*/ 144882 h 941725"/>
                <a:gd name="connsiteX210" fmla="*/ 358742 w 1065673"/>
                <a:gd name="connsiteY210" fmla="*/ 145568 h 941725"/>
                <a:gd name="connsiteX211" fmla="*/ 357142 w 1065673"/>
                <a:gd name="connsiteY211" fmla="*/ 145796 h 941725"/>
                <a:gd name="connsiteX212" fmla="*/ 352112 w 1065673"/>
                <a:gd name="connsiteY212" fmla="*/ 146939 h 941725"/>
                <a:gd name="connsiteX213" fmla="*/ 347998 w 1065673"/>
                <a:gd name="connsiteY213" fmla="*/ 148540 h 941725"/>
                <a:gd name="connsiteX214" fmla="*/ 326966 w 1065673"/>
                <a:gd name="connsiteY214" fmla="*/ 143968 h 941725"/>
                <a:gd name="connsiteX215" fmla="*/ 334510 w 1065673"/>
                <a:gd name="connsiteY215" fmla="*/ 114707 h 941725"/>
                <a:gd name="connsiteX216" fmla="*/ 352570 w 1065673"/>
                <a:gd name="connsiteY216" fmla="*/ 106706 h 941725"/>
                <a:gd name="connsiteX217" fmla="*/ 358742 w 1065673"/>
                <a:gd name="connsiteY217" fmla="*/ 104877 h 941725"/>
                <a:gd name="connsiteX218" fmla="*/ 361028 w 1065673"/>
                <a:gd name="connsiteY218" fmla="*/ 104191 h 941725"/>
                <a:gd name="connsiteX219" fmla="*/ 364914 w 1065673"/>
                <a:gd name="connsiteY219" fmla="*/ 103048 h 941725"/>
                <a:gd name="connsiteX220" fmla="*/ 367657 w 1065673"/>
                <a:gd name="connsiteY220" fmla="*/ 102362 h 941725"/>
                <a:gd name="connsiteX221" fmla="*/ 371086 w 1065673"/>
                <a:gd name="connsiteY221" fmla="*/ 101448 h 941725"/>
                <a:gd name="connsiteX222" fmla="*/ 374287 w 1065673"/>
                <a:gd name="connsiteY222" fmla="*/ 100762 h 941725"/>
                <a:gd name="connsiteX223" fmla="*/ 377258 w 1065673"/>
                <a:gd name="connsiteY223" fmla="*/ 100076 h 941725"/>
                <a:gd name="connsiteX224" fmla="*/ 380687 w 1065673"/>
                <a:gd name="connsiteY224" fmla="*/ 99391 h 941725"/>
                <a:gd name="connsiteX225" fmla="*/ 383431 w 1065673"/>
                <a:gd name="connsiteY225" fmla="*/ 98933 h 941725"/>
                <a:gd name="connsiteX226" fmla="*/ 387088 w 1065673"/>
                <a:gd name="connsiteY226" fmla="*/ 98248 h 941725"/>
                <a:gd name="connsiteX227" fmla="*/ 389374 w 1065673"/>
                <a:gd name="connsiteY227" fmla="*/ 97790 h 941725"/>
                <a:gd name="connsiteX228" fmla="*/ 393489 w 1065673"/>
                <a:gd name="connsiteY228" fmla="*/ 97105 h 941725"/>
                <a:gd name="connsiteX229" fmla="*/ 395089 w 1065673"/>
                <a:gd name="connsiteY229" fmla="*/ 96876 h 941725"/>
                <a:gd name="connsiteX230" fmla="*/ 417492 w 1065673"/>
                <a:gd name="connsiteY230" fmla="*/ 94819 h 941725"/>
                <a:gd name="connsiteX231" fmla="*/ 417721 w 1065673"/>
                <a:gd name="connsiteY231" fmla="*/ 94819 h 941725"/>
                <a:gd name="connsiteX232" fmla="*/ 422978 w 1065673"/>
                <a:gd name="connsiteY232" fmla="*/ 94819 h 941725"/>
                <a:gd name="connsiteX233" fmla="*/ 423893 w 1065673"/>
                <a:gd name="connsiteY233" fmla="*/ 94819 h 941725"/>
                <a:gd name="connsiteX234" fmla="*/ 428922 w 1065673"/>
                <a:gd name="connsiteY234" fmla="*/ 95047 h 941725"/>
                <a:gd name="connsiteX235" fmla="*/ 430065 w 1065673"/>
                <a:gd name="connsiteY235" fmla="*/ 95047 h 941725"/>
                <a:gd name="connsiteX236" fmla="*/ 435094 w 1065673"/>
                <a:gd name="connsiteY236" fmla="*/ 95276 h 941725"/>
                <a:gd name="connsiteX237" fmla="*/ 436237 w 1065673"/>
                <a:gd name="connsiteY237" fmla="*/ 95276 h 941725"/>
                <a:gd name="connsiteX238" fmla="*/ 441495 w 1065673"/>
                <a:gd name="connsiteY238" fmla="*/ 95733 h 941725"/>
                <a:gd name="connsiteX239" fmla="*/ 442409 w 1065673"/>
                <a:gd name="connsiteY239" fmla="*/ 95733 h 941725"/>
                <a:gd name="connsiteX240" fmla="*/ 447896 w 1065673"/>
                <a:gd name="connsiteY240" fmla="*/ 96419 h 941725"/>
                <a:gd name="connsiteX241" fmla="*/ 447896 w 1065673"/>
                <a:gd name="connsiteY241" fmla="*/ 96419 h 941725"/>
                <a:gd name="connsiteX242" fmla="*/ 460240 w 1065673"/>
                <a:gd name="connsiteY242" fmla="*/ 98933 h 941725"/>
                <a:gd name="connsiteX243" fmla="*/ 493159 w 1065673"/>
                <a:gd name="connsiteY243" fmla="*/ 158827 h 941725"/>
                <a:gd name="connsiteX244" fmla="*/ 444238 w 1065673"/>
                <a:gd name="connsiteY244" fmla="*/ 141682 h 941725"/>
                <a:gd name="connsiteX245" fmla="*/ 342968 w 1065673"/>
                <a:gd name="connsiteY245" fmla="*/ 926466 h 941725"/>
                <a:gd name="connsiteX246" fmla="*/ 222725 w 1065673"/>
                <a:gd name="connsiteY246" fmla="*/ 892861 h 941725"/>
                <a:gd name="connsiteX247" fmla="*/ 217696 w 1065673"/>
                <a:gd name="connsiteY247" fmla="*/ 890575 h 941725"/>
                <a:gd name="connsiteX248" fmla="*/ 216095 w 1065673"/>
                <a:gd name="connsiteY248" fmla="*/ 889890 h 941725"/>
                <a:gd name="connsiteX249" fmla="*/ 212666 w 1065673"/>
                <a:gd name="connsiteY249" fmla="*/ 888289 h 941725"/>
                <a:gd name="connsiteX250" fmla="*/ 210609 w 1065673"/>
                <a:gd name="connsiteY250" fmla="*/ 887375 h 941725"/>
                <a:gd name="connsiteX251" fmla="*/ 207637 w 1065673"/>
                <a:gd name="connsiteY251" fmla="*/ 886003 h 941725"/>
                <a:gd name="connsiteX252" fmla="*/ 205351 w 1065673"/>
                <a:gd name="connsiteY252" fmla="*/ 884860 h 941725"/>
                <a:gd name="connsiteX253" fmla="*/ 202608 w 1065673"/>
                <a:gd name="connsiteY253" fmla="*/ 883489 h 941725"/>
                <a:gd name="connsiteX254" fmla="*/ 200322 w 1065673"/>
                <a:gd name="connsiteY254" fmla="*/ 882346 h 941725"/>
                <a:gd name="connsiteX255" fmla="*/ 197579 w 1065673"/>
                <a:gd name="connsiteY255" fmla="*/ 880974 h 941725"/>
                <a:gd name="connsiteX256" fmla="*/ 195293 w 1065673"/>
                <a:gd name="connsiteY256" fmla="*/ 879831 h 941725"/>
                <a:gd name="connsiteX257" fmla="*/ 192550 w 1065673"/>
                <a:gd name="connsiteY257" fmla="*/ 878460 h 941725"/>
                <a:gd name="connsiteX258" fmla="*/ 190264 w 1065673"/>
                <a:gd name="connsiteY258" fmla="*/ 877317 h 941725"/>
                <a:gd name="connsiteX259" fmla="*/ 187749 w 1065673"/>
                <a:gd name="connsiteY259" fmla="*/ 875945 h 941725"/>
                <a:gd name="connsiteX260" fmla="*/ 185463 w 1065673"/>
                <a:gd name="connsiteY260" fmla="*/ 874573 h 941725"/>
                <a:gd name="connsiteX261" fmla="*/ 182948 w 1065673"/>
                <a:gd name="connsiteY261" fmla="*/ 873202 h 941725"/>
                <a:gd name="connsiteX262" fmla="*/ 180662 w 1065673"/>
                <a:gd name="connsiteY262" fmla="*/ 871830 h 941725"/>
                <a:gd name="connsiteX263" fmla="*/ 178148 w 1065673"/>
                <a:gd name="connsiteY263" fmla="*/ 870459 h 941725"/>
                <a:gd name="connsiteX264" fmla="*/ 175862 w 1065673"/>
                <a:gd name="connsiteY264" fmla="*/ 869087 h 941725"/>
                <a:gd name="connsiteX265" fmla="*/ 173347 w 1065673"/>
                <a:gd name="connsiteY265" fmla="*/ 867715 h 941725"/>
                <a:gd name="connsiteX266" fmla="*/ 171061 w 1065673"/>
                <a:gd name="connsiteY266" fmla="*/ 866344 h 941725"/>
                <a:gd name="connsiteX267" fmla="*/ 168775 w 1065673"/>
                <a:gd name="connsiteY267" fmla="*/ 864744 h 941725"/>
                <a:gd name="connsiteX268" fmla="*/ 166489 w 1065673"/>
                <a:gd name="connsiteY268" fmla="*/ 863372 h 941725"/>
                <a:gd name="connsiteX269" fmla="*/ 164203 w 1065673"/>
                <a:gd name="connsiteY269" fmla="*/ 861772 h 941725"/>
                <a:gd name="connsiteX270" fmla="*/ 161917 w 1065673"/>
                <a:gd name="connsiteY270" fmla="*/ 860172 h 941725"/>
                <a:gd name="connsiteX271" fmla="*/ 159631 w 1065673"/>
                <a:gd name="connsiteY271" fmla="*/ 858571 h 941725"/>
                <a:gd name="connsiteX272" fmla="*/ 157345 w 1065673"/>
                <a:gd name="connsiteY272" fmla="*/ 856971 h 941725"/>
                <a:gd name="connsiteX273" fmla="*/ 155288 w 1065673"/>
                <a:gd name="connsiteY273" fmla="*/ 855371 h 941725"/>
                <a:gd name="connsiteX274" fmla="*/ 152773 w 1065673"/>
                <a:gd name="connsiteY274" fmla="*/ 853771 h 941725"/>
                <a:gd name="connsiteX275" fmla="*/ 150716 w 1065673"/>
                <a:gd name="connsiteY275" fmla="*/ 852399 h 941725"/>
                <a:gd name="connsiteX276" fmla="*/ 148201 w 1065673"/>
                <a:gd name="connsiteY276" fmla="*/ 850570 h 941725"/>
                <a:gd name="connsiteX277" fmla="*/ 146601 w 1065673"/>
                <a:gd name="connsiteY277" fmla="*/ 849427 h 941725"/>
                <a:gd name="connsiteX278" fmla="*/ 136543 w 1065673"/>
                <a:gd name="connsiteY278" fmla="*/ 841655 h 941725"/>
                <a:gd name="connsiteX279" fmla="*/ 135400 w 1065673"/>
                <a:gd name="connsiteY279" fmla="*/ 840741 h 941725"/>
                <a:gd name="connsiteX280" fmla="*/ 132656 w 1065673"/>
                <a:gd name="connsiteY280" fmla="*/ 838455 h 941725"/>
                <a:gd name="connsiteX281" fmla="*/ 131285 w 1065673"/>
                <a:gd name="connsiteY281" fmla="*/ 837312 h 941725"/>
                <a:gd name="connsiteX282" fmla="*/ 128542 w 1065673"/>
                <a:gd name="connsiteY282" fmla="*/ 835026 h 941725"/>
                <a:gd name="connsiteX283" fmla="*/ 126941 w 1065673"/>
                <a:gd name="connsiteY283" fmla="*/ 833654 h 941725"/>
                <a:gd name="connsiteX284" fmla="*/ 124427 w 1065673"/>
                <a:gd name="connsiteY284" fmla="*/ 831368 h 941725"/>
                <a:gd name="connsiteX285" fmla="*/ 122827 w 1065673"/>
                <a:gd name="connsiteY285" fmla="*/ 829996 h 941725"/>
                <a:gd name="connsiteX286" fmla="*/ 120312 w 1065673"/>
                <a:gd name="connsiteY286" fmla="*/ 827710 h 941725"/>
                <a:gd name="connsiteX287" fmla="*/ 118712 w 1065673"/>
                <a:gd name="connsiteY287" fmla="*/ 826339 h 941725"/>
                <a:gd name="connsiteX288" fmla="*/ 116197 w 1065673"/>
                <a:gd name="connsiteY288" fmla="*/ 824053 h 941725"/>
                <a:gd name="connsiteX289" fmla="*/ 114826 w 1065673"/>
                <a:gd name="connsiteY289" fmla="*/ 822681 h 941725"/>
                <a:gd name="connsiteX290" fmla="*/ 112311 w 1065673"/>
                <a:gd name="connsiteY290" fmla="*/ 820167 h 941725"/>
                <a:gd name="connsiteX291" fmla="*/ 110939 w 1065673"/>
                <a:gd name="connsiteY291" fmla="*/ 818795 h 941725"/>
                <a:gd name="connsiteX292" fmla="*/ 108425 w 1065673"/>
                <a:gd name="connsiteY292" fmla="*/ 816280 h 941725"/>
                <a:gd name="connsiteX293" fmla="*/ 107053 w 1065673"/>
                <a:gd name="connsiteY293" fmla="*/ 814909 h 941725"/>
                <a:gd name="connsiteX294" fmla="*/ 104539 w 1065673"/>
                <a:gd name="connsiteY294" fmla="*/ 812394 h 941725"/>
                <a:gd name="connsiteX295" fmla="*/ 103167 w 1065673"/>
                <a:gd name="connsiteY295" fmla="*/ 811023 h 941725"/>
                <a:gd name="connsiteX296" fmla="*/ 100652 w 1065673"/>
                <a:gd name="connsiteY296" fmla="*/ 808279 h 941725"/>
                <a:gd name="connsiteX297" fmla="*/ 99509 w 1065673"/>
                <a:gd name="connsiteY297" fmla="*/ 806908 h 941725"/>
                <a:gd name="connsiteX298" fmla="*/ 96995 w 1065673"/>
                <a:gd name="connsiteY298" fmla="*/ 804165 h 941725"/>
                <a:gd name="connsiteX299" fmla="*/ 95852 w 1065673"/>
                <a:gd name="connsiteY299" fmla="*/ 803022 h 941725"/>
                <a:gd name="connsiteX300" fmla="*/ 93109 w 1065673"/>
                <a:gd name="connsiteY300" fmla="*/ 800050 h 941725"/>
                <a:gd name="connsiteX301" fmla="*/ 92194 w 1065673"/>
                <a:gd name="connsiteY301" fmla="*/ 799135 h 941725"/>
                <a:gd name="connsiteX302" fmla="*/ 89451 w 1065673"/>
                <a:gd name="connsiteY302" fmla="*/ 795935 h 941725"/>
                <a:gd name="connsiteX303" fmla="*/ 88765 w 1065673"/>
                <a:gd name="connsiteY303" fmla="*/ 795249 h 941725"/>
                <a:gd name="connsiteX304" fmla="*/ 85793 w 1065673"/>
                <a:gd name="connsiteY304" fmla="*/ 791592 h 941725"/>
                <a:gd name="connsiteX305" fmla="*/ 85793 w 1065673"/>
                <a:gd name="connsiteY305" fmla="*/ 791592 h 941725"/>
                <a:gd name="connsiteX306" fmla="*/ 63848 w 1065673"/>
                <a:gd name="connsiteY306" fmla="*/ 761188 h 941725"/>
                <a:gd name="connsiteX307" fmla="*/ 63619 w 1065673"/>
                <a:gd name="connsiteY307" fmla="*/ 760959 h 941725"/>
                <a:gd name="connsiteX308" fmla="*/ 61105 w 1065673"/>
                <a:gd name="connsiteY308" fmla="*/ 756844 h 941725"/>
                <a:gd name="connsiteX309" fmla="*/ 60876 w 1065673"/>
                <a:gd name="connsiteY309" fmla="*/ 756387 h 941725"/>
                <a:gd name="connsiteX310" fmla="*/ 58361 w 1065673"/>
                <a:gd name="connsiteY310" fmla="*/ 752272 h 941725"/>
                <a:gd name="connsiteX311" fmla="*/ 57904 w 1065673"/>
                <a:gd name="connsiteY311" fmla="*/ 751587 h 941725"/>
                <a:gd name="connsiteX312" fmla="*/ 55618 w 1065673"/>
                <a:gd name="connsiteY312" fmla="*/ 747472 h 941725"/>
                <a:gd name="connsiteX313" fmla="*/ 55161 w 1065673"/>
                <a:gd name="connsiteY313" fmla="*/ 746786 h 941725"/>
                <a:gd name="connsiteX314" fmla="*/ 52875 w 1065673"/>
                <a:gd name="connsiteY314" fmla="*/ 742671 h 941725"/>
                <a:gd name="connsiteX315" fmla="*/ 52418 w 1065673"/>
                <a:gd name="connsiteY315" fmla="*/ 741985 h 941725"/>
                <a:gd name="connsiteX316" fmla="*/ 50132 w 1065673"/>
                <a:gd name="connsiteY316" fmla="*/ 737871 h 941725"/>
                <a:gd name="connsiteX317" fmla="*/ 49675 w 1065673"/>
                <a:gd name="connsiteY317" fmla="*/ 737185 h 941725"/>
                <a:gd name="connsiteX318" fmla="*/ 47389 w 1065673"/>
                <a:gd name="connsiteY318" fmla="*/ 732841 h 941725"/>
                <a:gd name="connsiteX319" fmla="*/ 47160 w 1065673"/>
                <a:gd name="connsiteY319" fmla="*/ 732384 h 941725"/>
                <a:gd name="connsiteX320" fmla="*/ 44874 w 1065673"/>
                <a:gd name="connsiteY320" fmla="*/ 727812 h 941725"/>
                <a:gd name="connsiteX321" fmla="*/ 44645 w 1065673"/>
                <a:gd name="connsiteY321" fmla="*/ 727355 h 941725"/>
                <a:gd name="connsiteX322" fmla="*/ 42359 w 1065673"/>
                <a:gd name="connsiteY322" fmla="*/ 722554 h 941725"/>
                <a:gd name="connsiteX323" fmla="*/ 42359 w 1065673"/>
                <a:gd name="connsiteY323" fmla="*/ 722554 h 941725"/>
                <a:gd name="connsiteX324" fmla="*/ 22700 w 1065673"/>
                <a:gd name="connsiteY324" fmla="*/ 664719 h 941725"/>
                <a:gd name="connsiteX325" fmla="*/ 22700 w 1065673"/>
                <a:gd name="connsiteY325" fmla="*/ 664719 h 941725"/>
                <a:gd name="connsiteX326" fmla="*/ 21557 w 1065673"/>
                <a:gd name="connsiteY326" fmla="*/ 659461 h 941725"/>
                <a:gd name="connsiteX327" fmla="*/ 21557 w 1065673"/>
                <a:gd name="connsiteY327" fmla="*/ 659232 h 941725"/>
                <a:gd name="connsiteX328" fmla="*/ 20414 w 1065673"/>
                <a:gd name="connsiteY328" fmla="*/ 653974 h 941725"/>
                <a:gd name="connsiteX329" fmla="*/ 20414 w 1065673"/>
                <a:gd name="connsiteY329" fmla="*/ 653517 h 941725"/>
                <a:gd name="connsiteX330" fmla="*/ 19499 w 1065673"/>
                <a:gd name="connsiteY330" fmla="*/ 648259 h 941725"/>
                <a:gd name="connsiteX331" fmla="*/ 19499 w 1065673"/>
                <a:gd name="connsiteY331" fmla="*/ 647802 h 941725"/>
                <a:gd name="connsiteX332" fmla="*/ 18585 w 1065673"/>
                <a:gd name="connsiteY332" fmla="*/ 642544 h 941725"/>
                <a:gd name="connsiteX333" fmla="*/ 18585 w 1065673"/>
                <a:gd name="connsiteY333" fmla="*/ 642087 h 941725"/>
                <a:gd name="connsiteX334" fmla="*/ 17671 w 1065673"/>
                <a:gd name="connsiteY334" fmla="*/ 636601 h 941725"/>
                <a:gd name="connsiteX335" fmla="*/ 17671 w 1065673"/>
                <a:gd name="connsiteY335" fmla="*/ 636372 h 941725"/>
                <a:gd name="connsiteX336" fmla="*/ 16985 w 1065673"/>
                <a:gd name="connsiteY336" fmla="*/ 630886 h 941725"/>
                <a:gd name="connsiteX337" fmla="*/ 16985 w 1065673"/>
                <a:gd name="connsiteY337" fmla="*/ 630886 h 941725"/>
                <a:gd name="connsiteX338" fmla="*/ 14927 w 1065673"/>
                <a:gd name="connsiteY338" fmla="*/ 607797 h 941725"/>
                <a:gd name="connsiteX339" fmla="*/ 72535 w 1065673"/>
                <a:gd name="connsiteY339" fmla="*/ 373254 h 941725"/>
                <a:gd name="connsiteX340" fmla="*/ 286504 w 1065673"/>
                <a:gd name="connsiteY340" fmla="*/ 218720 h 941725"/>
                <a:gd name="connsiteX341" fmla="*/ 425493 w 1065673"/>
                <a:gd name="connsiteY341" fmla="*/ 205690 h 941725"/>
                <a:gd name="connsiteX342" fmla="*/ 681754 w 1065673"/>
                <a:gd name="connsiteY342" fmla="*/ 339192 h 941725"/>
                <a:gd name="connsiteX343" fmla="*/ 741647 w 1065673"/>
                <a:gd name="connsiteY343" fmla="*/ 442291 h 941725"/>
                <a:gd name="connsiteX344" fmla="*/ 741647 w 1065673"/>
                <a:gd name="connsiteY344" fmla="*/ 442291 h 941725"/>
                <a:gd name="connsiteX345" fmla="*/ 743476 w 1065673"/>
                <a:gd name="connsiteY345" fmla="*/ 447320 h 941725"/>
                <a:gd name="connsiteX346" fmla="*/ 743933 w 1065673"/>
                <a:gd name="connsiteY346" fmla="*/ 448463 h 941725"/>
                <a:gd name="connsiteX347" fmla="*/ 745305 w 1065673"/>
                <a:gd name="connsiteY347" fmla="*/ 452349 h 941725"/>
                <a:gd name="connsiteX348" fmla="*/ 745762 w 1065673"/>
                <a:gd name="connsiteY348" fmla="*/ 454178 h 941725"/>
                <a:gd name="connsiteX349" fmla="*/ 746905 w 1065673"/>
                <a:gd name="connsiteY349" fmla="*/ 457607 h 941725"/>
                <a:gd name="connsiteX350" fmla="*/ 747591 w 1065673"/>
                <a:gd name="connsiteY350" fmla="*/ 459664 h 941725"/>
                <a:gd name="connsiteX351" fmla="*/ 748505 w 1065673"/>
                <a:gd name="connsiteY351" fmla="*/ 462865 h 941725"/>
                <a:gd name="connsiteX352" fmla="*/ 749191 w 1065673"/>
                <a:gd name="connsiteY352" fmla="*/ 465151 h 941725"/>
                <a:gd name="connsiteX353" fmla="*/ 750105 w 1065673"/>
                <a:gd name="connsiteY353" fmla="*/ 468351 h 941725"/>
                <a:gd name="connsiteX354" fmla="*/ 750791 w 1065673"/>
                <a:gd name="connsiteY354" fmla="*/ 470637 h 941725"/>
                <a:gd name="connsiteX355" fmla="*/ 751705 w 1065673"/>
                <a:gd name="connsiteY355" fmla="*/ 473838 h 941725"/>
                <a:gd name="connsiteX356" fmla="*/ 752391 w 1065673"/>
                <a:gd name="connsiteY356" fmla="*/ 476352 h 941725"/>
                <a:gd name="connsiteX357" fmla="*/ 753077 w 1065673"/>
                <a:gd name="connsiteY357" fmla="*/ 479553 h 941725"/>
                <a:gd name="connsiteX358" fmla="*/ 753763 w 1065673"/>
                <a:gd name="connsiteY358" fmla="*/ 482067 h 941725"/>
                <a:gd name="connsiteX359" fmla="*/ 754449 w 1065673"/>
                <a:gd name="connsiteY359" fmla="*/ 485268 h 941725"/>
                <a:gd name="connsiteX360" fmla="*/ 754906 w 1065673"/>
                <a:gd name="connsiteY360" fmla="*/ 487782 h 941725"/>
                <a:gd name="connsiteX361" fmla="*/ 755592 w 1065673"/>
                <a:gd name="connsiteY361" fmla="*/ 490983 h 941725"/>
                <a:gd name="connsiteX362" fmla="*/ 756049 w 1065673"/>
                <a:gd name="connsiteY362" fmla="*/ 493726 h 941725"/>
                <a:gd name="connsiteX363" fmla="*/ 756735 w 1065673"/>
                <a:gd name="connsiteY363" fmla="*/ 497155 h 941725"/>
                <a:gd name="connsiteX364" fmla="*/ 757192 w 1065673"/>
                <a:gd name="connsiteY364" fmla="*/ 499898 h 941725"/>
                <a:gd name="connsiteX365" fmla="*/ 757878 w 1065673"/>
                <a:gd name="connsiteY365" fmla="*/ 503327 h 941725"/>
                <a:gd name="connsiteX366" fmla="*/ 758335 w 1065673"/>
                <a:gd name="connsiteY366" fmla="*/ 506070 h 941725"/>
                <a:gd name="connsiteX367" fmla="*/ 758792 w 1065673"/>
                <a:gd name="connsiteY367" fmla="*/ 509728 h 941725"/>
                <a:gd name="connsiteX368" fmla="*/ 759249 w 1065673"/>
                <a:gd name="connsiteY368" fmla="*/ 512471 h 941725"/>
                <a:gd name="connsiteX369" fmla="*/ 759706 w 1065673"/>
                <a:gd name="connsiteY369" fmla="*/ 516129 h 941725"/>
                <a:gd name="connsiteX370" fmla="*/ 760164 w 1065673"/>
                <a:gd name="connsiteY370" fmla="*/ 518872 h 941725"/>
                <a:gd name="connsiteX371" fmla="*/ 760621 w 1065673"/>
                <a:gd name="connsiteY371" fmla="*/ 522758 h 941725"/>
                <a:gd name="connsiteX372" fmla="*/ 760849 w 1065673"/>
                <a:gd name="connsiteY372" fmla="*/ 525273 h 941725"/>
                <a:gd name="connsiteX373" fmla="*/ 761307 w 1065673"/>
                <a:gd name="connsiteY373" fmla="*/ 529616 h 941725"/>
                <a:gd name="connsiteX374" fmla="*/ 761535 w 1065673"/>
                <a:gd name="connsiteY374" fmla="*/ 531902 h 941725"/>
                <a:gd name="connsiteX375" fmla="*/ 761992 w 1065673"/>
                <a:gd name="connsiteY375" fmla="*/ 538074 h 941725"/>
                <a:gd name="connsiteX376" fmla="*/ 761992 w 1065673"/>
                <a:gd name="connsiteY376" fmla="*/ 538531 h 941725"/>
                <a:gd name="connsiteX377" fmla="*/ 762450 w 1065673"/>
                <a:gd name="connsiteY377" fmla="*/ 545389 h 941725"/>
                <a:gd name="connsiteX378" fmla="*/ 762678 w 1065673"/>
                <a:gd name="connsiteY378" fmla="*/ 547447 h 941725"/>
                <a:gd name="connsiteX379" fmla="*/ 762907 w 1065673"/>
                <a:gd name="connsiteY379" fmla="*/ 552247 h 941725"/>
                <a:gd name="connsiteX380" fmla="*/ 762907 w 1065673"/>
                <a:gd name="connsiteY380" fmla="*/ 554991 h 941725"/>
                <a:gd name="connsiteX381" fmla="*/ 763135 w 1065673"/>
                <a:gd name="connsiteY381" fmla="*/ 559334 h 941725"/>
                <a:gd name="connsiteX382" fmla="*/ 763135 w 1065673"/>
                <a:gd name="connsiteY382" fmla="*/ 562306 h 941725"/>
                <a:gd name="connsiteX383" fmla="*/ 763135 w 1065673"/>
                <a:gd name="connsiteY383" fmla="*/ 566421 h 941725"/>
                <a:gd name="connsiteX384" fmla="*/ 763135 w 1065673"/>
                <a:gd name="connsiteY384" fmla="*/ 569621 h 941725"/>
                <a:gd name="connsiteX385" fmla="*/ 763135 w 1065673"/>
                <a:gd name="connsiteY385" fmla="*/ 573736 h 941725"/>
                <a:gd name="connsiteX386" fmla="*/ 763135 w 1065673"/>
                <a:gd name="connsiteY386" fmla="*/ 576936 h 941725"/>
                <a:gd name="connsiteX387" fmla="*/ 763135 w 1065673"/>
                <a:gd name="connsiteY387" fmla="*/ 581051 h 941725"/>
                <a:gd name="connsiteX388" fmla="*/ 763135 w 1065673"/>
                <a:gd name="connsiteY388" fmla="*/ 584480 h 941725"/>
                <a:gd name="connsiteX389" fmla="*/ 762907 w 1065673"/>
                <a:gd name="connsiteY389" fmla="*/ 588595 h 941725"/>
                <a:gd name="connsiteX390" fmla="*/ 762678 w 1065673"/>
                <a:gd name="connsiteY390" fmla="*/ 592024 h 941725"/>
                <a:gd name="connsiteX391" fmla="*/ 762450 w 1065673"/>
                <a:gd name="connsiteY391" fmla="*/ 596139 h 941725"/>
                <a:gd name="connsiteX392" fmla="*/ 762221 w 1065673"/>
                <a:gd name="connsiteY392" fmla="*/ 599796 h 941725"/>
                <a:gd name="connsiteX393" fmla="*/ 761992 w 1065673"/>
                <a:gd name="connsiteY393" fmla="*/ 604140 h 941725"/>
                <a:gd name="connsiteX394" fmla="*/ 761764 w 1065673"/>
                <a:gd name="connsiteY394" fmla="*/ 607797 h 941725"/>
                <a:gd name="connsiteX395" fmla="*/ 761307 w 1065673"/>
                <a:gd name="connsiteY395" fmla="*/ 612141 h 941725"/>
                <a:gd name="connsiteX396" fmla="*/ 761078 w 1065673"/>
                <a:gd name="connsiteY396" fmla="*/ 615798 h 941725"/>
                <a:gd name="connsiteX397" fmla="*/ 760621 w 1065673"/>
                <a:gd name="connsiteY397" fmla="*/ 620370 h 941725"/>
                <a:gd name="connsiteX398" fmla="*/ 760164 w 1065673"/>
                <a:gd name="connsiteY398" fmla="*/ 624028 h 941725"/>
                <a:gd name="connsiteX399" fmla="*/ 759706 w 1065673"/>
                <a:gd name="connsiteY399" fmla="*/ 628600 h 941725"/>
                <a:gd name="connsiteX400" fmla="*/ 759249 w 1065673"/>
                <a:gd name="connsiteY400" fmla="*/ 632257 h 941725"/>
                <a:gd name="connsiteX401" fmla="*/ 758563 w 1065673"/>
                <a:gd name="connsiteY401" fmla="*/ 637058 h 941725"/>
                <a:gd name="connsiteX402" fmla="*/ 758106 w 1065673"/>
                <a:gd name="connsiteY402" fmla="*/ 640716 h 941725"/>
                <a:gd name="connsiteX403" fmla="*/ 757420 w 1065673"/>
                <a:gd name="connsiteY403" fmla="*/ 645745 h 941725"/>
                <a:gd name="connsiteX404" fmla="*/ 756963 w 1065673"/>
                <a:gd name="connsiteY404" fmla="*/ 649174 h 941725"/>
                <a:gd name="connsiteX405" fmla="*/ 756049 w 1065673"/>
                <a:gd name="connsiteY405" fmla="*/ 654889 h 941725"/>
                <a:gd name="connsiteX406" fmla="*/ 755592 w 1065673"/>
                <a:gd name="connsiteY406" fmla="*/ 657861 h 941725"/>
                <a:gd name="connsiteX407" fmla="*/ 753991 w 1065673"/>
                <a:gd name="connsiteY407" fmla="*/ 666776 h 941725"/>
                <a:gd name="connsiteX408" fmla="*/ 655922 w 1065673"/>
                <a:gd name="connsiteY408" fmla="*/ 841884 h 941725"/>
                <a:gd name="connsiteX409" fmla="*/ 342968 w 1065673"/>
                <a:gd name="connsiteY409" fmla="*/ 926466 h 94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Lst>
              <a:rect l="l" t="t" r="r" b="b"/>
              <a:pathLst>
                <a:path w="1065673" h="941725">
                  <a:moveTo>
                    <a:pt x="467784" y="936067"/>
                  </a:moveTo>
                  <a:cubicBezTo>
                    <a:pt x="499788" y="929895"/>
                    <a:pt x="530649" y="925094"/>
                    <a:pt x="560367" y="913435"/>
                  </a:cubicBezTo>
                  <a:cubicBezTo>
                    <a:pt x="604944" y="895833"/>
                    <a:pt x="644721" y="872059"/>
                    <a:pt x="678096" y="836397"/>
                  </a:cubicBezTo>
                  <a:cubicBezTo>
                    <a:pt x="711472" y="800507"/>
                    <a:pt x="738675" y="761188"/>
                    <a:pt x="754906" y="714782"/>
                  </a:cubicBezTo>
                  <a:cubicBezTo>
                    <a:pt x="767936" y="677977"/>
                    <a:pt x="772051" y="639344"/>
                    <a:pt x="776394" y="600711"/>
                  </a:cubicBezTo>
                  <a:cubicBezTo>
                    <a:pt x="781652" y="555219"/>
                    <a:pt x="776394" y="493726"/>
                    <a:pt x="759478" y="448920"/>
                  </a:cubicBezTo>
                  <a:cubicBezTo>
                    <a:pt x="801997" y="468808"/>
                    <a:pt x="847032" y="518643"/>
                    <a:pt x="875607" y="556362"/>
                  </a:cubicBezTo>
                  <a:cubicBezTo>
                    <a:pt x="879264" y="561163"/>
                    <a:pt x="879950" y="567106"/>
                    <a:pt x="881550" y="572821"/>
                  </a:cubicBezTo>
                  <a:cubicBezTo>
                    <a:pt x="888180" y="595910"/>
                    <a:pt x="883836" y="619684"/>
                    <a:pt x="883836" y="642773"/>
                  </a:cubicBezTo>
                  <a:cubicBezTo>
                    <a:pt x="883608" y="691008"/>
                    <a:pt x="876521" y="739014"/>
                    <a:pt x="875149" y="787248"/>
                  </a:cubicBezTo>
                  <a:cubicBezTo>
                    <a:pt x="873778" y="829768"/>
                    <a:pt x="869434" y="866801"/>
                    <a:pt x="864862" y="909092"/>
                  </a:cubicBezTo>
                  <a:cubicBezTo>
                    <a:pt x="863262" y="923722"/>
                    <a:pt x="876978" y="935838"/>
                    <a:pt x="909211" y="933324"/>
                  </a:cubicBezTo>
                  <a:cubicBezTo>
                    <a:pt x="920184" y="931266"/>
                    <a:pt x="924984" y="923951"/>
                    <a:pt x="926127" y="913435"/>
                  </a:cubicBezTo>
                  <a:cubicBezTo>
                    <a:pt x="927499" y="899491"/>
                    <a:pt x="928870" y="885775"/>
                    <a:pt x="931156" y="872059"/>
                  </a:cubicBezTo>
                  <a:cubicBezTo>
                    <a:pt x="936414" y="838912"/>
                    <a:pt x="936414" y="804850"/>
                    <a:pt x="946244" y="772389"/>
                  </a:cubicBezTo>
                  <a:cubicBezTo>
                    <a:pt x="948530" y="764845"/>
                    <a:pt x="947616" y="751129"/>
                    <a:pt x="959274" y="752958"/>
                  </a:cubicBezTo>
                  <a:cubicBezTo>
                    <a:pt x="968418" y="754330"/>
                    <a:pt x="968190" y="767131"/>
                    <a:pt x="969104" y="775361"/>
                  </a:cubicBezTo>
                  <a:cubicBezTo>
                    <a:pt x="973447" y="821310"/>
                    <a:pt x="977105" y="867030"/>
                    <a:pt x="978019" y="913207"/>
                  </a:cubicBezTo>
                  <a:cubicBezTo>
                    <a:pt x="978477" y="938353"/>
                    <a:pt x="999965" y="938810"/>
                    <a:pt x="1017110" y="938581"/>
                  </a:cubicBezTo>
                  <a:cubicBezTo>
                    <a:pt x="1034255" y="935838"/>
                    <a:pt x="1044085" y="924180"/>
                    <a:pt x="1043856" y="907035"/>
                  </a:cubicBezTo>
                  <a:cubicBezTo>
                    <a:pt x="1043628" y="885775"/>
                    <a:pt x="1046599" y="739471"/>
                    <a:pt x="1039741" y="693065"/>
                  </a:cubicBezTo>
                  <a:cubicBezTo>
                    <a:pt x="1036312" y="671119"/>
                    <a:pt x="1038598" y="666547"/>
                    <a:pt x="1054829" y="650088"/>
                  </a:cubicBezTo>
                  <a:cubicBezTo>
                    <a:pt x="1071060" y="633629"/>
                    <a:pt x="1067402" y="606426"/>
                    <a:pt x="1054829" y="569850"/>
                  </a:cubicBezTo>
                  <a:cubicBezTo>
                    <a:pt x="1045228" y="540817"/>
                    <a:pt x="1036084" y="511557"/>
                    <a:pt x="1006366" y="494869"/>
                  </a:cubicBezTo>
                  <a:cubicBezTo>
                    <a:pt x="1010938" y="488925"/>
                    <a:pt x="1015053" y="484582"/>
                    <a:pt x="1018024" y="479553"/>
                  </a:cubicBezTo>
                  <a:cubicBezTo>
                    <a:pt x="1057344" y="418288"/>
                    <a:pt x="1033341" y="356337"/>
                    <a:pt x="968875" y="341478"/>
                  </a:cubicBezTo>
                  <a:cubicBezTo>
                    <a:pt x="919726" y="328676"/>
                    <a:pt x="882693" y="352679"/>
                    <a:pt x="868063" y="403886"/>
                  </a:cubicBezTo>
                  <a:cubicBezTo>
                    <a:pt x="865091" y="414630"/>
                    <a:pt x="864177" y="426060"/>
                    <a:pt x="862348" y="437262"/>
                  </a:cubicBezTo>
                  <a:cubicBezTo>
                    <a:pt x="853432" y="434976"/>
                    <a:pt x="849775" y="429032"/>
                    <a:pt x="845203" y="424460"/>
                  </a:cubicBezTo>
                  <a:cubicBezTo>
                    <a:pt x="817314" y="396114"/>
                    <a:pt x="785767" y="372111"/>
                    <a:pt x="751248" y="352679"/>
                  </a:cubicBezTo>
                  <a:cubicBezTo>
                    <a:pt x="741647" y="347193"/>
                    <a:pt x="739361" y="342392"/>
                    <a:pt x="740961" y="332563"/>
                  </a:cubicBezTo>
                  <a:cubicBezTo>
                    <a:pt x="743247" y="318847"/>
                    <a:pt x="744390" y="304673"/>
                    <a:pt x="735018" y="292329"/>
                  </a:cubicBezTo>
                  <a:cubicBezTo>
                    <a:pt x="719473" y="272212"/>
                    <a:pt x="676953" y="249352"/>
                    <a:pt x="649293" y="269240"/>
                  </a:cubicBezTo>
                  <a:cubicBezTo>
                    <a:pt x="638548" y="277013"/>
                    <a:pt x="629176" y="274041"/>
                    <a:pt x="619803" y="265583"/>
                  </a:cubicBezTo>
                  <a:cubicBezTo>
                    <a:pt x="592371" y="241580"/>
                    <a:pt x="517162" y="206833"/>
                    <a:pt x="498874" y="201346"/>
                  </a:cubicBezTo>
                  <a:cubicBezTo>
                    <a:pt x="498874" y="201346"/>
                    <a:pt x="510075" y="161341"/>
                    <a:pt x="510075" y="157684"/>
                  </a:cubicBezTo>
                  <a:cubicBezTo>
                    <a:pt x="521048" y="155855"/>
                    <a:pt x="539336" y="147854"/>
                    <a:pt x="547794" y="140996"/>
                  </a:cubicBezTo>
                  <a:cubicBezTo>
                    <a:pt x="565168" y="126823"/>
                    <a:pt x="576826" y="108077"/>
                    <a:pt x="571797" y="85446"/>
                  </a:cubicBezTo>
                  <a:cubicBezTo>
                    <a:pt x="565625" y="57557"/>
                    <a:pt x="550080" y="35840"/>
                    <a:pt x="522419" y="22352"/>
                  </a:cubicBezTo>
                  <a:cubicBezTo>
                    <a:pt x="469613" y="-3251"/>
                    <a:pt x="414977" y="-3479"/>
                    <a:pt x="359199" y="4979"/>
                  </a:cubicBezTo>
                  <a:cubicBezTo>
                    <a:pt x="322394" y="10465"/>
                    <a:pt x="291762" y="27382"/>
                    <a:pt x="267759" y="56642"/>
                  </a:cubicBezTo>
                  <a:cubicBezTo>
                    <a:pt x="238955" y="91618"/>
                    <a:pt x="248328" y="129337"/>
                    <a:pt x="291991" y="148540"/>
                  </a:cubicBezTo>
                  <a:cubicBezTo>
                    <a:pt x="294734" y="149683"/>
                    <a:pt x="297706" y="150368"/>
                    <a:pt x="300449" y="150826"/>
                  </a:cubicBezTo>
                  <a:cubicBezTo>
                    <a:pt x="311422" y="152883"/>
                    <a:pt x="316908" y="159284"/>
                    <a:pt x="317822" y="170257"/>
                  </a:cubicBezTo>
                  <a:cubicBezTo>
                    <a:pt x="318280" y="175972"/>
                    <a:pt x="319423" y="181915"/>
                    <a:pt x="320794" y="187630"/>
                  </a:cubicBezTo>
                  <a:cubicBezTo>
                    <a:pt x="323537" y="198374"/>
                    <a:pt x="319194" y="194945"/>
                    <a:pt x="308678" y="198374"/>
                  </a:cubicBezTo>
                  <a:cubicBezTo>
                    <a:pt x="199179" y="220549"/>
                    <a:pt x="-4275" y="326848"/>
                    <a:pt x="68" y="587223"/>
                  </a:cubicBezTo>
                  <a:cubicBezTo>
                    <a:pt x="-1532" y="745643"/>
                    <a:pt x="98595" y="831368"/>
                    <a:pt x="131742" y="853542"/>
                  </a:cubicBezTo>
                  <a:cubicBezTo>
                    <a:pt x="162146" y="873888"/>
                    <a:pt x="192778" y="895605"/>
                    <a:pt x="228211" y="907035"/>
                  </a:cubicBezTo>
                  <a:cubicBezTo>
                    <a:pt x="236898" y="909778"/>
                    <a:pt x="246499" y="911835"/>
                    <a:pt x="256558" y="919608"/>
                  </a:cubicBezTo>
                  <a:cubicBezTo>
                    <a:pt x="241241" y="921436"/>
                    <a:pt x="229126" y="915493"/>
                    <a:pt x="215867" y="918922"/>
                  </a:cubicBezTo>
                  <a:cubicBezTo>
                    <a:pt x="202837" y="922351"/>
                    <a:pt x="188206" y="919379"/>
                    <a:pt x="174262" y="920522"/>
                  </a:cubicBezTo>
                  <a:cubicBezTo>
                    <a:pt x="162146" y="921436"/>
                    <a:pt x="149801" y="913207"/>
                    <a:pt x="137000" y="920522"/>
                  </a:cubicBezTo>
                  <a:cubicBezTo>
                    <a:pt x="142029" y="926923"/>
                    <a:pt x="148201" y="927837"/>
                    <a:pt x="153688" y="928980"/>
                  </a:cubicBezTo>
                  <a:cubicBezTo>
                    <a:pt x="188663" y="937210"/>
                    <a:pt x="223639" y="931266"/>
                    <a:pt x="258158" y="925551"/>
                  </a:cubicBezTo>
                  <a:cubicBezTo>
                    <a:pt x="266387" y="924180"/>
                    <a:pt x="273245" y="923951"/>
                    <a:pt x="281018" y="925323"/>
                  </a:cubicBezTo>
                  <a:cubicBezTo>
                    <a:pt x="342740" y="938124"/>
                    <a:pt x="403547" y="948640"/>
                    <a:pt x="467784" y="936067"/>
                  </a:cubicBezTo>
                  <a:close/>
                  <a:moveTo>
                    <a:pt x="907153" y="364110"/>
                  </a:moveTo>
                  <a:cubicBezTo>
                    <a:pt x="952873" y="332105"/>
                    <a:pt x="999051" y="368682"/>
                    <a:pt x="1004994" y="375082"/>
                  </a:cubicBezTo>
                  <a:cubicBezTo>
                    <a:pt x="1030826" y="402972"/>
                    <a:pt x="1029226" y="448234"/>
                    <a:pt x="1003394" y="476352"/>
                  </a:cubicBezTo>
                  <a:cubicBezTo>
                    <a:pt x="987392" y="493726"/>
                    <a:pt x="965675" y="501498"/>
                    <a:pt x="941443" y="495326"/>
                  </a:cubicBezTo>
                  <a:cubicBezTo>
                    <a:pt x="931614" y="492811"/>
                    <a:pt x="921784" y="489382"/>
                    <a:pt x="912640" y="484582"/>
                  </a:cubicBezTo>
                  <a:cubicBezTo>
                    <a:pt x="891837" y="473838"/>
                    <a:pt x="879036" y="462636"/>
                    <a:pt x="878121" y="433147"/>
                  </a:cubicBezTo>
                  <a:cubicBezTo>
                    <a:pt x="876978" y="403429"/>
                    <a:pt x="886579" y="382626"/>
                    <a:pt x="907153" y="364110"/>
                  </a:cubicBezTo>
                  <a:close/>
                  <a:moveTo>
                    <a:pt x="735246" y="362738"/>
                  </a:moveTo>
                  <a:cubicBezTo>
                    <a:pt x="742561" y="363881"/>
                    <a:pt x="748962" y="367310"/>
                    <a:pt x="755363" y="371196"/>
                  </a:cubicBezTo>
                  <a:cubicBezTo>
                    <a:pt x="787596" y="390399"/>
                    <a:pt x="816399" y="414173"/>
                    <a:pt x="842231" y="441376"/>
                  </a:cubicBezTo>
                  <a:cubicBezTo>
                    <a:pt x="856404" y="456235"/>
                    <a:pt x="871492" y="469951"/>
                    <a:pt x="886579" y="483439"/>
                  </a:cubicBezTo>
                  <a:cubicBezTo>
                    <a:pt x="912183" y="506985"/>
                    <a:pt x="944872" y="515671"/>
                    <a:pt x="978705" y="508813"/>
                  </a:cubicBezTo>
                  <a:cubicBezTo>
                    <a:pt x="1002708" y="504013"/>
                    <a:pt x="1016881" y="515443"/>
                    <a:pt x="1025340" y="532359"/>
                  </a:cubicBezTo>
                  <a:cubicBezTo>
                    <a:pt x="1036998" y="555905"/>
                    <a:pt x="1041570" y="578765"/>
                    <a:pt x="1050486" y="603682"/>
                  </a:cubicBezTo>
                  <a:cubicBezTo>
                    <a:pt x="1056201" y="619684"/>
                    <a:pt x="1054372" y="629057"/>
                    <a:pt x="1044313" y="640944"/>
                  </a:cubicBezTo>
                  <a:cubicBezTo>
                    <a:pt x="1021682" y="668376"/>
                    <a:pt x="990592" y="689865"/>
                    <a:pt x="959503" y="706781"/>
                  </a:cubicBezTo>
                  <a:cubicBezTo>
                    <a:pt x="944872" y="714782"/>
                    <a:pt x="938929" y="719125"/>
                    <a:pt x="925670" y="702209"/>
                  </a:cubicBezTo>
                  <a:cubicBezTo>
                    <a:pt x="903724" y="681864"/>
                    <a:pt x="972762" y="640716"/>
                    <a:pt x="989449" y="626314"/>
                  </a:cubicBezTo>
                  <a:cubicBezTo>
                    <a:pt x="1007966" y="610083"/>
                    <a:pt x="1009338" y="599568"/>
                    <a:pt x="999051" y="578079"/>
                  </a:cubicBezTo>
                  <a:cubicBezTo>
                    <a:pt x="994936" y="569392"/>
                    <a:pt x="990821" y="560934"/>
                    <a:pt x="986935" y="552247"/>
                  </a:cubicBezTo>
                  <a:cubicBezTo>
                    <a:pt x="985106" y="548590"/>
                    <a:pt x="982591" y="546075"/>
                    <a:pt x="978248" y="547447"/>
                  </a:cubicBezTo>
                  <a:cubicBezTo>
                    <a:pt x="972533" y="549504"/>
                    <a:pt x="973219" y="553848"/>
                    <a:pt x="975276" y="558191"/>
                  </a:cubicBezTo>
                  <a:cubicBezTo>
                    <a:pt x="979162" y="566878"/>
                    <a:pt x="983277" y="575565"/>
                    <a:pt x="987392" y="584023"/>
                  </a:cubicBezTo>
                  <a:cubicBezTo>
                    <a:pt x="994250" y="597967"/>
                    <a:pt x="991050" y="608026"/>
                    <a:pt x="979620" y="617856"/>
                  </a:cubicBezTo>
                  <a:cubicBezTo>
                    <a:pt x="961789" y="633172"/>
                    <a:pt x="922927" y="664947"/>
                    <a:pt x="918355" y="669748"/>
                  </a:cubicBezTo>
                  <a:cubicBezTo>
                    <a:pt x="908982" y="680035"/>
                    <a:pt x="905096" y="699923"/>
                    <a:pt x="915154" y="710210"/>
                  </a:cubicBezTo>
                  <a:cubicBezTo>
                    <a:pt x="928413" y="721183"/>
                    <a:pt x="943044" y="730555"/>
                    <a:pt x="956302" y="722097"/>
                  </a:cubicBezTo>
                  <a:cubicBezTo>
                    <a:pt x="975962" y="709753"/>
                    <a:pt x="1007509" y="688722"/>
                    <a:pt x="1026711" y="676377"/>
                  </a:cubicBezTo>
                  <a:cubicBezTo>
                    <a:pt x="1034712" y="681635"/>
                    <a:pt x="1033569" y="868858"/>
                    <a:pt x="1032655" y="904063"/>
                  </a:cubicBezTo>
                  <a:cubicBezTo>
                    <a:pt x="1032426" y="912978"/>
                    <a:pt x="1031969" y="921894"/>
                    <a:pt x="1021682" y="925780"/>
                  </a:cubicBezTo>
                  <a:cubicBezTo>
                    <a:pt x="1004994" y="931952"/>
                    <a:pt x="993107" y="927151"/>
                    <a:pt x="992421" y="909092"/>
                  </a:cubicBezTo>
                  <a:cubicBezTo>
                    <a:pt x="991278" y="881203"/>
                    <a:pt x="986935" y="853771"/>
                    <a:pt x="986706" y="825882"/>
                  </a:cubicBezTo>
                  <a:cubicBezTo>
                    <a:pt x="986478" y="803250"/>
                    <a:pt x="982820" y="780619"/>
                    <a:pt x="979391" y="758445"/>
                  </a:cubicBezTo>
                  <a:cubicBezTo>
                    <a:pt x="976648" y="741300"/>
                    <a:pt x="970476" y="734213"/>
                    <a:pt x="961332" y="734213"/>
                  </a:cubicBezTo>
                  <a:cubicBezTo>
                    <a:pt x="950359" y="734213"/>
                    <a:pt x="940072" y="743814"/>
                    <a:pt x="935500" y="756616"/>
                  </a:cubicBezTo>
                  <a:cubicBezTo>
                    <a:pt x="928413" y="776961"/>
                    <a:pt x="927956" y="798221"/>
                    <a:pt x="924984" y="819252"/>
                  </a:cubicBezTo>
                  <a:cubicBezTo>
                    <a:pt x="921327" y="845998"/>
                    <a:pt x="918355" y="872973"/>
                    <a:pt x="914926" y="899948"/>
                  </a:cubicBezTo>
                  <a:cubicBezTo>
                    <a:pt x="914011" y="906349"/>
                    <a:pt x="913326" y="913207"/>
                    <a:pt x="908525" y="918465"/>
                  </a:cubicBezTo>
                  <a:cubicBezTo>
                    <a:pt x="901896" y="925780"/>
                    <a:pt x="892294" y="924180"/>
                    <a:pt x="883836" y="922579"/>
                  </a:cubicBezTo>
                  <a:cubicBezTo>
                    <a:pt x="875378" y="920979"/>
                    <a:pt x="876750" y="902691"/>
                    <a:pt x="876750" y="900862"/>
                  </a:cubicBezTo>
                  <a:cubicBezTo>
                    <a:pt x="878578" y="871602"/>
                    <a:pt x="881322" y="849199"/>
                    <a:pt x="883150" y="819938"/>
                  </a:cubicBezTo>
                  <a:cubicBezTo>
                    <a:pt x="886122" y="773989"/>
                    <a:pt x="887722" y="727812"/>
                    <a:pt x="892066" y="681864"/>
                  </a:cubicBezTo>
                  <a:cubicBezTo>
                    <a:pt x="895266" y="650317"/>
                    <a:pt x="894123" y="618999"/>
                    <a:pt x="896409" y="587680"/>
                  </a:cubicBezTo>
                  <a:cubicBezTo>
                    <a:pt x="897552" y="572136"/>
                    <a:pt x="893437" y="559334"/>
                    <a:pt x="884293" y="546761"/>
                  </a:cubicBezTo>
                  <a:cubicBezTo>
                    <a:pt x="857776" y="510871"/>
                    <a:pt x="826458" y="481153"/>
                    <a:pt x="787596" y="453492"/>
                  </a:cubicBezTo>
                  <a:cubicBezTo>
                    <a:pt x="760392" y="431775"/>
                    <a:pt x="749419" y="432232"/>
                    <a:pt x="741876" y="408229"/>
                  </a:cubicBezTo>
                  <a:cubicBezTo>
                    <a:pt x="738218" y="397028"/>
                    <a:pt x="731589" y="387198"/>
                    <a:pt x="724959" y="377597"/>
                  </a:cubicBezTo>
                  <a:cubicBezTo>
                    <a:pt x="722673" y="374168"/>
                    <a:pt x="719244" y="370510"/>
                    <a:pt x="723130" y="365938"/>
                  </a:cubicBezTo>
                  <a:cubicBezTo>
                    <a:pt x="726331" y="361366"/>
                    <a:pt x="730903" y="361824"/>
                    <a:pt x="735246" y="362738"/>
                  </a:cubicBezTo>
                  <a:close/>
                  <a:moveTo>
                    <a:pt x="673753" y="273355"/>
                  </a:moveTo>
                  <a:cubicBezTo>
                    <a:pt x="674667" y="273584"/>
                    <a:pt x="675582" y="273584"/>
                    <a:pt x="676496" y="273812"/>
                  </a:cubicBezTo>
                  <a:cubicBezTo>
                    <a:pt x="676725" y="273812"/>
                    <a:pt x="677182" y="274041"/>
                    <a:pt x="677410" y="274041"/>
                  </a:cubicBezTo>
                  <a:cubicBezTo>
                    <a:pt x="678096" y="274270"/>
                    <a:pt x="678553" y="274270"/>
                    <a:pt x="679239" y="274498"/>
                  </a:cubicBezTo>
                  <a:cubicBezTo>
                    <a:pt x="679696" y="274498"/>
                    <a:pt x="679925" y="274727"/>
                    <a:pt x="680382" y="274727"/>
                  </a:cubicBezTo>
                  <a:cubicBezTo>
                    <a:pt x="680839" y="274727"/>
                    <a:pt x="681297" y="274955"/>
                    <a:pt x="681982" y="274955"/>
                  </a:cubicBezTo>
                  <a:cubicBezTo>
                    <a:pt x="682897" y="275184"/>
                    <a:pt x="683583" y="275413"/>
                    <a:pt x="684497" y="275641"/>
                  </a:cubicBezTo>
                  <a:cubicBezTo>
                    <a:pt x="684954" y="275641"/>
                    <a:pt x="685183" y="275870"/>
                    <a:pt x="685640" y="275870"/>
                  </a:cubicBezTo>
                  <a:cubicBezTo>
                    <a:pt x="686097" y="276098"/>
                    <a:pt x="686783" y="276098"/>
                    <a:pt x="687240" y="276327"/>
                  </a:cubicBezTo>
                  <a:cubicBezTo>
                    <a:pt x="687469" y="276327"/>
                    <a:pt x="687926" y="276556"/>
                    <a:pt x="688155" y="276556"/>
                  </a:cubicBezTo>
                  <a:cubicBezTo>
                    <a:pt x="688840" y="276784"/>
                    <a:pt x="689298" y="276784"/>
                    <a:pt x="689983" y="277013"/>
                  </a:cubicBezTo>
                  <a:cubicBezTo>
                    <a:pt x="690212" y="277013"/>
                    <a:pt x="690441" y="277241"/>
                    <a:pt x="690669" y="277241"/>
                  </a:cubicBezTo>
                  <a:cubicBezTo>
                    <a:pt x="693641" y="278156"/>
                    <a:pt x="696384" y="279070"/>
                    <a:pt x="699127" y="280213"/>
                  </a:cubicBezTo>
                  <a:cubicBezTo>
                    <a:pt x="699127" y="280213"/>
                    <a:pt x="699356" y="280213"/>
                    <a:pt x="699356" y="280213"/>
                  </a:cubicBezTo>
                  <a:cubicBezTo>
                    <a:pt x="702099" y="281356"/>
                    <a:pt x="704842" y="282956"/>
                    <a:pt x="707586" y="284557"/>
                  </a:cubicBezTo>
                  <a:cubicBezTo>
                    <a:pt x="707586" y="284557"/>
                    <a:pt x="707586" y="284557"/>
                    <a:pt x="707814" y="284557"/>
                  </a:cubicBezTo>
                  <a:cubicBezTo>
                    <a:pt x="711700" y="287071"/>
                    <a:pt x="715358" y="290043"/>
                    <a:pt x="718787" y="293701"/>
                  </a:cubicBezTo>
                  <a:cubicBezTo>
                    <a:pt x="736618" y="313360"/>
                    <a:pt x="735246" y="332791"/>
                    <a:pt x="712386" y="355651"/>
                  </a:cubicBezTo>
                  <a:cubicBezTo>
                    <a:pt x="705071" y="347193"/>
                    <a:pt x="697984" y="338963"/>
                    <a:pt x="690669" y="330505"/>
                  </a:cubicBezTo>
                  <a:cubicBezTo>
                    <a:pt x="687469" y="326619"/>
                    <a:pt x="684040" y="322961"/>
                    <a:pt x="680839" y="319075"/>
                  </a:cubicBezTo>
                  <a:cubicBezTo>
                    <a:pt x="680611" y="318847"/>
                    <a:pt x="680611" y="318618"/>
                    <a:pt x="680382" y="318618"/>
                  </a:cubicBezTo>
                  <a:cubicBezTo>
                    <a:pt x="679011" y="317018"/>
                    <a:pt x="677639" y="315418"/>
                    <a:pt x="676267" y="314046"/>
                  </a:cubicBezTo>
                  <a:cubicBezTo>
                    <a:pt x="675810" y="313589"/>
                    <a:pt x="675582" y="313132"/>
                    <a:pt x="675124" y="312674"/>
                  </a:cubicBezTo>
                  <a:cubicBezTo>
                    <a:pt x="673753" y="311303"/>
                    <a:pt x="672610" y="309703"/>
                    <a:pt x="671238" y="308331"/>
                  </a:cubicBezTo>
                  <a:cubicBezTo>
                    <a:pt x="671010" y="307874"/>
                    <a:pt x="670552" y="307645"/>
                    <a:pt x="670324" y="307188"/>
                  </a:cubicBezTo>
                  <a:cubicBezTo>
                    <a:pt x="668724" y="305359"/>
                    <a:pt x="667123" y="303759"/>
                    <a:pt x="665523" y="301930"/>
                  </a:cubicBezTo>
                  <a:cubicBezTo>
                    <a:pt x="665295" y="301702"/>
                    <a:pt x="665066" y="301473"/>
                    <a:pt x="664837" y="301244"/>
                  </a:cubicBezTo>
                  <a:cubicBezTo>
                    <a:pt x="663466" y="299873"/>
                    <a:pt x="662094" y="298273"/>
                    <a:pt x="660723" y="296901"/>
                  </a:cubicBezTo>
                  <a:cubicBezTo>
                    <a:pt x="660265" y="296444"/>
                    <a:pt x="659808" y="295758"/>
                    <a:pt x="659122" y="295301"/>
                  </a:cubicBezTo>
                  <a:cubicBezTo>
                    <a:pt x="657979" y="294158"/>
                    <a:pt x="656608" y="292786"/>
                    <a:pt x="655465" y="291643"/>
                  </a:cubicBezTo>
                  <a:cubicBezTo>
                    <a:pt x="655008" y="291186"/>
                    <a:pt x="654550" y="290729"/>
                    <a:pt x="653865" y="290043"/>
                  </a:cubicBezTo>
                  <a:cubicBezTo>
                    <a:pt x="652264" y="288443"/>
                    <a:pt x="650436" y="286614"/>
                    <a:pt x="648607" y="285014"/>
                  </a:cubicBezTo>
                  <a:cubicBezTo>
                    <a:pt x="657979" y="281128"/>
                    <a:pt x="663009" y="271526"/>
                    <a:pt x="673753" y="273355"/>
                  </a:cubicBezTo>
                  <a:close/>
                  <a:moveTo>
                    <a:pt x="310507" y="131166"/>
                  </a:moveTo>
                  <a:cubicBezTo>
                    <a:pt x="310507" y="133909"/>
                    <a:pt x="310964" y="137110"/>
                    <a:pt x="308450" y="139396"/>
                  </a:cubicBezTo>
                  <a:cubicBezTo>
                    <a:pt x="270731" y="136881"/>
                    <a:pt x="253129" y="103734"/>
                    <a:pt x="273474" y="73330"/>
                  </a:cubicBezTo>
                  <a:cubicBezTo>
                    <a:pt x="295191" y="40869"/>
                    <a:pt x="326966" y="24410"/>
                    <a:pt x="364457" y="17780"/>
                  </a:cubicBezTo>
                  <a:cubicBezTo>
                    <a:pt x="398747" y="11837"/>
                    <a:pt x="433265" y="13666"/>
                    <a:pt x="467327" y="18466"/>
                  </a:cubicBezTo>
                  <a:cubicBezTo>
                    <a:pt x="493844" y="22124"/>
                    <a:pt x="517847" y="33325"/>
                    <a:pt x="537964" y="51156"/>
                  </a:cubicBezTo>
                  <a:cubicBezTo>
                    <a:pt x="557167" y="68072"/>
                    <a:pt x="563339" y="96647"/>
                    <a:pt x="553052" y="116993"/>
                  </a:cubicBezTo>
                  <a:cubicBezTo>
                    <a:pt x="548023" y="127051"/>
                    <a:pt x="540936" y="135052"/>
                    <a:pt x="530192" y="139853"/>
                  </a:cubicBezTo>
                  <a:cubicBezTo>
                    <a:pt x="512361" y="147625"/>
                    <a:pt x="509846" y="146482"/>
                    <a:pt x="508703" y="127280"/>
                  </a:cubicBezTo>
                  <a:cubicBezTo>
                    <a:pt x="507560" y="109449"/>
                    <a:pt x="497045" y="99391"/>
                    <a:pt x="482186" y="92990"/>
                  </a:cubicBezTo>
                  <a:cubicBezTo>
                    <a:pt x="450639" y="79274"/>
                    <a:pt x="417949" y="80645"/>
                    <a:pt x="384802" y="85217"/>
                  </a:cubicBezTo>
                  <a:cubicBezTo>
                    <a:pt x="368800" y="87503"/>
                    <a:pt x="353713" y="93218"/>
                    <a:pt x="338168" y="97105"/>
                  </a:cubicBezTo>
                  <a:cubicBezTo>
                    <a:pt x="319880" y="101448"/>
                    <a:pt x="310050" y="111964"/>
                    <a:pt x="310507" y="131166"/>
                  </a:cubicBezTo>
                  <a:close/>
                  <a:moveTo>
                    <a:pt x="336339" y="191974"/>
                  </a:moveTo>
                  <a:cubicBezTo>
                    <a:pt x="336110" y="191745"/>
                    <a:pt x="336110" y="191288"/>
                    <a:pt x="335882" y="190831"/>
                  </a:cubicBezTo>
                  <a:cubicBezTo>
                    <a:pt x="335882" y="190831"/>
                    <a:pt x="335882" y="190602"/>
                    <a:pt x="335882" y="190602"/>
                  </a:cubicBezTo>
                  <a:cubicBezTo>
                    <a:pt x="335653" y="190145"/>
                    <a:pt x="335653" y="189916"/>
                    <a:pt x="335425" y="189459"/>
                  </a:cubicBezTo>
                  <a:cubicBezTo>
                    <a:pt x="335425" y="189230"/>
                    <a:pt x="335196" y="189002"/>
                    <a:pt x="335196" y="188773"/>
                  </a:cubicBezTo>
                  <a:cubicBezTo>
                    <a:pt x="335196" y="188545"/>
                    <a:pt x="334967" y="188087"/>
                    <a:pt x="334967" y="187859"/>
                  </a:cubicBezTo>
                  <a:cubicBezTo>
                    <a:pt x="334739" y="187173"/>
                    <a:pt x="334739" y="186716"/>
                    <a:pt x="334510" y="186030"/>
                  </a:cubicBezTo>
                  <a:cubicBezTo>
                    <a:pt x="331081" y="170485"/>
                    <a:pt x="331310" y="166142"/>
                    <a:pt x="344797" y="162256"/>
                  </a:cubicBezTo>
                  <a:cubicBezTo>
                    <a:pt x="346855" y="161570"/>
                    <a:pt x="348912" y="161113"/>
                    <a:pt x="351198" y="160427"/>
                  </a:cubicBezTo>
                  <a:cubicBezTo>
                    <a:pt x="351884" y="160198"/>
                    <a:pt x="352798" y="159970"/>
                    <a:pt x="353484" y="159741"/>
                  </a:cubicBezTo>
                  <a:cubicBezTo>
                    <a:pt x="354856" y="159284"/>
                    <a:pt x="356227" y="159055"/>
                    <a:pt x="357599" y="158598"/>
                  </a:cubicBezTo>
                  <a:cubicBezTo>
                    <a:pt x="358513" y="158369"/>
                    <a:pt x="359428" y="158141"/>
                    <a:pt x="360342" y="157912"/>
                  </a:cubicBezTo>
                  <a:cubicBezTo>
                    <a:pt x="361485" y="157684"/>
                    <a:pt x="362628" y="157455"/>
                    <a:pt x="363771" y="156998"/>
                  </a:cubicBezTo>
                  <a:cubicBezTo>
                    <a:pt x="364914" y="156769"/>
                    <a:pt x="365828" y="156541"/>
                    <a:pt x="366971" y="156312"/>
                  </a:cubicBezTo>
                  <a:cubicBezTo>
                    <a:pt x="367886" y="156083"/>
                    <a:pt x="369029" y="155855"/>
                    <a:pt x="369943" y="155626"/>
                  </a:cubicBezTo>
                  <a:cubicBezTo>
                    <a:pt x="371086" y="155398"/>
                    <a:pt x="372229" y="155169"/>
                    <a:pt x="373601" y="154940"/>
                  </a:cubicBezTo>
                  <a:cubicBezTo>
                    <a:pt x="374287" y="154712"/>
                    <a:pt x="374972" y="154712"/>
                    <a:pt x="375430" y="154483"/>
                  </a:cubicBezTo>
                  <a:cubicBezTo>
                    <a:pt x="380459" y="153569"/>
                    <a:pt x="385488" y="152654"/>
                    <a:pt x="390517" y="152197"/>
                  </a:cubicBezTo>
                  <a:cubicBezTo>
                    <a:pt x="390974" y="152197"/>
                    <a:pt x="391203" y="152197"/>
                    <a:pt x="391660" y="151969"/>
                  </a:cubicBezTo>
                  <a:cubicBezTo>
                    <a:pt x="393260" y="151740"/>
                    <a:pt x="395089" y="151511"/>
                    <a:pt x="396689" y="151511"/>
                  </a:cubicBezTo>
                  <a:cubicBezTo>
                    <a:pt x="397147" y="151511"/>
                    <a:pt x="397375" y="151511"/>
                    <a:pt x="397832" y="151511"/>
                  </a:cubicBezTo>
                  <a:cubicBezTo>
                    <a:pt x="399661" y="151283"/>
                    <a:pt x="401261" y="151283"/>
                    <a:pt x="403090" y="151054"/>
                  </a:cubicBezTo>
                  <a:cubicBezTo>
                    <a:pt x="403319" y="151054"/>
                    <a:pt x="403319" y="151054"/>
                    <a:pt x="403547" y="151054"/>
                  </a:cubicBezTo>
                  <a:cubicBezTo>
                    <a:pt x="413149" y="150368"/>
                    <a:pt x="422978" y="150368"/>
                    <a:pt x="432580" y="151283"/>
                  </a:cubicBezTo>
                  <a:cubicBezTo>
                    <a:pt x="432580" y="151283"/>
                    <a:pt x="432808" y="151283"/>
                    <a:pt x="432808" y="151283"/>
                  </a:cubicBezTo>
                  <a:cubicBezTo>
                    <a:pt x="434866" y="151511"/>
                    <a:pt x="436694" y="151740"/>
                    <a:pt x="438752" y="151969"/>
                  </a:cubicBezTo>
                  <a:lnTo>
                    <a:pt x="438752" y="151969"/>
                  </a:lnTo>
                  <a:cubicBezTo>
                    <a:pt x="444924" y="152654"/>
                    <a:pt x="451325" y="153797"/>
                    <a:pt x="457497" y="155169"/>
                  </a:cubicBezTo>
                  <a:cubicBezTo>
                    <a:pt x="467098" y="157455"/>
                    <a:pt x="479214" y="161798"/>
                    <a:pt x="486758" y="167742"/>
                  </a:cubicBezTo>
                  <a:cubicBezTo>
                    <a:pt x="496588" y="175743"/>
                    <a:pt x="487901" y="186487"/>
                    <a:pt x="484700" y="195174"/>
                  </a:cubicBezTo>
                  <a:cubicBezTo>
                    <a:pt x="481957" y="202718"/>
                    <a:pt x="474871" y="199517"/>
                    <a:pt x="469384" y="198374"/>
                  </a:cubicBezTo>
                  <a:cubicBezTo>
                    <a:pt x="445610" y="193345"/>
                    <a:pt x="421607" y="191974"/>
                    <a:pt x="397604" y="190831"/>
                  </a:cubicBezTo>
                  <a:cubicBezTo>
                    <a:pt x="382745" y="190145"/>
                    <a:pt x="365371" y="189002"/>
                    <a:pt x="350969" y="193345"/>
                  </a:cubicBezTo>
                  <a:cubicBezTo>
                    <a:pt x="343426" y="195631"/>
                    <a:pt x="339082" y="197460"/>
                    <a:pt x="336339" y="191974"/>
                  </a:cubicBezTo>
                  <a:cubicBezTo>
                    <a:pt x="336339" y="191974"/>
                    <a:pt x="336339" y="191974"/>
                    <a:pt x="336339" y="191974"/>
                  </a:cubicBezTo>
                  <a:close/>
                  <a:moveTo>
                    <a:pt x="444238" y="141682"/>
                  </a:moveTo>
                  <a:cubicBezTo>
                    <a:pt x="442409" y="141453"/>
                    <a:pt x="440581" y="140996"/>
                    <a:pt x="438752" y="140767"/>
                  </a:cubicBezTo>
                  <a:cubicBezTo>
                    <a:pt x="438523" y="140767"/>
                    <a:pt x="438295" y="140767"/>
                    <a:pt x="438066" y="140767"/>
                  </a:cubicBezTo>
                  <a:cubicBezTo>
                    <a:pt x="436237" y="140539"/>
                    <a:pt x="434637" y="140310"/>
                    <a:pt x="432808" y="140081"/>
                  </a:cubicBezTo>
                  <a:cubicBezTo>
                    <a:pt x="432808" y="140081"/>
                    <a:pt x="432580" y="140081"/>
                    <a:pt x="432580" y="140081"/>
                  </a:cubicBezTo>
                  <a:cubicBezTo>
                    <a:pt x="428922" y="139624"/>
                    <a:pt x="425036" y="139396"/>
                    <a:pt x="421150" y="139396"/>
                  </a:cubicBezTo>
                  <a:cubicBezTo>
                    <a:pt x="420921" y="139396"/>
                    <a:pt x="420692" y="139396"/>
                    <a:pt x="420464" y="139396"/>
                  </a:cubicBezTo>
                  <a:cubicBezTo>
                    <a:pt x="418864" y="139396"/>
                    <a:pt x="417035" y="139396"/>
                    <a:pt x="415435" y="139396"/>
                  </a:cubicBezTo>
                  <a:cubicBezTo>
                    <a:pt x="415206" y="139396"/>
                    <a:pt x="414977" y="139396"/>
                    <a:pt x="414977" y="139396"/>
                  </a:cubicBezTo>
                  <a:cubicBezTo>
                    <a:pt x="411320" y="139396"/>
                    <a:pt x="407434" y="139396"/>
                    <a:pt x="403776" y="139624"/>
                  </a:cubicBezTo>
                  <a:cubicBezTo>
                    <a:pt x="403547" y="139624"/>
                    <a:pt x="403319" y="139624"/>
                    <a:pt x="403090" y="139624"/>
                  </a:cubicBezTo>
                  <a:cubicBezTo>
                    <a:pt x="401490" y="139624"/>
                    <a:pt x="399890" y="139853"/>
                    <a:pt x="398290" y="139853"/>
                  </a:cubicBezTo>
                  <a:cubicBezTo>
                    <a:pt x="398061" y="139853"/>
                    <a:pt x="397604" y="139853"/>
                    <a:pt x="397375" y="139853"/>
                  </a:cubicBezTo>
                  <a:cubicBezTo>
                    <a:pt x="393718" y="140081"/>
                    <a:pt x="390060" y="140539"/>
                    <a:pt x="386402" y="140996"/>
                  </a:cubicBezTo>
                  <a:cubicBezTo>
                    <a:pt x="386174" y="140996"/>
                    <a:pt x="385945" y="140996"/>
                    <a:pt x="385717" y="140996"/>
                  </a:cubicBezTo>
                  <a:cubicBezTo>
                    <a:pt x="384116" y="141224"/>
                    <a:pt x="382516" y="141453"/>
                    <a:pt x="380916" y="141682"/>
                  </a:cubicBezTo>
                  <a:cubicBezTo>
                    <a:pt x="380459" y="141682"/>
                    <a:pt x="380002" y="141682"/>
                    <a:pt x="379773" y="141910"/>
                  </a:cubicBezTo>
                  <a:cubicBezTo>
                    <a:pt x="378401" y="142139"/>
                    <a:pt x="376801" y="142367"/>
                    <a:pt x="375430" y="142596"/>
                  </a:cubicBezTo>
                  <a:cubicBezTo>
                    <a:pt x="375201" y="142596"/>
                    <a:pt x="374744" y="142596"/>
                    <a:pt x="374515" y="142825"/>
                  </a:cubicBezTo>
                  <a:cubicBezTo>
                    <a:pt x="372686" y="143053"/>
                    <a:pt x="370858" y="143282"/>
                    <a:pt x="369257" y="143739"/>
                  </a:cubicBezTo>
                  <a:cubicBezTo>
                    <a:pt x="369029" y="143739"/>
                    <a:pt x="368800" y="143739"/>
                    <a:pt x="368800" y="143739"/>
                  </a:cubicBezTo>
                  <a:cubicBezTo>
                    <a:pt x="367200" y="143968"/>
                    <a:pt x="365600" y="144196"/>
                    <a:pt x="364228" y="144653"/>
                  </a:cubicBezTo>
                  <a:cubicBezTo>
                    <a:pt x="363771" y="144653"/>
                    <a:pt x="363085" y="144882"/>
                    <a:pt x="362628" y="144882"/>
                  </a:cubicBezTo>
                  <a:cubicBezTo>
                    <a:pt x="361256" y="145111"/>
                    <a:pt x="360113" y="145339"/>
                    <a:pt x="358742" y="145568"/>
                  </a:cubicBezTo>
                  <a:cubicBezTo>
                    <a:pt x="358285" y="145568"/>
                    <a:pt x="357827" y="145796"/>
                    <a:pt x="357142" y="145796"/>
                  </a:cubicBezTo>
                  <a:cubicBezTo>
                    <a:pt x="355541" y="146025"/>
                    <a:pt x="353713" y="146482"/>
                    <a:pt x="352112" y="146939"/>
                  </a:cubicBezTo>
                  <a:cubicBezTo>
                    <a:pt x="350741" y="147168"/>
                    <a:pt x="349369" y="148311"/>
                    <a:pt x="347998" y="148540"/>
                  </a:cubicBezTo>
                  <a:cubicBezTo>
                    <a:pt x="340454" y="149911"/>
                    <a:pt x="331996" y="154255"/>
                    <a:pt x="326966" y="143968"/>
                  </a:cubicBezTo>
                  <a:cubicBezTo>
                    <a:pt x="322166" y="134595"/>
                    <a:pt x="325366" y="120422"/>
                    <a:pt x="334510" y="114707"/>
                  </a:cubicBezTo>
                  <a:cubicBezTo>
                    <a:pt x="339997" y="111278"/>
                    <a:pt x="346169" y="108535"/>
                    <a:pt x="352570" y="106706"/>
                  </a:cubicBezTo>
                  <a:cubicBezTo>
                    <a:pt x="354627" y="106020"/>
                    <a:pt x="356684" y="105563"/>
                    <a:pt x="358742" y="104877"/>
                  </a:cubicBezTo>
                  <a:cubicBezTo>
                    <a:pt x="359428" y="104648"/>
                    <a:pt x="360342" y="104420"/>
                    <a:pt x="361028" y="104191"/>
                  </a:cubicBezTo>
                  <a:cubicBezTo>
                    <a:pt x="362399" y="103734"/>
                    <a:pt x="363771" y="103505"/>
                    <a:pt x="364914" y="103048"/>
                  </a:cubicBezTo>
                  <a:cubicBezTo>
                    <a:pt x="365828" y="102820"/>
                    <a:pt x="366743" y="102591"/>
                    <a:pt x="367657" y="102362"/>
                  </a:cubicBezTo>
                  <a:cubicBezTo>
                    <a:pt x="368800" y="102134"/>
                    <a:pt x="369943" y="101905"/>
                    <a:pt x="371086" y="101448"/>
                  </a:cubicBezTo>
                  <a:cubicBezTo>
                    <a:pt x="372229" y="101219"/>
                    <a:pt x="373144" y="100991"/>
                    <a:pt x="374287" y="100762"/>
                  </a:cubicBezTo>
                  <a:cubicBezTo>
                    <a:pt x="375201" y="100534"/>
                    <a:pt x="376344" y="100305"/>
                    <a:pt x="377258" y="100076"/>
                  </a:cubicBezTo>
                  <a:cubicBezTo>
                    <a:pt x="378401" y="99848"/>
                    <a:pt x="379544" y="99619"/>
                    <a:pt x="380687" y="99391"/>
                  </a:cubicBezTo>
                  <a:cubicBezTo>
                    <a:pt x="381602" y="99162"/>
                    <a:pt x="382516" y="98933"/>
                    <a:pt x="383431" y="98933"/>
                  </a:cubicBezTo>
                  <a:cubicBezTo>
                    <a:pt x="384574" y="98705"/>
                    <a:pt x="385945" y="98476"/>
                    <a:pt x="387088" y="98248"/>
                  </a:cubicBezTo>
                  <a:cubicBezTo>
                    <a:pt x="387774" y="98019"/>
                    <a:pt x="388688" y="98019"/>
                    <a:pt x="389374" y="97790"/>
                  </a:cubicBezTo>
                  <a:cubicBezTo>
                    <a:pt x="390746" y="97562"/>
                    <a:pt x="392117" y="97333"/>
                    <a:pt x="393489" y="97105"/>
                  </a:cubicBezTo>
                  <a:cubicBezTo>
                    <a:pt x="393946" y="97105"/>
                    <a:pt x="394403" y="96876"/>
                    <a:pt x="395089" y="96876"/>
                  </a:cubicBezTo>
                  <a:cubicBezTo>
                    <a:pt x="402633" y="95733"/>
                    <a:pt x="409948" y="95047"/>
                    <a:pt x="417492" y="94819"/>
                  </a:cubicBezTo>
                  <a:cubicBezTo>
                    <a:pt x="417492" y="94819"/>
                    <a:pt x="417721" y="94819"/>
                    <a:pt x="417721" y="94819"/>
                  </a:cubicBezTo>
                  <a:cubicBezTo>
                    <a:pt x="419549" y="94819"/>
                    <a:pt x="421150" y="94819"/>
                    <a:pt x="422978" y="94819"/>
                  </a:cubicBezTo>
                  <a:cubicBezTo>
                    <a:pt x="423207" y="94819"/>
                    <a:pt x="423664" y="94819"/>
                    <a:pt x="423893" y="94819"/>
                  </a:cubicBezTo>
                  <a:cubicBezTo>
                    <a:pt x="425493" y="94819"/>
                    <a:pt x="427322" y="94819"/>
                    <a:pt x="428922" y="95047"/>
                  </a:cubicBezTo>
                  <a:cubicBezTo>
                    <a:pt x="429379" y="95047"/>
                    <a:pt x="429608" y="95047"/>
                    <a:pt x="430065" y="95047"/>
                  </a:cubicBezTo>
                  <a:cubicBezTo>
                    <a:pt x="431665" y="95047"/>
                    <a:pt x="433494" y="95276"/>
                    <a:pt x="435094" y="95276"/>
                  </a:cubicBezTo>
                  <a:cubicBezTo>
                    <a:pt x="435551" y="95276"/>
                    <a:pt x="435780" y="95276"/>
                    <a:pt x="436237" y="95276"/>
                  </a:cubicBezTo>
                  <a:cubicBezTo>
                    <a:pt x="438066" y="95504"/>
                    <a:pt x="439666" y="95504"/>
                    <a:pt x="441495" y="95733"/>
                  </a:cubicBezTo>
                  <a:cubicBezTo>
                    <a:pt x="441724" y="95733"/>
                    <a:pt x="441952" y="95733"/>
                    <a:pt x="442409" y="95733"/>
                  </a:cubicBezTo>
                  <a:cubicBezTo>
                    <a:pt x="444238" y="95962"/>
                    <a:pt x="446067" y="96190"/>
                    <a:pt x="447896" y="96419"/>
                  </a:cubicBezTo>
                  <a:cubicBezTo>
                    <a:pt x="447896" y="96419"/>
                    <a:pt x="447896" y="96419"/>
                    <a:pt x="447896" y="96419"/>
                  </a:cubicBezTo>
                  <a:cubicBezTo>
                    <a:pt x="452011" y="97105"/>
                    <a:pt x="456125" y="97790"/>
                    <a:pt x="460240" y="98933"/>
                  </a:cubicBezTo>
                  <a:cubicBezTo>
                    <a:pt x="492473" y="106706"/>
                    <a:pt x="503674" y="123394"/>
                    <a:pt x="493159" y="158827"/>
                  </a:cubicBezTo>
                  <a:cubicBezTo>
                    <a:pt x="477385" y="149911"/>
                    <a:pt x="460926" y="144425"/>
                    <a:pt x="444238" y="141682"/>
                  </a:cubicBezTo>
                  <a:close/>
                  <a:moveTo>
                    <a:pt x="342968" y="926466"/>
                  </a:moveTo>
                  <a:cubicBezTo>
                    <a:pt x="301363" y="920522"/>
                    <a:pt x="262044" y="906806"/>
                    <a:pt x="222725" y="892861"/>
                  </a:cubicBezTo>
                  <a:cubicBezTo>
                    <a:pt x="221125" y="892176"/>
                    <a:pt x="219296" y="891490"/>
                    <a:pt x="217696" y="890575"/>
                  </a:cubicBezTo>
                  <a:cubicBezTo>
                    <a:pt x="217238" y="890347"/>
                    <a:pt x="216553" y="890118"/>
                    <a:pt x="216095" y="889890"/>
                  </a:cubicBezTo>
                  <a:cubicBezTo>
                    <a:pt x="214952" y="889432"/>
                    <a:pt x="213809" y="888975"/>
                    <a:pt x="212666" y="888289"/>
                  </a:cubicBezTo>
                  <a:cubicBezTo>
                    <a:pt x="211981" y="888061"/>
                    <a:pt x="211295" y="887604"/>
                    <a:pt x="210609" y="887375"/>
                  </a:cubicBezTo>
                  <a:cubicBezTo>
                    <a:pt x="209695" y="886918"/>
                    <a:pt x="208552" y="886461"/>
                    <a:pt x="207637" y="886003"/>
                  </a:cubicBezTo>
                  <a:cubicBezTo>
                    <a:pt x="206951" y="885546"/>
                    <a:pt x="206266" y="885318"/>
                    <a:pt x="205351" y="884860"/>
                  </a:cubicBezTo>
                  <a:cubicBezTo>
                    <a:pt x="204437" y="884403"/>
                    <a:pt x="203522" y="883946"/>
                    <a:pt x="202608" y="883489"/>
                  </a:cubicBezTo>
                  <a:cubicBezTo>
                    <a:pt x="201922" y="883032"/>
                    <a:pt x="201008" y="882803"/>
                    <a:pt x="200322" y="882346"/>
                  </a:cubicBezTo>
                  <a:cubicBezTo>
                    <a:pt x="199408" y="881889"/>
                    <a:pt x="198493" y="881431"/>
                    <a:pt x="197579" y="880974"/>
                  </a:cubicBezTo>
                  <a:cubicBezTo>
                    <a:pt x="196893" y="880517"/>
                    <a:pt x="195979" y="880288"/>
                    <a:pt x="195293" y="879831"/>
                  </a:cubicBezTo>
                  <a:cubicBezTo>
                    <a:pt x="194378" y="879374"/>
                    <a:pt x="193464" y="878917"/>
                    <a:pt x="192550" y="878460"/>
                  </a:cubicBezTo>
                  <a:cubicBezTo>
                    <a:pt x="191864" y="878002"/>
                    <a:pt x="190949" y="877545"/>
                    <a:pt x="190264" y="877317"/>
                  </a:cubicBezTo>
                  <a:cubicBezTo>
                    <a:pt x="189349" y="876859"/>
                    <a:pt x="188435" y="876402"/>
                    <a:pt x="187749" y="875945"/>
                  </a:cubicBezTo>
                  <a:cubicBezTo>
                    <a:pt x="187063" y="875488"/>
                    <a:pt x="186149" y="875031"/>
                    <a:pt x="185463" y="874573"/>
                  </a:cubicBezTo>
                  <a:cubicBezTo>
                    <a:pt x="184549" y="874116"/>
                    <a:pt x="183863" y="873659"/>
                    <a:pt x="182948" y="873202"/>
                  </a:cubicBezTo>
                  <a:cubicBezTo>
                    <a:pt x="182263" y="872745"/>
                    <a:pt x="181348" y="872287"/>
                    <a:pt x="180662" y="871830"/>
                  </a:cubicBezTo>
                  <a:cubicBezTo>
                    <a:pt x="179748" y="871373"/>
                    <a:pt x="179062" y="870916"/>
                    <a:pt x="178148" y="870459"/>
                  </a:cubicBezTo>
                  <a:cubicBezTo>
                    <a:pt x="177462" y="870001"/>
                    <a:pt x="176548" y="869544"/>
                    <a:pt x="175862" y="869087"/>
                  </a:cubicBezTo>
                  <a:cubicBezTo>
                    <a:pt x="174947" y="868630"/>
                    <a:pt x="174262" y="868173"/>
                    <a:pt x="173347" y="867715"/>
                  </a:cubicBezTo>
                  <a:cubicBezTo>
                    <a:pt x="172661" y="867258"/>
                    <a:pt x="171747" y="866801"/>
                    <a:pt x="171061" y="866344"/>
                  </a:cubicBezTo>
                  <a:cubicBezTo>
                    <a:pt x="170375" y="865887"/>
                    <a:pt x="169461" y="865429"/>
                    <a:pt x="168775" y="864744"/>
                  </a:cubicBezTo>
                  <a:cubicBezTo>
                    <a:pt x="168089" y="864286"/>
                    <a:pt x="167175" y="863829"/>
                    <a:pt x="166489" y="863372"/>
                  </a:cubicBezTo>
                  <a:cubicBezTo>
                    <a:pt x="165803" y="862915"/>
                    <a:pt x="164889" y="862458"/>
                    <a:pt x="164203" y="861772"/>
                  </a:cubicBezTo>
                  <a:cubicBezTo>
                    <a:pt x="163517" y="861315"/>
                    <a:pt x="162603" y="860857"/>
                    <a:pt x="161917" y="860172"/>
                  </a:cubicBezTo>
                  <a:cubicBezTo>
                    <a:pt x="161231" y="859714"/>
                    <a:pt x="160317" y="859257"/>
                    <a:pt x="159631" y="858571"/>
                  </a:cubicBezTo>
                  <a:cubicBezTo>
                    <a:pt x="158945" y="858114"/>
                    <a:pt x="158031" y="857428"/>
                    <a:pt x="157345" y="856971"/>
                  </a:cubicBezTo>
                  <a:cubicBezTo>
                    <a:pt x="156659" y="856514"/>
                    <a:pt x="155974" y="856057"/>
                    <a:pt x="155288" y="855371"/>
                  </a:cubicBezTo>
                  <a:cubicBezTo>
                    <a:pt x="154373" y="854914"/>
                    <a:pt x="153688" y="854228"/>
                    <a:pt x="152773" y="853771"/>
                  </a:cubicBezTo>
                  <a:cubicBezTo>
                    <a:pt x="152087" y="853314"/>
                    <a:pt x="151402" y="852856"/>
                    <a:pt x="150716" y="852399"/>
                  </a:cubicBezTo>
                  <a:cubicBezTo>
                    <a:pt x="149801" y="851713"/>
                    <a:pt x="149116" y="851256"/>
                    <a:pt x="148201" y="850570"/>
                  </a:cubicBezTo>
                  <a:cubicBezTo>
                    <a:pt x="147744" y="850113"/>
                    <a:pt x="147058" y="849885"/>
                    <a:pt x="146601" y="849427"/>
                  </a:cubicBezTo>
                  <a:cubicBezTo>
                    <a:pt x="143172" y="846913"/>
                    <a:pt x="139743" y="844170"/>
                    <a:pt x="136543" y="841655"/>
                  </a:cubicBezTo>
                  <a:cubicBezTo>
                    <a:pt x="136085" y="841426"/>
                    <a:pt x="135628" y="840969"/>
                    <a:pt x="135400" y="840741"/>
                  </a:cubicBezTo>
                  <a:cubicBezTo>
                    <a:pt x="134485" y="840055"/>
                    <a:pt x="133571" y="839140"/>
                    <a:pt x="132656" y="838455"/>
                  </a:cubicBezTo>
                  <a:cubicBezTo>
                    <a:pt x="132199" y="837997"/>
                    <a:pt x="131742" y="837540"/>
                    <a:pt x="131285" y="837312"/>
                  </a:cubicBezTo>
                  <a:cubicBezTo>
                    <a:pt x="130370" y="836626"/>
                    <a:pt x="129456" y="835711"/>
                    <a:pt x="128542" y="835026"/>
                  </a:cubicBezTo>
                  <a:cubicBezTo>
                    <a:pt x="128084" y="834568"/>
                    <a:pt x="127627" y="834111"/>
                    <a:pt x="126941" y="833654"/>
                  </a:cubicBezTo>
                  <a:cubicBezTo>
                    <a:pt x="126027" y="832968"/>
                    <a:pt x="125113" y="832054"/>
                    <a:pt x="124427" y="831368"/>
                  </a:cubicBezTo>
                  <a:cubicBezTo>
                    <a:pt x="123970" y="830911"/>
                    <a:pt x="123284" y="830454"/>
                    <a:pt x="122827" y="829996"/>
                  </a:cubicBezTo>
                  <a:cubicBezTo>
                    <a:pt x="121912" y="829311"/>
                    <a:pt x="121226" y="828396"/>
                    <a:pt x="120312" y="827710"/>
                  </a:cubicBezTo>
                  <a:cubicBezTo>
                    <a:pt x="119855" y="827253"/>
                    <a:pt x="119398" y="826796"/>
                    <a:pt x="118712" y="826339"/>
                  </a:cubicBezTo>
                  <a:cubicBezTo>
                    <a:pt x="117797" y="825653"/>
                    <a:pt x="117112" y="824739"/>
                    <a:pt x="116197" y="824053"/>
                  </a:cubicBezTo>
                  <a:cubicBezTo>
                    <a:pt x="115740" y="823596"/>
                    <a:pt x="115283" y="823138"/>
                    <a:pt x="114826" y="822681"/>
                  </a:cubicBezTo>
                  <a:cubicBezTo>
                    <a:pt x="113911" y="821767"/>
                    <a:pt x="113225" y="821081"/>
                    <a:pt x="112311" y="820167"/>
                  </a:cubicBezTo>
                  <a:cubicBezTo>
                    <a:pt x="111854" y="819709"/>
                    <a:pt x="111397" y="819252"/>
                    <a:pt x="110939" y="818795"/>
                  </a:cubicBezTo>
                  <a:cubicBezTo>
                    <a:pt x="110025" y="817881"/>
                    <a:pt x="109339" y="817195"/>
                    <a:pt x="108425" y="816280"/>
                  </a:cubicBezTo>
                  <a:cubicBezTo>
                    <a:pt x="107968" y="815823"/>
                    <a:pt x="107510" y="815366"/>
                    <a:pt x="107053" y="814909"/>
                  </a:cubicBezTo>
                  <a:cubicBezTo>
                    <a:pt x="106139" y="813994"/>
                    <a:pt x="105453" y="813080"/>
                    <a:pt x="104539" y="812394"/>
                  </a:cubicBezTo>
                  <a:cubicBezTo>
                    <a:pt x="104081" y="811937"/>
                    <a:pt x="103624" y="811480"/>
                    <a:pt x="103167" y="811023"/>
                  </a:cubicBezTo>
                  <a:cubicBezTo>
                    <a:pt x="102253" y="810108"/>
                    <a:pt x="101567" y="809194"/>
                    <a:pt x="100652" y="808279"/>
                  </a:cubicBezTo>
                  <a:cubicBezTo>
                    <a:pt x="100195" y="807822"/>
                    <a:pt x="99967" y="807365"/>
                    <a:pt x="99509" y="806908"/>
                  </a:cubicBezTo>
                  <a:cubicBezTo>
                    <a:pt x="98595" y="805993"/>
                    <a:pt x="97681" y="805079"/>
                    <a:pt x="96995" y="804165"/>
                  </a:cubicBezTo>
                  <a:cubicBezTo>
                    <a:pt x="96538" y="803707"/>
                    <a:pt x="96309" y="803479"/>
                    <a:pt x="95852" y="803022"/>
                  </a:cubicBezTo>
                  <a:cubicBezTo>
                    <a:pt x="94937" y="802107"/>
                    <a:pt x="94023" y="800964"/>
                    <a:pt x="93109" y="800050"/>
                  </a:cubicBezTo>
                  <a:cubicBezTo>
                    <a:pt x="92880" y="799821"/>
                    <a:pt x="92651" y="799364"/>
                    <a:pt x="92194" y="799135"/>
                  </a:cubicBezTo>
                  <a:cubicBezTo>
                    <a:pt x="91280" y="797992"/>
                    <a:pt x="90365" y="797078"/>
                    <a:pt x="89451" y="795935"/>
                  </a:cubicBezTo>
                  <a:cubicBezTo>
                    <a:pt x="89222" y="795706"/>
                    <a:pt x="88994" y="795478"/>
                    <a:pt x="88765" y="795249"/>
                  </a:cubicBezTo>
                  <a:cubicBezTo>
                    <a:pt x="87851" y="794106"/>
                    <a:pt x="86708" y="792963"/>
                    <a:pt x="85793" y="791592"/>
                  </a:cubicBezTo>
                  <a:cubicBezTo>
                    <a:pt x="85793" y="791592"/>
                    <a:pt x="85793" y="791592"/>
                    <a:pt x="85793" y="791592"/>
                  </a:cubicBezTo>
                  <a:cubicBezTo>
                    <a:pt x="78021" y="781990"/>
                    <a:pt x="70477" y="771703"/>
                    <a:pt x="63848" y="761188"/>
                  </a:cubicBezTo>
                  <a:cubicBezTo>
                    <a:pt x="63848" y="761188"/>
                    <a:pt x="63619" y="760959"/>
                    <a:pt x="63619" y="760959"/>
                  </a:cubicBezTo>
                  <a:cubicBezTo>
                    <a:pt x="62705" y="759588"/>
                    <a:pt x="61790" y="758216"/>
                    <a:pt x="61105" y="756844"/>
                  </a:cubicBezTo>
                  <a:cubicBezTo>
                    <a:pt x="61105" y="756616"/>
                    <a:pt x="60876" y="756387"/>
                    <a:pt x="60876" y="756387"/>
                  </a:cubicBezTo>
                  <a:cubicBezTo>
                    <a:pt x="59962" y="755016"/>
                    <a:pt x="59276" y="753644"/>
                    <a:pt x="58361" y="752272"/>
                  </a:cubicBezTo>
                  <a:cubicBezTo>
                    <a:pt x="58133" y="752044"/>
                    <a:pt x="58133" y="751815"/>
                    <a:pt x="57904" y="751587"/>
                  </a:cubicBezTo>
                  <a:cubicBezTo>
                    <a:pt x="57218" y="750215"/>
                    <a:pt x="56304" y="748843"/>
                    <a:pt x="55618" y="747472"/>
                  </a:cubicBezTo>
                  <a:cubicBezTo>
                    <a:pt x="55390" y="747243"/>
                    <a:pt x="55390" y="747015"/>
                    <a:pt x="55161" y="746786"/>
                  </a:cubicBezTo>
                  <a:cubicBezTo>
                    <a:pt x="54475" y="745414"/>
                    <a:pt x="53561" y="744043"/>
                    <a:pt x="52875" y="742671"/>
                  </a:cubicBezTo>
                  <a:cubicBezTo>
                    <a:pt x="52646" y="742443"/>
                    <a:pt x="52646" y="742214"/>
                    <a:pt x="52418" y="741985"/>
                  </a:cubicBezTo>
                  <a:cubicBezTo>
                    <a:pt x="51732" y="740614"/>
                    <a:pt x="50818" y="739242"/>
                    <a:pt x="50132" y="737871"/>
                  </a:cubicBezTo>
                  <a:cubicBezTo>
                    <a:pt x="49903" y="737642"/>
                    <a:pt x="49903" y="737413"/>
                    <a:pt x="49675" y="737185"/>
                  </a:cubicBezTo>
                  <a:cubicBezTo>
                    <a:pt x="48989" y="735813"/>
                    <a:pt x="48303" y="734213"/>
                    <a:pt x="47389" y="732841"/>
                  </a:cubicBezTo>
                  <a:cubicBezTo>
                    <a:pt x="47389" y="732613"/>
                    <a:pt x="47160" y="732384"/>
                    <a:pt x="47160" y="732384"/>
                  </a:cubicBezTo>
                  <a:cubicBezTo>
                    <a:pt x="46474" y="731013"/>
                    <a:pt x="45788" y="729412"/>
                    <a:pt x="44874" y="727812"/>
                  </a:cubicBezTo>
                  <a:cubicBezTo>
                    <a:pt x="44874" y="727584"/>
                    <a:pt x="44645" y="727584"/>
                    <a:pt x="44645" y="727355"/>
                  </a:cubicBezTo>
                  <a:cubicBezTo>
                    <a:pt x="43960" y="725755"/>
                    <a:pt x="43274" y="724155"/>
                    <a:pt x="42359" y="722554"/>
                  </a:cubicBezTo>
                  <a:cubicBezTo>
                    <a:pt x="42359" y="722554"/>
                    <a:pt x="42359" y="722554"/>
                    <a:pt x="42359" y="722554"/>
                  </a:cubicBezTo>
                  <a:cubicBezTo>
                    <a:pt x="33901" y="704266"/>
                    <a:pt x="27272" y="684835"/>
                    <a:pt x="22700" y="664719"/>
                  </a:cubicBezTo>
                  <a:cubicBezTo>
                    <a:pt x="22700" y="664719"/>
                    <a:pt x="22700" y="664719"/>
                    <a:pt x="22700" y="664719"/>
                  </a:cubicBezTo>
                  <a:cubicBezTo>
                    <a:pt x="22243" y="662890"/>
                    <a:pt x="21785" y="661061"/>
                    <a:pt x="21557" y="659461"/>
                  </a:cubicBezTo>
                  <a:cubicBezTo>
                    <a:pt x="21557" y="659461"/>
                    <a:pt x="21557" y="659232"/>
                    <a:pt x="21557" y="659232"/>
                  </a:cubicBezTo>
                  <a:cubicBezTo>
                    <a:pt x="21100" y="657403"/>
                    <a:pt x="20871" y="655803"/>
                    <a:pt x="20414" y="653974"/>
                  </a:cubicBezTo>
                  <a:cubicBezTo>
                    <a:pt x="20414" y="653746"/>
                    <a:pt x="20414" y="653746"/>
                    <a:pt x="20414" y="653517"/>
                  </a:cubicBezTo>
                  <a:cubicBezTo>
                    <a:pt x="20185" y="651688"/>
                    <a:pt x="19728" y="650088"/>
                    <a:pt x="19499" y="648259"/>
                  </a:cubicBezTo>
                  <a:cubicBezTo>
                    <a:pt x="19499" y="648031"/>
                    <a:pt x="19499" y="648031"/>
                    <a:pt x="19499" y="647802"/>
                  </a:cubicBezTo>
                  <a:cubicBezTo>
                    <a:pt x="19271" y="645973"/>
                    <a:pt x="18814" y="644373"/>
                    <a:pt x="18585" y="642544"/>
                  </a:cubicBezTo>
                  <a:cubicBezTo>
                    <a:pt x="18585" y="642316"/>
                    <a:pt x="18585" y="642316"/>
                    <a:pt x="18585" y="642087"/>
                  </a:cubicBezTo>
                  <a:cubicBezTo>
                    <a:pt x="18356" y="640258"/>
                    <a:pt x="18128" y="638430"/>
                    <a:pt x="17671" y="636601"/>
                  </a:cubicBezTo>
                  <a:cubicBezTo>
                    <a:pt x="17671" y="636601"/>
                    <a:pt x="17671" y="636372"/>
                    <a:pt x="17671" y="636372"/>
                  </a:cubicBezTo>
                  <a:cubicBezTo>
                    <a:pt x="17442" y="634543"/>
                    <a:pt x="17213" y="632715"/>
                    <a:pt x="16985" y="630886"/>
                  </a:cubicBezTo>
                  <a:cubicBezTo>
                    <a:pt x="16985" y="630886"/>
                    <a:pt x="16985" y="630886"/>
                    <a:pt x="16985" y="630886"/>
                  </a:cubicBezTo>
                  <a:cubicBezTo>
                    <a:pt x="16070" y="623342"/>
                    <a:pt x="15385" y="615570"/>
                    <a:pt x="14927" y="607797"/>
                  </a:cubicBezTo>
                  <a:cubicBezTo>
                    <a:pt x="16528" y="533959"/>
                    <a:pt x="7155" y="490068"/>
                    <a:pt x="72535" y="373254"/>
                  </a:cubicBezTo>
                  <a:cubicBezTo>
                    <a:pt x="113683" y="290729"/>
                    <a:pt x="236441" y="235179"/>
                    <a:pt x="286504" y="218720"/>
                  </a:cubicBezTo>
                  <a:cubicBezTo>
                    <a:pt x="323080" y="206604"/>
                    <a:pt x="386860" y="200660"/>
                    <a:pt x="425493" y="205690"/>
                  </a:cubicBezTo>
                  <a:cubicBezTo>
                    <a:pt x="528134" y="218948"/>
                    <a:pt x="615917" y="257353"/>
                    <a:pt x="681754" y="339192"/>
                  </a:cubicBezTo>
                  <a:cubicBezTo>
                    <a:pt x="699813" y="361595"/>
                    <a:pt x="724273" y="394513"/>
                    <a:pt x="741647" y="442291"/>
                  </a:cubicBezTo>
                  <a:cubicBezTo>
                    <a:pt x="741647" y="442291"/>
                    <a:pt x="741647" y="442291"/>
                    <a:pt x="741647" y="442291"/>
                  </a:cubicBezTo>
                  <a:cubicBezTo>
                    <a:pt x="742333" y="443891"/>
                    <a:pt x="742790" y="445720"/>
                    <a:pt x="743476" y="447320"/>
                  </a:cubicBezTo>
                  <a:cubicBezTo>
                    <a:pt x="743704" y="447777"/>
                    <a:pt x="743704" y="448006"/>
                    <a:pt x="743933" y="448463"/>
                  </a:cubicBezTo>
                  <a:cubicBezTo>
                    <a:pt x="744390" y="449835"/>
                    <a:pt x="744847" y="450978"/>
                    <a:pt x="745305" y="452349"/>
                  </a:cubicBezTo>
                  <a:cubicBezTo>
                    <a:pt x="745533" y="453035"/>
                    <a:pt x="745762" y="453492"/>
                    <a:pt x="745762" y="454178"/>
                  </a:cubicBezTo>
                  <a:cubicBezTo>
                    <a:pt x="746219" y="455321"/>
                    <a:pt x="746448" y="456464"/>
                    <a:pt x="746905" y="457607"/>
                  </a:cubicBezTo>
                  <a:cubicBezTo>
                    <a:pt x="747133" y="458293"/>
                    <a:pt x="747362" y="458979"/>
                    <a:pt x="747591" y="459664"/>
                  </a:cubicBezTo>
                  <a:cubicBezTo>
                    <a:pt x="747819" y="460807"/>
                    <a:pt x="748276" y="461722"/>
                    <a:pt x="748505" y="462865"/>
                  </a:cubicBezTo>
                  <a:cubicBezTo>
                    <a:pt x="748734" y="463551"/>
                    <a:pt x="748962" y="464236"/>
                    <a:pt x="749191" y="465151"/>
                  </a:cubicBezTo>
                  <a:cubicBezTo>
                    <a:pt x="749419" y="466294"/>
                    <a:pt x="749877" y="467208"/>
                    <a:pt x="750105" y="468351"/>
                  </a:cubicBezTo>
                  <a:cubicBezTo>
                    <a:pt x="750334" y="469037"/>
                    <a:pt x="750562" y="469951"/>
                    <a:pt x="750791" y="470637"/>
                  </a:cubicBezTo>
                  <a:cubicBezTo>
                    <a:pt x="751020" y="471780"/>
                    <a:pt x="751248" y="472695"/>
                    <a:pt x="751705" y="473838"/>
                  </a:cubicBezTo>
                  <a:cubicBezTo>
                    <a:pt x="751934" y="474752"/>
                    <a:pt x="752163" y="475438"/>
                    <a:pt x="752391" y="476352"/>
                  </a:cubicBezTo>
                  <a:cubicBezTo>
                    <a:pt x="752620" y="477495"/>
                    <a:pt x="752848" y="478410"/>
                    <a:pt x="753077" y="479553"/>
                  </a:cubicBezTo>
                  <a:cubicBezTo>
                    <a:pt x="753306" y="480467"/>
                    <a:pt x="753534" y="481153"/>
                    <a:pt x="753763" y="482067"/>
                  </a:cubicBezTo>
                  <a:cubicBezTo>
                    <a:pt x="753991" y="483210"/>
                    <a:pt x="754220" y="484125"/>
                    <a:pt x="754449" y="485268"/>
                  </a:cubicBezTo>
                  <a:cubicBezTo>
                    <a:pt x="754677" y="486182"/>
                    <a:pt x="754906" y="487096"/>
                    <a:pt x="754906" y="487782"/>
                  </a:cubicBezTo>
                  <a:cubicBezTo>
                    <a:pt x="755134" y="488925"/>
                    <a:pt x="755363" y="490068"/>
                    <a:pt x="755592" y="490983"/>
                  </a:cubicBezTo>
                  <a:cubicBezTo>
                    <a:pt x="755820" y="491897"/>
                    <a:pt x="756049" y="492811"/>
                    <a:pt x="756049" y="493726"/>
                  </a:cubicBezTo>
                  <a:cubicBezTo>
                    <a:pt x="756277" y="494869"/>
                    <a:pt x="756506" y="496012"/>
                    <a:pt x="756735" y="497155"/>
                  </a:cubicBezTo>
                  <a:cubicBezTo>
                    <a:pt x="756963" y="498069"/>
                    <a:pt x="756963" y="498984"/>
                    <a:pt x="757192" y="499898"/>
                  </a:cubicBezTo>
                  <a:cubicBezTo>
                    <a:pt x="757420" y="501041"/>
                    <a:pt x="757649" y="502184"/>
                    <a:pt x="757878" y="503327"/>
                  </a:cubicBezTo>
                  <a:cubicBezTo>
                    <a:pt x="758106" y="504241"/>
                    <a:pt x="758106" y="505156"/>
                    <a:pt x="758335" y="506070"/>
                  </a:cubicBezTo>
                  <a:cubicBezTo>
                    <a:pt x="758563" y="507213"/>
                    <a:pt x="758792" y="508356"/>
                    <a:pt x="758792" y="509728"/>
                  </a:cubicBezTo>
                  <a:cubicBezTo>
                    <a:pt x="759021" y="510642"/>
                    <a:pt x="759021" y="511557"/>
                    <a:pt x="759249" y="512471"/>
                  </a:cubicBezTo>
                  <a:cubicBezTo>
                    <a:pt x="759478" y="513614"/>
                    <a:pt x="759706" y="514986"/>
                    <a:pt x="759706" y="516129"/>
                  </a:cubicBezTo>
                  <a:cubicBezTo>
                    <a:pt x="759935" y="517043"/>
                    <a:pt x="759935" y="517957"/>
                    <a:pt x="760164" y="518872"/>
                  </a:cubicBezTo>
                  <a:cubicBezTo>
                    <a:pt x="760392" y="520243"/>
                    <a:pt x="760392" y="521386"/>
                    <a:pt x="760621" y="522758"/>
                  </a:cubicBezTo>
                  <a:cubicBezTo>
                    <a:pt x="760621" y="523672"/>
                    <a:pt x="760849" y="524358"/>
                    <a:pt x="760849" y="525273"/>
                  </a:cubicBezTo>
                  <a:cubicBezTo>
                    <a:pt x="761078" y="526644"/>
                    <a:pt x="761078" y="528244"/>
                    <a:pt x="761307" y="529616"/>
                  </a:cubicBezTo>
                  <a:cubicBezTo>
                    <a:pt x="761307" y="530302"/>
                    <a:pt x="761535" y="530988"/>
                    <a:pt x="761535" y="531902"/>
                  </a:cubicBezTo>
                  <a:cubicBezTo>
                    <a:pt x="761764" y="533959"/>
                    <a:pt x="761992" y="536017"/>
                    <a:pt x="761992" y="538074"/>
                  </a:cubicBezTo>
                  <a:cubicBezTo>
                    <a:pt x="761992" y="538303"/>
                    <a:pt x="761992" y="538531"/>
                    <a:pt x="761992" y="538531"/>
                  </a:cubicBezTo>
                  <a:cubicBezTo>
                    <a:pt x="762221" y="540817"/>
                    <a:pt x="762450" y="543103"/>
                    <a:pt x="762450" y="545389"/>
                  </a:cubicBezTo>
                  <a:cubicBezTo>
                    <a:pt x="762450" y="546075"/>
                    <a:pt x="762450" y="546761"/>
                    <a:pt x="762678" y="547447"/>
                  </a:cubicBezTo>
                  <a:cubicBezTo>
                    <a:pt x="762678" y="549047"/>
                    <a:pt x="762907" y="550647"/>
                    <a:pt x="762907" y="552247"/>
                  </a:cubicBezTo>
                  <a:cubicBezTo>
                    <a:pt x="762907" y="553162"/>
                    <a:pt x="762907" y="554076"/>
                    <a:pt x="762907" y="554991"/>
                  </a:cubicBezTo>
                  <a:cubicBezTo>
                    <a:pt x="762907" y="556362"/>
                    <a:pt x="763135" y="557962"/>
                    <a:pt x="763135" y="559334"/>
                  </a:cubicBezTo>
                  <a:cubicBezTo>
                    <a:pt x="763135" y="560248"/>
                    <a:pt x="763135" y="561391"/>
                    <a:pt x="763135" y="562306"/>
                  </a:cubicBezTo>
                  <a:cubicBezTo>
                    <a:pt x="763135" y="563677"/>
                    <a:pt x="763135" y="565049"/>
                    <a:pt x="763135" y="566421"/>
                  </a:cubicBezTo>
                  <a:cubicBezTo>
                    <a:pt x="763135" y="567564"/>
                    <a:pt x="763135" y="568478"/>
                    <a:pt x="763135" y="569621"/>
                  </a:cubicBezTo>
                  <a:cubicBezTo>
                    <a:pt x="763135" y="570993"/>
                    <a:pt x="763135" y="572364"/>
                    <a:pt x="763135" y="573736"/>
                  </a:cubicBezTo>
                  <a:cubicBezTo>
                    <a:pt x="763135" y="574879"/>
                    <a:pt x="763135" y="576022"/>
                    <a:pt x="763135" y="576936"/>
                  </a:cubicBezTo>
                  <a:cubicBezTo>
                    <a:pt x="763135" y="578308"/>
                    <a:pt x="763135" y="579679"/>
                    <a:pt x="763135" y="581051"/>
                  </a:cubicBezTo>
                  <a:cubicBezTo>
                    <a:pt x="763135" y="582194"/>
                    <a:pt x="763135" y="583337"/>
                    <a:pt x="763135" y="584480"/>
                  </a:cubicBezTo>
                  <a:cubicBezTo>
                    <a:pt x="763135" y="585852"/>
                    <a:pt x="763135" y="587223"/>
                    <a:pt x="762907" y="588595"/>
                  </a:cubicBezTo>
                  <a:cubicBezTo>
                    <a:pt x="762907" y="589738"/>
                    <a:pt x="762907" y="590881"/>
                    <a:pt x="762678" y="592024"/>
                  </a:cubicBezTo>
                  <a:cubicBezTo>
                    <a:pt x="762678" y="593395"/>
                    <a:pt x="762450" y="594767"/>
                    <a:pt x="762450" y="596139"/>
                  </a:cubicBezTo>
                  <a:cubicBezTo>
                    <a:pt x="762450" y="597282"/>
                    <a:pt x="762221" y="598425"/>
                    <a:pt x="762221" y="599796"/>
                  </a:cubicBezTo>
                  <a:cubicBezTo>
                    <a:pt x="762221" y="601168"/>
                    <a:pt x="761992" y="602539"/>
                    <a:pt x="761992" y="604140"/>
                  </a:cubicBezTo>
                  <a:cubicBezTo>
                    <a:pt x="761992" y="605283"/>
                    <a:pt x="761764" y="606426"/>
                    <a:pt x="761764" y="607797"/>
                  </a:cubicBezTo>
                  <a:cubicBezTo>
                    <a:pt x="761764" y="609169"/>
                    <a:pt x="761535" y="610769"/>
                    <a:pt x="761307" y="612141"/>
                  </a:cubicBezTo>
                  <a:cubicBezTo>
                    <a:pt x="761307" y="613284"/>
                    <a:pt x="761078" y="614655"/>
                    <a:pt x="761078" y="615798"/>
                  </a:cubicBezTo>
                  <a:cubicBezTo>
                    <a:pt x="760849" y="617170"/>
                    <a:pt x="760849" y="618770"/>
                    <a:pt x="760621" y="620370"/>
                  </a:cubicBezTo>
                  <a:cubicBezTo>
                    <a:pt x="760392" y="621513"/>
                    <a:pt x="760392" y="622885"/>
                    <a:pt x="760164" y="624028"/>
                  </a:cubicBezTo>
                  <a:cubicBezTo>
                    <a:pt x="759935" y="625628"/>
                    <a:pt x="759935" y="627000"/>
                    <a:pt x="759706" y="628600"/>
                  </a:cubicBezTo>
                  <a:cubicBezTo>
                    <a:pt x="759478" y="629743"/>
                    <a:pt x="759478" y="631114"/>
                    <a:pt x="759249" y="632257"/>
                  </a:cubicBezTo>
                  <a:cubicBezTo>
                    <a:pt x="759021" y="633858"/>
                    <a:pt x="758792" y="635458"/>
                    <a:pt x="758563" y="637058"/>
                  </a:cubicBezTo>
                  <a:cubicBezTo>
                    <a:pt x="758335" y="638201"/>
                    <a:pt x="758335" y="639573"/>
                    <a:pt x="758106" y="640716"/>
                  </a:cubicBezTo>
                  <a:cubicBezTo>
                    <a:pt x="757878" y="642316"/>
                    <a:pt x="757649" y="644145"/>
                    <a:pt x="757420" y="645745"/>
                  </a:cubicBezTo>
                  <a:cubicBezTo>
                    <a:pt x="757192" y="646888"/>
                    <a:pt x="757192" y="648031"/>
                    <a:pt x="756963" y="649174"/>
                  </a:cubicBezTo>
                  <a:cubicBezTo>
                    <a:pt x="756735" y="651003"/>
                    <a:pt x="756277" y="653060"/>
                    <a:pt x="756049" y="654889"/>
                  </a:cubicBezTo>
                  <a:cubicBezTo>
                    <a:pt x="755820" y="655803"/>
                    <a:pt x="755820" y="656718"/>
                    <a:pt x="755592" y="657861"/>
                  </a:cubicBezTo>
                  <a:cubicBezTo>
                    <a:pt x="755134" y="660832"/>
                    <a:pt x="754677" y="663804"/>
                    <a:pt x="753991" y="666776"/>
                  </a:cubicBezTo>
                  <a:cubicBezTo>
                    <a:pt x="741647" y="736499"/>
                    <a:pt x="706214" y="793420"/>
                    <a:pt x="655922" y="841884"/>
                  </a:cubicBezTo>
                  <a:cubicBezTo>
                    <a:pt x="602887" y="892404"/>
                    <a:pt x="487672" y="938581"/>
                    <a:pt x="342968" y="926466"/>
                  </a:cubicBezTo>
                  <a:close/>
                </a:path>
              </a:pathLst>
            </a:custGeom>
            <a:solidFill>
              <a:srgbClr val="000000"/>
            </a:solidFill>
            <a:ln w="2286" cap="flat">
              <a:noFill/>
              <a:prstDash val="solid"/>
              <a:miter/>
            </a:ln>
          </p:spPr>
          <p:txBody>
            <a:bodyPr rtlCol="0" anchor="ctr"/>
            <a:lstStyle/>
            <a:p>
              <a:endParaRPr lang="en-US"/>
            </a:p>
          </p:txBody>
        </p:sp>
        <p:sp>
          <p:nvSpPr>
            <p:cNvPr id="213" name="Freeform 812">
              <a:extLst>
                <a:ext uri="{FF2B5EF4-FFF2-40B4-BE49-F238E27FC236}">
                  <a16:creationId xmlns:a16="http://schemas.microsoft.com/office/drawing/2014/main" id="{55DEA735-81AC-8106-7C8E-B62A8C08F010}"/>
                </a:ext>
              </a:extLst>
            </p:cNvPr>
            <p:cNvSpPr/>
            <p:nvPr/>
          </p:nvSpPr>
          <p:spPr>
            <a:xfrm>
              <a:off x="4873953" y="5247884"/>
              <a:ext cx="163299" cy="16414"/>
            </a:xfrm>
            <a:custGeom>
              <a:avLst/>
              <a:gdLst>
                <a:gd name="connsiteX0" fmla="*/ 163300 w 163299"/>
                <a:gd name="connsiteY0" fmla="*/ 5115 h 16414"/>
                <a:gd name="connsiteX1" fmla="*/ 159642 w 163299"/>
                <a:gd name="connsiteY1" fmla="*/ 771 h 16414"/>
                <a:gd name="connsiteX2" fmla="*/ 150955 w 163299"/>
                <a:gd name="connsiteY2" fmla="*/ 86 h 16414"/>
                <a:gd name="connsiteX3" fmla="*/ 8766 w 163299"/>
                <a:gd name="connsiteY3" fmla="*/ 3515 h 16414"/>
                <a:gd name="connsiteX4" fmla="*/ 79 w 163299"/>
                <a:gd name="connsiteY4" fmla="*/ 7858 h 16414"/>
                <a:gd name="connsiteX5" fmla="*/ 6937 w 163299"/>
                <a:gd name="connsiteY5" fmla="*/ 14716 h 16414"/>
                <a:gd name="connsiteX6" fmla="*/ 17910 w 163299"/>
                <a:gd name="connsiteY6" fmla="*/ 15630 h 16414"/>
                <a:gd name="connsiteX7" fmla="*/ 163300 w 163299"/>
                <a:gd name="connsiteY7" fmla="*/ 5115 h 1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299" h="16414">
                  <a:moveTo>
                    <a:pt x="163300" y="5115"/>
                  </a:moveTo>
                  <a:cubicBezTo>
                    <a:pt x="161471" y="2829"/>
                    <a:pt x="160785" y="1000"/>
                    <a:pt x="159642" y="771"/>
                  </a:cubicBezTo>
                  <a:cubicBezTo>
                    <a:pt x="156899" y="86"/>
                    <a:pt x="153927" y="-143"/>
                    <a:pt x="150955" y="86"/>
                  </a:cubicBezTo>
                  <a:cubicBezTo>
                    <a:pt x="103635" y="6029"/>
                    <a:pt x="56315" y="7172"/>
                    <a:pt x="8766" y="3515"/>
                  </a:cubicBezTo>
                  <a:cubicBezTo>
                    <a:pt x="5108" y="3286"/>
                    <a:pt x="994" y="3057"/>
                    <a:pt x="79" y="7858"/>
                  </a:cubicBezTo>
                  <a:cubicBezTo>
                    <a:pt x="-607" y="12659"/>
                    <a:pt x="3280" y="14030"/>
                    <a:pt x="6937" y="14716"/>
                  </a:cubicBezTo>
                  <a:cubicBezTo>
                    <a:pt x="10366" y="15402"/>
                    <a:pt x="14252" y="15402"/>
                    <a:pt x="17910" y="15630"/>
                  </a:cubicBezTo>
                  <a:cubicBezTo>
                    <a:pt x="66145" y="16773"/>
                    <a:pt x="114608" y="18602"/>
                    <a:pt x="163300" y="5115"/>
                  </a:cubicBezTo>
                  <a:close/>
                </a:path>
              </a:pathLst>
            </a:custGeom>
            <a:solidFill>
              <a:srgbClr val="000000"/>
            </a:solidFill>
            <a:ln w="2286" cap="flat">
              <a:noFill/>
              <a:prstDash val="solid"/>
              <a:miter/>
            </a:ln>
          </p:spPr>
          <p:txBody>
            <a:bodyPr rtlCol="0" anchor="ctr"/>
            <a:lstStyle/>
            <a:p>
              <a:endParaRPr lang="en-US"/>
            </a:p>
          </p:txBody>
        </p:sp>
        <p:sp>
          <p:nvSpPr>
            <p:cNvPr id="214" name="Freeform 813">
              <a:extLst>
                <a:ext uri="{FF2B5EF4-FFF2-40B4-BE49-F238E27FC236}">
                  <a16:creationId xmlns:a16="http://schemas.microsoft.com/office/drawing/2014/main" id="{F25BC5FC-B438-143E-C40F-9E0D86D54577}"/>
                </a:ext>
              </a:extLst>
            </p:cNvPr>
            <p:cNvSpPr/>
            <p:nvPr/>
          </p:nvSpPr>
          <p:spPr>
            <a:xfrm>
              <a:off x="4912132" y="4886899"/>
              <a:ext cx="39526" cy="90179"/>
            </a:xfrm>
            <a:custGeom>
              <a:avLst/>
              <a:gdLst>
                <a:gd name="connsiteX0" fmla="*/ 4420 w 39526"/>
                <a:gd name="connsiteY0" fmla="*/ 10627 h 90179"/>
                <a:gd name="connsiteX1" fmla="*/ 17450 w 39526"/>
                <a:gd name="connsiteY1" fmla="*/ 28229 h 90179"/>
                <a:gd name="connsiteX2" fmla="*/ 19964 w 39526"/>
                <a:gd name="connsiteY2" fmla="*/ 77607 h 90179"/>
                <a:gd name="connsiteX3" fmla="*/ 17450 w 39526"/>
                <a:gd name="connsiteY3" fmla="*/ 90180 h 90179"/>
                <a:gd name="connsiteX4" fmla="*/ 37338 w 39526"/>
                <a:gd name="connsiteY4" fmla="*/ 63434 h 90179"/>
                <a:gd name="connsiteX5" fmla="*/ 11506 w 39526"/>
                <a:gd name="connsiteY5" fmla="*/ 1255 h 90179"/>
                <a:gd name="connsiteX6" fmla="*/ 1676 w 39526"/>
                <a:gd name="connsiteY6" fmla="*/ 2398 h 90179"/>
                <a:gd name="connsiteX7" fmla="*/ 4420 w 39526"/>
                <a:gd name="connsiteY7" fmla="*/ 10627 h 9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26" h="90179">
                  <a:moveTo>
                    <a:pt x="4420" y="10627"/>
                  </a:moveTo>
                  <a:cubicBezTo>
                    <a:pt x="8763" y="16571"/>
                    <a:pt x="13106" y="22514"/>
                    <a:pt x="17450" y="28229"/>
                  </a:cubicBezTo>
                  <a:cubicBezTo>
                    <a:pt x="29108" y="44231"/>
                    <a:pt x="29566" y="60462"/>
                    <a:pt x="19964" y="77607"/>
                  </a:cubicBezTo>
                  <a:cubicBezTo>
                    <a:pt x="17907" y="81036"/>
                    <a:pt x="13335" y="84008"/>
                    <a:pt x="17450" y="90180"/>
                  </a:cubicBezTo>
                  <a:cubicBezTo>
                    <a:pt x="28880" y="84694"/>
                    <a:pt x="33452" y="73949"/>
                    <a:pt x="37338" y="63434"/>
                  </a:cubicBezTo>
                  <a:cubicBezTo>
                    <a:pt x="45110" y="42860"/>
                    <a:pt x="31166" y="10627"/>
                    <a:pt x="11506" y="1255"/>
                  </a:cubicBezTo>
                  <a:cubicBezTo>
                    <a:pt x="7620" y="-574"/>
                    <a:pt x="4648" y="-574"/>
                    <a:pt x="1676" y="2398"/>
                  </a:cubicBezTo>
                  <a:cubicBezTo>
                    <a:pt x="-2667" y="6741"/>
                    <a:pt x="2591" y="8113"/>
                    <a:pt x="4420" y="10627"/>
                  </a:cubicBezTo>
                  <a:close/>
                </a:path>
              </a:pathLst>
            </a:custGeom>
            <a:solidFill>
              <a:srgbClr val="000000"/>
            </a:solidFill>
            <a:ln w="2286" cap="flat">
              <a:noFill/>
              <a:prstDash val="solid"/>
              <a:miter/>
            </a:ln>
          </p:spPr>
          <p:txBody>
            <a:bodyPr rtlCol="0" anchor="ctr"/>
            <a:lstStyle/>
            <a:p>
              <a:endParaRPr lang="en-US"/>
            </a:p>
          </p:txBody>
        </p:sp>
        <p:sp>
          <p:nvSpPr>
            <p:cNvPr id="215" name="Freeform 814">
              <a:extLst>
                <a:ext uri="{FF2B5EF4-FFF2-40B4-BE49-F238E27FC236}">
                  <a16:creationId xmlns:a16="http://schemas.microsoft.com/office/drawing/2014/main" id="{C270B862-87F6-D30F-88E8-B2ED84639B0A}"/>
                </a:ext>
              </a:extLst>
            </p:cNvPr>
            <p:cNvSpPr/>
            <p:nvPr/>
          </p:nvSpPr>
          <p:spPr>
            <a:xfrm>
              <a:off x="4455251" y="4532467"/>
              <a:ext cx="90969" cy="39303"/>
            </a:xfrm>
            <a:custGeom>
              <a:avLst/>
              <a:gdLst>
                <a:gd name="connsiteX0" fmla="*/ 8216 w 90969"/>
                <a:gd name="connsiteY0" fmla="*/ 3185 h 39303"/>
                <a:gd name="connsiteX1" fmla="*/ 215 w 90969"/>
                <a:gd name="connsiteY1" fmla="*/ 11414 h 39303"/>
                <a:gd name="connsiteX2" fmla="*/ 10731 w 90969"/>
                <a:gd name="connsiteY2" fmla="*/ 15300 h 39303"/>
                <a:gd name="connsiteX3" fmla="*/ 81825 w 90969"/>
                <a:gd name="connsiteY3" fmla="*/ 35189 h 39303"/>
                <a:gd name="connsiteX4" fmla="*/ 90969 w 90969"/>
                <a:gd name="connsiteY4" fmla="*/ 39303 h 39303"/>
                <a:gd name="connsiteX5" fmla="*/ 8216 w 90969"/>
                <a:gd name="connsiteY5" fmla="*/ 3185 h 3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69" h="39303">
                  <a:moveTo>
                    <a:pt x="8216" y="3185"/>
                  </a:moveTo>
                  <a:cubicBezTo>
                    <a:pt x="4330" y="4556"/>
                    <a:pt x="-1156" y="5471"/>
                    <a:pt x="215" y="11414"/>
                  </a:cubicBezTo>
                  <a:cubicBezTo>
                    <a:pt x="1587" y="17129"/>
                    <a:pt x="6387" y="15986"/>
                    <a:pt x="10731" y="15300"/>
                  </a:cubicBezTo>
                  <a:cubicBezTo>
                    <a:pt x="37248" y="11186"/>
                    <a:pt x="61023" y="17586"/>
                    <a:pt x="81825" y="35189"/>
                  </a:cubicBezTo>
                  <a:cubicBezTo>
                    <a:pt x="83426" y="36560"/>
                    <a:pt x="85712" y="37017"/>
                    <a:pt x="90969" y="39303"/>
                  </a:cubicBezTo>
                  <a:cubicBezTo>
                    <a:pt x="75196" y="8214"/>
                    <a:pt x="37706" y="-7102"/>
                    <a:pt x="8216" y="3185"/>
                  </a:cubicBezTo>
                  <a:close/>
                </a:path>
              </a:pathLst>
            </a:custGeom>
            <a:solidFill>
              <a:srgbClr val="000000"/>
            </a:solidFill>
            <a:ln w="2286" cap="flat">
              <a:noFill/>
              <a:prstDash val="solid"/>
              <a:miter/>
            </a:ln>
          </p:spPr>
          <p:txBody>
            <a:bodyPr rtlCol="0" anchor="ctr"/>
            <a:lstStyle/>
            <a:p>
              <a:endParaRPr lang="en-US"/>
            </a:p>
          </p:txBody>
        </p:sp>
        <p:sp>
          <p:nvSpPr>
            <p:cNvPr id="216" name="Freeform 815">
              <a:extLst>
                <a:ext uri="{FF2B5EF4-FFF2-40B4-BE49-F238E27FC236}">
                  <a16:creationId xmlns:a16="http://schemas.microsoft.com/office/drawing/2014/main" id="{F5D61F66-AABB-6728-1F5C-F9FB73261C9E}"/>
                </a:ext>
              </a:extLst>
            </p:cNvPr>
            <p:cNvSpPr/>
            <p:nvPr/>
          </p:nvSpPr>
          <p:spPr>
            <a:xfrm>
              <a:off x="4557437" y="5246598"/>
              <a:ext cx="86852" cy="15115"/>
            </a:xfrm>
            <a:custGeom>
              <a:avLst/>
              <a:gdLst>
                <a:gd name="connsiteX0" fmla="*/ 213 w 86852"/>
                <a:gd name="connsiteY0" fmla="*/ 4800 h 15115"/>
                <a:gd name="connsiteX1" fmla="*/ 6385 w 86852"/>
                <a:gd name="connsiteY1" fmla="*/ 11658 h 15115"/>
                <a:gd name="connsiteX2" fmla="*/ 86852 w 86852"/>
                <a:gd name="connsiteY2" fmla="*/ 10287 h 15115"/>
                <a:gd name="connsiteX3" fmla="*/ 76337 w 86852"/>
                <a:gd name="connsiteY3" fmla="*/ 5029 h 15115"/>
                <a:gd name="connsiteX4" fmla="*/ 6842 w 86852"/>
                <a:gd name="connsiteY4" fmla="*/ 0 h 15115"/>
                <a:gd name="connsiteX5" fmla="*/ 213 w 86852"/>
                <a:gd name="connsiteY5" fmla="*/ 4800 h 1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852" h="15115">
                  <a:moveTo>
                    <a:pt x="213" y="4800"/>
                  </a:moveTo>
                  <a:cubicBezTo>
                    <a:pt x="-930" y="9829"/>
                    <a:pt x="2728" y="10972"/>
                    <a:pt x="6385" y="11658"/>
                  </a:cubicBezTo>
                  <a:cubicBezTo>
                    <a:pt x="32674" y="16687"/>
                    <a:pt x="59192" y="16230"/>
                    <a:pt x="86852" y="10287"/>
                  </a:cubicBezTo>
                  <a:cubicBezTo>
                    <a:pt x="82738" y="8229"/>
                    <a:pt x="79537" y="5257"/>
                    <a:pt x="76337" y="5029"/>
                  </a:cubicBezTo>
                  <a:cubicBezTo>
                    <a:pt x="53248" y="2971"/>
                    <a:pt x="29931" y="1600"/>
                    <a:pt x="6842" y="0"/>
                  </a:cubicBezTo>
                  <a:cubicBezTo>
                    <a:pt x="3642" y="0"/>
                    <a:pt x="899" y="1600"/>
                    <a:pt x="213" y="4800"/>
                  </a:cubicBezTo>
                  <a:close/>
                </a:path>
              </a:pathLst>
            </a:custGeom>
            <a:solidFill>
              <a:srgbClr val="000000"/>
            </a:solidFill>
            <a:ln w="2286" cap="flat">
              <a:noFill/>
              <a:prstDash val="solid"/>
              <a:miter/>
            </a:ln>
          </p:spPr>
          <p:txBody>
            <a:bodyPr rtlCol="0" anchor="ctr"/>
            <a:lstStyle/>
            <a:p>
              <a:endParaRPr lang="en-US"/>
            </a:p>
          </p:txBody>
        </p:sp>
        <p:sp>
          <p:nvSpPr>
            <p:cNvPr id="217" name="Freeform 816">
              <a:extLst>
                <a:ext uri="{FF2B5EF4-FFF2-40B4-BE49-F238E27FC236}">
                  <a16:creationId xmlns:a16="http://schemas.microsoft.com/office/drawing/2014/main" id="{AC363BD1-0C9A-1782-373A-C5062CA9C2BA}"/>
                </a:ext>
              </a:extLst>
            </p:cNvPr>
            <p:cNvSpPr/>
            <p:nvPr/>
          </p:nvSpPr>
          <p:spPr>
            <a:xfrm>
              <a:off x="3915908" y="4595613"/>
              <a:ext cx="592135" cy="583007"/>
            </a:xfrm>
            <a:custGeom>
              <a:avLst/>
              <a:gdLst>
                <a:gd name="connsiteX0" fmla="*/ 83044 w 592135"/>
                <a:gd name="connsiteY0" fmla="*/ 508567 h 583007"/>
                <a:gd name="connsiteX1" fmla="*/ 254951 w 592135"/>
                <a:gd name="connsiteY1" fmla="*/ 581491 h 583007"/>
                <a:gd name="connsiteX2" fmla="*/ 479436 w 592135"/>
                <a:gd name="connsiteY2" fmla="*/ 530284 h 583007"/>
                <a:gd name="connsiteX3" fmla="*/ 592136 w 592135"/>
                <a:gd name="connsiteY3" fmla="*/ 293912 h 583007"/>
                <a:gd name="connsiteX4" fmla="*/ 576134 w 592135"/>
                <a:gd name="connsiteY4" fmla="*/ 193099 h 583007"/>
                <a:gd name="connsiteX5" fmla="*/ 378852 w 592135"/>
                <a:gd name="connsiteY5" fmla="*/ 12734 h 583007"/>
                <a:gd name="connsiteX6" fmla="*/ 227976 w 592135"/>
                <a:gd name="connsiteY6" fmla="*/ 6105 h 583007"/>
                <a:gd name="connsiteX7" fmla="*/ 64756 w 592135"/>
                <a:gd name="connsiteY7" fmla="*/ 113318 h 583007"/>
                <a:gd name="connsiteX8" fmla="*/ 4634 w 592135"/>
                <a:gd name="connsiteY8" fmla="*/ 239277 h 583007"/>
                <a:gd name="connsiteX9" fmla="*/ 83044 w 592135"/>
                <a:gd name="connsiteY9" fmla="*/ 508567 h 583007"/>
                <a:gd name="connsiteX10" fmla="*/ 15378 w 592135"/>
                <a:gd name="connsiteY10" fmla="*/ 255050 h 583007"/>
                <a:gd name="connsiteX11" fmla="*/ 78472 w 592135"/>
                <a:gd name="connsiteY11" fmla="*/ 119262 h 583007"/>
                <a:gd name="connsiteX12" fmla="*/ 310501 w 592135"/>
                <a:gd name="connsiteY12" fmla="*/ 12505 h 583007"/>
                <a:gd name="connsiteX13" fmla="*/ 492466 w 592135"/>
                <a:gd name="connsiteY13" fmla="*/ 83143 h 583007"/>
                <a:gd name="connsiteX14" fmla="*/ 509611 w 592135"/>
                <a:gd name="connsiteY14" fmla="*/ 100288 h 583007"/>
                <a:gd name="connsiteX15" fmla="*/ 513269 w 592135"/>
                <a:gd name="connsiteY15" fmla="*/ 104403 h 583007"/>
                <a:gd name="connsiteX16" fmla="*/ 514869 w 592135"/>
                <a:gd name="connsiteY16" fmla="*/ 106231 h 583007"/>
                <a:gd name="connsiteX17" fmla="*/ 516926 w 592135"/>
                <a:gd name="connsiteY17" fmla="*/ 108746 h 583007"/>
                <a:gd name="connsiteX18" fmla="*/ 518527 w 592135"/>
                <a:gd name="connsiteY18" fmla="*/ 110803 h 583007"/>
                <a:gd name="connsiteX19" fmla="*/ 520355 w 592135"/>
                <a:gd name="connsiteY19" fmla="*/ 113089 h 583007"/>
                <a:gd name="connsiteX20" fmla="*/ 521956 w 592135"/>
                <a:gd name="connsiteY20" fmla="*/ 115147 h 583007"/>
                <a:gd name="connsiteX21" fmla="*/ 523784 w 592135"/>
                <a:gd name="connsiteY21" fmla="*/ 117433 h 583007"/>
                <a:gd name="connsiteX22" fmla="*/ 525385 w 592135"/>
                <a:gd name="connsiteY22" fmla="*/ 119490 h 583007"/>
                <a:gd name="connsiteX23" fmla="*/ 527213 w 592135"/>
                <a:gd name="connsiteY23" fmla="*/ 122005 h 583007"/>
                <a:gd name="connsiteX24" fmla="*/ 528814 w 592135"/>
                <a:gd name="connsiteY24" fmla="*/ 124062 h 583007"/>
                <a:gd name="connsiteX25" fmla="*/ 530642 w 592135"/>
                <a:gd name="connsiteY25" fmla="*/ 126577 h 583007"/>
                <a:gd name="connsiteX26" fmla="*/ 532014 w 592135"/>
                <a:gd name="connsiteY26" fmla="*/ 128634 h 583007"/>
                <a:gd name="connsiteX27" fmla="*/ 534071 w 592135"/>
                <a:gd name="connsiteY27" fmla="*/ 131606 h 583007"/>
                <a:gd name="connsiteX28" fmla="*/ 535214 w 592135"/>
                <a:gd name="connsiteY28" fmla="*/ 133435 h 583007"/>
                <a:gd name="connsiteX29" fmla="*/ 537729 w 592135"/>
                <a:gd name="connsiteY29" fmla="*/ 137550 h 583007"/>
                <a:gd name="connsiteX30" fmla="*/ 538872 w 592135"/>
                <a:gd name="connsiteY30" fmla="*/ 139607 h 583007"/>
                <a:gd name="connsiteX31" fmla="*/ 540472 w 592135"/>
                <a:gd name="connsiteY31" fmla="*/ 142350 h 583007"/>
                <a:gd name="connsiteX32" fmla="*/ 541615 w 592135"/>
                <a:gd name="connsiteY32" fmla="*/ 144408 h 583007"/>
                <a:gd name="connsiteX33" fmla="*/ 542987 w 592135"/>
                <a:gd name="connsiteY33" fmla="*/ 147151 h 583007"/>
                <a:gd name="connsiteX34" fmla="*/ 544130 w 592135"/>
                <a:gd name="connsiteY34" fmla="*/ 149437 h 583007"/>
                <a:gd name="connsiteX35" fmla="*/ 545501 w 592135"/>
                <a:gd name="connsiteY35" fmla="*/ 152180 h 583007"/>
                <a:gd name="connsiteX36" fmla="*/ 546644 w 592135"/>
                <a:gd name="connsiteY36" fmla="*/ 154466 h 583007"/>
                <a:gd name="connsiteX37" fmla="*/ 548016 w 592135"/>
                <a:gd name="connsiteY37" fmla="*/ 157209 h 583007"/>
                <a:gd name="connsiteX38" fmla="*/ 549159 w 592135"/>
                <a:gd name="connsiteY38" fmla="*/ 159495 h 583007"/>
                <a:gd name="connsiteX39" fmla="*/ 550531 w 592135"/>
                <a:gd name="connsiteY39" fmla="*/ 162467 h 583007"/>
                <a:gd name="connsiteX40" fmla="*/ 551445 w 592135"/>
                <a:gd name="connsiteY40" fmla="*/ 164524 h 583007"/>
                <a:gd name="connsiteX41" fmla="*/ 553045 w 592135"/>
                <a:gd name="connsiteY41" fmla="*/ 168182 h 583007"/>
                <a:gd name="connsiteX42" fmla="*/ 553731 w 592135"/>
                <a:gd name="connsiteY42" fmla="*/ 169554 h 583007"/>
                <a:gd name="connsiteX43" fmla="*/ 555788 w 592135"/>
                <a:gd name="connsiteY43" fmla="*/ 174354 h 583007"/>
                <a:gd name="connsiteX44" fmla="*/ 556474 w 592135"/>
                <a:gd name="connsiteY44" fmla="*/ 176412 h 583007"/>
                <a:gd name="connsiteX45" fmla="*/ 557846 w 592135"/>
                <a:gd name="connsiteY45" fmla="*/ 179612 h 583007"/>
                <a:gd name="connsiteX46" fmla="*/ 558760 w 592135"/>
                <a:gd name="connsiteY46" fmla="*/ 181898 h 583007"/>
                <a:gd name="connsiteX47" fmla="*/ 559903 w 592135"/>
                <a:gd name="connsiteY47" fmla="*/ 184870 h 583007"/>
                <a:gd name="connsiteX48" fmla="*/ 560818 w 592135"/>
                <a:gd name="connsiteY48" fmla="*/ 187156 h 583007"/>
                <a:gd name="connsiteX49" fmla="*/ 561961 w 592135"/>
                <a:gd name="connsiteY49" fmla="*/ 190128 h 583007"/>
                <a:gd name="connsiteX50" fmla="*/ 562646 w 592135"/>
                <a:gd name="connsiteY50" fmla="*/ 192414 h 583007"/>
                <a:gd name="connsiteX51" fmla="*/ 563561 w 592135"/>
                <a:gd name="connsiteY51" fmla="*/ 195385 h 583007"/>
                <a:gd name="connsiteX52" fmla="*/ 564247 w 592135"/>
                <a:gd name="connsiteY52" fmla="*/ 197671 h 583007"/>
                <a:gd name="connsiteX53" fmla="*/ 565390 w 592135"/>
                <a:gd name="connsiteY53" fmla="*/ 201100 h 583007"/>
                <a:gd name="connsiteX54" fmla="*/ 566075 w 592135"/>
                <a:gd name="connsiteY54" fmla="*/ 202929 h 583007"/>
                <a:gd name="connsiteX55" fmla="*/ 567447 w 592135"/>
                <a:gd name="connsiteY55" fmla="*/ 207730 h 583007"/>
                <a:gd name="connsiteX56" fmla="*/ 567676 w 592135"/>
                <a:gd name="connsiteY56" fmla="*/ 208416 h 583007"/>
                <a:gd name="connsiteX57" fmla="*/ 569047 w 592135"/>
                <a:gd name="connsiteY57" fmla="*/ 213673 h 583007"/>
                <a:gd name="connsiteX58" fmla="*/ 569504 w 592135"/>
                <a:gd name="connsiteY58" fmla="*/ 215502 h 583007"/>
                <a:gd name="connsiteX59" fmla="*/ 570419 w 592135"/>
                <a:gd name="connsiteY59" fmla="*/ 219160 h 583007"/>
                <a:gd name="connsiteX60" fmla="*/ 570876 w 592135"/>
                <a:gd name="connsiteY60" fmla="*/ 221217 h 583007"/>
                <a:gd name="connsiteX61" fmla="*/ 571562 w 592135"/>
                <a:gd name="connsiteY61" fmla="*/ 224646 h 583007"/>
                <a:gd name="connsiteX62" fmla="*/ 572019 w 592135"/>
                <a:gd name="connsiteY62" fmla="*/ 226932 h 583007"/>
                <a:gd name="connsiteX63" fmla="*/ 572705 w 592135"/>
                <a:gd name="connsiteY63" fmla="*/ 230361 h 583007"/>
                <a:gd name="connsiteX64" fmla="*/ 573162 w 592135"/>
                <a:gd name="connsiteY64" fmla="*/ 232647 h 583007"/>
                <a:gd name="connsiteX65" fmla="*/ 573848 w 592135"/>
                <a:gd name="connsiteY65" fmla="*/ 236076 h 583007"/>
                <a:gd name="connsiteX66" fmla="*/ 574305 w 592135"/>
                <a:gd name="connsiteY66" fmla="*/ 238134 h 583007"/>
                <a:gd name="connsiteX67" fmla="*/ 574991 w 592135"/>
                <a:gd name="connsiteY67" fmla="*/ 241791 h 583007"/>
                <a:gd name="connsiteX68" fmla="*/ 575219 w 592135"/>
                <a:gd name="connsiteY68" fmla="*/ 243620 h 583007"/>
                <a:gd name="connsiteX69" fmla="*/ 576134 w 592135"/>
                <a:gd name="connsiteY69" fmla="*/ 249335 h 583007"/>
                <a:gd name="connsiteX70" fmla="*/ 568361 w 592135"/>
                <a:gd name="connsiteY70" fmla="*/ 370722 h 583007"/>
                <a:gd name="connsiteX71" fmla="*/ 495895 w 592135"/>
                <a:gd name="connsiteY71" fmla="*/ 499423 h 583007"/>
                <a:gd name="connsiteX72" fmla="*/ 427772 w 592135"/>
                <a:gd name="connsiteY72" fmla="*/ 546972 h 583007"/>
                <a:gd name="connsiteX73" fmla="*/ 374509 w 592135"/>
                <a:gd name="connsiteY73" fmla="*/ 563203 h 583007"/>
                <a:gd name="connsiteX74" fmla="*/ 109333 w 592135"/>
                <a:gd name="connsiteY74" fmla="*/ 518169 h 583007"/>
                <a:gd name="connsiteX75" fmla="*/ 103846 w 592135"/>
                <a:gd name="connsiteY75" fmla="*/ 512911 h 583007"/>
                <a:gd name="connsiteX76" fmla="*/ 102246 w 592135"/>
                <a:gd name="connsiteY76" fmla="*/ 511311 h 583007"/>
                <a:gd name="connsiteX77" fmla="*/ 98588 w 592135"/>
                <a:gd name="connsiteY77" fmla="*/ 507653 h 583007"/>
                <a:gd name="connsiteX78" fmla="*/ 96760 w 592135"/>
                <a:gd name="connsiteY78" fmla="*/ 505824 h 583007"/>
                <a:gd name="connsiteX79" fmla="*/ 93331 w 592135"/>
                <a:gd name="connsiteY79" fmla="*/ 502395 h 583007"/>
                <a:gd name="connsiteX80" fmla="*/ 91730 w 592135"/>
                <a:gd name="connsiteY80" fmla="*/ 500566 h 583007"/>
                <a:gd name="connsiteX81" fmla="*/ 87844 w 592135"/>
                <a:gd name="connsiteY81" fmla="*/ 496452 h 583007"/>
                <a:gd name="connsiteX82" fmla="*/ 86930 w 592135"/>
                <a:gd name="connsiteY82" fmla="*/ 495537 h 583007"/>
                <a:gd name="connsiteX83" fmla="*/ 82358 w 592135"/>
                <a:gd name="connsiteY83" fmla="*/ 490508 h 583007"/>
                <a:gd name="connsiteX84" fmla="*/ 81215 w 592135"/>
                <a:gd name="connsiteY84" fmla="*/ 489136 h 583007"/>
                <a:gd name="connsiteX85" fmla="*/ 77786 w 592135"/>
                <a:gd name="connsiteY85" fmla="*/ 485250 h 583007"/>
                <a:gd name="connsiteX86" fmla="*/ 76414 w 592135"/>
                <a:gd name="connsiteY86" fmla="*/ 483421 h 583007"/>
                <a:gd name="connsiteX87" fmla="*/ 73442 w 592135"/>
                <a:gd name="connsiteY87" fmla="*/ 479992 h 583007"/>
                <a:gd name="connsiteX88" fmla="*/ 72071 w 592135"/>
                <a:gd name="connsiteY88" fmla="*/ 478164 h 583007"/>
                <a:gd name="connsiteX89" fmla="*/ 69099 w 592135"/>
                <a:gd name="connsiteY89" fmla="*/ 474506 h 583007"/>
                <a:gd name="connsiteX90" fmla="*/ 67956 w 592135"/>
                <a:gd name="connsiteY90" fmla="*/ 473134 h 583007"/>
                <a:gd name="connsiteX91" fmla="*/ 64070 w 592135"/>
                <a:gd name="connsiteY91" fmla="*/ 468105 h 583007"/>
                <a:gd name="connsiteX92" fmla="*/ 63613 w 592135"/>
                <a:gd name="connsiteY92" fmla="*/ 467419 h 583007"/>
                <a:gd name="connsiteX93" fmla="*/ 60412 w 592135"/>
                <a:gd name="connsiteY93" fmla="*/ 463076 h 583007"/>
                <a:gd name="connsiteX94" fmla="*/ 59269 w 592135"/>
                <a:gd name="connsiteY94" fmla="*/ 461476 h 583007"/>
                <a:gd name="connsiteX95" fmla="*/ 56755 w 592135"/>
                <a:gd name="connsiteY95" fmla="*/ 457818 h 583007"/>
                <a:gd name="connsiteX96" fmla="*/ 55612 w 592135"/>
                <a:gd name="connsiteY96" fmla="*/ 456218 h 583007"/>
                <a:gd name="connsiteX97" fmla="*/ 53097 w 592135"/>
                <a:gd name="connsiteY97" fmla="*/ 452560 h 583007"/>
                <a:gd name="connsiteX98" fmla="*/ 52183 w 592135"/>
                <a:gd name="connsiteY98" fmla="*/ 451189 h 583007"/>
                <a:gd name="connsiteX99" fmla="*/ 46010 w 592135"/>
                <a:gd name="connsiteY99" fmla="*/ 441130 h 583007"/>
                <a:gd name="connsiteX100" fmla="*/ 45325 w 592135"/>
                <a:gd name="connsiteY100" fmla="*/ 439987 h 583007"/>
                <a:gd name="connsiteX101" fmla="*/ 43039 w 592135"/>
                <a:gd name="connsiteY101" fmla="*/ 436101 h 583007"/>
                <a:gd name="connsiteX102" fmla="*/ 42353 w 592135"/>
                <a:gd name="connsiteY102" fmla="*/ 434730 h 583007"/>
                <a:gd name="connsiteX103" fmla="*/ 40295 w 592135"/>
                <a:gd name="connsiteY103" fmla="*/ 431072 h 583007"/>
                <a:gd name="connsiteX104" fmla="*/ 39610 w 592135"/>
                <a:gd name="connsiteY104" fmla="*/ 429700 h 583007"/>
                <a:gd name="connsiteX105" fmla="*/ 37324 w 592135"/>
                <a:gd name="connsiteY105" fmla="*/ 425128 h 583007"/>
                <a:gd name="connsiteX106" fmla="*/ 37095 w 592135"/>
                <a:gd name="connsiteY106" fmla="*/ 424671 h 583007"/>
                <a:gd name="connsiteX107" fmla="*/ 34580 w 592135"/>
                <a:gd name="connsiteY107" fmla="*/ 419642 h 583007"/>
                <a:gd name="connsiteX108" fmla="*/ 34352 w 592135"/>
                <a:gd name="connsiteY108" fmla="*/ 419185 h 583007"/>
                <a:gd name="connsiteX109" fmla="*/ 32294 w 592135"/>
                <a:gd name="connsiteY109" fmla="*/ 414613 h 583007"/>
                <a:gd name="connsiteX110" fmla="*/ 31837 w 592135"/>
                <a:gd name="connsiteY110" fmla="*/ 413470 h 583007"/>
                <a:gd name="connsiteX111" fmla="*/ 30237 w 592135"/>
                <a:gd name="connsiteY111" fmla="*/ 409584 h 583007"/>
                <a:gd name="connsiteX112" fmla="*/ 29780 w 592135"/>
                <a:gd name="connsiteY112" fmla="*/ 408441 h 583007"/>
                <a:gd name="connsiteX113" fmla="*/ 28180 w 592135"/>
                <a:gd name="connsiteY113" fmla="*/ 404097 h 583007"/>
                <a:gd name="connsiteX114" fmla="*/ 27951 w 592135"/>
                <a:gd name="connsiteY114" fmla="*/ 403640 h 583007"/>
                <a:gd name="connsiteX115" fmla="*/ 24522 w 592135"/>
                <a:gd name="connsiteY115" fmla="*/ 393582 h 583007"/>
                <a:gd name="connsiteX116" fmla="*/ 24293 w 592135"/>
                <a:gd name="connsiteY116" fmla="*/ 392896 h 583007"/>
                <a:gd name="connsiteX117" fmla="*/ 22922 w 592135"/>
                <a:gd name="connsiteY117" fmla="*/ 388552 h 583007"/>
                <a:gd name="connsiteX118" fmla="*/ 22693 w 592135"/>
                <a:gd name="connsiteY118" fmla="*/ 387638 h 583007"/>
                <a:gd name="connsiteX119" fmla="*/ 21322 w 592135"/>
                <a:gd name="connsiteY119" fmla="*/ 383295 h 583007"/>
                <a:gd name="connsiteX120" fmla="*/ 21093 w 592135"/>
                <a:gd name="connsiteY120" fmla="*/ 382837 h 583007"/>
                <a:gd name="connsiteX121" fmla="*/ 17435 w 592135"/>
                <a:gd name="connsiteY121" fmla="*/ 367978 h 583007"/>
                <a:gd name="connsiteX122" fmla="*/ 17435 w 592135"/>
                <a:gd name="connsiteY122" fmla="*/ 367521 h 583007"/>
                <a:gd name="connsiteX123" fmla="*/ 16521 w 592135"/>
                <a:gd name="connsiteY123" fmla="*/ 362949 h 583007"/>
                <a:gd name="connsiteX124" fmla="*/ 16521 w 592135"/>
                <a:gd name="connsiteY124" fmla="*/ 362492 h 583007"/>
                <a:gd name="connsiteX125" fmla="*/ 15378 w 592135"/>
                <a:gd name="connsiteY125" fmla="*/ 255050 h 58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592135" h="583007">
                  <a:moveTo>
                    <a:pt x="83044" y="508567"/>
                  </a:moveTo>
                  <a:cubicBezTo>
                    <a:pt x="110933" y="534856"/>
                    <a:pt x="155967" y="575776"/>
                    <a:pt x="254951" y="581491"/>
                  </a:cubicBezTo>
                  <a:cubicBezTo>
                    <a:pt x="372451" y="591778"/>
                    <a:pt x="457262" y="546972"/>
                    <a:pt x="479436" y="530284"/>
                  </a:cubicBezTo>
                  <a:cubicBezTo>
                    <a:pt x="557160" y="470848"/>
                    <a:pt x="587107" y="390153"/>
                    <a:pt x="592136" y="293912"/>
                  </a:cubicBezTo>
                  <a:cubicBezTo>
                    <a:pt x="591679" y="261451"/>
                    <a:pt x="581849" y="208873"/>
                    <a:pt x="576134" y="193099"/>
                  </a:cubicBezTo>
                  <a:cubicBezTo>
                    <a:pt x="540929" y="97545"/>
                    <a:pt x="477836" y="38109"/>
                    <a:pt x="378852" y="12734"/>
                  </a:cubicBezTo>
                  <a:cubicBezTo>
                    <a:pt x="321473" y="-2125"/>
                    <a:pt x="265238" y="-3497"/>
                    <a:pt x="227976" y="6105"/>
                  </a:cubicBezTo>
                  <a:cubicBezTo>
                    <a:pt x="164425" y="22335"/>
                    <a:pt x="104761" y="60511"/>
                    <a:pt x="64756" y="113318"/>
                  </a:cubicBezTo>
                  <a:cubicBezTo>
                    <a:pt x="34580" y="153094"/>
                    <a:pt x="12635" y="187842"/>
                    <a:pt x="4634" y="239277"/>
                  </a:cubicBezTo>
                  <a:cubicBezTo>
                    <a:pt x="-18455" y="404783"/>
                    <a:pt x="50582" y="478164"/>
                    <a:pt x="83044" y="508567"/>
                  </a:cubicBezTo>
                  <a:close/>
                  <a:moveTo>
                    <a:pt x="15378" y="255050"/>
                  </a:moveTo>
                  <a:cubicBezTo>
                    <a:pt x="19721" y="201100"/>
                    <a:pt x="47611" y="160181"/>
                    <a:pt x="78472" y="119262"/>
                  </a:cubicBezTo>
                  <a:cubicBezTo>
                    <a:pt x="151852" y="17306"/>
                    <a:pt x="271867" y="9305"/>
                    <a:pt x="310501" y="12505"/>
                  </a:cubicBezTo>
                  <a:cubicBezTo>
                    <a:pt x="380452" y="18220"/>
                    <a:pt x="438974" y="34451"/>
                    <a:pt x="492466" y="83143"/>
                  </a:cubicBezTo>
                  <a:cubicBezTo>
                    <a:pt x="498638" y="88629"/>
                    <a:pt x="504353" y="94344"/>
                    <a:pt x="509611" y="100288"/>
                  </a:cubicBezTo>
                  <a:cubicBezTo>
                    <a:pt x="510754" y="101659"/>
                    <a:pt x="512126" y="103031"/>
                    <a:pt x="513269" y="104403"/>
                  </a:cubicBezTo>
                  <a:cubicBezTo>
                    <a:pt x="513726" y="105088"/>
                    <a:pt x="514183" y="105546"/>
                    <a:pt x="514869" y="106231"/>
                  </a:cubicBezTo>
                  <a:cubicBezTo>
                    <a:pt x="515555" y="107146"/>
                    <a:pt x="516241" y="107832"/>
                    <a:pt x="516926" y="108746"/>
                  </a:cubicBezTo>
                  <a:cubicBezTo>
                    <a:pt x="517384" y="109432"/>
                    <a:pt x="518069" y="110118"/>
                    <a:pt x="518527" y="110803"/>
                  </a:cubicBezTo>
                  <a:cubicBezTo>
                    <a:pt x="519212" y="111489"/>
                    <a:pt x="519898" y="112404"/>
                    <a:pt x="520355" y="113089"/>
                  </a:cubicBezTo>
                  <a:cubicBezTo>
                    <a:pt x="520813" y="113775"/>
                    <a:pt x="521498" y="114461"/>
                    <a:pt x="521956" y="115147"/>
                  </a:cubicBezTo>
                  <a:cubicBezTo>
                    <a:pt x="522641" y="115833"/>
                    <a:pt x="523099" y="116747"/>
                    <a:pt x="523784" y="117433"/>
                  </a:cubicBezTo>
                  <a:cubicBezTo>
                    <a:pt x="524242" y="118119"/>
                    <a:pt x="524927" y="118804"/>
                    <a:pt x="525385" y="119490"/>
                  </a:cubicBezTo>
                  <a:cubicBezTo>
                    <a:pt x="526070" y="120176"/>
                    <a:pt x="526528" y="121090"/>
                    <a:pt x="527213" y="122005"/>
                  </a:cubicBezTo>
                  <a:cubicBezTo>
                    <a:pt x="527671" y="122691"/>
                    <a:pt x="528128" y="123376"/>
                    <a:pt x="528814" y="124062"/>
                  </a:cubicBezTo>
                  <a:cubicBezTo>
                    <a:pt x="529499" y="124977"/>
                    <a:pt x="529957" y="125662"/>
                    <a:pt x="530642" y="126577"/>
                  </a:cubicBezTo>
                  <a:cubicBezTo>
                    <a:pt x="531100" y="127263"/>
                    <a:pt x="531557" y="127948"/>
                    <a:pt x="532014" y="128634"/>
                  </a:cubicBezTo>
                  <a:cubicBezTo>
                    <a:pt x="532700" y="129549"/>
                    <a:pt x="533386" y="130692"/>
                    <a:pt x="534071" y="131606"/>
                  </a:cubicBezTo>
                  <a:cubicBezTo>
                    <a:pt x="534529" y="132292"/>
                    <a:pt x="534986" y="132749"/>
                    <a:pt x="535214" y="133435"/>
                  </a:cubicBezTo>
                  <a:cubicBezTo>
                    <a:pt x="536129" y="134806"/>
                    <a:pt x="537043" y="136178"/>
                    <a:pt x="537729" y="137550"/>
                  </a:cubicBezTo>
                  <a:cubicBezTo>
                    <a:pt x="538186" y="138235"/>
                    <a:pt x="538415" y="138921"/>
                    <a:pt x="538872" y="139607"/>
                  </a:cubicBezTo>
                  <a:cubicBezTo>
                    <a:pt x="539329" y="140521"/>
                    <a:pt x="540015" y="141436"/>
                    <a:pt x="540472" y="142350"/>
                  </a:cubicBezTo>
                  <a:cubicBezTo>
                    <a:pt x="540929" y="143036"/>
                    <a:pt x="541387" y="143722"/>
                    <a:pt x="541615" y="144408"/>
                  </a:cubicBezTo>
                  <a:cubicBezTo>
                    <a:pt x="542072" y="145322"/>
                    <a:pt x="542530" y="146236"/>
                    <a:pt x="542987" y="147151"/>
                  </a:cubicBezTo>
                  <a:cubicBezTo>
                    <a:pt x="543444" y="147837"/>
                    <a:pt x="543901" y="148522"/>
                    <a:pt x="544130" y="149437"/>
                  </a:cubicBezTo>
                  <a:cubicBezTo>
                    <a:pt x="544587" y="150351"/>
                    <a:pt x="545044" y="151266"/>
                    <a:pt x="545501" y="152180"/>
                  </a:cubicBezTo>
                  <a:cubicBezTo>
                    <a:pt x="545959" y="152866"/>
                    <a:pt x="546187" y="153780"/>
                    <a:pt x="546644" y="154466"/>
                  </a:cubicBezTo>
                  <a:cubicBezTo>
                    <a:pt x="547102" y="155380"/>
                    <a:pt x="547559" y="156295"/>
                    <a:pt x="548016" y="157209"/>
                  </a:cubicBezTo>
                  <a:cubicBezTo>
                    <a:pt x="548473" y="157895"/>
                    <a:pt x="548702" y="158581"/>
                    <a:pt x="549159" y="159495"/>
                  </a:cubicBezTo>
                  <a:cubicBezTo>
                    <a:pt x="549616" y="160410"/>
                    <a:pt x="550073" y="161324"/>
                    <a:pt x="550531" y="162467"/>
                  </a:cubicBezTo>
                  <a:cubicBezTo>
                    <a:pt x="550759" y="163153"/>
                    <a:pt x="551216" y="163839"/>
                    <a:pt x="551445" y="164524"/>
                  </a:cubicBezTo>
                  <a:cubicBezTo>
                    <a:pt x="552131" y="165667"/>
                    <a:pt x="552588" y="167039"/>
                    <a:pt x="553045" y="168182"/>
                  </a:cubicBezTo>
                  <a:cubicBezTo>
                    <a:pt x="553274" y="168639"/>
                    <a:pt x="553502" y="169096"/>
                    <a:pt x="553731" y="169554"/>
                  </a:cubicBezTo>
                  <a:cubicBezTo>
                    <a:pt x="554417" y="171154"/>
                    <a:pt x="555103" y="172754"/>
                    <a:pt x="555788" y="174354"/>
                  </a:cubicBezTo>
                  <a:cubicBezTo>
                    <a:pt x="556017" y="175040"/>
                    <a:pt x="556246" y="175726"/>
                    <a:pt x="556474" y="176412"/>
                  </a:cubicBezTo>
                  <a:cubicBezTo>
                    <a:pt x="556931" y="177555"/>
                    <a:pt x="557389" y="178469"/>
                    <a:pt x="557846" y="179612"/>
                  </a:cubicBezTo>
                  <a:cubicBezTo>
                    <a:pt x="558074" y="180298"/>
                    <a:pt x="558303" y="180984"/>
                    <a:pt x="558760" y="181898"/>
                  </a:cubicBezTo>
                  <a:cubicBezTo>
                    <a:pt x="559217" y="182812"/>
                    <a:pt x="559446" y="183955"/>
                    <a:pt x="559903" y="184870"/>
                  </a:cubicBezTo>
                  <a:cubicBezTo>
                    <a:pt x="560132" y="185556"/>
                    <a:pt x="560360" y="186470"/>
                    <a:pt x="560818" y="187156"/>
                  </a:cubicBezTo>
                  <a:cubicBezTo>
                    <a:pt x="561275" y="188070"/>
                    <a:pt x="561503" y="189213"/>
                    <a:pt x="561961" y="190128"/>
                  </a:cubicBezTo>
                  <a:cubicBezTo>
                    <a:pt x="562189" y="190813"/>
                    <a:pt x="562418" y="191728"/>
                    <a:pt x="562646" y="192414"/>
                  </a:cubicBezTo>
                  <a:cubicBezTo>
                    <a:pt x="563104" y="193328"/>
                    <a:pt x="563332" y="194471"/>
                    <a:pt x="563561" y="195385"/>
                  </a:cubicBezTo>
                  <a:cubicBezTo>
                    <a:pt x="563789" y="196071"/>
                    <a:pt x="564018" y="196757"/>
                    <a:pt x="564247" y="197671"/>
                  </a:cubicBezTo>
                  <a:cubicBezTo>
                    <a:pt x="564704" y="198814"/>
                    <a:pt x="564932" y="199957"/>
                    <a:pt x="565390" y="201100"/>
                  </a:cubicBezTo>
                  <a:cubicBezTo>
                    <a:pt x="565618" y="201786"/>
                    <a:pt x="565847" y="202472"/>
                    <a:pt x="566075" y="202929"/>
                  </a:cubicBezTo>
                  <a:cubicBezTo>
                    <a:pt x="566533" y="204529"/>
                    <a:pt x="566990" y="206130"/>
                    <a:pt x="567447" y="207730"/>
                  </a:cubicBezTo>
                  <a:cubicBezTo>
                    <a:pt x="567447" y="207958"/>
                    <a:pt x="567676" y="208187"/>
                    <a:pt x="567676" y="208416"/>
                  </a:cubicBezTo>
                  <a:cubicBezTo>
                    <a:pt x="568133" y="210244"/>
                    <a:pt x="568590" y="212073"/>
                    <a:pt x="569047" y="213673"/>
                  </a:cubicBezTo>
                  <a:cubicBezTo>
                    <a:pt x="569276" y="214359"/>
                    <a:pt x="569276" y="214816"/>
                    <a:pt x="569504" y="215502"/>
                  </a:cubicBezTo>
                  <a:cubicBezTo>
                    <a:pt x="569733" y="216645"/>
                    <a:pt x="570190" y="217788"/>
                    <a:pt x="570419" y="219160"/>
                  </a:cubicBezTo>
                  <a:cubicBezTo>
                    <a:pt x="570647" y="219846"/>
                    <a:pt x="570876" y="220531"/>
                    <a:pt x="570876" y="221217"/>
                  </a:cubicBezTo>
                  <a:cubicBezTo>
                    <a:pt x="571105" y="222360"/>
                    <a:pt x="571333" y="223503"/>
                    <a:pt x="571562" y="224646"/>
                  </a:cubicBezTo>
                  <a:cubicBezTo>
                    <a:pt x="571790" y="225332"/>
                    <a:pt x="571790" y="226246"/>
                    <a:pt x="572019" y="226932"/>
                  </a:cubicBezTo>
                  <a:cubicBezTo>
                    <a:pt x="572248" y="228075"/>
                    <a:pt x="572476" y="229218"/>
                    <a:pt x="572705" y="230361"/>
                  </a:cubicBezTo>
                  <a:cubicBezTo>
                    <a:pt x="572933" y="231047"/>
                    <a:pt x="572933" y="231961"/>
                    <a:pt x="573162" y="232647"/>
                  </a:cubicBezTo>
                  <a:cubicBezTo>
                    <a:pt x="573391" y="233790"/>
                    <a:pt x="573619" y="234933"/>
                    <a:pt x="573848" y="236076"/>
                  </a:cubicBezTo>
                  <a:cubicBezTo>
                    <a:pt x="574076" y="236762"/>
                    <a:pt x="574076" y="237448"/>
                    <a:pt x="574305" y="238134"/>
                  </a:cubicBezTo>
                  <a:cubicBezTo>
                    <a:pt x="574534" y="239277"/>
                    <a:pt x="574762" y="240648"/>
                    <a:pt x="574991" y="241791"/>
                  </a:cubicBezTo>
                  <a:cubicBezTo>
                    <a:pt x="574991" y="242477"/>
                    <a:pt x="575219" y="242934"/>
                    <a:pt x="575219" y="243620"/>
                  </a:cubicBezTo>
                  <a:cubicBezTo>
                    <a:pt x="575448" y="245449"/>
                    <a:pt x="575905" y="247278"/>
                    <a:pt x="576134" y="249335"/>
                  </a:cubicBezTo>
                  <a:cubicBezTo>
                    <a:pt x="582535" y="290483"/>
                    <a:pt x="580706" y="331174"/>
                    <a:pt x="568361" y="370722"/>
                  </a:cubicBezTo>
                  <a:cubicBezTo>
                    <a:pt x="553502" y="418728"/>
                    <a:pt x="533843" y="464219"/>
                    <a:pt x="495895" y="499423"/>
                  </a:cubicBezTo>
                  <a:cubicBezTo>
                    <a:pt x="475321" y="518626"/>
                    <a:pt x="452690" y="534628"/>
                    <a:pt x="427772" y="546972"/>
                  </a:cubicBezTo>
                  <a:cubicBezTo>
                    <a:pt x="411313" y="555202"/>
                    <a:pt x="392339" y="559545"/>
                    <a:pt x="374509" y="563203"/>
                  </a:cubicBezTo>
                  <a:cubicBezTo>
                    <a:pt x="237120" y="587663"/>
                    <a:pt x="155053" y="555202"/>
                    <a:pt x="109333" y="518169"/>
                  </a:cubicBezTo>
                  <a:cubicBezTo>
                    <a:pt x="107504" y="516340"/>
                    <a:pt x="105675" y="514740"/>
                    <a:pt x="103846" y="512911"/>
                  </a:cubicBezTo>
                  <a:cubicBezTo>
                    <a:pt x="103389" y="512454"/>
                    <a:pt x="102703" y="511768"/>
                    <a:pt x="102246" y="511311"/>
                  </a:cubicBezTo>
                  <a:cubicBezTo>
                    <a:pt x="101103" y="510168"/>
                    <a:pt x="99731" y="509025"/>
                    <a:pt x="98588" y="507653"/>
                  </a:cubicBezTo>
                  <a:cubicBezTo>
                    <a:pt x="97903" y="506967"/>
                    <a:pt x="97445" y="506510"/>
                    <a:pt x="96760" y="505824"/>
                  </a:cubicBezTo>
                  <a:cubicBezTo>
                    <a:pt x="95617" y="504681"/>
                    <a:pt x="94474" y="503538"/>
                    <a:pt x="93331" y="502395"/>
                  </a:cubicBezTo>
                  <a:cubicBezTo>
                    <a:pt x="92873" y="501709"/>
                    <a:pt x="92188" y="501252"/>
                    <a:pt x="91730" y="500566"/>
                  </a:cubicBezTo>
                  <a:cubicBezTo>
                    <a:pt x="90359" y="499195"/>
                    <a:pt x="89216" y="497823"/>
                    <a:pt x="87844" y="496452"/>
                  </a:cubicBezTo>
                  <a:cubicBezTo>
                    <a:pt x="87616" y="496223"/>
                    <a:pt x="87158" y="495766"/>
                    <a:pt x="86930" y="495537"/>
                  </a:cubicBezTo>
                  <a:cubicBezTo>
                    <a:pt x="85330" y="493937"/>
                    <a:pt x="83729" y="492108"/>
                    <a:pt x="82358" y="490508"/>
                  </a:cubicBezTo>
                  <a:cubicBezTo>
                    <a:pt x="81901" y="490051"/>
                    <a:pt x="81672" y="489594"/>
                    <a:pt x="81215" y="489136"/>
                  </a:cubicBezTo>
                  <a:cubicBezTo>
                    <a:pt x="80072" y="487765"/>
                    <a:pt x="78929" y="486622"/>
                    <a:pt x="77786" y="485250"/>
                  </a:cubicBezTo>
                  <a:cubicBezTo>
                    <a:pt x="77329" y="484564"/>
                    <a:pt x="76871" y="484107"/>
                    <a:pt x="76414" y="483421"/>
                  </a:cubicBezTo>
                  <a:cubicBezTo>
                    <a:pt x="75500" y="482278"/>
                    <a:pt x="74585" y="481135"/>
                    <a:pt x="73442" y="479992"/>
                  </a:cubicBezTo>
                  <a:cubicBezTo>
                    <a:pt x="72985" y="479307"/>
                    <a:pt x="72528" y="478849"/>
                    <a:pt x="72071" y="478164"/>
                  </a:cubicBezTo>
                  <a:cubicBezTo>
                    <a:pt x="71156" y="477021"/>
                    <a:pt x="70013" y="475649"/>
                    <a:pt x="69099" y="474506"/>
                  </a:cubicBezTo>
                  <a:cubicBezTo>
                    <a:pt x="68642" y="474049"/>
                    <a:pt x="68413" y="473592"/>
                    <a:pt x="67956" y="473134"/>
                  </a:cubicBezTo>
                  <a:cubicBezTo>
                    <a:pt x="66584" y="471534"/>
                    <a:pt x="65441" y="469705"/>
                    <a:pt x="64070" y="468105"/>
                  </a:cubicBezTo>
                  <a:cubicBezTo>
                    <a:pt x="63841" y="467877"/>
                    <a:pt x="63841" y="467648"/>
                    <a:pt x="63613" y="467419"/>
                  </a:cubicBezTo>
                  <a:cubicBezTo>
                    <a:pt x="62470" y="466048"/>
                    <a:pt x="61327" y="464448"/>
                    <a:pt x="60412" y="463076"/>
                  </a:cubicBezTo>
                  <a:cubicBezTo>
                    <a:pt x="59955" y="462619"/>
                    <a:pt x="59726" y="462162"/>
                    <a:pt x="59269" y="461476"/>
                  </a:cubicBezTo>
                  <a:cubicBezTo>
                    <a:pt x="58355" y="460333"/>
                    <a:pt x="57669" y="459190"/>
                    <a:pt x="56755" y="457818"/>
                  </a:cubicBezTo>
                  <a:cubicBezTo>
                    <a:pt x="56297" y="457361"/>
                    <a:pt x="56069" y="456675"/>
                    <a:pt x="55612" y="456218"/>
                  </a:cubicBezTo>
                  <a:cubicBezTo>
                    <a:pt x="54697" y="455075"/>
                    <a:pt x="54011" y="453703"/>
                    <a:pt x="53097" y="452560"/>
                  </a:cubicBezTo>
                  <a:cubicBezTo>
                    <a:pt x="52868" y="452103"/>
                    <a:pt x="52411" y="451646"/>
                    <a:pt x="52183" y="451189"/>
                  </a:cubicBezTo>
                  <a:cubicBezTo>
                    <a:pt x="50125" y="447760"/>
                    <a:pt x="48068" y="444559"/>
                    <a:pt x="46010" y="441130"/>
                  </a:cubicBezTo>
                  <a:cubicBezTo>
                    <a:pt x="45782" y="440673"/>
                    <a:pt x="45553" y="440445"/>
                    <a:pt x="45325" y="439987"/>
                  </a:cubicBezTo>
                  <a:cubicBezTo>
                    <a:pt x="44639" y="438616"/>
                    <a:pt x="43724" y="437473"/>
                    <a:pt x="43039" y="436101"/>
                  </a:cubicBezTo>
                  <a:cubicBezTo>
                    <a:pt x="42810" y="435644"/>
                    <a:pt x="42581" y="435187"/>
                    <a:pt x="42353" y="434730"/>
                  </a:cubicBezTo>
                  <a:cubicBezTo>
                    <a:pt x="41667" y="433587"/>
                    <a:pt x="40981" y="432215"/>
                    <a:pt x="40295" y="431072"/>
                  </a:cubicBezTo>
                  <a:cubicBezTo>
                    <a:pt x="40067" y="430615"/>
                    <a:pt x="39838" y="430158"/>
                    <a:pt x="39610" y="429700"/>
                  </a:cubicBezTo>
                  <a:cubicBezTo>
                    <a:pt x="38924" y="428100"/>
                    <a:pt x="38009" y="426729"/>
                    <a:pt x="37324" y="425128"/>
                  </a:cubicBezTo>
                  <a:cubicBezTo>
                    <a:pt x="37324" y="424900"/>
                    <a:pt x="37095" y="424900"/>
                    <a:pt x="37095" y="424671"/>
                  </a:cubicBezTo>
                  <a:cubicBezTo>
                    <a:pt x="36181" y="423071"/>
                    <a:pt x="35495" y="421242"/>
                    <a:pt x="34580" y="419642"/>
                  </a:cubicBezTo>
                  <a:cubicBezTo>
                    <a:pt x="34580" y="419413"/>
                    <a:pt x="34580" y="419413"/>
                    <a:pt x="34352" y="419185"/>
                  </a:cubicBezTo>
                  <a:cubicBezTo>
                    <a:pt x="33666" y="417585"/>
                    <a:pt x="32980" y="416213"/>
                    <a:pt x="32294" y="414613"/>
                  </a:cubicBezTo>
                  <a:cubicBezTo>
                    <a:pt x="32066" y="414156"/>
                    <a:pt x="32066" y="413927"/>
                    <a:pt x="31837" y="413470"/>
                  </a:cubicBezTo>
                  <a:cubicBezTo>
                    <a:pt x="31380" y="412098"/>
                    <a:pt x="30694" y="410955"/>
                    <a:pt x="30237" y="409584"/>
                  </a:cubicBezTo>
                  <a:cubicBezTo>
                    <a:pt x="30008" y="409126"/>
                    <a:pt x="30008" y="408898"/>
                    <a:pt x="29780" y="408441"/>
                  </a:cubicBezTo>
                  <a:cubicBezTo>
                    <a:pt x="29094" y="407069"/>
                    <a:pt x="28637" y="405469"/>
                    <a:pt x="28180" y="404097"/>
                  </a:cubicBezTo>
                  <a:cubicBezTo>
                    <a:pt x="28180" y="403869"/>
                    <a:pt x="27951" y="403640"/>
                    <a:pt x="27951" y="403640"/>
                  </a:cubicBezTo>
                  <a:cubicBezTo>
                    <a:pt x="26579" y="400211"/>
                    <a:pt x="25436" y="397011"/>
                    <a:pt x="24522" y="393582"/>
                  </a:cubicBezTo>
                  <a:cubicBezTo>
                    <a:pt x="24522" y="393353"/>
                    <a:pt x="24293" y="393124"/>
                    <a:pt x="24293" y="392896"/>
                  </a:cubicBezTo>
                  <a:cubicBezTo>
                    <a:pt x="23836" y="391524"/>
                    <a:pt x="23379" y="389924"/>
                    <a:pt x="22922" y="388552"/>
                  </a:cubicBezTo>
                  <a:cubicBezTo>
                    <a:pt x="22922" y="388324"/>
                    <a:pt x="22693" y="388095"/>
                    <a:pt x="22693" y="387638"/>
                  </a:cubicBezTo>
                  <a:cubicBezTo>
                    <a:pt x="22236" y="386266"/>
                    <a:pt x="21779" y="384666"/>
                    <a:pt x="21322" y="383295"/>
                  </a:cubicBezTo>
                  <a:cubicBezTo>
                    <a:pt x="21322" y="383066"/>
                    <a:pt x="21322" y="383066"/>
                    <a:pt x="21093" y="382837"/>
                  </a:cubicBezTo>
                  <a:cubicBezTo>
                    <a:pt x="19721" y="377808"/>
                    <a:pt x="18578" y="373008"/>
                    <a:pt x="17435" y="367978"/>
                  </a:cubicBezTo>
                  <a:cubicBezTo>
                    <a:pt x="17435" y="367750"/>
                    <a:pt x="17435" y="367750"/>
                    <a:pt x="17435" y="367521"/>
                  </a:cubicBezTo>
                  <a:cubicBezTo>
                    <a:pt x="17207" y="365921"/>
                    <a:pt x="16750" y="364549"/>
                    <a:pt x="16521" y="362949"/>
                  </a:cubicBezTo>
                  <a:cubicBezTo>
                    <a:pt x="16521" y="362721"/>
                    <a:pt x="16521" y="362721"/>
                    <a:pt x="16521" y="362492"/>
                  </a:cubicBezTo>
                  <a:cubicBezTo>
                    <a:pt x="10120" y="324316"/>
                    <a:pt x="12635" y="288197"/>
                    <a:pt x="15378" y="255050"/>
                  </a:cubicBezTo>
                  <a:close/>
                </a:path>
              </a:pathLst>
            </a:custGeom>
            <a:solidFill>
              <a:srgbClr val="000000"/>
            </a:solidFill>
            <a:ln w="2286" cap="flat">
              <a:noFill/>
              <a:prstDash val="solid"/>
              <a:miter/>
            </a:ln>
          </p:spPr>
          <p:txBody>
            <a:bodyPr rtlCol="0" anchor="ctr"/>
            <a:lstStyle/>
            <a:p>
              <a:endParaRPr lang="en-US"/>
            </a:p>
          </p:txBody>
        </p:sp>
        <p:sp>
          <p:nvSpPr>
            <p:cNvPr id="218" name="Freeform 817">
              <a:extLst>
                <a:ext uri="{FF2B5EF4-FFF2-40B4-BE49-F238E27FC236}">
                  <a16:creationId xmlns:a16="http://schemas.microsoft.com/office/drawing/2014/main" id="{642D8FB5-9914-45CB-15CB-911C70CC0A2C}"/>
                </a:ext>
              </a:extLst>
            </p:cNvPr>
            <p:cNvSpPr/>
            <p:nvPr/>
          </p:nvSpPr>
          <p:spPr>
            <a:xfrm>
              <a:off x="4110954" y="4703592"/>
              <a:ext cx="273211" cy="288512"/>
            </a:xfrm>
            <a:custGeom>
              <a:avLst/>
              <a:gdLst>
                <a:gd name="connsiteX0" fmla="*/ 8927 w 273211"/>
                <a:gd name="connsiteY0" fmla="*/ 269830 h 288512"/>
                <a:gd name="connsiteX1" fmla="*/ 11 w 273211"/>
                <a:gd name="connsiteY1" fmla="*/ 280117 h 288512"/>
                <a:gd name="connsiteX2" fmla="*/ 4126 w 273211"/>
                <a:gd name="connsiteY2" fmla="*/ 287432 h 288512"/>
                <a:gd name="connsiteX3" fmla="*/ 18071 w 273211"/>
                <a:gd name="connsiteY3" fmla="*/ 284003 h 288512"/>
                <a:gd name="connsiteX4" fmla="*/ 21957 w 273211"/>
                <a:gd name="connsiteY4" fmla="*/ 278745 h 288512"/>
                <a:gd name="connsiteX5" fmla="*/ 88251 w 273211"/>
                <a:gd name="connsiteY5" fmla="*/ 208565 h 288512"/>
                <a:gd name="connsiteX6" fmla="*/ 106539 w 273211"/>
                <a:gd name="connsiteY6" fmla="*/ 193477 h 288512"/>
                <a:gd name="connsiteX7" fmla="*/ 144029 w 273211"/>
                <a:gd name="connsiteY7" fmla="*/ 145243 h 288512"/>
                <a:gd name="connsiteX8" fmla="*/ 186778 w 273211"/>
                <a:gd name="connsiteY8" fmla="*/ 98380 h 288512"/>
                <a:gd name="connsiteX9" fmla="*/ 202780 w 273211"/>
                <a:gd name="connsiteY9" fmla="*/ 97922 h 288512"/>
                <a:gd name="connsiteX10" fmla="*/ 222668 w 273211"/>
                <a:gd name="connsiteY10" fmla="*/ 94265 h 288512"/>
                <a:gd name="connsiteX11" fmla="*/ 237755 w 273211"/>
                <a:gd name="connsiteY11" fmla="*/ 65233 h 288512"/>
                <a:gd name="connsiteX12" fmla="*/ 270445 w 273211"/>
                <a:gd name="connsiteY12" fmla="*/ 10826 h 288512"/>
                <a:gd name="connsiteX13" fmla="*/ 270902 w 273211"/>
                <a:gd name="connsiteY13" fmla="*/ 1453 h 288512"/>
                <a:gd name="connsiteX14" fmla="*/ 260615 w 273211"/>
                <a:gd name="connsiteY14" fmla="*/ 1910 h 288512"/>
                <a:gd name="connsiteX15" fmla="*/ 251929 w 273211"/>
                <a:gd name="connsiteY15" fmla="*/ 8540 h 288512"/>
                <a:gd name="connsiteX16" fmla="*/ 190664 w 273211"/>
                <a:gd name="connsiteY16" fmla="*/ 46945 h 288512"/>
                <a:gd name="connsiteX17" fmla="*/ 159117 w 273211"/>
                <a:gd name="connsiteY17" fmla="*/ 62489 h 288512"/>
                <a:gd name="connsiteX18" fmla="*/ 170090 w 273211"/>
                <a:gd name="connsiteY18" fmla="*/ 71862 h 288512"/>
                <a:gd name="connsiteX19" fmla="*/ 172833 w 273211"/>
                <a:gd name="connsiteY19" fmla="*/ 94951 h 288512"/>
                <a:gd name="connsiteX20" fmla="*/ 118655 w 273211"/>
                <a:gd name="connsiteY20" fmla="*/ 158273 h 288512"/>
                <a:gd name="connsiteX21" fmla="*/ 91909 w 273211"/>
                <a:gd name="connsiteY21" fmla="*/ 179990 h 288512"/>
                <a:gd name="connsiteX22" fmla="*/ 82307 w 273211"/>
                <a:gd name="connsiteY22" fmla="*/ 191191 h 288512"/>
                <a:gd name="connsiteX23" fmla="*/ 69734 w 273211"/>
                <a:gd name="connsiteY23" fmla="*/ 211079 h 288512"/>
                <a:gd name="connsiteX24" fmla="*/ 26072 w 273211"/>
                <a:gd name="connsiteY24" fmla="*/ 257485 h 288512"/>
                <a:gd name="connsiteX25" fmla="*/ 8927 w 273211"/>
                <a:gd name="connsiteY25" fmla="*/ 269830 h 288512"/>
                <a:gd name="connsiteX26" fmla="*/ 242785 w 273211"/>
                <a:gd name="connsiteY26" fmla="*/ 27285 h 288512"/>
                <a:gd name="connsiteX27" fmla="*/ 216724 w 273211"/>
                <a:gd name="connsiteY27" fmla="*/ 78263 h 288512"/>
                <a:gd name="connsiteX28" fmla="*/ 199351 w 273211"/>
                <a:gd name="connsiteY28" fmla="*/ 80320 h 288512"/>
                <a:gd name="connsiteX29" fmla="*/ 184949 w 273211"/>
                <a:gd name="connsiteY29" fmla="*/ 65233 h 288512"/>
                <a:gd name="connsiteX30" fmla="*/ 242785 w 273211"/>
                <a:gd name="connsiteY30" fmla="*/ 27285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3211" h="288512">
                  <a:moveTo>
                    <a:pt x="8927" y="269830"/>
                  </a:moveTo>
                  <a:cubicBezTo>
                    <a:pt x="2983" y="270973"/>
                    <a:pt x="-217" y="274173"/>
                    <a:pt x="11" y="280117"/>
                  </a:cubicBezTo>
                  <a:cubicBezTo>
                    <a:pt x="240" y="283088"/>
                    <a:pt x="1383" y="286060"/>
                    <a:pt x="4126" y="287432"/>
                  </a:cubicBezTo>
                  <a:cubicBezTo>
                    <a:pt x="9613" y="290175"/>
                    <a:pt x="13956" y="287203"/>
                    <a:pt x="18071" y="284003"/>
                  </a:cubicBezTo>
                  <a:cubicBezTo>
                    <a:pt x="19671" y="282631"/>
                    <a:pt x="20585" y="280574"/>
                    <a:pt x="21957" y="278745"/>
                  </a:cubicBezTo>
                  <a:cubicBezTo>
                    <a:pt x="41159" y="252685"/>
                    <a:pt x="65391" y="231425"/>
                    <a:pt x="88251" y="208565"/>
                  </a:cubicBezTo>
                  <a:cubicBezTo>
                    <a:pt x="93966" y="202850"/>
                    <a:pt x="103339" y="201250"/>
                    <a:pt x="106539" y="193477"/>
                  </a:cubicBezTo>
                  <a:cubicBezTo>
                    <a:pt x="114540" y="173818"/>
                    <a:pt x="131228" y="161016"/>
                    <a:pt x="144029" y="145243"/>
                  </a:cubicBezTo>
                  <a:cubicBezTo>
                    <a:pt x="157288" y="128783"/>
                    <a:pt x="172376" y="113924"/>
                    <a:pt x="186778" y="98380"/>
                  </a:cubicBezTo>
                  <a:cubicBezTo>
                    <a:pt x="191578" y="93122"/>
                    <a:pt x="196379" y="90150"/>
                    <a:pt x="202780" y="97922"/>
                  </a:cubicBezTo>
                  <a:cubicBezTo>
                    <a:pt x="212152" y="109124"/>
                    <a:pt x="217639" y="107981"/>
                    <a:pt x="222668" y="94265"/>
                  </a:cubicBezTo>
                  <a:cubicBezTo>
                    <a:pt x="226554" y="83749"/>
                    <a:pt x="231812" y="74377"/>
                    <a:pt x="237755" y="65233"/>
                  </a:cubicBezTo>
                  <a:cubicBezTo>
                    <a:pt x="249185" y="47402"/>
                    <a:pt x="256729" y="27285"/>
                    <a:pt x="270445" y="10826"/>
                  </a:cubicBezTo>
                  <a:cubicBezTo>
                    <a:pt x="272503" y="8311"/>
                    <a:pt x="275246" y="4425"/>
                    <a:pt x="270902" y="1453"/>
                  </a:cubicBezTo>
                  <a:cubicBezTo>
                    <a:pt x="267473" y="-1061"/>
                    <a:pt x="263816" y="82"/>
                    <a:pt x="260615" y="1910"/>
                  </a:cubicBezTo>
                  <a:cubicBezTo>
                    <a:pt x="257415" y="3739"/>
                    <a:pt x="254672" y="6254"/>
                    <a:pt x="251929" y="8540"/>
                  </a:cubicBezTo>
                  <a:cubicBezTo>
                    <a:pt x="233183" y="24085"/>
                    <a:pt x="212152" y="35743"/>
                    <a:pt x="190664" y="46945"/>
                  </a:cubicBezTo>
                  <a:cubicBezTo>
                    <a:pt x="180377" y="52431"/>
                    <a:pt x="167804" y="52888"/>
                    <a:pt x="159117" y="62489"/>
                  </a:cubicBezTo>
                  <a:cubicBezTo>
                    <a:pt x="161403" y="69805"/>
                    <a:pt x="166661" y="69347"/>
                    <a:pt x="170090" y="71862"/>
                  </a:cubicBezTo>
                  <a:cubicBezTo>
                    <a:pt x="183349" y="81235"/>
                    <a:pt x="183577" y="82149"/>
                    <a:pt x="172833" y="94951"/>
                  </a:cubicBezTo>
                  <a:cubicBezTo>
                    <a:pt x="155002" y="116210"/>
                    <a:pt x="137171" y="137470"/>
                    <a:pt x="118655" y="158273"/>
                  </a:cubicBezTo>
                  <a:cubicBezTo>
                    <a:pt x="111111" y="166960"/>
                    <a:pt x="104482" y="176789"/>
                    <a:pt x="91909" y="179990"/>
                  </a:cubicBezTo>
                  <a:cubicBezTo>
                    <a:pt x="86879" y="181133"/>
                    <a:pt x="82993" y="185476"/>
                    <a:pt x="82307" y="191191"/>
                  </a:cubicBezTo>
                  <a:cubicBezTo>
                    <a:pt x="81164" y="199878"/>
                    <a:pt x="75221" y="205364"/>
                    <a:pt x="69734" y="211079"/>
                  </a:cubicBezTo>
                  <a:cubicBezTo>
                    <a:pt x="55104" y="226396"/>
                    <a:pt x="40702" y="242169"/>
                    <a:pt x="26072" y="257485"/>
                  </a:cubicBezTo>
                  <a:cubicBezTo>
                    <a:pt x="21500" y="262514"/>
                    <a:pt x="16699" y="268458"/>
                    <a:pt x="8927" y="269830"/>
                  </a:cubicBezTo>
                  <a:close/>
                  <a:moveTo>
                    <a:pt x="242785" y="27285"/>
                  </a:moveTo>
                  <a:cubicBezTo>
                    <a:pt x="236155" y="49459"/>
                    <a:pt x="225182" y="63175"/>
                    <a:pt x="216724" y="78263"/>
                  </a:cubicBezTo>
                  <a:cubicBezTo>
                    <a:pt x="211924" y="86721"/>
                    <a:pt x="205980" y="86950"/>
                    <a:pt x="199351" y="80320"/>
                  </a:cubicBezTo>
                  <a:cubicBezTo>
                    <a:pt x="194779" y="75748"/>
                    <a:pt x="188606" y="72776"/>
                    <a:pt x="184949" y="65233"/>
                  </a:cubicBezTo>
                  <a:cubicBezTo>
                    <a:pt x="200722" y="50374"/>
                    <a:pt x="220610" y="41001"/>
                    <a:pt x="242785" y="27285"/>
                  </a:cubicBezTo>
                  <a:close/>
                </a:path>
              </a:pathLst>
            </a:custGeom>
            <a:solidFill>
              <a:srgbClr val="000000"/>
            </a:solidFill>
            <a:ln w="2286" cap="flat">
              <a:noFill/>
              <a:prstDash val="solid"/>
              <a:miter/>
            </a:ln>
          </p:spPr>
          <p:txBody>
            <a:bodyPr rtlCol="0" anchor="ctr"/>
            <a:lstStyle/>
            <a:p>
              <a:endParaRPr lang="en-US"/>
            </a:p>
          </p:txBody>
        </p:sp>
        <p:sp>
          <p:nvSpPr>
            <p:cNvPr id="219" name="Freeform 818">
              <a:extLst>
                <a:ext uri="{FF2B5EF4-FFF2-40B4-BE49-F238E27FC236}">
                  <a16:creationId xmlns:a16="http://schemas.microsoft.com/office/drawing/2014/main" id="{DAB232F5-ABC1-BB5E-757E-CB6EA3EB5439}"/>
                </a:ext>
              </a:extLst>
            </p:cNvPr>
            <p:cNvSpPr/>
            <p:nvPr/>
          </p:nvSpPr>
          <p:spPr>
            <a:xfrm>
              <a:off x="4417192" y="4886360"/>
              <a:ext cx="55876" cy="11623"/>
            </a:xfrm>
            <a:custGeom>
              <a:avLst/>
              <a:gdLst>
                <a:gd name="connsiteX0" fmla="*/ 52676 w 55876"/>
                <a:gd name="connsiteY0" fmla="*/ 10481 h 11623"/>
                <a:gd name="connsiteX1" fmla="*/ 53361 w 55876"/>
                <a:gd name="connsiteY1" fmla="*/ 10023 h 11623"/>
                <a:gd name="connsiteX2" fmla="*/ 53819 w 55876"/>
                <a:gd name="connsiteY2" fmla="*/ 9566 h 11623"/>
                <a:gd name="connsiteX3" fmla="*/ 54047 w 55876"/>
                <a:gd name="connsiteY3" fmla="*/ 9109 h 11623"/>
                <a:gd name="connsiteX4" fmla="*/ 54504 w 55876"/>
                <a:gd name="connsiteY4" fmla="*/ 8423 h 11623"/>
                <a:gd name="connsiteX5" fmla="*/ 54733 w 55876"/>
                <a:gd name="connsiteY5" fmla="*/ 8195 h 11623"/>
                <a:gd name="connsiteX6" fmla="*/ 55190 w 55876"/>
                <a:gd name="connsiteY6" fmla="*/ 7052 h 11623"/>
                <a:gd name="connsiteX7" fmla="*/ 55419 w 55876"/>
                <a:gd name="connsiteY7" fmla="*/ 6594 h 11623"/>
                <a:gd name="connsiteX8" fmla="*/ 55876 w 55876"/>
                <a:gd name="connsiteY8" fmla="*/ 4994 h 11623"/>
                <a:gd name="connsiteX9" fmla="*/ 52447 w 55876"/>
                <a:gd name="connsiteY9" fmla="*/ 4537 h 11623"/>
                <a:gd name="connsiteX10" fmla="*/ 8784 w 55876"/>
                <a:gd name="connsiteY10" fmla="*/ 194 h 11623"/>
                <a:gd name="connsiteX11" fmla="*/ 98 w 55876"/>
                <a:gd name="connsiteY11" fmla="*/ 4308 h 11623"/>
                <a:gd name="connsiteX12" fmla="*/ 8784 w 55876"/>
                <a:gd name="connsiteY12" fmla="*/ 10938 h 11623"/>
                <a:gd name="connsiteX13" fmla="*/ 47875 w 55876"/>
                <a:gd name="connsiteY13" fmla="*/ 11624 h 11623"/>
                <a:gd name="connsiteX14" fmla="*/ 51533 w 55876"/>
                <a:gd name="connsiteY14" fmla="*/ 10938 h 11623"/>
                <a:gd name="connsiteX15" fmla="*/ 52218 w 55876"/>
                <a:gd name="connsiteY15" fmla="*/ 10709 h 11623"/>
                <a:gd name="connsiteX16" fmla="*/ 52676 w 55876"/>
                <a:gd name="connsiteY16" fmla="*/ 10481 h 1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876" h="11623">
                  <a:moveTo>
                    <a:pt x="52676" y="10481"/>
                  </a:moveTo>
                  <a:cubicBezTo>
                    <a:pt x="52904" y="10252"/>
                    <a:pt x="53133" y="10252"/>
                    <a:pt x="53361" y="10023"/>
                  </a:cubicBezTo>
                  <a:cubicBezTo>
                    <a:pt x="53590" y="9795"/>
                    <a:pt x="53819" y="9795"/>
                    <a:pt x="53819" y="9566"/>
                  </a:cubicBezTo>
                  <a:cubicBezTo>
                    <a:pt x="53819" y="9338"/>
                    <a:pt x="54047" y="9338"/>
                    <a:pt x="54047" y="9109"/>
                  </a:cubicBezTo>
                  <a:cubicBezTo>
                    <a:pt x="54276" y="8880"/>
                    <a:pt x="54504" y="8652"/>
                    <a:pt x="54504" y="8423"/>
                  </a:cubicBezTo>
                  <a:cubicBezTo>
                    <a:pt x="54504" y="8423"/>
                    <a:pt x="54504" y="8195"/>
                    <a:pt x="54733" y="8195"/>
                  </a:cubicBezTo>
                  <a:cubicBezTo>
                    <a:pt x="54962" y="7737"/>
                    <a:pt x="55190" y="7509"/>
                    <a:pt x="55190" y="7052"/>
                  </a:cubicBezTo>
                  <a:cubicBezTo>
                    <a:pt x="55190" y="6823"/>
                    <a:pt x="55190" y="6823"/>
                    <a:pt x="55419" y="6594"/>
                  </a:cubicBezTo>
                  <a:cubicBezTo>
                    <a:pt x="55647" y="6137"/>
                    <a:pt x="55647" y="5680"/>
                    <a:pt x="55876" y="4994"/>
                  </a:cubicBezTo>
                  <a:cubicBezTo>
                    <a:pt x="54733" y="4766"/>
                    <a:pt x="53590" y="4766"/>
                    <a:pt x="52447" y="4537"/>
                  </a:cubicBezTo>
                  <a:cubicBezTo>
                    <a:pt x="37817" y="2937"/>
                    <a:pt x="23415" y="1565"/>
                    <a:pt x="8784" y="194"/>
                  </a:cubicBezTo>
                  <a:cubicBezTo>
                    <a:pt x="5127" y="-264"/>
                    <a:pt x="555" y="-264"/>
                    <a:pt x="98" y="4308"/>
                  </a:cubicBezTo>
                  <a:cubicBezTo>
                    <a:pt x="-817" y="10481"/>
                    <a:pt x="4898" y="10709"/>
                    <a:pt x="8784" y="10938"/>
                  </a:cubicBezTo>
                  <a:cubicBezTo>
                    <a:pt x="21815" y="11395"/>
                    <a:pt x="34845" y="11624"/>
                    <a:pt x="47875" y="11624"/>
                  </a:cubicBezTo>
                  <a:cubicBezTo>
                    <a:pt x="49247" y="11624"/>
                    <a:pt x="50390" y="11395"/>
                    <a:pt x="51533" y="10938"/>
                  </a:cubicBezTo>
                  <a:cubicBezTo>
                    <a:pt x="51761" y="10938"/>
                    <a:pt x="51990" y="10709"/>
                    <a:pt x="52218" y="10709"/>
                  </a:cubicBezTo>
                  <a:cubicBezTo>
                    <a:pt x="52447" y="10709"/>
                    <a:pt x="52676" y="10709"/>
                    <a:pt x="52676" y="10481"/>
                  </a:cubicBezTo>
                  <a:close/>
                </a:path>
              </a:pathLst>
            </a:custGeom>
            <a:solidFill>
              <a:srgbClr val="000000"/>
            </a:solidFill>
            <a:ln w="2286" cap="flat">
              <a:noFill/>
              <a:prstDash val="solid"/>
              <a:miter/>
            </a:ln>
          </p:spPr>
          <p:txBody>
            <a:bodyPr rtlCol="0" anchor="ctr"/>
            <a:lstStyle/>
            <a:p>
              <a:endParaRPr lang="en-US"/>
            </a:p>
          </p:txBody>
        </p:sp>
        <p:sp>
          <p:nvSpPr>
            <p:cNvPr id="220" name="Freeform 819">
              <a:extLst>
                <a:ext uri="{FF2B5EF4-FFF2-40B4-BE49-F238E27FC236}">
                  <a16:creationId xmlns:a16="http://schemas.microsoft.com/office/drawing/2014/main" id="{16C7AFB1-5E29-A257-EBE3-1598F38010AA}"/>
                </a:ext>
              </a:extLst>
            </p:cNvPr>
            <p:cNvSpPr/>
            <p:nvPr/>
          </p:nvSpPr>
          <p:spPr>
            <a:xfrm>
              <a:off x="4207390" y="5096357"/>
              <a:ext cx="12752" cy="48970"/>
            </a:xfrm>
            <a:custGeom>
              <a:avLst/>
              <a:gdLst>
                <a:gd name="connsiteX0" fmla="*/ 2788 w 12752"/>
                <a:gd name="connsiteY0" fmla="*/ 39827 h 48970"/>
                <a:gd name="connsiteX1" fmla="*/ 3245 w 12752"/>
                <a:gd name="connsiteY1" fmla="*/ 40970 h 48970"/>
                <a:gd name="connsiteX2" fmla="*/ 4159 w 12752"/>
                <a:gd name="connsiteY2" fmla="*/ 43027 h 48970"/>
                <a:gd name="connsiteX3" fmla="*/ 4388 w 12752"/>
                <a:gd name="connsiteY3" fmla="*/ 43713 h 48970"/>
                <a:gd name="connsiteX4" fmla="*/ 5531 w 12752"/>
                <a:gd name="connsiteY4" fmla="*/ 45999 h 48970"/>
                <a:gd name="connsiteX5" fmla="*/ 5759 w 12752"/>
                <a:gd name="connsiteY5" fmla="*/ 46228 h 48970"/>
                <a:gd name="connsiteX6" fmla="*/ 7360 w 12752"/>
                <a:gd name="connsiteY6" fmla="*/ 48971 h 48970"/>
                <a:gd name="connsiteX7" fmla="*/ 8731 w 12752"/>
                <a:gd name="connsiteY7" fmla="*/ 45770 h 48970"/>
                <a:gd name="connsiteX8" fmla="*/ 8960 w 12752"/>
                <a:gd name="connsiteY8" fmla="*/ 45085 h 48970"/>
                <a:gd name="connsiteX9" fmla="*/ 9874 w 12752"/>
                <a:gd name="connsiteY9" fmla="*/ 42570 h 48970"/>
                <a:gd name="connsiteX10" fmla="*/ 10103 w 12752"/>
                <a:gd name="connsiteY10" fmla="*/ 42113 h 48970"/>
                <a:gd name="connsiteX11" fmla="*/ 11017 w 12752"/>
                <a:gd name="connsiteY11" fmla="*/ 39370 h 48970"/>
                <a:gd name="connsiteX12" fmla="*/ 11017 w 12752"/>
                <a:gd name="connsiteY12" fmla="*/ 39141 h 48970"/>
                <a:gd name="connsiteX13" fmla="*/ 11703 w 12752"/>
                <a:gd name="connsiteY13" fmla="*/ 36169 h 48970"/>
                <a:gd name="connsiteX14" fmla="*/ 11017 w 12752"/>
                <a:gd name="connsiteY14" fmla="*/ 5080 h 48970"/>
                <a:gd name="connsiteX15" fmla="*/ 5074 w 12752"/>
                <a:gd name="connsiteY15" fmla="*/ 50 h 48970"/>
                <a:gd name="connsiteX16" fmla="*/ 273 w 12752"/>
                <a:gd name="connsiteY16" fmla="*/ 3479 h 48970"/>
                <a:gd name="connsiteX17" fmla="*/ 1645 w 12752"/>
                <a:gd name="connsiteY17" fmla="*/ 36626 h 48970"/>
                <a:gd name="connsiteX18" fmla="*/ 2102 w 12752"/>
                <a:gd name="connsiteY18" fmla="*/ 37998 h 48970"/>
                <a:gd name="connsiteX19" fmla="*/ 2788 w 12752"/>
                <a:gd name="connsiteY19" fmla="*/ 39827 h 4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52" h="48970">
                  <a:moveTo>
                    <a:pt x="2788" y="39827"/>
                  </a:moveTo>
                  <a:cubicBezTo>
                    <a:pt x="3016" y="40284"/>
                    <a:pt x="3016" y="40513"/>
                    <a:pt x="3245" y="40970"/>
                  </a:cubicBezTo>
                  <a:cubicBezTo>
                    <a:pt x="3473" y="41656"/>
                    <a:pt x="3702" y="42341"/>
                    <a:pt x="4159" y="43027"/>
                  </a:cubicBezTo>
                  <a:cubicBezTo>
                    <a:pt x="4159" y="43256"/>
                    <a:pt x="4388" y="43484"/>
                    <a:pt x="4388" y="43713"/>
                  </a:cubicBezTo>
                  <a:cubicBezTo>
                    <a:pt x="4845" y="44399"/>
                    <a:pt x="5074" y="45313"/>
                    <a:pt x="5531" y="45999"/>
                  </a:cubicBezTo>
                  <a:cubicBezTo>
                    <a:pt x="5531" y="45999"/>
                    <a:pt x="5759" y="46228"/>
                    <a:pt x="5759" y="46228"/>
                  </a:cubicBezTo>
                  <a:cubicBezTo>
                    <a:pt x="6217" y="47142"/>
                    <a:pt x="6902" y="48056"/>
                    <a:pt x="7360" y="48971"/>
                  </a:cubicBezTo>
                  <a:cubicBezTo>
                    <a:pt x="7817" y="47828"/>
                    <a:pt x="8274" y="46913"/>
                    <a:pt x="8731" y="45770"/>
                  </a:cubicBezTo>
                  <a:cubicBezTo>
                    <a:pt x="8731" y="45542"/>
                    <a:pt x="8960" y="45313"/>
                    <a:pt x="8960" y="45085"/>
                  </a:cubicBezTo>
                  <a:cubicBezTo>
                    <a:pt x="9188" y="44170"/>
                    <a:pt x="9646" y="43484"/>
                    <a:pt x="9874" y="42570"/>
                  </a:cubicBezTo>
                  <a:cubicBezTo>
                    <a:pt x="9874" y="42341"/>
                    <a:pt x="9874" y="42341"/>
                    <a:pt x="10103" y="42113"/>
                  </a:cubicBezTo>
                  <a:cubicBezTo>
                    <a:pt x="10331" y="41198"/>
                    <a:pt x="10789" y="40284"/>
                    <a:pt x="11017" y="39370"/>
                  </a:cubicBezTo>
                  <a:cubicBezTo>
                    <a:pt x="11017" y="39370"/>
                    <a:pt x="11017" y="39141"/>
                    <a:pt x="11017" y="39141"/>
                  </a:cubicBezTo>
                  <a:cubicBezTo>
                    <a:pt x="11246" y="38227"/>
                    <a:pt x="11474" y="37084"/>
                    <a:pt x="11703" y="36169"/>
                  </a:cubicBezTo>
                  <a:cubicBezTo>
                    <a:pt x="13760" y="25425"/>
                    <a:pt x="12389" y="15367"/>
                    <a:pt x="11017" y="5080"/>
                  </a:cubicBezTo>
                  <a:cubicBezTo>
                    <a:pt x="10560" y="2336"/>
                    <a:pt x="8731" y="-407"/>
                    <a:pt x="5074" y="50"/>
                  </a:cubicBezTo>
                  <a:cubicBezTo>
                    <a:pt x="2788" y="279"/>
                    <a:pt x="273" y="1193"/>
                    <a:pt x="273" y="3479"/>
                  </a:cubicBezTo>
                  <a:cubicBezTo>
                    <a:pt x="730" y="14224"/>
                    <a:pt x="-1327" y="25425"/>
                    <a:pt x="1645" y="36626"/>
                  </a:cubicBezTo>
                  <a:cubicBezTo>
                    <a:pt x="1873" y="37084"/>
                    <a:pt x="1873" y="37541"/>
                    <a:pt x="2102" y="37998"/>
                  </a:cubicBezTo>
                  <a:cubicBezTo>
                    <a:pt x="2330" y="38684"/>
                    <a:pt x="2559" y="39141"/>
                    <a:pt x="2788" y="39827"/>
                  </a:cubicBezTo>
                  <a:close/>
                </a:path>
              </a:pathLst>
            </a:custGeom>
            <a:solidFill>
              <a:srgbClr val="000000"/>
            </a:solidFill>
            <a:ln w="2286" cap="flat">
              <a:noFill/>
              <a:prstDash val="solid"/>
              <a:miter/>
            </a:ln>
          </p:spPr>
          <p:txBody>
            <a:bodyPr rtlCol="0" anchor="ctr"/>
            <a:lstStyle/>
            <a:p>
              <a:endParaRPr lang="en-US"/>
            </a:p>
          </p:txBody>
        </p:sp>
        <p:sp>
          <p:nvSpPr>
            <p:cNvPr id="221" name="Freeform 820">
              <a:extLst>
                <a:ext uri="{FF2B5EF4-FFF2-40B4-BE49-F238E27FC236}">
                  <a16:creationId xmlns:a16="http://schemas.microsoft.com/office/drawing/2014/main" id="{77428FA2-B82B-AC02-9A19-C7D5FDCAC3EE}"/>
                </a:ext>
              </a:extLst>
            </p:cNvPr>
            <p:cNvSpPr/>
            <p:nvPr/>
          </p:nvSpPr>
          <p:spPr>
            <a:xfrm>
              <a:off x="4209442" y="4631207"/>
              <a:ext cx="13599" cy="47777"/>
            </a:xfrm>
            <a:custGeom>
              <a:avLst/>
              <a:gdLst>
                <a:gd name="connsiteX0" fmla="*/ 12166 w 13599"/>
                <a:gd name="connsiteY0" fmla="*/ 47777 h 47777"/>
                <a:gd name="connsiteX1" fmla="*/ 11480 w 13599"/>
                <a:gd name="connsiteY1" fmla="*/ 5258 h 47777"/>
                <a:gd name="connsiteX2" fmla="*/ 5536 w 13599"/>
                <a:gd name="connsiteY2" fmla="*/ 0 h 47777"/>
                <a:gd name="connsiteX3" fmla="*/ 50 w 13599"/>
                <a:gd name="connsiteY3" fmla="*/ 5258 h 47777"/>
                <a:gd name="connsiteX4" fmla="*/ 12166 w 13599"/>
                <a:gd name="connsiteY4" fmla="*/ 47777 h 4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9" h="47777">
                  <a:moveTo>
                    <a:pt x="12166" y="47777"/>
                  </a:moveTo>
                  <a:cubicBezTo>
                    <a:pt x="12852" y="30404"/>
                    <a:pt x="15366" y="17831"/>
                    <a:pt x="11480" y="5258"/>
                  </a:cubicBezTo>
                  <a:cubicBezTo>
                    <a:pt x="10566" y="2515"/>
                    <a:pt x="8737" y="0"/>
                    <a:pt x="5536" y="0"/>
                  </a:cubicBezTo>
                  <a:cubicBezTo>
                    <a:pt x="2336" y="0"/>
                    <a:pt x="-407" y="2286"/>
                    <a:pt x="50" y="5258"/>
                  </a:cubicBezTo>
                  <a:cubicBezTo>
                    <a:pt x="2336" y="18288"/>
                    <a:pt x="736" y="32233"/>
                    <a:pt x="12166" y="47777"/>
                  </a:cubicBezTo>
                  <a:close/>
                </a:path>
              </a:pathLst>
            </a:custGeom>
            <a:solidFill>
              <a:srgbClr val="000000"/>
            </a:solidFill>
            <a:ln w="2286" cap="flat">
              <a:noFill/>
              <a:prstDash val="solid"/>
              <a:miter/>
            </a:ln>
          </p:spPr>
          <p:txBody>
            <a:bodyPr rtlCol="0" anchor="ctr"/>
            <a:lstStyle/>
            <a:p>
              <a:endParaRPr lang="en-US"/>
            </a:p>
          </p:txBody>
        </p:sp>
        <p:sp>
          <p:nvSpPr>
            <p:cNvPr id="222" name="Freeform 821">
              <a:extLst>
                <a:ext uri="{FF2B5EF4-FFF2-40B4-BE49-F238E27FC236}">
                  <a16:creationId xmlns:a16="http://schemas.microsoft.com/office/drawing/2014/main" id="{7CA38DB2-098F-DC67-3C16-4A8F877DD0C1}"/>
                </a:ext>
              </a:extLst>
            </p:cNvPr>
            <p:cNvSpPr/>
            <p:nvPr/>
          </p:nvSpPr>
          <p:spPr>
            <a:xfrm>
              <a:off x="3959175" y="4876862"/>
              <a:ext cx="48006" cy="11452"/>
            </a:xfrm>
            <a:custGeom>
              <a:avLst/>
              <a:gdLst>
                <a:gd name="connsiteX0" fmla="*/ 2057 w 48006"/>
                <a:gd name="connsiteY0" fmla="*/ 8548 h 11452"/>
                <a:gd name="connsiteX1" fmla="*/ 5486 w 48006"/>
                <a:gd name="connsiteY1" fmla="*/ 10148 h 11452"/>
                <a:gd name="connsiteX2" fmla="*/ 12344 w 48006"/>
                <a:gd name="connsiteY2" fmla="*/ 11291 h 11452"/>
                <a:gd name="connsiteX3" fmla="*/ 48006 w 48006"/>
                <a:gd name="connsiteY3" fmla="*/ 7176 h 11452"/>
                <a:gd name="connsiteX4" fmla="*/ 16002 w 48006"/>
                <a:gd name="connsiteY4" fmla="*/ 547 h 11452"/>
                <a:gd name="connsiteX5" fmla="*/ 6401 w 48006"/>
                <a:gd name="connsiteY5" fmla="*/ 90 h 11452"/>
                <a:gd name="connsiteX6" fmla="*/ 2515 w 48006"/>
                <a:gd name="connsiteY6" fmla="*/ 547 h 11452"/>
                <a:gd name="connsiteX7" fmla="*/ 0 w 48006"/>
                <a:gd name="connsiteY7" fmla="*/ 4204 h 11452"/>
                <a:gd name="connsiteX8" fmla="*/ 2057 w 48006"/>
                <a:gd name="connsiteY8" fmla="*/ 8548 h 1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06" h="11452">
                  <a:moveTo>
                    <a:pt x="2057" y="8548"/>
                  </a:moveTo>
                  <a:cubicBezTo>
                    <a:pt x="2972" y="9234"/>
                    <a:pt x="4115" y="9691"/>
                    <a:pt x="5486" y="10148"/>
                  </a:cubicBezTo>
                  <a:cubicBezTo>
                    <a:pt x="7772" y="10834"/>
                    <a:pt x="10058" y="11062"/>
                    <a:pt x="12344" y="11291"/>
                  </a:cubicBezTo>
                  <a:cubicBezTo>
                    <a:pt x="23089" y="12205"/>
                    <a:pt x="34061" y="9005"/>
                    <a:pt x="48006" y="7176"/>
                  </a:cubicBezTo>
                  <a:cubicBezTo>
                    <a:pt x="36119" y="1004"/>
                    <a:pt x="25832" y="775"/>
                    <a:pt x="16002" y="547"/>
                  </a:cubicBezTo>
                  <a:cubicBezTo>
                    <a:pt x="12802" y="547"/>
                    <a:pt x="9601" y="318"/>
                    <a:pt x="6401" y="90"/>
                  </a:cubicBezTo>
                  <a:cubicBezTo>
                    <a:pt x="5029" y="-139"/>
                    <a:pt x="3658" y="90"/>
                    <a:pt x="2515" y="547"/>
                  </a:cubicBezTo>
                  <a:cubicBezTo>
                    <a:pt x="1143" y="1004"/>
                    <a:pt x="229" y="2147"/>
                    <a:pt x="0" y="4204"/>
                  </a:cubicBezTo>
                  <a:cubicBezTo>
                    <a:pt x="0" y="6262"/>
                    <a:pt x="914" y="7633"/>
                    <a:pt x="2057" y="8548"/>
                  </a:cubicBezTo>
                  <a:close/>
                </a:path>
              </a:pathLst>
            </a:custGeom>
            <a:solidFill>
              <a:srgbClr val="000000"/>
            </a:solidFill>
            <a:ln w="2286" cap="flat">
              <a:noFill/>
              <a:prstDash val="solid"/>
              <a:miter/>
            </a:ln>
          </p:spPr>
          <p:txBody>
            <a:bodyPr rtlCol="0" anchor="ctr"/>
            <a:lstStyle/>
            <a:p>
              <a:endParaRPr lang="en-US"/>
            </a:p>
          </p:txBody>
        </p:sp>
      </p:grpSp>
    </p:spTree>
    <p:extLst>
      <p:ext uri="{BB962C8B-B14F-4D97-AF65-F5344CB8AC3E}">
        <p14:creationId xmlns:p14="http://schemas.microsoft.com/office/powerpoint/2010/main" val="322026901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BFBCFF5-20D8-4529-9A04-FBABE7C22FD8}"/>
</file>

<file path=customXml/itemProps2.xml><?xml version="1.0" encoding="utf-8"?>
<ds:datastoreItem xmlns:ds="http://schemas.openxmlformats.org/officeDocument/2006/customXml" ds:itemID="{3F4A18D0-D43B-4502-8132-F7F002F90839}"/>
</file>

<file path=customXml/itemProps3.xml><?xml version="1.0" encoding="utf-8"?>
<ds:datastoreItem xmlns:ds="http://schemas.openxmlformats.org/officeDocument/2006/customXml" ds:itemID="{0E30DF42-81E9-452C-A678-9C71E33271B5}"/>
</file>

<file path=docProps/app.xml><?xml version="1.0" encoding="utf-8"?>
<Properties xmlns="http://schemas.openxmlformats.org/officeDocument/2006/extended-properties" xmlns:vt="http://schemas.openxmlformats.org/officeDocument/2006/docPropsVTypes">
  <Template/>
  <TotalTime>48</TotalTime>
  <Words>7599</Words>
  <Application>Microsoft Office PowerPoint</Application>
  <PresentationFormat>Widescreen</PresentationFormat>
  <Paragraphs>469</Paragraphs>
  <Slides>68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Aptos</vt:lpstr>
      <vt:lpstr>Arial</vt:lpstr>
      <vt:lpstr>Calibri</vt:lpstr>
      <vt:lpstr>Google Sans</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docId:8DB892422E36C9E76AE4388BB007E23D</cp:keywords>
  <cp:lastModifiedBy>Kjartan Bollason</cp:lastModifiedBy>
  <cp:revision>562</cp:revision>
  <dcterms:created xsi:type="dcterms:W3CDTF">2020-10-14T13:32:04Z</dcterms:created>
  <dcterms:modified xsi:type="dcterms:W3CDTF">2026-01-23T15:32:20Z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