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6" r:id="rId4"/>
  </p:sldMasterIdLst>
  <p:notesMasterIdLst>
    <p:notesMasterId r:id="rId53"/>
  </p:notesMasterIdLst>
  <p:sldIdLst>
    <p:sldId id="7694" r:id="rId5"/>
    <p:sldId id="7685" r:id="rId6"/>
    <p:sldId id="7689" r:id="rId7"/>
    <p:sldId id="4303" r:id="rId8"/>
    <p:sldId id="6455" r:id="rId9"/>
    <p:sldId id="6456" r:id="rId10"/>
    <p:sldId id="6457" r:id="rId11"/>
    <p:sldId id="6459" r:id="rId12"/>
    <p:sldId id="6473" r:id="rId13"/>
    <p:sldId id="6478" r:id="rId14"/>
    <p:sldId id="7703" r:id="rId15"/>
    <p:sldId id="6475" r:id="rId16"/>
    <p:sldId id="7704" r:id="rId17"/>
    <p:sldId id="7705" r:id="rId18"/>
    <p:sldId id="7706" r:id="rId19"/>
    <p:sldId id="7707" r:id="rId20"/>
    <p:sldId id="6494" r:id="rId21"/>
    <p:sldId id="7712" r:id="rId22"/>
    <p:sldId id="6463" r:id="rId23"/>
    <p:sldId id="6464" r:id="rId24"/>
    <p:sldId id="7708" r:id="rId25"/>
    <p:sldId id="7709" r:id="rId26"/>
    <p:sldId id="7710" r:id="rId27"/>
    <p:sldId id="7711" r:id="rId28"/>
    <p:sldId id="7713" r:id="rId29"/>
    <p:sldId id="7714" r:id="rId30"/>
    <p:sldId id="7715" r:id="rId31"/>
    <p:sldId id="7716" r:id="rId32"/>
    <p:sldId id="7717" r:id="rId33"/>
    <p:sldId id="7718" r:id="rId34"/>
    <p:sldId id="7719" r:id="rId35"/>
    <p:sldId id="7720" r:id="rId36"/>
    <p:sldId id="7721" r:id="rId37"/>
    <p:sldId id="7723" r:id="rId38"/>
    <p:sldId id="7722" r:id="rId39"/>
    <p:sldId id="7724" r:id="rId40"/>
    <p:sldId id="6511" r:id="rId41"/>
    <p:sldId id="7726" r:id="rId42"/>
    <p:sldId id="6442" r:id="rId43"/>
    <p:sldId id="7727" r:id="rId44"/>
    <p:sldId id="7728" r:id="rId45"/>
    <p:sldId id="7729" r:id="rId46"/>
    <p:sldId id="7730" r:id="rId47"/>
    <p:sldId id="7731" r:id="rId48"/>
    <p:sldId id="7732" r:id="rId49"/>
    <p:sldId id="7733" r:id="rId50"/>
    <p:sldId id="7734" r:id="rId51"/>
    <p:sldId id="770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EE7B43-E15E-DDBC-E647-F7CDA4D2A392}" name="Catriona.Murphy" initials="Ca" userId="S::catriona.murphy_tus.ie#ext#@reiknistofnun.onmicrosoft.com::8b535ec4-35cb-43c7-9541-bb97663a9aec" providerId="AD"/>
  <p188:author id="{1450D1C3-813B-B09B-BB4C-66AE08CDB7A6}" name="Lucia Tomassini" initials="LT" userId="S::lucia.tomassini@nhlstenden.com::f7f3da5d-b0ad-45c9-9cb4-3963a74d6a4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69"/>
    <a:srgbClr val="414141"/>
    <a:srgbClr val="459597"/>
    <a:srgbClr val="F6F7FA"/>
    <a:srgbClr val="64AFAF"/>
    <a:srgbClr val="000000"/>
    <a:srgbClr val="82CCCA"/>
    <a:srgbClr val="E5BEAC"/>
    <a:srgbClr val="367476"/>
    <a:srgbClr val="0C46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C42CEC-0A11-BEB8-9314-D31EE2A96FDB}" v="19" dt="2026-01-05T11:37:00.2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27"/>
    <p:restoredTop sz="94963"/>
  </p:normalViewPr>
  <p:slideViewPr>
    <p:cSldViewPr snapToGrid="0">
      <p:cViewPr>
        <p:scale>
          <a:sx n="77" d="100"/>
          <a:sy n="77" d="100"/>
        </p:scale>
        <p:origin x="662" y="182"/>
      </p:cViewPr>
      <p:guideLst/>
    </p:cSldViewPr>
  </p:slideViewPr>
  <p:notesTextViewPr>
    <p:cViewPr>
      <p:scale>
        <a:sx n="1" d="1"/>
        <a:sy n="1" d="1"/>
      </p:scale>
      <p:origin x="0" y="0"/>
    </p:cViewPr>
  </p:notesTextViewPr>
  <p:sorterViewPr>
    <p:cViewPr>
      <p:scale>
        <a:sx n="82" d="100"/>
        <a:sy n="8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ena Krošl" userId="S::irenak@vsgt.si::6f871211-9d6e-4801-9f7a-49ad5e71b0eb" providerId="AD" clId="Web-{3198C817-1D19-AA32-23C2-EEFDBECB125F}"/>
    <pc:docChg chg="modSld">
      <pc:chgData name="Irena Krošl" userId="S::irenak@vsgt.si::6f871211-9d6e-4801-9f7a-49ad5e71b0eb" providerId="AD" clId="Web-{3198C817-1D19-AA32-23C2-EEFDBECB125F}" dt="2025-12-19T13:18:35.333" v="427" actId="20577"/>
      <pc:docMkLst>
        <pc:docMk/>
      </pc:docMkLst>
      <pc:sldChg chg="modSp">
        <pc:chgData name="Irena Krošl" userId="S::irenak@vsgt.si::6f871211-9d6e-4801-9f7a-49ad5e71b0eb" providerId="AD" clId="Web-{3198C817-1D19-AA32-23C2-EEFDBECB125F}" dt="2025-12-19T12:14:24.030" v="26" actId="20577"/>
        <pc:sldMkLst>
          <pc:docMk/>
          <pc:sldMk cId="2225212527" sldId="4303"/>
        </pc:sldMkLst>
        <pc:spChg chg="mod">
          <ac:chgData name="Irena Krošl" userId="S::irenak@vsgt.si::6f871211-9d6e-4801-9f7a-49ad5e71b0eb" providerId="AD" clId="Web-{3198C817-1D19-AA32-23C2-EEFDBECB125F}" dt="2025-12-19T12:13:40.964" v="18" actId="1076"/>
          <ac:spMkLst>
            <pc:docMk/>
            <pc:sldMk cId="2225212527" sldId="4303"/>
            <ac:spMk id="8" creationId="{9E008C6E-21CE-8F0D-9175-2244D18D2709}"/>
          </ac:spMkLst>
        </pc:spChg>
        <pc:spChg chg="mod">
          <ac:chgData name="Irena Krošl" userId="S::irenak@vsgt.si::6f871211-9d6e-4801-9f7a-49ad5e71b0eb" providerId="AD" clId="Web-{3198C817-1D19-AA32-23C2-EEFDBECB125F}" dt="2025-12-19T12:14:24.030" v="26" actId="20577"/>
          <ac:spMkLst>
            <pc:docMk/>
            <pc:sldMk cId="2225212527" sldId="4303"/>
            <ac:spMk id="9" creationId="{4F1B31DF-1CFE-D018-6B75-87CD9C17B018}"/>
          </ac:spMkLst>
        </pc:spChg>
      </pc:sldChg>
      <pc:sldChg chg="modSp">
        <pc:chgData name="Irena Krošl" userId="S::irenak@vsgt.si::6f871211-9d6e-4801-9f7a-49ad5e71b0eb" providerId="AD" clId="Web-{3198C817-1D19-AA32-23C2-EEFDBECB125F}" dt="2025-12-19T13:04:38.167" v="386" actId="20577"/>
        <pc:sldMkLst>
          <pc:docMk/>
          <pc:sldMk cId="1369457108" sldId="6442"/>
        </pc:sldMkLst>
        <pc:spChg chg="mod">
          <ac:chgData name="Irena Krošl" userId="S::irenak@vsgt.si::6f871211-9d6e-4801-9f7a-49ad5e71b0eb" providerId="AD" clId="Web-{3198C817-1D19-AA32-23C2-EEFDBECB125F}" dt="2025-12-19T13:04:38.167" v="386" actId="20577"/>
          <ac:spMkLst>
            <pc:docMk/>
            <pc:sldMk cId="1369457108" sldId="6442"/>
            <ac:spMk id="9" creationId="{AE168BF6-385A-09A4-E129-6634FB81AE8F}"/>
          </ac:spMkLst>
        </pc:spChg>
      </pc:sldChg>
      <pc:sldChg chg="modSp">
        <pc:chgData name="Irena Krošl" userId="S::irenak@vsgt.si::6f871211-9d6e-4801-9f7a-49ad5e71b0eb" providerId="AD" clId="Web-{3198C817-1D19-AA32-23C2-EEFDBECB125F}" dt="2025-12-19T12:14:59.985" v="34" actId="20577"/>
        <pc:sldMkLst>
          <pc:docMk/>
          <pc:sldMk cId="1397779340" sldId="6455"/>
        </pc:sldMkLst>
        <pc:spChg chg="mod">
          <ac:chgData name="Irena Krošl" userId="S::irenak@vsgt.si::6f871211-9d6e-4801-9f7a-49ad5e71b0eb" providerId="AD" clId="Web-{3198C817-1D19-AA32-23C2-EEFDBECB125F}" dt="2025-12-19T12:14:59.985" v="34" actId="20577"/>
          <ac:spMkLst>
            <pc:docMk/>
            <pc:sldMk cId="1397779340" sldId="6455"/>
            <ac:spMk id="2" creationId="{D8F9702C-3125-C77E-A503-4BFD72760723}"/>
          </ac:spMkLst>
        </pc:spChg>
      </pc:sldChg>
      <pc:sldChg chg="modSp">
        <pc:chgData name="Irena Krošl" userId="S::irenak@vsgt.si::6f871211-9d6e-4801-9f7a-49ad5e71b0eb" providerId="AD" clId="Web-{3198C817-1D19-AA32-23C2-EEFDBECB125F}" dt="2025-12-19T12:15:29.643" v="37" actId="20577"/>
        <pc:sldMkLst>
          <pc:docMk/>
          <pc:sldMk cId="1721509477" sldId="6456"/>
        </pc:sldMkLst>
        <pc:spChg chg="mod">
          <ac:chgData name="Irena Krošl" userId="S::irenak@vsgt.si::6f871211-9d6e-4801-9f7a-49ad5e71b0eb" providerId="AD" clId="Web-{3198C817-1D19-AA32-23C2-EEFDBECB125F}" dt="2025-12-19T12:15:25.362" v="35" actId="20577"/>
          <ac:spMkLst>
            <pc:docMk/>
            <pc:sldMk cId="1721509477" sldId="6456"/>
            <ac:spMk id="5" creationId="{FB39AA42-3E34-8BA8-11DF-33BA071DDECC}"/>
          </ac:spMkLst>
        </pc:spChg>
        <pc:spChg chg="mod">
          <ac:chgData name="Irena Krošl" userId="S::irenak@vsgt.si::6f871211-9d6e-4801-9f7a-49ad5e71b0eb" providerId="AD" clId="Web-{3198C817-1D19-AA32-23C2-EEFDBECB125F}" dt="2025-12-19T12:15:29.643" v="37" actId="20577"/>
          <ac:spMkLst>
            <pc:docMk/>
            <pc:sldMk cId="1721509477" sldId="6456"/>
            <ac:spMk id="27" creationId="{FEFC0FC3-D0EA-6F69-D5DD-8971AE4A858B}"/>
          </ac:spMkLst>
        </pc:spChg>
      </pc:sldChg>
      <pc:sldChg chg="modSp">
        <pc:chgData name="Irena Krošl" userId="S::irenak@vsgt.si::6f871211-9d6e-4801-9f7a-49ad5e71b0eb" providerId="AD" clId="Web-{3198C817-1D19-AA32-23C2-EEFDBECB125F}" dt="2025-12-19T12:15:38.956" v="39" actId="1076"/>
        <pc:sldMkLst>
          <pc:docMk/>
          <pc:sldMk cId="1650425170" sldId="6457"/>
        </pc:sldMkLst>
        <pc:spChg chg="mod">
          <ac:chgData name="Irena Krošl" userId="S::irenak@vsgt.si::6f871211-9d6e-4801-9f7a-49ad5e71b0eb" providerId="AD" clId="Web-{3198C817-1D19-AA32-23C2-EEFDBECB125F}" dt="2025-12-19T12:14:54.688" v="33"/>
          <ac:spMkLst>
            <pc:docMk/>
            <pc:sldMk cId="1650425170" sldId="6457"/>
            <ac:spMk id="2" creationId="{4E5BDF76-283A-9406-C824-FA960CAA1DD5}"/>
          </ac:spMkLst>
        </pc:spChg>
        <pc:spChg chg="mod">
          <ac:chgData name="Irena Krošl" userId="S::irenak@vsgt.si::6f871211-9d6e-4801-9f7a-49ad5e71b0eb" providerId="AD" clId="Web-{3198C817-1D19-AA32-23C2-EEFDBECB125F}" dt="2025-12-19T12:15:38.956" v="39" actId="1076"/>
          <ac:spMkLst>
            <pc:docMk/>
            <pc:sldMk cId="1650425170" sldId="6457"/>
            <ac:spMk id="6" creationId="{39DCA44B-81D3-0ADF-00DB-C1FE2E7E6CC0}"/>
          </ac:spMkLst>
        </pc:spChg>
        <pc:spChg chg="mod">
          <ac:chgData name="Irena Krošl" userId="S::irenak@vsgt.si::6f871211-9d6e-4801-9f7a-49ad5e71b0eb" providerId="AD" clId="Web-{3198C817-1D19-AA32-23C2-EEFDBECB125F}" dt="2025-12-19T12:15:37.003" v="38" actId="14100"/>
          <ac:spMkLst>
            <pc:docMk/>
            <pc:sldMk cId="1650425170" sldId="6457"/>
            <ac:spMk id="11" creationId="{AF37BAE7-1ABA-0271-7311-B213C03F2EE5}"/>
          </ac:spMkLst>
        </pc:spChg>
      </pc:sldChg>
      <pc:sldChg chg="modSp">
        <pc:chgData name="Irena Krošl" userId="S::irenak@vsgt.si::6f871211-9d6e-4801-9f7a-49ad5e71b0eb" providerId="AD" clId="Web-{3198C817-1D19-AA32-23C2-EEFDBECB125F}" dt="2025-12-19T12:17:22.929" v="59" actId="20577"/>
        <pc:sldMkLst>
          <pc:docMk/>
          <pc:sldMk cId="1844134277" sldId="6459"/>
        </pc:sldMkLst>
        <pc:spChg chg="mod">
          <ac:chgData name="Irena Krošl" userId="S::irenak@vsgt.si::6f871211-9d6e-4801-9f7a-49ad5e71b0eb" providerId="AD" clId="Web-{3198C817-1D19-AA32-23C2-EEFDBECB125F}" dt="2025-12-19T12:17:22.929" v="59" actId="20577"/>
          <ac:spMkLst>
            <pc:docMk/>
            <pc:sldMk cId="1844134277" sldId="6459"/>
            <ac:spMk id="4" creationId="{EC93FF4B-75FD-885B-C952-7372901F3BB9}"/>
          </ac:spMkLst>
        </pc:spChg>
        <pc:spChg chg="mod">
          <ac:chgData name="Irena Krošl" userId="S::irenak@vsgt.si::6f871211-9d6e-4801-9f7a-49ad5e71b0eb" providerId="AD" clId="Web-{3198C817-1D19-AA32-23C2-EEFDBECB125F}" dt="2025-12-19T12:17:15.226" v="53" actId="20577"/>
          <ac:spMkLst>
            <pc:docMk/>
            <pc:sldMk cId="1844134277" sldId="6459"/>
            <ac:spMk id="7" creationId="{D93B41D0-B47F-F72A-67EC-6926BF890FF9}"/>
          </ac:spMkLst>
        </pc:spChg>
      </pc:sldChg>
      <pc:sldChg chg="modSp">
        <pc:chgData name="Irena Krošl" userId="S::irenak@vsgt.si::6f871211-9d6e-4801-9f7a-49ad5e71b0eb" providerId="AD" clId="Web-{3198C817-1D19-AA32-23C2-EEFDBECB125F}" dt="2025-12-19T12:41:37.956" v="241" actId="20577"/>
        <pc:sldMkLst>
          <pc:docMk/>
          <pc:sldMk cId="2144113040" sldId="6463"/>
        </pc:sldMkLst>
        <pc:spChg chg="mod">
          <ac:chgData name="Irena Krošl" userId="S::irenak@vsgt.si::6f871211-9d6e-4801-9f7a-49ad5e71b0eb" providerId="AD" clId="Web-{3198C817-1D19-AA32-23C2-EEFDBECB125F}" dt="2025-12-19T12:41:37.956" v="241" actId="20577"/>
          <ac:spMkLst>
            <pc:docMk/>
            <pc:sldMk cId="2144113040" sldId="6463"/>
            <ac:spMk id="3" creationId="{83885859-30F5-F2F6-7E86-A8021322B211}"/>
          </ac:spMkLst>
        </pc:spChg>
        <pc:spChg chg="mod">
          <ac:chgData name="Irena Krošl" userId="S::irenak@vsgt.si::6f871211-9d6e-4801-9f7a-49ad5e71b0eb" providerId="AD" clId="Web-{3198C817-1D19-AA32-23C2-EEFDBECB125F}" dt="2025-12-19T12:41:16.502" v="238" actId="20577"/>
          <ac:spMkLst>
            <pc:docMk/>
            <pc:sldMk cId="2144113040" sldId="6463"/>
            <ac:spMk id="8" creationId="{42562E34-7F00-978C-83A8-5F5BC9D37515}"/>
          </ac:spMkLst>
        </pc:spChg>
      </pc:sldChg>
      <pc:sldChg chg="modSp">
        <pc:chgData name="Irena Krošl" userId="S::irenak@vsgt.si::6f871211-9d6e-4801-9f7a-49ad5e71b0eb" providerId="AD" clId="Web-{3198C817-1D19-AA32-23C2-EEFDBECB125F}" dt="2025-12-19T12:42:03.331" v="261"/>
        <pc:sldMkLst>
          <pc:docMk/>
          <pc:sldMk cId="1996257554" sldId="6464"/>
        </pc:sldMkLst>
        <pc:spChg chg="mod">
          <ac:chgData name="Irena Krošl" userId="S::irenak@vsgt.si::6f871211-9d6e-4801-9f7a-49ad5e71b0eb" providerId="AD" clId="Web-{3198C817-1D19-AA32-23C2-EEFDBECB125F}" dt="2025-12-19T12:41:45.159" v="243" actId="20577"/>
          <ac:spMkLst>
            <pc:docMk/>
            <pc:sldMk cId="1996257554" sldId="6464"/>
            <ac:spMk id="3" creationId="{D2FB8892-0BDE-7A28-1B11-56FCD18EAB17}"/>
          </ac:spMkLst>
        </pc:spChg>
        <pc:graphicFrameChg chg="mod modGraphic">
          <ac:chgData name="Irena Krošl" userId="S::irenak@vsgt.si::6f871211-9d6e-4801-9f7a-49ad5e71b0eb" providerId="AD" clId="Web-{3198C817-1D19-AA32-23C2-EEFDBECB125F}" dt="2025-12-19T12:42:03.331" v="261"/>
          <ac:graphicFrameMkLst>
            <pc:docMk/>
            <pc:sldMk cId="1996257554" sldId="6464"/>
            <ac:graphicFrameMk id="5" creationId="{3338A4D8-F1E2-2DBC-EDA9-9FE4F75FC5EF}"/>
          </ac:graphicFrameMkLst>
        </pc:graphicFrameChg>
      </pc:sldChg>
      <pc:sldChg chg="modSp">
        <pc:chgData name="Irena Krošl" userId="S::irenak@vsgt.si::6f871211-9d6e-4801-9f7a-49ad5e71b0eb" providerId="AD" clId="Web-{3198C817-1D19-AA32-23C2-EEFDBECB125F}" dt="2025-12-19T12:18:03.650" v="65" actId="20577"/>
        <pc:sldMkLst>
          <pc:docMk/>
          <pc:sldMk cId="2219479169" sldId="6473"/>
        </pc:sldMkLst>
        <pc:spChg chg="mod">
          <ac:chgData name="Irena Krošl" userId="S::irenak@vsgt.si::6f871211-9d6e-4801-9f7a-49ad5e71b0eb" providerId="AD" clId="Web-{3198C817-1D19-AA32-23C2-EEFDBECB125F}" dt="2025-12-19T12:14:54.688" v="33"/>
          <ac:spMkLst>
            <pc:docMk/>
            <pc:sldMk cId="2219479169" sldId="6473"/>
            <ac:spMk id="4" creationId="{E064745F-1C84-2CAB-54F5-69C897FC95B8}"/>
          </ac:spMkLst>
        </pc:spChg>
        <pc:spChg chg="mod">
          <ac:chgData name="Irena Krošl" userId="S::irenak@vsgt.si::6f871211-9d6e-4801-9f7a-49ad5e71b0eb" providerId="AD" clId="Web-{3198C817-1D19-AA32-23C2-EEFDBECB125F}" dt="2025-12-19T12:18:03.650" v="65" actId="20577"/>
          <ac:spMkLst>
            <pc:docMk/>
            <pc:sldMk cId="2219479169" sldId="6473"/>
            <ac:spMk id="10" creationId="{B26FE7A7-803A-4752-04B6-CA3A0D8CF6FC}"/>
          </ac:spMkLst>
        </pc:spChg>
      </pc:sldChg>
      <pc:sldChg chg="modSp">
        <pc:chgData name="Irena Krošl" userId="S::irenak@vsgt.si::6f871211-9d6e-4801-9f7a-49ad5e71b0eb" providerId="AD" clId="Web-{3198C817-1D19-AA32-23C2-EEFDBECB125F}" dt="2025-12-19T12:32:35.816" v="90" actId="20577"/>
        <pc:sldMkLst>
          <pc:docMk/>
          <pc:sldMk cId="1711148276" sldId="6475"/>
        </pc:sldMkLst>
        <pc:spChg chg="mod">
          <ac:chgData name="Irena Krošl" userId="S::irenak@vsgt.si::6f871211-9d6e-4801-9f7a-49ad5e71b0eb" providerId="AD" clId="Web-{3198C817-1D19-AA32-23C2-EEFDBECB125F}" dt="2025-12-19T12:32:35.816" v="90" actId="20577"/>
          <ac:spMkLst>
            <pc:docMk/>
            <pc:sldMk cId="1711148276" sldId="6475"/>
            <ac:spMk id="6" creationId="{A430AD57-FBA1-87F9-BFC8-DA29004BC508}"/>
          </ac:spMkLst>
        </pc:spChg>
        <pc:spChg chg="mod">
          <ac:chgData name="Irena Krošl" userId="S::irenak@vsgt.si::6f871211-9d6e-4801-9f7a-49ad5e71b0eb" providerId="AD" clId="Web-{3198C817-1D19-AA32-23C2-EEFDBECB125F}" dt="2025-12-19T12:31:24.718" v="85" actId="20577"/>
          <ac:spMkLst>
            <pc:docMk/>
            <pc:sldMk cId="1711148276" sldId="6475"/>
            <ac:spMk id="10" creationId="{BD0CB53D-CF29-587A-8A7D-7B8B3B28B8A7}"/>
          </ac:spMkLst>
        </pc:spChg>
      </pc:sldChg>
      <pc:sldChg chg="modSp">
        <pc:chgData name="Irena Krošl" userId="S::irenak@vsgt.si::6f871211-9d6e-4801-9f7a-49ad5e71b0eb" providerId="AD" clId="Web-{3198C817-1D19-AA32-23C2-EEFDBECB125F}" dt="2025-12-19T12:30:34.479" v="79" actId="20577"/>
        <pc:sldMkLst>
          <pc:docMk/>
          <pc:sldMk cId="1249291355" sldId="6478"/>
        </pc:sldMkLst>
        <pc:spChg chg="mod">
          <ac:chgData name="Irena Krošl" userId="S::irenak@vsgt.si::6f871211-9d6e-4801-9f7a-49ad5e71b0eb" providerId="AD" clId="Web-{3198C817-1D19-AA32-23C2-EEFDBECB125F}" dt="2025-12-19T12:30:34.479" v="79" actId="20577"/>
          <ac:spMkLst>
            <pc:docMk/>
            <pc:sldMk cId="1249291355" sldId="6478"/>
            <ac:spMk id="7" creationId="{43775AEC-03F7-DC87-07B9-B2AE56D99DDC}"/>
          </ac:spMkLst>
        </pc:spChg>
        <pc:spChg chg="mod">
          <ac:chgData name="Irena Krošl" userId="S::irenak@vsgt.si::6f871211-9d6e-4801-9f7a-49ad5e71b0eb" providerId="AD" clId="Web-{3198C817-1D19-AA32-23C2-EEFDBECB125F}" dt="2025-12-19T12:30:03.289" v="70" actId="20577"/>
          <ac:spMkLst>
            <pc:docMk/>
            <pc:sldMk cId="1249291355" sldId="6478"/>
            <ac:spMk id="10" creationId="{AB171B55-4BDF-0F85-A4A8-AD948C132ABD}"/>
          </ac:spMkLst>
        </pc:spChg>
      </pc:sldChg>
      <pc:sldChg chg="modSp">
        <pc:chgData name="Irena Krošl" userId="S::irenak@vsgt.si::6f871211-9d6e-4801-9f7a-49ad5e71b0eb" providerId="AD" clId="Web-{3198C817-1D19-AA32-23C2-EEFDBECB125F}" dt="2025-12-19T12:36:18.059" v="132" actId="20577"/>
        <pc:sldMkLst>
          <pc:docMk/>
          <pc:sldMk cId="1563749008" sldId="6494"/>
        </pc:sldMkLst>
        <pc:spChg chg="mod">
          <ac:chgData name="Irena Krošl" userId="S::irenak@vsgt.si::6f871211-9d6e-4801-9f7a-49ad5e71b0eb" providerId="AD" clId="Web-{3198C817-1D19-AA32-23C2-EEFDBECB125F}" dt="2025-12-19T12:36:18.059" v="132" actId="20577"/>
          <ac:spMkLst>
            <pc:docMk/>
            <pc:sldMk cId="1563749008" sldId="6494"/>
            <ac:spMk id="14" creationId="{EA5B39F5-9950-F850-A1F2-5AC3FF12DA66}"/>
          </ac:spMkLst>
        </pc:spChg>
        <pc:spChg chg="mod">
          <ac:chgData name="Irena Krošl" userId="S::irenak@vsgt.si::6f871211-9d6e-4801-9f7a-49ad5e71b0eb" providerId="AD" clId="Web-{3198C817-1D19-AA32-23C2-EEFDBECB125F}" dt="2025-12-19T12:35:45.089" v="126" actId="14100"/>
          <ac:spMkLst>
            <pc:docMk/>
            <pc:sldMk cId="1563749008" sldId="6494"/>
            <ac:spMk id="16" creationId="{DBCA4CD6-4EB4-D958-2607-787BB9B734A1}"/>
          </ac:spMkLst>
        </pc:spChg>
      </pc:sldChg>
      <pc:sldChg chg="modSp">
        <pc:chgData name="Irena Krošl" userId="S::irenak@vsgt.si::6f871211-9d6e-4801-9f7a-49ad5e71b0eb" providerId="AD" clId="Web-{3198C817-1D19-AA32-23C2-EEFDBECB125F}" dt="2025-12-19T12:56:40.203" v="380" actId="1076"/>
        <pc:sldMkLst>
          <pc:docMk/>
          <pc:sldMk cId="2510720684" sldId="6511"/>
        </pc:sldMkLst>
        <pc:spChg chg="mod">
          <ac:chgData name="Irena Krošl" userId="S::irenak@vsgt.si::6f871211-9d6e-4801-9f7a-49ad5e71b0eb" providerId="AD" clId="Web-{3198C817-1D19-AA32-23C2-EEFDBECB125F}" dt="2025-12-19T12:56:40.203" v="380" actId="1076"/>
          <ac:spMkLst>
            <pc:docMk/>
            <pc:sldMk cId="2510720684" sldId="6511"/>
            <ac:spMk id="11" creationId="{B15F9D68-43AB-2B85-E2C5-C0A6D039072B}"/>
          </ac:spMkLst>
        </pc:spChg>
        <pc:spChg chg="mod">
          <ac:chgData name="Irena Krošl" userId="S::irenak@vsgt.si::6f871211-9d6e-4801-9f7a-49ad5e71b0eb" providerId="AD" clId="Web-{3198C817-1D19-AA32-23C2-EEFDBECB125F}" dt="2025-12-19T12:56:21.437" v="378" actId="14100"/>
          <ac:spMkLst>
            <pc:docMk/>
            <pc:sldMk cId="2510720684" sldId="6511"/>
            <ac:spMk id="12" creationId="{5C422B41-1A7E-A3A8-05A5-CE8E57119878}"/>
          </ac:spMkLst>
        </pc:spChg>
        <pc:spChg chg="mod">
          <ac:chgData name="Irena Krošl" userId="S::irenak@vsgt.si::6f871211-9d6e-4801-9f7a-49ad5e71b0eb" providerId="AD" clId="Web-{3198C817-1D19-AA32-23C2-EEFDBECB125F}" dt="2025-12-19T12:56:28.406" v="379" actId="1076"/>
          <ac:spMkLst>
            <pc:docMk/>
            <pc:sldMk cId="2510720684" sldId="6511"/>
            <ac:spMk id="24" creationId="{F28D356E-FC3E-4F33-5E6D-9AAAAC08A12E}"/>
          </ac:spMkLst>
        </pc:spChg>
      </pc:sldChg>
      <pc:sldChg chg="modSp">
        <pc:chgData name="Irena Krošl" userId="S::irenak@vsgt.si::6f871211-9d6e-4801-9f7a-49ad5e71b0eb" providerId="AD" clId="Web-{3198C817-1D19-AA32-23C2-EEFDBECB125F}" dt="2025-12-19T12:12:33.083" v="9" actId="1076"/>
        <pc:sldMkLst>
          <pc:docMk/>
          <pc:sldMk cId="3370386318" sldId="7685"/>
        </pc:sldMkLst>
        <pc:spChg chg="mod">
          <ac:chgData name="Irena Krošl" userId="S::irenak@vsgt.si::6f871211-9d6e-4801-9f7a-49ad5e71b0eb" providerId="AD" clId="Web-{3198C817-1D19-AA32-23C2-EEFDBECB125F}" dt="2025-12-19T12:12:33.083" v="9" actId="1076"/>
          <ac:spMkLst>
            <pc:docMk/>
            <pc:sldMk cId="3370386318" sldId="7685"/>
            <ac:spMk id="13" creationId="{5DEA8382-285E-2683-AF12-F862B2D79B99}"/>
          </ac:spMkLst>
        </pc:spChg>
      </pc:sldChg>
      <pc:sldChg chg="modSp">
        <pc:chgData name="Irena Krošl" userId="S::irenak@vsgt.si::6f871211-9d6e-4801-9f7a-49ad5e71b0eb" providerId="AD" clId="Web-{3198C817-1D19-AA32-23C2-EEFDBECB125F}" dt="2025-12-19T12:13:02.523" v="17" actId="20577"/>
        <pc:sldMkLst>
          <pc:docMk/>
          <pc:sldMk cId="273418315" sldId="7689"/>
        </pc:sldMkLst>
        <pc:spChg chg="mod">
          <ac:chgData name="Irena Krošl" userId="S::irenak@vsgt.si::6f871211-9d6e-4801-9f7a-49ad5e71b0eb" providerId="AD" clId="Web-{3198C817-1D19-AA32-23C2-EEFDBECB125F}" dt="2025-12-19T12:13:02.523" v="17" actId="20577"/>
          <ac:spMkLst>
            <pc:docMk/>
            <pc:sldMk cId="273418315" sldId="7689"/>
            <ac:spMk id="52" creationId="{377BF73D-F6BE-2FBB-19E9-C83141DD34AE}"/>
          </ac:spMkLst>
        </pc:spChg>
      </pc:sldChg>
      <pc:sldChg chg="modSp">
        <pc:chgData name="Irena Krošl" userId="S::irenak@vsgt.si::6f871211-9d6e-4801-9f7a-49ad5e71b0eb" providerId="AD" clId="Web-{3198C817-1D19-AA32-23C2-EEFDBECB125F}" dt="2025-12-19T13:18:35.333" v="427" actId="20577"/>
        <pc:sldMkLst>
          <pc:docMk/>
          <pc:sldMk cId="2961207069" sldId="7702"/>
        </pc:sldMkLst>
        <pc:spChg chg="mod">
          <ac:chgData name="Irena Krošl" userId="S::irenak@vsgt.si::6f871211-9d6e-4801-9f7a-49ad5e71b0eb" providerId="AD" clId="Web-{3198C817-1D19-AA32-23C2-EEFDBECB125F}" dt="2025-12-19T13:18:18.739" v="422" actId="1076"/>
          <ac:spMkLst>
            <pc:docMk/>
            <pc:sldMk cId="2961207069" sldId="7702"/>
            <ac:spMk id="12" creationId="{A258AFCB-3ABF-C161-3419-10F437108D7D}"/>
          </ac:spMkLst>
        </pc:spChg>
        <pc:spChg chg="mod">
          <ac:chgData name="Irena Krošl" userId="S::irenak@vsgt.si::6f871211-9d6e-4801-9f7a-49ad5e71b0eb" providerId="AD" clId="Web-{3198C817-1D19-AA32-23C2-EEFDBECB125F}" dt="2025-12-19T13:18:29.490" v="425" actId="20577"/>
          <ac:spMkLst>
            <pc:docMk/>
            <pc:sldMk cId="2961207069" sldId="7702"/>
            <ac:spMk id="14" creationId="{D038243F-8340-B1BF-D76B-D388040AA801}"/>
          </ac:spMkLst>
        </pc:spChg>
        <pc:spChg chg="mod">
          <ac:chgData name="Irena Krošl" userId="S::irenak@vsgt.si::6f871211-9d6e-4801-9f7a-49ad5e71b0eb" providerId="AD" clId="Web-{3198C817-1D19-AA32-23C2-EEFDBECB125F}" dt="2025-12-19T13:18:35.333" v="427" actId="20577"/>
          <ac:spMkLst>
            <pc:docMk/>
            <pc:sldMk cId="2961207069" sldId="7702"/>
            <ac:spMk id="20" creationId="{87309097-978B-53F0-9645-81ED56C71056}"/>
          </ac:spMkLst>
        </pc:spChg>
        <pc:spChg chg="mod">
          <ac:chgData name="Irena Krošl" userId="S::irenak@vsgt.si::6f871211-9d6e-4801-9f7a-49ad5e71b0eb" providerId="AD" clId="Web-{3198C817-1D19-AA32-23C2-EEFDBECB125F}" dt="2025-12-19T13:18:24.052" v="424" actId="1076"/>
          <ac:spMkLst>
            <pc:docMk/>
            <pc:sldMk cId="2961207069" sldId="7702"/>
            <ac:spMk id="54" creationId="{4065BC51-B524-FC95-B65C-14FE7E10D2B1}"/>
          </ac:spMkLst>
        </pc:spChg>
      </pc:sldChg>
      <pc:sldChg chg="modSp">
        <pc:chgData name="Irena Krošl" userId="S::irenak@vsgt.si::6f871211-9d6e-4801-9f7a-49ad5e71b0eb" providerId="AD" clId="Web-{3198C817-1D19-AA32-23C2-EEFDBECB125F}" dt="2025-12-19T12:30:52.575" v="82" actId="14100"/>
        <pc:sldMkLst>
          <pc:docMk/>
          <pc:sldMk cId="11629281" sldId="7703"/>
        </pc:sldMkLst>
        <pc:spChg chg="mod">
          <ac:chgData name="Irena Krošl" userId="S::irenak@vsgt.si::6f871211-9d6e-4801-9f7a-49ad5e71b0eb" providerId="AD" clId="Web-{3198C817-1D19-AA32-23C2-EEFDBECB125F}" dt="2025-12-19T12:30:52.575" v="82" actId="14100"/>
          <ac:spMkLst>
            <pc:docMk/>
            <pc:sldMk cId="11629281" sldId="7703"/>
            <ac:spMk id="7" creationId="{446A4297-E9DF-A78B-EDEC-74F0708DCB2A}"/>
          </ac:spMkLst>
        </pc:spChg>
        <pc:spChg chg="mod">
          <ac:chgData name="Irena Krošl" userId="S::irenak@vsgt.si::6f871211-9d6e-4801-9f7a-49ad5e71b0eb" providerId="AD" clId="Web-{3198C817-1D19-AA32-23C2-EEFDBECB125F}" dt="2025-12-19T12:30:49.043" v="81" actId="1076"/>
          <ac:spMkLst>
            <pc:docMk/>
            <pc:sldMk cId="11629281" sldId="7703"/>
            <ac:spMk id="10" creationId="{884E82AA-37D6-6958-8E3F-182B907A4E9B}"/>
          </ac:spMkLst>
        </pc:spChg>
      </pc:sldChg>
      <pc:sldChg chg="modSp">
        <pc:chgData name="Irena Krošl" userId="S::irenak@vsgt.si::6f871211-9d6e-4801-9f7a-49ad5e71b0eb" providerId="AD" clId="Web-{3198C817-1D19-AA32-23C2-EEFDBECB125F}" dt="2025-12-19T12:33:18.787" v="100" actId="14100"/>
        <pc:sldMkLst>
          <pc:docMk/>
          <pc:sldMk cId="2753622310" sldId="7704"/>
        </pc:sldMkLst>
        <pc:spChg chg="mod">
          <ac:chgData name="Irena Krošl" userId="S::irenak@vsgt.si::6f871211-9d6e-4801-9f7a-49ad5e71b0eb" providerId="AD" clId="Web-{3198C817-1D19-AA32-23C2-EEFDBECB125F}" dt="2025-12-19T12:33:18.787" v="100" actId="14100"/>
          <ac:spMkLst>
            <pc:docMk/>
            <pc:sldMk cId="2753622310" sldId="7704"/>
            <ac:spMk id="7" creationId="{220E9AE9-217F-5AA0-52C2-6144D2BA6D0B}"/>
          </ac:spMkLst>
        </pc:spChg>
        <pc:spChg chg="mod">
          <ac:chgData name="Irena Krošl" userId="S::irenak@vsgt.si::6f871211-9d6e-4801-9f7a-49ad5e71b0eb" providerId="AD" clId="Web-{3198C817-1D19-AA32-23C2-EEFDBECB125F}" dt="2025-12-19T12:32:42.519" v="92" actId="20577"/>
          <ac:spMkLst>
            <pc:docMk/>
            <pc:sldMk cId="2753622310" sldId="7704"/>
            <ac:spMk id="10" creationId="{7454C023-6095-2CA8-A41E-7D18D42E852D}"/>
          </ac:spMkLst>
        </pc:spChg>
      </pc:sldChg>
      <pc:sldChg chg="modSp">
        <pc:chgData name="Irena Krošl" userId="S::irenak@vsgt.si::6f871211-9d6e-4801-9f7a-49ad5e71b0eb" providerId="AD" clId="Web-{3198C817-1D19-AA32-23C2-EEFDBECB125F}" dt="2025-12-19T12:34:17.852" v="105" actId="14100"/>
        <pc:sldMkLst>
          <pc:docMk/>
          <pc:sldMk cId="4003202825" sldId="7705"/>
        </pc:sldMkLst>
        <pc:spChg chg="mod">
          <ac:chgData name="Irena Krošl" userId="S::irenak@vsgt.si::6f871211-9d6e-4801-9f7a-49ad5e71b0eb" providerId="AD" clId="Web-{3198C817-1D19-AA32-23C2-EEFDBECB125F}" dt="2025-12-19T12:34:17.852" v="105" actId="14100"/>
          <ac:spMkLst>
            <pc:docMk/>
            <pc:sldMk cId="4003202825" sldId="7705"/>
            <ac:spMk id="4" creationId="{15EABDE9-1C2E-20DB-5504-1E41A07354B5}"/>
          </ac:spMkLst>
        </pc:spChg>
        <pc:spChg chg="mod">
          <ac:chgData name="Irena Krošl" userId="S::irenak@vsgt.si::6f871211-9d6e-4801-9f7a-49ad5e71b0eb" providerId="AD" clId="Web-{3198C817-1D19-AA32-23C2-EEFDBECB125F}" dt="2025-12-19T12:33:36.631" v="101" actId="1076"/>
          <ac:spMkLst>
            <pc:docMk/>
            <pc:sldMk cId="4003202825" sldId="7705"/>
            <ac:spMk id="7" creationId="{AD8F3B30-F547-B8EA-B6BC-9C618FEB90E4}"/>
          </ac:spMkLst>
        </pc:spChg>
      </pc:sldChg>
      <pc:sldChg chg="modSp">
        <pc:chgData name="Irena Krošl" userId="S::irenak@vsgt.si::6f871211-9d6e-4801-9f7a-49ad5e71b0eb" providerId="AD" clId="Web-{3198C817-1D19-AA32-23C2-EEFDBECB125F}" dt="2025-12-19T12:34:33.024" v="109" actId="14100"/>
        <pc:sldMkLst>
          <pc:docMk/>
          <pc:sldMk cId="560742489" sldId="7706"/>
        </pc:sldMkLst>
        <pc:spChg chg="mod">
          <ac:chgData name="Irena Krošl" userId="S::irenak@vsgt.si::6f871211-9d6e-4801-9f7a-49ad5e71b0eb" providerId="AD" clId="Web-{3198C817-1D19-AA32-23C2-EEFDBECB125F}" dt="2025-12-19T12:34:33.024" v="109" actId="14100"/>
          <ac:spMkLst>
            <pc:docMk/>
            <pc:sldMk cId="560742489" sldId="7706"/>
            <ac:spMk id="6" creationId="{EDE07D30-7A20-7EAC-75A7-E9EF6CEB7CD2}"/>
          </ac:spMkLst>
        </pc:spChg>
        <pc:spChg chg="mod">
          <ac:chgData name="Irena Krošl" userId="S::irenak@vsgt.si::6f871211-9d6e-4801-9f7a-49ad5e71b0eb" providerId="AD" clId="Web-{3198C817-1D19-AA32-23C2-EEFDBECB125F}" dt="2025-12-19T12:34:29.212" v="107" actId="20577"/>
          <ac:spMkLst>
            <pc:docMk/>
            <pc:sldMk cId="560742489" sldId="7706"/>
            <ac:spMk id="10" creationId="{3C6D5104-EA03-2311-A3BC-8351CDD51732}"/>
          </ac:spMkLst>
        </pc:spChg>
      </pc:sldChg>
      <pc:sldChg chg="modSp">
        <pc:chgData name="Irena Krošl" userId="S::irenak@vsgt.si::6f871211-9d6e-4801-9f7a-49ad5e71b0eb" providerId="AD" clId="Web-{3198C817-1D19-AA32-23C2-EEFDBECB125F}" dt="2025-12-19T12:35:40.183" v="123" actId="20577"/>
        <pc:sldMkLst>
          <pc:docMk/>
          <pc:sldMk cId="3649808378" sldId="7707"/>
        </pc:sldMkLst>
        <pc:spChg chg="mod">
          <ac:chgData name="Irena Krošl" userId="S::irenak@vsgt.si::6f871211-9d6e-4801-9f7a-49ad5e71b0eb" providerId="AD" clId="Web-{3198C817-1D19-AA32-23C2-EEFDBECB125F}" dt="2025-12-19T12:35:40.183" v="123" actId="20577"/>
          <ac:spMkLst>
            <pc:docMk/>
            <pc:sldMk cId="3649808378" sldId="7707"/>
            <ac:spMk id="6" creationId="{004899EE-5316-82E1-D24A-6A31871CE6E1}"/>
          </ac:spMkLst>
        </pc:spChg>
        <pc:spChg chg="mod">
          <ac:chgData name="Irena Krošl" userId="S::irenak@vsgt.si::6f871211-9d6e-4801-9f7a-49ad5e71b0eb" providerId="AD" clId="Web-{3198C817-1D19-AA32-23C2-EEFDBECB125F}" dt="2025-12-19T12:34:57.447" v="113" actId="14100"/>
          <ac:spMkLst>
            <pc:docMk/>
            <pc:sldMk cId="3649808378" sldId="7707"/>
            <ac:spMk id="10" creationId="{8ECD0567-4600-2993-E204-29D894A85D91}"/>
          </ac:spMkLst>
        </pc:spChg>
      </pc:sldChg>
      <pc:sldChg chg="modSp">
        <pc:chgData name="Irena Krošl" userId="S::irenak@vsgt.si::6f871211-9d6e-4801-9f7a-49ad5e71b0eb" providerId="AD" clId="Web-{3198C817-1D19-AA32-23C2-EEFDBECB125F}" dt="2025-12-19T12:44:21.207" v="266" actId="1076"/>
        <pc:sldMkLst>
          <pc:docMk/>
          <pc:sldMk cId="142823428" sldId="7710"/>
        </pc:sldMkLst>
        <pc:spChg chg="mod">
          <ac:chgData name="Irena Krošl" userId="S::irenak@vsgt.si::6f871211-9d6e-4801-9f7a-49ad5e71b0eb" providerId="AD" clId="Web-{3198C817-1D19-AA32-23C2-EEFDBECB125F}" dt="2025-12-19T12:44:07.692" v="262" actId="1076"/>
          <ac:spMkLst>
            <pc:docMk/>
            <pc:sldMk cId="142823428" sldId="7710"/>
            <ac:spMk id="16" creationId="{93643300-B156-4CCE-F18A-9A7FAF5A666C}"/>
          </ac:spMkLst>
        </pc:spChg>
        <pc:spChg chg="mod">
          <ac:chgData name="Irena Krošl" userId="S::irenak@vsgt.si::6f871211-9d6e-4801-9f7a-49ad5e71b0eb" providerId="AD" clId="Web-{3198C817-1D19-AA32-23C2-EEFDBECB125F}" dt="2025-12-19T12:44:21.207" v="266" actId="1076"/>
          <ac:spMkLst>
            <pc:docMk/>
            <pc:sldMk cId="142823428" sldId="7710"/>
            <ac:spMk id="17" creationId="{6FFCEAF7-8DAB-B92A-62CD-03445320EFCC}"/>
          </ac:spMkLst>
        </pc:spChg>
        <pc:spChg chg="mod">
          <ac:chgData name="Irena Krošl" userId="S::irenak@vsgt.si::6f871211-9d6e-4801-9f7a-49ad5e71b0eb" providerId="AD" clId="Web-{3198C817-1D19-AA32-23C2-EEFDBECB125F}" dt="2025-12-19T12:44:18.926" v="265" actId="20577"/>
          <ac:spMkLst>
            <pc:docMk/>
            <pc:sldMk cId="142823428" sldId="7710"/>
            <ac:spMk id="18" creationId="{06732814-5A1A-717A-3AC2-1E600A1C28FA}"/>
          </ac:spMkLst>
        </pc:spChg>
      </pc:sldChg>
      <pc:sldChg chg="modSp">
        <pc:chgData name="Irena Krošl" userId="S::irenak@vsgt.si::6f871211-9d6e-4801-9f7a-49ad5e71b0eb" providerId="AD" clId="Web-{3198C817-1D19-AA32-23C2-EEFDBECB125F}" dt="2025-12-19T12:45:24.302" v="271" actId="20577"/>
        <pc:sldMkLst>
          <pc:docMk/>
          <pc:sldMk cId="2132356824" sldId="7711"/>
        </pc:sldMkLst>
        <pc:spChg chg="mod">
          <ac:chgData name="Irena Krošl" userId="S::irenak@vsgt.si::6f871211-9d6e-4801-9f7a-49ad5e71b0eb" providerId="AD" clId="Web-{3198C817-1D19-AA32-23C2-EEFDBECB125F}" dt="2025-12-19T12:45:24.302" v="271" actId="20577"/>
          <ac:spMkLst>
            <pc:docMk/>
            <pc:sldMk cId="2132356824" sldId="7711"/>
            <ac:spMk id="5" creationId="{55C77A21-6ADD-BA10-BBE1-02FB41A1D496}"/>
          </ac:spMkLst>
        </pc:spChg>
      </pc:sldChg>
      <pc:sldChg chg="modSp">
        <pc:chgData name="Irena Krošl" userId="S::irenak@vsgt.si::6f871211-9d6e-4801-9f7a-49ad5e71b0eb" providerId="AD" clId="Web-{3198C817-1D19-AA32-23C2-EEFDBECB125F}" dt="2025-12-19T12:40:54.455" v="234" actId="20577"/>
        <pc:sldMkLst>
          <pc:docMk/>
          <pc:sldMk cId="473280841" sldId="7712"/>
        </pc:sldMkLst>
        <pc:spChg chg="mod">
          <ac:chgData name="Irena Krošl" userId="S::irenak@vsgt.si::6f871211-9d6e-4801-9f7a-49ad5e71b0eb" providerId="AD" clId="Web-{3198C817-1D19-AA32-23C2-EEFDBECB125F}" dt="2025-12-19T12:36:53.513" v="141" actId="20577"/>
          <ac:spMkLst>
            <pc:docMk/>
            <pc:sldMk cId="473280841" sldId="7712"/>
            <ac:spMk id="4" creationId="{A1248469-BFED-CDBD-A36D-BCB71A22458C}"/>
          </ac:spMkLst>
        </pc:spChg>
        <pc:spChg chg="mod">
          <ac:chgData name="Irena Krošl" userId="S::irenak@vsgt.si::6f871211-9d6e-4801-9f7a-49ad5e71b0eb" providerId="AD" clId="Web-{3198C817-1D19-AA32-23C2-EEFDBECB125F}" dt="2025-12-19T12:40:54.455" v="234" actId="20577"/>
          <ac:spMkLst>
            <pc:docMk/>
            <pc:sldMk cId="473280841" sldId="7712"/>
            <ac:spMk id="5" creationId="{C1735866-66E5-3422-4FC5-7D3E9393F3E9}"/>
          </ac:spMkLst>
        </pc:spChg>
      </pc:sldChg>
      <pc:sldChg chg="modSp">
        <pc:chgData name="Irena Krošl" userId="S::irenak@vsgt.si::6f871211-9d6e-4801-9f7a-49ad5e71b0eb" providerId="AD" clId="Web-{3198C817-1D19-AA32-23C2-EEFDBECB125F}" dt="2025-12-19T12:46:11.084" v="275" actId="20577"/>
        <pc:sldMkLst>
          <pc:docMk/>
          <pc:sldMk cId="1514040697" sldId="7713"/>
        </pc:sldMkLst>
        <pc:spChg chg="mod">
          <ac:chgData name="Irena Krošl" userId="S::irenak@vsgt.si::6f871211-9d6e-4801-9f7a-49ad5e71b0eb" providerId="AD" clId="Web-{3198C817-1D19-AA32-23C2-EEFDBECB125F}" dt="2025-12-19T12:46:11.084" v="275" actId="20577"/>
          <ac:spMkLst>
            <pc:docMk/>
            <pc:sldMk cId="1514040697" sldId="7713"/>
            <ac:spMk id="2" creationId="{84789904-5AC4-A0DF-A009-74965FDDA45D}"/>
          </ac:spMkLst>
        </pc:spChg>
        <pc:spChg chg="mod">
          <ac:chgData name="Irena Krošl" userId="S::irenak@vsgt.si::6f871211-9d6e-4801-9f7a-49ad5e71b0eb" providerId="AD" clId="Web-{3198C817-1D19-AA32-23C2-EEFDBECB125F}" dt="2025-12-19T12:45:32.208" v="273" actId="1076"/>
          <ac:spMkLst>
            <pc:docMk/>
            <pc:sldMk cId="1514040697" sldId="7713"/>
            <ac:spMk id="6" creationId="{1A69F967-7450-26A0-215C-3164BD397D83}"/>
          </ac:spMkLst>
        </pc:spChg>
        <pc:spChg chg="mod">
          <ac:chgData name="Irena Krošl" userId="S::irenak@vsgt.si::6f871211-9d6e-4801-9f7a-49ad5e71b0eb" providerId="AD" clId="Web-{3198C817-1D19-AA32-23C2-EEFDBECB125F}" dt="2025-12-19T12:45:29.630" v="272" actId="14100"/>
          <ac:spMkLst>
            <pc:docMk/>
            <pc:sldMk cId="1514040697" sldId="7713"/>
            <ac:spMk id="11" creationId="{6B14956A-4F2E-99B5-AB95-F513417A9178}"/>
          </ac:spMkLst>
        </pc:spChg>
      </pc:sldChg>
      <pc:sldChg chg="modSp">
        <pc:chgData name="Irena Krošl" userId="S::irenak@vsgt.si::6f871211-9d6e-4801-9f7a-49ad5e71b0eb" providerId="AD" clId="Web-{3198C817-1D19-AA32-23C2-EEFDBECB125F}" dt="2025-12-19T12:46:55.071" v="295" actId="20577"/>
        <pc:sldMkLst>
          <pc:docMk/>
          <pc:sldMk cId="718133527" sldId="7714"/>
        </pc:sldMkLst>
        <pc:spChg chg="mod">
          <ac:chgData name="Irena Krošl" userId="S::irenak@vsgt.si::6f871211-9d6e-4801-9f7a-49ad5e71b0eb" providerId="AD" clId="Web-{3198C817-1D19-AA32-23C2-EEFDBECB125F}" dt="2025-12-19T12:46:55.071" v="295" actId="20577"/>
          <ac:spMkLst>
            <pc:docMk/>
            <pc:sldMk cId="718133527" sldId="7714"/>
            <ac:spMk id="2" creationId="{4989A779-0A9B-4209-461A-F2E84EFA3BAC}"/>
          </ac:spMkLst>
        </pc:spChg>
        <pc:spChg chg="mod">
          <ac:chgData name="Irena Krošl" userId="S::irenak@vsgt.si::6f871211-9d6e-4801-9f7a-49ad5e71b0eb" providerId="AD" clId="Web-{3198C817-1D19-AA32-23C2-EEFDBECB125F}" dt="2025-12-19T12:46:23.568" v="280" actId="14100"/>
          <ac:spMkLst>
            <pc:docMk/>
            <pc:sldMk cId="718133527" sldId="7714"/>
            <ac:spMk id="6" creationId="{37A7EA06-A8AA-2444-A235-00AD88B499F2}"/>
          </ac:spMkLst>
        </pc:spChg>
        <pc:spChg chg="mod">
          <ac:chgData name="Irena Krošl" userId="S::irenak@vsgt.si::6f871211-9d6e-4801-9f7a-49ad5e71b0eb" providerId="AD" clId="Web-{3198C817-1D19-AA32-23C2-EEFDBECB125F}" dt="2025-12-19T12:46:19.693" v="279" actId="14100"/>
          <ac:spMkLst>
            <pc:docMk/>
            <pc:sldMk cId="718133527" sldId="7714"/>
            <ac:spMk id="11" creationId="{498CC6CC-7665-0B09-C014-5D1608E6DA56}"/>
          </ac:spMkLst>
        </pc:spChg>
      </pc:sldChg>
      <pc:sldChg chg="modSp">
        <pc:chgData name="Irena Krošl" userId="S::irenak@vsgt.si::6f871211-9d6e-4801-9f7a-49ad5e71b0eb" providerId="AD" clId="Web-{3198C817-1D19-AA32-23C2-EEFDBECB125F}" dt="2025-12-19T12:47:04.415" v="299" actId="1076"/>
        <pc:sldMkLst>
          <pc:docMk/>
          <pc:sldMk cId="3173147995" sldId="7715"/>
        </pc:sldMkLst>
        <pc:spChg chg="mod">
          <ac:chgData name="Irena Krošl" userId="S::irenak@vsgt.si::6f871211-9d6e-4801-9f7a-49ad5e71b0eb" providerId="AD" clId="Web-{3198C817-1D19-AA32-23C2-EEFDBECB125F}" dt="2025-12-19T12:46:59.618" v="297" actId="20577"/>
          <ac:spMkLst>
            <pc:docMk/>
            <pc:sldMk cId="3173147995" sldId="7715"/>
            <ac:spMk id="2" creationId="{7FED7EDB-0E67-6A95-102A-CBC4D47E8791}"/>
          </ac:spMkLst>
        </pc:spChg>
        <pc:spChg chg="mod">
          <ac:chgData name="Irena Krošl" userId="S::irenak@vsgt.si::6f871211-9d6e-4801-9f7a-49ad5e71b0eb" providerId="AD" clId="Web-{3198C817-1D19-AA32-23C2-EEFDBECB125F}" dt="2025-12-19T12:47:04.415" v="299" actId="1076"/>
          <ac:spMkLst>
            <pc:docMk/>
            <pc:sldMk cId="3173147995" sldId="7715"/>
            <ac:spMk id="6" creationId="{EAD02A07-6640-0EE2-A048-ACD4F6943016}"/>
          </ac:spMkLst>
        </pc:spChg>
        <pc:spChg chg="mod">
          <ac:chgData name="Irena Krošl" userId="S::irenak@vsgt.si::6f871211-9d6e-4801-9f7a-49ad5e71b0eb" providerId="AD" clId="Web-{3198C817-1D19-AA32-23C2-EEFDBECB125F}" dt="2025-12-19T12:47:01.540" v="298" actId="14100"/>
          <ac:spMkLst>
            <pc:docMk/>
            <pc:sldMk cId="3173147995" sldId="7715"/>
            <ac:spMk id="11" creationId="{5FFDC866-24B7-4EC1-90A1-89D51F07F03D}"/>
          </ac:spMkLst>
        </pc:spChg>
      </pc:sldChg>
      <pc:sldChg chg="modSp">
        <pc:chgData name="Irena Krošl" userId="S::irenak@vsgt.si::6f871211-9d6e-4801-9f7a-49ad5e71b0eb" providerId="AD" clId="Web-{3198C817-1D19-AA32-23C2-EEFDBECB125F}" dt="2025-12-19T12:48:48.923" v="328" actId="20577"/>
        <pc:sldMkLst>
          <pc:docMk/>
          <pc:sldMk cId="2565865014" sldId="7716"/>
        </pc:sldMkLst>
        <pc:spChg chg="mod">
          <ac:chgData name="Irena Krošl" userId="S::irenak@vsgt.si::6f871211-9d6e-4801-9f7a-49ad5e71b0eb" providerId="AD" clId="Web-{3198C817-1D19-AA32-23C2-EEFDBECB125F}" dt="2025-12-19T12:48:48.923" v="328" actId="20577"/>
          <ac:spMkLst>
            <pc:docMk/>
            <pc:sldMk cId="2565865014" sldId="7716"/>
            <ac:spMk id="4" creationId="{299AE6E4-444C-F617-4AF8-40AFB4F4F565}"/>
          </ac:spMkLst>
        </pc:spChg>
        <pc:spChg chg="mod">
          <ac:chgData name="Irena Krošl" userId="S::irenak@vsgt.si::6f871211-9d6e-4801-9f7a-49ad5e71b0eb" providerId="AD" clId="Web-{3198C817-1D19-AA32-23C2-EEFDBECB125F}" dt="2025-12-19T12:47:27.620" v="301" actId="1076"/>
          <ac:spMkLst>
            <pc:docMk/>
            <pc:sldMk cId="2565865014" sldId="7716"/>
            <ac:spMk id="7" creationId="{80105E98-29A5-C2B3-FDB8-7B9DBB9A1380}"/>
          </ac:spMkLst>
        </pc:spChg>
      </pc:sldChg>
      <pc:sldChg chg="modSp">
        <pc:chgData name="Irena Krošl" userId="S::irenak@vsgt.si::6f871211-9d6e-4801-9f7a-49ad5e71b0eb" providerId="AD" clId="Web-{3198C817-1D19-AA32-23C2-EEFDBECB125F}" dt="2025-12-19T12:49:10.314" v="336" actId="20577"/>
        <pc:sldMkLst>
          <pc:docMk/>
          <pc:sldMk cId="3011412490" sldId="7717"/>
        </pc:sldMkLst>
        <pc:spChg chg="mod">
          <ac:chgData name="Irena Krošl" userId="S::irenak@vsgt.si::6f871211-9d6e-4801-9f7a-49ad5e71b0eb" providerId="AD" clId="Web-{3198C817-1D19-AA32-23C2-EEFDBECB125F}" dt="2025-12-19T12:49:10.314" v="336" actId="20577"/>
          <ac:spMkLst>
            <pc:docMk/>
            <pc:sldMk cId="3011412490" sldId="7717"/>
            <ac:spMk id="2" creationId="{F21C4C5A-8DD9-6E1D-24BE-356E27522C8B}"/>
          </ac:spMkLst>
        </pc:spChg>
        <pc:spChg chg="mod">
          <ac:chgData name="Irena Krošl" userId="S::irenak@vsgt.si::6f871211-9d6e-4801-9f7a-49ad5e71b0eb" providerId="AD" clId="Web-{3198C817-1D19-AA32-23C2-EEFDBECB125F}" dt="2025-12-19T12:48:52.657" v="329" actId="1076"/>
          <ac:spMkLst>
            <pc:docMk/>
            <pc:sldMk cId="3011412490" sldId="7717"/>
            <ac:spMk id="4" creationId="{2B0E8940-A714-3CA3-DD61-BAA0A3DE9EA9}"/>
          </ac:spMkLst>
        </pc:spChg>
      </pc:sldChg>
      <pc:sldChg chg="modSp">
        <pc:chgData name="Irena Krošl" userId="S::irenak@vsgt.si::6f871211-9d6e-4801-9f7a-49ad5e71b0eb" providerId="AD" clId="Web-{3198C817-1D19-AA32-23C2-EEFDBECB125F}" dt="2025-12-19T12:49:28.019" v="341" actId="20577"/>
        <pc:sldMkLst>
          <pc:docMk/>
          <pc:sldMk cId="1972756607" sldId="7718"/>
        </pc:sldMkLst>
        <pc:spChg chg="mod">
          <ac:chgData name="Irena Krošl" userId="S::irenak@vsgt.si::6f871211-9d6e-4801-9f7a-49ad5e71b0eb" providerId="AD" clId="Web-{3198C817-1D19-AA32-23C2-EEFDBECB125F}" dt="2025-12-19T12:49:28.019" v="341" actId="20577"/>
          <ac:spMkLst>
            <pc:docMk/>
            <pc:sldMk cId="1972756607" sldId="7718"/>
            <ac:spMk id="2" creationId="{1C4CBA0A-5C63-D7D7-8023-6AC50E827EBC}"/>
          </ac:spMkLst>
        </pc:spChg>
        <pc:spChg chg="mod">
          <ac:chgData name="Irena Krošl" userId="S::irenak@vsgt.si::6f871211-9d6e-4801-9f7a-49ad5e71b0eb" providerId="AD" clId="Web-{3198C817-1D19-AA32-23C2-EEFDBECB125F}" dt="2025-12-19T12:49:14.924" v="337" actId="14100"/>
          <ac:spMkLst>
            <pc:docMk/>
            <pc:sldMk cId="1972756607" sldId="7718"/>
            <ac:spMk id="16" creationId="{DA375DB4-CD59-02D4-5391-0273B0A4923D}"/>
          </ac:spMkLst>
        </pc:spChg>
      </pc:sldChg>
      <pc:sldChg chg="modSp">
        <pc:chgData name="Irena Krošl" userId="S::irenak@vsgt.si::6f871211-9d6e-4801-9f7a-49ad5e71b0eb" providerId="AD" clId="Web-{3198C817-1D19-AA32-23C2-EEFDBECB125F}" dt="2025-12-19T12:49:54.301" v="354" actId="20577"/>
        <pc:sldMkLst>
          <pc:docMk/>
          <pc:sldMk cId="1798353570" sldId="7719"/>
        </pc:sldMkLst>
        <pc:spChg chg="mod">
          <ac:chgData name="Irena Krošl" userId="S::irenak@vsgt.si::6f871211-9d6e-4801-9f7a-49ad5e71b0eb" providerId="AD" clId="Web-{3198C817-1D19-AA32-23C2-EEFDBECB125F}" dt="2025-12-19T12:49:54.301" v="354" actId="20577"/>
          <ac:spMkLst>
            <pc:docMk/>
            <pc:sldMk cId="1798353570" sldId="7719"/>
            <ac:spMk id="2" creationId="{DF169602-DE4A-36AB-3856-387843AE51AB}"/>
          </ac:spMkLst>
        </pc:spChg>
        <pc:spChg chg="mod">
          <ac:chgData name="Irena Krošl" userId="S::irenak@vsgt.si::6f871211-9d6e-4801-9f7a-49ad5e71b0eb" providerId="AD" clId="Web-{3198C817-1D19-AA32-23C2-EEFDBECB125F}" dt="2025-12-19T12:49:31.003" v="342" actId="14100"/>
          <ac:spMkLst>
            <pc:docMk/>
            <pc:sldMk cId="1798353570" sldId="7719"/>
            <ac:spMk id="16" creationId="{C67FBAA7-A4C3-E0EC-19F1-7E2D1B1DB76B}"/>
          </ac:spMkLst>
        </pc:spChg>
      </pc:sldChg>
      <pc:sldChg chg="modSp">
        <pc:chgData name="Irena Krošl" userId="S::irenak@vsgt.si::6f871211-9d6e-4801-9f7a-49ad5e71b0eb" providerId="AD" clId="Web-{3198C817-1D19-AA32-23C2-EEFDBECB125F}" dt="2025-12-19T12:50:05.067" v="356" actId="1076"/>
        <pc:sldMkLst>
          <pc:docMk/>
          <pc:sldMk cId="2309934777" sldId="7720"/>
        </pc:sldMkLst>
        <pc:spChg chg="mod">
          <ac:chgData name="Irena Krošl" userId="S::irenak@vsgt.si::6f871211-9d6e-4801-9f7a-49ad5e71b0eb" providerId="AD" clId="Web-{3198C817-1D19-AA32-23C2-EEFDBECB125F}" dt="2025-12-19T12:50:05.067" v="356" actId="1076"/>
          <ac:spMkLst>
            <pc:docMk/>
            <pc:sldMk cId="2309934777" sldId="7720"/>
            <ac:spMk id="2" creationId="{56D25013-511F-D8C3-360B-DC78D5CC0059}"/>
          </ac:spMkLst>
        </pc:spChg>
        <pc:spChg chg="mod">
          <ac:chgData name="Irena Krošl" userId="S::irenak@vsgt.si::6f871211-9d6e-4801-9f7a-49ad5e71b0eb" providerId="AD" clId="Web-{3198C817-1D19-AA32-23C2-EEFDBECB125F}" dt="2025-12-19T12:49:58.504" v="355" actId="14100"/>
          <ac:spMkLst>
            <pc:docMk/>
            <pc:sldMk cId="2309934777" sldId="7720"/>
            <ac:spMk id="16" creationId="{E0C85369-763F-7B81-ED1E-BC70B55DE295}"/>
          </ac:spMkLst>
        </pc:spChg>
      </pc:sldChg>
      <pc:sldChg chg="modSp">
        <pc:chgData name="Irena Krošl" userId="S::irenak@vsgt.si::6f871211-9d6e-4801-9f7a-49ad5e71b0eb" providerId="AD" clId="Web-{3198C817-1D19-AA32-23C2-EEFDBECB125F}" dt="2025-12-19T12:54:43.514" v="364" actId="20577"/>
        <pc:sldMkLst>
          <pc:docMk/>
          <pc:sldMk cId="761695130" sldId="7721"/>
        </pc:sldMkLst>
        <pc:spChg chg="mod">
          <ac:chgData name="Irena Krošl" userId="S::irenak@vsgt.si::6f871211-9d6e-4801-9f7a-49ad5e71b0eb" providerId="AD" clId="Web-{3198C817-1D19-AA32-23C2-EEFDBECB125F}" dt="2025-12-19T12:54:43.514" v="364" actId="20577"/>
          <ac:spMkLst>
            <pc:docMk/>
            <pc:sldMk cId="761695130" sldId="7721"/>
            <ac:spMk id="4" creationId="{5DA76AC4-ECDD-C824-233A-06B8CABBAE72}"/>
          </ac:spMkLst>
        </pc:spChg>
        <pc:spChg chg="mod">
          <ac:chgData name="Irena Krošl" userId="S::irenak@vsgt.si::6f871211-9d6e-4801-9f7a-49ad5e71b0eb" providerId="AD" clId="Web-{3198C817-1D19-AA32-23C2-EEFDBECB125F}" dt="2025-12-19T12:53:36.012" v="358" actId="20577"/>
          <ac:spMkLst>
            <pc:docMk/>
            <pc:sldMk cId="761695130" sldId="7721"/>
            <ac:spMk id="7" creationId="{52646ACF-39CB-5492-4AA2-D66C342CEF18}"/>
          </ac:spMkLst>
        </pc:spChg>
      </pc:sldChg>
      <pc:sldChg chg="modSp">
        <pc:chgData name="Irena Krošl" userId="S::irenak@vsgt.si::6f871211-9d6e-4801-9f7a-49ad5e71b0eb" providerId="AD" clId="Web-{3198C817-1D19-AA32-23C2-EEFDBECB125F}" dt="2025-12-19T12:55:39.530" v="373" actId="14100"/>
        <pc:sldMkLst>
          <pc:docMk/>
          <pc:sldMk cId="3597195419" sldId="7722"/>
        </pc:sldMkLst>
        <pc:spChg chg="mod">
          <ac:chgData name="Irena Krošl" userId="S::irenak@vsgt.si::6f871211-9d6e-4801-9f7a-49ad5e71b0eb" providerId="AD" clId="Web-{3198C817-1D19-AA32-23C2-EEFDBECB125F}" dt="2025-12-19T12:55:39.530" v="373" actId="14100"/>
          <ac:spMkLst>
            <pc:docMk/>
            <pc:sldMk cId="3597195419" sldId="7722"/>
            <ac:spMk id="4" creationId="{F13BD9A0-BD4F-EBF8-B013-F2AB862F1B3A}"/>
          </ac:spMkLst>
        </pc:spChg>
        <pc:spChg chg="mod">
          <ac:chgData name="Irena Krošl" userId="S::irenak@vsgt.si::6f871211-9d6e-4801-9f7a-49ad5e71b0eb" providerId="AD" clId="Web-{3198C817-1D19-AA32-23C2-EEFDBECB125F}" dt="2025-12-19T12:55:01.545" v="368" actId="20577"/>
          <ac:spMkLst>
            <pc:docMk/>
            <pc:sldMk cId="3597195419" sldId="7722"/>
            <ac:spMk id="7" creationId="{71B3ED7F-16F1-28F6-F0F7-3AD2F0B4926C}"/>
          </ac:spMkLst>
        </pc:spChg>
      </pc:sldChg>
      <pc:sldChg chg="modSp">
        <pc:chgData name="Irena Krošl" userId="S::irenak@vsgt.si::6f871211-9d6e-4801-9f7a-49ad5e71b0eb" providerId="AD" clId="Web-{3198C817-1D19-AA32-23C2-EEFDBECB125F}" dt="2025-12-19T12:54:50.670" v="366" actId="1076"/>
        <pc:sldMkLst>
          <pc:docMk/>
          <pc:sldMk cId="2728204992" sldId="7723"/>
        </pc:sldMkLst>
        <pc:spChg chg="mod">
          <ac:chgData name="Irena Krošl" userId="S::irenak@vsgt.si::6f871211-9d6e-4801-9f7a-49ad5e71b0eb" providerId="AD" clId="Web-{3198C817-1D19-AA32-23C2-EEFDBECB125F}" dt="2025-12-19T12:54:50.670" v="366" actId="1076"/>
          <ac:spMkLst>
            <pc:docMk/>
            <pc:sldMk cId="2728204992" sldId="7723"/>
            <ac:spMk id="4" creationId="{E3402D43-4B53-9090-C368-3EB853B8F872}"/>
          </ac:spMkLst>
        </pc:spChg>
        <pc:spChg chg="mod">
          <ac:chgData name="Irena Krošl" userId="S::irenak@vsgt.si::6f871211-9d6e-4801-9f7a-49ad5e71b0eb" providerId="AD" clId="Web-{3198C817-1D19-AA32-23C2-EEFDBECB125F}" dt="2025-12-19T12:54:47.732" v="365" actId="14100"/>
          <ac:spMkLst>
            <pc:docMk/>
            <pc:sldMk cId="2728204992" sldId="7723"/>
            <ac:spMk id="5" creationId="{8A11988C-FC81-3C15-D750-6CB158BCECE5}"/>
          </ac:spMkLst>
        </pc:spChg>
      </pc:sldChg>
      <pc:sldChg chg="modSp">
        <pc:chgData name="Irena Krošl" userId="S::irenak@vsgt.si::6f871211-9d6e-4801-9f7a-49ad5e71b0eb" providerId="AD" clId="Web-{3198C817-1D19-AA32-23C2-EEFDBECB125F}" dt="2025-12-19T12:56:00.437" v="377" actId="14100"/>
        <pc:sldMkLst>
          <pc:docMk/>
          <pc:sldMk cId="144895814" sldId="7724"/>
        </pc:sldMkLst>
        <pc:spChg chg="mod">
          <ac:chgData name="Irena Krošl" userId="S::irenak@vsgt.si::6f871211-9d6e-4801-9f7a-49ad5e71b0eb" providerId="AD" clId="Web-{3198C817-1D19-AA32-23C2-EEFDBECB125F}" dt="2025-12-19T12:55:50.281" v="374" actId="1076"/>
          <ac:spMkLst>
            <pc:docMk/>
            <pc:sldMk cId="144895814" sldId="7724"/>
            <ac:spMk id="2" creationId="{386E8DD9-AA54-4E1E-96F2-CBDBFA8C2E62}"/>
          </ac:spMkLst>
        </pc:spChg>
        <pc:spChg chg="mod">
          <ac:chgData name="Irena Krošl" userId="S::irenak@vsgt.si::6f871211-9d6e-4801-9f7a-49ad5e71b0eb" providerId="AD" clId="Web-{3198C817-1D19-AA32-23C2-EEFDBECB125F}" dt="2025-12-19T12:56:00.437" v="377" actId="14100"/>
          <ac:spMkLst>
            <pc:docMk/>
            <pc:sldMk cId="144895814" sldId="7724"/>
            <ac:spMk id="10" creationId="{CC6E4CB6-8BD1-12BF-57EA-8BF6AF39AE04}"/>
          </ac:spMkLst>
        </pc:spChg>
      </pc:sldChg>
      <pc:sldChg chg="modSp">
        <pc:chgData name="Irena Krošl" userId="S::irenak@vsgt.si::6f871211-9d6e-4801-9f7a-49ad5e71b0eb" providerId="AD" clId="Web-{3198C817-1D19-AA32-23C2-EEFDBECB125F}" dt="2025-12-19T12:58:21.799" v="381" actId="14100"/>
        <pc:sldMkLst>
          <pc:docMk/>
          <pc:sldMk cId="1389776697" sldId="7726"/>
        </pc:sldMkLst>
        <pc:spChg chg="mod">
          <ac:chgData name="Irena Krošl" userId="S::irenak@vsgt.si::6f871211-9d6e-4801-9f7a-49ad5e71b0eb" providerId="AD" clId="Web-{3198C817-1D19-AA32-23C2-EEFDBECB125F}" dt="2025-12-19T12:58:21.799" v="381" actId="14100"/>
          <ac:spMkLst>
            <pc:docMk/>
            <pc:sldMk cId="1389776697" sldId="7726"/>
            <ac:spMk id="12" creationId="{533554DE-3FA6-031A-73E3-5E60EE1F3B45}"/>
          </ac:spMkLst>
        </pc:spChg>
      </pc:sldChg>
      <pc:sldChg chg="modSp">
        <pc:chgData name="Irena Krošl" userId="S::irenak@vsgt.si::6f871211-9d6e-4801-9f7a-49ad5e71b0eb" providerId="AD" clId="Web-{3198C817-1D19-AA32-23C2-EEFDBECB125F}" dt="2025-12-19T13:08:05.711" v="392" actId="20577"/>
        <pc:sldMkLst>
          <pc:docMk/>
          <pc:sldMk cId="3485903554" sldId="7727"/>
        </pc:sldMkLst>
        <pc:spChg chg="mod">
          <ac:chgData name="Irena Krošl" userId="S::irenak@vsgt.si::6f871211-9d6e-4801-9f7a-49ad5e71b0eb" providerId="AD" clId="Web-{3198C817-1D19-AA32-23C2-EEFDBECB125F}" dt="2025-12-19T13:06:18.690" v="387" actId="1076"/>
          <ac:spMkLst>
            <pc:docMk/>
            <pc:sldMk cId="3485903554" sldId="7727"/>
            <ac:spMk id="3" creationId="{5ACBD122-8A3E-7691-51DD-1B46D3F24735}"/>
          </ac:spMkLst>
        </pc:spChg>
        <pc:spChg chg="mod">
          <ac:chgData name="Irena Krošl" userId="S::irenak@vsgt.si::6f871211-9d6e-4801-9f7a-49ad5e71b0eb" providerId="AD" clId="Web-{3198C817-1D19-AA32-23C2-EEFDBECB125F}" dt="2025-12-19T13:08:05.711" v="392" actId="20577"/>
          <ac:spMkLst>
            <pc:docMk/>
            <pc:sldMk cId="3485903554" sldId="7727"/>
            <ac:spMk id="8" creationId="{D8A7E27B-F74D-B0A3-FF1C-E034786200CC}"/>
          </ac:spMkLst>
        </pc:spChg>
      </pc:sldChg>
      <pc:sldChg chg="modSp">
        <pc:chgData name="Irena Krošl" userId="S::irenak@vsgt.si::6f871211-9d6e-4801-9f7a-49ad5e71b0eb" providerId="AD" clId="Web-{3198C817-1D19-AA32-23C2-EEFDBECB125F}" dt="2025-12-19T13:08:24.227" v="399" actId="14100"/>
        <pc:sldMkLst>
          <pc:docMk/>
          <pc:sldMk cId="3077387087" sldId="7728"/>
        </pc:sldMkLst>
        <pc:spChg chg="mod">
          <ac:chgData name="Irena Krošl" userId="S::irenak@vsgt.si::6f871211-9d6e-4801-9f7a-49ad5e71b0eb" providerId="AD" clId="Web-{3198C817-1D19-AA32-23C2-EEFDBECB125F}" dt="2025-12-19T13:08:24.227" v="399" actId="14100"/>
          <ac:spMkLst>
            <pc:docMk/>
            <pc:sldMk cId="3077387087" sldId="7728"/>
            <ac:spMk id="3" creationId="{EB500EF8-3EBB-B4F5-2CAE-31AAF36254B2}"/>
          </ac:spMkLst>
        </pc:spChg>
      </pc:sldChg>
      <pc:sldChg chg="modSp">
        <pc:chgData name="Irena Krošl" userId="S::irenak@vsgt.si::6f871211-9d6e-4801-9f7a-49ad5e71b0eb" providerId="AD" clId="Web-{3198C817-1D19-AA32-23C2-EEFDBECB125F}" dt="2025-12-19T13:09:03.416" v="401" actId="1076"/>
        <pc:sldMkLst>
          <pc:docMk/>
          <pc:sldMk cId="232229051" sldId="7729"/>
        </pc:sldMkLst>
        <pc:spChg chg="mod">
          <ac:chgData name="Irena Krošl" userId="S::irenak@vsgt.si::6f871211-9d6e-4801-9f7a-49ad5e71b0eb" providerId="AD" clId="Web-{3198C817-1D19-AA32-23C2-EEFDBECB125F}" dt="2025-12-19T13:09:03.416" v="401" actId="1076"/>
          <ac:spMkLst>
            <pc:docMk/>
            <pc:sldMk cId="232229051" sldId="7729"/>
            <ac:spMk id="8" creationId="{92E49839-F656-B5E5-AABC-0D3D4E89712A}"/>
          </ac:spMkLst>
        </pc:spChg>
        <pc:spChg chg="mod">
          <ac:chgData name="Irena Krošl" userId="S::irenak@vsgt.si::6f871211-9d6e-4801-9f7a-49ad5e71b0eb" providerId="AD" clId="Web-{3198C817-1D19-AA32-23C2-EEFDBECB125F}" dt="2025-12-19T13:08:44.634" v="400" actId="1076"/>
          <ac:spMkLst>
            <pc:docMk/>
            <pc:sldMk cId="232229051" sldId="7729"/>
            <ac:spMk id="18" creationId="{AA2B8041-E6B8-D067-7808-765211E6DCDE}"/>
          </ac:spMkLst>
        </pc:spChg>
      </pc:sldChg>
      <pc:sldChg chg="modSp">
        <pc:chgData name="Irena Krošl" userId="S::irenak@vsgt.si::6f871211-9d6e-4801-9f7a-49ad5e71b0eb" providerId="AD" clId="Web-{3198C817-1D19-AA32-23C2-EEFDBECB125F}" dt="2025-12-19T13:16:23.847" v="404" actId="20577"/>
        <pc:sldMkLst>
          <pc:docMk/>
          <pc:sldMk cId="963475328" sldId="7731"/>
        </pc:sldMkLst>
        <pc:spChg chg="mod">
          <ac:chgData name="Irena Krošl" userId="S::irenak@vsgt.si::6f871211-9d6e-4801-9f7a-49ad5e71b0eb" providerId="AD" clId="Web-{3198C817-1D19-AA32-23C2-EEFDBECB125F}" dt="2025-12-19T13:16:23.847" v="404" actId="20577"/>
          <ac:spMkLst>
            <pc:docMk/>
            <pc:sldMk cId="963475328" sldId="7731"/>
            <ac:spMk id="2" creationId="{52199B13-6CBB-5805-004F-2FC2DFE270DE}"/>
          </ac:spMkLst>
        </pc:spChg>
      </pc:sldChg>
      <pc:sldChg chg="modSp">
        <pc:chgData name="Irena Krošl" userId="S::irenak@vsgt.si::6f871211-9d6e-4801-9f7a-49ad5e71b0eb" providerId="AD" clId="Web-{3198C817-1D19-AA32-23C2-EEFDBECB125F}" dt="2025-12-19T13:16:33.973" v="406"/>
        <pc:sldMkLst>
          <pc:docMk/>
          <pc:sldMk cId="646007204" sldId="7732"/>
        </pc:sldMkLst>
        <pc:graphicFrameChg chg="mod modGraphic">
          <ac:chgData name="Irena Krošl" userId="S::irenak@vsgt.si::6f871211-9d6e-4801-9f7a-49ad5e71b0eb" providerId="AD" clId="Web-{3198C817-1D19-AA32-23C2-EEFDBECB125F}" dt="2025-12-19T13:16:33.973" v="406"/>
          <ac:graphicFrameMkLst>
            <pc:docMk/>
            <pc:sldMk cId="646007204" sldId="7732"/>
            <ac:graphicFrameMk id="5" creationId="{2C682BE9-0DC0-902B-9DEE-48993B4039F3}"/>
          </ac:graphicFrameMkLst>
        </pc:graphicFrameChg>
      </pc:sldChg>
      <pc:sldChg chg="modSp">
        <pc:chgData name="Irena Krošl" userId="S::irenak@vsgt.si::6f871211-9d6e-4801-9f7a-49ad5e71b0eb" providerId="AD" clId="Web-{3198C817-1D19-AA32-23C2-EEFDBECB125F}" dt="2025-12-19T13:17:58.286" v="417" actId="20577"/>
        <pc:sldMkLst>
          <pc:docMk/>
          <pc:sldMk cId="3100805623" sldId="7733"/>
        </pc:sldMkLst>
        <pc:spChg chg="mod">
          <ac:chgData name="Irena Krošl" userId="S::irenak@vsgt.si::6f871211-9d6e-4801-9f7a-49ad5e71b0eb" providerId="AD" clId="Web-{3198C817-1D19-AA32-23C2-EEFDBECB125F}" dt="2025-12-19T13:17:58.286" v="417" actId="20577"/>
          <ac:spMkLst>
            <pc:docMk/>
            <pc:sldMk cId="3100805623" sldId="7733"/>
            <ac:spMk id="4" creationId="{62A737D6-40B6-8D7F-A6CD-02E22CF49016}"/>
          </ac:spMkLst>
        </pc:spChg>
        <pc:spChg chg="mod">
          <ac:chgData name="Irena Krošl" userId="S::irenak@vsgt.si::6f871211-9d6e-4801-9f7a-49ad5e71b0eb" providerId="AD" clId="Web-{3198C817-1D19-AA32-23C2-EEFDBECB125F}" dt="2025-12-19T13:16:45.113" v="408" actId="1076"/>
          <ac:spMkLst>
            <pc:docMk/>
            <pc:sldMk cId="3100805623" sldId="7733"/>
            <ac:spMk id="16" creationId="{DC93500A-D2FB-68D4-1D69-3D4A16DF697C}"/>
          </ac:spMkLst>
        </pc:spChg>
        <pc:cxnChg chg="mod">
          <ac:chgData name="Irena Krošl" userId="S::irenak@vsgt.si::6f871211-9d6e-4801-9f7a-49ad5e71b0eb" providerId="AD" clId="Web-{3198C817-1D19-AA32-23C2-EEFDBECB125F}" dt="2025-12-19T13:16:45.113" v="408" actId="1076"/>
          <ac:cxnSpMkLst>
            <pc:docMk/>
            <pc:sldMk cId="3100805623" sldId="7733"/>
            <ac:cxnSpMk id="15" creationId="{52594FC6-82E6-A9B3-CBE3-64FC66ACD508}"/>
          </ac:cxnSpMkLst>
        </pc:cxnChg>
      </pc:sldChg>
      <pc:sldChg chg="modSp">
        <pc:chgData name="Irena Krošl" userId="S::irenak@vsgt.si::6f871211-9d6e-4801-9f7a-49ad5e71b0eb" providerId="AD" clId="Web-{3198C817-1D19-AA32-23C2-EEFDBECB125F}" dt="2025-12-19T13:18:07.755" v="419" actId="20577"/>
        <pc:sldMkLst>
          <pc:docMk/>
          <pc:sldMk cId="2546075011" sldId="7734"/>
        </pc:sldMkLst>
        <pc:spChg chg="mod">
          <ac:chgData name="Irena Krošl" userId="S::irenak@vsgt.si::6f871211-9d6e-4801-9f7a-49ad5e71b0eb" providerId="AD" clId="Web-{3198C817-1D19-AA32-23C2-EEFDBECB125F}" dt="2025-12-19T13:18:07.755" v="419" actId="20577"/>
          <ac:spMkLst>
            <pc:docMk/>
            <pc:sldMk cId="2546075011" sldId="7734"/>
            <ac:spMk id="4" creationId="{B47137C2-3A73-B464-2DF3-00BD1B6F8C09}"/>
          </ac:spMkLst>
        </pc:spChg>
      </pc:sldChg>
    </pc:docChg>
  </pc:docChgLst>
  <pc:docChgLst>
    <pc:chgData name="Tatjana Klakočar" userId="52d434e4-ce75-449b-9aeb-5e821878ed4a" providerId="ADAL" clId="{65BEC8FF-9CA5-4476-881A-8EFCBC907724}"/>
    <pc:docChg chg="modSld">
      <pc:chgData name="Tatjana Klakočar" userId="52d434e4-ce75-449b-9aeb-5e821878ed4a" providerId="ADAL" clId="{65BEC8FF-9CA5-4476-881A-8EFCBC907724}" dt="2025-12-20T17:11:01.276" v="84" actId="20577"/>
      <pc:docMkLst>
        <pc:docMk/>
      </pc:docMkLst>
      <pc:sldChg chg="modSp mod">
        <pc:chgData name="Tatjana Klakočar" userId="52d434e4-ce75-449b-9aeb-5e821878ed4a" providerId="ADAL" clId="{65BEC8FF-9CA5-4476-881A-8EFCBC907724}" dt="2025-12-20T17:00:05.339" v="3" actId="20577"/>
        <pc:sldMkLst>
          <pc:docMk/>
          <pc:sldMk cId="2219479169" sldId="6473"/>
        </pc:sldMkLst>
        <pc:spChg chg="mod">
          <ac:chgData name="Tatjana Klakočar" userId="52d434e4-ce75-449b-9aeb-5e821878ed4a" providerId="ADAL" clId="{65BEC8FF-9CA5-4476-881A-8EFCBC907724}" dt="2025-12-20T17:00:05.339" v="3" actId="20577"/>
          <ac:spMkLst>
            <pc:docMk/>
            <pc:sldMk cId="2219479169" sldId="6473"/>
            <ac:spMk id="10" creationId="{B26FE7A7-803A-4752-04B6-CA3A0D8CF6FC}"/>
          </ac:spMkLst>
        </pc:spChg>
      </pc:sldChg>
      <pc:sldChg chg="modSp mod">
        <pc:chgData name="Tatjana Klakočar" userId="52d434e4-ce75-449b-9aeb-5e821878ed4a" providerId="ADAL" clId="{65BEC8FF-9CA5-4476-881A-8EFCBC907724}" dt="2025-12-20T17:02:33.874" v="53" actId="20577"/>
        <pc:sldMkLst>
          <pc:docMk/>
          <pc:sldMk cId="473280841" sldId="7712"/>
        </pc:sldMkLst>
        <pc:spChg chg="mod">
          <ac:chgData name="Tatjana Klakočar" userId="52d434e4-ce75-449b-9aeb-5e821878ed4a" providerId="ADAL" clId="{65BEC8FF-9CA5-4476-881A-8EFCBC907724}" dt="2025-12-20T17:02:33.874" v="53" actId="20577"/>
          <ac:spMkLst>
            <pc:docMk/>
            <pc:sldMk cId="473280841" sldId="7712"/>
            <ac:spMk id="5" creationId="{C1735866-66E5-3422-4FC5-7D3E9393F3E9}"/>
          </ac:spMkLst>
        </pc:spChg>
      </pc:sldChg>
      <pc:sldChg chg="modSp mod">
        <pc:chgData name="Tatjana Klakočar" userId="52d434e4-ce75-449b-9aeb-5e821878ed4a" providerId="ADAL" clId="{65BEC8FF-9CA5-4476-881A-8EFCBC907724}" dt="2025-12-20T17:08:07.356" v="80" actId="14100"/>
        <pc:sldMkLst>
          <pc:docMk/>
          <pc:sldMk cId="3011412490" sldId="7717"/>
        </pc:sldMkLst>
        <pc:spChg chg="mod">
          <ac:chgData name="Tatjana Klakočar" userId="52d434e4-ce75-449b-9aeb-5e821878ed4a" providerId="ADAL" clId="{65BEC8FF-9CA5-4476-881A-8EFCBC907724}" dt="2025-12-20T17:08:07.356" v="80" actId="14100"/>
          <ac:spMkLst>
            <pc:docMk/>
            <pc:sldMk cId="3011412490" sldId="7717"/>
            <ac:spMk id="2" creationId="{F21C4C5A-8DD9-6E1D-24BE-356E27522C8B}"/>
          </ac:spMkLst>
        </pc:spChg>
      </pc:sldChg>
      <pc:sldChg chg="modSp mod">
        <pc:chgData name="Tatjana Klakočar" userId="52d434e4-ce75-449b-9aeb-5e821878ed4a" providerId="ADAL" clId="{65BEC8FF-9CA5-4476-881A-8EFCBC907724}" dt="2025-12-20T17:11:01.276" v="84" actId="20577"/>
        <pc:sldMkLst>
          <pc:docMk/>
          <pc:sldMk cId="2309934777" sldId="7720"/>
        </pc:sldMkLst>
        <pc:spChg chg="mod">
          <ac:chgData name="Tatjana Klakočar" userId="52d434e4-ce75-449b-9aeb-5e821878ed4a" providerId="ADAL" clId="{65BEC8FF-9CA5-4476-881A-8EFCBC907724}" dt="2025-12-20T17:11:01.276" v="84" actId="20577"/>
          <ac:spMkLst>
            <pc:docMk/>
            <pc:sldMk cId="2309934777" sldId="7720"/>
            <ac:spMk id="2" creationId="{56D25013-511F-D8C3-360B-DC78D5CC0059}"/>
          </ac:spMkLst>
        </pc:spChg>
      </pc:sldChg>
    </pc:docChg>
  </pc:docChgLst>
  <pc:docChgLst>
    <pc:chgData name="Irena Krošl" userId="S::irenak@vsgt.si::6f871211-9d6e-4801-9f7a-49ad5e71b0eb" providerId="AD" clId="Web-{9CC42CEC-0A11-BEB8-9314-D31EE2A96FDB}"/>
    <pc:docChg chg="modSld">
      <pc:chgData name="Irena Krošl" userId="S::irenak@vsgt.si::6f871211-9d6e-4801-9f7a-49ad5e71b0eb" providerId="AD" clId="Web-{9CC42CEC-0A11-BEB8-9314-D31EE2A96FDB}" dt="2026-01-05T11:36:59.199" v="17" actId="20577"/>
      <pc:docMkLst>
        <pc:docMk/>
      </pc:docMkLst>
      <pc:sldChg chg="modSp">
        <pc:chgData name="Irena Krošl" userId="S::irenak@vsgt.si::6f871211-9d6e-4801-9f7a-49ad5e71b0eb" providerId="AD" clId="Web-{9CC42CEC-0A11-BEB8-9314-D31EE2A96FDB}" dt="2026-01-05T11:35:16.418" v="15" actId="14100"/>
        <pc:sldMkLst>
          <pc:docMk/>
          <pc:sldMk cId="1369457108" sldId="6442"/>
        </pc:sldMkLst>
        <pc:spChg chg="mod">
          <ac:chgData name="Irena Krošl" userId="S::irenak@vsgt.si::6f871211-9d6e-4801-9f7a-49ad5e71b0eb" providerId="AD" clId="Web-{9CC42CEC-0A11-BEB8-9314-D31EE2A96FDB}" dt="2026-01-05T11:35:16.418" v="15" actId="14100"/>
          <ac:spMkLst>
            <pc:docMk/>
            <pc:sldMk cId="1369457108" sldId="6442"/>
            <ac:spMk id="23" creationId="{6434AB8A-0572-F9F2-2F05-9C3FC6C5F690}"/>
          </ac:spMkLst>
        </pc:spChg>
      </pc:sldChg>
      <pc:sldChg chg="modSp">
        <pc:chgData name="Irena Krošl" userId="S::irenak@vsgt.si::6f871211-9d6e-4801-9f7a-49ad5e71b0eb" providerId="AD" clId="Web-{9CC42CEC-0A11-BEB8-9314-D31EE2A96FDB}" dt="2026-01-05T11:33:05.897" v="14" actId="20577"/>
        <pc:sldMkLst>
          <pc:docMk/>
          <pc:sldMk cId="2309934777" sldId="7720"/>
        </pc:sldMkLst>
        <pc:spChg chg="mod">
          <ac:chgData name="Irena Krošl" userId="S::irenak@vsgt.si::6f871211-9d6e-4801-9f7a-49ad5e71b0eb" providerId="AD" clId="Web-{9CC42CEC-0A11-BEB8-9314-D31EE2A96FDB}" dt="2026-01-05T11:33:05.897" v="14" actId="20577"/>
          <ac:spMkLst>
            <pc:docMk/>
            <pc:sldMk cId="2309934777" sldId="7720"/>
            <ac:spMk id="2" creationId="{56D25013-511F-D8C3-360B-DC78D5CC0059}"/>
          </ac:spMkLst>
        </pc:spChg>
      </pc:sldChg>
      <pc:sldChg chg="modSp">
        <pc:chgData name="Irena Krošl" userId="S::irenak@vsgt.si::6f871211-9d6e-4801-9f7a-49ad5e71b0eb" providerId="AD" clId="Web-{9CC42CEC-0A11-BEB8-9314-D31EE2A96FDB}" dt="2026-01-05T11:36:59.199" v="17" actId="20577"/>
        <pc:sldMkLst>
          <pc:docMk/>
          <pc:sldMk cId="1394979333" sldId="7730"/>
        </pc:sldMkLst>
        <pc:spChg chg="mod">
          <ac:chgData name="Irena Krošl" userId="S::irenak@vsgt.si::6f871211-9d6e-4801-9f7a-49ad5e71b0eb" providerId="AD" clId="Web-{9CC42CEC-0A11-BEB8-9314-D31EE2A96FDB}" dt="2026-01-05T11:36:59.199" v="17" actId="20577"/>
          <ac:spMkLst>
            <pc:docMk/>
            <pc:sldMk cId="1394979333" sldId="7730"/>
            <ac:spMk id="2" creationId="{B5E86C46-EAA6-E662-0EC7-1AD2B3A2EB2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Kliknite za urejanje glavnih slogov besedila</a:t>
            </a:r>
          </a:p>
          <a:p>
            <a:pPr lvl="1"/>
            <a:r>
              <a:rPr lang="en-GB"/>
              <a:t>Druga raven</a:t>
            </a:r>
          </a:p>
          <a:p>
            <a:pPr lvl="2"/>
            <a:r>
              <a:rPr lang="en-GB"/>
              <a:t>Tretja raven</a:t>
            </a:r>
          </a:p>
          <a:p>
            <a:pPr lvl="3"/>
            <a:r>
              <a:rPr lang="en-GB"/>
              <a:t>Četrta raven</a:t>
            </a:r>
          </a:p>
          <a:p>
            <a:pPr lvl="4"/>
            <a:r>
              <a:rPr lang="en-GB"/>
              <a:t>Peta stopnja</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BE5DE82-CF29-044D-9158-06A811149881}" type="slidenum">
              <a:rPr lang="en-US" smtClean="0"/>
              <a:t>37</a:t>
            </a:fld>
            <a:endParaRPr lang="en-US"/>
          </a:p>
        </p:txBody>
      </p:sp>
    </p:spTree>
    <p:extLst>
      <p:ext uri="{BB962C8B-B14F-4D97-AF65-F5344CB8AC3E}">
        <p14:creationId xmlns:p14="http://schemas.microsoft.com/office/powerpoint/2010/main" val="1071176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9E9A1-F3EB-FB2F-7C7C-F86F73B56E7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4B330E4-AFB9-A9DF-B52E-74AA14497FC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2D10754-1FDA-EDD0-54EF-C7CAB2A2C1FB}"/>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FD56934F-9662-2BCC-9F3B-3428B7BF5100}"/>
              </a:ext>
            </a:extLst>
          </p:cNvPr>
          <p:cNvSpPr>
            <a:spLocks noGrp="1"/>
          </p:cNvSpPr>
          <p:nvPr>
            <p:ph type="sldNum" sz="quarter" idx="5"/>
          </p:nvPr>
        </p:nvSpPr>
        <p:spPr/>
        <p:txBody>
          <a:bodyPr/>
          <a:lstStyle/>
          <a:p>
            <a:fld id="{4BE5DE82-CF29-044D-9158-06A811149881}" type="slidenum">
              <a:rPr lang="en-US" smtClean="0"/>
              <a:t>38</a:t>
            </a:fld>
            <a:endParaRPr lang="en-US"/>
          </a:p>
        </p:txBody>
      </p:sp>
    </p:spTree>
    <p:extLst>
      <p:ext uri="{BB962C8B-B14F-4D97-AF65-F5344CB8AC3E}">
        <p14:creationId xmlns:p14="http://schemas.microsoft.com/office/powerpoint/2010/main" val="710524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BE5DE82-CF29-044D-9158-06A811149881}" type="slidenum">
              <a:rPr lang="en-US" smtClean="0"/>
              <a:t>39</a:t>
            </a:fld>
            <a:endParaRPr lang="en-US"/>
          </a:p>
        </p:txBody>
      </p:sp>
    </p:spTree>
    <p:extLst>
      <p:ext uri="{BB962C8B-B14F-4D97-AF65-F5344CB8AC3E}">
        <p14:creationId xmlns:p14="http://schemas.microsoft.com/office/powerpoint/2010/main" val="20528227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creativecommons.org/licenses/by-sa/4.0/?ref=chooser-v1"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8B19E9-2395-080F-9285-F8F40B5E43B7}"/>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838DA452-10B9-81AA-F01E-D5AB3EE8944B}"/>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5" name="Text Placeholder 17">
            <a:extLst>
              <a:ext uri="{FF2B5EF4-FFF2-40B4-BE49-F238E27FC236}">
                <a16:creationId xmlns:a16="http://schemas.microsoft.com/office/drawing/2014/main" id="{8FF444EC-63FB-3350-DBD8-6F08A8410D10}"/>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6C45C162-E152-D628-3A50-F98600535F72}"/>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7" name="Picture 6">
            <a:extLst>
              <a:ext uri="{FF2B5EF4-FFF2-40B4-BE49-F238E27FC236}">
                <a16:creationId xmlns:a16="http://schemas.microsoft.com/office/drawing/2014/main" id="{C509386C-92B0-A002-892C-6EC2EBFE00F1}"/>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8" name="Straight Connector 7">
            <a:extLst>
              <a:ext uri="{FF2B5EF4-FFF2-40B4-BE49-F238E27FC236}">
                <a16:creationId xmlns:a16="http://schemas.microsoft.com/office/drawing/2014/main" id="{395C747E-912E-BDB8-C55A-A38F1546AE50}"/>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C65E2F6-7982-A9F8-A15D-970E4D5B2F93}"/>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11" name="Slide Number Placeholder 5">
            <a:extLst>
              <a:ext uri="{FF2B5EF4-FFF2-40B4-BE49-F238E27FC236}">
                <a16:creationId xmlns:a16="http://schemas.microsoft.com/office/drawing/2014/main" id="{F5C51923-4F72-782E-6E5D-37618A650C86}"/>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618615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494236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2_Overview/Conten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E69AA7-936C-F1BD-D470-C01BCBFE0973}"/>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24C7B1BB-A964-DB1F-BF4E-7FCD44FF6941}"/>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4" name="Text Placeholder 17">
            <a:extLst>
              <a:ext uri="{FF2B5EF4-FFF2-40B4-BE49-F238E27FC236}">
                <a16:creationId xmlns:a16="http://schemas.microsoft.com/office/drawing/2014/main" id="{7C697DFA-94EF-3BC2-FC0C-C53BC8FE9C1D}"/>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5" name="Text Placeholder 23">
            <a:extLst>
              <a:ext uri="{FF2B5EF4-FFF2-40B4-BE49-F238E27FC236}">
                <a16:creationId xmlns:a16="http://schemas.microsoft.com/office/drawing/2014/main" id="{B6268AE3-2549-57D5-D813-13CBF77266C9}"/>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6" name="Picture 5">
            <a:extLst>
              <a:ext uri="{FF2B5EF4-FFF2-40B4-BE49-F238E27FC236}">
                <a16:creationId xmlns:a16="http://schemas.microsoft.com/office/drawing/2014/main" id="{045BD119-AFD1-81F1-0002-3CF15DA30445}"/>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7" name="Straight Connector 6">
            <a:extLst>
              <a:ext uri="{FF2B5EF4-FFF2-40B4-BE49-F238E27FC236}">
                <a16:creationId xmlns:a16="http://schemas.microsoft.com/office/drawing/2014/main" id="{CBB7D028-856C-D810-DDE6-8348EE8EC1EC}"/>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A5D92AC-621D-FC09-8E6C-386816A4ADAF}"/>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9" name="Slide Number Placeholder 5">
            <a:extLst>
              <a:ext uri="{FF2B5EF4-FFF2-40B4-BE49-F238E27FC236}">
                <a16:creationId xmlns:a16="http://schemas.microsoft.com/office/drawing/2014/main" id="{1E8EA3D3-A823-FB90-A93D-1CF10BE51369}"/>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662902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410178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Final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B4272A-6EE2-62D3-4365-4025207B24DE}"/>
              </a:ext>
            </a:extLst>
          </p:cNvPr>
          <p:cNvGrpSpPr/>
          <p:nvPr userDrawn="1"/>
        </p:nvGrpSpPr>
        <p:grpSpPr>
          <a:xfrm>
            <a:off x="441852" y="5691396"/>
            <a:ext cx="6969049" cy="851642"/>
            <a:chOff x="441852" y="5691396"/>
            <a:chExt cx="6969049" cy="851642"/>
          </a:xfrm>
        </p:grpSpPr>
        <p:pic>
          <p:nvPicPr>
            <p:cNvPr id="3" name="Picture 2" descr="Co-funded by the European Union logo in png for web usage">
              <a:extLst>
                <a:ext uri="{FF2B5EF4-FFF2-40B4-BE49-F238E27FC236}">
                  <a16:creationId xmlns:a16="http://schemas.microsoft.com/office/drawing/2014/main" id="{60EF47CB-04DD-D033-DCC9-4E72E1DF2F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7" name="Rectangle 6">
              <a:extLst>
                <a:ext uri="{FF2B5EF4-FFF2-40B4-BE49-F238E27FC236}">
                  <a16:creationId xmlns:a16="http://schemas.microsoft.com/office/drawing/2014/main" id="{40D211A5-5F33-B5D4-17C3-8CC2AFB0C57E}"/>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9" name="Group 8">
              <a:extLst>
                <a:ext uri="{FF2B5EF4-FFF2-40B4-BE49-F238E27FC236}">
                  <a16:creationId xmlns:a16="http://schemas.microsoft.com/office/drawing/2014/main" id="{BAA51C89-5E9D-B998-50ED-3C1B8DD2641A}"/>
                </a:ext>
              </a:extLst>
            </p:cNvPr>
            <p:cNvGrpSpPr/>
            <p:nvPr userDrawn="1"/>
          </p:nvGrpSpPr>
          <p:grpSpPr>
            <a:xfrm>
              <a:off x="441852" y="5691396"/>
              <a:ext cx="1307461" cy="742180"/>
              <a:chOff x="340586" y="8789227"/>
              <a:chExt cx="1307461" cy="742180"/>
            </a:xfrm>
          </p:grpSpPr>
          <p:sp>
            <p:nvSpPr>
              <p:cNvPr id="10" name="Rectangle 9">
                <a:extLst>
                  <a:ext uri="{FF2B5EF4-FFF2-40B4-BE49-F238E27FC236}">
                    <a16:creationId xmlns:a16="http://schemas.microsoft.com/office/drawing/2014/main" id="{ED04A3F5-4F83-07C0-CCE7-917EE1DEC1DB}"/>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1" name="Picture 10">
                <a:extLst>
                  <a:ext uri="{FF2B5EF4-FFF2-40B4-BE49-F238E27FC236}">
                    <a16:creationId xmlns:a16="http://schemas.microsoft.com/office/drawing/2014/main" id="{B6CB862F-8CF5-112E-5763-E4A02AF7F4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698583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Cover Slide ">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40F1CAF7-971F-D013-8154-8BC280AD9800}"/>
              </a:ext>
            </a:extLst>
          </p:cNvPr>
          <p:cNvSpPr/>
          <p:nvPr userDrawn="1"/>
        </p:nvSpPr>
        <p:spPr>
          <a:xfrm flipH="1">
            <a:off x="7210213" y="486667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4" name="Freeform 3">
            <a:extLst>
              <a:ext uri="{FF2B5EF4-FFF2-40B4-BE49-F238E27FC236}">
                <a16:creationId xmlns:a16="http://schemas.microsoft.com/office/drawing/2014/main" id="{43B42103-4B46-92D7-7AC9-6B0449890488}"/>
              </a:ext>
            </a:extLst>
          </p:cNvPr>
          <p:cNvSpPr/>
          <p:nvPr userDrawn="1"/>
        </p:nvSpPr>
        <p:spPr>
          <a:xfrm>
            <a:off x="-39761" y="210639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object 3">
            <a:extLst>
              <a:ext uri="{FF2B5EF4-FFF2-40B4-BE49-F238E27FC236}">
                <a16:creationId xmlns:a16="http://schemas.microsoft.com/office/drawing/2014/main" id="{F40E95E7-065C-AC9A-04B7-40D24C599AD7}"/>
              </a:ext>
            </a:extLst>
          </p:cNvPr>
          <p:cNvSpPr/>
          <p:nvPr userDrawn="1"/>
        </p:nvSpPr>
        <p:spPr>
          <a:xfrm>
            <a:off x="9232269" y="77805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Picture Placeholder 29">
            <a:extLst>
              <a:ext uri="{FF2B5EF4-FFF2-40B4-BE49-F238E27FC236}">
                <a16:creationId xmlns:a16="http://schemas.microsoft.com/office/drawing/2014/main" id="{F5FCE8B7-C42E-745B-63C4-DA539467A05C}"/>
              </a:ext>
            </a:extLst>
          </p:cNvPr>
          <p:cNvSpPr>
            <a:spLocks noGrp="1"/>
          </p:cNvSpPr>
          <p:nvPr>
            <p:ph type="pic" sz="quarter" idx="19"/>
          </p:nvPr>
        </p:nvSpPr>
        <p:spPr>
          <a:xfrm>
            <a:off x="5957002" y="100428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E7FE36-5013-28A7-2998-4B74509C1AF5}"/>
              </a:ext>
            </a:extLst>
          </p:cNvPr>
          <p:cNvSpPr>
            <a:spLocks noGrp="1"/>
          </p:cNvSpPr>
          <p:nvPr>
            <p:ph type="body" sz="quarter" idx="15" hasCustomPrompt="1"/>
          </p:nvPr>
        </p:nvSpPr>
        <p:spPr>
          <a:xfrm>
            <a:off x="553654" y="388671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a:t>Epic Stays</a:t>
            </a:r>
          </a:p>
        </p:txBody>
      </p:sp>
      <p:sp>
        <p:nvSpPr>
          <p:cNvPr id="8" name="Text Placeholder 23">
            <a:extLst>
              <a:ext uri="{FF2B5EF4-FFF2-40B4-BE49-F238E27FC236}">
                <a16:creationId xmlns:a16="http://schemas.microsoft.com/office/drawing/2014/main" id="{6B072C65-DFD4-AB58-D31E-E6A223062CB6}"/>
              </a:ext>
            </a:extLst>
          </p:cNvPr>
          <p:cNvSpPr>
            <a:spLocks noGrp="1"/>
          </p:cNvSpPr>
          <p:nvPr>
            <p:ph type="body" sz="quarter" idx="16" hasCustomPrompt="1"/>
          </p:nvPr>
        </p:nvSpPr>
        <p:spPr>
          <a:xfrm>
            <a:off x="553654" y="326398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9" name="Text Placeholder 23">
            <a:extLst>
              <a:ext uri="{FF2B5EF4-FFF2-40B4-BE49-F238E27FC236}">
                <a16:creationId xmlns:a16="http://schemas.microsoft.com/office/drawing/2014/main" id="{ACF53EF6-B07E-DE37-83B6-1C152B5B4E92}"/>
              </a:ext>
            </a:extLst>
          </p:cNvPr>
          <p:cNvSpPr>
            <a:spLocks noGrp="1"/>
          </p:cNvSpPr>
          <p:nvPr>
            <p:ph type="body" sz="quarter" idx="17" hasCustomPrompt="1"/>
          </p:nvPr>
        </p:nvSpPr>
        <p:spPr>
          <a:xfrm>
            <a:off x="7210213" y="502164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pic>
        <p:nvPicPr>
          <p:cNvPr id="11" name="Picture 10">
            <a:extLst>
              <a:ext uri="{FF2B5EF4-FFF2-40B4-BE49-F238E27FC236}">
                <a16:creationId xmlns:a16="http://schemas.microsoft.com/office/drawing/2014/main" id="{F41B0A29-35C0-434C-76C9-0F7323A54E4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6176" y="150906"/>
            <a:ext cx="2882520" cy="1786177"/>
          </a:xfrm>
          <a:prstGeom prst="rect">
            <a:avLst/>
          </a:prstGeom>
        </p:spPr>
      </p:pic>
      <p:sp>
        <p:nvSpPr>
          <p:cNvPr id="13" name="Text Placeholder 23">
            <a:extLst>
              <a:ext uri="{FF2B5EF4-FFF2-40B4-BE49-F238E27FC236}">
                <a16:creationId xmlns:a16="http://schemas.microsoft.com/office/drawing/2014/main" id="{EB241814-A8EC-0ABE-D081-BC4CD0F220C4}"/>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grpSp>
        <p:nvGrpSpPr>
          <p:cNvPr id="29" name="Group 28">
            <a:extLst>
              <a:ext uri="{FF2B5EF4-FFF2-40B4-BE49-F238E27FC236}">
                <a16:creationId xmlns:a16="http://schemas.microsoft.com/office/drawing/2014/main" id="{153FE9C0-FD1E-63DE-E9F0-5509F3ADF82B}"/>
              </a:ext>
            </a:extLst>
          </p:cNvPr>
          <p:cNvGrpSpPr/>
          <p:nvPr userDrawn="1"/>
        </p:nvGrpSpPr>
        <p:grpSpPr>
          <a:xfrm>
            <a:off x="441852" y="5691396"/>
            <a:ext cx="6969049" cy="851642"/>
            <a:chOff x="441852" y="5691396"/>
            <a:chExt cx="6969049" cy="851642"/>
          </a:xfrm>
        </p:grpSpPr>
        <p:pic>
          <p:nvPicPr>
            <p:cNvPr id="32" name="Picture 31" descr="Co-funded by the European Union logo in png for web usage">
              <a:extLst>
                <a:ext uri="{FF2B5EF4-FFF2-40B4-BE49-F238E27FC236}">
                  <a16:creationId xmlns:a16="http://schemas.microsoft.com/office/drawing/2014/main" id="{07C74B60-439F-B8B8-6A12-4A46414B7E3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33" name="Rectangle 32">
              <a:extLst>
                <a:ext uri="{FF2B5EF4-FFF2-40B4-BE49-F238E27FC236}">
                  <a16:creationId xmlns:a16="http://schemas.microsoft.com/office/drawing/2014/main" id="{38D7BD95-1F36-9AEE-0B2B-EE79143669DA}"/>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34" name="Group 33">
              <a:extLst>
                <a:ext uri="{FF2B5EF4-FFF2-40B4-BE49-F238E27FC236}">
                  <a16:creationId xmlns:a16="http://schemas.microsoft.com/office/drawing/2014/main" id="{54096A87-8118-35F8-7DB4-E37DC5A93859}"/>
                </a:ext>
              </a:extLst>
            </p:cNvPr>
            <p:cNvGrpSpPr/>
            <p:nvPr userDrawn="1"/>
          </p:nvGrpSpPr>
          <p:grpSpPr>
            <a:xfrm>
              <a:off x="441852" y="5691396"/>
              <a:ext cx="1307461" cy="742180"/>
              <a:chOff x="340586" y="8789227"/>
              <a:chExt cx="1307461" cy="742180"/>
            </a:xfrm>
          </p:grpSpPr>
          <p:sp>
            <p:nvSpPr>
              <p:cNvPr id="35" name="Rectangle 34">
                <a:extLst>
                  <a:ext uri="{FF2B5EF4-FFF2-40B4-BE49-F238E27FC236}">
                    <a16:creationId xmlns:a16="http://schemas.microsoft.com/office/drawing/2014/main" id="{6D6F7164-F7FA-C8B1-14E3-90A5BE615326}"/>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36" name="Picture 35">
                <a:extLst>
                  <a:ext uri="{FF2B5EF4-FFF2-40B4-BE49-F238E27FC236}">
                    <a16:creationId xmlns:a16="http://schemas.microsoft.com/office/drawing/2014/main" id="{022ECBFC-D4CC-4ADE-4C0A-D68630EB5F4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15109739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248694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Contents Slide 02">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EC6CEABE-7080-815B-62C1-56D26BD465FE}"/>
              </a:ext>
            </a:extLst>
          </p:cNvPr>
          <p:cNvSpPr/>
          <p:nvPr userDrawn="1"/>
        </p:nvSpPr>
        <p:spPr>
          <a:xfrm rot="16200000">
            <a:off x="1049881" y="1286396"/>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5" name="Freeform 4">
            <a:extLst>
              <a:ext uri="{FF2B5EF4-FFF2-40B4-BE49-F238E27FC236}">
                <a16:creationId xmlns:a16="http://schemas.microsoft.com/office/drawing/2014/main" id="{9D4FA593-D335-1BE3-FBA2-987C644F064A}"/>
              </a:ext>
            </a:extLst>
          </p:cNvPr>
          <p:cNvSpPr/>
          <p:nvPr userDrawn="1"/>
        </p:nvSpPr>
        <p:spPr>
          <a:xfrm>
            <a:off x="210220" y="2521176"/>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 name="Picture Placeholder 26">
            <a:extLst>
              <a:ext uri="{FF2B5EF4-FFF2-40B4-BE49-F238E27FC236}">
                <a16:creationId xmlns:a16="http://schemas.microsoft.com/office/drawing/2014/main" id="{3FF40BAB-4DE7-00BC-C8F2-34352CB4B890}"/>
              </a:ext>
            </a:extLst>
          </p:cNvPr>
          <p:cNvSpPr>
            <a:spLocks noGrp="1"/>
          </p:cNvSpPr>
          <p:nvPr>
            <p:ph type="pic" sz="quarter" idx="67"/>
          </p:nvPr>
        </p:nvSpPr>
        <p:spPr>
          <a:xfrm>
            <a:off x="210220" y="6"/>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8" name="Text Placeholder 32">
            <a:extLst>
              <a:ext uri="{FF2B5EF4-FFF2-40B4-BE49-F238E27FC236}">
                <a16:creationId xmlns:a16="http://schemas.microsoft.com/office/drawing/2014/main" id="{99B606A0-D6FA-03E5-1242-5CD00DE9F1B3}"/>
              </a:ext>
            </a:extLst>
          </p:cNvPr>
          <p:cNvSpPr>
            <a:spLocks noGrp="1"/>
          </p:cNvSpPr>
          <p:nvPr>
            <p:ph type="body" sz="quarter" idx="18" hasCustomPrompt="1"/>
          </p:nvPr>
        </p:nvSpPr>
        <p:spPr>
          <a:xfrm>
            <a:off x="309338" y="4383483"/>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0" name="Text Placeholder 32">
            <a:extLst>
              <a:ext uri="{FF2B5EF4-FFF2-40B4-BE49-F238E27FC236}">
                <a16:creationId xmlns:a16="http://schemas.microsoft.com/office/drawing/2014/main" id="{6A7B665D-8C61-958B-FA72-C41AE8A14BED}"/>
              </a:ext>
            </a:extLst>
          </p:cNvPr>
          <p:cNvSpPr>
            <a:spLocks noGrp="1"/>
          </p:cNvSpPr>
          <p:nvPr>
            <p:ph type="body" sz="quarter" idx="19" hasCustomPrompt="1"/>
          </p:nvPr>
        </p:nvSpPr>
        <p:spPr>
          <a:xfrm>
            <a:off x="251713" y="3505401"/>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33" name="Text Placeholder 32">
            <a:extLst>
              <a:ext uri="{FF2B5EF4-FFF2-40B4-BE49-F238E27FC236}">
                <a16:creationId xmlns:a16="http://schemas.microsoft.com/office/drawing/2014/main" id="{B4E211BC-DEF1-A335-A437-FE027CE061FF}"/>
              </a:ext>
            </a:extLst>
          </p:cNvPr>
          <p:cNvSpPr>
            <a:spLocks noGrp="1"/>
          </p:cNvSpPr>
          <p:nvPr>
            <p:ph type="body" sz="quarter" idx="20" hasCustomPrompt="1"/>
          </p:nvPr>
        </p:nvSpPr>
        <p:spPr>
          <a:xfrm>
            <a:off x="1286928" y="3917325"/>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4" name="Text Placeholder 23">
            <a:extLst>
              <a:ext uri="{FF2B5EF4-FFF2-40B4-BE49-F238E27FC236}">
                <a16:creationId xmlns:a16="http://schemas.microsoft.com/office/drawing/2014/main" id="{1FF68A6A-835F-33DF-FB79-AFA420EEC7C8}"/>
              </a:ext>
            </a:extLst>
          </p:cNvPr>
          <p:cNvSpPr>
            <a:spLocks noGrp="1"/>
          </p:cNvSpPr>
          <p:nvPr>
            <p:ph type="body" sz="quarter" idx="66" hasCustomPrompt="1"/>
          </p:nvPr>
        </p:nvSpPr>
        <p:spPr>
          <a:xfrm rot="16200000">
            <a:off x="1061980" y="1299791"/>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5" name="Straight Connector 34">
            <a:extLst>
              <a:ext uri="{FF2B5EF4-FFF2-40B4-BE49-F238E27FC236}">
                <a16:creationId xmlns:a16="http://schemas.microsoft.com/office/drawing/2014/main" id="{603517BB-5BE8-8223-DF62-7FE6299C6CA4}"/>
              </a:ext>
            </a:extLst>
          </p:cNvPr>
          <p:cNvCxnSpPr>
            <a:cxnSpLocks/>
          </p:cNvCxnSpPr>
          <p:nvPr userDrawn="1"/>
        </p:nvCxnSpPr>
        <p:spPr>
          <a:xfrm flipV="1">
            <a:off x="213223" y="4140322"/>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Freeform 35">
            <a:extLst>
              <a:ext uri="{FF2B5EF4-FFF2-40B4-BE49-F238E27FC236}">
                <a16:creationId xmlns:a16="http://schemas.microsoft.com/office/drawing/2014/main" id="{FC6A39C6-E6AA-7AB2-983B-A72FD4D3D1EE}"/>
              </a:ext>
            </a:extLst>
          </p:cNvPr>
          <p:cNvSpPr/>
          <p:nvPr userDrawn="1"/>
        </p:nvSpPr>
        <p:spPr>
          <a:xfrm rot="10800000">
            <a:off x="3009806" y="313144"/>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object 3">
            <a:extLst>
              <a:ext uri="{FF2B5EF4-FFF2-40B4-BE49-F238E27FC236}">
                <a16:creationId xmlns:a16="http://schemas.microsoft.com/office/drawing/2014/main" id="{AF60BCDF-3BDD-80D8-143E-73B4E7C12708}"/>
              </a:ext>
            </a:extLst>
          </p:cNvPr>
          <p:cNvSpPr/>
          <p:nvPr userDrawn="1"/>
        </p:nvSpPr>
        <p:spPr>
          <a:xfrm rot="5400000">
            <a:off x="3851599" y="5170247"/>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a:p>
        </p:txBody>
      </p:sp>
      <p:sp>
        <p:nvSpPr>
          <p:cNvPr id="38" name="Picture Placeholder 63">
            <a:extLst>
              <a:ext uri="{FF2B5EF4-FFF2-40B4-BE49-F238E27FC236}">
                <a16:creationId xmlns:a16="http://schemas.microsoft.com/office/drawing/2014/main" id="{844685ED-1ABD-CA84-0F8B-DE122AF384A7}"/>
              </a:ext>
            </a:extLst>
          </p:cNvPr>
          <p:cNvSpPr>
            <a:spLocks noGrp="1"/>
          </p:cNvSpPr>
          <p:nvPr>
            <p:ph type="pic" sz="quarter" idx="85"/>
          </p:nvPr>
        </p:nvSpPr>
        <p:spPr>
          <a:xfrm>
            <a:off x="3007378" y="3506784"/>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a:p>
        </p:txBody>
      </p:sp>
      <p:sp>
        <p:nvSpPr>
          <p:cNvPr id="39" name="Text Placeholder 32">
            <a:extLst>
              <a:ext uri="{FF2B5EF4-FFF2-40B4-BE49-F238E27FC236}">
                <a16:creationId xmlns:a16="http://schemas.microsoft.com/office/drawing/2014/main" id="{30EA453D-D3AC-78B9-2858-8BEBEB06AA73}"/>
              </a:ext>
            </a:extLst>
          </p:cNvPr>
          <p:cNvSpPr>
            <a:spLocks noGrp="1"/>
          </p:cNvSpPr>
          <p:nvPr>
            <p:ph type="body" sz="quarter" idx="86" hasCustomPrompt="1"/>
          </p:nvPr>
        </p:nvSpPr>
        <p:spPr>
          <a:xfrm>
            <a:off x="3114205" y="180119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0" name="Text Placeholder 32">
            <a:extLst>
              <a:ext uri="{FF2B5EF4-FFF2-40B4-BE49-F238E27FC236}">
                <a16:creationId xmlns:a16="http://schemas.microsoft.com/office/drawing/2014/main" id="{19A6410D-E731-9F8C-A814-2D464BB775F8}"/>
              </a:ext>
            </a:extLst>
          </p:cNvPr>
          <p:cNvSpPr>
            <a:spLocks noGrp="1"/>
          </p:cNvSpPr>
          <p:nvPr>
            <p:ph type="body" sz="quarter" idx="87" hasCustomPrompt="1"/>
          </p:nvPr>
        </p:nvSpPr>
        <p:spPr>
          <a:xfrm>
            <a:off x="3056580" y="92311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1" name="Text Placeholder 32">
            <a:extLst>
              <a:ext uri="{FF2B5EF4-FFF2-40B4-BE49-F238E27FC236}">
                <a16:creationId xmlns:a16="http://schemas.microsoft.com/office/drawing/2014/main" id="{DF60A9CD-7A58-8A7E-AE59-4F7400991F06}"/>
              </a:ext>
            </a:extLst>
          </p:cNvPr>
          <p:cNvSpPr>
            <a:spLocks noGrp="1"/>
          </p:cNvSpPr>
          <p:nvPr>
            <p:ph type="body" sz="quarter" idx="88" hasCustomPrompt="1"/>
          </p:nvPr>
        </p:nvSpPr>
        <p:spPr>
          <a:xfrm>
            <a:off x="4091795" y="133504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2" name="Straight Connector 41">
            <a:extLst>
              <a:ext uri="{FF2B5EF4-FFF2-40B4-BE49-F238E27FC236}">
                <a16:creationId xmlns:a16="http://schemas.microsoft.com/office/drawing/2014/main" id="{BA2AB834-4E3B-8179-DE6C-EF91E5B1E7E1}"/>
              </a:ext>
            </a:extLst>
          </p:cNvPr>
          <p:cNvCxnSpPr>
            <a:cxnSpLocks/>
          </p:cNvCxnSpPr>
          <p:nvPr userDrawn="1"/>
        </p:nvCxnSpPr>
        <p:spPr>
          <a:xfrm flipV="1">
            <a:off x="3018090" y="155803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Text Placeholder 23">
            <a:extLst>
              <a:ext uri="{FF2B5EF4-FFF2-40B4-BE49-F238E27FC236}">
                <a16:creationId xmlns:a16="http://schemas.microsoft.com/office/drawing/2014/main" id="{452D4613-5FA5-F20A-BF1A-2605FA50FC81}"/>
              </a:ext>
            </a:extLst>
          </p:cNvPr>
          <p:cNvSpPr>
            <a:spLocks noGrp="1"/>
          </p:cNvSpPr>
          <p:nvPr>
            <p:ph type="body" sz="quarter" idx="98" hasCustomPrompt="1"/>
          </p:nvPr>
        </p:nvSpPr>
        <p:spPr>
          <a:xfrm rot="16200000">
            <a:off x="3857607" y="5142909"/>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9" name="Text Placeholder 32">
            <a:extLst>
              <a:ext uri="{FF2B5EF4-FFF2-40B4-BE49-F238E27FC236}">
                <a16:creationId xmlns:a16="http://schemas.microsoft.com/office/drawing/2014/main" id="{68C5AF61-8227-53F6-4045-EF55D6D53EED}"/>
              </a:ext>
            </a:extLst>
          </p:cNvPr>
          <p:cNvSpPr>
            <a:spLocks noGrp="1"/>
          </p:cNvSpPr>
          <p:nvPr>
            <p:ph type="body" sz="quarter" idx="42" hasCustomPrompt="1"/>
          </p:nvPr>
        </p:nvSpPr>
        <p:spPr>
          <a:xfrm rot="16200000">
            <a:off x="8464222" y="3119182"/>
            <a:ext cx="6840061" cy="637571"/>
          </a:xfrm>
          <a:prstGeom prst="rect">
            <a:avLst/>
          </a:prstGeom>
        </p:spPr>
        <p:txBody>
          <a:bodyPr anchor="t">
            <a:noAutofit/>
          </a:bodyPr>
          <a:lstStyle>
            <a:lvl1pPr marL="0" indent="0" algn="ct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812966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Overview/Content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0F6881A3-FFC2-0E1C-84F4-79DC653D20E9}"/>
              </a:ext>
            </a:extLst>
          </p:cNvPr>
          <p:cNvSpPr/>
          <p:nvPr userDrawn="1"/>
        </p:nvSpPr>
        <p:spPr>
          <a:xfrm>
            <a:off x="130914" y="0"/>
            <a:ext cx="6359126" cy="674577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CF25C264-E2FC-B144-B921-83A5E87812D5}"/>
              </a:ext>
            </a:extLst>
          </p:cNvPr>
          <p:cNvSpPr/>
          <p:nvPr userDrawn="1"/>
        </p:nvSpPr>
        <p:spPr>
          <a:xfrm>
            <a:off x="0" y="206652"/>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5">
            <a:extLst>
              <a:ext uri="{FF2B5EF4-FFF2-40B4-BE49-F238E27FC236}">
                <a16:creationId xmlns:a16="http://schemas.microsoft.com/office/drawing/2014/main" id="{E752BE40-AB4C-1E89-1520-F244709C4358}"/>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8" name="Text Placeholder 25">
            <a:extLst>
              <a:ext uri="{FF2B5EF4-FFF2-40B4-BE49-F238E27FC236}">
                <a16:creationId xmlns:a16="http://schemas.microsoft.com/office/drawing/2014/main" id="{A0999013-7299-8D31-470E-F0804BD1716B}"/>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9" name="Text Placeholder 17">
            <a:extLst>
              <a:ext uri="{FF2B5EF4-FFF2-40B4-BE49-F238E27FC236}">
                <a16:creationId xmlns:a16="http://schemas.microsoft.com/office/drawing/2014/main" id="{77080455-523A-02AE-A875-49091818C9CF}"/>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5">
            <a:extLst>
              <a:ext uri="{FF2B5EF4-FFF2-40B4-BE49-F238E27FC236}">
                <a16:creationId xmlns:a16="http://schemas.microsoft.com/office/drawing/2014/main" id="{35331E4A-42FE-F0A9-E478-F9E044474A11}"/>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11" name="Text Placeholder 25">
            <a:extLst>
              <a:ext uri="{FF2B5EF4-FFF2-40B4-BE49-F238E27FC236}">
                <a16:creationId xmlns:a16="http://schemas.microsoft.com/office/drawing/2014/main" id="{39ACFB92-5027-F9D7-188C-0A5602279205}"/>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Text Placeholder 25">
            <a:extLst>
              <a:ext uri="{FF2B5EF4-FFF2-40B4-BE49-F238E27FC236}">
                <a16:creationId xmlns:a16="http://schemas.microsoft.com/office/drawing/2014/main" id="{6590C9CD-C708-196C-841A-E2CA5EA7E048}"/>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13" name="Text Placeholder 25">
            <a:extLst>
              <a:ext uri="{FF2B5EF4-FFF2-40B4-BE49-F238E27FC236}">
                <a16:creationId xmlns:a16="http://schemas.microsoft.com/office/drawing/2014/main" id="{8CFA13C7-28D5-74EF-3960-CAD9DC3A5EC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Text Placeholder 25">
            <a:extLst>
              <a:ext uri="{FF2B5EF4-FFF2-40B4-BE49-F238E27FC236}">
                <a16:creationId xmlns:a16="http://schemas.microsoft.com/office/drawing/2014/main" id="{333B8C1A-104F-50F7-DF17-E699EC58C0A1}"/>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15" name="Text Placeholder 25">
            <a:extLst>
              <a:ext uri="{FF2B5EF4-FFF2-40B4-BE49-F238E27FC236}">
                <a16:creationId xmlns:a16="http://schemas.microsoft.com/office/drawing/2014/main" id="{EFB2ADDD-5655-69DD-4954-9C5174DDC9A3}"/>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5">
            <a:extLst>
              <a:ext uri="{FF2B5EF4-FFF2-40B4-BE49-F238E27FC236}">
                <a16:creationId xmlns:a16="http://schemas.microsoft.com/office/drawing/2014/main" id="{A97B1BF8-FC6D-DD5D-7F21-91B7D97D785D}"/>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7" name="Text Placeholder 25">
            <a:extLst>
              <a:ext uri="{FF2B5EF4-FFF2-40B4-BE49-F238E27FC236}">
                <a16:creationId xmlns:a16="http://schemas.microsoft.com/office/drawing/2014/main" id="{E3D1ABCE-C08F-A941-E042-A793D0E20CDC}"/>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070820A5-A246-5771-E82E-D0A59AC10E08}"/>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0" name="Straight Connector 19">
            <a:extLst>
              <a:ext uri="{FF2B5EF4-FFF2-40B4-BE49-F238E27FC236}">
                <a16:creationId xmlns:a16="http://schemas.microsoft.com/office/drawing/2014/main" id="{E095D13D-926E-182F-A7B1-CDD80D55C9DC}"/>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97FC833E-6249-E76E-F6DD-762657E3EB6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3" name="Rectangle 22">
            <a:extLst>
              <a:ext uri="{FF2B5EF4-FFF2-40B4-BE49-F238E27FC236}">
                <a16:creationId xmlns:a16="http://schemas.microsoft.com/office/drawing/2014/main" id="{80968133-1325-C8A1-8634-6BC9F54790BB}"/>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3570870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3" name="Freeform 2">
            <a:extLst>
              <a:ext uri="{FF2B5EF4-FFF2-40B4-BE49-F238E27FC236}">
                <a16:creationId xmlns:a16="http://schemas.microsoft.com/office/drawing/2014/main" id="{54A4CB5F-FF64-4FB1-DD4A-BA330F1F6D73}"/>
              </a:ext>
            </a:extLst>
          </p:cNvPr>
          <p:cNvSpPr/>
          <p:nvPr userDrawn="1"/>
        </p:nvSpPr>
        <p:spPr>
          <a:xfrm rot="16200000">
            <a:off x="2292718" y="-1255664"/>
            <a:ext cx="5365386" cy="9950822"/>
          </a:xfrm>
          <a:custGeom>
            <a:avLst/>
            <a:gdLst>
              <a:gd name="connsiteX0" fmla="*/ 6169486 w 6169486"/>
              <a:gd name="connsiteY0" fmla="*/ 2360940 h 11442131"/>
              <a:gd name="connsiteX1" fmla="*/ 6169486 w 6169486"/>
              <a:gd name="connsiteY1" fmla="*/ 3979283 h 11442131"/>
              <a:gd name="connsiteX2" fmla="*/ 6169486 w 6169486"/>
              <a:gd name="connsiteY2" fmla="*/ 6173285 h 11442131"/>
              <a:gd name="connsiteX3" fmla="*/ 6169486 w 6169486"/>
              <a:gd name="connsiteY3" fmla="*/ 6368076 h 11442131"/>
              <a:gd name="connsiteX4" fmla="*/ 6169486 w 6169486"/>
              <a:gd name="connsiteY4" fmla="*/ 7791628 h 11442131"/>
              <a:gd name="connsiteX5" fmla="*/ 6163048 w 6169486"/>
              <a:gd name="connsiteY5" fmla="*/ 7791628 h 11442131"/>
              <a:gd name="connsiteX6" fmla="*/ 6169486 w 6169486"/>
              <a:gd name="connsiteY6" fmla="*/ 7986419 h 11442131"/>
              <a:gd name="connsiteX7" fmla="*/ 3084743 w 6169486"/>
              <a:gd name="connsiteY7" fmla="*/ 11442131 h 11442131"/>
              <a:gd name="connsiteX8" fmla="*/ 1 w 6169486"/>
              <a:gd name="connsiteY8" fmla="*/ 7986419 h 11442131"/>
              <a:gd name="connsiteX9" fmla="*/ 6440 w 6169486"/>
              <a:gd name="connsiteY9" fmla="*/ 7791628 h 11442131"/>
              <a:gd name="connsiteX10" fmla="*/ 1 w 6169486"/>
              <a:gd name="connsiteY10" fmla="*/ 7791628 h 11442131"/>
              <a:gd name="connsiteX11" fmla="*/ 1 w 6169486"/>
              <a:gd name="connsiteY11" fmla="*/ 6368076 h 11442131"/>
              <a:gd name="connsiteX12" fmla="*/ 1 w 6169486"/>
              <a:gd name="connsiteY12" fmla="*/ 6173285 h 11442131"/>
              <a:gd name="connsiteX13" fmla="*/ 1 w 6169486"/>
              <a:gd name="connsiteY13" fmla="*/ 5625507 h 11442131"/>
              <a:gd name="connsiteX14" fmla="*/ 0 w 6169486"/>
              <a:gd name="connsiteY14" fmla="*/ 5625479 h 11442131"/>
              <a:gd name="connsiteX15" fmla="*/ 1 w 6169486"/>
              <a:gd name="connsiteY15" fmla="*/ 5625330 h 11442131"/>
              <a:gd name="connsiteX16" fmla="*/ 1 w 6169486"/>
              <a:gd name="connsiteY16" fmla="*/ 5430689 h 11442131"/>
              <a:gd name="connsiteX17" fmla="*/ 0 w 6169486"/>
              <a:gd name="connsiteY17" fmla="*/ 5430689 h 11442131"/>
              <a:gd name="connsiteX18" fmla="*/ 0 w 6169486"/>
              <a:gd name="connsiteY18" fmla="*/ 4007136 h 11442131"/>
              <a:gd name="connsiteX19" fmla="*/ 0 w 6169486"/>
              <a:gd name="connsiteY19" fmla="*/ 3812346 h 11442131"/>
              <a:gd name="connsiteX20" fmla="*/ 0 w 6169486"/>
              <a:gd name="connsiteY20" fmla="*/ 1618343 h 11442131"/>
              <a:gd name="connsiteX21" fmla="*/ 0 w 6169486"/>
              <a:gd name="connsiteY21" fmla="*/ 0 h 11442131"/>
              <a:gd name="connsiteX22" fmla="*/ 6169485 w 6169486"/>
              <a:gd name="connsiteY22" fmla="*/ 0 h 11442131"/>
              <a:gd name="connsiteX23" fmla="*/ 6169485 w 6169486"/>
              <a:gd name="connsiteY23" fmla="*/ 1618343 h 11442131"/>
              <a:gd name="connsiteX24" fmla="*/ 6169485 w 6169486"/>
              <a:gd name="connsiteY24" fmla="*/ 2360940 h 1144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9486" h="11442131">
                <a:moveTo>
                  <a:pt x="6169486" y="2360940"/>
                </a:moveTo>
                <a:lnTo>
                  <a:pt x="6169486" y="3979283"/>
                </a:lnTo>
                <a:lnTo>
                  <a:pt x="6169486" y="6173285"/>
                </a:lnTo>
                <a:lnTo>
                  <a:pt x="6169486" y="6368076"/>
                </a:lnTo>
                <a:lnTo>
                  <a:pt x="6169486" y="7791628"/>
                </a:lnTo>
                <a:lnTo>
                  <a:pt x="6163048" y="7791628"/>
                </a:lnTo>
                <a:cubicBezTo>
                  <a:pt x="6169486" y="7856559"/>
                  <a:pt x="6169486" y="7921492"/>
                  <a:pt x="6169486" y="7986419"/>
                </a:cubicBezTo>
                <a:cubicBezTo>
                  <a:pt x="6169486" y="9898246"/>
                  <a:pt x="4791336" y="11442131"/>
                  <a:pt x="3084743" y="11442131"/>
                </a:cubicBezTo>
                <a:cubicBezTo>
                  <a:pt x="1378155" y="11442131"/>
                  <a:pt x="1" y="9891026"/>
                  <a:pt x="1" y="7986419"/>
                </a:cubicBezTo>
                <a:cubicBezTo>
                  <a:pt x="1" y="7921491"/>
                  <a:pt x="1" y="7849343"/>
                  <a:pt x="6440" y="7791628"/>
                </a:cubicBezTo>
                <a:lnTo>
                  <a:pt x="1" y="7791628"/>
                </a:lnTo>
                <a:lnTo>
                  <a:pt x="1" y="6368076"/>
                </a:lnTo>
                <a:lnTo>
                  <a:pt x="1" y="6173285"/>
                </a:lnTo>
                <a:lnTo>
                  <a:pt x="1" y="5625507"/>
                </a:lnTo>
                <a:lnTo>
                  <a:pt x="0" y="5625479"/>
                </a:lnTo>
                <a:lnTo>
                  <a:pt x="1" y="5625330"/>
                </a:lnTo>
                <a:lnTo>
                  <a:pt x="1" y="5430689"/>
                </a:lnTo>
                <a:lnTo>
                  <a:pt x="0" y="5430689"/>
                </a:lnTo>
                <a:lnTo>
                  <a:pt x="0" y="4007136"/>
                </a:lnTo>
                <a:lnTo>
                  <a:pt x="0" y="3812346"/>
                </a:lnTo>
                <a:lnTo>
                  <a:pt x="0" y="1618343"/>
                </a:lnTo>
                <a:lnTo>
                  <a:pt x="0" y="0"/>
                </a:lnTo>
                <a:lnTo>
                  <a:pt x="6169485" y="0"/>
                </a:lnTo>
                <a:lnTo>
                  <a:pt x="6169485" y="1618343"/>
                </a:lnTo>
                <a:lnTo>
                  <a:pt x="6169485" y="236094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C242E94A-FE8C-34AE-9F28-C39FF6ADF13C}"/>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AB11A8D-1834-5025-EF00-24FB96F3B959}"/>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9" name="Slide Number Placeholder 5">
            <a:extLst>
              <a:ext uri="{FF2B5EF4-FFF2-40B4-BE49-F238E27FC236}">
                <a16:creationId xmlns:a16="http://schemas.microsoft.com/office/drawing/2014/main" id="{7C0C0A7A-BF50-8FED-82FF-4DAD1D20061F}"/>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1788538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2_Final Slide">
    <p:spTree>
      <p:nvGrpSpPr>
        <p:cNvPr id="1" name=""/>
        <p:cNvGrpSpPr/>
        <p:nvPr/>
      </p:nvGrpSpPr>
      <p:grpSpPr>
        <a:xfrm>
          <a:off x="0" y="0"/>
          <a:ext cx="0" cy="0"/>
          <a:chOff x="0" y="0"/>
          <a:chExt cx="0" cy="0"/>
        </a:xfrm>
      </p:grpSpPr>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2" name="Group 1">
            <a:extLst>
              <a:ext uri="{FF2B5EF4-FFF2-40B4-BE49-F238E27FC236}">
                <a16:creationId xmlns:a16="http://schemas.microsoft.com/office/drawing/2014/main" id="{19E94340-E7C9-FD10-CDF5-EA4F09829AFA}"/>
              </a:ext>
            </a:extLst>
          </p:cNvPr>
          <p:cNvGrpSpPr/>
          <p:nvPr userDrawn="1"/>
        </p:nvGrpSpPr>
        <p:grpSpPr>
          <a:xfrm>
            <a:off x="441852" y="5691396"/>
            <a:ext cx="6969049" cy="851642"/>
            <a:chOff x="441852" y="5691396"/>
            <a:chExt cx="6969049" cy="851642"/>
          </a:xfrm>
        </p:grpSpPr>
        <p:pic>
          <p:nvPicPr>
            <p:cNvPr id="3" name="Picture 2" descr="Co-funded by the European Union logo in png for web usage">
              <a:extLst>
                <a:ext uri="{FF2B5EF4-FFF2-40B4-BE49-F238E27FC236}">
                  <a16:creationId xmlns:a16="http://schemas.microsoft.com/office/drawing/2014/main" id="{EC6E87C7-9F69-A089-20FA-DA4D6CEB61E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7" name="Rectangle 6">
              <a:extLst>
                <a:ext uri="{FF2B5EF4-FFF2-40B4-BE49-F238E27FC236}">
                  <a16:creationId xmlns:a16="http://schemas.microsoft.com/office/drawing/2014/main" id="{06B9BC08-246C-41F9-5F48-C6206AB88520}"/>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9" name="Group 8">
              <a:extLst>
                <a:ext uri="{FF2B5EF4-FFF2-40B4-BE49-F238E27FC236}">
                  <a16:creationId xmlns:a16="http://schemas.microsoft.com/office/drawing/2014/main" id="{D83D116D-D5D7-6D13-4143-817E536792EC}"/>
                </a:ext>
              </a:extLst>
            </p:cNvPr>
            <p:cNvGrpSpPr/>
            <p:nvPr userDrawn="1"/>
          </p:nvGrpSpPr>
          <p:grpSpPr>
            <a:xfrm>
              <a:off x="441852" y="5691396"/>
              <a:ext cx="1307461" cy="742180"/>
              <a:chOff x="340586" y="8789227"/>
              <a:chExt cx="1307461" cy="742180"/>
            </a:xfrm>
          </p:grpSpPr>
          <p:sp>
            <p:nvSpPr>
              <p:cNvPr id="10" name="Rectangle 9">
                <a:extLst>
                  <a:ext uri="{FF2B5EF4-FFF2-40B4-BE49-F238E27FC236}">
                    <a16:creationId xmlns:a16="http://schemas.microsoft.com/office/drawing/2014/main" id="{5C89A9DE-C4F1-4886-C0C6-81109E61EE9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1" name="Picture 10">
                <a:extLst>
                  <a:ext uri="{FF2B5EF4-FFF2-40B4-BE49-F238E27FC236}">
                    <a16:creationId xmlns:a16="http://schemas.microsoft.com/office/drawing/2014/main" id="{BFACA943-A66B-488B-27E9-35BBFCD5DF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569981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1482163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Photo/Text Slide 04">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95DEDE3-B5E7-7411-043D-B596821142B1}"/>
              </a:ext>
            </a:extLst>
          </p:cNvPr>
          <p:cNvSpPr/>
          <p:nvPr userDrawn="1"/>
        </p:nvSpPr>
        <p:spPr>
          <a:xfrm rot="5400000">
            <a:off x="7887666" y="-875331"/>
            <a:ext cx="3038587" cy="5570080"/>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7F7AF3DA-AE59-1249-A0AA-FDB2BC2DD855}"/>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0CC98ADF-EB5E-531B-724F-3019CE994D31}"/>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DF470D61-D6F2-1A6F-B6F7-51E9D73CD8D7}"/>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5" name="Text Placeholder 17">
            <a:extLst>
              <a:ext uri="{FF2B5EF4-FFF2-40B4-BE49-F238E27FC236}">
                <a16:creationId xmlns:a16="http://schemas.microsoft.com/office/drawing/2014/main" id="{4EA322C5-2498-243C-7402-D7240F168F4D}"/>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6" name="Text Placeholder 23">
            <a:extLst>
              <a:ext uri="{FF2B5EF4-FFF2-40B4-BE49-F238E27FC236}">
                <a16:creationId xmlns:a16="http://schemas.microsoft.com/office/drawing/2014/main" id="{2A8E67AA-8990-7B52-0468-BB5380E81DC6}"/>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3F0C085F-466F-4653-4FF9-B1E5CE323C77}"/>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Picture Placeholder 22">
            <a:extLst>
              <a:ext uri="{FF2B5EF4-FFF2-40B4-BE49-F238E27FC236}">
                <a16:creationId xmlns:a16="http://schemas.microsoft.com/office/drawing/2014/main" id="{52134BD2-171B-FEB4-9E4B-33E919DE5DB0}"/>
              </a:ext>
            </a:extLst>
          </p:cNvPr>
          <p:cNvSpPr>
            <a:spLocks noGrp="1"/>
          </p:cNvSpPr>
          <p:nvPr>
            <p:ph type="pic" sz="quarter" idx="67"/>
          </p:nvPr>
        </p:nvSpPr>
        <p:spPr>
          <a:xfrm>
            <a:off x="-18532" y="148452"/>
            <a:ext cx="7554181" cy="3704457"/>
          </a:xfrm>
          <a:custGeom>
            <a:avLst/>
            <a:gdLst>
              <a:gd name="connsiteX0" fmla="*/ 0 w 7554181"/>
              <a:gd name="connsiteY0" fmla="*/ 0 h 3704457"/>
              <a:gd name="connsiteX1" fmla="*/ 470950 w 7554181"/>
              <a:gd name="connsiteY1" fmla="*/ 0 h 3704457"/>
              <a:gd name="connsiteX2" fmla="*/ 665801 w 7554181"/>
              <a:gd name="connsiteY2" fmla="*/ 0 h 3704457"/>
              <a:gd name="connsiteX3" fmla="*/ 895856 w 7554181"/>
              <a:gd name="connsiteY3" fmla="*/ 0 h 3704457"/>
              <a:gd name="connsiteX4" fmla="*/ 1543125 w 7554181"/>
              <a:gd name="connsiteY4" fmla="*/ 0 h 3704457"/>
              <a:gd name="connsiteX5" fmla="*/ 1684750 w 7554181"/>
              <a:gd name="connsiteY5" fmla="*/ 0 h 3704457"/>
              <a:gd name="connsiteX6" fmla="*/ 2288654 w 7554181"/>
              <a:gd name="connsiteY6" fmla="*/ 0 h 3704457"/>
              <a:gd name="connsiteX7" fmla="*/ 2332019 w 7554181"/>
              <a:gd name="connsiteY7" fmla="*/ 0 h 3704457"/>
              <a:gd name="connsiteX8" fmla="*/ 2401058 w 7554181"/>
              <a:gd name="connsiteY8" fmla="*/ 0 h 3704457"/>
              <a:gd name="connsiteX9" fmla="*/ 3077548 w 7554181"/>
              <a:gd name="connsiteY9" fmla="*/ 0 h 3704457"/>
              <a:gd name="connsiteX10" fmla="*/ 3189952 w 7554181"/>
              <a:gd name="connsiteY10" fmla="*/ 0 h 3704457"/>
              <a:gd name="connsiteX11" fmla="*/ 3301985 w 7554181"/>
              <a:gd name="connsiteY11" fmla="*/ 0 h 3704457"/>
              <a:gd name="connsiteX12" fmla="*/ 3427841 w 7554181"/>
              <a:gd name="connsiteY12" fmla="*/ 0 h 3704457"/>
              <a:gd name="connsiteX13" fmla="*/ 3954870 w 7554181"/>
              <a:gd name="connsiteY13" fmla="*/ 0 h 3704457"/>
              <a:gd name="connsiteX14" fmla="*/ 4067276 w 7554181"/>
              <a:gd name="connsiteY14" fmla="*/ 0 h 3704457"/>
              <a:gd name="connsiteX15" fmla="*/ 4090879 w 7554181"/>
              <a:gd name="connsiteY15" fmla="*/ 0 h 3704457"/>
              <a:gd name="connsiteX16" fmla="*/ 4216735 w 7554181"/>
              <a:gd name="connsiteY16" fmla="*/ 0 h 3704457"/>
              <a:gd name="connsiteX17" fmla="*/ 4743764 w 7554181"/>
              <a:gd name="connsiteY17" fmla="*/ 0 h 3704457"/>
              <a:gd name="connsiteX18" fmla="*/ 4856170 w 7554181"/>
              <a:gd name="connsiteY18" fmla="*/ 0 h 3704457"/>
              <a:gd name="connsiteX19" fmla="*/ 4968202 w 7554181"/>
              <a:gd name="connsiteY19" fmla="*/ 0 h 3704457"/>
              <a:gd name="connsiteX20" fmla="*/ 5094058 w 7554181"/>
              <a:gd name="connsiteY20" fmla="*/ 0 h 3704457"/>
              <a:gd name="connsiteX21" fmla="*/ 5757096 w 7554181"/>
              <a:gd name="connsiteY21" fmla="*/ 0 h 3704457"/>
              <a:gd name="connsiteX22" fmla="*/ 5757096 w 7554181"/>
              <a:gd name="connsiteY22" fmla="*/ 3866 h 3704457"/>
              <a:gd name="connsiteX23" fmla="*/ 5882952 w 7554181"/>
              <a:gd name="connsiteY23" fmla="*/ 0 h 3704457"/>
              <a:gd name="connsiteX24" fmla="*/ 7262331 w 7554181"/>
              <a:gd name="connsiteY24" fmla="*/ 394511 h 3704457"/>
              <a:gd name="connsiteX25" fmla="*/ 7427256 w 7554181"/>
              <a:gd name="connsiteY25" fmla="*/ 514418 h 3704457"/>
              <a:gd name="connsiteX26" fmla="*/ 7307788 w 7554181"/>
              <a:gd name="connsiteY26" fmla="*/ 588430 h 3704457"/>
              <a:gd name="connsiteX27" fmla="*/ 6640453 w 7554181"/>
              <a:gd name="connsiteY27" fmla="*/ 1761257 h 3704457"/>
              <a:gd name="connsiteX28" fmla="*/ 7447146 w 7554181"/>
              <a:gd name="connsiteY28" fmla="*/ 3021460 h 3704457"/>
              <a:gd name="connsiteX29" fmla="*/ 7554181 w 7554181"/>
              <a:gd name="connsiteY29" fmla="*/ 3075341 h 3704457"/>
              <a:gd name="connsiteX30" fmla="*/ 7383205 w 7554181"/>
              <a:gd name="connsiteY30" fmla="*/ 3223898 h 3704457"/>
              <a:gd name="connsiteX31" fmla="*/ 5882951 w 7554181"/>
              <a:gd name="connsiteY31" fmla="*/ 3704457 h 3704457"/>
              <a:gd name="connsiteX32" fmla="*/ 5757096 w 7554181"/>
              <a:gd name="connsiteY32" fmla="*/ 3700591 h 3704457"/>
              <a:gd name="connsiteX33" fmla="*/ 5757096 w 7554181"/>
              <a:gd name="connsiteY33" fmla="*/ 3704457 h 3704457"/>
              <a:gd name="connsiteX34" fmla="*/ 5094057 w 7554181"/>
              <a:gd name="connsiteY34" fmla="*/ 3704457 h 3704457"/>
              <a:gd name="connsiteX35" fmla="*/ 4968202 w 7554181"/>
              <a:gd name="connsiteY35" fmla="*/ 3704457 h 3704457"/>
              <a:gd name="connsiteX36" fmla="*/ 4856170 w 7554181"/>
              <a:gd name="connsiteY36" fmla="*/ 3704457 h 3704457"/>
              <a:gd name="connsiteX37" fmla="*/ 4743764 w 7554181"/>
              <a:gd name="connsiteY37" fmla="*/ 3704457 h 3704457"/>
              <a:gd name="connsiteX38" fmla="*/ 4216734 w 7554181"/>
              <a:gd name="connsiteY38" fmla="*/ 3704457 h 3704457"/>
              <a:gd name="connsiteX39" fmla="*/ 4090879 w 7554181"/>
              <a:gd name="connsiteY39" fmla="*/ 3704457 h 3704457"/>
              <a:gd name="connsiteX40" fmla="*/ 4067276 w 7554181"/>
              <a:gd name="connsiteY40" fmla="*/ 3704457 h 3704457"/>
              <a:gd name="connsiteX41" fmla="*/ 3954870 w 7554181"/>
              <a:gd name="connsiteY41" fmla="*/ 3704457 h 3704457"/>
              <a:gd name="connsiteX42" fmla="*/ 3427840 w 7554181"/>
              <a:gd name="connsiteY42" fmla="*/ 3704457 h 3704457"/>
              <a:gd name="connsiteX43" fmla="*/ 3301985 w 7554181"/>
              <a:gd name="connsiteY43" fmla="*/ 3704457 h 3704457"/>
              <a:gd name="connsiteX44" fmla="*/ 3189952 w 7554181"/>
              <a:gd name="connsiteY44" fmla="*/ 3704457 h 3704457"/>
              <a:gd name="connsiteX45" fmla="*/ 3077547 w 7554181"/>
              <a:gd name="connsiteY45" fmla="*/ 3704457 h 3704457"/>
              <a:gd name="connsiteX46" fmla="*/ 2401058 w 7554181"/>
              <a:gd name="connsiteY46" fmla="*/ 3704457 h 3704457"/>
              <a:gd name="connsiteX47" fmla="*/ 2332018 w 7554181"/>
              <a:gd name="connsiteY47" fmla="*/ 3704457 h 3704457"/>
              <a:gd name="connsiteX48" fmla="*/ 2288653 w 7554181"/>
              <a:gd name="connsiteY48" fmla="*/ 3704457 h 3704457"/>
              <a:gd name="connsiteX49" fmla="*/ 1684750 w 7554181"/>
              <a:gd name="connsiteY49" fmla="*/ 3704457 h 3704457"/>
              <a:gd name="connsiteX50" fmla="*/ 1543124 w 7554181"/>
              <a:gd name="connsiteY50" fmla="*/ 3704457 h 3704457"/>
              <a:gd name="connsiteX51" fmla="*/ 895856 w 7554181"/>
              <a:gd name="connsiteY51" fmla="*/ 3704457 h 3704457"/>
              <a:gd name="connsiteX52" fmla="*/ 665801 w 7554181"/>
              <a:gd name="connsiteY52" fmla="*/ 3704457 h 3704457"/>
              <a:gd name="connsiteX53" fmla="*/ 19442 w 7554181"/>
              <a:gd name="connsiteY53" fmla="*/ 3704457 h 3704457"/>
              <a:gd name="connsiteX54" fmla="*/ 19442 w 7554181"/>
              <a:gd name="connsiteY54" fmla="*/ 3112369 h 3704457"/>
              <a:gd name="connsiteX55" fmla="*/ 19442 w 7554181"/>
              <a:gd name="connsiteY55" fmla="*/ 2999964 h 3704457"/>
              <a:gd name="connsiteX56" fmla="*/ 19442 w 7554181"/>
              <a:gd name="connsiteY56" fmla="*/ 2887931 h 3704457"/>
              <a:gd name="connsiteX57" fmla="*/ 19442 w 7554181"/>
              <a:gd name="connsiteY57" fmla="*/ 2762076 h 3704457"/>
              <a:gd name="connsiteX58" fmla="*/ 19442 w 7554181"/>
              <a:gd name="connsiteY58" fmla="*/ 2235046 h 3704457"/>
              <a:gd name="connsiteX59" fmla="*/ 19442 w 7554181"/>
              <a:gd name="connsiteY59" fmla="*/ 2122640 h 3704457"/>
              <a:gd name="connsiteX60" fmla="*/ 19442 w 7554181"/>
              <a:gd name="connsiteY60" fmla="*/ 2099037 h 3704457"/>
              <a:gd name="connsiteX61" fmla="*/ 19442 w 7554181"/>
              <a:gd name="connsiteY61" fmla="*/ 1973182 h 3704457"/>
              <a:gd name="connsiteX62" fmla="*/ 19442 w 7554181"/>
              <a:gd name="connsiteY62" fmla="*/ 1446152 h 3704457"/>
              <a:gd name="connsiteX63" fmla="*/ 19442 w 7554181"/>
              <a:gd name="connsiteY63" fmla="*/ 1333746 h 3704457"/>
              <a:gd name="connsiteX64" fmla="*/ 19442 w 7554181"/>
              <a:gd name="connsiteY64" fmla="*/ 1221714 h 3704457"/>
              <a:gd name="connsiteX65" fmla="*/ 19442 w 7554181"/>
              <a:gd name="connsiteY65" fmla="*/ 1095859 h 3704457"/>
              <a:gd name="connsiteX66" fmla="*/ 19442 w 7554181"/>
              <a:gd name="connsiteY66" fmla="*/ 432820 h 3704457"/>
              <a:gd name="connsiteX67" fmla="*/ 15576 w 7554181"/>
              <a:gd name="connsiteY67" fmla="*/ 432820 h 3704457"/>
              <a:gd name="connsiteX68" fmla="*/ 19442 w 7554181"/>
              <a:gd name="connsiteY68" fmla="*/ 306965 h 3704457"/>
              <a:gd name="connsiteX69" fmla="*/ 11045 w 7554181"/>
              <a:gd name="connsiteY69" fmla="*/ 93159 h 370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7554181" h="3704457">
                <a:moveTo>
                  <a:pt x="0" y="0"/>
                </a:moveTo>
                <a:lnTo>
                  <a:pt x="470950" y="0"/>
                </a:lnTo>
                <a:lnTo>
                  <a:pt x="665801" y="0"/>
                </a:lnTo>
                <a:lnTo>
                  <a:pt x="895856" y="0"/>
                </a:lnTo>
                <a:lnTo>
                  <a:pt x="1543125" y="0"/>
                </a:lnTo>
                <a:lnTo>
                  <a:pt x="1684750" y="0"/>
                </a:lnTo>
                <a:lnTo>
                  <a:pt x="2288654" y="0"/>
                </a:lnTo>
                <a:lnTo>
                  <a:pt x="2332019" y="0"/>
                </a:lnTo>
                <a:lnTo>
                  <a:pt x="2401058" y="0"/>
                </a:lnTo>
                <a:lnTo>
                  <a:pt x="3077548" y="0"/>
                </a:lnTo>
                <a:lnTo>
                  <a:pt x="3189952" y="0"/>
                </a:lnTo>
                <a:lnTo>
                  <a:pt x="3301985" y="0"/>
                </a:lnTo>
                <a:lnTo>
                  <a:pt x="3427841" y="0"/>
                </a:lnTo>
                <a:lnTo>
                  <a:pt x="3954870" y="0"/>
                </a:lnTo>
                <a:lnTo>
                  <a:pt x="4067276" y="0"/>
                </a:lnTo>
                <a:lnTo>
                  <a:pt x="4090879" y="0"/>
                </a:lnTo>
                <a:lnTo>
                  <a:pt x="4216735" y="0"/>
                </a:lnTo>
                <a:lnTo>
                  <a:pt x="4743764" y="0"/>
                </a:lnTo>
                <a:lnTo>
                  <a:pt x="4856170" y="0"/>
                </a:lnTo>
                <a:lnTo>
                  <a:pt x="4968202" y="0"/>
                </a:lnTo>
                <a:lnTo>
                  <a:pt x="5094058" y="0"/>
                </a:lnTo>
                <a:lnTo>
                  <a:pt x="5757096" y="0"/>
                </a:lnTo>
                <a:lnTo>
                  <a:pt x="5757096" y="3866"/>
                </a:lnTo>
                <a:cubicBezTo>
                  <a:pt x="5799047" y="0"/>
                  <a:pt x="5841001" y="0"/>
                  <a:pt x="5882952" y="0"/>
                </a:cubicBezTo>
                <a:cubicBezTo>
                  <a:pt x="6404073" y="0"/>
                  <a:pt x="6882882" y="147279"/>
                  <a:pt x="7262331" y="394511"/>
                </a:cubicBezTo>
                <a:lnTo>
                  <a:pt x="7427256" y="514418"/>
                </a:lnTo>
                <a:lnTo>
                  <a:pt x="7307788" y="588430"/>
                </a:lnTo>
                <a:cubicBezTo>
                  <a:pt x="6900552" y="866846"/>
                  <a:pt x="6640453" y="1288460"/>
                  <a:pt x="6640453" y="1761257"/>
                </a:cubicBezTo>
                <a:cubicBezTo>
                  <a:pt x="6640453" y="2286587"/>
                  <a:pt x="6960068" y="2748729"/>
                  <a:pt x="7447146" y="3021460"/>
                </a:cubicBezTo>
                <a:lnTo>
                  <a:pt x="7554181" y="3075341"/>
                </a:lnTo>
                <a:lnTo>
                  <a:pt x="7383205" y="3223898"/>
                </a:lnTo>
                <a:cubicBezTo>
                  <a:pt x="6986438" y="3522631"/>
                  <a:pt x="6459788" y="3704457"/>
                  <a:pt x="5882951" y="3704457"/>
                </a:cubicBezTo>
                <a:cubicBezTo>
                  <a:pt x="5841001" y="3704457"/>
                  <a:pt x="5794386" y="3704457"/>
                  <a:pt x="5757096" y="3700591"/>
                </a:cubicBezTo>
                <a:lnTo>
                  <a:pt x="5757096" y="3704457"/>
                </a:lnTo>
                <a:lnTo>
                  <a:pt x="5094057" y="3704457"/>
                </a:lnTo>
                <a:lnTo>
                  <a:pt x="4968202" y="3704457"/>
                </a:lnTo>
                <a:lnTo>
                  <a:pt x="4856170" y="3704457"/>
                </a:lnTo>
                <a:lnTo>
                  <a:pt x="4743764" y="3704457"/>
                </a:lnTo>
                <a:lnTo>
                  <a:pt x="4216734" y="3704457"/>
                </a:lnTo>
                <a:lnTo>
                  <a:pt x="4090879" y="3704457"/>
                </a:lnTo>
                <a:lnTo>
                  <a:pt x="4067276" y="3704457"/>
                </a:lnTo>
                <a:lnTo>
                  <a:pt x="3954870" y="3704457"/>
                </a:lnTo>
                <a:lnTo>
                  <a:pt x="3427840" y="3704457"/>
                </a:lnTo>
                <a:lnTo>
                  <a:pt x="3301985" y="3704457"/>
                </a:lnTo>
                <a:lnTo>
                  <a:pt x="3189952" y="3704457"/>
                </a:lnTo>
                <a:lnTo>
                  <a:pt x="3077547" y="3704457"/>
                </a:lnTo>
                <a:lnTo>
                  <a:pt x="2401058" y="3704457"/>
                </a:lnTo>
                <a:lnTo>
                  <a:pt x="2332018" y="3704457"/>
                </a:lnTo>
                <a:lnTo>
                  <a:pt x="2288653" y="3704457"/>
                </a:lnTo>
                <a:lnTo>
                  <a:pt x="1684750" y="3704457"/>
                </a:lnTo>
                <a:lnTo>
                  <a:pt x="1543124" y="3704457"/>
                </a:lnTo>
                <a:lnTo>
                  <a:pt x="895856" y="3704457"/>
                </a:lnTo>
                <a:lnTo>
                  <a:pt x="665801" y="3704457"/>
                </a:lnTo>
                <a:lnTo>
                  <a:pt x="19442" y="3704457"/>
                </a:lnTo>
                <a:lnTo>
                  <a:pt x="19442" y="3112369"/>
                </a:lnTo>
                <a:lnTo>
                  <a:pt x="19442" y="2999964"/>
                </a:lnTo>
                <a:lnTo>
                  <a:pt x="19442" y="2887931"/>
                </a:lnTo>
                <a:lnTo>
                  <a:pt x="19442" y="2762076"/>
                </a:lnTo>
                <a:lnTo>
                  <a:pt x="19442" y="2235046"/>
                </a:lnTo>
                <a:lnTo>
                  <a:pt x="19442" y="2122640"/>
                </a:lnTo>
                <a:lnTo>
                  <a:pt x="19442" y="2099037"/>
                </a:lnTo>
                <a:lnTo>
                  <a:pt x="19442" y="1973182"/>
                </a:lnTo>
                <a:lnTo>
                  <a:pt x="19442" y="1446152"/>
                </a:lnTo>
                <a:lnTo>
                  <a:pt x="19442" y="1333746"/>
                </a:lnTo>
                <a:lnTo>
                  <a:pt x="19442" y="1221714"/>
                </a:lnTo>
                <a:lnTo>
                  <a:pt x="19442" y="1095859"/>
                </a:lnTo>
                <a:lnTo>
                  <a:pt x="19442" y="432820"/>
                </a:lnTo>
                <a:lnTo>
                  <a:pt x="15576" y="432820"/>
                </a:lnTo>
                <a:cubicBezTo>
                  <a:pt x="19442" y="395530"/>
                  <a:pt x="19442" y="348915"/>
                  <a:pt x="19442" y="306965"/>
                </a:cubicBezTo>
                <a:cubicBezTo>
                  <a:pt x="19442" y="234860"/>
                  <a:pt x="16601" y="163540"/>
                  <a:pt x="11045" y="93159"/>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450484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2879909D-3E71-F389-CD3A-B7A8E24734D7}"/>
              </a:ext>
            </a:extLst>
          </p:cNvPr>
          <p:cNvSpPr/>
          <p:nvPr userDrawn="1"/>
        </p:nvSpPr>
        <p:spPr>
          <a:xfrm rot="5400000">
            <a:off x="8346120" y="-740515"/>
            <a:ext cx="2714948" cy="4976812"/>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7F7AF3DA-AE59-1249-A0AA-FDB2BC2DD855}"/>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0CC98ADF-EB5E-531B-724F-3019CE994D31}"/>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DF470D61-D6F2-1A6F-B6F7-51E9D73CD8D7}"/>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5" name="Text Placeholder 17">
            <a:extLst>
              <a:ext uri="{FF2B5EF4-FFF2-40B4-BE49-F238E27FC236}">
                <a16:creationId xmlns:a16="http://schemas.microsoft.com/office/drawing/2014/main" id="{4EA322C5-2498-243C-7402-D7240F168F4D}"/>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6" name="Text Placeholder 23">
            <a:extLst>
              <a:ext uri="{FF2B5EF4-FFF2-40B4-BE49-F238E27FC236}">
                <a16:creationId xmlns:a16="http://schemas.microsoft.com/office/drawing/2014/main" id="{2A8E67AA-8990-7B52-0468-BB5380E81DC6}"/>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3F0C085F-466F-4653-4FF9-B1E5CE323C77}"/>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reeform 8">
            <a:extLst>
              <a:ext uri="{FF2B5EF4-FFF2-40B4-BE49-F238E27FC236}">
                <a16:creationId xmlns:a16="http://schemas.microsoft.com/office/drawing/2014/main" id="{9CE6ECF6-CF35-79AA-9202-80536074B5F6}"/>
              </a:ext>
            </a:extLst>
          </p:cNvPr>
          <p:cNvSpPr>
            <a:spLocks noGrp="1"/>
          </p:cNvSpPr>
          <p:nvPr>
            <p:ph type="pic" sz="quarter" idx="67"/>
          </p:nvPr>
        </p:nvSpPr>
        <p:spPr>
          <a:xfrm>
            <a:off x="-2" y="178005"/>
            <a:ext cx="7841500" cy="3354626"/>
          </a:xfrm>
          <a:custGeom>
            <a:avLst/>
            <a:gdLst>
              <a:gd name="connsiteX0" fmla="*/ 0 w 7841500"/>
              <a:gd name="connsiteY0" fmla="*/ 0 h 3354626"/>
              <a:gd name="connsiteX1" fmla="*/ 2057401 w 7841500"/>
              <a:gd name="connsiteY1" fmla="*/ 0 h 3354626"/>
              <a:gd name="connsiteX2" fmla="*/ 4013534 w 7841500"/>
              <a:gd name="connsiteY2" fmla="*/ 0 h 3354626"/>
              <a:gd name="connsiteX3" fmla="*/ 4127503 w 7841500"/>
              <a:gd name="connsiteY3" fmla="*/ 0 h 3354626"/>
              <a:gd name="connsiteX4" fmla="*/ 6070935 w 7841500"/>
              <a:gd name="connsiteY4" fmla="*/ 0 h 3354626"/>
              <a:gd name="connsiteX5" fmla="*/ 6070935 w 7841500"/>
              <a:gd name="connsiteY5" fmla="*/ 3501 h 3354626"/>
              <a:gd name="connsiteX6" fmla="*/ 6184905 w 7841500"/>
              <a:gd name="connsiteY6" fmla="*/ 0 h 3354626"/>
              <a:gd name="connsiteX7" fmla="*/ 7615335 w 7841500"/>
              <a:gd name="connsiteY7" fmla="*/ 490675 h 3354626"/>
              <a:gd name="connsiteX8" fmla="*/ 7722759 w 7841500"/>
              <a:gd name="connsiteY8" fmla="*/ 588750 h 3354626"/>
              <a:gd name="connsiteX9" fmla="*/ 7695168 w 7841500"/>
              <a:gd name="connsiteY9" fmla="*/ 609523 h 3354626"/>
              <a:gd name="connsiteX10" fmla="*/ 7215190 w 7841500"/>
              <a:gd name="connsiteY10" fmla="*/ 1569886 h 3354626"/>
              <a:gd name="connsiteX11" fmla="*/ 7810028 w 7841500"/>
              <a:gd name="connsiteY11" fmla="*/ 2617796 h 3354626"/>
              <a:gd name="connsiteX12" fmla="*/ 7841500 w 7841500"/>
              <a:gd name="connsiteY12" fmla="*/ 2637306 h 3354626"/>
              <a:gd name="connsiteX13" fmla="*/ 7744369 w 7841500"/>
              <a:gd name="connsiteY13" fmla="*/ 2744902 h 3354626"/>
              <a:gd name="connsiteX14" fmla="*/ 6184904 w 7841500"/>
              <a:gd name="connsiteY14" fmla="*/ 3354626 h 3354626"/>
              <a:gd name="connsiteX15" fmla="*/ 6070933 w 7841500"/>
              <a:gd name="connsiteY15" fmla="*/ 3351125 h 3354626"/>
              <a:gd name="connsiteX16" fmla="*/ 6070933 w 7841500"/>
              <a:gd name="connsiteY16" fmla="*/ 3354626 h 3354626"/>
              <a:gd name="connsiteX17" fmla="*/ 4127503 w 7841500"/>
              <a:gd name="connsiteY17" fmla="*/ 3354626 h 3354626"/>
              <a:gd name="connsiteX18" fmla="*/ 4013532 w 7841500"/>
              <a:gd name="connsiteY18" fmla="*/ 3354626 h 3354626"/>
              <a:gd name="connsiteX19" fmla="*/ 2057401 w 7841500"/>
              <a:gd name="connsiteY19" fmla="*/ 3354626 h 3354626"/>
              <a:gd name="connsiteX20" fmla="*/ 0 w 7841500"/>
              <a:gd name="connsiteY20" fmla="*/ 3354626 h 33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41500" h="3354626">
                <a:moveTo>
                  <a:pt x="0" y="0"/>
                </a:moveTo>
                <a:lnTo>
                  <a:pt x="2057401" y="0"/>
                </a:lnTo>
                <a:lnTo>
                  <a:pt x="4013534" y="0"/>
                </a:lnTo>
                <a:lnTo>
                  <a:pt x="4127503" y="0"/>
                </a:lnTo>
                <a:lnTo>
                  <a:pt x="6070935" y="0"/>
                </a:lnTo>
                <a:lnTo>
                  <a:pt x="6070935" y="3501"/>
                </a:lnTo>
                <a:cubicBezTo>
                  <a:pt x="6108924" y="0"/>
                  <a:pt x="6146915" y="0"/>
                  <a:pt x="6184905" y="0"/>
                </a:cubicBezTo>
                <a:cubicBezTo>
                  <a:pt x="6744203" y="0"/>
                  <a:pt x="7249682" y="187341"/>
                  <a:pt x="7615335" y="490675"/>
                </a:cubicBezTo>
                <a:lnTo>
                  <a:pt x="7722759" y="588750"/>
                </a:lnTo>
                <a:lnTo>
                  <a:pt x="7695168" y="609523"/>
                </a:lnTo>
                <a:cubicBezTo>
                  <a:pt x="7398812" y="855016"/>
                  <a:pt x="7215190" y="1194385"/>
                  <a:pt x="7215190" y="1569886"/>
                </a:cubicBezTo>
                <a:cubicBezTo>
                  <a:pt x="7215190" y="1992326"/>
                  <a:pt x="7446505" y="2369034"/>
                  <a:pt x="7810028" y="2617796"/>
                </a:cubicBezTo>
                <a:lnTo>
                  <a:pt x="7841500" y="2637306"/>
                </a:lnTo>
                <a:lnTo>
                  <a:pt x="7744369" y="2744902"/>
                </a:lnTo>
                <a:cubicBezTo>
                  <a:pt x="7373131" y="3117523"/>
                  <a:pt x="6811739" y="3354626"/>
                  <a:pt x="6184904" y="3354626"/>
                </a:cubicBezTo>
                <a:cubicBezTo>
                  <a:pt x="6146915" y="3354626"/>
                  <a:pt x="6104701" y="3354626"/>
                  <a:pt x="6070933" y="3351125"/>
                </a:cubicBezTo>
                <a:lnTo>
                  <a:pt x="6070933" y="3354626"/>
                </a:lnTo>
                <a:lnTo>
                  <a:pt x="4127503" y="3354626"/>
                </a:lnTo>
                <a:lnTo>
                  <a:pt x="4013532" y="3354626"/>
                </a:lnTo>
                <a:lnTo>
                  <a:pt x="2057401" y="3354626"/>
                </a:lnTo>
                <a:lnTo>
                  <a:pt x="0" y="33546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8497670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4005164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289805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 Device 0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B2ACFE-480F-AF4B-ABD7-66A1D8E3F89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826785" y="1328701"/>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3" name="Picture Placeholder 9">
            <a:extLst>
              <a:ext uri="{FF2B5EF4-FFF2-40B4-BE49-F238E27FC236}">
                <a16:creationId xmlns:a16="http://schemas.microsoft.com/office/drawing/2014/main" id="{F30F5A02-8EE2-9FB6-A648-6B6C03030FD2}"/>
              </a:ext>
            </a:extLst>
          </p:cNvPr>
          <p:cNvSpPr>
            <a:spLocks noGrp="1"/>
          </p:cNvSpPr>
          <p:nvPr>
            <p:ph type="pic" sz="quarter" idx="13"/>
          </p:nvPr>
        </p:nvSpPr>
        <p:spPr>
          <a:xfrm>
            <a:off x="7319353" y="2884489"/>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76AB1E34-E281-07CE-E55F-FE421110AAC7}"/>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3" name="Text Placeholder 17">
            <a:extLst>
              <a:ext uri="{FF2B5EF4-FFF2-40B4-BE49-F238E27FC236}">
                <a16:creationId xmlns:a16="http://schemas.microsoft.com/office/drawing/2014/main" id="{0CDFC1A6-4151-48B4-1C6B-DA264B2A641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4" name="Text Placeholder 23">
            <a:extLst>
              <a:ext uri="{FF2B5EF4-FFF2-40B4-BE49-F238E27FC236}">
                <a16:creationId xmlns:a16="http://schemas.microsoft.com/office/drawing/2014/main" id="{C80EAAA5-81A4-4608-2D5C-1995BF140378}"/>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5" name="Text Placeholder 23">
            <a:extLst>
              <a:ext uri="{FF2B5EF4-FFF2-40B4-BE49-F238E27FC236}">
                <a16:creationId xmlns:a16="http://schemas.microsoft.com/office/drawing/2014/main" id="{12FC10A6-EF19-E588-B546-85C082CD5056}"/>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4939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a:p>
          <a:p>
            <a:r>
              <a:rPr lang="en-US"/>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35725308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ext + Device 0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A88E73-0C30-158B-792C-3BC7AA5037B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62893" y="1421160"/>
            <a:ext cx="6629107" cy="4819843"/>
          </a:xfrm>
          <a:prstGeom prst="rect">
            <a:avLst/>
          </a:prstGeom>
          <a:noFill/>
        </p:spPr>
      </p:pic>
      <p:sp>
        <p:nvSpPr>
          <p:cNvPr id="3" name="Picture Placeholder 9">
            <a:extLst>
              <a:ext uri="{FF2B5EF4-FFF2-40B4-BE49-F238E27FC236}">
                <a16:creationId xmlns:a16="http://schemas.microsoft.com/office/drawing/2014/main" id="{2C953208-FB39-B29E-40E0-A1EC24B142E7}"/>
              </a:ext>
            </a:extLst>
          </p:cNvPr>
          <p:cNvSpPr>
            <a:spLocks noGrp="1"/>
          </p:cNvSpPr>
          <p:nvPr>
            <p:ph type="pic" sz="quarter" idx="13"/>
          </p:nvPr>
        </p:nvSpPr>
        <p:spPr>
          <a:xfrm>
            <a:off x="65142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FBAA81D-076F-702A-B4C4-DE394FC349A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1" name="Text Placeholder 17">
            <a:extLst>
              <a:ext uri="{FF2B5EF4-FFF2-40B4-BE49-F238E27FC236}">
                <a16:creationId xmlns:a16="http://schemas.microsoft.com/office/drawing/2014/main" id="{41B822E2-9DA7-5C32-C213-5F98566FEECF}"/>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4" name="Text Placeholder 23">
            <a:extLst>
              <a:ext uri="{FF2B5EF4-FFF2-40B4-BE49-F238E27FC236}">
                <a16:creationId xmlns:a16="http://schemas.microsoft.com/office/drawing/2014/main" id="{ED981C30-9E62-A5F6-2A43-D6F2DFC3E05A}"/>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5" name="Text Placeholder 23">
            <a:extLst>
              <a:ext uri="{FF2B5EF4-FFF2-40B4-BE49-F238E27FC236}">
                <a16:creationId xmlns:a16="http://schemas.microsoft.com/office/drawing/2014/main" id="{E06ED2EB-368F-773A-AF12-6B7C63C835B4}"/>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6" name="object 3">
            <a:extLst>
              <a:ext uri="{FF2B5EF4-FFF2-40B4-BE49-F238E27FC236}">
                <a16:creationId xmlns:a16="http://schemas.microsoft.com/office/drawing/2014/main" id="{465EAE2D-7F6B-603E-BBCC-439C776CAE38}"/>
              </a:ext>
            </a:extLst>
          </p:cNvPr>
          <p:cNvSpPr/>
          <p:nvPr userDrawn="1"/>
        </p:nvSpPr>
        <p:spPr>
          <a:xfrm rot="16200000">
            <a:off x="47710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7" name="Text Placeholder 23">
            <a:extLst>
              <a:ext uri="{FF2B5EF4-FFF2-40B4-BE49-F238E27FC236}">
                <a16:creationId xmlns:a16="http://schemas.microsoft.com/office/drawing/2014/main" id="{1CF61134-68A8-6E37-11A2-22D7E841F63A}"/>
              </a:ext>
            </a:extLst>
          </p:cNvPr>
          <p:cNvSpPr>
            <a:spLocks noGrp="1"/>
          </p:cNvSpPr>
          <p:nvPr>
            <p:ph type="body" sz="quarter" idx="65" hasCustomPrompt="1"/>
          </p:nvPr>
        </p:nvSpPr>
        <p:spPr>
          <a:xfrm rot="16200000">
            <a:off x="47771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65168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4BA81E8-9870-5AE7-302A-13300703D796}"/>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FD11A38-3908-D0E3-1B96-48888EA88EDA}"/>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OBLIKOVANJE INOVATIVNIH TURISTIČNIH BIVANJ</a:t>
            </a:r>
          </a:p>
        </p:txBody>
      </p:sp>
      <p:sp>
        <p:nvSpPr>
          <p:cNvPr id="7" name="Slide Number Placeholder 5">
            <a:extLst>
              <a:ext uri="{FF2B5EF4-FFF2-40B4-BE49-F238E27FC236}">
                <a16:creationId xmlns:a16="http://schemas.microsoft.com/office/drawing/2014/main" id="{77AD53B1-FF41-17F3-E2F1-489FD377ABF6}"/>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39" r:id="rId4"/>
    <p:sldLayoutId id="2147483920" r:id="rId5"/>
    <p:sldLayoutId id="2147483922" r:id="rId6"/>
    <p:sldLayoutId id="2147483923" r:id="rId7"/>
    <p:sldLayoutId id="2147483924" r:id="rId8"/>
    <p:sldLayoutId id="2147483925" r:id="rId9"/>
    <p:sldLayoutId id="2147483926" r:id="rId10"/>
    <p:sldLayoutId id="2147483927" r:id="rId11"/>
    <p:sldLayoutId id="2147483928" r:id="rId12"/>
    <p:sldLayoutId id="2147483936" r:id="rId13"/>
    <p:sldLayoutId id="2147483931" r:id="rId14"/>
    <p:sldLayoutId id="2147483932" r:id="rId15"/>
    <p:sldLayoutId id="2147483934" r:id="rId16"/>
    <p:sldLayoutId id="2147483935" r:id="rId17"/>
    <p:sldLayoutId id="2147483937" r:id="rId18"/>
    <p:sldLayoutId id="214748393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video" Target="https://www.youtube.com/embed/627MhR0pjDE?feature=oembed" TargetMode="External"/><Relationship Id="rId5" Type="http://schemas.openxmlformats.org/officeDocument/2006/relationships/image" Target="../media/image1.pn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www.strategyzer.com/library/the-business-model-canvas" TargetMode="External"/><Relationship Id="rId2" Type="http://schemas.openxmlformats.org/officeDocument/2006/relationships/hyperlink" Target="https://www.europarl.europa.eu/thinktank/en/document/EPRS_BRI(2023)751464"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ecobnb.com/blog/2016/01/lighthouse-unusual-hotels/" TargetMode="External"/><Relationship Id="rId2" Type="http://schemas.openxmlformats.org/officeDocument/2006/relationships/hyperlink" Target="https://www.diggitmagazine.com/articles/church-buildings-reused" TargetMode="Externa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hyperlink" Target="https://www.my-french-house.com/property-french-farm-house.shtml" TargetMode="External"/><Relationship Id="rId2" Type="http://schemas.openxmlformats.org/officeDocument/2006/relationships/hyperlink" Target="https://edition.cnn.com/travel/article/italy-hamlet-hotels" TargetMode="Externa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hyperlink" Target="http://www.festivalfinder.eu/" TargetMode="External"/><Relationship Id="rId2" Type="http://schemas.openxmlformats.org/officeDocument/2006/relationships/hyperlink" Target="https://www.fondazioneslowfood.com/en/slow-food-presidia/" TargetMode="Externa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hyperlink" Target="https://natura2000.eea.europa.eu/" TargetMode="External"/><Relationship Id="rId2" Type="http://schemas.openxmlformats.org/officeDocument/2006/relationships/hyperlink" Target="http://www.liberationroute.com/" TargetMode="Externa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s://aisitalia.it/" TargetMode="External"/><Relationship Id="rId2" Type="http://schemas.openxmlformats.org/officeDocument/2006/relationships/hyperlink" Target="https://boerenenburen.nl/nl" TargetMode="Externa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hyperlink" Target="https://www.comitedesfetes.org/" TargetMode="External"/><Relationship Id="rId4" Type="http://schemas.openxmlformats.org/officeDocument/2006/relationships/hyperlink" Target="https://www.unpli.info/"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GJZsFS7N7Do"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GJZsFS7N7Do"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hyperlink" Target="https://www.youtube.com/watch?v=GY_NRnP6np8&amp;t=72s" TargetMode="Externa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hyperlink" Target="https://www.eatwith.com/"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hyperlink" Target="https://www.youtube.com/watch?v=v-EkQ0ILkfw" TargetMode="Externa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hyperlink" Target="https://www.untouristguide.com/" TargetMode="External"/><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hyperlink" Target="https://www.linkedin.com/advice/3/what-best-ways-suggest-outdoor-activities-tkp1f" TargetMode="External"/><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hyperlink" Target="https://visitworldheritage.com/en/eu/visitor-experience-toolkit/a88e1013-4ee9-40e6-9729-e832a29ef7c9" TargetMode="External"/><Relationship Id="rId2" Type="http://schemas.openxmlformats.org/officeDocument/2006/relationships/hyperlink" Target="https://www.waterlandvanfriesland.nl/en/visit/things-to-see-and-do/outdoor-activities" TargetMode="External"/><Relationship Id="rId1" Type="http://schemas.openxmlformats.org/officeDocument/2006/relationships/slideLayout" Target="../slideLayouts/slideLayout1.xml"/><Relationship Id="rId4" Type="http://schemas.openxmlformats.org/officeDocument/2006/relationships/hyperlink" Target="https://www.coursera.org/learn/introduction-to-tourism-and-hospitality"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597549" y="2406366"/>
            <a:ext cx="5089964" cy="697353"/>
          </a:xfrm>
        </p:spPr>
        <p:txBody>
          <a:bodyPr lIns="91440" tIns="45720" rIns="91440" bIns="45720" anchor="t">
            <a:noAutofit/>
          </a:bodyPr>
          <a:lstStyle/>
          <a:p>
            <a:r>
              <a:rPr lang="en-GB" dirty="0"/>
              <a:t>Modul 1 (2. del)</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597549" y="3230283"/>
            <a:ext cx="5089964" cy="697353"/>
          </a:xfrm>
        </p:spPr>
        <p:txBody>
          <a:bodyPr lIns="91440" tIns="45720" rIns="91440" bIns="45720" anchor="t">
            <a:noAutofit/>
          </a:bodyPr>
          <a:lstStyle/>
          <a:p>
            <a:pPr defTabSz="777514">
              <a:lnSpc>
                <a:spcPts val="3340"/>
              </a:lnSpc>
              <a:spcBef>
                <a:spcPts val="0"/>
              </a:spcBef>
              <a:defRPr/>
            </a:pPr>
            <a:r>
              <a:rPr lang="en-GB" sz="3200" b="1" dirty="0">
                <a:ea typeface="Calibri"/>
                <a:cs typeface="Calibri"/>
              </a:rPr>
              <a:t>Uvod v alternativne turistične nastanitve:</a:t>
            </a:r>
          </a:p>
          <a:p>
            <a:pPr defTabSz="777514">
              <a:lnSpc>
                <a:spcPts val="3340"/>
              </a:lnSpc>
              <a:spcBef>
                <a:spcPts val="0"/>
              </a:spcBef>
              <a:defRPr/>
            </a:pPr>
            <a:r>
              <a:rPr lang="en-GB" sz="3200" dirty="0">
                <a:ea typeface="Calibri"/>
                <a:cs typeface="Calibri"/>
              </a:rPr>
              <a:t>Poslovno načrtovanje in odkrivanje priložnosti</a:t>
            </a:r>
          </a:p>
          <a:p>
            <a:pPr defTabSz="777514">
              <a:lnSpc>
                <a:spcPts val="3340"/>
              </a:lnSpc>
              <a:spcBef>
                <a:spcPts val="0"/>
              </a:spcBef>
              <a:defRPr/>
            </a:pPr>
            <a:endParaRPr lang="en-GB" sz="3200" dirty="0">
              <a:ea typeface="Calibri"/>
              <a:cs typeface="Calibri"/>
            </a:endParaRPr>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sz="3200" dirty="0" err="1"/>
              <a:t>www.epicstays.eu</a:t>
            </a:r>
            <a:endParaRPr lang="en-GB" sz="3200" dirty="0"/>
          </a:p>
        </p:txBody>
      </p:sp>
      <p:sp>
        <p:nvSpPr>
          <p:cNvPr id="11" name="Text Placeholder 10">
            <a:extLst>
              <a:ext uri="{FF2B5EF4-FFF2-40B4-BE49-F238E27FC236}">
                <a16:creationId xmlns:a16="http://schemas.microsoft.com/office/drawing/2014/main" id="{1C5AD9F2-07CA-46B6-D7BC-FBB9262431A9}"/>
              </a:ext>
            </a:extLst>
          </p:cNvPr>
          <p:cNvSpPr>
            <a:spLocks noGrp="1"/>
          </p:cNvSpPr>
          <p:nvPr>
            <p:ph type="body" sz="quarter" idx="65"/>
          </p:nvPr>
        </p:nvSpPr>
        <p:spPr>
          <a:xfrm>
            <a:off x="9238279" y="778060"/>
            <a:ext cx="2953721" cy="452458"/>
          </a:xfrm>
        </p:spPr>
        <p:txBody>
          <a:bodyPr/>
          <a:lstStyle/>
          <a:p>
            <a:pPr algn="ctr"/>
            <a:r>
              <a:rPr lang="en-GB" sz="1200" dirty="0"/>
              <a:t>Avtor fotografije: </a:t>
            </a:r>
          </a:p>
          <a:p>
            <a:pPr algn="ctr"/>
            <a:r>
              <a:rPr lang="en-GB" sz="1200" dirty="0" err="1"/>
              <a:t>ECOstay</a:t>
            </a:r>
            <a:r>
              <a:rPr lang="en-GB" sz="1200" dirty="0"/>
              <a:t>, de </a:t>
            </a:r>
            <a:r>
              <a:rPr lang="en-GB" sz="1200" dirty="0" err="1"/>
              <a:t>Wildernis</a:t>
            </a:r>
            <a:r>
              <a:rPr lang="en-GB" sz="1200" dirty="0"/>
              <a:t>, Nizozemska</a:t>
            </a:r>
          </a:p>
        </p:txBody>
      </p:sp>
      <p:pic>
        <p:nvPicPr>
          <p:cNvPr id="20" name="Picture Placeholder 19" descr="A red trailer with a table and chairs in the woods">
            <a:extLst>
              <a:ext uri="{FF2B5EF4-FFF2-40B4-BE49-F238E27FC236}">
                <a16:creationId xmlns:a16="http://schemas.microsoft.com/office/drawing/2014/main" id="{AE60E179-6773-57A6-35E4-50399B604D77}"/>
              </a:ext>
            </a:extLst>
          </p:cNvPr>
          <p:cNvPicPr>
            <a:picLocks noGrp="1" noChangeAspect="1"/>
          </p:cNvPicPr>
          <p:nvPr>
            <p:ph type="pic" sz="quarter" idx="19"/>
          </p:nvPr>
        </p:nvPicPr>
        <p:blipFill>
          <a:blip r:embed="rId2"/>
          <a:srcRect l="11176" r="11176"/>
          <a:stretch>
            <a:fillRect/>
          </a:stretch>
        </p:blipFill>
        <p:spPr/>
      </p:pic>
      <p:pic>
        <p:nvPicPr>
          <p:cNvPr id="6" name="Picture 5">
            <a:extLst>
              <a:ext uri="{FF2B5EF4-FFF2-40B4-BE49-F238E27FC236}">
                <a16:creationId xmlns:a16="http://schemas.microsoft.com/office/drawing/2014/main" id="{F6790F14-6BCC-A985-63B3-48218C0B1F3B}"/>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804313" y="2249394"/>
            <a:ext cx="3580276" cy="2659133"/>
          </a:xfrm>
          <a:prstGeom prst="rect">
            <a:avLst/>
          </a:prstGeom>
        </p:spPr>
      </p:pic>
    </p:spTree>
    <p:extLst>
      <p:ext uri="{BB962C8B-B14F-4D97-AF65-F5344CB8AC3E}">
        <p14:creationId xmlns:p14="http://schemas.microsoft.com/office/powerpoint/2010/main" val="398698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3E7A6-BF51-7A70-BF03-C201A66CB93B}"/>
            </a:ext>
          </a:extLst>
        </p:cNvPr>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F92A8EE-B88E-8A37-381C-E9405ECD6D4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10</a:t>
            </a:fld>
            <a:endParaRPr lang="fr-CA" sz="1200" dirty="0"/>
          </a:p>
        </p:txBody>
      </p:sp>
      <p:sp>
        <p:nvSpPr>
          <p:cNvPr id="7" name="Text Placeholder 3">
            <a:extLst>
              <a:ext uri="{FF2B5EF4-FFF2-40B4-BE49-F238E27FC236}">
                <a16:creationId xmlns:a16="http://schemas.microsoft.com/office/drawing/2014/main" id="{43775AEC-03F7-DC87-07B9-B2AE56D99DDC}"/>
              </a:ext>
            </a:extLst>
          </p:cNvPr>
          <p:cNvSpPr txBox="1">
            <a:spLocks/>
          </p:cNvSpPr>
          <p:nvPr/>
        </p:nvSpPr>
        <p:spPr>
          <a:xfrm>
            <a:off x="544681" y="2244753"/>
            <a:ext cx="5350618" cy="4208917"/>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IE" err="1"/>
              <a:t>Lastnik</a:t>
            </a:r>
            <a:r>
              <a:rPr lang="en-IE" dirty="0"/>
              <a:t> je </a:t>
            </a:r>
            <a:r>
              <a:rPr lang="en-IE" err="1"/>
              <a:t>neposredno</a:t>
            </a:r>
            <a:r>
              <a:rPr lang="en-IE" dirty="0"/>
              <a:t> </a:t>
            </a:r>
            <a:r>
              <a:rPr lang="en-IE" err="1"/>
              <a:t>vključen</a:t>
            </a:r>
            <a:r>
              <a:rPr lang="en-IE" dirty="0"/>
              <a:t> v </a:t>
            </a:r>
            <a:r>
              <a:rPr lang="en-IE" err="1"/>
              <a:t>upravljanje</a:t>
            </a:r>
            <a:r>
              <a:rPr lang="en-IE" dirty="0"/>
              <a:t> </a:t>
            </a:r>
            <a:r>
              <a:rPr lang="en-IE" err="1"/>
              <a:t>vseh</a:t>
            </a:r>
            <a:r>
              <a:rPr lang="en-IE" dirty="0"/>
              <a:t> </a:t>
            </a:r>
            <a:r>
              <a:rPr lang="en-IE" err="1"/>
              <a:t>vidikov</a:t>
            </a:r>
            <a:r>
              <a:rPr lang="en-IE"/>
              <a:t> </a:t>
            </a:r>
            <a:r>
              <a:rPr lang="en-IE" err="1"/>
              <a:t>nastanitve</a:t>
            </a:r>
            <a:r>
              <a:rPr lang="en-IE"/>
              <a:t>, </a:t>
            </a:r>
            <a:r>
              <a:rPr lang="en-IE" err="1"/>
              <a:t>pogosto</a:t>
            </a:r>
            <a:r>
              <a:rPr lang="en-IE"/>
              <a:t> </a:t>
            </a:r>
            <a:r>
              <a:rPr lang="en-IE" err="1"/>
              <a:t>prebiva</a:t>
            </a:r>
            <a:r>
              <a:rPr lang="en-IE"/>
              <a:t> </a:t>
            </a:r>
            <a:r>
              <a:rPr lang="en-IE" err="1"/>
              <a:t>na</a:t>
            </a:r>
            <a:r>
              <a:rPr lang="en-IE"/>
              <a:t> </a:t>
            </a:r>
            <a:r>
              <a:rPr lang="en-IE" err="1"/>
              <a:t>kraju</a:t>
            </a:r>
            <a:r>
              <a:rPr lang="en-IE"/>
              <a:t> </a:t>
            </a:r>
            <a:r>
              <a:rPr lang="en-IE" err="1"/>
              <a:t>samem</a:t>
            </a:r>
            <a:r>
              <a:rPr lang="en-IE"/>
              <a:t>, da </a:t>
            </a:r>
            <a:r>
              <a:rPr lang="en-IE" err="1"/>
              <a:t>ponudi</a:t>
            </a:r>
            <a:r>
              <a:rPr lang="en-IE"/>
              <a:t> </a:t>
            </a:r>
            <a:r>
              <a:rPr lang="en-IE" err="1"/>
              <a:t>osebno</a:t>
            </a:r>
            <a:r>
              <a:rPr lang="en-IE"/>
              <a:t> </a:t>
            </a:r>
            <a:r>
              <a:rPr lang="en-IE" err="1"/>
              <a:t>prilagojene</a:t>
            </a:r>
            <a:r>
              <a:rPr lang="en-IE"/>
              <a:t> </a:t>
            </a:r>
            <a:r>
              <a:rPr lang="en-IE" err="1"/>
              <a:t>storitve</a:t>
            </a:r>
            <a:r>
              <a:rPr lang="en-IE"/>
              <a:t> in </a:t>
            </a:r>
            <a:r>
              <a:rPr lang="en-IE" err="1"/>
              <a:t>ustvari</a:t>
            </a:r>
            <a:r>
              <a:rPr lang="en-IE"/>
              <a:t> </a:t>
            </a:r>
            <a:r>
              <a:rPr lang="en-IE" err="1"/>
              <a:t>toplo</a:t>
            </a:r>
            <a:r>
              <a:rPr lang="en-IE"/>
              <a:t>, </a:t>
            </a:r>
            <a:r>
              <a:rPr lang="en-IE" err="1"/>
              <a:t>prijazno</a:t>
            </a:r>
            <a:r>
              <a:rPr lang="en-IE"/>
              <a:t> </a:t>
            </a:r>
            <a:r>
              <a:rPr lang="en-IE" err="1"/>
              <a:t>vzdušje</a:t>
            </a:r>
            <a:r>
              <a:rPr lang="en-IE" dirty="0"/>
              <a:t>.</a:t>
            </a:r>
          </a:p>
          <a:p>
            <a:pPr>
              <a:lnSpc>
                <a:spcPts val="2340"/>
              </a:lnSpc>
            </a:pPr>
            <a:endParaRPr lang="en-IE" dirty="0"/>
          </a:p>
          <a:p>
            <a:pPr>
              <a:lnSpc>
                <a:spcPts val="2340"/>
              </a:lnSpc>
            </a:pPr>
            <a:r>
              <a:rPr lang="en-IE" dirty="0"/>
              <a:t>Ta </a:t>
            </a:r>
            <a:r>
              <a:rPr lang="en-IE" dirty="0" err="1"/>
              <a:t>praktični</a:t>
            </a:r>
            <a:r>
              <a:rPr lang="en-IE" dirty="0"/>
              <a:t> </a:t>
            </a:r>
            <a:r>
              <a:rPr lang="en-IE" dirty="0" err="1"/>
              <a:t>pristop</a:t>
            </a:r>
            <a:r>
              <a:rPr lang="en-IE" dirty="0"/>
              <a:t> </a:t>
            </a:r>
            <a:r>
              <a:rPr lang="en-IE" dirty="0" err="1"/>
              <a:t>vključuje</a:t>
            </a:r>
            <a:r>
              <a:rPr lang="en-IE" dirty="0"/>
              <a:t> </a:t>
            </a:r>
            <a:r>
              <a:rPr lang="en-IE" dirty="0" err="1"/>
              <a:t>neposredno</a:t>
            </a:r>
            <a:r>
              <a:rPr lang="en-IE" dirty="0"/>
              <a:t> </a:t>
            </a:r>
            <a:r>
              <a:rPr lang="en-IE" dirty="0" err="1"/>
              <a:t>interakcijo</a:t>
            </a:r>
            <a:r>
              <a:rPr lang="en-IE" dirty="0"/>
              <a:t> z </a:t>
            </a:r>
            <a:r>
              <a:rPr lang="en-IE" dirty="0" err="1"/>
              <a:t>gosti</a:t>
            </a:r>
            <a:r>
              <a:rPr lang="en-IE" dirty="0"/>
              <a:t>, </a:t>
            </a:r>
            <a:r>
              <a:rPr lang="en-IE" dirty="0" err="1"/>
              <a:t>nadzor</a:t>
            </a:r>
            <a:r>
              <a:rPr lang="en-IE" dirty="0"/>
              <a:t> </a:t>
            </a:r>
            <a:r>
              <a:rPr lang="en-IE" dirty="0" err="1"/>
              <a:t>nad</a:t>
            </a:r>
            <a:r>
              <a:rPr lang="en-IE" dirty="0"/>
              <a:t> </a:t>
            </a:r>
            <a:r>
              <a:rPr lang="en-IE" dirty="0" err="1"/>
              <a:t>dnevnim</a:t>
            </a:r>
            <a:r>
              <a:rPr lang="en-IE" dirty="0"/>
              <a:t> </a:t>
            </a:r>
            <a:r>
              <a:rPr lang="en-IE" dirty="0" err="1"/>
              <a:t>poslovanjem</a:t>
            </a:r>
            <a:r>
              <a:rPr lang="en-IE" dirty="0"/>
              <a:t> in </a:t>
            </a:r>
            <a:r>
              <a:rPr lang="en-IE" dirty="0" err="1"/>
              <a:t>zagotavljanje</a:t>
            </a:r>
            <a:r>
              <a:rPr lang="en-IE" dirty="0"/>
              <a:t> </a:t>
            </a:r>
            <a:r>
              <a:rPr lang="en-IE" dirty="0" err="1"/>
              <a:t>prilagojenih</a:t>
            </a:r>
            <a:r>
              <a:rPr lang="en-IE" dirty="0"/>
              <a:t> </a:t>
            </a:r>
            <a:r>
              <a:rPr lang="en-IE" dirty="0" err="1"/>
              <a:t>izkušenj</a:t>
            </a:r>
            <a:r>
              <a:rPr lang="en-IE" dirty="0"/>
              <a:t>. </a:t>
            </a:r>
          </a:p>
          <a:p>
            <a:pPr>
              <a:lnSpc>
                <a:spcPts val="2340"/>
              </a:lnSpc>
            </a:pPr>
            <a:endParaRPr lang="en-IE" dirty="0"/>
          </a:p>
          <a:p>
            <a:pPr>
              <a:lnSpc>
                <a:spcPts val="2340"/>
              </a:lnSpc>
            </a:pPr>
            <a:r>
              <a:rPr lang="en-IE" b="1" err="1">
                <a:solidFill>
                  <a:srgbClr val="EC7C69"/>
                </a:solidFill>
              </a:rPr>
              <a:t>Primeri</a:t>
            </a:r>
            <a:r>
              <a:rPr lang="en-IE" b="1" dirty="0">
                <a:solidFill>
                  <a:srgbClr val="EC7C69"/>
                </a:solidFill>
              </a:rPr>
              <a:t> </a:t>
            </a:r>
            <a:r>
              <a:rPr lang="en-IE" err="1"/>
              <a:t>vključujejo</a:t>
            </a:r>
            <a:r>
              <a:rPr lang="en-IE" dirty="0"/>
              <a:t> </a:t>
            </a:r>
            <a:r>
              <a:rPr lang="en-IE" err="1"/>
              <a:t>butične</a:t>
            </a:r>
            <a:r>
              <a:rPr lang="en-IE" dirty="0"/>
              <a:t> </a:t>
            </a:r>
            <a:r>
              <a:rPr lang="en-IE" err="1"/>
              <a:t>penzione</a:t>
            </a:r>
            <a:r>
              <a:rPr lang="en-IE" dirty="0"/>
              <a:t>, </a:t>
            </a:r>
            <a:r>
              <a:rPr lang="en-IE" err="1"/>
              <a:t>udobna</a:t>
            </a:r>
            <a:r>
              <a:rPr lang="en-IE"/>
              <a:t> </a:t>
            </a:r>
            <a:r>
              <a:rPr lang="en-IE" err="1"/>
              <a:t>gostišča</a:t>
            </a:r>
            <a:r>
              <a:rPr lang="en-IE"/>
              <a:t> in </a:t>
            </a:r>
            <a:r>
              <a:rPr lang="en-IE" err="1"/>
              <a:t>očarljive</a:t>
            </a:r>
            <a:r>
              <a:rPr lang="en-IE"/>
              <a:t> </a:t>
            </a:r>
            <a:r>
              <a:rPr lang="en-IE" err="1"/>
              <a:t>gostilne</a:t>
            </a:r>
            <a:r>
              <a:rPr lang="en-IE"/>
              <a:t>, ki </a:t>
            </a:r>
            <a:r>
              <a:rPr lang="en-IE" err="1"/>
              <a:t>uspevajo</a:t>
            </a:r>
            <a:r>
              <a:rPr lang="en-IE"/>
              <a:t> </a:t>
            </a:r>
            <a:r>
              <a:rPr lang="en-IE" err="1"/>
              <a:t>zaradi</a:t>
            </a:r>
            <a:r>
              <a:rPr lang="en-IE"/>
              <a:t> </a:t>
            </a:r>
            <a:r>
              <a:rPr lang="en-IE" err="1"/>
              <a:t>edinstvenega</a:t>
            </a:r>
            <a:r>
              <a:rPr lang="en-IE"/>
              <a:t> </a:t>
            </a:r>
            <a:r>
              <a:rPr lang="en-IE" err="1"/>
              <a:t>osebnega</a:t>
            </a:r>
            <a:r>
              <a:rPr lang="en-IE"/>
              <a:t> </a:t>
            </a:r>
            <a:r>
              <a:rPr lang="en-IE" err="1"/>
              <a:t>pristopa</a:t>
            </a:r>
            <a:r>
              <a:rPr lang="en-IE"/>
              <a:t> </a:t>
            </a:r>
            <a:r>
              <a:rPr lang="en-IE" err="1"/>
              <a:t>lastnika</a:t>
            </a:r>
            <a:r>
              <a:rPr lang="en-IE" dirty="0"/>
              <a:t>.</a:t>
            </a:r>
          </a:p>
          <a:p>
            <a:pPr>
              <a:lnSpc>
                <a:spcPts val="2340"/>
              </a:lnSpc>
            </a:pPr>
            <a:endParaRPr lang="en-GB" dirty="0"/>
          </a:p>
        </p:txBody>
      </p:sp>
      <p:cxnSp>
        <p:nvCxnSpPr>
          <p:cNvPr id="8" name="Straight Connector 7">
            <a:extLst>
              <a:ext uri="{FF2B5EF4-FFF2-40B4-BE49-F238E27FC236}">
                <a16:creationId xmlns:a16="http://schemas.microsoft.com/office/drawing/2014/main" id="{F7279E4B-C436-75D4-BD47-5112F72FDF5F}"/>
              </a:ext>
            </a:extLst>
          </p:cNvPr>
          <p:cNvCxnSpPr>
            <a:cxnSpLocks/>
          </p:cNvCxnSpPr>
          <p:nvPr/>
        </p:nvCxnSpPr>
        <p:spPr>
          <a:xfrm>
            <a:off x="0" y="2062798"/>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AB171B55-4BDF-0F85-A4A8-AD948C132ABD}"/>
              </a:ext>
            </a:extLst>
          </p:cNvPr>
          <p:cNvSpPr txBox="1">
            <a:spLocks/>
          </p:cNvSpPr>
          <p:nvPr/>
        </p:nvSpPr>
        <p:spPr>
          <a:xfrm>
            <a:off x="545533" y="457617"/>
            <a:ext cx="5093267" cy="1139919"/>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err="1">
                <a:solidFill>
                  <a:srgbClr val="EC7C69"/>
                </a:solidFill>
              </a:rPr>
              <a:t>Poslovni</a:t>
            </a:r>
            <a:r>
              <a:rPr lang="en-US" dirty="0">
                <a:solidFill>
                  <a:srgbClr val="EC7C69"/>
                </a:solidFill>
              </a:rPr>
              <a:t> model 1: </a:t>
            </a:r>
            <a:r>
              <a:rPr lang="en-US" dirty="0" err="1"/>
              <a:t>Tradicionalni</a:t>
            </a:r>
            <a:r>
              <a:rPr lang="en-US" dirty="0"/>
              <a:t> </a:t>
            </a:r>
          </a:p>
          <a:p>
            <a:pPr>
              <a:lnSpc>
                <a:spcPts val="3720"/>
              </a:lnSpc>
            </a:pPr>
            <a:r>
              <a:rPr lang="en-US" dirty="0" err="1"/>
              <a:t>lastnik</a:t>
            </a:r>
            <a:r>
              <a:rPr lang="en-US" dirty="0"/>
              <a:t> – </a:t>
            </a:r>
            <a:r>
              <a:rPr lang="en-US" dirty="0" err="1"/>
              <a:t>upravljavec</a:t>
            </a:r>
            <a:endParaRPr lang="en-US" dirty="0" err="1">
              <a:ea typeface="Calibri"/>
              <a:cs typeface="Calibri"/>
            </a:endParaRPr>
          </a:p>
          <a:p>
            <a:pPr>
              <a:lnSpc>
                <a:spcPts val="3720"/>
              </a:lnSpc>
            </a:pPr>
            <a:endParaRPr lang="en-US" dirty="0"/>
          </a:p>
        </p:txBody>
      </p:sp>
      <p:pic>
        <p:nvPicPr>
          <p:cNvPr id="13" name="Picture Placeholder 12" descr="Two milk cans on a wooden table&#10;&#10;AI-generated content may be incorrect.">
            <a:extLst>
              <a:ext uri="{FF2B5EF4-FFF2-40B4-BE49-F238E27FC236}">
                <a16:creationId xmlns:a16="http://schemas.microsoft.com/office/drawing/2014/main" id="{D412C34E-D58B-BEC9-7073-7404D391AB99}"/>
              </a:ext>
            </a:extLst>
          </p:cNvPr>
          <p:cNvPicPr>
            <a:picLocks noGrp="1" noChangeAspect="1"/>
          </p:cNvPicPr>
          <p:nvPr>
            <p:ph type="pic" sz="quarter" idx="13"/>
          </p:nvPr>
        </p:nvPicPr>
        <p:blipFill>
          <a:blip r:embed="rId2"/>
          <a:srcRect l="471" r="471"/>
          <a:stretch>
            <a:fillRect/>
          </a:stretch>
        </p:blipFill>
        <p:spPr/>
      </p:pic>
      <p:sp>
        <p:nvSpPr>
          <p:cNvPr id="11" name="Text Placeholder 10">
            <a:extLst>
              <a:ext uri="{FF2B5EF4-FFF2-40B4-BE49-F238E27FC236}">
                <a16:creationId xmlns:a16="http://schemas.microsoft.com/office/drawing/2014/main" id="{1DB2DF3C-EA98-7A17-503E-4C95B842FA9A}"/>
              </a:ext>
            </a:extLst>
          </p:cNvPr>
          <p:cNvSpPr>
            <a:spLocks noGrp="1"/>
          </p:cNvSpPr>
          <p:nvPr>
            <p:ph type="body" sz="quarter" idx="65"/>
          </p:nvPr>
        </p:nvSpPr>
        <p:spPr/>
        <p:txBody>
          <a:bodyPr/>
          <a:lstStyle/>
          <a:p>
            <a:pPr algn="ctr"/>
            <a:r>
              <a:rPr lang="en-US" sz="1200" dirty="0"/>
              <a:t>Foto:   Chalet </a:t>
            </a:r>
            <a:r>
              <a:rPr lang="en-US" sz="1200" dirty="0" err="1"/>
              <a:t>Rušovc</a:t>
            </a:r>
            <a:r>
              <a:rPr lang="en-US" sz="1200" dirty="0"/>
              <a:t>, Slovenija</a:t>
            </a:r>
          </a:p>
        </p:txBody>
      </p:sp>
    </p:spTree>
    <p:extLst>
      <p:ext uri="{BB962C8B-B14F-4D97-AF65-F5344CB8AC3E}">
        <p14:creationId xmlns:p14="http://schemas.microsoft.com/office/powerpoint/2010/main" val="1249291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E6550-CE4A-9DD0-8DF6-A5C2AA75A9B3}"/>
            </a:ext>
          </a:extLst>
        </p:cNvPr>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CCB57E5-153A-2ECF-81AF-814AAFC4257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11</a:t>
            </a:fld>
            <a:endParaRPr lang="fr-CA" sz="1200" dirty="0"/>
          </a:p>
        </p:txBody>
      </p:sp>
      <p:sp>
        <p:nvSpPr>
          <p:cNvPr id="7" name="Text Placeholder 3">
            <a:extLst>
              <a:ext uri="{FF2B5EF4-FFF2-40B4-BE49-F238E27FC236}">
                <a16:creationId xmlns:a16="http://schemas.microsoft.com/office/drawing/2014/main" id="{446A4297-E9DF-A78B-EDEC-74F0708DCB2A}"/>
              </a:ext>
            </a:extLst>
          </p:cNvPr>
          <p:cNvSpPr txBox="1">
            <a:spLocks/>
          </p:cNvSpPr>
          <p:nvPr/>
        </p:nvSpPr>
        <p:spPr>
          <a:xfrm>
            <a:off x="407912" y="1825999"/>
            <a:ext cx="5619824"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IE" dirty="0"/>
              <a:t>Upravljanje se izvaja na daljavo z uporabo digitalnih orodij in avtomatizacije, kar poenostavlja poslovanje.</a:t>
            </a:r>
          </a:p>
          <a:p>
            <a:pPr>
              <a:lnSpc>
                <a:spcPts val="2340"/>
              </a:lnSpc>
            </a:pPr>
            <a:endParaRPr lang="en-IE" dirty="0"/>
          </a:p>
          <a:p>
            <a:pPr>
              <a:lnSpc>
                <a:spcPts val="2340"/>
              </a:lnSpc>
            </a:pPr>
            <a:r>
              <a:rPr lang="en-IE" dirty="0"/>
              <a:t>Ključne značilnosti vključujejo avtomatizirane rezervacije (spletne platforme, potrditve po e-pošti), samostojno prijavo (pametne ključavnice, brezključni vstop) in orodja za daljinsko upravljanje (programska oprema za upravljanje nepremičnin, spletna komunikacija). </a:t>
            </a:r>
          </a:p>
          <a:p>
            <a:pPr>
              <a:lnSpc>
                <a:spcPts val="2340"/>
              </a:lnSpc>
            </a:pPr>
            <a:endParaRPr lang="en-IE" dirty="0"/>
          </a:p>
          <a:p>
            <a:pPr>
              <a:lnSpc>
                <a:spcPts val="2340"/>
              </a:lnSpc>
            </a:pPr>
            <a:r>
              <a:rPr lang="en-IE" b="1" dirty="0">
                <a:solidFill>
                  <a:srgbClr val="EC7C69"/>
                </a:solidFill>
              </a:rPr>
              <a:t>Primeri </a:t>
            </a:r>
            <a:r>
              <a:rPr lang="en-IE" dirty="0"/>
              <a:t>vključujejo stilsko opremljene apartmaje na Airbnb ali </a:t>
            </a:r>
            <a:r>
              <a:rPr lang="en-IE" dirty="0" err="1"/>
              <a:t>Booking.com</a:t>
            </a:r>
            <a:r>
              <a:rPr lang="en-IE" dirty="0"/>
              <a:t>, moderne počitniške hiše, ki se upravljajo s programsko opremo, in osamljene koče s pametnim dostopom.</a:t>
            </a:r>
          </a:p>
          <a:p>
            <a:pPr>
              <a:lnSpc>
                <a:spcPts val="2340"/>
              </a:lnSpc>
            </a:pPr>
            <a:endParaRPr lang="en-GB" dirty="0"/>
          </a:p>
        </p:txBody>
      </p:sp>
      <p:cxnSp>
        <p:nvCxnSpPr>
          <p:cNvPr id="8" name="Straight Connector 7">
            <a:extLst>
              <a:ext uri="{FF2B5EF4-FFF2-40B4-BE49-F238E27FC236}">
                <a16:creationId xmlns:a16="http://schemas.microsoft.com/office/drawing/2014/main" id="{BE46867E-0E7E-86A5-F602-4362DE6E5C6C}"/>
              </a:ext>
            </a:extLst>
          </p:cNvPr>
          <p:cNvCxnSpPr>
            <a:cxnSpLocks/>
          </p:cNvCxnSpPr>
          <p:nvPr/>
        </p:nvCxnSpPr>
        <p:spPr>
          <a:xfrm>
            <a:off x="0" y="1780813"/>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884E82AA-37D6-6958-8E3F-182B907A4E9B}"/>
              </a:ext>
            </a:extLst>
          </p:cNvPr>
          <p:cNvSpPr txBox="1">
            <a:spLocks/>
          </p:cNvSpPr>
          <p:nvPr/>
        </p:nvSpPr>
        <p:spPr>
          <a:xfrm>
            <a:off x="408764" y="457617"/>
            <a:ext cx="5779067"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Poslovni model 2: </a:t>
            </a:r>
          </a:p>
          <a:p>
            <a:pPr>
              <a:lnSpc>
                <a:spcPts val="3720"/>
              </a:lnSpc>
            </a:pPr>
            <a:r>
              <a:rPr lang="en-US" dirty="0"/>
              <a:t>Daljinsko gostovanje/prijava  </a:t>
            </a:r>
          </a:p>
          <a:p>
            <a:pPr>
              <a:lnSpc>
                <a:spcPts val="3720"/>
              </a:lnSpc>
            </a:pPr>
            <a:endParaRPr lang="en-US" dirty="0"/>
          </a:p>
        </p:txBody>
      </p:sp>
      <p:sp>
        <p:nvSpPr>
          <p:cNvPr id="11" name="Text Placeholder 10">
            <a:extLst>
              <a:ext uri="{FF2B5EF4-FFF2-40B4-BE49-F238E27FC236}">
                <a16:creationId xmlns:a16="http://schemas.microsoft.com/office/drawing/2014/main" id="{A0CD527C-9633-0B3B-9FF8-424F286ACAFB}"/>
              </a:ext>
            </a:extLst>
          </p:cNvPr>
          <p:cNvSpPr>
            <a:spLocks noGrp="1"/>
          </p:cNvSpPr>
          <p:nvPr>
            <p:ph type="body" sz="quarter" idx="65"/>
          </p:nvPr>
        </p:nvSpPr>
        <p:spPr/>
        <p:txBody>
          <a:bodyPr/>
          <a:lstStyle/>
          <a:p>
            <a:pPr algn="ctr"/>
            <a:r>
              <a:rPr lang="en-US" sz="1200" dirty="0"/>
              <a:t>Foto: Trulli Holiday Albergo </a:t>
            </a:r>
            <a:r>
              <a:rPr lang="en-US" sz="1200" dirty="0" err="1"/>
              <a:t>Diffuso, Italija</a:t>
            </a:r>
            <a:endParaRPr lang="en-US" sz="1200" dirty="0"/>
          </a:p>
        </p:txBody>
      </p:sp>
      <p:pic>
        <p:nvPicPr>
          <p:cNvPr id="6" name="Picture Placeholder 5" descr="A white house with a round roof with Alberobello in the background&#10;&#10;AI-generated content may be incorrect.">
            <a:extLst>
              <a:ext uri="{FF2B5EF4-FFF2-40B4-BE49-F238E27FC236}">
                <a16:creationId xmlns:a16="http://schemas.microsoft.com/office/drawing/2014/main" id="{57E073C8-9AEC-02FC-0EAD-4808368C4D37}"/>
              </a:ext>
            </a:extLst>
          </p:cNvPr>
          <p:cNvPicPr>
            <a:picLocks noGrp="1" noChangeAspect="1"/>
          </p:cNvPicPr>
          <p:nvPr>
            <p:ph type="pic" sz="quarter" idx="13"/>
          </p:nvPr>
        </p:nvPicPr>
        <p:blipFill>
          <a:blip r:embed="rId2"/>
          <a:srcRect t="572" b="572"/>
          <a:stretch>
            <a:fillRect/>
          </a:stretch>
        </p:blipFill>
        <p:spPr/>
      </p:pic>
    </p:spTree>
    <p:extLst>
      <p:ext uri="{BB962C8B-B14F-4D97-AF65-F5344CB8AC3E}">
        <p14:creationId xmlns:p14="http://schemas.microsoft.com/office/powerpoint/2010/main" val="11629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F5FCF-0DC9-0292-B80E-55EF28E256D4}"/>
            </a:ext>
          </a:extLst>
        </p:cNvPr>
        <p:cNvGrpSpPr/>
        <p:nvPr/>
      </p:nvGrpSpPr>
      <p:grpSpPr>
        <a:xfrm>
          <a:off x="0" y="0"/>
          <a:ext cx="0" cy="0"/>
          <a:chOff x="0" y="0"/>
          <a:chExt cx="0" cy="0"/>
        </a:xfrm>
      </p:grpSpPr>
      <p:sp>
        <p:nvSpPr>
          <p:cNvPr id="6" name="Text Placeholder 3">
            <a:extLst>
              <a:ext uri="{FF2B5EF4-FFF2-40B4-BE49-F238E27FC236}">
                <a16:creationId xmlns:a16="http://schemas.microsoft.com/office/drawing/2014/main" id="{A430AD57-FBA1-87F9-BFC8-DA29004BC508}"/>
              </a:ext>
            </a:extLst>
          </p:cNvPr>
          <p:cNvSpPr txBox="1">
            <a:spLocks/>
          </p:cNvSpPr>
          <p:nvPr/>
        </p:nvSpPr>
        <p:spPr>
          <a:xfrm>
            <a:off x="545533" y="1974631"/>
            <a:ext cx="5998358" cy="4208917"/>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a:t>Nastanitev</a:t>
            </a:r>
            <a:r>
              <a:rPr lang="en-GB" dirty="0"/>
              <a:t> je v </a:t>
            </a:r>
            <a:r>
              <a:rPr lang="en-GB" dirty="0" err="1"/>
              <a:t>lasti</a:t>
            </a:r>
            <a:r>
              <a:rPr lang="en-GB" dirty="0"/>
              <a:t> in jo </a:t>
            </a:r>
            <a:r>
              <a:rPr lang="en-GB" dirty="0" err="1"/>
              <a:t>upravlja</a:t>
            </a:r>
            <a:r>
              <a:rPr lang="en-GB" dirty="0"/>
              <a:t> </a:t>
            </a:r>
            <a:r>
              <a:rPr lang="en-GB" dirty="0" err="1"/>
              <a:t>lokalna</a:t>
            </a:r>
            <a:r>
              <a:rPr lang="en-GB" dirty="0"/>
              <a:t> </a:t>
            </a:r>
            <a:r>
              <a:rPr lang="en-GB" dirty="0" err="1"/>
              <a:t>skupnost</a:t>
            </a:r>
            <a:r>
              <a:rPr lang="en-GB" dirty="0"/>
              <a:t> </a:t>
            </a:r>
            <a:r>
              <a:rPr lang="en-GB" dirty="0" err="1"/>
              <a:t>ali</a:t>
            </a:r>
            <a:r>
              <a:rPr lang="en-GB" dirty="0"/>
              <a:t> zadruga, </a:t>
            </a:r>
            <a:r>
              <a:rPr lang="en-GB" dirty="0" err="1"/>
              <a:t>dobiček</a:t>
            </a:r>
            <a:r>
              <a:rPr lang="en-GB" dirty="0"/>
              <a:t> pa se </a:t>
            </a:r>
            <a:r>
              <a:rPr lang="en-GB" dirty="0" err="1"/>
              <a:t>ponovno</a:t>
            </a:r>
            <a:r>
              <a:rPr lang="en-GB" dirty="0"/>
              <a:t> </a:t>
            </a:r>
            <a:r>
              <a:rPr lang="en-GB" dirty="0" err="1"/>
              <a:t>vlaga</a:t>
            </a:r>
            <a:r>
              <a:rPr lang="en-GB" dirty="0"/>
              <a:t> v </a:t>
            </a:r>
            <a:r>
              <a:rPr lang="en-GB" dirty="0" err="1"/>
              <a:t>skupnost</a:t>
            </a:r>
            <a:r>
              <a:rPr lang="en-GB" dirty="0"/>
              <a:t>.</a:t>
            </a:r>
          </a:p>
          <a:p>
            <a:pPr>
              <a:lnSpc>
                <a:spcPts val="2340"/>
              </a:lnSpc>
            </a:pPr>
            <a:endParaRPr lang="en-GB" dirty="0"/>
          </a:p>
          <a:p>
            <a:pPr>
              <a:lnSpc>
                <a:spcPts val="2340"/>
              </a:lnSpc>
            </a:pPr>
            <a:r>
              <a:rPr lang="en-GB" dirty="0" err="1"/>
              <a:t>Lastništvo</a:t>
            </a:r>
            <a:r>
              <a:rPr lang="en-GB" dirty="0"/>
              <a:t> </a:t>
            </a:r>
            <a:r>
              <a:rPr lang="en-GB" dirty="0" err="1"/>
              <a:t>skupnosti</a:t>
            </a:r>
            <a:r>
              <a:rPr lang="en-GB" dirty="0"/>
              <a:t> (</a:t>
            </a:r>
            <a:r>
              <a:rPr lang="en-GB" dirty="0" err="1"/>
              <a:t>skupno</a:t>
            </a:r>
            <a:r>
              <a:rPr lang="en-GB" dirty="0"/>
              <a:t> </a:t>
            </a:r>
            <a:r>
              <a:rPr lang="en-GB" dirty="0" err="1"/>
              <a:t>odločanje</a:t>
            </a:r>
            <a:r>
              <a:rPr lang="en-GB" dirty="0"/>
              <a:t> in </a:t>
            </a:r>
            <a:r>
              <a:rPr lang="en-GB" dirty="0" err="1"/>
              <a:t>razdeljevanje</a:t>
            </a:r>
            <a:r>
              <a:rPr lang="en-GB" dirty="0"/>
              <a:t> </a:t>
            </a:r>
            <a:r>
              <a:rPr lang="en-GB" dirty="0" err="1"/>
              <a:t>dobička</a:t>
            </a:r>
            <a:r>
              <a:rPr lang="en-GB" dirty="0"/>
              <a:t>), </a:t>
            </a:r>
            <a:r>
              <a:rPr lang="en-GB" dirty="0" err="1"/>
              <a:t>ohranjanje</a:t>
            </a:r>
            <a:r>
              <a:rPr lang="en-GB" dirty="0"/>
              <a:t> </a:t>
            </a:r>
            <a:r>
              <a:rPr lang="en-GB" dirty="0" err="1"/>
              <a:t>kulture</a:t>
            </a:r>
            <a:r>
              <a:rPr lang="en-GB" dirty="0"/>
              <a:t> (</a:t>
            </a:r>
            <a:r>
              <a:rPr lang="en-GB" dirty="0" err="1"/>
              <a:t>predstavljanje</a:t>
            </a:r>
            <a:r>
              <a:rPr lang="en-GB" dirty="0"/>
              <a:t> </a:t>
            </a:r>
            <a:r>
              <a:rPr lang="en-GB" dirty="0" err="1"/>
              <a:t>lokalnih</a:t>
            </a:r>
            <a:r>
              <a:rPr lang="en-GB" dirty="0"/>
              <a:t> </a:t>
            </a:r>
            <a:r>
              <a:rPr lang="en-GB" dirty="0" err="1"/>
              <a:t>tradicij</a:t>
            </a:r>
            <a:r>
              <a:rPr lang="en-GB" dirty="0"/>
              <a:t> in </a:t>
            </a:r>
            <a:r>
              <a:rPr lang="en-GB" dirty="0" err="1"/>
              <a:t>dediščine</a:t>
            </a:r>
            <a:r>
              <a:rPr lang="en-GB" dirty="0"/>
              <a:t>), </a:t>
            </a:r>
            <a:r>
              <a:rPr lang="en-GB" dirty="0" err="1"/>
              <a:t>trajnostne</a:t>
            </a:r>
            <a:r>
              <a:rPr lang="en-GB" dirty="0"/>
              <a:t> </a:t>
            </a:r>
            <a:r>
              <a:rPr lang="en-GB" dirty="0" err="1"/>
              <a:t>prakse</a:t>
            </a:r>
            <a:r>
              <a:rPr lang="en-GB" dirty="0"/>
              <a:t> (</a:t>
            </a:r>
            <a:r>
              <a:rPr lang="en-GB" dirty="0" err="1"/>
              <a:t>okolju</a:t>
            </a:r>
            <a:r>
              <a:rPr lang="en-GB" dirty="0"/>
              <a:t> </a:t>
            </a:r>
            <a:r>
              <a:rPr lang="en-GB" dirty="0" err="1"/>
              <a:t>prijazno</a:t>
            </a:r>
            <a:r>
              <a:rPr lang="en-GB" dirty="0"/>
              <a:t> </a:t>
            </a:r>
            <a:r>
              <a:rPr lang="en-GB" dirty="0" err="1"/>
              <a:t>delovanje</a:t>
            </a:r>
            <a:r>
              <a:rPr lang="en-GB" dirty="0"/>
              <a:t>, </a:t>
            </a:r>
            <a:r>
              <a:rPr lang="en-GB" dirty="0" err="1"/>
              <a:t>podpora</a:t>
            </a:r>
            <a:r>
              <a:rPr lang="en-GB" dirty="0"/>
              <a:t> </a:t>
            </a:r>
            <a:r>
              <a:rPr lang="en-GB" dirty="0" err="1"/>
              <a:t>lokalnim</a:t>
            </a:r>
            <a:r>
              <a:rPr lang="en-GB" dirty="0"/>
              <a:t> </a:t>
            </a:r>
            <a:r>
              <a:rPr lang="en-GB" dirty="0" err="1"/>
              <a:t>proizvajalcem</a:t>
            </a:r>
            <a:r>
              <a:rPr lang="en-GB"/>
              <a:t>).</a:t>
            </a:r>
            <a:endParaRPr lang="en-GB">
              <a:ea typeface="Calibri"/>
              <a:cs typeface="Calibri"/>
            </a:endParaRPr>
          </a:p>
          <a:p>
            <a:pPr>
              <a:lnSpc>
                <a:spcPts val="2340"/>
              </a:lnSpc>
            </a:pPr>
            <a:endParaRPr lang="en-GB" dirty="0"/>
          </a:p>
          <a:p>
            <a:pPr>
              <a:lnSpc>
                <a:spcPts val="2340"/>
              </a:lnSpc>
            </a:pPr>
            <a:r>
              <a:rPr lang="en-GB" b="1" dirty="0" err="1">
                <a:solidFill>
                  <a:srgbClr val="EC7C69"/>
                </a:solidFill>
              </a:rPr>
              <a:t>Primeri</a:t>
            </a:r>
            <a:r>
              <a:rPr lang="en-GB" b="1" dirty="0">
                <a:solidFill>
                  <a:srgbClr val="EC7C69"/>
                </a:solidFill>
              </a:rPr>
              <a:t>: </a:t>
            </a:r>
            <a:r>
              <a:rPr lang="en-GB" dirty="0" err="1"/>
              <a:t>ekološke</a:t>
            </a:r>
            <a:r>
              <a:rPr lang="en-GB" dirty="0"/>
              <a:t> </a:t>
            </a:r>
            <a:r>
              <a:rPr lang="en-GB" dirty="0" err="1"/>
              <a:t>koče</a:t>
            </a:r>
            <a:r>
              <a:rPr lang="en-GB" dirty="0"/>
              <a:t> v </a:t>
            </a:r>
            <a:r>
              <a:rPr lang="en-GB" dirty="0" err="1"/>
              <a:t>podeželskih</a:t>
            </a:r>
            <a:r>
              <a:rPr lang="en-GB" dirty="0"/>
              <a:t> </a:t>
            </a:r>
            <a:r>
              <a:rPr lang="en-GB" dirty="0" err="1"/>
              <a:t>vaseh</a:t>
            </a:r>
            <a:r>
              <a:rPr lang="en-GB" dirty="0"/>
              <a:t>, ki </a:t>
            </a:r>
            <a:r>
              <a:rPr lang="en-GB" dirty="0" err="1"/>
              <a:t>jih</a:t>
            </a:r>
            <a:r>
              <a:rPr lang="en-GB" dirty="0"/>
              <a:t> </a:t>
            </a:r>
            <a:r>
              <a:rPr lang="en-GB" dirty="0" err="1"/>
              <a:t>upravlja</a:t>
            </a:r>
            <a:r>
              <a:rPr lang="en-GB" dirty="0"/>
              <a:t> </a:t>
            </a:r>
            <a:r>
              <a:rPr lang="en-GB" dirty="0" err="1"/>
              <a:t>skupnost</a:t>
            </a:r>
            <a:r>
              <a:rPr lang="en-GB" dirty="0"/>
              <a:t>, </a:t>
            </a:r>
            <a:r>
              <a:rPr lang="en-GB" dirty="0" err="1"/>
              <a:t>pobude</a:t>
            </a:r>
            <a:r>
              <a:rPr lang="en-GB" dirty="0"/>
              <a:t> za </a:t>
            </a:r>
            <a:r>
              <a:rPr lang="en-GB" dirty="0" err="1"/>
              <a:t>kulturni</a:t>
            </a:r>
            <a:r>
              <a:rPr lang="en-GB" dirty="0"/>
              <a:t> </a:t>
            </a:r>
            <a:r>
              <a:rPr lang="en-GB" dirty="0" err="1"/>
              <a:t>turizem</a:t>
            </a:r>
            <a:r>
              <a:rPr lang="en-GB" dirty="0"/>
              <a:t>, ki </a:t>
            </a:r>
            <a:r>
              <a:rPr lang="en-GB" dirty="0" err="1"/>
              <a:t>predstavljajo</a:t>
            </a:r>
            <a:r>
              <a:rPr lang="en-GB" dirty="0"/>
              <a:t> </a:t>
            </a:r>
            <a:r>
              <a:rPr lang="en-GB" dirty="0" err="1"/>
              <a:t>lokalne</a:t>
            </a:r>
            <a:r>
              <a:rPr lang="en-GB" dirty="0"/>
              <a:t> </a:t>
            </a:r>
            <a:r>
              <a:rPr lang="en-GB" dirty="0" err="1"/>
              <a:t>tradicije</a:t>
            </a:r>
            <a:r>
              <a:rPr lang="en-GB" dirty="0"/>
              <a:t>, </a:t>
            </a:r>
            <a:r>
              <a:rPr lang="en-GB" dirty="0" err="1"/>
              <a:t>projekti</a:t>
            </a:r>
            <a:r>
              <a:rPr lang="en-GB" dirty="0"/>
              <a:t> </a:t>
            </a:r>
            <a:r>
              <a:rPr lang="en-GB" dirty="0" err="1"/>
              <a:t>agroturizma</a:t>
            </a:r>
            <a:r>
              <a:rPr lang="en-GB" dirty="0"/>
              <a:t>, ki </a:t>
            </a:r>
            <a:r>
              <a:rPr lang="en-GB" dirty="0" err="1"/>
              <a:t>podpirajo</a:t>
            </a:r>
            <a:r>
              <a:rPr lang="en-GB" dirty="0"/>
              <a:t> </a:t>
            </a:r>
            <a:r>
              <a:rPr lang="en-GB" dirty="0" err="1"/>
              <a:t>lokalne</a:t>
            </a:r>
            <a:r>
              <a:rPr lang="en-GB" dirty="0"/>
              <a:t> </a:t>
            </a:r>
            <a:r>
              <a:rPr lang="en-GB" dirty="0" err="1"/>
              <a:t>kmete</a:t>
            </a:r>
            <a:r>
              <a:rPr lang="en-GB" dirty="0"/>
              <a:t>, </a:t>
            </a:r>
            <a:r>
              <a:rPr lang="en-GB" dirty="0" err="1"/>
              <a:t>razpršena</a:t>
            </a:r>
            <a:r>
              <a:rPr lang="en-GB" dirty="0"/>
              <a:t> </a:t>
            </a:r>
            <a:r>
              <a:rPr lang="en-GB" dirty="0" err="1"/>
              <a:t>gostoljubnost</a:t>
            </a:r>
            <a:r>
              <a:rPr lang="en-GB" dirty="0"/>
              <a:t>.</a:t>
            </a:r>
          </a:p>
          <a:p>
            <a:pPr>
              <a:lnSpc>
                <a:spcPts val="2340"/>
              </a:lnSpc>
            </a:pPr>
            <a:endParaRPr lang="en-GB" dirty="0"/>
          </a:p>
          <a:p>
            <a:pPr>
              <a:lnSpc>
                <a:spcPts val="2340"/>
              </a:lnSpc>
            </a:pPr>
            <a:endParaRPr lang="en-GB" dirty="0"/>
          </a:p>
        </p:txBody>
      </p:sp>
      <p:cxnSp>
        <p:nvCxnSpPr>
          <p:cNvPr id="9" name="Straight Connector 8">
            <a:extLst>
              <a:ext uri="{FF2B5EF4-FFF2-40B4-BE49-F238E27FC236}">
                <a16:creationId xmlns:a16="http://schemas.microsoft.com/office/drawing/2014/main" id="{ADA1DCB1-51D5-EC64-B40A-43F16BA7E362}"/>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BD0CB53D-CF29-587A-8A7D-7B8B3B28B8A7}"/>
              </a:ext>
            </a:extLst>
          </p:cNvPr>
          <p:cNvSpPr txBox="1">
            <a:spLocks/>
          </p:cNvSpPr>
          <p:nvPr/>
        </p:nvSpPr>
        <p:spPr>
          <a:xfrm>
            <a:off x="545533" y="354085"/>
            <a:ext cx="6205787" cy="1139919"/>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GB" dirty="0" err="1">
                <a:solidFill>
                  <a:srgbClr val="EC7C69"/>
                </a:solidFill>
              </a:rPr>
              <a:t>Poslovni</a:t>
            </a:r>
            <a:r>
              <a:rPr lang="en-GB" dirty="0">
                <a:solidFill>
                  <a:srgbClr val="EC7C69"/>
                </a:solidFill>
              </a:rPr>
              <a:t> model 3: </a:t>
            </a:r>
            <a:r>
              <a:rPr lang="en-GB" dirty="0"/>
              <a:t>Zadruga/</a:t>
            </a:r>
            <a:r>
              <a:rPr lang="en-GB" dirty="0" err="1"/>
              <a:t>skupnost</a:t>
            </a:r>
            <a:endParaRPr lang="en-US" dirty="0" err="1"/>
          </a:p>
          <a:p>
            <a:pPr>
              <a:lnSpc>
                <a:spcPts val="3720"/>
              </a:lnSpc>
            </a:pPr>
            <a:endParaRPr lang="en-US" dirty="0"/>
          </a:p>
        </p:txBody>
      </p:sp>
      <p:sp>
        <p:nvSpPr>
          <p:cNvPr id="15" name="Slide Number Placeholder 5">
            <a:extLst>
              <a:ext uri="{FF2B5EF4-FFF2-40B4-BE49-F238E27FC236}">
                <a16:creationId xmlns:a16="http://schemas.microsoft.com/office/drawing/2014/main" id="{3956217D-D5D8-0684-6E12-D4E8C359C1F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12</a:t>
            </a:fld>
            <a:endParaRPr lang="fr-CA" sz="1200" dirty="0"/>
          </a:p>
        </p:txBody>
      </p:sp>
      <p:pic>
        <p:nvPicPr>
          <p:cNvPr id="5" name="Picture Placeholder 4" descr="Chartwell with a moat and a pond&#10;&#10;AI-generated content may be incorrect.">
            <a:extLst>
              <a:ext uri="{FF2B5EF4-FFF2-40B4-BE49-F238E27FC236}">
                <a16:creationId xmlns:a16="http://schemas.microsoft.com/office/drawing/2014/main" id="{7DD796BA-8DDD-D9BD-8317-4CC78282E4D8}"/>
              </a:ext>
            </a:extLst>
          </p:cNvPr>
          <p:cNvPicPr>
            <a:picLocks noGrp="1" noChangeAspect="1"/>
          </p:cNvPicPr>
          <p:nvPr>
            <p:ph type="pic" sz="quarter" idx="13"/>
          </p:nvPr>
        </p:nvPicPr>
        <p:blipFill>
          <a:blip r:embed="rId2"/>
          <a:srcRect l="1983" r="1983"/>
          <a:stretch>
            <a:fillRect/>
          </a:stretch>
        </p:blipFill>
        <p:spPr/>
      </p:pic>
      <p:sp>
        <p:nvSpPr>
          <p:cNvPr id="11" name="Text Placeholder 7">
            <a:extLst>
              <a:ext uri="{FF2B5EF4-FFF2-40B4-BE49-F238E27FC236}">
                <a16:creationId xmlns:a16="http://schemas.microsoft.com/office/drawing/2014/main" id="{84E20A1A-AABC-1CB8-30E2-5C1C3800CB0C}"/>
              </a:ext>
            </a:extLst>
          </p:cNvPr>
          <p:cNvSpPr txBox="1">
            <a:spLocks/>
          </p:cNvSpPr>
          <p:nvPr/>
        </p:nvSpPr>
        <p:spPr>
          <a:xfrm rot="16200000">
            <a:off x="9826423" y="5154910"/>
            <a:ext cx="2953721" cy="452458"/>
          </a:xfrm>
          <a:prstGeom prst="rect">
            <a:avLst/>
          </a:prstGeom>
          <a:solidFill>
            <a:srgbClr val="EC7C6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Font typeface="Arial" panose="020B0604020202020204" pitchFamily="34" charset="0"/>
              <a:buNone/>
            </a:pPr>
            <a:r>
              <a:rPr lang="en-IE" sz="1200">
                <a:solidFill>
                  <a:schemeClr val="bg1"/>
                </a:solidFill>
              </a:rPr>
              <a:t>Foto: Kasteel Huis Bergh, </a:t>
            </a:r>
          </a:p>
          <a:p>
            <a:pPr marL="0" indent="0" algn="ctr">
              <a:lnSpc>
                <a:spcPts val="1340"/>
              </a:lnSpc>
              <a:spcBef>
                <a:spcPts val="0"/>
              </a:spcBef>
              <a:buFont typeface="Arial" panose="020B0604020202020204" pitchFamily="34" charset="0"/>
              <a:buNone/>
            </a:pPr>
            <a:r>
              <a:rPr lang="en-IE" sz="1200">
                <a:solidFill>
                  <a:schemeClr val="bg1"/>
                </a:solidFill>
              </a:rPr>
              <a:t>Arnhem, Nizozemska</a:t>
            </a:r>
          </a:p>
          <a:p>
            <a:pPr marL="0" indent="0" algn="ctr">
              <a:lnSpc>
                <a:spcPts val="1340"/>
              </a:lnSpc>
              <a:spcBef>
                <a:spcPts val="0"/>
              </a:spcBef>
              <a:buFont typeface="Arial" panose="020B0604020202020204" pitchFamily="34" charset="0"/>
              <a:buNone/>
            </a:pPr>
            <a:endParaRPr lang="en-GB" sz="1200" dirty="0">
              <a:solidFill>
                <a:schemeClr val="bg1"/>
              </a:solidFill>
            </a:endParaRPr>
          </a:p>
        </p:txBody>
      </p:sp>
    </p:spTree>
    <p:extLst>
      <p:ext uri="{BB962C8B-B14F-4D97-AF65-F5344CB8AC3E}">
        <p14:creationId xmlns:p14="http://schemas.microsoft.com/office/powerpoint/2010/main" val="1711148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D9E39-F348-CE3C-F09C-5740F1494833}"/>
            </a:ext>
          </a:extLst>
        </p:cNvPr>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160712C-3C90-2E4A-9005-A8544221CF1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13</a:t>
            </a:fld>
            <a:endParaRPr lang="fr-CA" sz="1200" dirty="0"/>
          </a:p>
        </p:txBody>
      </p:sp>
      <p:sp>
        <p:nvSpPr>
          <p:cNvPr id="7" name="Text Placeholder 3">
            <a:extLst>
              <a:ext uri="{FF2B5EF4-FFF2-40B4-BE49-F238E27FC236}">
                <a16:creationId xmlns:a16="http://schemas.microsoft.com/office/drawing/2014/main" id="{220E9AE9-217F-5AA0-52C2-6144D2BA6D0B}"/>
              </a:ext>
            </a:extLst>
          </p:cNvPr>
          <p:cNvSpPr txBox="1">
            <a:spLocks/>
          </p:cNvSpPr>
          <p:nvPr/>
        </p:nvSpPr>
        <p:spPr>
          <a:xfrm>
            <a:off x="544681" y="1788379"/>
            <a:ext cx="5555897" cy="4208917"/>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IE" dirty="0"/>
              <a:t>Ta model </a:t>
            </a:r>
            <a:r>
              <a:rPr lang="en-IE" dirty="0" err="1"/>
              <a:t>izkorišča</a:t>
            </a:r>
            <a:r>
              <a:rPr lang="en-IE" dirty="0"/>
              <a:t> </a:t>
            </a:r>
            <a:r>
              <a:rPr lang="en-IE" dirty="0" err="1"/>
              <a:t>sezonske</a:t>
            </a:r>
            <a:r>
              <a:rPr lang="en-IE" dirty="0"/>
              <a:t> </a:t>
            </a:r>
            <a:r>
              <a:rPr lang="en-IE" dirty="0" err="1"/>
              <a:t>dogodke</a:t>
            </a:r>
            <a:r>
              <a:rPr lang="en-IE" dirty="0"/>
              <a:t> in </a:t>
            </a:r>
            <a:r>
              <a:rPr lang="en-IE" dirty="0" err="1"/>
              <a:t>vrhunce</a:t>
            </a:r>
            <a:r>
              <a:rPr lang="en-IE" dirty="0"/>
              <a:t> </a:t>
            </a:r>
            <a:r>
              <a:rPr lang="en-IE" dirty="0" err="1"/>
              <a:t>turistične</a:t>
            </a:r>
            <a:r>
              <a:rPr lang="en-IE" dirty="0"/>
              <a:t> </a:t>
            </a:r>
            <a:r>
              <a:rPr lang="en-IE" dirty="0" err="1"/>
              <a:t>sezone</a:t>
            </a:r>
            <a:r>
              <a:rPr lang="en-IE" dirty="0"/>
              <a:t>, </a:t>
            </a:r>
            <a:r>
              <a:rPr lang="en-IE" dirty="0" err="1"/>
              <a:t>saj</a:t>
            </a:r>
            <a:r>
              <a:rPr lang="en-IE" dirty="0"/>
              <a:t> </a:t>
            </a:r>
            <a:r>
              <a:rPr lang="en-IE" dirty="0" err="1"/>
              <a:t>ponuja</a:t>
            </a:r>
            <a:r>
              <a:rPr lang="en-IE" dirty="0"/>
              <a:t> </a:t>
            </a:r>
            <a:r>
              <a:rPr lang="en-IE" err="1"/>
              <a:t>edinstvena</a:t>
            </a:r>
            <a:r>
              <a:rPr lang="en-IE" dirty="0"/>
              <a:t> </a:t>
            </a:r>
            <a:r>
              <a:rPr lang="en-IE" err="1"/>
              <a:t>kratkoročna</a:t>
            </a:r>
            <a:r>
              <a:rPr lang="en-IE" dirty="0"/>
              <a:t> </a:t>
            </a:r>
            <a:r>
              <a:rPr lang="en-IE" err="1"/>
              <a:t>bivanja</a:t>
            </a:r>
            <a:r>
              <a:rPr lang="en-IE" dirty="0"/>
              <a:t> </a:t>
            </a:r>
            <a:r>
              <a:rPr lang="en-IE" dirty="0" err="1"/>
              <a:t>na</a:t>
            </a:r>
            <a:r>
              <a:rPr lang="en-IE" dirty="0"/>
              <a:t> </a:t>
            </a:r>
            <a:r>
              <a:rPr lang="en-IE" dirty="0" err="1"/>
              <a:t>nekonvencionalnih</a:t>
            </a:r>
            <a:r>
              <a:rPr lang="en-IE" dirty="0"/>
              <a:t> </a:t>
            </a:r>
            <a:r>
              <a:rPr lang="en-IE" dirty="0" err="1"/>
              <a:t>lokacijah</a:t>
            </a:r>
            <a:r>
              <a:rPr lang="en-IE" dirty="0"/>
              <a:t>, </a:t>
            </a:r>
            <a:r>
              <a:rPr lang="en-IE" dirty="0" err="1"/>
              <a:t>kar</a:t>
            </a:r>
            <a:r>
              <a:rPr lang="en-IE" dirty="0"/>
              <a:t> </a:t>
            </a:r>
            <a:r>
              <a:rPr lang="en-IE" dirty="0" err="1"/>
              <a:t>zahteva</a:t>
            </a:r>
            <a:r>
              <a:rPr lang="en-IE" dirty="0"/>
              <a:t> </a:t>
            </a:r>
            <a:r>
              <a:rPr lang="en-IE" dirty="0" err="1"/>
              <a:t>prožnost</a:t>
            </a:r>
            <a:r>
              <a:rPr lang="en-IE" dirty="0"/>
              <a:t> in </a:t>
            </a:r>
            <a:r>
              <a:rPr lang="en-IE" dirty="0" err="1"/>
              <a:t>ustvarjalnost</a:t>
            </a:r>
            <a:r>
              <a:rPr lang="en-IE" dirty="0"/>
              <a:t>. Za </a:t>
            </a:r>
            <a:r>
              <a:rPr lang="en-IE" dirty="0" err="1"/>
              <a:t>določene</a:t>
            </a:r>
            <a:r>
              <a:rPr lang="en-IE" dirty="0"/>
              <a:t> </a:t>
            </a:r>
            <a:r>
              <a:rPr lang="en-IE" dirty="0" err="1"/>
              <a:t>dogodke</a:t>
            </a:r>
            <a:r>
              <a:rPr lang="en-IE" dirty="0"/>
              <a:t> </a:t>
            </a:r>
            <a:r>
              <a:rPr lang="en-IE" dirty="0" err="1"/>
              <a:t>ali</a:t>
            </a:r>
            <a:r>
              <a:rPr lang="en-IE" dirty="0"/>
              <a:t> </a:t>
            </a:r>
            <a:r>
              <a:rPr lang="en-IE" dirty="0" err="1"/>
              <a:t>sezone</a:t>
            </a:r>
            <a:r>
              <a:rPr lang="en-IE" dirty="0"/>
              <a:t> se </a:t>
            </a:r>
            <a:r>
              <a:rPr lang="en-IE" dirty="0" err="1"/>
              <a:t>postavijo</a:t>
            </a:r>
            <a:r>
              <a:rPr lang="en-IE" dirty="0"/>
              <a:t> </a:t>
            </a:r>
            <a:r>
              <a:rPr lang="en-IE" dirty="0" err="1"/>
              <a:t>začasne</a:t>
            </a:r>
            <a:r>
              <a:rPr lang="en-IE" dirty="0"/>
              <a:t> </a:t>
            </a:r>
            <a:r>
              <a:rPr lang="en-IE" dirty="0" err="1"/>
              <a:t>ali</a:t>
            </a:r>
            <a:r>
              <a:rPr lang="en-IE" dirty="0"/>
              <a:t> </a:t>
            </a:r>
            <a:r>
              <a:rPr lang="en-IE" dirty="0" err="1"/>
              <a:t>mobilne</a:t>
            </a:r>
            <a:r>
              <a:rPr lang="en-IE" dirty="0"/>
              <a:t> </a:t>
            </a:r>
            <a:r>
              <a:rPr lang="en-IE" dirty="0" err="1"/>
              <a:t>enote</a:t>
            </a:r>
            <a:r>
              <a:rPr lang="en-IE" dirty="0"/>
              <a:t>, ki </a:t>
            </a:r>
            <a:r>
              <a:rPr lang="en-IE" dirty="0" err="1"/>
              <a:t>ustvarjajo</a:t>
            </a:r>
            <a:r>
              <a:rPr lang="en-IE" dirty="0"/>
              <a:t> </a:t>
            </a:r>
            <a:r>
              <a:rPr lang="en-IE" dirty="0" err="1"/>
              <a:t>vplivne</a:t>
            </a:r>
            <a:r>
              <a:rPr lang="en-IE" dirty="0"/>
              <a:t>, </a:t>
            </a:r>
            <a:r>
              <a:rPr lang="en-IE" dirty="0" err="1"/>
              <a:t>časovno</a:t>
            </a:r>
            <a:r>
              <a:rPr lang="en-IE" dirty="0"/>
              <a:t> </a:t>
            </a:r>
            <a:r>
              <a:rPr lang="en-IE" dirty="0" err="1"/>
              <a:t>omejene</a:t>
            </a:r>
            <a:r>
              <a:rPr lang="en-IE" dirty="0"/>
              <a:t> </a:t>
            </a:r>
            <a:r>
              <a:rPr lang="en-IE" dirty="0" err="1"/>
              <a:t>izkušnje</a:t>
            </a:r>
            <a:r>
              <a:rPr lang="en-IE" dirty="0"/>
              <a:t> </a:t>
            </a:r>
            <a:r>
              <a:rPr lang="en-IE" dirty="0" err="1"/>
              <a:t>nastanitve</a:t>
            </a:r>
            <a:r>
              <a:rPr lang="en-IE" dirty="0"/>
              <a:t>.</a:t>
            </a:r>
          </a:p>
          <a:p>
            <a:pPr>
              <a:lnSpc>
                <a:spcPts val="2340"/>
              </a:lnSpc>
            </a:pPr>
            <a:endParaRPr lang="en-IE" dirty="0"/>
          </a:p>
          <a:p>
            <a:pPr>
              <a:lnSpc>
                <a:spcPts val="2340"/>
              </a:lnSpc>
            </a:pPr>
            <a:r>
              <a:rPr lang="en-IE" b="1" dirty="0" err="1">
                <a:solidFill>
                  <a:srgbClr val="EC7C69"/>
                </a:solidFill>
              </a:rPr>
              <a:t>Primeri</a:t>
            </a:r>
            <a:r>
              <a:rPr lang="en-IE" b="1" dirty="0">
                <a:solidFill>
                  <a:srgbClr val="EC7C69"/>
                </a:solidFill>
              </a:rPr>
              <a:t> </a:t>
            </a:r>
            <a:r>
              <a:rPr lang="en-IE" dirty="0" err="1"/>
              <a:t>vključujejo</a:t>
            </a:r>
            <a:r>
              <a:rPr lang="en-IE" dirty="0"/>
              <a:t> glamping </a:t>
            </a:r>
            <a:r>
              <a:rPr lang="en-IE" dirty="0" err="1"/>
              <a:t>na</a:t>
            </a:r>
            <a:r>
              <a:rPr lang="en-IE" dirty="0"/>
              <a:t> </a:t>
            </a:r>
            <a:r>
              <a:rPr lang="en-IE" dirty="0" err="1"/>
              <a:t>glasbenih</a:t>
            </a:r>
            <a:r>
              <a:rPr lang="en-IE" dirty="0"/>
              <a:t> </a:t>
            </a:r>
            <a:r>
              <a:rPr lang="en-IE" dirty="0" err="1"/>
              <a:t>festivalih</a:t>
            </a:r>
            <a:r>
              <a:rPr lang="en-IE" dirty="0"/>
              <a:t>, </a:t>
            </a:r>
            <a:r>
              <a:rPr lang="en-IE" dirty="0" err="1"/>
              <a:t>jurte</a:t>
            </a:r>
            <a:r>
              <a:rPr lang="en-IE" dirty="0"/>
              <a:t> v </a:t>
            </a:r>
            <a:r>
              <a:rPr lang="en-IE" dirty="0" err="1"/>
              <a:t>smučarskih</a:t>
            </a:r>
            <a:r>
              <a:rPr lang="en-IE" dirty="0"/>
              <a:t> </a:t>
            </a:r>
            <a:r>
              <a:rPr lang="en-IE" dirty="0" err="1"/>
              <a:t>središčih</a:t>
            </a:r>
            <a:r>
              <a:rPr lang="en-IE" dirty="0"/>
              <a:t> </a:t>
            </a:r>
            <a:r>
              <a:rPr lang="en-IE" dirty="0" err="1"/>
              <a:t>pozimi</a:t>
            </a:r>
            <a:r>
              <a:rPr lang="en-IE" dirty="0"/>
              <a:t> in </a:t>
            </a:r>
            <a:r>
              <a:rPr lang="en-IE" dirty="0" err="1"/>
              <a:t>poletna</a:t>
            </a:r>
            <a:r>
              <a:rPr lang="en-IE" dirty="0"/>
              <a:t> </a:t>
            </a:r>
            <a:r>
              <a:rPr lang="en-IE" dirty="0" err="1"/>
              <a:t>kampišča</a:t>
            </a:r>
            <a:r>
              <a:rPr lang="en-IE" dirty="0"/>
              <a:t> v </a:t>
            </a:r>
            <a:r>
              <a:rPr lang="en-IE" dirty="0" err="1"/>
              <a:t>bližini</a:t>
            </a:r>
            <a:r>
              <a:rPr lang="en-IE" dirty="0"/>
              <a:t> </a:t>
            </a:r>
            <a:r>
              <a:rPr lang="en-IE" dirty="0" err="1"/>
              <a:t>priljubljenih</a:t>
            </a:r>
            <a:r>
              <a:rPr lang="en-IE" dirty="0"/>
              <a:t> </a:t>
            </a:r>
            <a:r>
              <a:rPr lang="en-IE" dirty="0" err="1"/>
              <a:t>pohodniških</a:t>
            </a:r>
            <a:r>
              <a:rPr lang="en-IE" dirty="0"/>
              <a:t> </a:t>
            </a:r>
            <a:r>
              <a:rPr lang="en-IE" dirty="0" err="1"/>
              <a:t>poti</a:t>
            </a:r>
            <a:r>
              <a:rPr lang="en-IE" dirty="0"/>
              <a:t>. Ta </a:t>
            </a:r>
            <a:r>
              <a:rPr lang="en-IE" dirty="0" err="1"/>
              <a:t>bivanja</a:t>
            </a:r>
            <a:r>
              <a:rPr lang="en-IE" dirty="0"/>
              <a:t>, ki </a:t>
            </a:r>
            <a:r>
              <a:rPr lang="en-IE" dirty="0" err="1"/>
              <a:t>jih</a:t>
            </a:r>
            <a:r>
              <a:rPr lang="en-IE" dirty="0"/>
              <a:t> je </a:t>
            </a:r>
            <a:r>
              <a:rPr lang="en-IE" dirty="0" err="1"/>
              <a:t>enostavno</a:t>
            </a:r>
            <a:r>
              <a:rPr lang="en-IE" dirty="0"/>
              <a:t> </a:t>
            </a:r>
            <a:r>
              <a:rPr lang="en-IE" dirty="0" err="1"/>
              <a:t>postaviti</a:t>
            </a:r>
            <a:r>
              <a:rPr lang="en-IE" dirty="0"/>
              <a:t> in </a:t>
            </a:r>
            <a:r>
              <a:rPr lang="en-IE" dirty="0" err="1"/>
              <a:t>odstraniti</a:t>
            </a:r>
            <a:r>
              <a:rPr lang="en-IE" dirty="0"/>
              <a:t>, </a:t>
            </a:r>
            <a:r>
              <a:rPr lang="en-IE" dirty="0" err="1"/>
              <a:t>ponujajo</a:t>
            </a:r>
            <a:r>
              <a:rPr lang="en-IE" dirty="0"/>
              <a:t> </a:t>
            </a:r>
            <a:r>
              <a:rPr lang="en-IE" dirty="0" err="1"/>
              <a:t>nekaj</a:t>
            </a:r>
            <a:r>
              <a:rPr lang="en-IE" dirty="0"/>
              <a:t> </a:t>
            </a:r>
            <a:r>
              <a:rPr lang="en-IE" dirty="0" err="1"/>
              <a:t>novega</a:t>
            </a:r>
            <a:r>
              <a:rPr lang="en-IE" dirty="0"/>
              <a:t> in so </a:t>
            </a:r>
            <a:r>
              <a:rPr lang="en-IE" dirty="0" err="1"/>
              <a:t>idealna</a:t>
            </a:r>
            <a:r>
              <a:rPr lang="en-IE" dirty="0"/>
              <a:t> za </a:t>
            </a:r>
            <a:r>
              <a:rPr lang="en-IE" dirty="0" err="1"/>
              <a:t>posebne</a:t>
            </a:r>
            <a:r>
              <a:rPr lang="en-IE" dirty="0"/>
              <a:t> </a:t>
            </a:r>
            <a:r>
              <a:rPr lang="en-IE" dirty="0" err="1"/>
              <a:t>priložnosti</a:t>
            </a:r>
            <a:r>
              <a:rPr lang="en-IE" dirty="0"/>
              <a:t>.</a:t>
            </a:r>
          </a:p>
          <a:p>
            <a:pPr>
              <a:lnSpc>
                <a:spcPts val="2340"/>
              </a:lnSpc>
            </a:pPr>
            <a:endParaRPr lang="en-IE" dirty="0"/>
          </a:p>
          <a:p>
            <a:pPr>
              <a:lnSpc>
                <a:spcPts val="2340"/>
              </a:lnSpc>
            </a:pPr>
            <a:endParaRPr lang="en-IE" dirty="0"/>
          </a:p>
          <a:p>
            <a:pPr>
              <a:lnSpc>
                <a:spcPts val="2340"/>
              </a:lnSpc>
            </a:pPr>
            <a:endParaRPr lang="en-GB" dirty="0"/>
          </a:p>
        </p:txBody>
      </p:sp>
      <p:cxnSp>
        <p:nvCxnSpPr>
          <p:cNvPr id="8" name="Straight Connector 7">
            <a:extLst>
              <a:ext uri="{FF2B5EF4-FFF2-40B4-BE49-F238E27FC236}">
                <a16:creationId xmlns:a16="http://schemas.microsoft.com/office/drawing/2014/main" id="{8AB5D644-3A52-E117-91E7-FFEAA97F6EFB}"/>
              </a:ext>
            </a:extLst>
          </p:cNvPr>
          <p:cNvCxnSpPr>
            <a:cxnSpLocks/>
          </p:cNvCxnSpPr>
          <p:nvPr/>
        </p:nvCxnSpPr>
        <p:spPr>
          <a:xfrm>
            <a:off x="0" y="1586885"/>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7454C023-6095-2CA8-A41E-7D18D42E852D}"/>
              </a:ext>
            </a:extLst>
          </p:cNvPr>
          <p:cNvSpPr txBox="1">
            <a:spLocks/>
          </p:cNvSpPr>
          <p:nvPr/>
        </p:nvSpPr>
        <p:spPr>
          <a:xfrm>
            <a:off x="545533" y="457617"/>
            <a:ext cx="6272126" cy="1139919"/>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err="1">
                <a:solidFill>
                  <a:srgbClr val="EC7C69"/>
                </a:solidFill>
              </a:rPr>
              <a:t>Poslovni</a:t>
            </a:r>
            <a:r>
              <a:rPr lang="en-US" dirty="0">
                <a:solidFill>
                  <a:srgbClr val="EC7C69"/>
                </a:solidFill>
              </a:rPr>
              <a:t> model 4: </a:t>
            </a:r>
            <a:endParaRPr lang="sl-SI"/>
          </a:p>
          <a:p>
            <a:pPr>
              <a:lnSpc>
                <a:spcPts val="3720"/>
              </a:lnSpc>
            </a:pPr>
            <a:r>
              <a:rPr lang="en-US" dirty="0"/>
              <a:t>Pop-up/</a:t>
            </a:r>
            <a:r>
              <a:rPr lang="en-US" dirty="0" err="1"/>
              <a:t>sezonska</a:t>
            </a:r>
            <a:r>
              <a:rPr lang="en-US" dirty="0"/>
              <a:t> </a:t>
            </a:r>
            <a:r>
              <a:rPr lang="en-US" dirty="0" err="1"/>
              <a:t>nastanitev</a:t>
            </a:r>
            <a:endParaRPr lang="en-US" dirty="0" err="1">
              <a:ea typeface="Calibri"/>
              <a:cs typeface="Calibri"/>
            </a:endParaRPr>
          </a:p>
        </p:txBody>
      </p:sp>
      <p:sp>
        <p:nvSpPr>
          <p:cNvPr id="11" name="Text Placeholder 10">
            <a:extLst>
              <a:ext uri="{FF2B5EF4-FFF2-40B4-BE49-F238E27FC236}">
                <a16:creationId xmlns:a16="http://schemas.microsoft.com/office/drawing/2014/main" id="{7DB4CA94-2C72-1408-6A31-BA622D4BD504}"/>
              </a:ext>
            </a:extLst>
          </p:cNvPr>
          <p:cNvSpPr>
            <a:spLocks noGrp="1"/>
          </p:cNvSpPr>
          <p:nvPr>
            <p:ph type="body" sz="quarter" idx="65"/>
          </p:nvPr>
        </p:nvSpPr>
        <p:spPr/>
        <p:txBody>
          <a:bodyPr/>
          <a:lstStyle/>
          <a:p>
            <a:pPr algn="ctr"/>
            <a:r>
              <a:rPr lang="en-US" sz="1200" dirty="0"/>
              <a:t>Foto:</a:t>
            </a:r>
          </a:p>
          <a:p>
            <a:pPr algn="ctr"/>
            <a:r>
              <a:rPr lang="en-US" sz="1200" dirty="0"/>
              <a:t>Circus Wagon, </a:t>
            </a:r>
            <a:r>
              <a:rPr lang="en-US" sz="1200" dirty="0" err="1"/>
              <a:t>Enchede</a:t>
            </a:r>
            <a:r>
              <a:rPr lang="en-US" sz="1200" dirty="0"/>
              <a:t>, Nizozemska</a:t>
            </a:r>
          </a:p>
        </p:txBody>
      </p:sp>
      <p:pic>
        <p:nvPicPr>
          <p:cNvPr id="9" name="Picture Placeholder 8" descr="A backyard with a tent and chairs&#10;&#10;AI-generated content may be incorrect.">
            <a:extLst>
              <a:ext uri="{FF2B5EF4-FFF2-40B4-BE49-F238E27FC236}">
                <a16:creationId xmlns:a16="http://schemas.microsoft.com/office/drawing/2014/main" id="{40EE11FA-C125-D21A-3239-FF84D817B086}"/>
              </a:ext>
            </a:extLst>
          </p:cNvPr>
          <p:cNvPicPr>
            <a:picLocks noGrp="1" noChangeAspect="1"/>
          </p:cNvPicPr>
          <p:nvPr>
            <p:ph type="pic" sz="quarter" idx="13"/>
          </p:nvPr>
        </p:nvPicPr>
        <p:blipFill>
          <a:blip r:embed="rId2"/>
          <a:srcRect l="1557" r="1557"/>
          <a:stretch>
            <a:fillRect/>
          </a:stretch>
        </p:blipFill>
        <p:spPr/>
      </p:pic>
    </p:spTree>
    <p:extLst>
      <p:ext uri="{BB962C8B-B14F-4D97-AF65-F5344CB8AC3E}">
        <p14:creationId xmlns:p14="http://schemas.microsoft.com/office/powerpoint/2010/main" val="2753622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DA083-963C-7D0F-8D7E-DC8AB758F35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D1236DE-8F0E-68D6-8D2A-98F275A6867E}"/>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816D5E13-C456-828A-E52A-7468DDFA5290}"/>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AD8F3B30-F547-B8EA-B6BC-9C618FEB90E4}"/>
              </a:ext>
            </a:extLst>
          </p:cNvPr>
          <p:cNvSpPr>
            <a:spLocks noGrp="1"/>
          </p:cNvSpPr>
          <p:nvPr>
            <p:ph type="body" sz="quarter" idx="16"/>
          </p:nvPr>
        </p:nvSpPr>
        <p:spPr>
          <a:xfrm>
            <a:off x="4061012" y="537349"/>
            <a:ext cx="7315200" cy="803654"/>
          </a:xfrm>
          <a:prstGeom prst="rect">
            <a:avLst/>
          </a:prstGeom>
        </p:spPr>
        <p:txBody>
          <a:bodyPr/>
          <a:lstStyle/>
          <a:p>
            <a:pPr>
              <a:lnSpc>
                <a:spcPts val="2960"/>
              </a:lnSpc>
            </a:pPr>
            <a:r>
              <a:rPr lang="en-GB" sz="2800" dirty="0"/>
              <a:t>Zagotavljanje praktičnega okvira za izbiro najprimernejšega poslovnega modela na podlagi individualnih okoliščin.</a:t>
            </a:r>
          </a:p>
          <a:p>
            <a:pPr>
              <a:lnSpc>
                <a:spcPts val="2960"/>
              </a:lnSpc>
            </a:pPr>
            <a:endParaRPr lang="en-GB" sz="2800" dirty="0"/>
          </a:p>
        </p:txBody>
      </p:sp>
      <p:sp>
        <p:nvSpPr>
          <p:cNvPr id="4" name="Text Placeholder 3">
            <a:extLst>
              <a:ext uri="{FF2B5EF4-FFF2-40B4-BE49-F238E27FC236}">
                <a16:creationId xmlns:a16="http://schemas.microsoft.com/office/drawing/2014/main" id="{15EABDE9-1C2E-20DB-5504-1E41A07354B5}"/>
              </a:ext>
            </a:extLst>
          </p:cNvPr>
          <p:cNvSpPr>
            <a:spLocks noGrp="1"/>
          </p:cNvSpPr>
          <p:nvPr>
            <p:ph type="body" sz="quarter" idx="21"/>
          </p:nvPr>
        </p:nvSpPr>
        <p:spPr>
          <a:xfrm>
            <a:off x="4061012" y="1936949"/>
            <a:ext cx="7491868" cy="4378876"/>
          </a:xfrm>
          <a:prstGeom prst="rect">
            <a:avLst/>
          </a:prstGeom>
        </p:spPr>
        <p:txBody>
          <a:bodyPr lIns="91440" tIns="45720" rIns="91440" bIns="45720" anchor="t"/>
          <a:lstStyle/>
          <a:p>
            <a:pPr>
              <a:lnSpc>
                <a:spcPts val="2340"/>
              </a:lnSpc>
            </a:pPr>
            <a:r>
              <a:rPr lang="en-GB" b="1">
                <a:latin typeface="Calibri"/>
                <a:ea typeface="Calibri"/>
                <a:cs typeface="Calibri"/>
              </a:rPr>
              <a:t>To </a:t>
            </a:r>
            <a:r>
              <a:rPr lang="en-GB" b="1" i="0" dirty="0" err="1">
                <a:effectLst/>
                <a:latin typeface="Calibri"/>
                <a:ea typeface="Calibri"/>
                <a:cs typeface="Calibri"/>
              </a:rPr>
              <a:t>poglavje</a:t>
            </a:r>
            <a:r>
              <a:rPr lang="en-GB" b="1" i="0" dirty="0">
                <a:effectLst/>
                <a:latin typeface="Calibri"/>
                <a:ea typeface="Calibri"/>
                <a:cs typeface="Calibri"/>
              </a:rPr>
              <a:t> </a:t>
            </a:r>
            <a:r>
              <a:rPr lang="en-GB" b="1" i="0" dirty="0" err="1">
                <a:effectLst/>
                <a:latin typeface="Calibri"/>
                <a:ea typeface="Calibri"/>
                <a:cs typeface="Calibri"/>
              </a:rPr>
              <a:t>ponuja</a:t>
            </a:r>
            <a:r>
              <a:rPr lang="en-GB" b="1" i="0" dirty="0">
                <a:effectLst/>
                <a:latin typeface="Calibri"/>
                <a:ea typeface="Calibri"/>
                <a:cs typeface="Calibri"/>
              </a:rPr>
              <a:t> </a:t>
            </a:r>
            <a:r>
              <a:rPr lang="en-GB" b="1" i="0" dirty="0" err="1">
                <a:effectLst/>
                <a:latin typeface="Calibri"/>
                <a:ea typeface="Calibri"/>
                <a:cs typeface="Calibri"/>
              </a:rPr>
              <a:t>strukturiran</a:t>
            </a:r>
            <a:r>
              <a:rPr lang="en-GB" b="1" i="0" dirty="0">
                <a:effectLst/>
                <a:latin typeface="Calibri"/>
                <a:ea typeface="Calibri"/>
                <a:cs typeface="Calibri"/>
              </a:rPr>
              <a:t> </a:t>
            </a:r>
            <a:r>
              <a:rPr lang="en-GB" b="1" i="0" dirty="0" err="1">
                <a:effectLst/>
                <a:latin typeface="Calibri"/>
                <a:ea typeface="Calibri"/>
                <a:cs typeface="Calibri"/>
              </a:rPr>
              <a:t>pristop</a:t>
            </a:r>
            <a:r>
              <a:rPr lang="en-GB" b="1" i="0" dirty="0">
                <a:effectLst/>
                <a:latin typeface="Calibri"/>
                <a:ea typeface="Calibri"/>
                <a:cs typeface="Calibri"/>
              </a:rPr>
              <a:t> k </a:t>
            </a:r>
            <a:r>
              <a:rPr lang="en-GB" b="1" i="0" dirty="0" err="1">
                <a:effectLst/>
                <a:latin typeface="Calibri"/>
                <a:ea typeface="Calibri"/>
                <a:cs typeface="Calibri"/>
              </a:rPr>
              <a:t>izbiri</a:t>
            </a:r>
            <a:r>
              <a:rPr lang="en-GB" b="1" i="0" dirty="0">
                <a:effectLst/>
                <a:latin typeface="Calibri"/>
                <a:ea typeface="Calibri"/>
                <a:cs typeface="Calibri"/>
              </a:rPr>
              <a:t> </a:t>
            </a:r>
            <a:r>
              <a:rPr lang="en-GB" b="1" i="0" dirty="0" err="1">
                <a:effectLst/>
                <a:latin typeface="Calibri"/>
                <a:ea typeface="Calibri"/>
                <a:cs typeface="Calibri"/>
              </a:rPr>
              <a:t>ustreznega</a:t>
            </a:r>
            <a:r>
              <a:rPr lang="en-GB" b="1" i="0" dirty="0">
                <a:effectLst/>
                <a:latin typeface="Calibri"/>
                <a:ea typeface="Calibri"/>
                <a:cs typeface="Calibri"/>
              </a:rPr>
              <a:t> </a:t>
            </a:r>
            <a:r>
              <a:rPr lang="en-GB" b="1" i="0" dirty="0" err="1">
                <a:effectLst/>
                <a:latin typeface="Calibri"/>
                <a:ea typeface="Calibri"/>
                <a:cs typeface="Calibri"/>
              </a:rPr>
              <a:t>poslovnega</a:t>
            </a:r>
            <a:r>
              <a:rPr lang="en-GB" b="1" i="0" dirty="0">
                <a:effectLst/>
                <a:latin typeface="Calibri"/>
                <a:ea typeface="Calibri"/>
                <a:cs typeface="Calibri"/>
              </a:rPr>
              <a:t> </a:t>
            </a:r>
            <a:r>
              <a:rPr lang="en-GB" b="1" i="0" dirty="0" err="1">
                <a:effectLst/>
                <a:latin typeface="Calibri"/>
                <a:ea typeface="Calibri"/>
                <a:cs typeface="Calibri"/>
              </a:rPr>
              <a:t>modela</a:t>
            </a:r>
            <a:r>
              <a:rPr lang="en-GB" b="1" i="0" dirty="0">
                <a:effectLst/>
                <a:latin typeface="Calibri"/>
                <a:ea typeface="Calibri"/>
                <a:cs typeface="Calibri"/>
              </a:rPr>
              <a:t> v </a:t>
            </a:r>
            <a:r>
              <a:rPr lang="en-GB" b="1" i="0" dirty="0" err="1">
                <a:effectLst/>
                <a:latin typeface="Calibri"/>
                <a:ea typeface="Calibri"/>
                <a:cs typeface="Calibri"/>
              </a:rPr>
              <a:t>sektorju</a:t>
            </a:r>
            <a:r>
              <a:rPr lang="en-GB" b="1" i="0" dirty="0">
                <a:effectLst/>
                <a:latin typeface="Calibri"/>
                <a:ea typeface="Calibri"/>
                <a:cs typeface="Calibri"/>
              </a:rPr>
              <a:t> </a:t>
            </a:r>
            <a:r>
              <a:rPr lang="en-GB" b="1" i="0" dirty="0" err="1">
                <a:effectLst/>
                <a:latin typeface="Calibri"/>
                <a:ea typeface="Calibri"/>
                <a:cs typeface="Calibri"/>
              </a:rPr>
              <a:t>alternativnih</a:t>
            </a:r>
            <a:r>
              <a:rPr lang="en-GB" b="1" i="0" dirty="0">
                <a:effectLst/>
                <a:latin typeface="Calibri"/>
                <a:ea typeface="Calibri"/>
                <a:cs typeface="Calibri"/>
              </a:rPr>
              <a:t> </a:t>
            </a:r>
            <a:r>
              <a:rPr lang="en-GB" b="1" i="0" dirty="0" err="1">
                <a:effectLst/>
                <a:latin typeface="Calibri"/>
                <a:ea typeface="Calibri"/>
                <a:cs typeface="Calibri"/>
              </a:rPr>
              <a:t>nastanitev</a:t>
            </a:r>
            <a:r>
              <a:rPr lang="en-GB" b="1" i="0" dirty="0">
                <a:effectLst/>
                <a:latin typeface="Calibri"/>
                <a:ea typeface="Calibri"/>
                <a:cs typeface="Calibri"/>
              </a:rPr>
              <a:t>. </a:t>
            </a:r>
          </a:p>
          <a:p>
            <a:pPr>
              <a:lnSpc>
                <a:spcPts val="2340"/>
              </a:lnSpc>
            </a:pPr>
            <a:endParaRPr lang="en-GB" b="1" dirty="0">
              <a:latin typeface="Calibri"/>
              <a:ea typeface="Calibri"/>
              <a:cs typeface="Calibri"/>
            </a:endParaRPr>
          </a:p>
          <a:p>
            <a:pPr>
              <a:lnSpc>
                <a:spcPts val="2340"/>
              </a:lnSpc>
            </a:pPr>
            <a:r>
              <a:rPr lang="en-GB" b="0" i="0" dirty="0" err="1">
                <a:effectLst/>
                <a:latin typeface="Calibri"/>
                <a:ea typeface="Calibri"/>
                <a:cs typeface="Calibri"/>
              </a:rPr>
              <a:t>Osredotoča</a:t>
            </a:r>
            <a:r>
              <a:rPr lang="en-GB" b="0" i="0" dirty="0">
                <a:effectLst/>
                <a:latin typeface="Calibri"/>
                <a:ea typeface="Calibri"/>
                <a:cs typeface="Calibri"/>
              </a:rPr>
              <a:t> se </a:t>
            </a:r>
            <a:r>
              <a:rPr lang="en-GB" b="0" i="0" dirty="0" err="1">
                <a:effectLst/>
                <a:latin typeface="Calibri"/>
                <a:ea typeface="Calibri"/>
                <a:cs typeface="Calibri"/>
              </a:rPr>
              <a:t>na</a:t>
            </a:r>
            <a:r>
              <a:rPr lang="en-GB" b="0" i="0" dirty="0">
                <a:effectLst/>
                <a:latin typeface="Calibri"/>
                <a:ea typeface="Calibri"/>
                <a:cs typeface="Calibri"/>
              </a:rPr>
              <a:t> </a:t>
            </a:r>
            <a:r>
              <a:rPr lang="en-GB" b="0" i="0" dirty="0" err="1">
                <a:effectLst/>
                <a:latin typeface="Calibri"/>
                <a:ea typeface="Calibri"/>
                <a:cs typeface="Calibri"/>
              </a:rPr>
              <a:t>ključne</a:t>
            </a:r>
            <a:r>
              <a:rPr lang="en-GB" b="0" i="0" dirty="0">
                <a:effectLst/>
                <a:latin typeface="Calibri"/>
                <a:ea typeface="Calibri"/>
                <a:cs typeface="Calibri"/>
              </a:rPr>
              <a:t> </a:t>
            </a:r>
            <a:r>
              <a:rPr lang="en-GB" b="0" i="0" dirty="0" err="1">
                <a:effectLst/>
                <a:latin typeface="Calibri"/>
                <a:ea typeface="Calibri"/>
                <a:cs typeface="Calibri"/>
              </a:rPr>
              <a:t>vidike</a:t>
            </a:r>
            <a:r>
              <a:rPr lang="en-GB" b="0" i="0" dirty="0">
                <a:effectLst/>
                <a:latin typeface="Calibri"/>
                <a:ea typeface="Calibri"/>
                <a:cs typeface="Calibri"/>
              </a:rPr>
              <a:t>, </a:t>
            </a:r>
            <a:r>
              <a:rPr lang="en-GB" b="0" i="0" dirty="0" err="1">
                <a:effectLst/>
                <a:latin typeface="Calibri"/>
                <a:ea typeface="Calibri"/>
                <a:cs typeface="Calibri"/>
              </a:rPr>
              <a:t>kot</a:t>
            </a:r>
            <a:r>
              <a:rPr lang="en-GB" b="0" i="0" dirty="0">
                <a:effectLst/>
                <a:latin typeface="Calibri"/>
                <a:ea typeface="Calibri"/>
                <a:cs typeface="Calibri"/>
              </a:rPr>
              <a:t> so </a:t>
            </a:r>
            <a:r>
              <a:rPr lang="en-GB" b="0" i="0" dirty="0" err="1">
                <a:effectLst/>
                <a:latin typeface="Calibri"/>
                <a:ea typeface="Calibri"/>
                <a:cs typeface="Calibri"/>
              </a:rPr>
              <a:t>časovna</a:t>
            </a:r>
            <a:r>
              <a:rPr lang="en-GB" b="0" i="0" dirty="0">
                <a:effectLst/>
                <a:latin typeface="Calibri"/>
                <a:ea typeface="Calibri"/>
                <a:cs typeface="Calibri"/>
              </a:rPr>
              <a:t> </a:t>
            </a:r>
            <a:r>
              <a:rPr lang="en-GB" b="0" i="0" dirty="0" err="1">
                <a:effectLst/>
                <a:latin typeface="Calibri"/>
                <a:ea typeface="Calibri"/>
                <a:cs typeface="Calibri"/>
              </a:rPr>
              <a:t>zavezanost</a:t>
            </a:r>
            <a:r>
              <a:rPr lang="en-GB" b="0" i="0" dirty="0">
                <a:effectLst/>
                <a:latin typeface="Calibri"/>
                <a:ea typeface="Calibri"/>
                <a:cs typeface="Calibri"/>
              </a:rPr>
              <a:t>, </a:t>
            </a:r>
            <a:r>
              <a:rPr lang="en-GB" b="0" i="0" dirty="0" err="1">
                <a:effectLst/>
                <a:latin typeface="Calibri"/>
                <a:ea typeface="Calibri"/>
                <a:cs typeface="Calibri"/>
              </a:rPr>
              <a:t>lokacijske</a:t>
            </a:r>
            <a:r>
              <a:rPr lang="en-GB" b="0" i="0" dirty="0">
                <a:effectLst/>
                <a:latin typeface="Calibri"/>
                <a:ea typeface="Calibri"/>
                <a:cs typeface="Calibri"/>
              </a:rPr>
              <a:t> </a:t>
            </a:r>
            <a:r>
              <a:rPr lang="en-GB" b="0" i="0" dirty="0" err="1">
                <a:effectLst/>
                <a:latin typeface="Calibri"/>
                <a:ea typeface="Calibri"/>
                <a:cs typeface="Calibri"/>
              </a:rPr>
              <a:t>prednosti</a:t>
            </a:r>
            <a:r>
              <a:rPr lang="en-GB" b="0" i="0" dirty="0">
                <a:effectLst/>
                <a:latin typeface="Calibri"/>
                <a:ea typeface="Calibri"/>
                <a:cs typeface="Calibri"/>
              </a:rPr>
              <a:t> in </a:t>
            </a:r>
            <a:r>
              <a:rPr lang="en-GB" b="0" i="0" dirty="0" err="1">
                <a:effectLst/>
                <a:latin typeface="Calibri"/>
                <a:ea typeface="Calibri"/>
                <a:cs typeface="Calibri"/>
              </a:rPr>
              <a:t>želeni</a:t>
            </a:r>
            <a:r>
              <a:rPr lang="en-GB" b="0" i="0" dirty="0">
                <a:effectLst/>
                <a:latin typeface="Calibri"/>
                <a:ea typeface="Calibri"/>
                <a:cs typeface="Calibri"/>
              </a:rPr>
              <a:t> </a:t>
            </a:r>
            <a:r>
              <a:rPr lang="en-GB" b="0" i="0" dirty="0" err="1">
                <a:effectLst/>
                <a:latin typeface="Calibri"/>
                <a:ea typeface="Calibri"/>
                <a:cs typeface="Calibri"/>
              </a:rPr>
              <a:t>obseg</a:t>
            </a:r>
            <a:r>
              <a:rPr lang="en-GB" b="0" i="0" dirty="0">
                <a:effectLst/>
                <a:latin typeface="Calibri"/>
                <a:ea typeface="Calibri"/>
                <a:cs typeface="Calibri"/>
              </a:rPr>
              <a:t> </a:t>
            </a:r>
            <a:r>
              <a:rPr lang="en-GB" b="0" i="0" dirty="0" err="1">
                <a:effectLst/>
                <a:latin typeface="Calibri"/>
                <a:ea typeface="Calibri"/>
                <a:cs typeface="Calibri"/>
              </a:rPr>
              <a:t>poslovanja</a:t>
            </a:r>
            <a:r>
              <a:rPr lang="en-GB" b="0" i="0" dirty="0">
                <a:effectLst/>
                <a:latin typeface="Calibri"/>
                <a:ea typeface="Calibri"/>
                <a:cs typeface="Calibri"/>
              </a:rPr>
              <a:t>. </a:t>
            </a:r>
            <a:r>
              <a:rPr lang="en-GB" b="0" i="0" dirty="0" err="1">
                <a:effectLst/>
                <a:latin typeface="Calibri"/>
                <a:ea typeface="Calibri"/>
                <a:cs typeface="Calibri"/>
              </a:rPr>
              <a:t>Cilj</a:t>
            </a:r>
            <a:r>
              <a:rPr lang="en-GB" b="0" i="0" dirty="0">
                <a:effectLst/>
                <a:latin typeface="Calibri"/>
                <a:ea typeface="Calibri"/>
                <a:cs typeface="Calibri"/>
              </a:rPr>
              <a:t> je </a:t>
            </a:r>
            <a:r>
              <a:rPr lang="en-GB" b="0" i="0" dirty="0" err="1">
                <a:effectLst/>
                <a:latin typeface="Calibri"/>
                <a:ea typeface="Calibri"/>
                <a:cs typeface="Calibri"/>
              </a:rPr>
              <a:t>udeležencem</a:t>
            </a:r>
            <a:r>
              <a:rPr lang="en-GB" b="0" i="0" dirty="0">
                <a:effectLst/>
                <a:latin typeface="Calibri"/>
                <a:ea typeface="Calibri"/>
                <a:cs typeface="Calibri"/>
              </a:rPr>
              <a:t> </a:t>
            </a:r>
            <a:r>
              <a:rPr lang="en-GB" b="0" i="0" dirty="0" err="1">
                <a:effectLst/>
                <a:latin typeface="Calibri"/>
                <a:ea typeface="Calibri"/>
                <a:cs typeface="Calibri"/>
              </a:rPr>
              <a:t>zagotoviti</a:t>
            </a:r>
            <a:r>
              <a:rPr lang="en-GB" b="0" i="0" dirty="0">
                <a:effectLst/>
                <a:latin typeface="Calibri"/>
                <a:ea typeface="Calibri"/>
                <a:cs typeface="Calibri"/>
              </a:rPr>
              <a:t> </a:t>
            </a:r>
            <a:r>
              <a:rPr lang="en-GB" b="0" i="0" dirty="0" err="1">
                <a:effectLst/>
                <a:latin typeface="Calibri"/>
                <a:ea typeface="Calibri"/>
                <a:cs typeface="Calibri"/>
              </a:rPr>
              <a:t>okvir</a:t>
            </a:r>
            <a:r>
              <a:rPr lang="en-GB" b="0" i="0" dirty="0">
                <a:effectLst/>
                <a:latin typeface="Calibri"/>
                <a:ea typeface="Calibri"/>
                <a:cs typeface="Calibri"/>
              </a:rPr>
              <a:t> za </a:t>
            </a:r>
            <a:r>
              <a:rPr lang="en-GB" b="0" i="0" dirty="0" err="1">
                <a:effectLst/>
                <a:latin typeface="Calibri"/>
                <a:ea typeface="Calibri"/>
                <a:cs typeface="Calibri"/>
              </a:rPr>
              <a:t>objektivno</a:t>
            </a:r>
            <a:r>
              <a:rPr lang="en-GB" b="0" i="0" dirty="0">
                <a:effectLst/>
                <a:latin typeface="Calibri"/>
                <a:ea typeface="Calibri"/>
                <a:cs typeface="Calibri"/>
              </a:rPr>
              <a:t> </a:t>
            </a:r>
            <a:r>
              <a:rPr lang="en-GB" b="0" i="0" dirty="0" err="1">
                <a:effectLst/>
                <a:latin typeface="Calibri"/>
                <a:ea typeface="Calibri"/>
                <a:cs typeface="Calibri"/>
              </a:rPr>
              <a:t>ocenjevanje</a:t>
            </a:r>
            <a:r>
              <a:rPr lang="en-GB" b="0" i="0" dirty="0">
                <a:effectLst/>
                <a:latin typeface="Calibri"/>
                <a:ea typeface="Calibri"/>
                <a:cs typeface="Calibri"/>
              </a:rPr>
              <a:t> </a:t>
            </a:r>
            <a:r>
              <a:rPr lang="en-GB" b="0" i="0" dirty="0" err="1">
                <a:effectLst/>
                <a:latin typeface="Calibri"/>
                <a:ea typeface="Calibri"/>
                <a:cs typeface="Calibri"/>
              </a:rPr>
              <a:t>različnih</a:t>
            </a:r>
            <a:r>
              <a:rPr lang="en-GB" b="0" i="0" dirty="0">
                <a:effectLst/>
                <a:latin typeface="Calibri"/>
                <a:ea typeface="Calibri"/>
                <a:cs typeface="Calibri"/>
              </a:rPr>
              <a:t> </a:t>
            </a:r>
            <a:r>
              <a:rPr lang="en-GB" b="0" i="0" dirty="0" err="1">
                <a:effectLst/>
                <a:latin typeface="Calibri"/>
                <a:ea typeface="Calibri"/>
                <a:cs typeface="Calibri"/>
              </a:rPr>
              <a:t>poslovnih</a:t>
            </a:r>
            <a:r>
              <a:rPr lang="en-GB" b="0" i="0" dirty="0">
                <a:effectLst/>
                <a:latin typeface="Calibri"/>
                <a:ea typeface="Calibri"/>
                <a:cs typeface="Calibri"/>
              </a:rPr>
              <a:t> </a:t>
            </a:r>
            <a:r>
              <a:rPr lang="en-GB" b="0" i="0" dirty="0" err="1">
                <a:effectLst/>
                <a:latin typeface="Calibri"/>
                <a:ea typeface="Calibri"/>
                <a:cs typeface="Calibri"/>
              </a:rPr>
              <a:t>modelov</a:t>
            </a:r>
            <a:r>
              <a:rPr lang="en-GB" b="0" i="0" dirty="0">
                <a:effectLst/>
                <a:latin typeface="Calibri"/>
                <a:ea typeface="Calibri"/>
                <a:cs typeface="Calibri"/>
              </a:rPr>
              <a:t> in </a:t>
            </a:r>
            <a:r>
              <a:rPr lang="en-GB" b="0" i="0" dirty="0" err="1">
                <a:effectLst/>
                <a:latin typeface="Calibri"/>
                <a:ea typeface="Calibri"/>
                <a:cs typeface="Calibri"/>
              </a:rPr>
              <a:t>njihovo</a:t>
            </a:r>
            <a:r>
              <a:rPr lang="en-GB" b="0" i="0" dirty="0">
                <a:effectLst/>
                <a:latin typeface="Calibri"/>
                <a:ea typeface="Calibri"/>
                <a:cs typeface="Calibri"/>
              </a:rPr>
              <a:t> </a:t>
            </a:r>
            <a:r>
              <a:rPr lang="en-GB" b="0" i="0" dirty="0" err="1">
                <a:effectLst/>
                <a:latin typeface="Calibri"/>
                <a:ea typeface="Calibri"/>
                <a:cs typeface="Calibri"/>
              </a:rPr>
              <a:t>usklajevanje</a:t>
            </a:r>
            <a:r>
              <a:rPr lang="en-GB" b="0" i="0" dirty="0">
                <a:effectLst/>
                <a:latin typeface="Calibri"/>
                <a:ea typeface="Calibri"/>
                <a:cs typeface="Calibri"/>
              </a:rPr>
              <a:t> s </a:t>
            </a:r>
            <a:r>
              <a:rPr lang="en-GB" b="0" i="0" dirty="0" err="1">
                <a:effectLst/>
                <a:latin typeface="Calibri"/>
                <a:ea typeface="Calibri"/>
                <a:cs typeface="Calibri"/>
              </a:rPr>
              <a:t>konkretnimi</a:t>
            </a:r>
            <a:r>
              <a:rPr lang="en-GB" b="0" i="0" dirty="0">
                <a:effectLst/>
                <a:latin typeface="Calibri"/>
                <a:ea typeface="Calibri"/>
                <a:cs typeface="Calibri"/>
              </a:rPr>
              <a:t> </a:t>
            </a:r>
            <a:r>
              <a:rPr lang="en-GB" b="0" i="0" dirty="0" err="1">
                <a:effectLst/>
                <a:latin typeface="Calibri"/>
                <a:ea typeface="Calibri"/>
                <a:cs typeface="Calibri"/>
              </a:rPr>
              <a:t>parametri</a:t>
            </a:r>
            <a:r>
              <a:rPr lang="en-GB" b="0" i="0" dirty="0">
                <a:effectLst/>
                <a:latin typeface="Calibri"/>
                <a:ea typeface="Calibri"/>
                <a:cs typeface="Calibri"/>
              </a:rPr>
              <a:t> </a:t>
            </a:r>
            <a:r>
              <a:rPr lang="en-GB" b="0" i="0" dirty="0" err="1">
                <a:effectLst/>
                <a:latin typeface="Calibri"/>
                <a:ea typeface="Calibri"/>
                <a:cs typeface="Calibri"/>
              </a:rPr>
              <a:t>projekta</a:t>
            </a:r>
            <a:r>
              <a:rPr lang="en-GB" b="0" i="0" dirty="0">
                <a:effectLst/>
                <a:latin typeface="Calibri"/>
                <a:ea typeface="Calibri"/>
                <a:cs typeface="Calibri"/>
              </a:rPr>
              <a:t>.</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Z </a:t>
            </a:r>
            <a:r>
              <a:rPr lang="en-GB" b="0" i="0" dirty="0" err="1">
                <a:effectLst/>
                <a:latin typeface="Calibri"/>
                <a:ea typeface="Calibri"/>
                <a:cs typeface="Calibri"/>
              </a:rPr>
              <a:t>analizo</a:t>
            </a:r>
            <a:r>
              <a:rPr lang="en-GB" b="0" i="0" dirty="0">
                <a:effectLst/>
                <a:latin typeface="Calibri"/>
                <a:ea typeface="Calibri"/>
                <a:cs typeface="Calibri"/>
              </a:rPr>
              <a:t> </a:t>
            </a:r>
            <a:r>
              <a:rPr lang="en-GB" b="0" i="0" dirty="0" err="1">
                <a:effectLst/>
                <a:latin typeface="Calibri"/>
                <a:ea typeface="Calibri"/>
                <a:cs typeface="Calibri"/>
              </a:rPr>
              <a:t>teh</a:t>
            </a:r>
            <a:r>
              <a:rPr lang="en-GB" b="0" i="0" dirty="0">
                <a:effectLst/>
                <a:latin typeface="Calibri"/>
                <a:ea typeface="Calibri"/>
                <a:cs typeface="Calibri"/>
              </a:rPr>
              <a:t> </a:t>
            </a:r>
            <a:r>
              <a:rPr lang="en-GB" b="0" i="0" dirty="0" err="1">
                <a:effectLst/>
                <a:latin typeface="Calibri"/>
                <a:ea typeface="Calibri"/>
                <a:cs typeface="Calibri"/>
              </a:rPr>
              <a:t>dejavnikov</a:t>
            </a:r>
            <a:r>
              <a:rPr lang="en-GB" b="0" i="0" dirty="0">
                <a:effectLst/>
                <a:latin typeface="Calibri"/>
                <a:ea typeface="Calibri"/>
                <a:cs typeface="Calibri"/>
              </a:rPr>
              <a:t> </a:t>
            </a:r>
            <a:r>
              <a:rPr lang="en-GB" b="0" i="0" dirty="0" err="1">
                <a:effectLst/>
                <a:latin typeface="Calibri"/>
                <a:ea typeface="Calibri"/>
                <a:cs typeface="Calibri"/>
              </a:rPr>
              <a:t>bodo</a:t>
            </a:r>
            <a:r>
              <a:rPr lang="en-GB" b="0" i="0" dirty="0">
                <a:effectLst/>
                <a:latin typeface="Calibri"/>
                <a:ea typeface="Calibri"/>
                <a:cs typeface="Calibri"/>
              </a:rPr>
              <a:t> </a:t>
            </a:r>
            <a:r>
              <a:rPr lang="en-GB" b="0" i="0" dirty="0" err="1">
                <a:effectLst/>
                <a:latin typeface="Calibri"/>
                <a:ea typeface="Calibri"/>
                <a:cs typeface="Calibri"/>
              </a:rPr>
              <a:t>udeleženci</a:t>
            </a:r>
            <a:r>
              <a:rPr lang="en-GB" b="0" i="0" dirty="0">
                <a:effectLst/>
                <a:latin typeface="Calibri"/>
                <a:ea typeface="Calibri"/>
                <a:cs typeface="Calibri"/>
              </a:rPr>
              <a:t> </a:t>
            </a:r>
            <a:r>
              <a:rPr lang="en-GB" b="0" i="0" dirty="0" err="1">
                <a:effectLst/>
                <a:latin typeface="Calibri"/>
                <a:ea typeface="Calibri"/>
                <a:cs typeface="Calibri"/>
              </a:rPr>
              <a:t>usposabljanja</a:t>
            </a:r>
            <a:r>
              <a:rPr lang="en-GB" b="0" i="0" dirty="0">
                <a:effectLst/>
                <a:latin typeface="Calibri"/>
                <a:ea typeface="Calibri"/>
                <a:cs typeface="Calibri"/>
              </a:rPr>
              <a:t> </a:t>
            </a:r>
            <a:r>
              <a:rPr lang="en-GB" b="0" i="0" dirty="0" err="1">
                <a:effectLst/>
                <a:latin typeface="Calibri"/>
                <a:ea typeface="Calibri"/>
                <a:cs typeface="Calibri"/>
              </a:rPr>
              <a:t>lahko</a:t>
            </a:r>
            <a:r>
              <a:rPr lang="en-GB" b="0" i="0" dirty="0">
                <a:effectLst/>
                <a:latin typeface="Calibri"/>
                <a:ea typeface="Calibri"/>
                <a:cs typeface="Calibri"/>
              </a:rPr>
              <a:t> </a:t>
            </a:r>
            <a:r>
              <a:rPr lang="en-GB" b="0" i="0" dirty="0" err="1">
                <a:effectLst/>
                <a:latin typeface="Calibri"/>
                <a:ea typeface="Calibri"/>
                <a:cs typeface="Calibri"/>
              </a:rPr>
              <a:t>identificirali</a:t>
            </a:r>
            <a:r>
              <a:rPr lang="en-GB" b="0" i="0" dirty="0">
                <a:effectLst/>
                <a:latin typeface="Calibri"/>
                <a:ea typeface="Calibri"/>
                <a:cs typeface="Calibri"/>
              </a:rPr>
              <a:t> </a:t>
            </a:r>
            <a:r>
              <a:rPr lang="en-GB" b="0" i="0" dirty="0" err="1">
                <a:effectLst/>
                <a:latin typeface="Calibri"/>
                <a:ea typeface="Calibri"/>
                <a:cs typeface="Calibri"/>
              </a:rPr>
              <a:t>prednosti</a:t>
            </a:r>
            <a:r>
              <a:rPr lang="en-GB" b="0" i="0" dirty="0">
                <a:effectLst/>
                <a:latin typeface="Calibri"/>
                <a:ea typeface="Calibri"/>
                <a:cs typeface="Calibri"/>
              </a:rPr>
              <a:t> in </a:t>
            </a:r>
            <a:r>
              <a:rPr lang="en-GB" b="0" i="0" dirty="0" err="1">
                <a:effectLst/>
                <a:latin typeface="Calibri"/>
                <a:ea typeface="Calibri"/>
                <a:cs typeface="Calibri"/>
              </a:rPr>
              <a:t>slabosti</a:t>
            </a:r>
            <a:r>
              <a:rPr lang="en-GB" b="0" i="0" dirty="0">
                <a:effectLst/>
                <a:latin typeface="Calibri"/>
                <a:ea typeface="Calibri"/>
                <a:cs typeface="Calibri"/>
              </a:rPr>
              <a:t> </a:t>
            </a:r>
            <a:r>
              <a:rPr lang="en-GB" b="0" i="0" dirty="0" err="1">
                <a:effectLst/>
                <a:latin typeface="Calibri"/>
                <a:ea typeface="Calibri"/>
                <a:cs typeface="Calibri"/>
              </a:rPr>
              <a:t>vsakega</a:t>
            </a:r>
            <a:r>
              <a:rPr lang="en-GB" b="0" i="0" dirty="0">
                <a:effectLst/>
                <a:latin typeface="Calibri"/>
                <a:ea typeface="Calibri"/>
                <a:cs typeface="Calibri"/>
              </a:rPr>
              <a:t> </a:t>
            </a:r>
            <a:r>
              <a:rPr lang="en-GB" b="0" i="0" dirty="0" err="1">
                <a:effectLst/>
                <a:latin typeface="Calibri"/>
                <a:ea typeface="Calibri"/>
                <a:cs typeface="Calibri"/>
              </a:rPr>
              <a:t>modela</a:t>
            </a:r>
            <a:r>
              <a:rPr lang="en-GB" b="0" i="0" dirty="0">
                <a:effectLst/>
                <a:latin typeface="Calibri"/>
                <a:ea typeface="Calibri"/>
                <a:cs typeface="Calibri"/>
              </a:rPr>
              <a:t> v </a:t>
            </a:r>
            <a:r>
              <a:rPr lang="en-GB" b="0" i="0" dirty="0" err="1">
                <a:effectLst/>
                <a:latin typeface="Calibri"/>
                <a:ea typeface="Calibri"/>
                <a:cs typeface="Calibri"/>
              </a:rPr>
              <a:t>povezavi</a:t>
            </a:r>
            <a:r>
              <a:rPr lang="en-GB" b="0" i="0" dirty="0">
                <a:effectLst/>
                <a:latin typeface="Calibri"/>
                <a:ea typeface="Calibri"/>
                <a:cs typeface="Calibri"/>
              </a:rPr>
              <a:t> s </a:t>
            </a:r>
            <a:r>
              <a:rPr lang="en-GB" b="0" i="0" dirty="0" err="1">
                <a:effectLst/>
                <a:latin typeface="Calibri"/>
                <a:ea typeface="Calibri"/>
                <a:cs typeface="Calibri"/>
              </a:rPr>
              <a:t>konkretnim</a:t>
            </a:r>
            <a:r>
              <a:rPr lang="en-GB" b="0" i="0" dirty="0">
                <a:effectLst/>
                <a:latin typeface="Calibri"/>
                <a:ea typeface="Calibri"/>
                <a:cs typeface="Calibri"/>
              </a:rPr>
              <a:t> </a:t>
            </a:r>
            <a:r>
              <a:rPr lang="en-GB" b="0" i="0" dirty="0" err="1">
                <a:effectLst/>
                <a:latin typeface="Calibri"/>
                <a:ea typeface="Calibri"/>
                <a:cs typeface="Calibri"/>
              </a:rPr>
              <a:t>kontekstom</a:t>
            </a:r>
            <a:r>
              <a:rPr lang="en-GB" b="0" i="0" dirty="0">
                <a:effectLst/>
                <a:latin typeface="Calibri"/>
                <a:ea typeface="Calibri"/>
                <a:cs typeface="Calibri"/>
              </a:rPr>
              <a:t>. To </a:t>
            </a:r>
            <a:r>
              <a:rPr lang="en-GB" b="0" i="0" dirty="0" err="1">
                <a:effectLst/>
                <a:latin typeface="Calibri"/>
                <a:ea typeface="Calibri"/>
                <a:cs typeface="Calibri"/>
              </a:rPr>
              <a:t>omogoča</a:t>
            </a:r>
            <a:r>
              <a:rPr lang="en-GB" b="0" i="0" dirty="0">
                <a:effectLst/>
                <a:latin typeface="Calibri"/>
                <a:ea typeface="Calibri"/>
                <a:cs typeface="Calibri"/>
              </a:rPr>
              <a:t> </a:t>
            </a:r>
            <a:r>
              <a:rPr lang="en-GB" b="0" i="0" dirty="0" err="1">
                <a:effectLst/>
                <a:latin typeface="Calibri"/>
                <a:ea typeface="Calibri"/>
                <a:cs typeface="Calibri"/>
              </a:rPr>
              <a:t>informirano</a:t>
            </a:r>
            <a:r>
              <a:rPr lang="en-GB" b="0" i="0" dirty="0">
                <a:effectLst/>
                <a:latin typeface="Calibri"/>
                <a:ea typeface="Calibri"/>
                <a:cs typeface="Calibri"/>
              </a:rPr>
              <a:t> </a:t>
            </a:r>
            <a:r>
              <a:rPr lang="en-GB" b="0" i="0" dirty="0" err="1">
                <a:effectLst/>
                <a:latin typeface="Calibri"/>
                <a:ea typeface="Calibri"/>
                <a:cs typeface="Calibri"/>
              </a:rPr>
              <a:t>odločanje</a:t>
            </a:r>
            <a:r>
              <a:rPr lang="en-GB" b="0" i="0" dirty="0">
                <a:effectLst/>
                <a:latin typeface="Calibri"/>
                <a:ea typeface="Calibri"/>
                <a:cs typeface="Calibri"/>
              </a:rPr>
              <a:t> in </a:t>
            </a:r>
            <a:r>
              <a:rPr lang="en-GB" b="0" i="0" dirty="0" err="1">
                <a:effectLst/>
                <a:latin typeface="Calibri"/>
                <a:ea typeface="Calibri"/>
                <a:cs typeface="Calibri"/>
              </a:rPr>
              <a:t>maksimira</a:t>
            </a:r>
            <a:r>
              <a:rPr lang="en-GB" b="0" i="0" dirty="0">
                <a:effectLst/>
                <a:latin typeface="Calibri"/>
                <a:ea typeface="Calibri"/>
                <a:cs typeface="Calibri"/>
              </a:rPr>
              <a:t> </a:t>
            </a:r>
            <a:r>
              <a:rPr lang="en-GB" b="0" i="0" dirty="0" err="1">
                <a:effectLst/>
                <a:latin typeface="Calibri"/>
                <a:ea typeface="Calibri"/>
                <a:cs typeface="Calibri"/>
              </a:rPr>
              <a:t>potencial</a:t>
            </a:r>
            <a:r>
              <a:rPr lang="en-GB" b="0" i="0" dirty="0">
                <a:effectLst/>
                <a:latin typeface="Calibri"/>
                <a:ea typeface="Calibri"/>
                <a:cs typeface="Calibri"/>
              </a:rPr>
              <a:t> za </a:t>
            </a:r>
            <a:r>
              <a:rPr lang="en-GB" b="0" i="0" dirty="0" err="1">
                <a:effectLst/>
                <a:latin typeface="Calibri"/>
                <a:ea typeface="Calibri"/>
                <a:cs typeface="Calibri"/>
              </a:rPr>
              <a:t>trajnostno</a:t>
            </a:r>
            <a:r>
              <a:rPr lang="en-GB" b="0" i="0" dirty="0">
                <a:effectLst/>
                <a:latin typeface="Calibri"/>
                <a:ea typeface="Calibri"/>
                <a:cs typeface="Calibri"/>
              </a:rPr>
              <a:t> in </a:t>
            </a:r>
            <a:r>
              <a:rPr lang="en-GB" b="0" i="0" dirty="0" err="1">
                <a:effectLst/>
                <a:latin typeface="Calibri"/>
                <a:ea typeface="Calibri"/>
                <a:cs typeface="Calibri"/>
              </a:rPr>
              <a:t>uspešno</a:t>
            </a:r>
            <a:r>
              <a:rPr lang="en-GB" b="0" i="0" dirty="0">
                <a:effectLst/>
                <a:latin typeface="Calibri"/>
                <a:ea typeface="Calibri"/>
                <a:cs typeface="Calibri"/>
              </a:rPr>
              <a:t> </a:t>
            </a:r>
            <a:r>
              <a:rPr lang="en-GB" b="0" i="0" dirty="0" err="1">
                <a:effectLst/>
                <a:latin typeface="Calibri"/>
                <a:ea typeface="Calibri"/>
                <a:cs typeface="Calibri"/>
              </a:rPr>
              <a:t>alternativno</a:t>
            </a:r>
            <a:r>
              <a:rPr lang="en-GB" b="0" i="0" dirty="0">
                <a:effectLst/>
                <a:latin typeface="Calibri"/>
                <a:ea typeface="Calibri"/>
                <a:cs typeface="Calibri"/>
              </a:rPr>
              <a:t> </a:t>
            </a:r>
            <a:r>
              <a:rPr lang="en-GB" b="0" i="0" dirty="0" err="1">
                <a:effectLst/>
                <a:latin typeface="Calibri"/>
                <a:ea typeface="Calibri"/>
                <a:cs typeface="Calibri"/>
              </a:rPr>
              <a:t>nastanitveno</a:t>
            </a:r>
            <a:r>
              <a:rPr lang="en-GB" b="0" i="0" dirty="0">
                <a:effectLst/>
                <a:latin typeface="Calibri"/>
                <a:ea typeface="Calibri"/>
                <a:cs typeface="Calibri"/>
              </a:rPr>
              <a:t> </a:t>
            </a:r>
            <a:r>
              <a:rPr lang="en-GB" b="0" i="0" dirty="0" err="1">
                <a:effectLst/>
                <a:latin typeface="Calibri"/>
                <a:ea typeface="Calibri"/>
                <a:cs typeface="Calibri"/>
              </a:rPr>
              <a:t>podjetje</a:t>
            </a:r>
            <a:r>
              <a:rPr lang="en-GB" b="0" i="0" dirty="0">
                <a:effectLst/>
                <a:latin typeface="Calibri"/>
                <a:ea typeface="Calibri"/>
                <a:cs typeface="Calibri"/>
              </a:rPr>
              <a:t>.</a:t>
            </a:r>
          </a:p>
        </p:txBody>
      </p:sp>
      <p:sp>
        <p:nvSpPr>
          <p:cNvPr id="11" name="Slide Number Placeholder 5">
            <a:extLst>
              <a:ext uri="{FF2B5EF4-FFF2-40B4-BE49-F238E27FC236}">
                <a16:creationId xmlns:a16="http://schemas.microsoft.com/office/drawing/2014/main" id="{6BCFA631-F5E1-E56D-F897-860190077E9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14</a:t>
            </a:fld>
            <a:endParaRPr lang="fr-CA" sz="1200" dirty="0"/>
          </a:p>
        </p:txBody>
      </p:sp>
    </p:spTree>
    <p:extLst>
      <p:ext uri="{BB962C8B-B14F-4D97-AF65-F5344CB8AC3E}">
        <p14:creationId xmlns:p14="http://schemas.microsoft.com/office/powerpoint/2010/main" val="4003202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23C99-639A-2D73-682B-624C8E5AD19B}"/>
            </a:ext>
          </a:extLst>
        </p:cNvPr>
        <p:cNvGrpSpPr/>
        <p:nvPr/>
      </p:nvGrpSpPr>
      <p:grpSpPr>
        <a:xfrm>
          <a:off x="0" y="0"/>
          <a:ext cx="0" cy="0"/>
          <a:chOff x="0" y="0"/>
          <a:chExt cx="0" cy="0"/>
        </a:xfrm>
      </p:grpSpPr>
      <p:sp>
        <p:nvSpPr>
          <p:cNvPr id="6" name="Text Placeholder 3">
            <a:extLst>
              <a:ext uri="{FF2B5EF4-FFF2-40B4-BE49-F238E27FC236}">
                <a16:creationId xmlns:a16="http://schemas.microsoft.com/office/drawing/2014/main" id="{EDE07D30-7A20-7EAC-75A7-E9EF6CEB7CD2}"/>
              </a:ext>
            </a:extLst>
          </p:cNvPr>
          <p:cNvSpPr txBox="1">
            <a:spLocks/>
          </p:cNvSpPr>
          <p:nvPr/>
        </p:nvSpPr>
        <p:spPr>
          <a:xfrm>
            <a:off x="545533" y="1798785"/>
            <a:ext cx="6125358"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a:t>Skrivnost uspeha v alternativnih nastanitvah je izbira poslovnega modela, ki je v skladu z vašimi željami, razpoložljivimi viri in edinstvenimi lokalnimi prednostmi.</a:t>
            </a:r>
          </a:p>
          <a:p>
            <a:pPr>
              <a:lnSpc>
                <a:spcPts val="2340"/>
              </a:lnSpc>
            </a:pPr>
            <a:endParaRPr lang="en-GB" dirty="0"/>
          </a:p>
          <a:p>
            <a:pPr>
              <a:lnSpc>
                <a:spcPts val="2340"/>
              </a:lnSpc>
            </a:pPr>
            <a:r>
              <a:rPr lang="en-GB" b="1" dirty="0">
                <a:solidFill>
                  <a:srgbClr val="EC7C69"/>
                </a:solidFill>
              </a:rPr>
              <a:t>Časovna zaveza: </a:t>
            </a:r>
            <a:r>
              <a:rPr lang="en-GB" dirty="0"/>
              <a:t>Bodite iskreni sami s seboj – koliko časa lahko realno posvetite temu? Želite dodatno delo ali polno zaposlitev? Želite biti bolj vključeni ali manj vključeni?</a:t>
            </a:r>
          </a:p>
          <a:p>
            <a:pPr>
              <a:lnSpc>
                <a:spcPts val="2340"/>
              </a:lnSpc>
            </a:pPr>
            <a:endParaRPr lang="en-GB" dirty="0"/>
          </a:p>
          <a:p>
            <a:pPr>
              <a:lnSpc>
                <a:spcPts val="2340"/>
              </a:lnSpc>
            </a:pPr>
            <a:r>
              <a:rPr lang="en-GB" b="1" dirty="0">
                <a:solidFill>
                  <a:srgbClr val="EC7C69"/>
                </a:solidFill>
              </a:rPr>
              <a:t>Lokacija: </a:t>
            </a:r>
            <a:r>
              <a:rPr lang="en-GB" dirty="0"/>
              <a:t>Katere edinstvene prednosti ponuja vaša lokacija? Ugotovite, kaj je posebnega v vaši okolici, in izberite nastanitev, ki dopolnjuje njene edinstvene lastnosti. Upoštevajte tudi, kje se nahaja, ali je dostopna ali nedostopna.</a:t>
            </a:r>
          </a:p>
        </p:txBody>
      </p:sp>
      <p:cxnSp>
        <p:nvCxnSpPr>
          <p:cNvPr id="9" name="Straight Connector 8">
            <a:extLst>
              <a:ext uri="{FF2B5EF4-FFF2-40B4-BE49-F238E27FC236}">
                <a16:creationId xmlns:a16="http://schemas.microsoft.com/office/drawing/2014/main" id="{720FB253-058A-2401-3D65-79CA2AAA3FEF}"/>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3C6D5104-EA03-2311-A3BC-8351CDD51732}"/>
              </a:ext>
            </a:extLst>
          </p:cNvPr>
          <p:cNvSpPr txBox="1">
            <a:spLocks/>
          </p:cNvSpPr>
          <p:nvPr/>
        </p:nvSpPr>
        <p:spPr>
          <a:xfrm>
            <a:off x="545533" y="354085"/>
            <a:ext cx="6205787" cy="1139919"/>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dirty="0">
                <a:solidFill>
                  <a:srgbClr val="EC7C69"/>
                </a:solidFill>
              </a:rPr>
              <a:t>Čas, </a:t>
            </a:r>
            <a:r>
              <a:rPr lang="en-IE" dirty="0" err="1">
                <a:solidFill>
                  <a:srgbClr val="EC7C69"/>
                </a:solidFill>
              </a:rPr>
              <a:t>lokacija</a:t>
            </a:r>
            <a:r>
              <a:rPr lang="en-IE" dirty="0">
                <a:solidFill>
                  <a:srgbClr val="EC7C69"/>
                </a:solidFill>
              </a:rPr>
              <a:t>, </a:t>
            </a:r>
            <a:r>
              <a:rPr lang="en-IE" dirty="0" err="1">
                <a:solidFill>
                  <a:srgbClr val="EC7C69"/>
                </a:solidFill>
              </a:rPr>
              <a:t>obseg</a:t>
            </a:r>
            <a:r>
              <a:rPr lang="en-IE" dirty="0">
                <a:solidFill>
                  <a:srgbClr val="EC7C69"/>
                </a:solidFill>
              </a:rPr>
              <a:t>: </a:t>
            </a:r>
            <a:endParaRPr lang="sl-SI"/>
          </a:p>
          <a:p>
            <a:pPr>
              <a:lnSpc>
                <a:spcPts val="3720"/>
              </a:lnSpc>
            </a:pPr>
            <a:r>
              <a:rPr lang="en-IE" dirty="0" err="1"/>
              <a:t>poiščite</a:t>
            </a:r>
            <a:r>
              <a:rPr lang="en-IE" dirty="0"/>
              <a:t> </a:t>
            </a:r>
            <a:r>
              <a:rPr lang="en-IE" dirty="0" err="1"/>
              <a:t>tisto</a:t>
            </a:r>
            <a:r>
              <a:rPr lang="en-IE" dirty="0"/>
              <a:t>, </a:t>
            </a:r>
            <a:r>
              <a:rPr lang="en-IE" dirty="0" err="1"/>
              <a:t>kar</a:t>
            </a:r>
            <a:r>
              <a:rPr lang="en-IE" dirty="0"/>
              <a:t> </a:t>
            </a:r>
            <a:r>
              <a:rPr lang="en-IE" dirty="0" err="1"/>
              <a:t>vam</a:t>
            </a:r>
            <a:r>
              <a:rPr lang="en-IE" dirty="0"/>
              <a:t> </a:t>
            </a:r>
            <a:r>
              <a:rPr lang="en-IE" dirty="0" err="1"/>
              <a:t>ustreza</a:t>
            </a:r>
            <a:endParaRPr lang="en-IE" dirty="0" err="1">
              <a:ea typeface="Calibri"/>
              <a:cs typeface="Calibri"/>
            </a:endParaRPr>
          </a:p>
          <a:p>
            <a:pPr>
              <a:lnSpc>
                <a:spcPts val="3720"/>
              </a:lnSpc>
            </a:pPr>
            <a:endParaRPr lang="en-US" dirty="0"/>
          </a:p>
        </p:txBody>
      </p:sp>
      <p:sp>
        <p:nvSpPr>
          <p:cNvPr id="15" name="Slide Number Placeholder 5">
            <a:extLst>
              <a:ext uri="{FF2B5EF4-FFF2-40B4-BE49-F238E27FC236}">
                <a16:creationId xmlns:a16="http://schemas.microsoft.com/office/drawing/2014/main" id="{BD663C16-AB59-A496-51ED-70CB21EF2C7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15</a:t>
            </a:fld>
            <a:endParaRPr lang="fr-CA" sz="1200" dirty="0"/>
          </a:p>
        </p:txBody>
      </p:sp>
      <p:pic>
        <p:nvPicPr>
          <p:cNvPr id="7" name="Picture Placeholder 6" descr="A person sitting in a hot tub outside of a building&#10;&#10;AI-generated content may be incorrect.">
            <a:extLst>
              <a:ext uri="{FF2B5EF4-FFF2-40B4-BE49-F238E27FC236}">
                <a16:creationId xmlns:a16="http://schemas.microsoft.com/office/drawing/2014/main" id="{E5F7D028-A52D-8FAF-997A-E0CA4FD80E99}"/>
              </a:ext>
            </a:extLst>
          </p:cNvPr>
          <p:cNvPicPr>
            <a:picLocks noGrp="1" noChangeAspect="1"/>
          </p:cNvPicPr>
          <p:nvPr>
            <p:ph type="pic" sz="quarter" idx="13"/>
          </p:nvPr>
        </p:nvPicPr>
        <p:blipFill>
          <a:blip r:embed="rId2"/>
          <a:srcRect t="324" b="324"/>
          <a:stretch>
            <a:fillRect/>
          </a:stretch>
        </p:blipFill>
        <p:spPr/>
      </p:pic>
      <p:sp>
        <p:nvSpPr>
          <p:cNvPr id="8" name="Text Placeholder 7">
            <a:extLst>
              <a:ext uri="{FF2B5EF4-FFF2-40B4-BE49-F238E27FC236}">
                <a16:creationId xmlns:a16="http://schemas.microsoft.com/office/drawing/2014/main" id="{1F37B485-FA49-CA6A-E0FF-34CC060404E8}"/>
              </a:ext>
            </a:extLst>
          </p:cNvPr>
          <p:cNvSpPr txBox="1">
            <a:spLocks/>
          </p:cNvSpPr>
          <p:nvPr/>
        </p:nvSpPr>
        <p:spPr>
          <a:xfrm rot="16200000">
            <a:off x="9826423" y="5154910"/>
            <a:ext cx="2953721" cy="452458"/>
          </a:xfrm>
          <a:prstGeom prst="rect">
            <a:avLst/>
          </a:prstGeom>
          <a:solidFill>
            <a:srgbClr val="EC7C6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Foto: </a:t>
            </a:r>
          </a:p>
          <a:p>
            <a:pPr marL="0" indent="0" algn="ctr">
              <a:lnSpc>
                <a:spcPts val="1340"/>
              </a:lnSpc>
              <a:spcBef>
                <a:spcPts val="0"/>
              </a:spcBef>
              <a:buNone/>
            </a:pPr>
            <a:r>
              <a:rPr lang="en-IE" sz="1200" dirty="0">
                <a:solidFill>
                  <a:schemeClr val="bg1"/>
                </a:solidFill>
              </a:rPr>
              <a:t>Panorama Glass Lodge, Islandija</a:t>
            </a:r>
          </a:p>
          <a:p>
            <a:pPr marL="0" indent="0" algn="ctr">
              <a:lnSpc>
                <a:spcPts val="1340"/>
              </a:lnSpc>
              <a:spcBef>
                <a:spcPts val="0"/>
              </a:spcBef>
              <a:buNone/>
            </a:pPr>
            <a:endParaRPr lang="en-GB" sz="1200" dirty="0">
              <a:solidFill>
                <a:schemeClr val="bg1"/>
              </a:solidFill>
            </a:endParaRPr>
          </a:p>
        </p:txBody>
      </p:sp>
    </p:spTree>
    <p:extLst>
      <p:ext uri="{BB962C8B-B14F-4D97-AF65-F5344CB8AC3E}">
        <p14:creationId xmlns:p14="http://schemas.microsoft.com/office/powerpoint/2010/main" val="560742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EA991-C0C3-252D-8147-0B6696B205D9}"/>
            </a:ext>
          </a:extLst>
        </p:cNvPr>
        <p:cNvGrpSpPr/>
        <p:nvPr/>
      </p:nvGrpSpPr>
      <p:grpSpPr>
        <a:xfrm>
          <a:off x="0" y="0"/>
          <a:ext cx="0" cy="0"/>
          <a:chOff x="0" y="0"/>
          <a:chExt cx="0" cy="0"/>
        </a:xfrm>
      </p:grpSpPr>
      <p:sp>
        <p:nvSpPr>
          <p:cNvPr id="6" name="Text Placeholder 3">
            <a:extLst>
              <a:ext uri="{FF2B5EF4-FFF2-40B4-BE49-F238E27FC236}">
                <a16:creationId xmlns:a16="http://schemas.microsoft.com/office/drawing/2014/main" id="{004899EE-5316-82E1-D24A-6A31871CE6E1}"/>
              </a:ext>
            </a:extLst>
          </p:cNvPr>
          <p:cNvSpPr txBox="1">
            <a:spLocks/>
          </p:cNvSpPr>
          <p:nvPr/>
        </p:nvSpPr>
        <p:spPr>
          <a:xfrm>
            <a:off x="545533" y="1974631"/>
            <a:ext cx="5832282" cy="4208917"/>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b="1" dirty="0" err="1">
                <a:solidFill>
                  <a:srgbClr val="EC7C69"/>
                </a:solidFill>
              </a:rPr>
              <a:t>Obseg</a:t>
            </a:r>
            <a:r>
              <a:rPr lang="en-GB" b="1" dirty="0">
                <a:solidFill>
                  <a:srgbClr val="EC7C69"/>
                </a:solidFill>
              </a:rPr>
              <a:t>: </a:t>
            </a:r>
            <a:r>
              <a:rPr lang="en-GB" dirty="0" err="1"/>
              <a:t>Kakšen</a:t>
            </a:r>
            <a:r>
              <a:rPr lang="en-GB" dirty="0"/>
              <a:t> </a:t>
            </a:r>
            <a:r>
              <a:rPr lang="en-GB" dirty="0" err="1"/>
              <a:t>obseg</a:t>
            </a:r>
            <a:r>
              <a:rPr lang="en-GB" dirty="0"/>
              <a:t> </a:t>
            </a:r>
            <a:r>
              <a:rPr lang="en-GB" dirty="0" err="1"/>
              <a:t>poslovanja</a:t>
            </a:r>
            <a:r>
              <a:rPr lang="en-GB" dirty="0"/>
              <a:t> </a:t>
            </a:r>
            <a:r>
              <a:rPr lang="en-GB" dirty="0" err="1"/>
              <a:t>lahko</a:t>
            </a:r>
            <a:r>
              <a:rPr lang="en-GB" dirty="0"/>
              <a:t> </a:t>
            </a:r>
            <a:r>
              <a:rPr lang="en-GB" dirty="0" err="1"/>
              <a:t>realno</a:t>
            </a:r>
            <a:r>
              <a:rPr lang="en-GB" dirty="0"/>
              <a:t> </a:t>
            </a:r>
            <a:r>
              <a:rPr lang="en-GB" err="1"/>
              <a:t>upravljate</a:t>
            </a:r>
            <a:r>
              <a:rPr lang="en-GB" dirty="0"/>
              <a:t> glede </a:t>
            </a:r>
            <a:r>
              <a:rPr lang="en-GB" dirty="0" err="1"/>
              <a:t>na</a:t>
            </a:r>
            <a:r>
              <a:rPr lang="en-GB" dirty="0"/>
              <a:t> </a:t>
            </a:r>
            <a:r>
              <a:rPr lang="en-GB" dirty="0" err="1"/>
              <a:t>vaše</a:t>
            </a:r>
            <a:r>
              <a:rPr lang="en-GB" dirty="0"/>
              <a:t> </a:t>
            </a:r>
            <a:r>
              <a:rPr lang="en-GB" dirty="0" err="1"/>
              <a:t>strokovno</a:t>
            </a:r>
            <a:r>
              <a:rPr lang="en-GB" dirty="0"/>
              <a:t> </a:t>
            </a:r>
            <a:r>
              <a:rPr lang="en-GB" dirty="0" err="1"/>
              <a:t>znanje</a:t>
            </a:r>
            <a:r>
              <a:rPr lang="en-GB" dirty="0"/>
              <a:t> in </a:t>
            </a:r>
            <a:r>
              <a:rPr lang="en-GB" dirty="0" err="1"/>
              <a:t>dostop</a:t>
            </a:r>
            <a:r>
              <a:rPr lang="en-GB" dirty="0"/>
              <a:t> do </a:t>
            </a:r>
            <a:r>
              <a:rPr lang="en-GB" dirty="0" err="1"/>
              <a:t>kapitala</a:t>
            </a:r>
            <a:r>
              <a:rPr lang="en-GB" dirty="0"/>
              <a:t>? </a:t>
            </a:r>
            <a:r>
              <a:rPr lang="en-GB" dirty="0" err="1"/>
              <a:t>Začetek</a:t>
            </a:r>
            <a:r>
              <a:rPr lang="en-GB" dirty="0"/>
              <a:t> v </a:t>
            </a:r>
            <a:r>
              <a:rPr lang="en-GB" dirty="0" err="1"/>
              <a:t>majhnem</a:t>
            </a:r>
            <a:r>
              <a:rPr lang="en-GB" dirty="0"/>
              <a:t> </a:t>
            </a:r>
            <a:r>
              <a:rPr lang="en-GB" dirty="0" err="1"/>
              <a:t>obsegu</a:t>
            </a:r>
            <a:r>
              <a:rPr lang="en-GB" dirty="0"/>
              <a:t> in </a:t>
            </a:r>
            <a:r>
              <a:rPr lang="en-GB" dirty="0" err="1"/>
              <a:t>postopno</a:t>
            </a:r>
            <a:r>
              <a:rPr lang="en-GB" dirty="0"/>
              <a:t> </a:t>
            </a:r>
            <a:r>
              <a:rPr lang="en-GB" dirty="0" err="1"/>
              <a:t>širjenje</a:t>
            </a:r>
            <a:r>
              <a:rPr lang="en-GB" dirty="0"/>
              <a:t> </a:t>
            </a:r>
            <a:r>
              <a:rPr lang="en-GB" dirty="0" err="1"/>
              <a:t>poslovanja</a:t>
            </a:r>
            <a:r>
              <a:rPr lang="en-GB" dirty="0"/>
              <a:t> je </a:t>
            </a:r>
            <a:r>
              <a:rPr lang="en-GB" dirty="0" err="1"/>
              <a:t>lahko</a:t>
            </a:r>
            <a:r>
              <a:rPr lang="en-GB" dirty="0"/>
              <a:t> </a:t>
            </a:r>
            <a:r>
              <a:rPr lang="en-GB" dirty="0" err="1"/>
              <a:t>pameten</a:t>
            </a:r>
            <a:r>
              <a:rPr lang="en-GB" dirty="0"/>
              <a:t> </a:t>
            </a:r>
            <a:r>
              <a:rPr lang="en-GB" dirty="0" err="1"/>
              <a:t>način</a:t>
            </a:r>
            <a:r>
              <a:rPr lang="en-GB" dirty="0"/>
              <a:t> za </a:t>
            </a:r>
            <a:r>
              <a:rPr lang="en-GB" dirty="0" err="1"/>
              <a:t>preizkus</a:t>
            </a:r>
            <a:r>
              <a:rPr lang="en-GB" dirty="0"/>
              <a:t> </a:t>
            </a:r>
            <a:r>
              <a:rPr lang="en-GB" dirty="0" err="1"/>
              <a:t>trga</a:t>
            </a:r>
            <a:r>
              <a:rPr lang="en-GB" dirty="0"/>
              <a:t> in </a:t>
            </a:r>
            <a:r>
              <a:rPr lang="en-GB" dirty="0" err="1"/>
              <a:t>zmanjšanje</a:t>
            </a:r>
            <a:r>
              <a:rPr lang="en-GB" dirty="0"/>
              <a:t> </a:t>
            </a:r>
            <a:r>
              <a:rPr lang="en-GB" dirty="0" err="1"/>
              <a:t>tveganja</a:t>
            </a:r>
            <a:r>
              <a:rPr lang="en-GB" dirty="0"/>
              <a:t>.</a:t>
            </a:r>
          </a:p>
          <a:p>
            <a:pPr>
              <a:lnSpc>
                <a:spcPts val="2340"/>
              </a:lnSpc>
            </a:pPr>
            <a:endParaRPr lang="en-GB" dirty="0"/>
          </a:p>
          <a:p>
            <a:pPr>
              <a:lnSpc>
                <a:spcPts val="2340"/>
              </a:lnSpc>
            </a:pPr>
            <a:r>
              <a:rPr lang="en-GB" b="1" err="1">
                <a:solidFill>
                  <a:srgbClr val="EC7C69"/>
                </a:solidFill>
              </a:rPr>
              <a:t>Razmislite</a:t>
            </a:r>
            <a:r>
              <a:rPr lang="en-GB" b="1">
                <a:solidFill>
                  <a:srgbClr val="EC7C69"/>
                </a:solidFill>
              </a:rPr>
              <a:t>: </a:t>
            </a:r>
            <a:r>
              <a:rPr lang="en-GB"/>
              <a:t>V </a:t>
            </a:r>
            <a:r>
              <a:rPr lang="en-GB" err="1"/>
              <a:t>čem</a:t>
            </a:r>
            <a:r>
              <a:rPr lang="en-GB"/>
              <a:t> </a:t>
            </a:r>
            <a:r>
              <a:rPr lang="en-GB" err="1"/>
              <a:t>ste</a:t>
            </a:r>
            <a:r>
              <a:rPr lang="en-GB"/>
              <a:t> </a:t>
            </a:r>
            <a:r>
              <a:rPr lang="en-GB" err="1"/>
              <a:t>dobri</a:t>
            </a:r>
            <a:r>
              <a:rPr lang="en-GB"/>
              <a:t>? Katere </a:t>
            </a:r>
            <a:r>
              <a:rPr lang="en-GB" err="1"/>
              <a:t>vire</a:t>
            </a:r>
            <a:r>
              <a:rPr lang="en-GB"/>
              <a:t> </a:t>
            </a:r>
            <a:r>
              <a:rPr lang="en-GB" err="1"/>
              <a:t>imate</a:t>
            </a:r>
            <a:r>
              <a:rPr lang="en-GB"/>
              <a:t> in </a:t>
            </a:r>
            <a:r>
              <a:rPr lang="en-GB" err="1"/>
              <a:t>kje</a:t>
            </a:r>
            <a:r>
              <a:rPr lang="en-GB"/>
              <a:t>? </a:t>
            </a:r>
            <a:r>
              <a:rPr lang="en-GB" err="1"/>
              <a:t>Izberite</a:t>
            </a:r>
            <a:r>
              <a:rPr lang="en-GB"/>
              <a:t> </a:t>
            </a:r>
            <a:r>
              <a:rPr lang="en-GB" err="1"/>
              <a:t>najboljšo</a:t>
            </a:r>
            <a:r>
              <a:rPr lang="en-GB"/>
              <a:t> </a:t>
            </a:r>
            <a:r>
              <a:rPr lang="en-GB" err="1"/>
              <a:t>strategijo</a:t>
            </a:r>
            <a:r>
              <a:rPr lang="en-GB"/>
              <a:t> za </a:t>
            </a:r>
            <a:r>
              <a:rPr lang="en-GB" err="1"/>
              <a:t>učinkovito</a:t>
            </a:r>
            <a:r>
              <a:rPr lang="en-GB"/>
              <a:t> </a:t>
            </a:r>
            <a:r>
              <a:rPr lang="en-GB" err="1"/>
              <a:t>izkoriščanje</a:t>
            </a:r>
            <a:r>
              <a:rPr lang="en-GB"/>
              <a:t> </a:t>
            </a:r>
            <a:r>
              <a:rPr lang="en-GB" err="1"/>
              <a:t>teh</a:t>
            </a:r>
            <a:r>
              <a:rPr lang="en-GB"/>
              <a:t> </a:t>
            </a:r>
            <a:r>
              <a:rPr lang="en-GB" err="1"/>
              <a:t>virov</a:t>
            </a:r>
            <a:r>
              <a:rPr lang="en-GB" dirty="0"/>
              <a:t>. </a:t>
            </a:r>
          </a:p>
          <a:p>
            <a:pPr>
              <a:lnSpc>
                <a:spcPts val="2340"/>
              </a:lnSpc>
            </a:pPr>
            <a:endParaRPr lang="en-GB" dirty="0"/>
          </a:p>
        </p:txBody>
      </p:sp>
      <p:cxnSp>
        <p:nvCxnSpPr>
          <p:cNvPr id="9" name="Straight Connector 8">
            <a:extLst>
              <a:ext uri="{FF2B5EF4-FFF2-40B4-BE49-F238E27FC236}">
                <a16:creationId xmlns:a16="http://schemas.microsoft.com/office/drawing/2014/main" id="{004C669C-87AE-AB43-75BA-36F20CB78E5E}"/>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8ECD0567-4600-2993-E204-29D894A85D91}"/>
              </a:ext>
            </a:extLst>
          </p:cNvPr>
          <p:cNvSpPr txBox="1">
            <a:spLocks/>
          </p:cNvSpPr>
          <p:nvPr/>
        </p:nvSpPr>
        <p:spPr>
          <a:xfrm>
            <a:off x="545533" y="354085"/>
            <a:ext cx="8160284" cy="1208303"/>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dirty="0">
                <a:solidFill>
                  <a:srgbClr val="EC7C69"/>
                </a:solidFill>
              </a:rPr>
              <a:t>Čas, </a:t>
            </a:r>
            <a:r>
              <a:rPr lang="en-IE" dirty="0" err="1">
                <a:solidFill>
                  <a:srgbClr val="EC7C69"/>
                </a:solidFill>
              </a:rPr>
              <a:t>lokacija</a:t>
            </a:r>
            <a:r>
              <a:rPr lang="en-IE" dirty="0">
                <a:solidFill>
                  <a:srgbClr val="EC7C69"/>
                </a:solidFill>
              </a:rPr>
              <a:t>, </a:t>
            </a:r>
            <a:r>
              <a:rPr lang="en-IE" dirty="0" err="1">
                <a:solidFill>
                  <a:srgbClr val="EC7C69"/>
                </a:solidFill>
              </a:rPr>
              <a:t>obseg</a:t>
            </a:r>
            <a:r>
              <a:rPr lang="en-IE" dirty="0">
                <a:solidFill>
                  <a:srgbClr val="EC7C69"/>
                </a:solidFill>
              </a:rPr>
              <a:t>: </a:t>
            </a:r>
            <a:endParaRPr lang="en-IE" dirty="0"/>
          </a:p>
          <a:p>
            <a:pPr>
              <a:lnSpc>
                <a:spcPts val="3720"/>
              </a:lnSpc>
            </a:pPr>
            <a:r>
              <a:rPr lang="en-IE" dirty="0" err="1"/>
              <a:t>poiščite</a:t>
            </a:r>
            <a:r>
              <a:rPr lang="en-IE" dirty="0"/>
              <a:t>, </a:t>
            </a:r>
            <a:r>
              <a:rPr lang="en-IE" dirty="0" err="1"/>
              <a:t>kaj</a:t>
            </a:r>
            <a:r>
              <a:rPr lang="en-IE" dirty="0"/>
              <a:t> </a:t>
            </a:r>
            <a:r>
              <a:rPr lang="en-IE" dirty="0" err="1"/>
              <a:t>vam</a:t>
            </a:r>
            <a:r>
              <a:rPr lang="en-IE" dirty="0"/>
              <a:t> </a:t>
            </a:r>
            <a:r>
              <a:rPr lang="en-IE" dirty="0" err="1"/>
              <a:t>ustreza</a:t>
            </a:r>
            <a:r>
              <a:rPr lang="en-IE" dirty="0"/>
              <a:t> </a:t>
            </a:r>
            <a:r>
              <a:rPr lang="en-GB" dirty="0"/>
              <a:t>(</a:t>
            </a:r>
            <a:r>
              <a:rPr lang="en-GB" dirty="0" err="1"/>
              <a:t>nadaljevanje</a:t>
            </a:r>
            <a:r>
              <a:rPr lang="en-GB" dirty="0"/>
              <a:t>)</a:t>
            </a:r>
            <a:endParaRPr lang="en-IE" dirty="0">
              <a:ea typeface="Calibri"/>
              <a:cs typeface="Calibri"/>
            </a:endParaRPr>
          </a:p>
          <a:p>
            <a:pPr>
              <a:lnSpc>
                <a:spcPts val="3720"/>
              </a:lnSpc>
            </a:pPr>
            <a:endParaRPr lang="en-US" dirty="0"/>
          </a:p>
        </p:txBody>
      </p:sp>
      <p:sp>
        <p:nvSpPr>
          <p:cNvPr id="15" name="Slide Number Placeholder 5">
            <a:extLst>
              <a:ext uri="{FF2B5EF4-FFF2-40B4-BE49-F238E27FC236}">
                <a16:creationId xmlns:a16="http://schemas.microsoft.com/office/drawing/2014/main" id="{965A7EA9-AD25-E861-C1B5-3FA9833A298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16</a:t>
            </a:fld>
            <a:endParaRPr lang="fr-CA" sz="1200" dirty="0"/>
          </a:p>
        </p:txBody>
      </p:sp>
      <p:pic>
        <p:nvPicPr>
          <p:cNvPr id="7" name="Picture Placeholder 6" descr="A person sitting in a hot tub outside of a building&#10;&#10;AI-generated content may be incorrect.">
            <a:extLst>
              <a:ext uri="{FF2B5EF4-FFF2-40B4-BE49-F238E27FC236}">
                <a16:creationId xmlns:a16="http://schemas.microsoft.com/office/drawing/2014/main" id="{CD2002A5-F7A8-3D5F-7685-F7B3B497EBD7}"/>
              </a:ext>
            </a:extLst>
          </p:cNvPr>
          <p:cNvPicPr>
            <a:picLocks noGrp="1" noChangeAspect="1"/>
          </p:cNvPicPr>
          <p:nvPr>
            <p:ph type="pic" sz="quarter" idx="13"/>
          </p:nvPr>
        </p:nvPicPr>
        <p:blipFill>
          <a:blip r:embed="rId2"/>
          <a:srcRect t="324" b="324"/>
          <a:stretch>
            <a:fillRect/>
          </a:stretch>
        </p:blipFill>
        <p:spPr/>
      </p:pic>
      <p:sp>
        <p:nvSpPr>
          <p:cNvPr id="8" name="Text Placeholder 7">
            <a:extLst>
              <a:ext uri="{FF2B5EF4-FFF2-40B4-BE49-F238E27FC236}">
                <a16:creationId xmlns:a16="http://schemas.microsoft.com/office/drawing/2014/main" id="{A21B242A-19E1-AB2D-BCE9-E65C9D8F0DB4}"/>
              </a:ext>
            </a:extLst>
          </p:cNvPr>
          <p:cNvSpPr txBox="1">
            <a:spLocks/>
          </p:cNvSpPr>
          <p:nvPr/>
        </p:nvSpPr>
        <p:spPr>
          <a:xfrm rot="16200000">
            <a:off x="9826423" y="5154910"/>
            <a:ext cx="2953721" cy="452458"/>
          </a:xfrm>
          <a:prstGeom prst="rect">
            <a:avLst/>
          </a:prstGeom>
          <a:solidFill>
            <a:srgbClr val="EC7C6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Avtor fotografije: </a:t>
            </a:r>
          </a:p>
          <a:p>
            <a:pPr marL="0" indent="0" algn="ctr">
              <a:lnSpc>
                <a:spcPts val="1340"/>
              </a:lnSpc>
              <a:spcBef>
                <a:spcPts val="0"/>
              </a:spcBef>
              <a:buNone/>
            </a:pPr>
            <a:r>
              <a:rPr lang="en-IE" sz="1200" dirty="0">
                <a:solidFill>
                  <a:schemeClr val="bg1"/>
                </a:solidFill>
              </a:rPr>
              <a:t>Panorama Glass Lodge, Islandija</a:t>
            </a:r>
          </a:p>
          <a:p>
            <a:pPr marL="0" indent="0" algn="ctr">
              <a:lnSpc>
                <a:spcPts val="1340"/>
              </a:lnSpc>
              <a:spcBef>
                <a:spcPts val="0"/>
              </a:spcBef>
              <a:buNone/>
            </a:pPr>
            <a:endParaRPr lang="en-GB" sz="1200" dirty="0">
              <a:solidFill>
                <a:schemeClr val="bg1"/>
              </a:solidFill>
            </a:endParaRPr>
          </a:p>
        </p:txBody>
      </p:sp>
      <p:pic>
        <p:nvPicPr>
          <p:cNvPr id="2" name="Picture 1">
            <a:extLst>
              <a:ext uri="{FF2B5EF4-FFF2-40B4-BE49-F238E27FC236}">
                <a16:creationId xmlns:a16="http://schemas.microsoft.com/office/drawing/2014/main" id="{627A82D0-AFD8-31C0-EBC6-A2FED76DCB99}"/>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3166812" y="4538796"/>
            <a:ext cx="3211003" cy="2384868"/>
          </a:xfrm>
          <a:prstGeom prst="rect">
            <a:avLst/>
          </a:prstGeom>
        </p:spPr>
      </p:pic>
    </p:spTree>
    <p:extLst>
      <p:ext uri="{BB962C8B-B14F-4D97-AF65-F5344CB8AC3E}">
        <p14:creationId xmlns:p14="http://schemas.microsoft.com/office/powerpoint/2010/main" val="3649808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EBC13-4670-159C-F502-DF8B2AE32C9D}"/>
            </a:ext>
          </a:extLst>
        </p:cNvPr>
        <p:cNvGrpSpPr/>
        <p:nvPr/>
      </p:nvGrpSpPr>
      <p:grpSpPr>
        <a:xfrm>
          <a:off x="0" y="0"/>
          <a:ext cx="0" cy="0"/>
          <a:chOff x="0" y="0"/>
          <a:chExt cx="0" cy="0"/>
        </a:xfrm>
      </p:grpSpPr>
      <p:pic>
        <p:nvPicPr>
          <p:cNvPr id="19" name="Picture Placeholder 18" descr="A group of tents in a grassy area&#10;&#10;AI-generated content may be incorrect.">
            <a:extLst>
              <a:ext uri="{FF2B5EF4-FFF2-40B4-BE49-F238E27FC236}">
                <a16:creationId xmlns:a16="http://schemas.microsoft.com/office/drawing/2014/main" id="{F96E5095-6184-EED8-8490-3E21FB610C44}"/>
              </a:ext>
            </a:extLst>
          </p:cNvPr>
          <p:cNvPicPr>
            <a:picLocks noGrp="1" noChangeAspect="1"/>
          </p:cNvPicPr>
          <p:nvPr>
            <p:ph type="pic" sz="quarter" idx="13"/>
          </p:nvPr>
        </p:nvPicPr>
        <p:blipFill>
          <a:blip r:embed="rId3"/>
          <a:srcRect t="1069" b="1069"/>
          <a:stretch>
            <a:fillRect/>
          </a:stretch>
        </p:blipFill>
        <p:spPr/>
      </p:pic>
      <p:pic>
        <p:nvPicPr>
          <p:cNvPr id="6" name="Online Media 5" title="HOW TO SET UP A GLAMPING BUSINESS!">
            <a:hlinkClick r:id="" action="ppaction://media"/>
            <a:extLst>
              <a:ext uri="{FF2B5EF4-FFF2-40B4-BE49-F238E27FC236}">
                <a16:creationId xmlns:a16="http://schemas.microsoft.com/office/drawing/2014/main" id="{A89148B1-C40F-2D64-9C2F-E27790AEA25A}"/>
              </a:ext>
            </a:extLst>
          </p:cNvPr>
          <p:cNvPicPr>
            <a:picLocks noRot="1" noChangeAspect="1"/>
          </p:cNvPicPr>
          <p:nvPr>
            <a:videoFile r:link="rId1"/>
          </p:nvPr>
        </p:nvPicPr>
        <p:blipFill>
          <a:blip r:embed="rId4"/>
          <a:stretch>
            <a:fillRect/>
          </a:stretch>
        </p:blipFill>
        <p:spPr>
          <a:xfrm>
            <a:off x="7319353" y="3791269"/>
            <a:ext cx="3896842" cy="2299638"/>
          </a:xfrm>
          <a:prstGeom prst="rect">
            <a:avLst/>
          </a:prstGeom>
        </p:spPr>
      </p:pic>
      <p:sp>
        <p:nvSpPr>
          <p:cNvPr id="14" name="Text Placeholder 3">
            <a:extLst>
              <a:ext uri="{FF2B5EF4-FFF2-40B4-BE49-F238E27FC236}">
                <a16:creationId xmlns:a16="http://schemas.microsoft.com/office/drawing/2014/main" id="{EA5B39F5-9950-F850-A1F2-5AC3FF12DA66}"/>
              </a:ext>
            </a:extLst>
          </p:cNvPr>
          <p:cNvSpPr txBox="1">
            <a:spLocks/>
          </p:cNvSpPr>
          <p:nvPr/>
        </p:nvSpPr>
        <p:spPr>
          <a:xfrm>
            <a:off x="545533" y="1974631"/>
            <a:ext cx="5832282" cy="4208917"/>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b="1" dirty="0" err="1">
                <a:solidFill>
                  <a:srgbClr val="EC7C69"/>
                </a:solidFill>
              </a:rPr>
              <a:t>Obseg</a:t>
            </a:r>
            <a:r>
              <a:rPr lang="en-GB" b="1" dirty="0">
                <a:solidFill>
                  <a:srgbClr val="EC7C69"/>
                </a:solidFill>
              </a:rPr>
              <a:t>: </a:t>
            </a:r>
            <a:r>
              <a:rPr lang="en-GB" dirty="0" err="1"/>
              <a:t>Kakšen</a:t>
            </a:r>
            <a:r>
              <a:rPr lang="en-GB" dirty="0"/>
              <a:t> </a:t>
            </a:r>
            <a:r>
              <a:rPr lang="en-GB" dirty="0" err="1"/>
              <a:t>obseg</a:t>
            </a:r>
            <a:r>
              <a:rPr lang="en-GB" dirty="0"/>
              <a:t> </a:t>
            </a:r>
            <a:r>
              <a:rPr lang="en-GB" dirty="0" err="1"/>
              <a:t>poslovanja</a:t>
            </a:r>
            <a:r>
              <a:rPr lang="en-GB" dirty="0"/>
              <a:t> </a:t>
            </a:r>
            <a:r>
              <a:rPr lang="en-GB" dirty="0" err="1"/>
              <a:t>lahko</a:t>
            </a:r>
            <a:r>
              <a:rPr lang="en-GB" dirty="0"/>
              <a:t> </a:t>
            </a:r>
            <a:r>
              <a:rPr lang="en-GB" dirty="0" err="1"/>
              <a:t>realno</a:t>
            </a:r>
            <a:r>
              <a:rPr lang="en-GB" dirty="0"/>
              <a:t> </a:t>
            </a:r>
            <a:r>
              <a:rPr lang="en-GB" dirty="0" err="1"/>
              <a:t>upravljate</a:t>
            </a:r>
            <a:r>
              <a:rPr lang="en-GB" dirty="0"/>
              <a:t>, glede </a:t>
            </a:r>
            <a:r>
              <a:rPr lang="en-GB" dirty="0" err="1"/>
              <a:t>na</a:t>
            </a:r>
            <a:r>
              <a:rPr lang="en-GB" dirty="0"/>
              <a:t> </a:t>
            </a:r>
            <a:r>
              <a:rPr lang="en-GB" dirty="0" err="1"/>
              <a:t>vaše</a:t>
            </a:r>
            <a:r>
              <a:rPr lang="en-GB" dirty="0"/>
              <a:t> </a:t>
            </a:r>
            <a:r>
              <a:rPr lang="en-GB" dirty="0" err="1"/>
              <a:t>strokovno</a:t>
            </a:r>
            <a:r>
              <a:rPr lang="en-GB" dirty="0"/>
              <a:t> </a:t>
            </a:r>
            <a:r>
              <a:rPr lang="en-GB" dirty="0" err="1"/>
              <a:t>znanje</a:t>
            </a:r>
            <a:r>
              <a:rPr lang="en-GB" dirty="0"/>
              <a:t> in </a:t>
            </a:r>
            <a:r>
              <a:rPr lang="en-GB" dirty="0" err="1"/>
              <a:t>dostop</a:t>
            </a:r>
            <a:r>
              <a:rPr lang="en-GB" dirty="0"/>
              <a:t> do </a:t>
            </a:r>
            <a:r>
              <a:rPr lang="en-GB" dirty="0" err="1"/>
              <a:t>kapitala</a:t>
            </a:r>
            <a:r>
              <a:rPr lang="en-GB" dirty="0"/>
              <a:t>? </a:t>
            </a:r>
            <a:r>
              <a:rPr lang="en-GB" dirty="0" err="1"/>
              <a:t>Začetek</a:t>
            </a:r>
            <a:r>
              <a:rPr lang="en-GB" dirty="0"/>
              <a:t> v </a:t>
            </a:r>
            <a:r>
              <a:rPr lang="en-GB" dirty="0" err="1"/>
              <a:t>majhnem</a:t>
            </a:r>
            <a:r>
              <a:rPr lang="en-GB" dirty="0"/>
              <a:t> </a:t>
            </a:r>
            <a:r>
              <a:rPr lang="en-GB" dirty="0" err="1"/>
              <a:t>obsegu</a:t>
            </a:r>
            <a:r>
              <a:rPr lang="en-GB" dirty="0"/>
              <a:t> in </a:t>
            </a:r>
            <a:r>
              <a:rPr lang="en-GB" dirty="0" err="1"/>
              <a:t>postopno</a:t>
            </a:r>
            <a:r>
              <a:rPr lang="en-GB" dirty="0"/>
              <a:t> </a:t>
            </a:r>
            <a:r>
              <a:rPr lang="en-GB" dirty="0" err="1"/>
              <a:t>širjenje</a:t>
            </a:r>
            <a:r>
              <a:rPr lang="en-GB" dirty="0"/>
              <a:t> </a:t>
            </a:r>
            <a:r>
              <a:rPr lang="en-GB" dirty="0" err="1"/>
              <a:t>poslovanja</a:t>
            </a:r>
            <a:r>
              <a:rPr lang="en-GB" dirty="0"/>
              <a:t> je </a:t>
            </a:r>
            <a:r>
              <a:rPr lang="en-GB" dirty="0" err="1"/>
              <a:t>lahko</a:t>
            </a:r>
            <a:r>
              <a:rPr lang="en-GB" dirty="0"/>
              <a:t> </a:t>
            </a:r>
            <a:r>
              <a:rPr lang="en-GB" dirty="0" err="1"/>
              <a:t>pameten</a:t>
            </a:r>
            <a:r>
              <a:rPr lang="en-GB" dirty="0"/>
              <a:t> </a:t>
            </a:r>
            <a:r>
              <a:rPr lang="en-GB" dirty="0" err="1"/>
              <a:t>način</a:t>
            </a:r>
            <a:r>
              <a:rPr lang="en-GB" dirty="0"/>
              <a:t> za </a:t>
            </a:r>
            <a:r>
              <a:rPr lang="en-GB" dirty="0" err="1"/>
              <a:t>preizkus</a:t>
            </a:r>
            <a:r>
              <a:rPr lang="en-GB" dirty="0"/>
              <a:t> </a:t>
            </a:r>
            <a:r>
              <a:rPr lang="en-GB" dirty="0" err="1"/>
              <a:t>trga</a:t>
            </a:r>
            <a:r>
              <a:rPr lang="en-GB" dirty="0"/>
              <a:t> in </a:t>
            </a:r>
            <a:r>
              <a:rPr lang="en-GB" dirty="0" err="1"/>
              <a:t>zmanjšanje</a:t>
            </a:r>
            <a:r>
              <a:rPr lang="en-GB" dirty="0"/>
              <a:t> </a:t>
            </a:r>
            <a:r>
              <a:rPr lang="en-GB" dirty="0" err="1"/>
              <a:t>tveganja</a:t>
            </a:r>
            <a:r>
              <a:rPr lang="en-GB" dirty="0"/>
              <a:t>.</a:t>
            </a:r>
          </a:p>
          <a:p>
            <a:pPr>
              <a:lnSpc>
                <a:spcPts val="2340"/>
              </a:lnSpc>
            </a:pPr>
            <a:endParaRPr lang="en-GB" dirty="0"/>
          </a:p>
          <a:p>
            <a:pPr>
              <a:lnSpc>
                <a:spcPts val="2340"/>
              </a:lnSpc>
            </a:pPr>
            <a:r>
              <a:rPr lang="en-GB" b="1" err="1">
                <a:solidFill>
                  <a:srgbClr val="EC7C69"/>
                </a:solidFill>
              </a:rPr>
              <a:t>Razmislite</a:t>
            </a:r>
            <a:r>
              <a:rPr lang="en-GB" b="1" dirty="0">
                <a:solidFill>
                  <a:srgbClr val="EC7C69"/>
                </a:solidFill>
              </a:rPr>
              <a:t>: </a:t>
            </a:r>
            <a:r>
              <a:rPr lang="en-GB"/>
              <a:t>V </a:t>
            </a:r>
            <a:r>
              <a:rPr lang="en-GB" err="1"/>
              <a:t>čem</a:t>
            </a:r>
            <a:r>
              <a:rPr lang="en-GB"/>
              <a:t> </a:t>
            </a:r>
            <a:r>
              <a:rPr lang="en-GB" err="1"/>
              <a:t>ste</a:t>
            </a:r>
            <a:r>
              <a:rPr lang="en-GB"/>
              <a:t> </a:t>
            </a:r>
            <a:r>
              <a:rPr lang="en-GB" err="1"/>
              <a:t>dobri</a:t>
            </a:r>
            <a:r>
              <a:rPr lang="en-GB"/>
              <a:t>? Katere </a:t>
            </a:r>
            <a:r>
              <a:rPr lang="en-GB" err="1"/>
              <a:t>vire</a:t>
            </a:r>
            <a:r>
              <a:rPr lang="en-GB"/>
              <a:t> </a:t>
            </a:r>
            <a:r>
              <a:rPr lang="en-GB" err="1"/>
              <a:t>imate</a:t>
            </a:r>
            <a:r>
              <a:rPr lang="en-GB"/>
              <a:t> in </a:t>
            </a:r>
            <a:r>
              <a:rPr lang="en-GB" err="1"/>
              <a:t>kje</a:t>
            </a:r>
            <a:r>
              <a:rPr lang="en-GB"/>
              <a:t>? </a:t>
            </a:r>
            <a:r>
              <a:rPr lang="en-GB" err="1"/>
              <a:t>Izberite</a:t>
            </a:r>
            <a:r>
              <a:rPr lang="en-GB"/>
              <a:t> </a:t>
            </a:r>
            <a:r>
              <a:rPr lang="en-GB" err="1"/>
              <a:t>najboljšo</a:t>
            </a:r>
            <a:r>
              <a:rPr lang="en-GB"/>
              <a:t> </a:t>
            </a:r>
            <a:r>
              <a:rPr lang="en-GB" err="1"/>
              <a:t>strategijo</a:t>
            </a:r>
            <a:r>
              <a:rPr lang="en-GB"/>
              <a:t> za </a:t>
            </a:r>
            <a:r>
              <a:rPr lang="en-GB" err="1"/>
              <a:t>učinkovito</a:t>
            </a:r>
            <a:r>
              <a:rPr lang="en-GB"/>
              <a:t> </a:t>
            </a:r>
            <a:r>
              <a:rPr lang="en-GB" err="1"/>
              <a:t>izkoriščanje</a:t>
            </a:r>
            <a:r>
              <a:rPr lang="en-GB"/>
              <a:t> </a:t>
            </a:r>
            <a:r>
              <a:rPr lang="en-GB" err="1"/>
              <a:t>teh</a:t>
            </a:r>
            <a:r>
              <a:rPr lang="en-GB"/>
              <a:t> </a:t>
            </a:r>
            <a:r>
              <a:rPr lang="en-GB" err="1"/>
              <a:t>virov</a:t>
            </a:r>
            <a:r>
              <a:rPr lang="en-GB" dirty="0"/>
              <a:t>. </a:t>
            </a:r>
          </a:p>
          <a:p>
            <a:pPr>
              <a:lnSpc>
                <a:spcPts val="2340"/>
              </a:lnSpc>
            </a:pPr>
            <a:endParaRPr lang="en-GB" dirty="0"/>
          </a:p>
        </p:txBody>
      </p:sp>
      <p:cxnSp>
        <p:nvCxnSpPr>
          <p:cNvPr id="15" name="Straight Connector 14">
            <a:extLst>
              <a:ext uri="{FF2B5EF4-FFF2-40B4-BE49-F238E27FC236}">
                <a16:creationId xmlns:a16="http://schemas.microsoft.com/office/drawing/2014/main" id="{C23FCB02-F537-3342-597B-CB0A106DDEC6}"/>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DBCA4CD6-4EB4-D958-2607-787BB9B734A1}"/>
              </a:ext>
            </a:extLst>
          </p:cNvPr>
          <p:cNvSpPr txBox="1">
            <a:spLocks/>
          </p:cNvSpPr>
          <p:nvPr/>
        </p:nvSpPr>
        <p:spPr>
          <a:xfrm>
            <a:off x="545533" y="354085"/>
            <a:ext cx="9059054" cy="1159457"/>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dirty="0">
                <a:solidFill>
                  <a:srgbClr val="EC7C69"/>
                </a:solidFill>
              </a:rPr>
              <a:t>Čas, </a:t>
            </a:r>
            <a:r>
              <a:rPr lang="en-IE" dirty="0" err="1">
                <a:solidFill>
                  <a:srgbClr val="EC7C69"/>
                </a:solidFill>
              </a:rPr>
              <a:t>lokacija</a:t>
            </a:r>
            <a:r>
              <a:rPr lang="en-IE" dirty="0">
                <a:solidFill>
                  <a:srgbClr val="EC7C69"/>
                </a:solidFill>
              </a:rPr>
              <a:t>, </a:t>
            </a:r>
            <a:r>
              <a:rPr lang="en-IE" dirty="0" err="1">
                <a:solidFill>
                  <a:srgbClr val="EC7C69"/>
                </a:solidFill>
              </a:rPr>
              <a:t>obseg</a:t>
            </a:r>
            <a:r>
              <a:rPr lang="en-IE" dirty="0">
                <a:solidFill>
                  <a:srgbClr val="EC7C69"/>
                </a:solidFill>
              </a:rPr>
              <a:t>: </a:t>
            </a:r>
            <a:endParaRPr lang="en-IE" dirty="0"/>
          </a:p>
          <a:p>
            <a:pPr>
              <a:lnSpc>
                <a:spcPts val="3720"/>
              </a:lnSpc>
            </a:pPr>
            <a:r>
              <a:rPr lang="en-IE" dirty="0" err="1"/>
              <a:t>poiščite</a:t>
            </a:r>
            <a:r>
              <a:rPr lang="en-IE" dirty="0"/>
              <a:t>, </a:t>
            </a:r>
            <a:r>
              <a:rPr lang="en-IE" dirty="0" err="1"/>
              <a:t>kaj</a:t>
            </a:r>
            <a:r>
              <a:rPr lang="en-IE" dirty="0"/>
              <a:t> </a:t>
            </a:r>
            <a:r>
              <a:rPr lang="en-IE" dirty="0" err="1"/>
              <a:t>vam</a:t>
            </a:r>
            <a:r>
              <a:rPr lang="en-IE" dirty="0"/>
              <a:t> </a:t>
            </a:r>
            <a:r>
              <a:rPr lang="en-IE" dirty="0" err="1"/>
              <a:t>ustreza</a:t>
            </a:r>
            <a:r>
              <a:rPr lang="en-IE" dirty="0"/>
              <a:t> </a:t>
            </a:r>
            <a:r>
              <a:rPr lang="en-GB" dirty="0"/>
              <a:t>(</a:t>
            </a:r>
            <a:r>
              <a:rPr lang="en-GB" dirty="0" err="1"/>
              <a:t>nadaljevanje</a:t>
            </a:r>
            <a:r>
              <a:rPr lang="en-GB" dirty="0"/>
              <a:t>)</a:t>
            </a:r>
            <a:endParaRPr lang="en-IE" dirty="0">
              <a:ea typeface="Calibri"/>
              <a:cs typeface="Calibri"/>
            </a:endParaRPr>
          </a:p>
          <a:p>
            <a:pPr>
              <a:lnSpc>
                <a:spcPts val="3720"/>
              </a:lnSpc>
            </a:pPr>
            <a:endParaRPr lang="en-US" dirty="0"/>
          </a:p>
        </p:txBody>
      </p:sp>
      <p:pic>
        <p:nvPicPr>
          <p:cNvPr id="20" name="Picture 19">
            <a:extLst>
              <a:ext uri="{FF2B5EF4-FFF2-40B4-BE49-F238E27FC236}">
                <a16:creationId xmlns:a16="http://schemas.microsoft.com/office/drawing/2014/main" id="{658C37D9-B6EE-38CB-C916-CC6ADBA24FD4}"/>
              </a:ext>
            </a:extLst>
          </p:cNvPr>
          <p:cNvPicPr>
            <a:picLocks noChangeAspect="1"/>
          </p:cNvPicPr>
          <p:nvPr/>
        </p:nvPicPr>
        <p:blipFill>
          <a:blip r:embed="rId5">
            <a:alphaModFix/>
            <a:extLst>
              <a:ext uri="{28A0092B-C50C-407E-A947-70E740481C1C}">
                <a14:useLocalDpi xmlns:a14="http://schemas.microsoft.com/office/drawing/2010/main" val="0"/>
              </a:ext>
            </a:extLst>
          </a:blip>
          <a:srcRect l="53155" t="-1" r="5047" b="49903"/>
          <a:stretch/>
        </p:blipFill>
        <p:spPr>
          <a:xfrm>
            <a:off x="3166812" y="4538796"/>
            <a:ext cx="3211003" cy="2384868"/>
          </a:xfrm>
          <a:prstGeom prst="rect">
            <a:avLst/>
          </a:prstGeom>
        </p:spPr>
      </p:pic>
      <p:sp>
        <p:nvSpPr>
          <p:cNvPr id="21" name="Slide Number Placeholder 5">
            <a:extLst>
              <a:ext uri="{FF2B5EF4-FFF2-40B4-BE49-F238E27FC236}">
                <a16:creationId xmlns:a16="http://schemas.microsoft.com/office/drawing/2014/main" id="{E8BBB101-24AF-8FD3-B763-1B45DD4177DD}"/>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17</a:t>
            </a:fld>
            <a:endParaRPr lang="fr-CA" sz="1200" dirty="0"/>
          </a:p>
        </p:txBody>
      </p:sp>
    </p:spTree>
    <p:extLst>
      <p:ext uri="{BB962C8B-B14F-4D97-AF65-F5344CB8AC3E}">
        <p14:creationId xmlns:p14="http://schemas.microsoft.com/office/powerpoint/2010/main" val="156374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3A99C-9B2A-4206-5C25-60F2261EE6D0}"/>
            </a:ext>
          </a:extLst>
        </p:cNvPr>
        <p:cNvGrpSpPr/>
        <p:nvPr/>
      </p:nvGrpSpPr>
      <p:grpSpPr>
        <a:xfrm>
          <a:off x="0" y="0"/>
          <a:ext cx="0" cy="0"/>
          <a:chOff x="0" y="0"/>
          <a:chExt cx="0" cy="0"/>
        </a:xfrm>
      </p:grpSpPr>
      <p:sp>
        <p:nvSpPr>
          <p:cNvPr id="13" name="Freeform 12">
            <a:extLst>
              <a:ext uri="{FF2B5EF4-FFF2-40B4-BE49-F238E27FC236}">
                <a16:creationId xmlns:a16="http://schemas.microsoft.com/office/drawing/2014/main" id="{5799A8E9-6533-1B73-94B0-41A741FD5867}"/>
              </a:ext>
            </a:extLst>
          </p:cNvPr>
          <p:cNvSpPr/>
          <p:nvPr/>
        </p:nvSpPr>
        <p:spPr>
          <a:xfrm rot="5400000">
            <a:off x="-951178" y="946349"/>
            <a:ext cx="6308273" cy="4415576"/>
          </a:xfrm>
          <a:custGeom>
            <a:avLst/>
            <a:gdLst>
              <a:gd name="connsiteX0" fmla="*/ 0 w 6308273"/>
              <a:gd name="connsiteY0" fmla="*/ 4410746 h 4415576"/>
              <a:gd name="connsiteX1" fmla="*/ 0 w 6308273"/>
              <a:gd name="connsiteY1" fmla="*/ 0 h 4415576"/>
              <a:gd name="connsiteX2" fmla="*/ 408880 w 6308273"/>
              <a:gd name="connsiteY2" fmla="*/ 0 h 4415576"/>
              <a:gd name="connsiteX3" fmla="*/ 408880 w 6308273"/>
              <a:gd name="connsiteY3" fmla="*/ 4831 h 4415576"/>
              <a:gd name="connsiteX4" fmla="*/ 690644 w 6308273"/>
              <a:gd name="connsiteY4" fmla="*/ 0 h 4415576"/>
              <a:gd name="connsiteX5" fmla="*/ 802615 w 6308273"/>
              <a:gd name="connsiteY5" fmla="*/ 2609 h 4415576"/>
              <a:gd name="connsiteX6" fmla="*/ 802615 w 6308273"/>
              <a:gd name="connsiteY6" fmla="*/ 0 h 4415576"/>
              <a:gd name="connsiteX7" fmla="*/ 4250878 w 6308273"/>
              <a:gd name="connsiteY7" fmla="*/ 0 h 4415576"/>
              <a:gd name="connsiteX8" fmla="*/ 4250878 w 6308273"/>
              <a:gd name="connsiteY8" fmla="*/ 4831 h 4415576"/>
              <a:gd name="connsiteX9" fmla="*/ 4360660 w 6308273"/>
              <a:gd name="connsiteY9" fmla="*/ 0 h 4415576"/>
              <a:gd name="connsiteX10" fmla="*/ 6308273 w 6308273"/>
              <a:gd name="connsiteY10" fmla="*/ 2314185 h 4415576"/>
              <a:gd name="connsiteX11" fmla="*/ 5288026 w 6308273"/>
              <a:gd name="connsiteY11" fmla="*/ 4349503 h 4415576"/>
              <a:gd name="connsiteX12" fmla="*/ 5177211 w 6308273"/>
              <a:gd name="connsiteY12" fmla="*/ 4412864 h 4415576"/>
              <a:gd name="connsiteX13" fmla="*/ 5115565 w 6308273"/>
              <a:gd name="connsiteY13" fmla="*/ 4415576 h 4415576"/>
              <a:gd name="connsiteX14" fmla="*/ 5115565 w 6308273"/>
              <a:gd name="connsiteY14" fmla="*/ 4410746 h 4415576"/>
              <a:gd name="connsiteX15" fmla="*/ 1667302 w 6308273"/>
              <a:gd name="connsiteY15" fmla="*/ 4410746 h 4415576"/>
              <a:gd name="connsiteX16" fmla="*/ 1667302 w 6308273"/>
              <a:gd name="connsiteY16" fmla="*/ 4413355 h 4415576"/>
              <a:gd name="connsiteX17" fmla="*/ 1555331 w 6308273"/>
              <a:gd name="connsiteY17" fmla="*/ 4410746 h 4415576"/>
              <a:gd name="connsiteX18" fmla="*/ 1273567 w 6308273"/>
              <a:gd name="connsiteY18" fmla="*/ 4415576 h 4415576"/>
              <a:gd name="connsiteX19" fmla="*/ 1273567 w 6308273"/>
              <a:gd name="connsiteY19" fmla="*/ 4410746 h 4415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08273" h="4415576">
                <a:moveTo>
                  <a:pt x="0" y="4410746"/>
                </a:moveTo>
                <a:lnTo>
                  <a:pt x="0" y="0"/>
                </a:lnTo>
                <a:lnTo>
                  <a:pt x="408880" y="0"/>
                </a:lnTo>
                <a:lnTo>
                  <a:pt x="408880" y="4831"/>
                </a:lnTo>
                <a:cubicBezTo>
                  <a:pt x="502802" y="0"/>
                  <a:pt x="596723" y="0"/>
                  <a:pt x="690644" y="0"/>
                </a:cubicBezTo>
                <a:lnTo>
                  <a:pt x="802615" y="2609"/>
                </a:lnTo>
                <a:lnTo>
                  <a:pt x="802615" y="0"/>
                </a:lnTo>
                <a:lnTo>
                  <a:pt x="4250878" y="0"/>
                </a:lnTo>
                <a:lnTo>
                  <a:pt x="4250878" y="4831"/>
                </a:lnTo>
                <a:cubicBezTo>
                  <a:pt x="4287472" y="0"/>
                  <a:pt x="4324067" y="0"/>
                  <a:pt x="4360660" y="0"/>
                </a:cubicBezTo>
                <a:cubicBezTo>
                  <a:pt x="5438150" y="0"/>
                  <a:pt x="6308273" y="1033894"/>
                  <a:pt x="6308273" y="2314185"/>
                </a:cubicBezTo>
                <a:cubicBezTo>
                  <a:pt x="6308273" y="3194384"/>
                  <a:pt x="5895081" y="3958123"/>
                  <a:pt x="5288026" y="4349503"/>
                </a:cubicBezTo>
                <a:lnTo>
                  <a:pt x="5177211" y="4412864"/>
                </a:lnTo>
                <a:lnTo>
                  <a:pt x="5115565" y="4415576"/>
                </a:lnTo>
                <a:lnTo>
                  <a:pt x="5115565" y="4410746"/>
                </a:lnTo>
                <a:lnTo>
                  <a:pt x="1667302" y="4410746"/>
                </a:lnTo>
                <a:lnTo>
                  <a:pt x="1667302" y="4413355"/>
                </a:lnTo>
                <a:lnTo>
                  <a:pt x="1555331" y="4410746"/>
                </a:lnTo>
                <a:cubicBezTo>
                  <a:pt x="1461410" y="4410746"/>
                  <a:pt x="1367489" y="4410746"/>
                  <a:pt x="1273567" y="4415576"/>
                </a:cubicBezTo>
                <a:lnTo>
                  <a:pt x="1273567" y="4410746"/>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Text Placeholder 4">
            <a:extLst>
              <a:ext uri="{FF2B5EF4-FFF2-40B4-BE49-F238E27FC236}">
                <a16:creationId xmlns:a16="http://schemas.microsoft.com/office/drawing/2014/main" id="{C1735866-66E5-3422-4FC5-7D3E9393F3E9}"/>
              </a:ext>
            </a:extLst>
          </p:cNvPr>
          <p:cNvSpPr>
            <a:spLocks noGrp="1"/>
          </p:cNvSpPr>
          <p:nvPr>
            <p:ph type="body" sz="quarter" idx="18"/>
          </p:nvPr>
        </p:nvSpPr>
        <p:spPr>
          <a:xfrm>
            <a:off x="4607133" y="90573"/>
            <a:ext cx="7311750" cy="6673819"/>
          </a:xfrm>
        </p:spPr>
        <p:txBody>
          <a:bodyPr lIns="91440" tIns="45720" rIns="91440" bIns="45720" numCol="1" spcCol="180000" anchor="t"/>
          <a:lstStyle/>
          <a:p>
            <a:pPr indent="0">
              <a:lnSpc>
                <a:spcPts val="2340"/>
              </a:lnSpc>
              <a:spcAft>
                <a:spcPts val="400"/>
              </a:spcAft>
              <a:buClr>
                <a:srgbClr val="459597"/>
              </a:buClr>
            </a:pPr>
            <a:r>
              <a:rPr lang="en-US" sz="2200" b="1" u="sng" dirty="0" err="1">
                <a:solidFill>
                  <a:srgbClr val="EC7C69"/>
                </a:solidFill>
                <a:latin typeface="Calibri"/>
                <a:ea typeface="Calibri"/>
                <a:cs typeface="Calibri"/>
              </a:rPr>
              <a:t>Tradicionalno</a:t>
            </a:r>
            <a:r>
              <a:rPr lang="en-US" sz="2200" b="1" u="sng" dirty="0">
                <a:solidFill>
                  <a:srgbClr val="EC7C69"/>
                </a:solidFill>
                <a:latin typeface="Calibri"/>
                <a:ea typeface="Calibri"/>
                <a:cs typeface="Calibri"/>
              </a:rPr>
              <a:t> </a:t>
            </a:r>
            <a:r>
              <a:rPr lang="en-US" sz="2200" b="1" u="sng" dirty="0" err="1">
                <a:solidFill>
                  <a:srgbClr val="EC7C69"/>
                </a:solidFill>
                <a:latin typeface="Calibri"/>
                <a:ea typeface="Calibri"/>
                <a:cs typeface="Calibri"/>
              </a:rPr>
              <a:t>upravljanje</a:t>
            </a:r>
            <a:r>
              <a:rPr lang="en-US" sz="2200" b="1" u="sng" dirty="0">
                <a:solidFill>
                  <a:srgbClr val="EC7C69"/>
                </a:solidFill>
                <a:latin typeface="Calibri"/>
                <a:ea typeface="Calibri"/>
                <a:cs typeface="Calibri"/>
              </a:rPr>
              <a:t> s </a:t>
            </a:r>
            <a:r>
              <a:rPr lang="en-US" sz="2200" b="1" u="sng" dirty="0" err="1">
                <a:solidFill>
                  <a:srgbClr val="EC7C69"/>
                </a:solidFill>
                <a:latin typeface="Calibri"/>
                <a:ea typeface="Calibri"/>
                <a:cs typeface="Calibri"/>
              </a:rPr>
              <a:t>strani</a:t>
            </a:r>
            <a:r>
              <a:rPr lang="en-US" sz="2200" b="1" u="sng" dirty="0">
                <a:solidFill>
                  <a:srgbClr val="EC7C69"/>
                </a:solidFill>
                <a:latin typeface="Calibri"/>
                <a:ea typeface="Calibri"/>
                <a:cs typeface="Calibri"/>
              </a:rPr>
              <a:t> </a:t>
            </a:r>
            <a:r>
              <a:rPr lang="en-US" sz="2200" b="1" u="sng" dirty="0" err="1">
                <a:solidFill>
                  <a:srgbClr val="EC7C69"/>
                </a:solidFill>
                <a:latin typeface="Calibri"/>
                <a:ea typeface="Calibri"/>
                <a:cs typeface="Calibri"/>
              </a:rPr>
              <a:t>lastnika</a:t>
            </a:r>
            <a:r>
              <a:rPr lang="en-GB" sz="2200" b="1" dirty="0">
                <a:solidFill>
                  <a:srgbClr val="414141"/>
                </a:solidFill>
                <a:latin typeface="Calibri"/>
                <a:ea typeface="Calibri"/>
                <a:cs typeface="Calibri"/>
              </a:rPr>
              <a:t>                             </a:t>
            </a:r>
            <a:r>
              <a:rPr lang="en-GB" sz="2200" b="1" dirty="0" err="1">
                <a:solidFill>
                  <a:srgbClr val="414141"/>
                </a:solidFill>
                <a:latin typeface="Calibri"/>
                <a:ea typeface="Calibri"/>
                <a:cs typeface="Calibri"/>
              </a:rPr>
              <a:t>Prednosti</a:t>
            </a:r>
            <a:r>
              <a:rPr lang="en-GB" sz="2200" b="1" dirty="0">
                <a:solidFill>
                  <a:srgbClr val="414141"/>
                </a:solidFill>
                <a:latin typeface="Calibri"/>
                <a:ea typeface="Calibri"/>
                <a:cs typeface="Calibri"/>
              </a:rPr>
              <a:t> </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vzpostavljanje</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osebnih</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odnosov</a:t>
            </a:r>
            <a:r>
              <a:rPr lang="en-GB" sz="2200" dirty="0">
                <a:solidFill>
                  <a:srgbClr val="414141"/>
                </a:solidFill>
                <a:latin typeface="Calibri"/>
                <a:ea typeface="Calibri"/>
                <a:cs typeface="Calibri"/>
              </a:rPr>
              <a:t> z </a:t>
            </a:r>
            <a:r>
              <a:rPr lang="en-GB" sz="2200" dirty="0" err="1">
                <a:solidFill>
                  <a:srgbClr val="414141"/>
                </a:solidFill>
                <a:latin typeface="Calibri"/>
                <a:ea typeface="Calibri"/>
                <a:cs typeface="Calibri"/>
              </a:rPr>
              <a:t>gosti</a:t>
            </a:r>
            <a:r>
              <a:rPr lang="en-GB" sz="2200" b="1" dirty="0">
                <a:solidFill>
                  <a:srgbClr val="414141"/>
                </a:solidFill>
                <a:latin typeface="Calibri"/>
                <a:ea typeface="Calibri"/>
                <a:cs typeface="Calibri"/>
              </a:rPr>
              <a:t>                                         </a:t>
            </a:r>
            <a:r>
              <a:rPr lang="en-GB" sz="2200" b="1" dirty="0" err="1">
                <a:solidFill>
                  <a:srgbClr val="414141"/>
                </a:solidFill>
                <a:latin typeface="Calibri"/>
                <a:ea typeface="Calibri"/>
                <a:cs typeface="Calibri"/>
              </a:rPr>
              <a:t>Izzivi</a:t>
            </a:r>
            <a:r>
              <a:rPr lang="en-GB" sz="2200" b="1" dirty="0">
                <a:solidFill>
                  <a:srgbClr val="414141"/>
                </a:solidFill>
                <a:latin typeface="Calibri"/>
                <a:ea typeface="Calibri"/>
                <a:cs typeface="Calibri"/>
              </a:rPr>
              <a:t> </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velika</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časovna</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zavezanost</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rast</a:t>
            </a:r>
            <a:r>
              <a:rPr lang="en-GB" sz="2200" dirty="0">
                <a:solidFill>
                  <a:srgbClr val="414141"/>
                </a:solidFill>
                <a:latin typeface="Calibri"/>
                <a:ea typeface="Calibri"/>
                <a:cs typeface="Calibri"/>
              </a:rPr>
              <a:t> je </a:t>
            </a:r>
            <a:r>
              <a:rPr lang="en-GB" sz="2200" dirty="0" err="1">
                <a:solidFill>
                  <a:srgbClr val="414141"/>
                </a:solidFill>
                <a:latin typeface="Calibri"/>
                <a:ea typeface="Calibri"/>
                <a:cs typeface="Calibri"/>
              </a:rPr>
              <a:t>lahko</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omejena</a:t>
            </a:r>
            <a:endParaRPr lang="en-US" sz="2200" dirty="0" err="1">
              <a:solidFill>
                <a:srgbClr val="414141"/>
              </a:solidFill>
              <a:latin typeface="Calibri"/>
              <a:ea typeface="Calibri"/>
              <a:cs typeface="Calibri"/>
            </a:endParaRPr>
          </a:p>
          <a:p>
            <a:pPr indent="0">
              <a:lnSpc>
                <a:spcPts val="2340"/>
              </a:lnSpc>
              <a:spcAft>
                <a:spcPts val="400"/>
              </a:spcAft>
            </a:pPr>
            <a:endParaRPr lang="en-GB" sz="1400" dirty="0">
              <a:solidFill>
                <a:srgbClr val="414141"/>
              </a:solidFill>
              <a:latin typeface="Calibri"/>
              <a:ea typeface="Calibri"/>
              <a:cs typeface="Calibri"/>
            </a:endParaRPr>
          </a:p>
          <a:p>
            <a:pPr indent="0">
              <a:lnSpc>
                <a:spcPts val="2340"/>
              </a:lnSpc>
              <a:spcAft>
                <a:spcPts val="400"/>
              </a:spcAft>
            </a:pPr>
            <a:r>
              <a:rPr lang="en-US" sz="2200" b="1" u="sng" dirty="0" err="1">
                <a:solidFill>
                  <a:srgbClr val="EC7C69"/>
                </a:solidFill>
                <a:latin typeface="Calibri"/>
                <a:ea typeface="Calibri"/>
                <a:cs typeface="Calibri"/>
              </a:rPr>
              <a:t>Oddaljeno</a:t>
            </a:r>
            <a:r>
              <a:rPr lang="en-US" sz="2200" b="1" u="sng" dirty="0">
                <a:solidFill>
                  <a:srgbClr val="EC7C69"/>
                </a:solidFill>
                <a:latin typeface="Calibri"/>
                <a:ea typeface="Calibri"/>
                <a:cs typeface="Calibri"/>
              </a:rPr>
              <a:t> </a:t>
            </a:r>
            <a:r>
              <a:rPr lang="en-US" sz="2200" b="1" u="sng" dirty="0" err="1">
                <a:solidFill>
                  <a:srgbClr val="EC7C69"/>
                </a:solidFill>
                <a:latin typeface="Calibri"/>
                <a:ea typeface="Calibri"/>
                <a:cs typeface="Calibri"/>
              </a:rPr>
              <a:t>gostovanje</a:t>
            </a:r>
            <a:r>
              <a:rPr lang="en-GB" sz="2200" b="1" u="sng" dirty="0">
                <a:solidFill>
                  <a:srgbClr val="414141"/>
                </a:solidFill>
                <a:latin typeface="Calibri"/>
                <a:ea typeface="Calibri"/>
                <a:cs typeface="Calibri"/>
              </a:rPr>
              <a:t>                               </a:t>
            </a:r>
            <a:r>
              <a:rPr lang="en-GB" sz="2200" b="1" dirty="0">
                <a:solidFill>
                  <a:srgbClr val="414141"/>
                </a:solidFill>
                <a:latin typeface="Calibri"/>
                <a:ea typeface="Calibri"/>
                <a:cs typeface="Calibri"/>
              </a:rPr>
              <a:t>                              </a:t>
            </a:r>
            <a:r>
              <a:rPr lang="en-GB" sz="2200" b="1" dirty="0" err="1">
                <a:solidFill>
                  <a:srgbClr val="414141"/>
                </a:solidFill>
                <a:latin typeface="Calibri"/>
                <a:ea typeface="Calibri"/>
                <a:cs typeface="Calibri"/>
              </a:rPr>
              <a:t>Prednosti</a:t>
            </a:r>
            <a:r>
              <a:rPr lang="en-GB" sz="2200" b="1" dirty="0">
                <a:solidFill>
                  <a:srgbClr val="414141"/>
                </a:solidFill>
                <a:latin typeface="Calibri"/>
                <a:ea typeface="Calibri"/>
                <a:cs typeface="Calibri"/>
              </a:rPr>
              <a:t> </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lažja</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rast</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poslovanja</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manj</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časa</a:t>
            </a:r>
            <a:r>
              <a:rPr lang="en-GB" sz="2200" dirty="0">
                <a:solidFill>
                  <a:srgbClr val="414141"/>
                </a:solidFill>
                <a:latin typeface="Calibri"/>
                <a:ea typeface="Calibri"/>
                <a:cs typeface="Calibri"/>
              </a:rPr>
              <a:t> je </a:t>
            </a:r>
            <a:r>
              <a:rPr lang="en-GB" sz="2200" dirty="0" err="1">
                <a:solidFill>
                  <a:srgbClr val="414141"/>
                </a:solidFill>
                <a:latin typeface="Calibri"/>
                <a:ea typeface="Calibri"/>
                <a:cs typeface="Calibri"/>
              </a:rPr>
              <a:t>potrebno</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vlagati</a:t>
            </a:r>
            <a:r>
              <a:rPr lang="en-GB" sz="2200" dirty="0">
                <a:solidFill>
                  <a:srgbClr val="414141"/>
                </a:solidFill>
                <a:latin typeface="Calibri"/>
                <a:ea typeface="Calibri"/>
                <a:cs typeface="Calibri"/>
              </a:rPr>
              <a:t> v </a:t>
            </a:r>
            <a:r>
              <a:rPr lang="en-GB" sz="2200" dirty="0" err="1">
                <a:solidFill>
                  <a:srgbClr val="414141"/>
                </a:solidFill>
                <a:latin typeface="Calibri"/>
                <a:ea typeface="Calibri"/>
                <a:cs typeface="Calibri"/>
              </a:rPr>
              <a:t>vsakdanje</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delo</a:t>
            </a:r>
            <a:r>
              <a:rPr lang="en-GB" sz="2200" dirty="0">
                <a:solidFill>
                  <a:srgbClr val="414141"/>
                </a:solidFill>
                <a:latin typeface="Calibri"/>
                <a:ea typeface="Calibri"/>
                <a:cs typeface="Calibri"/>
              </a:rPr>
              <a:t> </a:t>
            </a:r>
            <a:r>
              <a:rPr lang="en-GB" sz="2200" b="1" dirty="0">
                <a:solidFill>
                  <a:srgbClr val="414141"/>
                </a:solidFill>
                <a:latin typeface="Calibri"/>
                <a:ea typeface="Calibri"/>
                <a:cs typeface="Calibri"/>
              </a:rPr>
              <a:t>                                                                </a:t>
            </a:r>
            <a:endParaRPr lang="en-US" sz="2200" dirty="0">
              <a:solidFill>
                <a:srgbClr val="414141"/>
              </a:solidFill>
              <a:latin typeface="Calibri"/>
              <a:ea typeface="Calibri"/>
              <a:cs typeface="Calibri"/>
            </a:endParaRPr>
          </a:p>
          <a:p>
            <a:pPr indent="0">
              <a:lnSpc>
                <a:spcPts val="2340"/>
              </a:lnSpc>
              <a:spcAft>
                <a:spcPts val="400"/>
              </a:spcAft>
            </a:pPr>
            <a:r>
              <a:rPr lang="en-GB" sz="2200" b="1" dirty="0" err="1">
                <a:solidFill>
                  <a:srgbClr val="414141"/>
                </a:solidFill>
                <a:latin typeface="Calibri"/>
                <a:ea typeface="Calibri"/>
                <a:cs typeface="Calibri"/>
              </a:rPr>
              <a:t>Izzivi</a:t>
            </a:r>
            <a:r>
              <a:rPr lang="en-GB" sz="2200" b="1" dirty="0">
                <a:solidFill>
                  <a:srgbClr val="414141"/>
                </a:solidFill>
                <a:latin typeface="Calibri"/>
                <a:ea typeface="Calibri"/>
                <a:cs typeface="Calibri"/>
              </a:rPr>
              <a:t> </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ohranjanje</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kakovosti</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odvisnost</a:t>
            </a:r>
            <a:r>
              <a:rPr lang="en-GB" sz="2200" dirty="0">
                <a:solidFill>
                  <a:srgbClr val="414141"/>
                </a:solidFill>
                <a:latin typeface="Calibri"/>
                <a:ea typeface="Calibri"/>
                <a:cs typeface="Calibri"/>
              </a:rPr>
              <a:t> od </a:t>
            </a:r>
            <a:r>
              <a:rPr lang="en-GB" sz="2200" dirty="0" err="1">
                <a:solidFill>
                  <a:srgbClr val="414141"/>
                </a:solidFill>
                <a:latin typeface="Calibri"/>
                <a:ea typeface="Calibri"/>
                <a:cs typeface="Calibri"/>
              </a:rPr>
              <a:t>zunanjih</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storitev</a:t>
            </a:r>
            <a:endParaRPr lang="en-US" sz="2200" dirty="0">
              <a:solidFill>
                <a:srgbClr val="414141"/>
              </a:solidFill>
              <a:latin typeface="Calibri"/>
              <a:ea typeface="Calibri"/>
              <a:cs typeface="Calibri"/>
            </a:endParaRPr>
          </a:p>
          <a:p>
            <a:pPr indent="0">
              <a:lnSpc>
                <a:spcPts val="2340"/>
              </a:lnSpc>
              <a:spcAft>
                <a:spcPts val="400"/>
              </a:spcAft>
              <a:buClr>
                <a:srgbClr val="459597"/>
              </a:buClr>
            </a:pPr>
            <a:endParaRPr lang="en-US" sz="2200" b="1" u="sng" dirty="0">
              <a:solidFill>
                <a:srgbClr val="EC7C69"/>
              </a:solidFill>
              <a:latin typeface="Calibri"/>
              <a:ea typeface="Calibri"/>
              <a:cs typeface="Calibri"/>
            </a:endParaRPr>
          </a:p>
          <a:p>
            <a:pPr indent="0">
              <a:lnSpc>
                <a:spcPts val="2340"/>
              </a:lnSpc>
              <a:spcAft>
                <a:spcPts val="400"/>
              </a:spcAft>
            </a:pPr>
            <a:r>
              <a:rPr lang="en-US" sz="2200" b="1" u="sng" dirty="0">
                <a:solidFill>
                  <a:srgbClr val="EC7C69"/>
                </a:solidFill>
                <a:latin typeface="Calibri"/>
                <a:ea typeface="Calibri"/>
                <a:cs typeface="Calibri"/>
              </a:rPr>
              <a:t>Na </a:t>
            </a:r>
            <a:r>
              <a:rPr lang="en-US" sz="2200" b="1" u="sng" dirty="0" err="1">
                <a:solidFill>
                  <a:srgbClr val="EC7C69"/>
                </a:solidFill>
                <a:latin typeface="Calibri"/>
                <a:ea typeface="Calibri"/>
                <a:cs typeface="Calibri"/>
              </a:rPr>
              <a:t>podlagi</a:t>
            </a:r>
            <a:r>
              <a:rPr lang="en-US" sz="2200" b="1" u="sng" dirty="0">
                <a:solidFill>
                  <a:srgbClr val="EC7C69"/>
                </a:solidFill>
                <a:latin typeface="Calibri"/>
                <a:ea typeface="Calibri"/>
                <a:cs typeface="Calibri"/>
              </a:rPr>
              <a:t> </a:t>
            </a:r>
            <a:r>
              <a:rPr lang="en-US" sz="2200" b="1" u="sng" dirty="0" err="1">
                <a:solidFill>
                  <a:srgbClr val="EC7C69"/>
                </a:solidFill>
                <a:latin typeface="Calibri"/>
                <a:ea typeface="Calibri"/>
                <a:cs typeface="Calibri"/>
              </a:rPr>
              <a:t>skupnosti</a:t>
            </a:r>
            <a:r>
              <a:rPr lang="en-US" sz="2200" b="1" dirty="0">
                <a:solidFill>
                  <a:srgbClr val="EC7C69"/>
                </a:solidFill>
                <a:latin typeface="Calibri"/>
                <a:ea typeface="Calibri"/>
                <a:cs typeface="Calibri"/>
              </a:rPr>
              <a:t> </a:t>
            </a:r>
            <a:r>
              <a:rPr lang="en-GB" sz="2200" b="1" dirty="0">
                <a:solidFill>
                  <a:srgbClr val="414141"/>
                </a:solidFill>
                <a:latin typeface="Calibri"/>
                <a:ea typeface="Calibri"/>
                <a:cs typeface="Calibri"/>
              </a:rPr>
              <a:t>                                                           </a:t>
            </a:r>
            <a:r>
              <a:rPr lang="en-GB" sz="2200" b="1" dirty="0" err="1">
                <a:solidFill>
                  <a:srgbClr val="414141"/>
                </a:solidFill>
                <a:latin typeface="Calibri"/>
                <a:ea typeface="Calibri"/>
                <a:cs typeface="Calibri"/>
              </a:rPr>
              <a:t>Prednosti</a:t>
            </a:r>
            <a:r>
              <a:rPr lang="en-GB" sz="2200" b="1" dirty="0">
                <a:solidFill>
                  <a:srgbClr val="414141"/>
                </a:solidFill>
                <a:latin typeface="Calibri"/>
                <a:ea typeface="Calibri"/>
                <a:cs typeface="Calibri"/>
              </a:rPr>
              <a:t> </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trajnostno</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skupnosti</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pomaga</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povečati</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gospodarske</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koristi</a:t>
            </a:r>
            <a:r>
              <a:rPr lang="en-GB" sz="2200" dirty="0">
                <a:solidFill>
                  <a:srgbClr val="414141"/>
                </a:solidFill>
                <a:latin typeface="Calibri"/>
                <a:ea typeface="Calibri"/>
                <a:cs typeface="Calibri"/>
              </a:rPr>
              <a:t> </a:t>
            </a:r>
            <a:r>
              <a:rPr lang="en-GB" sz="2200" b="1" dirty="0">
                <a:solidFill>
                  <a:srgbClr val="414141"/>
                </a:solidFill>
                <a:latin typeface="Calibri"/>
                <a:ea typeface="Calibri"/>
                <a:cs typeface="Calibri"/>
              </a:rPr>
              <a:t>                                                 </a:t>
            </a:r>
            <a:r>
              <a:rPr lang="en-GB" sz="2200" dirty="0">
                <a:solidFill>
                  <a:srgbClr val="414141"/>
                </a:solidFill>
                <a:latin typeface="Calibri"/>
                <a:ea typeface="Calibri"/>
                <a:cs typeface="Calibri"/>
              </a:rPr>
              <a:t> </a:t>
            </a:r>
            <a:endParaRPr lang="en-US" dirty="0">
              <a:latin typeface="Calibri"/>
              <a:ea typeface="Calibri"/>
              <a:cs typeface="Calibri"/>
            </a:endParaRPr>
          </a:p>
          <a:p>
            <a:pPr indent="0">
              <a:lnSpc>
                <a:spcPts val="2340"/>
              </a:lnSpc>
              <a:spcAft>
                <a:spcPts val="400"/>
              </a:spcAft>
              <a:buClr>
                <a:srgbClr val="459597"/>
              </a:buClr>
            </a:pPr>
            <a:r>
              <a:rPr lang="en-GB" sz="2200" b="1" dirty="0" err="1">
                <a:solidFill>
                  <a:srgbClr val="414141"/>
                </a:solidFill>
                <a:latin typeface="Calibri"/>
                <a:ea typeface="Calibri"/>
                <a:cs typeface="Calibri"/>
              </a:rPr>
              <a:t>Izzivi</a:t>
            </a:r>
            <a:r>
              <a:rPr lang="en-GB" sz="2200" b="1" dirty="0">
                <a:solidFill>
                  <a:srgbClr val="414141"/>
                </a:solidFill>
                <a:latin typeface="Calibri"/>
                <a:ea typeface="Calibri"/>
                <a:cs typeface="Calibri"/>
              </a:rPr>
              <a:t> </a:t>
            </a:r>
            <a:r>
              <a:rPr lang="en-GB" sz="2000" dirty="0">
                <a:solidFill>
                  <a:srgbClr val="414141"/>
                </a:solidFill>
                <a:highlight>
                  <a:srgbClr val="F5F5F5"/>
                </a:highlight>
                <a:latin typeface="Calibri"/>
                <a:ea typeface="Calibri"/>
                <a:cs typeface="Calibri"/>
              </a:rPr>
              <a:t>–</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težko</a:t>
            </a:r>
            <a:r>
              <a:rPr lang="en-GB" sz="2200" dirty="0">
                <a:solidFill>
                  <a:srgbClr val="414141"/>
                </a:solidFill>
                <a:latin typeface="Calibri"/>
                <a:ea typeface="Calibri"/>
                <a:cs typeface="Calibri"/>
              </a:rPr>
              <a:t> je </a:t>
            </a:r>
            <a:r>
              <a:rPr lang="en-GB" sz="2200" dirty="0" err="1">
                <a:solidFill>
                  <a:srgbClr val="414141"/>
                </a:solidFill>
                <a:latin typeface="Calibri"/>
                <a:ea typeface="Calibri"/>
                <a:cs typeface="Calibri"/>
              </a:rPr>
              <a:t>doseči</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soglasje</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vseh</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članov</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skupnosti</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usklajevanje</a:t>
            </a:r>
            <a:r>
              <a:rPr lang="en-GB" sz="2200" dirty="0">
                <a:solidFill>
                  <a:srgbClr val="414141"/>
                </a:solidFill>
                <a:latin typeface="Calibri"/>
                <a:ea typeface="Calibri"/>
                <a:cs typeface="Calibri"/>
              </a:rPr>
              <a:t> </a:t>
            </a:r>
            <a:r>
              <a:rPr lang="en-US" sz="2200" dirty="0">
                <a:solidFill>
                  <a:srgbClr val="414141"/>
                </a:solidFill>
                <a:latin typeface="Calibri"/>
                <a:ea typeface="Calibri"/>
                <a:cs typeface="Calibri"/>
              </a:rPr>
              <a:t>med </a:t>
            </a:r>
            <a:r>
              <a:rPr lang="en-US" sz="2200" dirty="0" err="1">
                <a:solidFill>
                  <a:srgbClr val="414141"/>
                </a:solidFill>
                <a:latin typeface="Calibri"/>
                <a:ea typeface="Calibri"/>
                <a:cs typeface="Calibri"/>
              </a:rPr>
              <a:t>zainteresiranimi</a:t>
            </a:r>
            <a:r>
              <a:rPr lang="en-US" sz="2200" dirty="0">
                <a:solidFill>
                  <a:srgbClr val="414141"/>
                </a:solidFill>
                <a:latin typeface="Calibri"/>
                <a:ea typeface="Calibri"/>
                <a:cs typeface="Calibri"/>
              </a:rPr>
              <a:t> </a:t>
            </a:r>
            <a:r>
              <a:rPr lang="en-US" sz="2200" dirty="0" err="1">
                <a:solidFill>
                  <a:srgbClr val="414141"/>
                </a:solidFill>
                <a:latin typeface="Calibri"/>
                <a:ea typeface="Calibri"/>
                <a:cs typeface="Calibri"/>
              </a:rPr>
              <a:t>stranmi</a:t>
            </a:r>
            <a:r>
              <a:rPr lang="en-US" sz="2200" dirty="0">
                <a:solidFill>
                  <a:srgbClr val="414141"/>
                </a:solidFill>
                <a:latin typeface="Calibri"/>
                <a:ea typeface="Calibri"/>
                <a:cs typeface="Calibri"/>
              </a:rPr>
              <a:t> </a:t>
            </a:r>
            <a:endParaRPr lang="en-US" dirty="0">
              <a:ea typeface="Calibri"/>
              <a:cs typeface="Calibri"/>
            </a:endParaRPr>
          </a:p>
          <a:p>
            <a:pPr indent="0">
              <a:lnSpc>
                <a:spcPts val="2340"/>
              </a:lnSpc>
              <a:spcAft>
                <a:spcPts val="400"/>
              </a:spcAft>
              <a:buClr>
                <a:srgbClr val="459597"/>
              </a:buClr>
            </a:pPr>
            <a:endParaRPr lang="en-US" sz="2200" b="1" u="sng" dirty="0">
              <a:solidFill>
                <a:srgbClr val="EC7C69"/>
              </a:solidFill>
              <a:latin typeface="Calibri"/>
              <a:ea typeface="Calibri"/>
              <a:cs typeface="Calibri"/>
            </a:endParaRPr>
          </a:p>
          <a:p>
            <a:pPr indent="0">
              <a:lnSpc>
                <a:spcPts val="2340"/>
              </a:lnSpc>
              <a:spcAft>
                <a:spcPts val="400"/>
              </a:spcAft>
            </a:pPr>
            <a:r>
              <a:rPr kumimoji="0" lang="en-US" sz="2200" b="1" i="0" u="sng" strike="noStrike" kern="1200" cap="none" spc="0" normalizeH="0" baseline="0" noProof="0" dirty="0">
                <a:ln>
                  <a:noFill/>
                </a:ln>
                <a:solidFill>
                  <a:srgbClr val="EC7C69"/>
                </a:solidFill>
                <a:effectLst/>
                <a:uLnTx/>
                <a:uFillTx/>
                <a:latin typeface="Calibri"/>
                <a:ea typeface="Calibri"/>
                <a:cs typeface="Calibri"/>
              </a:rPr>
              <a:t>Pop-up</a:t>
            </a:r>
            <a:r>
              <a:rPr kumimoji="0" lang="en-US" sz="2200" b="1" i="0" u="none" strike="noStrike" kern="1200" cap="none" spc="0" normalizeH="0" baseline="0" noProof="0" dirty="0">
                <a:ln>
                  <a:noFill/>
                </a:ln>
                <a:solidFill>
                  <a:srgbClr val="EC7C69"/>
                </a:solidFill>
                <a:effectLst/>
                <a:uLnTx/>
                <a:uFillTx/>
                <a:latin typeface="Calibri"/>
                <a:ea typeface="Calibri"/>
                <a:cs typeface="Calibri"/>
              </a:rPr>
              <a:t> </a:t>
            </a:r>
            <a:r>
              <a:rPr lang="en-GB" sz="2200" b="1" dirty="0">
                <a:solidFill>
                  <a:srgbClr val="414141"/>
                </a:solidFill>
                <a:latin typeface="Calibri"/>
                <a:ea typeface="Calibri"/>
                <a:cs typeface="Calibri"/>
              </a:rPr>
              <a:t>                                                                          </a:t>
            </a:r>
            <a:endParaRPr lang="en-US" sz="2200" dirty="0">
              <a:solidFill>
                <a:srgbClr val="414141"/>
              </a:solidFill>
              <a:latin typeface="Calibri"/>
              <a:ea typeface="Calibri"/>
              <a:cs typeface="Calibri"/>
            </a:endParaRPr>
          </a:p>
          <a:p>
            <a:pPr indent="0">
              <a:lnSpc>
                <a:spcPts val="2340"/>
              </a:lnSpc>
              <a:spcAft>
                <a:spcPts val="400"/>
              </a:spcAft>
            </a:pPr>
            <a:r>
              <a:rPr lang="en-GB" sz="2200" b="1" dirty="0" err="1">
                <a:solidFill>
                  <a:srgbClr val="414141"/>
                </a:solidFill>
                <a:latin typeface="Calibri"/>
                <a:ea typeface="Calibri"/>
                <a:cs typeface="Calibri"/>
              </a:rPr>
              <a:t>Prednosti</a:t>
            </a:r>
            <a:r>
              <a:rPr lang="en-GB" sz="2200" b="1" dirty="0">
                <a:solidFill>
                  <a:srgbClr val="414141"/>
                </a:solidFill>
                <a:latin typeface="Calibri"/>
                <a:ea typeface="Calibri"/>
                <a:cs typeface="Calibri"/>
              </a:rPr>
              <a:t> </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visok</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potencial</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zaslužka</a:t>
            </a:r>
            <a:r>
              <a:rPr lang="en-GB" sz="2200" dirty="0">
                <a:solidFill>
                  <a:srgbClr val="414141"/>
                </a:solidFill>
                <a:latin typeface="Calibri"/>
                <a:ea typeface="Calibri"/>
                <a:cs typeface="Calibri"/>
              </a:rPr>
              <a:t> v </a:t>
            </a:r>
            <a:r>
              <a:rPr lang="en-GB" sz="2200" dirty="0" err="1">
                <a:solidFill>
                  <a:srgbClr val="414141"/>
                </a:solidFill>
                <a:latin typeface="Calibri"/>
                <a:ea typeface="Calibri"/>
                <a:cs typeface="Calibri"/>
              </a:rPr>
              <a:t>sezoni</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kratkoročna</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zavezanost</a:t>
            </a:r>
            <a:r>
              <a:rPr lang="en-GB" sz="2200" dirty="0">
                <a:solidFill>
                  <a:srgbClr val="414141"/>
                </a:solidFill>
                <a:latin typeface="Calibri"/>
                <a:ea typeface="Calibri"/>
                <a:cs typeface="Calibri"/>
              </a:rPr>
              <a:t> </a:t>
            </a:r>
            <a:endParaRPr lang="en-US" sz="2200" dirty="0">
              <a:solidFill>
                <a:srgbClr val="414141"/>
              </a:solidFill>
              <a:latin typeface="Calibri"/>
              <a:ea typeface="Calibri"/>
              <a:cs typeface="Calibri"/>
            </a:endParaRPr>
          </a:p>
          <a:p>
            <a:pPr indent="0">
              <a:lnSpc>
                <a:spcPts val="2340"/>
              </a:lnSpc>
              <a:spcAft>
                <a:spcPts val="400"/>
              </a:spcAft>
            </a:pPr>
            <a:r>
              <a:rPr lang="en-GB" sz="2200" b="1" dirty="0" err="1">
                <a:solidFill>
                  <a:srgbClr val="414141"/>
                </a:solidFill>
                <a:latin typeface="Calibri"/>
                <a:ea typeface="Calibri"/>
                <a:cs typeface="Calibri"/>
              </a:rPr>
              <a:t>Izzivi</a:t>
            </a:r>
            <a:r>
              <a:rPr lang="en-GB" sz="2200" b="1" dirty="0">
                <a:solidFill>
                  <a:srgbClr val="414141"/>
                </a:solidFill>
                <a:latin typeface="Calibri"/>
                <a:ea typeface="Calibri"/>
                <a:cs typeface="Calibri"/>
              </a:rPr>
              <a:t> </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odvisnost</a:t>
            </a:r>
            <a:r>
              <a:rPr lang="en-GB" sz="2200" dirty="0">
                <a:solidFill>
                  <a:srgbClr val="414141"/>
                </a:solidFill>
                <a:latin typeface="Calibri"/>
                <a:ea typeface="Calibri"/>
                <a:cs typeface="Calibri"/>
              </a:rPr>
              <a:t> od </a:t>
            </a:r>
            <a:r>
              <a:rPr lang="en-GB" sz="2200" dirty="0" err="1">
                <a:solidFill>
                  <a:srgbClr val="414141"/>
                </a:solidFill>
                <a:latin typeface="Calibri"/>
                <a:ea typeface="Calibri"/>
                <a:cs typeface="Calibri"/>
              </a:rPr>
              <a:t>vremena</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zapleteno</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logistično</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načrtovanje</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deluje</a:t>
            </a:r>
            <a:r>
              <a:rPr lang="en-GB" sz="2200" dirty="0">
                <a:solidFill>
                  <a:srgbClr val="414141"/>
                </a:solidFill>
                <a:latin typeface="Calibri"/>
                <a:ea typeface="Calibri"/>
                <a:cs typeface="Calibri"/>
              </a:rPr>
              <a:t> le za </a:t>
            </a:r>
            <a:r>
              <a:rPr lang="en-GB" sz="2200" dirty="0" err="1">
                <a:solidFill>
                  <a:srgbClr val="414141"/>
                </a:solidFill>
                <a:latin typeface="Calibri"/>
                <a:ea typeface="Calibri"/>
                <a:cs typeface="Calibri"/>
              </a:rPr>
              <a:t>kratka</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obdobja</a:t>
            </a:r>
            <a:endParaRPr lang="en-US" sz="2200" dirty="0">
              <a:solidFill>
                <a:srgbClr val="414141"/>
              </a:solidFill>
              <a:latin typeface="Calibri"/>
              <a:ea typeface="Calibri"/>
              <a:cs typeface="Calibri"/>
            </a:endParaRPr>
          </a:p>
          <a:p>
            <a:pPr marL="342900" indent="-342900">
              <a:lnSpc>
                <a:spcPts val="2340"/>
              </a:lnSpc>
              <a:spcAft>
                <a:spcPts val="400"/>
              </a:spcAft>
              <a:buClr>
                <a:srgbClr val="459597"/>
              </a:buClr>
              <a:buFont typeface="Arial" panose="020B0604020202020204" pitchFamily="34" charset="0"/>
              <a:buChar char="•"/>
            </a:pPr>
            <a:endParaRPr lang="en-US" sz="2200" dirty="0">
              <a:solidFill>
                <a:srgbClr val="414141"/>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A1248469-BFED-CDBD-A36D-BCB71A22458C}"/>
              </a:ext>
            </a:extLst>
          </p:cNvPr>
          <p:cNvSpPr>
            <a:spLocks noGrp="1"/>
          </p:cNvSpPr>
          <p:nvPr>
            <p:ph type="body" sz="quarter" idx="16"/>
          </p:nvPr>
        </p:nvSpPr>
        <p:spPr>
          <a:xfrm>
            <a:off x="347640" y="549726"/>
            <a:ext cx="3841502" cy="997206"/>
          </a:xfrm>
        </p:spPr>
        <p:txBody>
          <a:bodyPr lIns="91440" tIns="45720" rIns="91440" bIns="45720" anchor="t">
            <a:noAutofit/>
          </a:bodyPr>
          <a:lstStyle/>
          <a:p>
            <a:pPr>
              <a:lnSpc>
                <a:spcPts val="3620"/>
              </a:lnSpc>
            </a:pPr>
            <a:r>
              <a:rPr lang="en-US" dirty="0" err="1">
                <a:solidFill>
                  <a:schemeClr val="bg1"/>
                </a:solidFill>
              </a:rPr>
              <a:t>Tehtanje</a:t>
            </a:r>
            <a:r>
              <a:rPr lang="en-US" dirty="0">
                <a:solidFill>
                  <a:schemeClr val="bg1"/>
                </a:solidFill>
              </a:rPr>
              <a:t> </a:t>
            </a:r>
            <a:r>
              <a:rPr lang="en-US" dirty="0" err="1">
                <a:solidFill>
                  <a:schemeClr val="bg1"/>
                </a:solidFill>
              </a:rPr>
              <a:t>prednosti</a:t>
            </a:r>
            <a:r>
              <a:rPr lang="en-US" dirty="0">
                <a:solidFill>
                  <a:schemeClr val="bg1"/>
                </a:solidFill>
              </a:rPr>
              <a:t> in </a:t>
            </a:r>
            <a:r>
              <a:rPr lang="en-US" dirty="0" err="1">
                <a:solidFill>
                  <a:schemeClr val="bg1"/>
                </a:solidFill>
              </a:rPr>
              <a:t>slabosti</a:t>
            </a:r>
            <a:r>
              <a:rPr lang="en-US" dirty="0">
                <a:solidFill>
                  <a:schemeClr val="bg1"/>
                </a:solidFill>
              </a:rPr>
              <a:t> </a:t>
            </a:r>
            <a:r>
              <a:rPr lang="en-US" dirty="0" err="1">
                <a:solidFill>
                  <a:schemeClr val="bg1"/>
                </a:solidFill>
              </a:rPr>
              <a:t>vsakega</a:t>
            </a:r>
            <a:r>
              <a:rPr lang="en-US" dirty="0">
                <a:solidFill>
                  <a:schemeClr val="bg1"/>
                </a:solidFill>
              </a:rPr>
              <a:t> </a:t>
            </a:r>
            <a:r>
              <a:rPr lang="en-US" dirty="0" err="1">
                <a:solidFill>
                  <a:schemeClr val="bg1"/>
                </a:solidFill>
              </a:rPr>
              <a:t>poslovnega</a:t>
            </a:r>
            <a:r>
              <a:rPr lang="en-US" dirty="0">
                <a:solidFill>
                  <a:schemeClr val="bg1"/>
                </a:solidFill>
              </a:rPr>
              <a:t> </a:t>
            </a:r>
            <a:r>
              <a:rPr lang="en-US" dirty="0" err="1">
                <a:solidFill>
                  <a:schemeClr val="bg1"/>
                </a:solidFill>
              </a:rPr>
              <a:t>modela</a:t>
            </a:r>
            <a:r>
              <a:rPr lang="en-US" dirty="0">
                <a:solidFill>
                  <a:schemeClr val="bg1"/>
                </a:solidFill>
              </a:rPr>
              <a:t> - </a:t>
            </a:r>
            <a:r>
              <a:rPr lang="en-US" dirty="0" err="1">
                <a:solidFill>
                  <a:schemeClr val="bg1"/>
                </a:solidFill>
              </a:rPr>
              <a:t>realistična</a:t>
            </a:r>
            <a:r>
              <a:rPr lang="en-US" dirty="0">
                <a:solidFill>
                  <a:schemeClr val="bg1"/>
                </a:solidFill>
              </a:rPr>
              <a:t> </a:t>
            </a:r>
            <a:r>
              <a:rPr lang="en-US" dirty="0" err="1">
                <a:solidFill>
                  <a:schemeClr val="bg1"/>
                </a:solidFill>
              </a:rPr>
              <a:t>ocena</a:t>
            </a:r>
            <a:r>
              <a:rPr lang="en-US" dirty="0">
                <a:solidFill>
                  <a:schemeClr val="bg1"/>
                </a:solidFill>
              </a:rPr>
              <a:t> pred </a:t>
            </a:r>
            <a:r>
              <a:rPr lang="en-US" dirty="0" err="1">
                <a:solidFill>
                  <a:schemeClr val="bg1"/>
                </a:solidFill>
              </a:rPr>
              <a:t>zavezo</a:t>
            </a:r>
            <a:r>
              <a:rPr lang="en-US" dirty="0">
                <a:solidFill>
                  <a:schemeClr val="bg1"/>
                </a:solidFill>
              </a:rPr>
              <a:t> </a:t>
            </a:r>
          </a:p>
          <a:p>
            <a:pPr>
              <a:lnSpc>
                <a:spcPts val="3620"/>
              </a:lnSpc>
            </a:pPr>
            <a:endParaRPr lang="en-US" dirty="0">
              <a:solidFill>
                <a:schemeClr val="bg1"/>
              </a:solidFill>
            </a:endParaRPr>
          </a:p>
        </p:txBody>
      </p:sp>
      <p:sp>
        <p:nvSpPr>
          <p:cNvPr id="11" name="Slide Number Placeholder 5">
            <a:extLst>
              <a:ext uri="{FF2B5EF4-FFF2-40B4-BE49-F238E27FC236}">
                <a16:creationId xmlns:a16="http://schemas.microsoft.com/office/drawing/2014/main" id="{944548E0-AF99-AC6D-61A3-8E54CDAC644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18</a:t>
            </a:fld>
            <a:endParaRPr lang="fr-CA" sz="1200" dirty="0"/>
          </a:p>
        </p:txBody>
      </p:sp>
      <p:pic>
        <p:nvPicPr>
          <p:cNvPr id="2" name="Picture 1">
            <a:extLst>
              <a:ext uri="{FF2B5EF4-FFF2-40B4-BE49-F238E27FC236}">
                <a16:creationId xmlns:a16="http://schemas.microsoft.com/office/drawing/2014/main" id="{68C5267C-508C-0CD3-56CC-6C706ADCBAA4}"/>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948159" y="3923405"/>
            <a:ext cx="3211003" cy="2384868"/>
          </a:xfrm>
          <a:prstGeom prst="rect">
            <a:avLst/>
          </a:prstGeom>
        </p:spPr>
      </p:pic>
    </p:spTree>
    <p:extLst>
      <p:ext uri="{BB962C8B-B14F-4D97-AF65-F5344CB8AC3E}">
        <p14:creationId xmlns:p14="http://schemas.microsoft.com/office/powerpoint/2010/main" val="473280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59D41-40BB-90D3-79E9-60E3E647D7BB}"/>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6F8E06A-9F57-CCE5-248E-8065FDC86A32}"/>
              </a:ext>
            </a:extLst>
          </p:cNvPr>
          <p:cNvSpPr>
            <a:spLocks noGrp="1"/>
          </p:cNvSpPr>
          <p:nvPr>
            <p:ph type="body" sz="quarter" idx="4294967295"/>
          </p:nvPr>
        </p:nvSpPr>
        <p:spPr>
          <a:xfrm>
            <a:off x="937708" y="763768"/>
            <a:ext cx="10567312" cy="720752"/>
          </a:xfrm>
          <a:prstGeom prst="rect">
            <a:avLst/>
          </a:prstGeom>
        </p:spPr>
        <p:txBody>
          <a:bodyPr/>
          <a:lstStyle/>
          <a:p>
            <a:pPr marL="0" indent="0">
              <a:buNone/>
            </a:pPr>
            <a:r>
              <a:rPr lang="en-US" sz="2800" b="1" dirty="0">
                <a:solidFill>
                  <a:srgbClr val="EC7C69"/>
                </a:solidFill>
              </a:rPr>
              <a:t>Praktična vaja: </a:t>
            </a:r>
            <a:r>
              <a:rPr lang="en-US" dirty="0">
                <a:solidFill>
                  <a:srgbClr val="414141"/>
                </a:solidFill>
              </a:rPr>
              <a:t>Poslovni </a:t>
            </a:r>
            <a:r>
              <a:rPr lang="en-US" sz="2800" dirty="0">
                <a:solidFill>
                  <a:srgbClr val="414141"/>
                </a:solidFill>
              </a:rPr>
              <a:t>model v praksi</a:t>
            </a:r>
          </a:p>
        </p:txBody>
      </p:sp>
      <p:sp>
        <p:nvSpPr>
          <p:cNvPr id="8" name="Text Placeholder 1">
            <a:extLst>
              <a:ext uri="{FF2B5EF4-FFF2-40B4-BE49-F238E27FC236}">
                <a16:creationId xmlns:a16="http://schemas.microsoft.com/office/drawing/2014/main" id="{42562E34-7F00-978C-83A8-5F5BC9D37515}"/>
              </a:ext>
            </a:extLst>
          </p:cNvPr>
          <p:cNvSpPr txBox="1">
            <a:spLocks/>
          </p:cNvSpPr>
          <p:nvPr/>
        </p:nvSpPr>
        <p:spPr>
          <a:xfrm>
            <a:off x="937709" y="1451365"/>
            <a:ext cx="4905880"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sz="2200" dirty="0">
                <a:solidFill>
                  <a:srgbClr val="414141"/>
                </a:solidFill>
              </a:rPr>
              <a:t>Ta </a:t>
            </a:r>
            <a:r>
              <a:rPr lang="en-IE" sz="2200" dirty="0" err="1">
                <a:solidFill>
                  <a:srgbClr val="414141"/>
                </a:solidFill>
              </a:rPr>
              <a:t>vaja</a:t>
            </a:r>
            <a:r>
              <a:rPr lang="en-IE" sz="2200" dirty="0">
                <a:solidFill>
                  <a:srgbClr val="414141"/>
                </a:solidFill>
              </a:rPr>
              <a:t> je </a:t>
            </a:r>
            <a:r>
              <a:rPr lang="en-IE" sz="2200" dirty="0" err="1">
                <a:solidFill>
                  <a:srgbClr val="414141"/>
                </a:solidFill>
              </a:rPr>
              <a:t>zasnovana</a:t>
            </a:r>
            <a:r>
              <a:rPr lang="en-IE" sz="2200" dirty="0">
                <a:solidFill>
                  <a:srgbClr val="414141"/>
                </a:solidFill>
              </a:rPr>
              <a:t> </a:t>
            </a:r>
            <a:r>
              <a:rPr lang="en-IE" sz="2200" dirty="0" err="1">
                <a:solidFill>
                  <a:srgbClr val="414141"/>
                </a:solidFill>
              </a:rPr>
              <a:t>tako</a:t>
            </a:r>
            <a:r>
              <a:rPr lang="en-IE" sz="2200" dirty="0">
                <a:solidFill>
                  <a:srgbClr val="414141"/>
                </a:solidFill>
              </a:rPr>
              <a:t>, da </a:t>
            </a:r>
            <a:r>
              <a:rPr lang="en-IE" sz="2200" dirty="0" err="1">
                <a:solidFill>
                  <a:srgbClr val="414141"/>
                </a:solidFill>
              </a:rPr>
              <a:t>študenti</a:t>
            </a:r>
            <a:r>
              <a:rPr lang="en-IE" sz="2200" dirty="0">
                <a:solidFill>
                  <a:srgbClr val="414141"/>
                </a:solidFill>
              </a:rPr>
              <a:t> </a:t>
            </a:r>
            <a:r>
              <a:rPr lang="en-IE" sz="2200" dirty="0" err="1">
                <a:solidFill>
                  <a:srgbClr val="414141"/>
                </a:solidFill>
              </a:rPr>
              <a:t>analizirajo</a:t>
            </a:r>
            <a:r>
              <a:rPr lang="en-IE" sz="2200" dirty="0">
                <a:solidFill>
                  <a:srgbClr val="414141"/>
                </a:solidFill>
              </a:rPr>
              <a:t> </a:t>
            </a:r>
            <a:r>
              <a:rPr lang="en-IE" sz="2200" dirty="0" err="1">
                <a:solidFill>
                  <a:srgbClr val="414141"/>
                </a:solidFill>
              </a:rPr>
              <a:t>različne</a:t>
            </a:r>
            <a:r>
              <a:rPr lang="en-IE" sz="2200" dirty="0">
                <a:solidFill>
                  <a:srgbClr val="414141"/>
                </a:solidFill>
              </a:rPr>
              <a:t> </a:t>
            </a:r>
            <a:r>
              <a:rPr lang="en-IE" sz="2200" dirty="0" err="1">
                <a:solidFill>
                  <a:srgbClr val="414141"/>
                </a:solidFill>
              </a:rPr>
              <a:t>poslovne</a:t>
            </a:r>
            <a:r>
              <a:rPr lang="en-IE" sz="2200" dirty="0">
                <a:solidFill>
                  <a:srgbClr val="414141"/>
                </a:solidFill>
              </a:rPr>
              <a:t> </a:t>
            </a:r>
            <a:r>
              <a:rPr lang="en-IE" sz="2200" dirty="0" err="1">
                <a:solidFill>
                  <a:srgbClr val="414141"/>
                </a:solidFill>
              </a:rPr>
              <a:t>modele</a:t>
            </a:r>
            <a:r>
              <a:rPr lang="en-IE" sz="2200" dirty="0">
                <a:solidFill>
                  <a:srgbClr val="414141"/>
                </a:solidFill>
              </a:rPr>
              <a:t> v </a:t>
            </a:r>
            <a:r>
              <a:rPr lang="en-IE" sz="2200" dirty="0" err="1">
                <a:solidFill>
                  <a:srgbClr val="414141"/>
                </a:solidFill>
              </a:rPr>
              <a:t>povezavi</a:t>
            </a:r>
            <a:r>
              <a:rPr lang="en-IE" sz="2200" dirty="0">
                <a:solidFill>
                  <a:srgbClr val="414141"/>
                </a:solidFill>
              </a:rPr>
              <a:t> s </a:t>
            </a:r>
            <a:r>
              <a:rPr lang="en-IE" sz="2200" dirty="0" err="1">
                <a:solidFill>
                  <a:srgbClr val="414141"/>
                </a:solidFill>
              </a:rPr>
              <a:t>posebnimi</a:t>
            </a:r>
            <a:r>
              <a:rPr lang="en-IE" sz="2200" dirty="0">
                <a:solidFill>
                  <a:srgbClr val="414141"/>
                </a:solidFill>
              </a:rPr>
              <a:t> </a:t>
            </a:r>
            <a:r>
              <a:rPr lang="en-IE" sz="2200" dirty="0" err="1">
                <a:solidFill>
                  <a:srgbClr val="414141"/>
                </a:solidFill>
              </a:rPr>
              <a:t>vrstami</a:t>
            </a:r>
            <a:r>
              <a:rPr lang="en-IE" sz="2200" dirty="0">
                <a:solidFill>
                  <a:srgbClr val="414141"/>
                </a:solidFill>
              </a:rPr>
              <a:t> </a:t>
            </a:r>
            <a:r>
              <a:rPr lang="en-IE" sz="2200" dirty="0" err="1">
                <a:solidFill>
                  <a:srgbClr val="414141"/>
                </a:solidFill>
              </a:rPr>
              <a:t>alternativnih</a:t>
            </a:r>
            <a:r>
              <a:rPr lang="en-IE" sz="2200" dirty="0">
                <a:solidFill>
                  <a:srgbClr val="414141"/>
                </a:solidFill>
              </a:rPr>
              <a:t> </a:t>
            </a:r>
            <a:r>
              <a:rPr lang="en-IE" sz="2200" dirty="0" err="1">
                <a:solidFill>
                  <a:srgbClr val="414141"/>
                </a:solidFill>
              </a:rPr>
              <a:t>nastanitev</a:t>
            </a:r>
            <a:r>
              <a:rPr lang="en-IE" sz="2200" dirty="0">
                <a:solidFill>
                  <a:srgbClr val="414141"/>
                </a:solidFill>
              </a:rPr>
              <a:t>.</a:t>
            </a:r>
          </a:p>
          <a:p>
            <a:pPr algn="l">
              <a:lnSpc>
                <a:spcPts val="2340"/>
              </a:lnSpc>
              <a:spcBef>
                <a:spcPts val="0"/>
              </a:spcBef>
            </a:pPr>
            <a:endParaRPr lang="en-IE" sz="2200" dirty="0">
              <a:solidFill>
                <a:srgbClr val="414141"/>
              </a:solidFill>
            </a:endParaRPr>
          </a:p>
          <a:p>
            <a:pPr algn="l">
              <a:lnSpc>
                <a:spcPts val="2340"/>
              </a:lnSpc>
              <a:spcBef>
                <a:spcPts val="0"/>
              </a:spcBef>
            </a:pPr>
            <a:r>
              <a:rPr lang="en-IE" sz="2200" b="1" dirty="0" err="1">
                <a:solidFill>
                  <a:srgbClr val="459597"/>
                </a:solidFill>
              </a:rPr>
              <a:t>Najprej</a:t>
            </a:r>
            <a:r>
              <a:rPr lang="en-IE" sz="2200" b="1" dirty="0">
                <a:solidFill>
                  <a:srgbClr val="459597"/>
                </a:solidFill>
              </a:rPr>
              <a:t> </a:t>
            </a:r>
            <a:r>
              <a:rPr lang="en-US" sz="2200" dirty="0" err="1">
                <a:solidFill>
                  <a:srgbClr val="414141"/>
                </a:solidFill>
              </a:rPr>
              <a:t>morate</a:t>
            </a:r>
            <a:r>
              <a:rPr lang="en-US" sz="2200" dirty="0">
                <a:solidFill>
                  <a:srgbClr val="414141"/>
                </a:solidFill>
              </a:rPr>
              <a:t> </a:t>
            </a:r>
            <a:r>
              <a:rPr lang="en-US" sz="2200" dirty="0" err="1">
                <a:solidFill>
                  <a:srgbClr val="414141"/>
                </a:solidFill>
              </a:rPr>
              <a:t>upoštevati</a:t>
            </a:r>
            <a:r>
              <a:rPr lang="en-US" sz="2200" dirty="0">
                <a:solidFill>
                  <a:srgbClr val="414141"/>
                </a:solidFill>
              </a:rPr>
              <a:t> </a:t>
            </a:r>
            <a:r>
              <a:rPr lang="en-US" sz="2200" dirty="0" err="1">
                <a:solidFill>
                  <a:srgbClr val="414141"/>
                </a:solidFill>
              </a:rPr>
              <a:t>različne</a:t>
            </a:r>
            <a:r>
              <a:rPr lang="en-US" sz="2200" dirty="0">
                <a:solidFill>
                  <a:srgbClr val="414141"/>
                </a:solidFill>
              </a:rPr>
              <a:t> </a:t>
            </a:r>
            <a:r>
              <a:rPr lang="en-US" sz="2200" dirty="0" err="1">
                <a:solidFill>
                  <a:srgbClr val="414141"/>
                </a:solidFill>
              </a:rPr>
              <a:t>vrste</a:t>
            </a:r>
            <a:r>
              <a:rPr lang="en-US" sz="2200" dirty="0">
                <a:solidFill>
                  <a:srgbClr val="414141"/>
                </a:solidFill>
              </a:rPr>
              <a:t> </a:t>
            </a:r>
            <a:r>
              <a:rPr lang="en-US" sz="2200" dirty="0" err="1">
                <a:solidFill>
                  <a:srgbClr val="414141"/>
                </a:solidFill>
              </a:rPr>
              <a:t>alternativnih</a:t>
            </a:r>
            <a:r>
              <a:rPr lang="en-US" sz="2200" dirty="0">
                <a:solidFill>
                  <a:srgbClr val="414141"/>
                </a:solidFill>
              </a:rPr>
              <a:t> </a:t>
            </a:r>
            <a:r>
              <a:rPr lang="en-US" sz="2200" dirty="0" err="1">
                <a:solidFill>
                  <a:srgbClr val="414141"/>
                </a:solidFill>
              </a:rPr>
              <a:t>nastanitev</a:t>
            </a:r>
            <a:r>
              <a:rPr lang="en-US" sz="2200" dirty="0">
                <a:solidFill>
                  <a:srgbClr val="414141"/>
                </a:solidFill>
              </a:rPr>
              <a:t>: </a:t>
            </a:r>
            <a:r>
              <a:rPr lang="en-US" sz="2200" dirty="0" err="1">
                <a:solidFill>
                  <a:srgbClr val="414141"/>
                </a:solidFill>
              </a:rPr>
              <a:t>agroturizem</a:t>
            </a:r>
            <a:r>
              <a:rPr lang="en-US" sz="2200" dirty="0">
                <a:solidFill>
                  <a:srgbClr val="414141"/>
                </a:solidFill>
              </a:rPr>
              <a:t>, </a:t>
            </a:r>
            <a:r>
              <a:rPr lang="en-US" sz="2200" dirty="0" err="1">
                <a:solidFill>
                  <a:srgbClr val="414141"/>
                </a:solidFill>
              </a:rPr>
              <a:t>razpršeni</a:t>
            </a:r>
            <a:r>
              <a:rPr lang="en-US" sz="2200" dirty="0">
                <a:solidFill>
                  <a:srgbClr val="414141"/>
                </a:solidFill>
              </a:rPr>
              <a:t> </a:t>
            </a:r>
            <a:r>
              <a:rPr lang="en-US" sz="2200" dirty="0" err="1">
                <a:solidFill>
                  <a:srgbClr val="414141"/>
                </a:solidFill>
              </a:rPr>
              <a:t>hoteli</a:t>
            </a:r>
            <a:r>
              <a:rPr lang="en-US" sz="2200" dirty="0">
                <a:solidFill>
                  <a:srgbClr val="414141"/>
                </a:solidFill>
              </a:rPr>
              <a:t>, glamping, </a:t>
            </a:r>
            <a:r>
              <a:rPr lang="en-US" sz="2200" dirty="0" err="1">
                <a:solidFill>
                  <a:srgbClr val="414141"/>
                </a:solidFill>
              </a:rPr>
              <a:t>hišice</a:t>
            </a:r>
            <a:r>
              <a:rPr lang="en-US" sz="2200" dirty="0">
                <a:solidFill>
                  <a:srgbClr val="414141"/>
                </a:solidFill>
              </a:rPr>
              <a:t> </a:t>
            </a:r>
            <a:r>
              <a:rPr lang="en-US" sz="2200" dirty="0" err="1">
                <a:solidFill>
                  <a:srgbClr val="414141"/>
                </a:solidFill>
              </a:rPr>
              <a:t>na</a:t>
            </a:r>
            <a:r>
              <a:rPr lang="en-US" sz="2200" dirty="0">
                <a:solidFill>
                  <a:srgbClr val="414141"/>
                </a:solidFill>
              </a:rPr>
              <a:t> </a:t>
            </a:r>
            <a:r>
              <a:rPr lang="en-US" sz="2200" dirty="0" err="1">
                <a:solidFill>
                  <a:srgbClr val="414141"/>
                </a:solidFill>
              </a:rPr>
              <a:t>drevesih</a:t>
            </a:r>
            <a:r>
              <a:rPr lang="en-US" sz="2200" dirty="0">
                <a:solidFill>
                  <a:srgbClr val="414141"/>
                </a:solidFill>
              </a:rPr>
              <a:t>, </a:t>
            </a:r>
            <a:r>
              <a:rPr lang="en-US" sz="2200" dirty="0" err="1">
                <a:solidFill>
                  <a:srgbClr val="414141"/>
                </a:solidFill>
              </a:rPr>
              <a:t>hišice</a:t>
            </a:r>
            <a:r>
              <a:rPr lang="en-US" sz="2200" dirty="0">
                <a:solidFill>
                  <a:srgbClr val="414141"/>
                </a:solidFill>
              </a:rPr>
              <a:t> </a:t>
            </a:r>
            <a:r>
              <a:rPr lang="en-US" sz="2200" dirty="0" err="1">
                <a:solidFill>
                  <a:srgbClr val="414141"/>
                </a:solidFill>
              </a:rPr>
              <a:t>na</a:t>
            </a:r>
            <a:r>
              <a:rPr lang="en-US" sz="2200" dirty="0">
                <a:solidFill>
                  <a:srgbClr val="414141"/>
                </a:solidFill>
              </a:rPr>
              <a:t> </a:t>
            </a:r>
            <a:r>
              <a:rPr lang="en-US" sz="2200" dirty="0" err="1">
                <a:solidFill>
                  <a:srgbClr val="414141"/>
                </a:solidFill>
              </a:rPr>
              <a:t>vodi</a:t>
            </a:r>
            <a:r>
              <a:rPr lang="en-US" sz="2200" dirty="0">
                <a:solidFill>
                  <a:srgbClr val="414141"/>
                </a:solidFill>
              </a:rPr>
              <a:t>, </a:t>
            </a:r>
            <a:r>
              <a:rPr lang="en-US" sz="2200" dirty="0" err="1">
                <a:solidFill>
                  <a:srgbClr val="414141"/>
                </a:solidFill>
              </a:rPr>
              <a:t>hostli</a:t>
            </a:r>
            <a:r>
              <a:rPr lang="en-US" sz="2200" dirty="0">
                <a:solidFill>
                  <a:srgbClr val="414141"/>
                </a:solidFill>
              </a:rPr>
              <a:t> in </a:t>
            </a:r>
            <a:r>
              <a:rPr lang="en-IE" sz="2200" dirty="0" err="1">
                <a:solidFill>
                  <a:srgbClr val="414141"/>
                </a:solidFill>
              </a:rPr>
              <a:t>ekološke</a:t>
            </a:r>
            <a:r>
              <a:rPr lang="en-IE" sz="2200" dirty="0">
                <a:solidFill>
                  <a:srgbClr val="414141"/>
                </a:solidFill>
              </a:rPr>
              <a:t> </a:t>
            </a:r>
            <a:r>
              <a:rPr lang="en-IE" sz="2200" dirty="0" err="1">
                <a:solidFill>
                  <a:srgbClr val="414141"/>
                </a:solidFill>
              </a:rPr>
              <a:t>koče</a:t>
            </a:r>
            <a:r>
              <a:rPr lang="en-IE" sz="2200" dirty="0">
                <a:solidFill>
                  <a:srgbClr val="414141"/>
                </a:solidFill>
              </a:rPr>
              <a:t>. </a:t>
            </a:r>
            <a:r>
              <a:rPr lang="en-IE" sz="2200" dirty="0" err="1">
                <a:solidFill>
                  <a:srgbClr val="414141"/>
                </a:solidFill>
              </a:rPr>
              <a:t>Predstavljajte</a:t>
            </a:r>
            <a:r>
              <a:rPr lang="en-IE" sz="2200" dirty="0">
                <a:solidFill>
                  <a:srgbClr val="414141"/>
                </a:solidFill>
              </a:rPr>
              <a:t> </a:t>
            </a:r>
            <a:r>
              <a:rPr lang="en-IE" sz="2200" dirty="0" err="1">
                <a:solidFill>
                  <a:srgbClr val="414141"/>
                </a:solidFill>
              </a:rPr>
              <a:t>si</a:t>
            </a:r>
            <a:r>
              <a:rPr lang="en-US" sz="2200" b="1" dirty="0">
                <a:solidFill>
                  <a:srgbClr val="459597"/>
                </a:solidFill>
              </a:rPr>
              <a:t>,</a:t>
            </a:r>
            <a:r>
              <a:rPr lang="en-IE" sz="2200" dirty="0">
                <a:solidFill>
                  <a:srgbClr val="414141"/>
                </a:solidFill>
              </a:rPr>
              <a:t> da </a:t>
            </a:r>
            <a:r>
              <a:rPr lang="en-IE" sz="2200" dirty="0" err="1">
                <a:solidFill>
                  <a:srgbClr val="414141"/>
                </a:solidFill>
              </a:rPr>
              <a:t>razmišljate</a:t>
            </a:r>
            <a:r>
              <a:rPr lang="en-IE" sz="2200" dirty="0">
                <a:solidFill>
                  <a:srgbClr val="414141"/>
                </a:solidFill>
              </a:rPr>
              <a:t> o </a:t>
            </a:r>
            <a:r>
              <a:rPr lang="en-IE" sz="2200" dirty="0" err="1">
                <a:solidFill>
                  <a:srgbClr val="414141"/>
                </a:solidFill>
              </a:rPr>
              <a:t>ustanovitvi</a:t>
            </a:r>
            <a:r>
              <a:rPr lang="en-IE" sz="2200" dirty="0">
                <a:solidFill>
                  <a:srgbClr val="414141"/>
                </a:solidFill>
              </a:rPr>
              <a:t> </a:t>
            </a:r>
            <a:r>
              <a:rPr lang="en-IE" sz="2200" dirty="0" err="1">
                <a:solidFill>
                  <a:srgbClr val="414141"/>
                </a:solidFill>
              </a:rPr>
              <a:t>podjetja</a:t>
            </a:r>
            <a:r>
              <a:rPr lang="en-IE" sz="2200" dirty="0">
                <a:solidFill>
                  <a:srgbClr val="414141"/>
                </a:solidFill>
              </a:rPr>
              <a:t>, ki bi </a:t>
            </a:r>
            <a:r>
              <a:rPr lang="en-IE" sz="2200" dirty="0" err="1">
                <a:solidFill>
                  <a:srgbClr val="414141"/>
                </a:solidFill>
              </a:rPr>
              <a:t>temeljilo</a:t>
            </a:r>
            <a:r>
              <a:rPr lang="en-IE" sz="2200" dirty="0">
                <a:solidFill>
                  <a:srgbClr val="414141"/>
                </a:solidFill>
              </a:rPr>
              <a:t> </a:t>
            </a:r>
            <a:r>
              <a:rPr lang="en-IE" sz="2200" dirty="0" err="1">
                <a:solidFill>
                  <a:srgbClr val="414141"/>
                </a:solidFill>
              </a:rPr>
              <a:t>na</a:t>
            </a:r>
            <a:r>
              <a:rPr lang="en-IE" sz="2200" dirty="0">
                <a:solidFill>
                  <a:srgbClr val="414141"/>
                </a:solidFill>
              </a:rPr>
              <a:t> </a:t>
            </a:r>
            <a:r>
              <a:rPr lang="en-IE" sz="2200" dirty="0" err="1">
                <a:solidFill>
                  <a:srgbClr val="414141"/>
                </a:solidFill>
              </a:rPr>
              <a:t>tej</a:t>
            </a:r>
            <a:r>
              <a:rPr lang="en-IE" sz="2200" dirty="0">
                <a:solidFill>
                  <a:srgbClr val="414141"/>
                </a:solidFill>
              </a:rPr>
              <a:t> </a:t>
            </a:r>
            <a:r>
              <a:rPr lang="en-IE" sz="2200" dirty="0" err="1">
                <a:solidFill>
                  <a:srgbClr val="414141"/>
                </a:solidFill>
              </a:rPr>
              <a:t>vrsti</a:t>
            </a:r>
            <a:r>
              <a:rPr lang="en-IE" sz="2200" dirty="0">
                <a:solidFill>
                  <a:srgbClr val="414141"/>
                </a:solidFill>
              </a:rPr>
              <a:t> </a:t>
            </a:r>
            <a:r>
              <a:rPr lang="en-IE" sz="2200" dirty="0" err="1">
                <a:solidFill>
                  <a:srgbClr val="414141"/>
                </a:solidFill>
              </a:rPr>
              <a:t>nastanitve</a:t>
            </a:r>
            <a:r>
              <a:rPr lang="en-IE" sz="2200" dirty="0">
                <a:solidFill>
                  <a:srgbClr val="414141"/>
                </a:solidFill>
              </a:rPr>
              <a:t> v </a:t>
            </a:r>
            <a:r>
              <a:rPr lang="en-IE" sz="2200" dirty="0" err="1">
                <a:solidFill>
                  <a:srgbClr val="414141"/>
                </a:solidFill>
              </a:rPr>
              <a:t>vaši</a:t>
            </a:r>
            <a:r>
              <a:rPr lang="en-IE" sz="2200" dirty="0">
                <a:solidFill>
                  <a:srgbClr val="414141"/>
                </a:solidFill>
              </a:rPr>
              <a:t> </a:t>
            </a:r>
            <a:r>
              <a:rPr lang="en-IE" sz="2200" dirty="0" err="1">
                <a:solidFill>
                  <a:srgbClr val="414141"/>
                </a:solidFill>
              </a:rPr>
              <a:t>državi</a:t>
            </a:r>
            <a:r>
              <a:rPr lang="en-IE" sz="2200" dirty="0">
                <a:solidFill>
                  <a:srgbClr val="414141"/>
                </a:solidFill>
              </a:rPr>
              <a:t>, </a:t>
            </a:r>
            <a:r>
              <a:rPr lang="en-IE" sz="2200" dirty="0" err="1">
                <a:solidFill>
                  <a:srgbClr val="414141"/>
                </a:solidFill>
              </a:rPr>
              <a:t>regiji</a:t>
            </a:r>
            <a:r>
              <a:rPr lang="en-IE" sz="2200" dirty="0">
                <a:solidFill>
                  <a:srgbClr val="414141"/>
                </a:solidFill>
              </a:rPr>
              <a:t> </a:t>
            </a:r>
            <a:r>
              <a:rPr lang="en-IE" sz="2200" dirty="0" err="1">
                <a:solidFill>
                  <a:srgbClr val="414141"/>
                </a:solidFill>
              </a:rPr>
              <a:t>ali</a:t>
            </a:r>
            <a:r>
              <a:rPr lang="en-IE" sz="2200" dirty="0">
                <a:solidFill>
                  <a:srgbClr val="414141"/>
                </a:solidFill>
              </a:rPr>
              <a:t> </a:t>
            </a:r>
            <a:r>
              <a:rPr lang="en-IE" sz="2200" dirty="0" err="1">
                <a:solidFill>
                  <a:srgbClr val="414141"/>
                </a:solidFill>
              </a:rPr>
              <a:t>na</a:t>
            </a:r>
            <a:r>
              <a:rPr lang="en-IE" sz="2200" dirty="0">
                <a:solidFill>
                  <a:srgbClr val="414141"/>
                </a:solidFill>
              </a:rPr>
              <a:t> </a:t>
            </a:r>
            <a:r>
              <a:rPr lang="en-IE" sz="2200" dirty="0" err="1">
                <a:solidFill>
                  <a:srgbClr val="414141"/>
                </a:solidFill>
              </a:rPr>
              <a:t>določeni</a:t>
            </a:r>
            <a:r>
              <a:rPr lang="en-IE" sz="2200" dirty="0">
                <a:solidFill>
                  <a:srgbClr val="414141"/>
                </a:solidFill>
              </a:rPr>
              <a:t> </a:t>
            </a:r>
            <a:r>
              <a:rPr lang="en-IE" sz="2200" dirty="0" err="1">
                <a:solidFill>
                  <a:srgbClr val="414141"/>
                </a:solidFill>
              </a:rPr>
              <a:t>lokaciji</a:t>
            </a:r>
            <a:r>
              <a:rPr lang="en-IE" sz="2200" dirty="0">
                <a:solidFill>
                  <a:srgbClr val="414141"/>
                </a:solidFill>
              </a:rPr>
              <a:t>. </a:t>
            </a:r>
          </a:p>
        </p:txBody>
      </p:sp>
      <p:pic>
        <p:nvPicPr>
          <p:cNvPr id="10" name="Graphic 9" descr="Signature with solid fill">
            <a:extLst>
              <a:ext uri="{FF2B5EF4-FFF2-40B4-BE49-F238E27FC236}">
                <a16:creationId xmlns:a16="http://schemas.microsoft.com/office/drawing/2014/main" id="{6FBF3F1D-F8DF-C429-4E29-4D3617AF90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66DD725A-DA74-4EE0-5E33-2962FB68965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19</a:t>
            </a:fld>
            <a:endParaRPr lang="fr-CA" sz="1200" dirty="0">
              <a:solidFill>
                <a:schemeClr val="bg1"/>
              </a:solidFill>
            </a:endParaRPr>
          </a:p>
        </p:txBody>
      </p:sp>
      <p:sp>
        <p:nvSpPr>
          <p:cNvPr id="4" name="Freeform 3">
            <a:extLst>
              <a:ext uri="{FF2B5EF4-FFF2-40B4-BE49-F238E27FC236}">
                <a16:creationId xmlns:a16="http://schemas.microsoft.com/office/drawing/2014/main" id="{B5352611-32C7-B9F2-22F5-982D0D558D6A}"/>
              </a:ext>
            </a:extLst>
          </p:cNvPr>
          <p:cNvSpPr/>
          <p:nvPr/>
        </p:nvSpPr>
        <p:spPr>
          <a:xfrm rot="5400000" flipH="1">
            <a:off x="6257918" y="1610896"/>
            <a:ext cx="5180673" cy="5313532"/>
          </a:xfrm>
          <a:custGeom>
            <a:avLst/>
            <a:gdLst>
              <a:gd name="connsiteX0" fmla="*/ 5180673 w 5180673"/>
              <a:gd name="connsiteY0" fmla="*/ 4872003 h 5313532"/>
              <a:gd name="connsiteX1" fmla="*/ 5180673 w 5180673"/>
              <a:gd name="connsiteY1" fmla="*/ 4280410 h 5313532"/>
              <a:gd name="connsiteX2" fmla="*/ 5180673 w 5180673"/>
              <a:gd name="connsiteY2" fmla="*/ 4190420 h 5313532"/>
              <a:gd name="connsiteX3" fmla="*/ 5180673 w 5180673"/>
              <a:gd name="connsiteY3" fmla="*/ 3598827 h 5313532"/>
              <a:gd name="connsiteX4" fmla="*/ 5180673 w 5180673"/>
              <a:gd name="connsiteY4" fmla="*/ 1273177 h 5313532"/>
              <a:gd name="connsiteX5" fmla="*/ 5180673 w 5180673"/>
              <a:gd name="connsiteY5" fmla="*/ 681584 h 5313532"/>
              <a:gd name="connsiteX6" fmla="*/ 5180673 w 5180673"/>
              <a:gd name="connsiteY6" fmla="*/ 591594 h 5313532"/>
              <a:gd name="connsiteX7" fmla="*/ 5180673 w 5180673"/>
              <a:gd name="connsiteY7" fmla="*/ 1 h 5313532"/>
              <a:gd name="connsiteX8" fmla="*/ 4472146 w 5180673"/>
              <a:gd name="connsiteY8" fmla="*/ 1 h 5313532"/>
              <a:gd name="connsiteX9" fmla="*/ 2435105 w 5180673"/>
              <a:gd name="connsiteY9" fmla="*/ 1 h 5313532"/>
              <a:gd name="connsiteX10" fmla="*/ 2435105 w 5180673"/>
              <a:gd name="connsiteY10" fmla="*/ 0 h 5313532"/>
              <a:gd name="connsiteX11" fmla="*/ 1726579 w 5180673"/>
              <a:gd name="connsiteY11" fmla="*/ 0 h 5313532"/>
              <a:gd name="connsiteX12" fmla="*/ 0 w 5180673"/>
              <a:gd name="connsiteY12" fmla="*/ 0 h 5313532"/>
              <a:gd name="connsiteX13" fmla="*/ 0 w 5180673"/>
              <a:gd name="connsiteY13" fmla="*/ 591593 h 5313532"/>
              <a:gd name="connsiteX14" fmla="*/ 0 w 5180673"/>
              <a:gd name="connsiteY14" fmla="*/ 1147032 h 5313532"/>
              <a:gd name="connsiteX15" fmla="*/ 0 w 5180673"/>
              <a:gd name="connsiteY15" fmla="*/ 1147036 h 5313532"/>
              <a:gd name="connsiteX16" fmla="*/ 0 w 5180673"/>
              <a:gd name="connsiteY16" fmla="*/ 1738625 h 5313532"/>
              <a:gd name="connsiteX17" fmla="*/ 0 w 5180673"/>
              <a:gd name="connsiteY17" fmla="*/ 1738629 h 5313532"/>
              <a:gd name="connsiteX18" fmla="*/ 0 w 5180673"/>
              <a:gd name="connsiteY18" fmla="*/ 1855559 h 5313532"/>
              <a:gd name="connsiteX19" fmla="*/ 0 w 5180673"/>
              <a:gd name="connsiteY19" fmla="*/ 1855563 h 5313532"/>
              <a:gd name="connsiteX20" fmla="*/ 0 w 5180673"/>
              <a:gd name="connsiteY20" fmla="*/ 2447152 h 5313532"/>
              <a:gd name="connsiteX21" fmla="*/ 0 w 5180673"/>
              <a:gd name="connsiteY21" fmla="*/ 2447156 h 5313532"/>
              <a:gd name="connsiteX22" fmla="*/ 0 w 5180673"/>
              <a:gd name="connsiteY22" fmla="*/ 4721939 h 5313532"/>
              <a:gd name="connsiteX23" fmla="*/ 0 w 5180673"/>
              <a:gd name="connsiteY23" fmla="*/ 5313532 h 5313532"/>
              <a:gd name="connsiteX24" fmla="*/ 1222217 w 5180673"/>
              <a:gd name="connsiteY24" fmla="*/ 5313532 h 5313532"/>
              <a:gd name="connsiteX25" fmla="*/ 1222221 w 5180673"/>
              <a:gd name="connsiteY25" fmla="*/ 5313532 h 5313532"/>
              <a:gd name="connsiteX26" fmla="*/ 1930744 w 5180673"/>
              <a:gd name="connsiteY26" fmla="*/ 5313532 h 5313532"/>
              <a:gd name="connsiteX27" fmla="*/ 1930748 w 5180673"/>
              <a:gd name="connsiteY27" fmla="*/ 5313532 h 5313532"/>
              <a:gd name="connsiteX28" fmla="*/ 3967783 w 5180673"/>
              <a:gd name="connsiteY28" fmla="*/ 5313532 h 5313532"/>
              <a:gd name="connsiteX29" fmla="*/ 4676310 w 5180673"/>
              <a:gd name="connsiteY29" fmla="*/ 5313532 h 5313532"/>
              <a:gd name="connsiteX30" fmla="*/ 5180673 w 5180673"/>
              <a:gd name="connsiteY30" fmla="*/ 4872003 h 531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180673" h="5313532">
                <a:moveTo>
                  <a:pt x="5180673" y="4872003"/>
                </a:moveTo>
                <a:lnTo>
                  <a:pt x="5180673" y="4280410"/>
                </a:lnTo>
                <a:lnTo>
                  <a:pt x="5180673" y="4190420"/>
                </a:lnTo>
                <a:lnTo>
                  <a:pt x="5180673" y="3598827"/>
                </a:lnTo>
                <a:lnTo>
                  <a:pt x="5180673" y="1273177"/>
                </a:lnTo>
                <a:lnTo>
                  <a:pt x="5180673" y="681584"/>
                </a:lnTo>
                <a:lnTo>
                  <a:pt x="5180673" y="591594"/>
                </a:lnTo>
                <a:lnTo>
                  <a:pt x="5180673" y="1"/>
                </a:lnTo>
                <a:lnTo>
                  <a:pt x="4472146" y="1"/>
                </a:lnTo>
                <a:lnTo>
                  <a:pt x="2435105" y="1"/>
                </a:lnTo>
                <a:lnTo>
                  <a:pt x="2435105" y="0"/>
                </a:lnTo>
                <a:lnTo>
                  <a:pt x="1726579" y="0"/>
                </a:lnTo>
                <a:lnTo>
                  <a:pt x="0" y="0"/>
                </a:lnTo>
                <a:lnTo>
                  <a:pt x="0" y="591593"/>
                </a:lnTo>
                <a:lnTo>
                  <a:pt x="0" y="1147032"/>
                </a:lnTo>
                <a:lnTo>
                  <a:pt x="0" y="1147036"/>
                </a:lnTo>
                <a:lnTo>
                  <a:pt x="0" y="1738625"/>
                </a:lnTo>
                <a:lnTo>
                  <a:pt x="0" y="1738629"/>
                </a:lnTo>
                <a:lnTo>
                  <a:pt x="0" y="1855559"/>
                </a:lnTo>
                <a:lnTo>
                  <a:pt x="0" y="1855563"/>
                </a:lnTo>
                <a:lnTo>
                  <a:pt x="0" y="2447152"/>
                </a:lnTo>
                <a:lnTo>
                  <a:pt x="0" y="2447156"/>
                </a:lnTo>
                <a:lnTo>
                  <a:pt x="0" y="4721939"/>
                </a:lnTo>
                <a:lnTo>
                  <a:pt x="0" y="5313532"/>
                </a:lnTo>
                <a:lnTo>
                  <a:pt x="1222217" y="5313532"/>
                </a:lnTo>
                <a:lnTo>
                  <a:pt x="1222221" y="5313532"/>
                </a:lnTo>
                <a:lnTo>
                  <a:pt x="1930744" y="5313532"/>
                </a:lnTo>
                <a:lnTo>
                  <a:pt x="1930748" y="5313532"/>
                </a:lnTo>
                <a:lnTo>
                  <a:pt x="3967783" y="5313532"/>
                </a:lnTo>
                <a:lnTo>
                  <a:pt x="4676310" y="5313532"/>
                </a:lnTo>
                <a:cubicBezTo>
                  <a:pt x="4955776" y="5313532"/>
                  <a:pt x="5180673" y="5115205"/>
                  <a:pt x="5180673" y="487200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3" name="Text Placeholder 1">
            <a:extLst>
              <a:ext uri="{FF2B5EF4-FFF2-40B4-BE49-F238E27FC236}">
                <a16:creationId xmlns:a16="http://schemas.microsoft.com/office/drawing/2014/main" id="{83885859-30F5-F2F6-7E86-A8021322B211}"/>
              </a:ext>
            </a:extLst>
          </p:cNvPr>
          <p:cNvSpPr txBox="1">
            <a:spLocks/>
          </p:cNvSpPr>
          <p:nvPr/>
        </p:nvSpPr>
        <p:spPr>
          <a:xfrm>
            <a:off x="6580890" y="1875816"/>
            <a:ext cx="472193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92125" indent="-492125" algn="l">
              <a:lnSpc>
                <a:spcPts val="2340"/>
              </a:lnSpc>
              <a:spcBef>
                <a:spcPts val="0"/>
              </a:spcBef>
              <a:buFont typeface="Wingdings" panose="05000000000000000000" pitchFamily="2" charset="2"/>
              <a:buChar char="q"/>
            </a:pPr>
            <a:r>
              <a:rPr lang="en-IE" sz="2200" dirty="0" err="1"/>
              <a:t>Opredelite</a:t>
            </a:r>
            <a:r>
              <a:rPr lang="en-IE" sz="2200" dirty="0"/>
              <a:t> </a:t>
            </a:r>
            <a:r>
              <a:rPr lang="en-IE" sz="2200" dirty="0" err="1"/>
              <a:t>izbrano</a:t>
            </a:r>
            <a:r>
              <a:rPr lang="en-IE" sz="2200" dirty="0"/>
              <a:t> </a:t>
            </a:r>
            <a:r>
              <a:rPr lang="en-IE" sz="2200" dirty="0" err="1"/>
              <a:t>nastanitev</a:t>
            </a:r>
            <a:r>
              <a:rPr lang="en-IE" sz="2200" dirty="0"/>
              <a:t> in </a:t>
            </a:r>
            <a:r>
              <a:rPr lang="en-IE" sz="2200" dirty="0" err="1"/>
              <a:t>kakšna</a:t>
            </a:r>
            <a:r>
              <a:rPr lang="en-IE" sz="2200" dirty="0"/>
              <a:t> je </a:t>
            </a:r>
            <a:r>
              <a:rPr lang="en-IE" sz="2200" dirty="0" err="1"/>
              <a:t>njena</a:t>
            </a:r>
            <a:r>
              <a:rPr lang="en-IE" sz="2200" dirty="0"/>
              <a:t> </a:t>
            </a:r>
            <a:r>
              <a:rPr lang="en-IE" sz="2200" dirty="0" err="1"/>
              <a:t>prednost</a:t>
            </a:r>
            <a:r>
              <a:rPr lang="en-IE" sz="2200" dirty="0"/>
              <a:t> za </a:t>
            </a:r>
            <a:r>
              <a:rPr lang="en-IE" sz="2200" dirty="0" err="1"/>
              <a:t>določeno</a:t>
            </a:r>
            <a:r>
              <a:rPr lang="en-IE" sz="2200" dirty="0"/>
              <a:t> </a:t>
            </a:r>
            <a:r>
              <a:rPr lang="en-IE" sz="2200" dirty="0" err="1"/>
              <a:t>lokacijo</a:t>
            </a:r>
            <a:r>
              <a:rPr lang="en-IE" sz="2200" dirty="0"/>
              <a:t>.</a:t>
            </a:r>
          </a:p>
          <a:p>
            <a:pPr marL="492125" indent="-492125" algn="l">
              <a:lnSpc>
                <a:spcPts val="2340"/>
              </a:lnSpc>
              <a:spcBef>
                <a:spcPts val="0"/>
              </a:spcBef>
              <a:buFont typeface="Wingdings" panose="05000000000000000000" pitchFamily="2" charset="2"/>
              <a:buChar char="q"/>
            </a:pPr>
            <a:r>
              <a:rPr lang="en-IE" sz="2200" dirty="0" err="1"/>
              <a:t>Časovna</a:t>
            </a:r>
            <a:r>
              <a:rPr lang="en-IE" sz="2200" dirty="0"/>
              <a:t> </a:t>
            </a:r>
            <a:r>
              <a:rPr lang="en-IE" sz="2200" dirty="0" err="1"/>
              <a:t>zaveza</a:t>
            </a:r>
            <a:r>
              <a:rPr lang="en-IE" sz="2200" dirty="0"/>
              <a:t>: Koliko </a:t>
            </a:r>
            <a:r>
              <a:rPr lang="en-IE" sz="2200" dirty="0" err="1"/>
              <a:t>časa</a:t>
            </a:r>
            <a:r>
              <a:rPr lang="en-IE" sz="2200" dirty="0"/>
              <a:t> </a:t>
            </a:r>
            <a:r>
              <a:rPr lang="en-IE" sz="2200" dirty="0" err="1"/>
              <a:t>ste</a:t>
            </a:r>
            <a:r>
              <a:rPr lang="en-IE" sz="2200" dirty="0"/>
              <a:t> </a:t>
            </a:r>
            <a:r>
              <a:rPr lang="en-IE" sz="2200" dirty="0" err="1"/>
              <a:t>realno</a:t>
            </a:r>
            <a:r>
              <a:rPr lang="en-IE" sz="2200" dirty="0"/>
              <a:t> </a:t>
            </a:r>
            <a:r>
              <a:rPr lang="en-IE" sz="2200" dirty="0" err="1"/>
              <a:t>pripravljeni</a:t>
            </a:r>
            <a:r>
              <a:rPr lang="en-IE" sz="2200" dirty="0"/>
              <a:t> </a:t>
            </a:r>
            <a:r>
              <a:rPr lang="en-IE" sz="2200" dirty="0" err="1"/>
              <a:t>posvetiti</a:t>
            </a:r>
            <a:r>
              <a:rPr lang="en-IE" sz="2200" dirty="0"/>
              <a:t> </a:t>
            </a:r>
            <a:r>
              <a:rPr lang="en-IE" sz="2200" dirty="0" err="1"/>
              <a:t>vsak</a:t>
            </a:r>
            <a:r>
              <a:rPr lang="en-IE" sz="2200" dirty="0"/>
              <a:t> </a:t>
            </a:r>
            <a:r>
              <a:rPr lang="en-IE" sz="2200" dirty="0" err="1"/>
              <a:t>teden</a:t>
            </a:r>
            <a:r>
              <a:rPr lang="en-IE" sz="2200" dirty="0"/>
              <a:t>?</a:t>
            </a:r>
          </a:p>
          <a:p>
            <a:pPr marL="492125" indent="-492125" algn="l">
              <a:lnSpc>
                <a:spcPts val="2340"/>
              </a:lnSpc>
              <a:spcBef>
                <a:spcPts val="0"/>
              </a:spcBef>
              <a:buFont typeface="Wingdings" panose="05000000000000000000" pitchFamily="2" charset="2"/>
              <a:buChar char="q"/>
            </a:pPr>
            <a:r>
              <a:rPr lang="en-IE" sz="2200" dirty="0" err="1"/>
              <a:t>Lokacijski</a:t>
            </a:r>
            <a:r>
              <a:rPr lang="en-IE" sz="2200" dirty="0"/>
              <a:t> </a:t>
            </a:r>
            <a:r>
              <a:rPr lang="en-IE" sz="2200" dirty="0" err="1"/>
              <a:t>dejavniki</a:t>
            </a:r>
            <a:r>
              <a:rPr lang="en-IE" sz="2200" dirty="0"/>
              <a:t>: Katere </a:t>
            </a:r>
            <a:r>
              <a:rPr lang="en-IE" sz="2200" dirty="0" err="1"/>
              <a:t>posebne</a:t>
            </a:r>
            <a:r>
              <a:rPr lang="en-IE" sz="2200" dirty="0"/>
              <a:t> </a:t>
            </a:r>
            <a:r>
              <a:rPr lang="en-IE" sz="2200" dirty="0" err="1"/>
              <a:t>značilnosti</a:t>
            </a:r>
            <a:r>
              <a:rPr lang="en-IE" sz="2200" dirty="0"/>
              <a:t> </a:t>
            </a:r>
            <a:r>
              <a:rPr lang="en-IE" sz="2200" dirty="0" err="1"/>
              <a:t>ali</a:t>
            </a:r>
            <a:r>
              <a:rPr lang="en-IE" sz="2200" dirty="0"/>
              <a:t> </a:t>
            </a:r>
            <a:r>
              <a:rPr lang="en-IE" sz="2200" dirty="0" err="1"/>
              <a:t>vire</a:t>
            </a:r>
            <a:r>
              <a:rPr lang="en-IE" sz="2200" dirty="0"/>
              <a:t> </a:t>
            </a:r>
            <a:r>
              <a:rPr lang="en-IE" sz="2200" dirty="0" err="1"/>
              <a:t>ponuja</a:t>
            </a:r>
            <a:r>
              <a:rPr lang="en-IE" sz="2200" dirty="0"/>
              <a:t> </a:t>
            </a:r>
            <a:r>
              <a:rPr lang="en-IE" sz="2200" dirty="0" err="1"/>
              <a:t>vaša</a:t>
            </a:r>
            <a:r>
              <a:rPr lang="en-IE" sz="2200" dirty="0"/>
              <a:t> </a:t>
            </a:r>
            <a:r>
              <a:rPr lang="en-IE" sz="2200" dirty="0" err="1"/>
              <a:t>lokacija</a:t>
            </a:r>
            <a:r>
              <a:rPr lang="en-IE" sz="2200" dirty="0"/>
              <a:t>? </a:t>
            </a:r>
            <a:r>
              <a:rPr lang="en-IE" sz="2200" dirty="0" err="1"/>
              <a:t>Bližina</a:t>
            </a:r>
            <a:r>
              <a:rPr lang="en-IE" sz="2200" dirty="0"/>
              <a:t> </a:t>
            </a:r>
            <a:r>
              <a:rPr lang="en-IE" sz="2200" dirty="0" err="1"/>
              <a:t>znamenitosti</a:t>
            </a:r>
            <a:r>
              <a:rPr lang="en-IE" sz="2200" dirty="0"/>
              <a:t>, </a:t>
            </a:r>
            <a:r>
              <a:rPr lang="en-IE" sz="2200" dirty="0" err="1"/>
              <a:t>naravne</a:t>
            </a:r>
            <a:r>
              <a:rPr lang="en-IE" sz="2200" dirty="0"/>
              <a:t> </a:t>
            </a:r>
            <a:r>
              <a:rPr lang="en-IE" sz="2200" dirty="0" err="1"/>
              <a:t>lepote</a:t>
            </a:r>
            <a:r>
              <a:rPr lang="en-IE" sz="2200" dirty="0"/>
              <a:t>, </a:t>
            </a:r>
            <a:r>
              <a:rPr lang="en-IE" sz="2200" dirty="0" err="1"/>
              <a:t>podpora</a:t>
            </a:r>
            <a:r>
              <a:rPr lang="en-IE" sz="2200" dirty="0"/>
              <a:t> </a:t>
            </a:r>
            <a:r>
              <a:rPr lang="en-IE" sz="2200" dirty="0" err="1"/>
              <a:t>skupnosti</a:t>
            </a:r>
            <a:r>
              <a:rPr lang="en-IE" sz="2200" dirty="0"/>
              <a:t>? </a:t>
            </a:r>
          </a:p>
          <a:p>
            <a:pPr marL="492125" indent="-492125" algn="l">
              <a:lnSpc>
                <a:spcPts val="2340"/>
              </a:lnSpc>
              <a:spcBef>
                <a:spcPts val="0"/>
              </a:spcBef>
              <a:buFont typeface="Wingdings" panose="05000000000000000000" pitchFamily="2" charset="2"/>
              <a:buChar char="q"/>
            </a:pPr>
            <a:r>
              <a:rPr lang="en-IE" sz="2200" dirty="0" err="1"/>
              <a:t>Obseg</a:t>
            </a:r>
            <a:r>
              <a:rPr lang="en-IE" sz="2200" dirty="0"/>
              <a:t>/</a:t>
            </a:r>
            <a:r>
              <a:rPr lang="en-IE" sz="2200" dirty="0" err="1"/>
              <a:t>osebje</a:t>
            </a:r>
            <a:r>
              <a:rPr lang="en-IE" sz="2200" dirty="0"/>
              <a:t>:  </a:t>
            </a:r>
            <a:r>
              <a:rPr lang="en-IE" sz="2200" dirty="0" err="1"/>
              <a:t>Želite</a:t>
            </a:r>
            <a:r>
              <a:rPr lang="en-IE" sz="2200" dirty="0"/>
              <a:t> </a:t>
            </a:r>
            <a:r>
              <a:rPr lang="en-IE" sz="2200" dirty="0" err="1"/>
              <a:t>začeti</a:t>
            </a:r>
            <a:r>
              <a:rPr lang="en-IE" sz="2200" dirty="0"/>
              <a:t> v </a:t>
            </a:r>
            <a:r>
              <a:rPr lang="en-IE" sz="2200" dirty="0" err="1"/>
              <a:t>majhnem</a:t>
            </a:r>
            <a:r>
              <a:rPr lang="en-IE" sz="2200" dirty="0"/>
              <a:t> </a:t>
            </a:r>
            <a:r>
              <a:rPr lang="en-IE" sz="2200" dirty="0" err="1"/>
              <a:t>obsegu</a:t>
            </a:r>
            <a:r>
              <a:rPr lang="en-IE" sz="2200" dirty="0"/>
              <a:t> z </a:t>
            </a:r>
            <a:r>
              <a:rPr lang="en-IE" sz="2200" dirty="0" err="1"/>
              <a:t>malo</a:t>
            </a:r>
            <a:r>
              <a:rPr lang="en-IE" sz="2200" dirty="0"/>
              <a:t> </a:t>
            </a:r>
            <a:r>
              <a:rPr lang="en-IE" sz="2200" dirty="0" err="1"/>
              <a:t>ali</a:t>
            </a:r>
            <a:r>
              <a:rPr lang="en-IE" sz="2200" dirty="0"/>
              <a:t> </a:t>
            </a:r>
            <a:r>
              <a:rPr lang="en-IE" sz="2200" dirty="0" err="1"/>
              <a:t>brez</a:t>
            </a:r>
            <a:r>
              <a:rPr lang="en-IE" sz="2200" dirty="0"/>
              <a:t> </a:t>
            </a:r>
            <a:r>
              <a:rPr lang="en-IE" sz="2200" dirty="0" err="1"/>
              <a:t>osebja</a:t>
            </a:r>
            <a:r>
              <a:rPr lang="en-IE" sz="2200" dirty="0"/>
              <a:t> </a:t>
            </a:r>
            <a:r>
              <a:rPr lang="en-IE" sz="2200" dirty="0" err="1"/>
              <a:t>ali</a:t>
            </a:r>
            <a:r>
              <a:rPr lang="en-IE" sz="2200" dirty="0"/>
              <a:t> </a:t>
            </a:r>
            <a:r>
              <a:rPr lang="en-IE" sz="2200" dirty="0" err="1"/>
              <a:t>razmišljate</a:t>
            </a:r>
            <a:r>
              <a:rPr lang="en-IE" sz="2200" dirty="0"/>
              <a:t> o </a:t>
            </a:r>
            <a:r>
              <a:rPr lang="en-IE" sz="2200" dirty="0" err="1"/>
              <a:t>večjem</a:t>
            </a:r>
            <a:r>
              <a:rPr lang="en-IE" sz="2200" dirty="0"/>
              <a:t> </a:t>
            </a:r>
            <a:r>
              <a:rPr lang="en-IE" sz="2200" dirty="0" err="1"/>
              <a:t>obsegu</a:t>
            </a:r>
            <a:r>
              <a:rPr lang="en-IE" sz="2200" dirty="0"/>
              <a:t> </a:t>
            </a:r>
            <a:r>
              <a:rPr lang="en-IE" sz="2200" dirty="0" err="1"/>
              <a:t>poslovanja</a:t>
            </a:r>
            <a:r>
              <a:rPr lang="en-IE" sz="2200" dirty="0"/>
              <a:t> z </a:t>
            </a:r>
            <a:r>
              <a:rPr lang="en-IE" sz="2200" dirty="0" err="1"/>
              <a:t>zaposlenimi</a:t>
            </a:r>
            <a:r>
              <a:rPr lang="en-IE" sz="2200" dirty="0"/>
              <a:t>?</a:t>
            </a:r>
          </a:p>
        </p:txBody>
      </p:sp>
    </p:spTree>
    <p:extLst>
      <p:ext uri="{BB962C8B-B14F-4D97-AF65-F5344CB8AC3E}">
        <p14:creationId xmlns:p14="http://schemas.microsoft.com/office/powerpoint/2010/main" val="2144113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5DEA8382-285E-2683-AF12-F862B2D79B99}"/>
              </a:ext>
            </a:extLst>
          </p:cNvPr>
          <p:cNvSpPr>
            <a:spLocks noGrp="1"/>
          </p:cNvSpPr>
          <p:nvPr>
            <p:ph type="body" sz="quarter" idx="16"/>
          </p:nvPr>
        </p:nvSpPr>
        <p:spPr>
          <a:xfrm>
            <a:off x="558237" y="1981176"/>
            <a:ext cx="5164462" cy="3672114"/>
          </a:xfrm>
        </p:spPr>
        <p:txBody>
          <a:bodyPr lIns="91440" tIns="45720" rIns="91440" bIns="45720" anchor="t">
            <a:noAutofit/>
          </a:bodyPr>
          <a:lstStyle/>
          <a:p>
            <a:pPr>
              <a:spcAft>
                <a:spcPts val="600"/>
              </a:spcAft>
            </a:pPr>
            <a:r>
              <a:rPr lang="en-US" sz="3200" b="1" dirty="0" err="1"/>
              <a:t>Poglavje</a:t>
            </a:r>
            <a:r>
              <a:rPr lang="en-US" sz="3200" b="1" dirty="0"/>
              <a:t> 3</a:t>
            </a:r>
          </a:p>
          <a:p>
            <a:pPr>
              <a:lnSpc>
                <a:spcPts val="2620"/>
              </a:lnSpc>
            </a:pPr>
            <a:r>
              <a:rPr lang="en-US" sz="2600" dirty="0" err="1"/>
              <a:t>Primerjava</a:t>
            </a:r>
            <a:r>
              <a:rPr lang="en-US" sz="2600" dirty="0"/>
              <a:t> in </a:t>
            </a:r>
            <a:r>
              <a:rPr lang="en-US" sz="2600" dirty="0" err="1"/>
              <a:t>kontrast</a:t>
            </a:r>
            <a:r>
              <a:rPr lang="en-US" sz="2600" dirty="0"/>
              <a:t> </a:t>
            </a:r>
            <a:r>
              <a:rPr lang="en-US" sz="2600" dirty="0" err="1"/>
              <a:t>različnih</a:t>
            </a:r>
            <a:r>
              <a:rPr lang="en-US" sz="2600" dirty="0"/>
              <a:t> </a:t>
            </a:r>
            <a:r>
              <a:rPr lang="en-US" sz="2600" dirty="0" err="1"/>
              <a:t>poslovnih</a:t>
            </a:r>
            <a:r>
              <a:rPr lang="en-US" sz="2600" dirty="0"/>
              <a:t> </a:t>
            </a:r>
            <a:r>
              <a:rPr lang="en-US" sz="2600" dirty="0" err="1"/>
              <a:t>modelov</a:t>
            </a:r>
            <a:r>
              <a:rPr lang="en-US" sz="2600" dirty="0"/>
              <a:t> </a:t>
            </a:r>
            <a:r>
              <a:rPr lang="en-US" sz="2600" dirty="0" err="1"/>
              <a:t>alternativnih</a:t>
            </a:r>
            <a:r>
              <a:rPr lang="en-US" sz="2600" dirty="0"/>
              <a:t> </a:t>
            </a:r>
            <a:r>
              <a:rPr lang="en-US" sz="2600" dirty="0" err="1"/>
              <a:t>turističnih</a:t>
            </a:r>
            <a:r>
              <a:rPr lang="en-US" sz="2600" dirty="0"/>
              <a:t> </a:t>
            </a:r>
            <a:r>
              <a:rPr lang="en-US" sz="2600" dirty="0" err="1"/>
              <a:t>nastanitev</a:t>
            </a:r>
          </a:p>
          <a:p>
            <a:pPr>
              <a:spcAft>
                <a:spcPts val="600"/>
              </a:spcAft>
            </a:pPr>
            <a:endParaRPr lang="en-US" sz="1600" dirty="0"/>
          </a:p>
          <a:p>
            <a:pPr>
              <a:spcAft>
                <a:spcPts val="600"/>
              </a:spcAft>
            </a:pPr>
            <a:r>
              <a:rPr lang="en-US" sz="3200" b="1" dirty="0" err="1"/>
              <a:t>Poglavje</a:t>
            </a:r>
            <a:r>
              <a:rPr lang="en-US" sz="3200" b="1" dirty="0"/>
              <a:t> 4</a:t>
            </a:r>
            <a:endParaRPr lang="en-US" sz="3200" b="1" dirty="0">
              <a:ea typeface="Calibri"/>
              <a:cs typeface="Calibri"/>
            </a:endParaRPr>
          </a:p>
          <a:p>
            <a:pPr>
              <a:lnSpc>
                <a:spcPts val="2620"/>
              </a:lnSpc>
            </a:pPr>
            <a:r>
              <a:rPr lang="en-US" sz="2600" dirty="0" err="1"/>
              <a:t>Odkrivanje</a:t>
            </a:r>
            <a:r>
              <a:rPr lang="en-US" sz="2600" dirty="0"/>
              <a:t> </a:t>
            </a:r>
            <a:r>
              <a:rPr lang="en-US" sz="2600" dirty="0" err="1"/>
              <a:t>vrzeli</a:t>
            </a:r>
            <a:r>
              <a:rPr lang="en-US" sz="2600" dirty="0"/>
              <a:t> – </a:t>
            </a:r>
            <a:r>
              <a:rPr lang="en-US" sz="2600" dirty="0" err="1"/>
              <a:t>neizkoriščeni</a:t>
            </a:r>
            <a:r>
              <a:rPr lang="en-US" sz="2600" dirty="0"/>
              <a:t> </a:t>
            </a:r>
            <a:r>
              <a:rPr lang="en-US" sz="2600" dirty="0" err="1"/>
              <a:t>prostori</a:t>
            </a:r>
            <a:r>
              <a:rPr lang="en-US" sz="2600" dirty="0"/>
              <a:t>, </a:t>
            </a:r>
            <a:r>
              <a:rPr lang="en-US" sz="2600" dirty="0" err="1"/>
              <a:t>nepremičnine</a:t>
            </a:r>
            <a:r>
              <a:rPr lang="en-US" sz="2600" dirty="0"/>
              <a:t> in </a:t>
            </a:r>
            <a:r>
              <a:rPr lang="en-US" sz="2600" dirty="0" err="1"/>
              <a:t>koncepti</a:t>
            </a:r>
            <a:r>
              <a:rPr lang="en-US" sz="2600" dirty="0"/>
              <a:t> v </a:t>
            </a:r>
            <a:r>
              <a:rPr lang="en-US" sz="2600" dirty="0" err="1"/>
              <a:t>vaši</a:t>
            </a:r>
            <a:r>
              <a:rPr lang="en-US" sz="2600" dirty="0"/>
              <a:t> </a:t>
            </a:r>
            <a:r>
              <a:rPr lang="en-US" sz="2600" dirty="0" err="1"/>
              <a:t>regiji</a:t>
            </a:r>
            <a:endParaRPr lang="en-IE" sz="2600" dirty="0" err="1"/>
          </a:p>
        </p:txBody>
      </p:sp>
      <p:sp>
        <p:nvSpPr>
          <p:cNvPr id="14" name="Text Placeholder 2">
            <a:extLst>
              <a:ext uri="{FF2B5EF4-FFF2-40B4-BE49-F238E27FC236}">
                <a16:creationId xmlns:a16="http://schemas.microsoft.com/office/drawing/2014/main" id="{BC465EA7-E6A4-4D61-0A4F-DF73717CAF5F}"/>
              </a:ext>
            </a:extLst>
          </p:cNvPr>
          <p:cNvSpPr>
            <a:spLocks noGrp="1"/>
          </p:cNvSpPr>
          <p:nvPr>
            <p:ph type="body" sz="quarter" idx="17"/>
          </p:nvPr>
        </p:nvSpPr>
        <p:spPr>
          <a:xfrm>
            <a:off x="558237" y="1059430"/>
            <a:ext cx="5537763" cy="582221"/>
          </a:xfrm>
        </p:spPr>
        <p:txBody>
          <a:bodyPr/>
          <a:lstStyle/>
          <a:p>
            <a:r>
              <a:rPr lang="en-IE" sz="4800" b="1" dirty="0"/>
              <a:t>Modul 1 (2. del)</a:t>
            </a:r>
            <a:endParaRPr lang="en-GB" sz="4800" b="1" dirty="0"/>
          </a:p>
        </p:txBody>
      </p:sp>
      <p:cxnSp>
        <p:nvCxnSpPr>
          <p:cNvPr id="6" name="Straight Connector 5">
            <a:extLst>
              <a:ext uri="{FF2B5EF4-FFF2-40B4-BE49-F238E27FC236}">
                <a16:creationId xmlns:a16="http://schemas.microsoft.com/office/drawing/2014/main" id="{85D86FCB-88EB-303F-232B-981C66352980}"/>
              </a:ext>
            </a:extLst>
          </p:cNvPr>
          <p:cNvCxnSpPr>
            <a:cxnSpLocks/>
          </p:cNvCxnSpPr>
          <p:nvPr/>
        </p:nvCxnSpPr>
        <p:spPr>
          <a:xfrm flipH="1">
            <a:off x="5729763" y="3321399"/>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84EF0994-AB07-484D-D088-D3E374479C4C}"/>
              </a:ext>
            </a:extLst>
          </p:cNvPr>
          <p:cNvSpPr txBox="1">
            <a:spLocks/>
          </p:cNvSpPr>
          <p:nvPr/>
        </p:nvSpPr>
        <p:spPr>
          <a:xfrm>
            <a:off x="1027270" y="4190766"/>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solidFill>
                <a:srgbClr val="E96751"/>
              </a:solidFill>
            </a:endParaRPr>
          </a:p>
        </p:txBody>
      </p:sp>
      <p:sp>
        <p:nvSpPr>
          <p:cNvPr id="4" name="Text Placeholder 3">
            <a:extLst>
              <a:ext uri="{FF2B5EF4-FFF2-40B4-BE49-F238E27FC236}">
                <a16:creationId xmlns:a16="http://schemas.microsoft.com/office/drawing/2014/main" id="{3ADAD0CF-81BA-8AF1-7E32-7193A73403A0}"/>
              </a:ext>
            </a:extLst>
          </p:cNvPr>
          <p:cNvSpPr>
            <a:spLocks noGrp="1"/>
          </p:cNvSpPr>
          <p:nvPr>
            <p:ph type="body" sz="quarter" idx="65"/>
          </p:nvPr>
        </p:nvSpPr>
        <p:spPr/>
        <p:txBody>
          <a:bodyPr/>
          <a:lstStyle/>
          <a:p>
            <a:pPr algn="ctr"/>
            <a:r>
              <a:rPr lang="en-IE" sz="1200" dirty="0"/>
              <a:t>Avtor fotografije: </a:t>
            </a:r>
          </a:p>
          <a:p>
            <a:pPr algn="ctr"/>
            <a:r>
              <a:rPr lang="en-IE" sz="1200" dirty="0" err="1"/>
              <a:t>Drumhierny Hideway</a:t>
            </a:r>
            <a:r>
              <a:rPr lang="en-IE" sz="1200" dirty="0"/>
              <a:t>, Leitrim, Irska</a:t>
            </a:r>
          </a:p>
        </p:txBody>
      </p:sp>
      <p:sp>
        <p:nvSpPr>
          <p:cNvPr id="3" name="Freeform 2">
            <a:extLst>
              <a:ext uri="{FF2B5EF4-FFF2-40B4-BE49-F238E27FC236}">
                <a16:creationId xmlns:a16="http://schemas.microsoft.com/office/drawing/2014/main" id="{89647FA6-A0AF-B094-DB30-3F5C16C7FB94}"/>
              </a:ext>
            </a:extLst>
          </p:cNvPr>
          <p:cNvSpPr/>
          <p:nvPr/>
        </p:nvSpPr>
        <p:spPr>
          <a:xfrm>
            <a:off x="0" y="1868036"/>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11" name="Picture Placeholder 10" descr="A glass door with a table and chair&#10;&#10;AI-generated content may be incorrect.">
            <a:extLst>
              <a:ext uri="{FF2B5EF4-FFF2-40B4-BE49-F238E27FC236}">
                <a16:creationId xmlns:a16="http://schemas.microsoft.com/office/drawing/2014/main" id="{F0228468-F0DA-77B7-AE99-ED698635BE0B}"/>
              </a:ext>
            </a:extLst>
          </p:cNvPr>
          <p:cNvPicPr>
            <a:picLocks noGrp="1" noChangeAspect="1"/>
          </p:cNvPicPr>
          <p:nvPr>
            <p:ph type="pic" sz="quarter" idx="19"/>
          </p:nvPr>
        </p:nvPicPr>
        <p:blipFill>
          <a:blip r:embed="rId2"/>
          <a:srcRect l="2101" r="2101"/>
          <a:stretch>
            <a:fillRect/>
          </a:stretch>
        </p:blipFill>
        <p:spPr/>
      </p:pic>
      <p:sp>
        <p:nvSpPr>
          <p:cNvPr id="12" name="Slide Number Placeholder 5">
            <a:extLst>
              <a:ext uri="{FF2B5EF4-FFF2-40B4-BE49-F238E27FC236}">
                <a16:creationId xmlns:a16="http://schemas.microsoft.com/office/drawing/2014/main" id="{874D5AB2-FCDF-0185-A1F3-83CEE59740C4}"/>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a:t>
            </a:fld>
            <a:endParaRPr lang="fr-CA" sz="1200" dirty="0"/>
          </a:p>
        </p:txBody>
      </p:sp>
      <p:pic>
        <p:nvPicPr>
          <p:cNvPr id="15" name="Picture 14">
            <a:extLst>
              <a:ext uri="{FF2B5EF4-FFF2-40B4-BE49-F238E27FC236}">
                <a16:creationId xmlns:a16="http://schemas.microsoft.com/office/drawing/2014/main" id="{BC49E831-80DB-0EBE-180A-178560CDEE0D}"/>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6662994" y="3747043"/>
            <a:ext cx="3580276" cy="2659133"/>
          </a:xfrm>
          <a:prstGeom prst="rect">
            <a:avLst/>
          </a:prstGeom>
        </p:spPr>
      </p:pic>
    </p:spTree>
    <p:extLst>
      <p:ext uri="{BB962C8B-B14F-4D97-AF65-F5344CB8AC3E}">
        <p14:creationId xmlns:p14="http://schemas.microsoft.com/office/powerpoint/2010/main" val="3370386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F424A-050E-739C-6A84-81002B4FAD3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2FB8892-0BDE-7A28-1B11-56FCD18EAB17}"/>
              </a:ext>
            </a:extLst>
          </p:cNvPr>
          <p:cNvSpPr txBox="1"/>
          <p:nvPr/>
        </p:nvSpPr>
        <p:spPr>
          <a:xfrm>
            <a:off x="792766" y="1504178"/>
            <a:ext cx="11045266" cy="769441"/>
          </a:xfrm>
          <a:prstGeom prst="rect">
            <a:avLst/>
          </a:prstGeom>
          <a:noFill/>
        </p:spPr>
        <p:txBody>
          <a:bodyPr wrap="square" lIns="91440" tIns="45720" rIns="91440" bIns="45720" anchor="t">
            <a:spAutoFit/>
          </a:bodyPr>
          <a:lstStyle/>
          <a:p>
            <a:r>
              <a:rPr lang="en-US" sz="2200" dirty="0" err="1">
                <a:solidFill>
                  <a:srgbClr val="414141"/>
                </a:solidFill>
              </a:rPr>
              <a:t>Izpolnite</a:t>
            </a:r>
            <a:r>
              <a:rPr lang="en-US" sz="2200" dirty="0">
                <a:solidFill>
                  <a:srgbClr val="414141"/>
                </a:solidFill>
              </a:rPr>
              <a:t> </a:t>
            </a:r>
            <a:r>
              <a:rPr lang="en-US" sz="2200" dirty="0" err="1">
                <a:solidFill>
                  <a:srgbClr val="414141"/>
                </a:solidFill>
              </a:rPr>
              <a:t>vsako</a:t>
            </a:r>
            <a:r>
              <a:rPr lang="en-US" sz="2200" dirty="0">
                <a:solidFill>
                  <a:srgbClr val="414141"/>
                </a:solidFill>
              </a:rPr>
              <a:t> od </a:t>
            </a:r>
            <a:r>
              <a:rPr lang="en-US" sz="2200" dirty="0" err="1">
                <a:solidFill>
                  <a:srgbClr val="414141"/>
                </a:solidFill>
              </a:rPr>
              <a:t>naslednjih</a:t>
            </a:r>
            <a:r>
              <a:rPr lang="en-US" sz="2200" dirty="0">
                <a:solidFill>
                  <a:srgbClr val="414141"/>
                </a:solidFill>
              </a:rPr>
              <a:t> </a:t>
            </a:r>
            <a:r>
              <a:rPr lang="en-US" sz="2200" dirty="0" err="1">
                <a:solidFill>
                  <a:srgbClr val="414141"/>
                </a:solidFill>
              </a:rPr>
              <a:t>kategorij</a:t>
            </a:r>
            <a:r>
              <a:rPr lang="en-US" sz="2200" dirty="0">
                <a:solidFill>
                  <a:srgbClr val="414141"/>
                </a:solidFill>
              </a:rPr>
              <a:t> </a:t>
            </a:r>
            <a:r>
              <a:rPr lang="en-US" sz="2200" dirty="0" err="1">
                <a:solidFill>
                  <a:srgbClr val="414141"/>
                </a:solidFill>
              </a:rPr>
              <a:t>na</a:t>
            </a:r>
            <a:r>
              <a:rPr lang="en-US" sz="2200" dirty="0">
                <a:solidFill>
                  <a:srgbClr val="414141"/>
                </a:solidFill>
              </a:rPr>
              <a:t> </a:t>
            </a:r>
            <a:r>
              <a:rPr lang="en-US" sz="2200" dirty="0" err="1">
                <a:solidFill>
                  <a:srgbClr val="414141"/>
                </a:solidFill>
              </a:rPr>
              <a:t>podlagi</a:t>
            </a:r>
            <a:r>
              <a:rPr lang="en-US" sz="2200" dirty="0">
                <a:solidFill>
                  <a:srgbClr val="414141"/>
                </a:solidFill>
              </a:rPr>
              <a:t> </a:t>
            </a:r>
            <a:r>
              <a:rPr lang="en-US" sz="2200" dirty="0" err="1">
                <a:solidFill>
                  <a:srgbClr val="414141"/>
                </a:solidFill>
              </a:rPr>
              <a:t>vaše</a:t>
            </a:r>
            <a:r>
              <a:rPr lang="en-US" sz="2200" dirty="0">
                <a:solidFill>
                  <a:srgbClr val="414141"/>
                </a:solidFill>
              </a:rPr>
              <a:t> </a:t>
            </a:r>
            <a:r>
              <a:rPr lang="en-US" sz="2200" dirty="0" err="1">
                <a:solidFill>
                  <a:srgbClr val="414141"/>
                </a:solidFill>
              </a:rPr>
              <a:t>analize</a:t>
            </a:r>
            <a:r>
              <a:rPr lang="en-US" sz="2200" dirty="0">
                <a:solidFill>
                  <a:srgbClr val="414141"/>
                </a:solidFill>
              </a:rPr>
              <a:t>. </a:t>
            </a:r>
          </a:p>
          <a:p>
            <a:endParaRPr lang="en-US" sz="2200" dirty="0">
              <a:solidFill>
                <a:srgbClr val="414141"/>
              </a:solidFill>
            </a:endParaRPr>
          </a:p>
        </p:txBody>
      </p:sp>
      <p:sp>
        <p:nvSpPr>
          <p:cNvPr id="4" name="Slide Number Placeholder 5">
            <a:extLst>
              <a:ext uri="{FF2B5EF4-FFF2-40B4-BE49-F238E27FC236}">
                <a16:creationId xmlns:a16="http://schemas.microsoft.com/office/drawing/2014/main" id="{D484BF53-9D93-BADB-78A4-1A7BAFAA10F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20</a:t>
            </a:fld>
            <a:endParaRPr lang="fr-CA" sz="1200" dirty="0">
              <a:solidFill>
                <a:schemeClr val="bg1"/>
              </a:solidFill>
            </a:endParaRPr>
          </a:p>
        </p:txBody>
      </p:sp>
      <p:graphicFrame>
        <p:nvGraphicFramePr>
          <p:cNvPr id="5" name="Table 4">
            <a:extLst>
              <a:ext uri="{FF2B5EF4-FFF2-40B4-BE49-F238E27FC236}">
                <a16:creationId xmlns:a16="http://schemas.microsoft.com/office/drawing/2014/main" id="{3338A4D8-F1E2-2DBC-EDA9-9FE4F75FC5EF}"/>
              </a:ext>
            </a:extLst>
          </p:cNvPr>
          <p:cNvGraphicFramePr>
            <a:graphicFrameLocks noGrp="1"/>
          </p:cNvGraphicFramePr>
          <p:nvPr>
            <p:extLst>
              <p:ext uri="{D42A27DB-BD31-4B8C-83A1-F6EECF244321}">
                <p14:modId xmlns:p14="http://schemas.microsoft.com/office/powerpoint/2010/main" val="1678045004"/>
              </p:ext>
            </p:extLst>
          </p:nvPr>
        </p:nvGraphicFramePr>
        <p:xfrm>
          <a:off x="888013" y="1975196"/>
          <a:ext cx="10394069" cy="3205480"/>
        </p:xfrm>
        <a:graphic>
          <a:graphicData uri="http://schemas.openxmlformats.org/drawingml/2006/table">
            <a:tbl>
              <a:tblPr firstRow="1" bandRow="1">
                <a:tableStyleId>{5C22544A-7EE6-4342-B048-85BDC9FD1C3A}</a:tableStyleId>
              </a:tblPr>
              <a:tblGrid>
                <a:gridCol w="1955200">
                  <a:extLst>
                    <a:ext uri="{9D8B030D-6E8A-4147-A177-3AD203B41FA5}">
                      <a16:colId xmlns:a16="http://schemas.microsoft.com/office/drawing/2014/main" val="2947246601"/>
                    </a:ext>
                  </a:extLst>
                </a:gridCol>
                <a:gridCol w="1646800">
                  <a:extLst>
                    <a:ext uri="{9D8B030D-6E8A-4147-A177-3AD203B41FA5}">
                      <a16:colId xmlns:a16="http://schemas.microsoft.com/office/drawing/2014/main" val="383180453"/>
                    </a:ext>
                  </a:extLst>
                </a:gridCol>
                <a:gridCol w="1267177">
                  <a:extLst>
                    <a:ext uri="{9D8B030D-6E8A-4147-A177-3AD203B41FA5}">
                      <a16:colId xmlns:a16="http://schemas.microsoft.com/office/drawing/2014/main" val="2084535809"/>
                    </a:ext>
                  </a:extLst>
                </a:gridCol>
                <a:gridCol w="2309768">
                  <a:extLst>
                    <a:ext uri="{9D8B030D-6E8A-4147-A177-3AD203B41FA5}">
                      <a16:colId xmlns:a16="http://schemas.microsoft.com/office/drawing/2014/main" val="4224813332"/>
                    </a:ext>
                  </a:extLst>
                </a:gridCol>
                <a:gridCol w="1878111">
                  <a:extLst>
                    <a:ext uri="{9D8B030D-6E8A-4147-A177-3AD203B41FA5}">
                      <a16:colId xmlns:a16="http://schemas.microsoft.com/office/drawing/2014/main" val="199668036"/>
                    </a:ext>
                  </a:extLst>
                </a:gridCol>
                <a:gridCol w="1337013">
                  <a:extLst>
                    <a:ext uri="{9D8B030D-6E8A-4147-A177-3AD203B41FA5}">
                      <a16:colId xmlns:a16="http://schemas.microsoft.com/office/drawing/2014/main" val="287119498"/>
                    </a:ext>
                  </a:extLst>
                </a:gridCol>
              </a:tblGrid>
              <a:tr h="370840">
                <a:tc>
                  <a:txBody>
                    <a:bodyPr/>
                    <a:lstStyle/>
                    <a:p>
                      <a:r>
                        <a:rPr lang="en-IE" b="1" dirty="0" err="1"/>
                        <a:t>Značilnost</a:t>
                      </a:r>
                      <a:endParaRPr lang="en-IE" dirty="0" err="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GB" b="1" dirty="0" err="1"/>
                        <a:t>Opis</a:t>
                      </a:r>
                      <a:r>
                        <a:rPr lang="en-GB" b="1" dirty="0"/>
                        <a:t>/</a:t>
                      </a:r>
                      <a:r>
                        <a:rPr lang="en-GB" b="1" dirty="0" err="1"/>
                        <a:t>prednosti</a:t>
                      </a:r>
                      <a:endParaRPr lang="en-IE" dirty="0" err="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dirty="0"/>
                        <a:t>Model, ki ga </a:t>
                      </a:r>
                      <a:r>
                        <a:rPr lang="en-IE" dirty="0" err="1"/>
                        <a:t>upravlja</a:t>
                      </a:r>
                      <a:r>
                        <a:rPr lang="en-IE" dirty="0"/>
                        <a:t> </a:t>
                      </a:r>
                      <a:r>
                        <a:rPr lang="en-IE" dirty="0" err="1"/>
                        <a:t>lastnik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dirty="0" err="1"/>
                        <a:t>Oddaljeno</a:t>
                      </a:r>
                      <a:r>
                        <a:rPr lang="en-IE" dirty="0"/>
                        <a:t> </a:t>
                      </a:r>
                      <a:r>
                        <a:rPr lang="en-IE" dirty="0" err="1"/>
                        <a:t>gostovanje</a:t>
                      </a:r>
                      <a:r>
                        <a:rPr lang="en-IE" dirty="0"/>
                        <a:t>/ </a:t>
                      </a:r>
                      <a:r>
                        <a:rPr lang="en-IE" dirty="0" err="1"/>
                        <a:t>Samostojna</a:t>
                      </a:r>
                      <a:r>
                        <a:rPr lang="en-IE" dirty="0"/>
                        <a:t> </a:t>
                      </a:r>
                      <a:r>
                        <a:rPr lang="en-IE" dirty="0" err="1"/>
                        <a:t>prijava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dirty="0" err="1"/>
                        <a:t>Kooperativni</a:t>
                      </a:r>
                      <a:r>
                        <a:rPr lang="en-IE" dirty="0"/>
                        <a:t>/</a:t>
                      </a:r>
                      <a:r>
                        <a:rPr lang="en-IE" dirty="0" err="1"/>
                        <a:t>skupnostni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dirty="0"/>
                        <a:t>Pop-up/ </a:t>
                      </a:r>
                      <a:r>
                        <a:rPr lang="en-IE" dirty="0" err="1"/>
                        <a:t>sezonski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r>
                        <a:rPr lang="en-IE" sz="1800" b="1" kern="1200" dirty="0" err="1">
                          <a:solidFill>
                            <a:srgbClr val="414141"/>
                          </a:solidFill>
                          <a:latin typeface="+mn-lt"/>
                          <a:ea typeface="+mn-ea"/>
                          <a:cs typeface="+mn-cs"/>
                        </a:rPr>
                        <a:t>Vrsta</a:t>
                      </a:r>
                      <a:r>
                        <a:rPr lang="en-IE" sz="1800" b="1" kern="1200" dirty="0">
                          <a:solidFill>
                            <a:srgbClr val="414141"/>
                          </a:solidFill>
                          <a:latin typeface="+mn-lt"/>
                          <a:ea typeface="+mn-ea"/>
                          <a:cs typeface="+mn-cs"/>
                        </a:rPr>
                        <a:t> </a:t>
                      </a:r>
                      <a:r>
                        <a:rPr lang="en-IE" sz="1800" b="1" kern="1200" dirty="0" err="1">
                          <a:solidFill>
                            <a:srgbClr val="414141"/>
                          </a:solidFill>
                          <a:latin typeface="+mn-lt"/>
                          <a:ea typeface="+mn-ea"/>
                          <a:cs typeface="+mn-cs"/>
                        </a:rPr>
                        <a:t>nastanitve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r>
                        <a:rPr lang="en-IE" sz="1800" b="1" kern="1200" dirty="0" err="1">
                          <a:solidFill>
                            <a:srgbClr val="414141"/>
                          </a:solidFill>
                          <a:latin typeface="+mn-lt"/>
                          <a:ea typeface="+mn-ea"/>
                          <a:cs typeface="+mn-cs"/>
                        </a:rPr>
                        <a:t>Vaša</a:t>
                      </a:r>
                      <a:r>
                        <a:rPr lang="en-IE" sz="1800" b="1" kern="1200" dirty="0">
                          <a:solidFill>
                            <a:srgbClr val="414141"/>
                          </a:solidFill>
                          <a:latin typeface="+mn-lt"/>
                          <a:ea typeface="+mn-ea"/>
                          <a:cs typeface="+mn-cs"/>
                        </a:rPr>
                        <a:t> </a:t>
                      </a:r>
                      <a:r>
                        <a:rPr lang="en-IE" sz="1800" b="1" kern="1200" dirty="0" err="1">
                          <a:solidFill>
                            <a:srgbClr val="414141"/>
                          </a:solidFill>
                          <a:latin typeface="+mn-lt"/>
                          <a:ea typeface="+mn-ea"/>
                          <a:cs typeface="+mn-cs"/>
                        </a:rPr>
                        <a:t>časovna</a:t>
                      </a:r>
                      <a:r>
                        <a:rPr lang="en-IE" sz="1800" b="1" kern="1200" dirty="0">
                          <a:solidFill>
                            <a:srgbClr val="414141"/>
                          </a:solidFill>
                          <a:latin typeface="+mn-lt"/>
                          <a:ea typeface="+mn-ea"/>
                          <a:cs typeface="+mn-cs"/>
                        </a:rPr>
                        <a:t> </a:t>
                      </a:r>
                      <a:r>
                        <a:rPr lang="en-IE" sz="1800" b="1" kern="1200" dirty="0" err="1">
                          <a:solidFill>
                            <a:srgbClr val="414141"/>
                          </a:solidFill>
                          <a:latin typeface="+mn-lt"/>
                          <a:ea typeface="+mn-ea"/>
                          <a:cs typeface="+mn-cs"/>
                        </a:rPr>
                        <a:t>zaveza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4828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err="1">
                          <a:solidFill>
                            <a:srgbClr val="414141"/>
                          </a:solidFill>
                          <a:latin typeface="+mn-lt"/>
                          <a:ea typeface="+mn-ea"/>
                          <a:cs typeface="+mn-cs"/>
                        </a:rPr>
                        <a:t>Lokacijski</a:t>
                      </a:r>
                      <a:r>
                        <a:rPr lang="en-IE" sz="1800" b="1" kern="1200" dirty="0">
                          <a:solidFill>
                            <a:srgbClr val="414141"/>
                          </a:solidFill>
                          <a:latin typeface="+mn-lt"/>
                          <a:ea typeface="+mn-ea"/>
                          <a:cs typeface="+mn-cs"/>
                        </a:rPr>
                        <a:t> </a:t>
                      </a:r>
                      <a:r>
                        <a:rPr lang="en-IE" sz="1800" b="1" kern="1200" dirty="0" err="1">
                          <a:solidFill>
                            <a:srgbClr val="414141"/>
                          </a:solidFill>
                          <a:latin typeface="+mn-lt"/>
                          <a:ea typeface="+mn-ea"/>
                          <a:cs typeface="+mn-cs"/>
                        </a:rPr>
                        <a:t>dejavniki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5300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Obseg/kadrovska zasedba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bl>
          </a:graphicData>
        </a:graphic>
      </p:graphicFrame>
      <p:sp>
        <p:nvSpPr>
          <p:cNvPr id="15" name="Freeform 14">
            <a:extLst>
              <a:ext uri="{FF2B5EF4-FFF2-40B4-BE49-F238E27FC236}">
                <a16:creationId xmlns:a16="http://schemas.microsoft.com/office/drawing/2014/main" id="{DAA23CB9-E25F-F27B-85C4-EA03A3805D10}"/>
              </a:ext>
            </a:extLst>
          </p:cNvPr>
          <p:cNvSpPr/>
          <p:nvPr/>
        </p:nvSpPr>
        <p:spPr>
          <a:xfrm>
            <a:off x="-1" y="426469"/>
            <a:ext cx="5213502" cy="875479"/>
          </a:xfrm>
          <a:custGeom>
            <a:avLst/>
            <a:gdLst>
              <a:gd name="connsiteX0" fmla="*/ 0 w 5213502"/>
              <a:gd name="connsiteY0" fmla="*/ 0 h 875479"/>
              <a:gd name="connsiteX1" fmla="*/ 723938 w 5213502"/>
              <a:gd name="connsiteY1" fmla="*/ 0 h 875479"/>
              <a:gd name="connsiteX2" fmla="*/ 3897571 w 5213502"/>
              <a:gd name="connsiteY2" fmla="*/ 0 h 875479"/>
              <a:gd name="connsiteX3" fmla="*/ 4621509 w 5213502"/>
              <a:gd name="connsiteY3" fmla="*/ 0 h 875479"/>
              <a:gd name="connsiteX4" fmla="*/ 5213502 w 5213502"/>
              <a:gd name="connsiteY4" fmla="*/ 473717 h 875479"/>
              <a:gd name="connsiteX5" fmla="*/ 5213502 w 5213502"/>
              <a:gd name="connsiteY5" fmla="*/ 875479 h 875479"/>
              <a:gd name="connsiteX6" fmla="*/ 4489564 w 5213502"/>
              <a:gd name="connsiteY6" fmla="*/ 875479 h 875479"/>
              <a:gd name="connsiteX7" fmla="*/ 723938 w 5213502"/>
              <a:gd name="connsiteY7" fmla="*/ 875479 h 875479"/>
              <a:gd name="connsiteX8" fmla="*/ 0 w 5213502"/>
              <a:gd name="connsiteY8" fmla="*/ 875479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3502" h="875479">
                <a:moveTo>
                  <a:pt x="0" y="0"/>
                </a:moveTo>
                <a:lnTo>
                  <a:pt x="723938" y="0"/>
                </a:lnTo>
                <a:lnTo>
                  <a:pt x="3897571" y="0"/>
                </a:lnTo>
                <a:lnTo>
                  <a:pt x="4621509" y="0"/>
                </a:lnTo>
                <a:cubicBezTo>
                  <a:pt x="4947481" y="0"/>
                  <a:pt x="5213502" y="212873"/>
                  <a:pt x="5213502" y="473717"/>
                </a:cubicBezTo>
                <a:lnTo>
                  <a:pt x="5213502" y="875479"/>
                </a:lnTo>
                <a:lnTo>
                  <a:pt x="4489564" y="875479"/>
                </a:lnTo>
                <a:lnTo>
                  <a:pt x="723938" y="875479"/>
                </a:lnTo>
                <a:lnTo>
                  <a:pt x="0" y="875479"/>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4" name="Text Placeholder 23">
            <a:extLst>
              <a:ext uri="{FF2B5EF4-FFF2-40B4-BE49-F238E27FC236}">
                <a16:creationId xmlns:a16="http://schemas.microsoft.com/office/drawing/2014/main" id="{75FE0189-D4D7-5708-951A-FD41519D5924}"/>
              </a:ext>
            </a:extLst>
          </p:cNvPr>
          <p:cNvSpPr txBox="1">
            <a:spLocks/>
          </p:cNvSpPr>
          <p:nvPr/>
        </p:nvSpPr>
        <p:spPr>
          <a:xfrm>
            <a:off x="792766" y="547917"/>
            <a:ext cx="4335046"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t>Poslovni model v praksi</a:t>
            </a:r>
          </a:p>
        </p:txBody>
      </p:sp>
    </p:spTree>
    <p:extLst>
      <p:ext uri="{BB962C8B-B14F-4D97-AF65-F5344CB8AC3E}">
        <p14:creationId xmlns:p14="http://schemas.microsoft.com/office/powerpoint/2010/main" val="1996257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4BE56-1976-C280-3243-FFC821357A1C}"/>
            </a:ext>
          </a:extLst>
        </p:cNvPr>
        <p:cNvGrpSpPr/>
        <p:nvPr/>
      </p:nvGrpSpPr>
      <p:grpSpPr>
        <a:xfrm>
          <a:off x="0" y="0"/>
          <a:ext cx="0" cy="0"/>
          <a:chOff x="0" y="0"/>
          <a:chExt cx="0" cy="0"/>
        </a:xfrm>
      </p:grpSpPr>
      <p:sp>
        <p:nvSpPr>
          <p:cNvPr id="7" name="Freeform 6">
            <a:extLst>
              <a:ext uri="{FF2B5EF4-FFF2-40B4-BE49-F238E27FC236}">
                <a16:creationId xmlns:a16="http://schemas.microsoft.com/office/drawing/2014/main" id="{BAE10753-5B3E-27C1-B4FB-0BE8D796E3F6}"/>
              </a:ext>
            </a:extLst>
          </p:cNvPr>
          <p:cNvSpPr/>
          <p:nvPr/>
        </p:nvSpPr>
        <p:spPr>
          <a:xfrm>
            <a:off x="-1" y="426469"/>
            <a:ext cx="4489564" cy="875479"/>
          </a:xfrm>
          <a:custGeom>
            <a:avLst/>
            <a:gdLst>
              <a:gd name="connsiteX0" fmla="*/ 0 w 4489564"/>
              <a:gd name="connsiteY0" fmla="*/ 0 h 875479"/>
              <a:gd name="connsiteX1" fmla="*/ 3897571 w 4489564"/>
              <a:gd name="connsiteY1" fmla="*/ 0 h 875479"/>
              <a:gd name="connsiteX2" fmla="*/ 4489564 w 4489564"/>
              <a:gd name="connsiteY2" fmla="*/ 473717 h 875479"/>
              <a:gd name="connsiteX3" fmla="*/ 4489564 w 4489564"/>
              <a:gd name="connsiteY3" fmla="*/ 875479 h 875479"/>
              <a:gd name="connsiteX4" fmla="*/ 0 w 4489564"/>
              <a:gd name="connsiteY4" fmla="*/ 875479 h 875479"/>
              <a:gd name="connsiteX5" fmla="*/ 0 w 4489564"/>
              <a:gd name="connsiteY5"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9564" h="875479">
                <a:moveTo>
                  <a:pt x="0" y="0"/>
                </a:moveTo>
                <a:lnTo>
                  <a:pt x="3897571" y="0"/>
                </a:lnTo>
                <a:cubicBezTo>
                  <a:pt x="4223543" y="0"/>
                  <a:pt x="4489564" y="212873"/>
                  <a:pt x="4489564" y="473717"/>
                </a:cubicBezTo>
                <a:lnTo>
                  <a:pt x="4489564" y="875479"/>
                </a:lnTo>
                <a:lnTo>
                  <a:pt x="0" y="875479"/>
                </a:lnTo>
                <a:lnTo>
                  <a:pt x="0" y="0"/>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0" name="Text Placeholder 23">
            <a:extLst>
              <a:ext uri="{FF2B5EF4-FFF2-40B4-BE49-F238E27FC236}">
                <a16:creationId xmlns:a16="http://schemas.microsoft.com/office/drawing/2014/main" id="{5954DFAD-982D-4B1F-9ADC-8AEC8ED49D7F}"/>
              </a:ext>
            </a:extLst>
          </p:cNvPr>
          <p:cNvSpPr txBox="1">
            <a:spLocks/>
          </p:cNvSpPr>
          <p:nvPr/>
        </p:nvSpPr>
        <p:spPr>
          <a:xfrm>
            <a:off x="792766" y="547917"/>
            <a:ext cx="393530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t>Dodatno branje</a:t>
            </a:r>
          </a:p>
        </p:txBody>
      </p:sp>
      <p:sp>
        <p:nvSpPr>
          <p:cNvPr id="4" name="Slide Number Placeholder 5">
            <a:extLst>
              <a:ext uri="{FF2B5EF4-FFF2-40B4-BE49-F238E27FC236}">
                <a16:creationId xmlns:a16="http://schemas.microsoft.com/office/drawing/2014/main" id="{0E970C3D-86EC-DA73-30C1-ABCEFC0F001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21</a:t>
            </a:fld>
            <a:endParaRPr lang="fr-CA" sz="1200" dirty="0">
              <a:solidFill>
                <a:schemeClr val="bg1"/>
              </a:solidFill>
            </a:endParaRPr>
          </a:p>
        </p:txBody>
      </p:sp>
      <p:graphicFrame>
        <p:nvGraphicFramePr>
          <p:cNvPr id="6" name="Table 5">
            <a:extLst>
              <a:ext uri="{FF2B5EF4-FFF2-40B4-BE49-F238E27FC236}">
                <a16:creationId xmlns:a16="http://schemas.microsoft.com/office/drawing/2014/main" id="{7077C70F-DBBE-695A-1EEE-A2C40A1B26E0}"/>
              </a:ext>
            </a:extLst>
          </p:cNvPr>
          <p:cNvGraphicFramePr>
            <a:graphicFrameLocks noGrp="1"/>
          </p:cNvGraphicFramePr>
          <p:nvPr>
            <p:extLst>
              <p:ext uri="{D42A27DB-BD31-4B8C-83A1-F6EECF244321}">
                <p14:modId xmlns:p14="http://schemas.microsoft.com/office/powerpoint/2010/main" val="3125587475"/>
              </p:ext>
            </p:extLst>
          </p:nvPr>
        </p:nvGraphicFramePr>
        <p:xfrm>
          <a:off x="888013" y="1975196"/>
          <a:ext cx="10394069" cy="2644595"/>
        </p:xfrm>
        <a:graphic>
          <a:graphicData uri="http://schemas.openxmlformats.org/drawingml/2006/table">
            <a:tbl>
              <a:tblPr firstRow="1" bandRow="1">
                <a:tableStyleId>{5C22544A-7EE6-4342-B048-85BDC9FD1C3A}</a:tableStyleId>
              </a:tblPr>
              <a:tblGrid>
                <a:gridCol w="2853186">
                  <a:extLst>
                    <a:ext uri="{9D8B030D-6E8A-4147-A177-3AD203B41FA5}">
                      <a16:colId xmlns:a16="http://schemas.microsoft.com/office/drawing/2014/main" val="2947246601"/>
                    </a:ext>
                  </a:extLst>
                </a:gridCol>
                <a:gridCol w="7540883">
                  <a:extLst>
                    <a:ext uri="{9D8B030D-6E8A-4147-A177-3AD203B41FA5}">
                      <a16:colId xmlns:a16="http://schemas.microsoft.com/office/drawing/2014/main" val="4224813332"/>
                    </a:ext>
                  </a:extLst>
                </a:gridCol>
              </a:tblGrid>
              <a:tr h="541475">
                <a:tc>
                  <a:txBody>
                    <a:bodyPr/>
                    <a:lstStyle/>
                    <a:p>
                      <a:r>
                        <a:rPr lang="en-IE" sz="2400"/>
                        <a:t>Ime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a:t>Opis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10829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cap="none">
                          <a:solidFill>
                            <a:srgbClr val="414141"/>
                          </a:solidFill>
                          <a:effectLst/>
                          <a:latin typeface="+mn-lt"/>
                          <a:ea typeface="+mn-ea"/>
                          <a:cs typeface="+mn-cs"/>
                        </a:rPr>
                        <a:t>Podeželski turizem </a:t>
                      </a:r>
                      <a:endParaRPr lang="en-US" sz="1800" kern="120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b="0" i="0" kern="1200" dirty="0">
                          <a:solidFill>
                            <a:srgbClr val="414141"/>
                          </a:solidFill>
                          <a:effectLst/>
                          <a:latin typeface="+mn-lt"/>
                          <a:ea typeface="+mn-ea"/>
                          <a:cs typeface="+mn-cs"/>
                        </a:rPr>
                        <a:t>Razvoj modelov podeželskega turizma v Evropi:</a:t>
                      </a:r>
                      <a:r>
                        <a:rPr lang="en-US" sz="1800" b="0" i="0" kern="1200" dirty="0">
                          <a:solidFill>
                            <a:srgbClr val="414141"/>
                          </a:solidFill>
                          <a:effectLst/>
                          <a:latin typeface="+mn-lt"/>
                          <a:ea typeface="+mn-ea"/>
                          <a:cs typeface="+mn-cs"/>
                          <a:hlinkClick r:id="rId2"/>
                        </a:rPr>
                        <a:t> https://www.europarl.europa.eu/thinktank/en/document/EPRS_BRI(2023)751464</a:t>
                      </a:r>
                      <a:endParaRPr lang="en-US" sz="1800" b="0" i="0" kern="1200" dirty="0">
                        <a:solidFill>
                          <a:srgbClr val="414141"/>
                        </a:solidFill>
                        <a:effectLst/>
                        <a:latin typeface="+mn-lt"/>
                        <a:ea typeface="+mn-ea"/>
                        <a:cs typeface="+mn-cs"/>
                      </a:endParaRPr>
                    </a:p>
                    <a:p>
                      <a:pPr marL="0" indent="0">
                        <a:buClr>
                          <a:srgbClr val="01A54E"/>
                        </a:buClr>
                      </a:pPr>
                      <a:endParaRPr lang="en-US" sz="1800" b="0" i="0" kern="1200" dirty="0">
                        <a:solidFill>
                          <a:srgbClr val="41414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7580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414141"/>
                          </a:solidFill>
                        </a:rPr>
                        <a:t>Poslovni model, predstavljen prek platforme Business Model Canvas</a:t>
                      </a:r>
                      <a:endParaRPr lang="en-IE" sz="1800" b="1" kern="120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414141"/>
                          </a:solidFill>
                        </a:rPr>
                        <a:t>Poslovni model, razložen s pomočjo Business Model Canvas: </a:t>
                      </a:r>
                      <a:r>
                        <a:rPr lang="en-GB" dirty="0">
                          <a:hlinkClick r:id="rId3"/>
                        </a:rPr>
                        <a:t>Business Model Canvas – Prenesite uradno predlogo</a:t>
                      </a:r>
                      <a:endParaRPr lang="en-IE" sz="1800" kern="1200" dirty="0">
                        <a:solidFill>
                          <a:srgbClr val="EC7C6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Tree>
    <p:extLst>
      <p:ext uri="{BB962C8B-B14F-4D97-AF65-F5344CB8AC3E}">
        <p14:creationId xmlns:p14="http://schemas.microsoft.com/office/powerpoint/2010/main" val="2019148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2337A-6613-0EDF-7B39-94B0DEE6B9E6}"/>
            </a:ext>
          </a:extLst>
        </p:cNvPr>
        <p:cNvGrpSpPr/>
        <p:nvPr/>
      </p:nvGrpSpPr>
      <p:grpSpPr>
        <a:xfrm>
          <a:off x="0" y="0"/>
          <a:ext cx="0" cy="0"/>
          <a:chOff x="0" y="0"/>
          <a:chExt cx="0" cy="0"/>
        </a:xfrm>
      </p:grpSpPr>
      <p:pic>
        <p:nvPicPr>
          <p:cNvPr id="11" name="Picture Placeholder 10" descr="A room with a table and chairs&#10;&#10;AI-generated content may be incorrect.">
            <a:extLst>
              <a:ext uri="{FF2B5EF4-FFF2-40B4-BE49-F238E27FC236}">
                <a16:creationId xmlns:a16="http://schemas.microsoft.com/office/drawing/2014/main" id="{46A5D554-67BF-0492-8100-91F575423098}"/>
              </a:ext>
            </a:extLst>
          </p:cNvPr>
          <p:cNvPicPr>
            <a:picLocks noGrp="1" noChangeAspect="1"/>
          </p:cNvPicPr>
          <p:nvPr>
            <p:ph type="pic" sz="quarter" idx="19"/>
          </p:nvPr>
        </p:nvPicPr>
        <p:blipFill>
          <a:blip r:embed="rId2"/>
          <a:srcRect l="425" r="425"/>
          <a:stretch>
            <a:fillRect/>
          </a:stretch>
        </p:blipFill>
        <p:spPr/>
      </p:pic>
      <p:sp>
        <p:nvSpPr>
          <p:cNvPr id="2" name="Text Placeholder 1">
            <a:extLst>
              <a:ext uri="{FF2B5EF4-FFF2-40B4-BE49-F238E27FC236}">
                <a16:creationId xmlns:a16="http://schemas.microsoft.com/office/drawing/2014/main" id="{B36C5804-3E1E-6A81-1A25-121D11F9A9F6}"/>
              </a:ext>
            </a:extLst>
          </p:cNvPr>
          <p:cNvSpPr>
            <a:spLocks noGrp="1"/>
          </p:cNvSpPr>
          <p:nvPr>
            <p:ph type="body" sz="quarter" idx="16"/>
          </p:nvPr>
        </p:nvSpPr>
        <p:spPr>
          <a:xfrm>
            <a:off x="733930" y="2695992"/>
            <a:ext cx="4901339" cy="3066422"/>
          </a:xfrm>
        </p:spPr>
        <p:txBody>
          <a:bodyPr>
            <a:noAutofit/>
          </a:bodyPr>
          <a:lstStyle/>
          <a:p>
            <a:pPr>
              <a:lnSpc>
                <a:spcPts val="3900"/>
              </a:lnSpc>
            </a:pPr>
            <a:r>
              <a:rPr lang="en-GB" sz="3600" b="1" dirty="0"/>
              <a:t>Odkrivanje vrzeli: </a:t>
            </a:r>
            <a:r>
              <a:rPr lang="en-GB" sz="3600" dirty="0"/>
              <a:t>neizkoriščeni prostori, nepremičnine in koncepti v vaši regiji</a:t>
            </a:r>
          </a:p>
          <a:p>
            <a:pPr>
              <a:lnSpc>
                <a:spcPts val="3900"/>
              </a:lnSpc>
            </a:pPr>
            <a:endParaRPr lang="en-GB" sz="3600" dirty="0"/>
          </a:p>
        </p:txBody>
      </p:sp>
      <p:sp>
        <p:nvSpPr>
          <p:cNvPr id="3" name="Text Placeholder 2">
            <a:extLst>
              <a:ext uri="{FF2B5EF4-FFF2-40B4-BE49-F238E27FC236}">
                <a16:creationId xmlns:a16="http://schemas.microsoft.com/office/drawing/2014/main" id="{6C9A2AFB-839E-1A9C-0397-552C566AFD05}"/>
              </a:ext>
            </a:extLst>
          </p:cNvPr>
          <p:cNvSpPr>
            <a:spLocks noGrp="1"/>
          </p:cNvSpPr>
          <p:nvPr>
            <p:ph type="body" sz="quarter" idx="17"/>
          </p:nvPr>
        </p:nvSpPr>
        <p:spPr>
          <a:xfrm>
            <a:off x="733931" y="1095586"/>
            <a:ext cx="5362069" cy="582221"/>
          </a:xfrm>
        </p:spPr>
        <p:txBody>
          <a:bodyPr/>
          <a:lstStyle/>
          <a:p>
            <a:r>
              <a:rPr lang="en-IE" sz="6600" b="1" dirty="0"/>
              <a:t>Poglavje 4</a:t>
            </a:r>
            <a:endParaRPr lang="en-GB" sz="6600" b="1" dirty="0"/>
          </a:p>
        </p:txBody>
      </p:sp>
      <p:sp>
        <p:nvSpPr>
          <p:cNvPr id="8" name="Text Placeholder 7">
            <a:extLst>
              <a:ext uri="{FF2B5EF4-FFF2-40B4-BE49-F238E27FC236}">
                <a16:creationId xmlns:a16="http://schemas.microsoft.com/office/drawing/2014/main" id="{C9C037A4-CEBF-E426-782D-A87E1A1D4595}"/>
              </a:ext>
            </a:extLst>
          </p:cNvPr>
          <p:cNvSpPr>
            <a:spLocks noGrp="1"/>
          </p:cNvSpPr>
          <p:nvPr>
            <p:ph type="body" sz="quarter" idx="65"/>
          </p:nvPr>
        </p:nvSpPr>
        <p:spPr>
          <a:xfrm>
            <a:off x="8485094" y="1451578"/>
            <a:ext cx="3706906" cy="452458"/>
          </a:xfrm>
          <a:solidFill>
            <a:srgbClr val="EC7C69"/>
          </a:solidFill>
        </p:spPr>
        <p:txBody>
          <a:bodyPr/>
          <a:lstStyle/>
          <a:p>
            <a:pPr algn="ctr"/>
            <a:r>
              <a:rPr lang="en-IE" sz="1200" dirty="0"/>
              <a:t>Foto: Alibi Hostel, Leeuwarden (NL)</a:t>
            </a:r>
          </a:p>
        </p:txBody>
      </p:sp>
      <p:sp>
        <p:nvSpPr>
          <p:cNvPr id="4" name="Freeform 3">
            <a:extLst>
              <a:ext uri="{FF2B5EF4-FFF2-40B4-BE49-F238E27FC236}">
                <a16:creationId xmlns:a16="http://schemas.microsoft.com/office/drawing/2014/main" id="{0CDE5D5E-290A-7CC9-EB08-8ED44B892E83}"/>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84243F71-ADA6-E314-3B82-27BBBAF4F87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22</a:t>
            </a:fld>
            <a:endParaRPr lang="fr-CA" sz="1200" dirty="0"/>
          </a:p>
        </p:txBody>
      </p:sp>
      <p:pic>
        <p:nvPicPr>
          <p:cNvPr id="9" name="Picture 8">
            <a:extLst>
              <a:ext uri="{FF2B5EF4-FFF2-40B4-BE49-F238E27FC236}">
                <a16:creationId xmlns:a16="http://schemas.microsoft.com/office/drawing/2014/main" id="{1951F969-5088-AD5A-545F-5E748F394BEE}"/>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1207487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A055D-94F4-0F77-B72D-3832A0B9557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7D4C0CB-3E55-160E-AF17-8C3DB9613B37}"/>
              </a:ext>
            </a:extLst>
          </p:cNvPr>
          <p:cNvSpPr>
            <a:spLocks noGrp="1"/>
          </p:cNvSpPr>
          <p:nvPr>
            <p:ph type="body" sz="quarter" idx="18"/>
          </p:nvPr>
        </p:nvSpPr>
        <p:spPr/>
        <p:txBody>
          <a:bodyPr/>
          <a:lstStyle/>
          <a:p>
            <a:pPr>
              <a:lnSpc>
                <a:spcPts val="3340"/>
              </a:lnSpc>
            </a:pPr>
            <a:r>
              <a:rPr lang="en-GB" sz="3200" dirty="0"/>
              <a:t>Odkrivanje vrzeli</a:t>
            </a:r>
          </a:p>
          <a:p>
            <a:pPr>
              <a:lnSpc>
                <a:spcPts val="3340"/>
              </a:lnSpc>
            </a:pPr>
            <a:endParaRPr lang="en-GB" sz="3200" dirty="0"/>
          </a:p>
        </p:txBody>
      </p:sp>
      <p:sp>
        <p:nvSpPr>
          <p:cNvPr id="3" name="Text Placeholder 2">
            <a:extLst>
              <a:ext uri="{FF2B5EF4-FFF2-40B4-BE49-F238E27FC236}">
                <a16:creationId xmlns:a16="http://schemas.microsoft.com/office/drawing/2014/main" id="{36B35410-420E-3CC6-6A3C-E36390AA9E28}"/>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Poglavje 4</a:t>
            </a:r>
          </a:p>
        </p:txBody>
      </p:sp>
      <p:sp>
        <p:nvSpPr>
          <p:cNvPr id="16" name="Text Placeholder 4">
            <a:extLst>
              <a:ext uri="{FF2B5EF4-FFF2-40B4-BE49-F238E27FC236}">
                <a16:creationId xmlns:a16="http://schemas.microsoft.com/office/drawing/2014/main" id="{93643300-B156-4CCE-F18A-9A7FAF5A666C}"/>
              </a:ext>
            </a:extLst>
          </p:cNvPr>
          <p:cNvSpPr>
            <a:spLocks noGrp="1"/>
          </p:cNvSpPr>
          <p:nvPr>
            <p:ph type="body" sz="quarter" idx="23"/>
          </p:nvPr>
        </p:nvSpPr>
        <p:spPr>
          <a:xfrm>
            <a:off x="475000" y="3538309"/>
            <a:ext cx="3130702" cy="1373830"/>
          </a:xfrm>
        </p:spPr>
        <p:txBody>
          <a:bodyPr lIns="91440" tIns="45720" rIns="91440" bIns="45720" anchor="t"/>
          <a:lstStyle/>
          <a:p>
            <a:pPr>
              <a:buNone/>
            </a:pPr>
            <a:r>
              <a:rPr lang="en-US" sz="4000" b="1" dirty="0">
                <a:solidFill>
                  <a:srgbClr val="EC7C69"/>
                </a:solidFill>
              </a:rPr>
              <a:t>Pregled:</a:t>
            </a:r>
            <a:endParaRPr lang="en-US" sz="4000" dirty="0"/>
          </a:p>
        </p:txBody>
      </p:sp>
      <p:pic>
        <p:nvPicPr>
          <p:cNvPr id="10" name="Picture Placeholder 9" descr="A close-up of a roof&#10;&#10;AI-generated content may be incorrect.">
            <a:extLst>
              <a:ext uri="{FF2B5EF4-FFF2-40B4-BE49-F238E27FC236}">
                <a16:creationId xmlns:a16="http://schemas.microsoft.com/office/drawing/2014/main" id="{2FFAD853-9D0C-51E5-3747-A6AFF078AE2F}"/>
              </a:ext>
            </a:extLst>
          </p:cNvPr>
          <p:cNvPicPr>
            <a:picLocks noGrp="1" noChangeAspect="1"/>
          </p:cNvPicPr>
          <p:nvPr>
            <p:ph type="pic" sz="quarter" idx="67"/>
          </p:nvPr>
        </p:nvPicPr>
        <p:blipFill>
          <a:blip r:embed="rId2"/>
          <a:srcRect t="1104" b="1104"/>
          <a:stretch/>
        </p:blipFill>
        <p:spPr/>
      </p:pic>
      <p:sp>
        <p:nvSpPr>
          <p:cNvPr id="29" name="Slide Number Placeholder 5">
            <a:extLst>
              <a:ext uri="{FF2B5EF4-FFF2-40B4-BE49-F238E27FC236}">
                <a16:creationId xmlns:a16="http://schemas.microsoft.com/office/drawing/2014/main" id="{32412987-848E-EF41-C5F7-6240AC19FE2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23</a:t>
            </a:fld>
            <a:endParaRPr lang="fr-CA" sz="1200" dirty="0"/>
          </a:p>
        </p:txBody>
      </p:sp>
      <p:sp>
        <p:nvSpPr>
          <p:cNvPr id="17" name="Text Placeholder 4">
            <a:extLst>
              <a:ext uri="{FF2B5EF4-FFF2-40B4-BE49-F238E27FC236}">
                <a16:creationId xmlns:a16="http://schemas.microsoft.com/office/drawing/2014/main" id="{6FFCEAF7-8DAB-B92A-62CD-03445320EFCC}"/>
              </a:ext>
            </a:extLst>
          </p:cNvPr>
          <p:cNvSpPr txBox="1">
            <a:spLocks/>
          </p:cNvSpPr>
          <p:nvPr/>
        </p:nvSpPr>
        <p:spPr>
          <a:xfrm>
            <a:off x="4611074" y="3779657"/>
            <a:ext cx="7305674"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Z razumevanjem naravnega okolja, kulture, tradicij, gospodarstva in vrednot destinacije lahko oblikujete avtentična bivanja, ki bodo pritegnila goste. Raziskovanje lokalnega konteksta pomaga identificirati nove priložnosti, uskladiti storitve z regionalnimi prednostmi in vzpostaviti trajne vezi z lokalno skupnostjo. Ta strategija, ki temelji na kraju, poveča privlačnost in trajnost vašega podjetja, podpira globlje vezi z gosti in dolgoročni uspeh na trgu alternativnih nastanitev.</a:t>
            </a:r>
          </a:p>
        </p:txBody>
      </p:sp>
      <p:sp>
        <p:nvSpPr>
          <p:cNvPr id="18" name="Text Placeholder 4">
            <a:extLst>
              <a:ext uri="{FF2B5EF4-FFF2-40B4-BE49-F238E27FC236}">
                <a16:creationId xmlns:a16="http://schemas.microsoft.com/office/drawing/2014/main" id="{06732814-5A1A-717A-3AC2-1E600A1C28FA}"/>
              </a:ext>
            </a:extLst>
          </p:cNvPr>
          <p:cNvSpPr txBox="1">
            <a:spLocks/>
          </p:cNvSpPr>
          <p:nvPr/>
        </p:nvSpPr>
        <p:spPr>
          <a:xfrm>
            <a:off x="473839" y="4291413"/>
            <a:ext cx="3951811"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a:t>To </a:t>
            </a:r>
            <a:r>
              <a:rPr lang="en-IE" b="1" dirty="0" err="1"/>
              <a:t>poglavje</a:t>
            </a:r>
            <a:r>
              <a:rPr lang="en-IE" b="1" dirty="0"/>
              <a:t> je </a:t>
            </a:r>
            <a:r>
              <a:rPr lang="en-IE" b="1" dirty="0" err="1"/>
              <a:t>ključnega</a:t>
            </a:r>
            <a:r>
              <a:rPr lang="en-IE" b="1" dirty="0"/>
              <a:t> </a:t>
            </a:r>
            <a:r>
              <a:rPr lang="en-IE" b="1" dirty="0" err="1"/>
              <a:t>pomena</a:t>
            </a:r>
            <a:r>
              <a:rPr lang="en-IE" b="1" dirty="0"/>
              <a:t>, </a:t>
            </a:r>
            <a:r>
              <a:rPr lang="en-IE" b="1" dirty="0" err="1"/>
              <a:t>saj</a:t>
            </a:r>
            <a:r>
              <a:rPr lang="en-IE" b="1" dirty="0"/>
              <a:t> je </a:t>
            </a:r>
            <a:r>
              <a:rPr lang="en-IE" b="1" dirty="0" err="1"/>
              <a:t>razumevanje</a:t>
            </a:r>
            <a:r>
              <a:rPr lang="en-IE" b="1" dirty="0"/>
              <a:t> </a:t>
            </a:r>
            <a:r>
              <a:rPr lang="en-IE" b="1" dirty="0" err="1"/>
              <a:t>ključnih</a:t>
            </a:r>
            <a:r>
              <a:rPr lang="en-IE" b="1" dirty="0"/>
              <a:t> </a:t>
            </a:r>
            <a:r>
              <a:rPr lang="en-IE" b="1" dirty="0" err="1"/>
              <a:t>značilnosti</a:t>
            </a:r>
            <a:r>
              <a:rPr lang="en-IE" b="1" dirty="0"/>
              <a:t> </a:t>
            </a:r>
            <a:r>
              <a:rPr lang="en-IE" b="1" dirty="0" err="1"/>
              <a:t>okoliškega</a:t>
            </a:r>
            <a:r>
              <a:rPr lang="en-IE" b="1" dirty="0"/>
              <a:t> </a:t>
            </a:r>
            <a:r>
              <a:rPr lang="en-IE" b="1" dirty="0" err="1"/>
              <a:t>območja</a:t>
            </a:r>
            <a:r>
              <a:rPr lang="en-IE" b="1" dirty="0"/>
              <a:t> in </a:t>
            </a:r>
            <a:r>
              <a:rPr lang="en-IE" b="1" dirty="0" err="1"/>
              <a:t>lokalne</a:t>
            </a:r>
            <a:r>
              <a:rPr lang="en-IE" b="1" dirty="0"/>
              <a:t> </a:t>
            </a:r>
            <a:r>
              <a:rPr lang="en-IE" b="1" dirty="0" err="1"/>
              <a:t>skupnosti</a:t>
            </a:r>
            <a:r>
              <a:rPr lang="en-IE" b="1" dirty="0"/>
              <a:t> </a:t>
            </a:r>
            <a:r>
              <a:rPr lang="en-IE" b="1" dirty="0" err="1"/>
              <a:t>bistveno</a:t>
            </a:r>
            <a:r>
              <a:rPr lang="en-IE" b="1" dirty="0"/>
              <a:t> za </a:t>
            </a:r>
            <a:r>
              <a:rPr lang="en-IE" b="1" dirty="0" err="1"/>
              <a:t>uspešno</a:t>
            </a:r>
            <a:r>
              <a:rPr lang="en-IE" b="1" dirty="0"/>
              <a:t> </a:t>
            </a:r>
            <a:r>
              <a:rPr lang="en-IE" b="1" dirty="0" err="1"/>
              <a:t>poslovanje</a:t>
            </a:r>
            <a:r>
              <a:rPr lang="en-IE" b="1" dirty="0"/>
              <a:t> </a:t>
            </a:r>
            <a:r>
              <a:rPr lang="en-IE" b="1" dirty="0" err="1"/>
              <a:t>na</a:t>
            </a:r>
            <a:r>
              <a:rPr lang="en-IE" b="1" dirty="0"/>
              <a:t> </a:t>
            </a:r>
            <a:r>
              <a:rPr lang="en-IE" b="1" dirty="0" err="1"/>
              <a:t>področju</a:t>
            </a:r>
            <a:r>
              <a:rPr lang="en-IE" b="1" dirty="0"/>
              <a:t> </a:t>
            </a:r>
            <a:r>
              <a:rPr lang="en-IE" b="1" dirty="0" err="1"/>
              <a:t>alternativnih</a:t>
            </a:r>
            <a:r>
              <a:rPr lang="en-IE" b="1" dirty="0"/>
              <a:t> </a:t>
            </a:r>
            <a:r>
              <a:rPr lang="en-IE" b="1" dirty="0" err="1"/>
              <a:t>nastanitev</a:t>
            </a:r>
            <a:r>
              <a:rPr lang="en-IE" b="1" dirty="0"/>
              <a:t>.</a:t>
            </a:r>
            <a:endParaRPr lang="en-IE" dirty="0"/>
          </a:p>
        </p:txBody>
      </p:sp>
      <p:sp>
        <p:nvSpPr>
          <p:cNvPr id="21" name="Text Placeholder 7">
            <a:extLst>
              <a:ext uri="{FF2B5EF4-FFF2-40B4-BE49-F238E27FC236}">
                <a16:creationId xmlns:a16="http://schemas.microsoft.com/office/drawing/2014/main" id="{6222C54D-9E3E-F612-FA0C-47F2A6880ABA}"/>
              </a:ext>
            </a:extLst>
          </p:cNvPr>
          <p:cNvSpPr txBox="1">
            <a:spLocks/>
          </p:cNvSpPr>
          <p:nvPr/>
        </p:nvSpPr>
        <p:spPr>
          <a:xfrm>
            <a:off x="0" y="133133"/>
            <a:ext cx="2449745" cy="452458"/>
          </a:xfrm>
          <a:prstGeom prst="rect">
            <a:avLst/>
          </a:prstGeom>
          <a:solidFill>
            <a:srgbClr val="EC7C69"/>
          </a:solidFill>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200"/>
              <a:t>Foto:</a:t>
            </a:r>
            <a:endParaRPr lang="en-GB" sz="1200" dirty="0"/>
          </a:p>
        </p:txBody>
      </p:sp>
    </p:spTree>
    <p:extLst>
      <p:ext uri="{BB962C8B-B14F-4D97-AF65-F5344CB8AC3E}">
        <p14:creationId xmlns:p14="http://schemas.microsoft.com/office/powerpoint/2010/main" val="142823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97B85-F2A4-32BE-5840-12BFCA8E3D1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5C77A21-6ADD-BA10-BBE1-02FB41A1D496}"/>
              </a:ext>
            </a:extLst>
          </p:cNvPr>
          <p:cNvSpPr>
            <a:spLocks noGrp="1"/>
          </p:cNvSpPr>
          <p:nvPr>
            <p:ph type="body" sz="quarter" idx="18"/>
          </p:nvPr>
        </p:nvSpPr>
        <p:spPr>
          <a:xfrm>
            <a:off x="653780" y="2410430"/>
            <a:ext cx="10467122" cy="3499183"/>
          </a:xfrm>
        </p:spPr>
        <p:txBody>
          <a:bodyPr lIns="91440" tIns="45720" rIns="91440" bIns="45720" anchor="t"/>
          <a:lstStyle/>
          <a:p>
            <a:pPr>
              <a:lnSpc>
                <a:spcPts val="2240"/>
              </a:lnSpc>
            </a:pPr>
            <a:r>
              <a:rPr lang="en-GB" sz="2200" b="1" dirty="0" err="1">
                <a:solidFill>
                  <a:srgbClr val="414141"/>
                </a:solidFill>
              </a:rPr>
              <a:t>Začetek</a:t>
            </a:r>
            <a:r>
              <a:rPr lang="en-GB" sz="2200" b="1" dirty="0">
                <a:solidFill>
                  <a:srgbClr val="414141"/>
                </a:solidFill>
              </a:rPr>
              <a:t> </a:t>
            </a:r>
            <a:r>
              <a:rPr lang="en-GB" sz="2200" b="1" dirty="0" err="1">
                <a:solidFill>
                  <a:srgbClr val="414141"/>
                </a:solidFill>
              </a:rPr>
              <a:t>lastnega</a:t>
            </a:r>
            <a:r>
              <a:rPr lang="en-GB" sz="2200" b="1" dirty="0">
                <a:solidFill>
                  <a:srgbClr val="414141"/>
                </a:solidFill>
              </a:rPr>
              <a:t> </a:t>
            </a:r>
            <a:r>
              <a:rPr lang="en-GB" sz="2200" b="1" dirty="0" err="1">
                <a:solidFill>
                  <a:srgbClr val="414141"/>
                </a:solidFill>
              </a:rPr>
              <a:t>majhnega</a:t>
            </a:r>
            <a:r>
              <a:rPr lang="en-GB" sz="2200" b="1" dirty="0">
                <a:solidFill>
                  <a:srgbClr val="414141"/>
                </a:solidFill>
              </a:rPr>
              <a:t> </a:t>
            </a:r>
            <a:r>
              <a:rPr lang="en-GB" sz="2200" b="1" dirty="0" err="1">
                <a:solidFill>
                  <a:srgbClr val="414141"/>
                </a:solidFill>
              </a:rPr>
              <a:t>gostinskega</a:t>
            </a:r>
            <a:r>
              <a:rPr lang="en-GB" sz="2200" b="1" dirty="0">
                <a:solidFill>
                  <a:srgbClr val="414141"/>
                </a:solidFill>
              </a:rPr>
              <a:t> </a:t>
            </a:r>
            <a:r>
              <a:rPr lang="en-GB" sz="2200" b="1" dirty="0" err="1">
                <a:solidFill>
                  <a:srgbClr val="414141"/>
                </a:solidFill>
              </a:rPr>
              <a:t>podjetja</a:t>
            </a:r>
            <a:r>
              <a:rPr lang="en-GB" sz="2200" b="1" dirty="0">
                <a:solidFill>
                  <a:srgbClr val="414141"/>
                </a:solidFill>
              </a:rPr>
              <a:t> je </a:t>
            </a:r>
            <a:r>
              <a:rPr lang="en-GB" sz="2200" b="1" dirty="0" err="1">
                <a:solidFill>
                  <a:srgbClr val="414141"/>
                </a:solidFill>
              </a:rPr>
              <a:t>vznemirljiv</a:t>
            </a:r>
            <a:r>
              <a:rPr lang="en-GB" sz="2200" b="1" dirty="0">
                <a:solidFill>
                  <a:srgbClr val="414141"/>
                </a:solidFill>
              </a:rPr>
              <a:t>, </a:t>
            </a:r>
            <a:r>
              <a:rPr lang="en-GB" sz="2200" b="1" dirty="0" err="1">
                <a:solidFill>
                  <a:srgbClr val="414141"/>
                </a:solidFill>
              </a:rPr>
              <a:t>vendar</a:t>
            </a:r>
            <a:r>
              <a:rPr lang="en-GB" sz="2200" b="1" dirty="0">
                <a:solidFill>
                  <a:srgbClr val="414141"/>
                </a:solidFill>
              </a:rPr>
              <a:t> je </a:t>
            </a:r>
            <a:r>
              <a:rPr lang="en-GB" sz="2200" b="1" dirty="0" err="1">
                <a:solidFill>
                  <a:srgbClr val="414141"/>
                </a:solidFill>
              </a:rPr>
              <a:t>uspeh</a:t>
            </a:r>
            <a:r>
              <a:rPr lang="en-GB" sz="2200" b="1" dirty="0">
                <a:solidFill>
                  <a:srgbClr val="414141"/>
                </a:solidFill>
              </a:rPr>
              <a:t> </a:t>
            </a:r>
            <a:r>
              <a:rPr lang="en-GB" sz="2200" b="1" dirty="0" err="1">
                <a:solidFill>
                  <a:srgbClr val="414141"/>
                </a:solidFill>
              </a:rPr>
              <a:t>odvisen</a:t>
            </a:r>
            <a:r>
              <a:rPr lang="en-GB" sz="2200" b="1" dirty="0">
                <a:solidFill>
                  <a:srgbClr val="414141"/>
                </a:solidFill>
              </a:rPr>
              <a:t> od </a:t>
            </a:r>
            <a:r>
              <a:rPr lang="en-GB" sz="2200" b="1" dirty="0" err="1">
                <a:solidFill>
                  <a:srgbClr val="414141"/>
                </a:solidFill>
              </a:rPr>
              <a:t>prepoznavanja</a:t>
            </a:r>
            <a:r>
              <a:rPr lang="en-GB" sz="2200" b="1" dirty="0">
                <a:solidFill>
                  <a:srgbClr val="414141"/>
                </a:solidFill>
              </a:rPr>
              <a:t> </a:t>
            </a:r>
            <a:r>
              <a:rPr lang="en-GB" sz="2200" b="1" dirty="0" err="1">
                <a:solidFill>
                  <a:srgbClr val="414141"/>
                </a:solidFill>
              </a:rPr>
              <a:t>lokalnih</a:t>
            </a:r>
            <a:r>
              <a:rPr lang="en-GB" sz="2200" b="1" dirty="0">
                <a:solidFill>
                  <a:srgbClr val="414141"/>
                </a:solidFill>
              </a:rPr>
              <a:t> </a:t>
            </a:r>
            <a:r>
              <a:rPr lang="en-GB" sz="2200" b="1" dirty="0" err="1">
                <a:solidFill>
                  <a:srgbClr val="414141"/>
                </a:solidFill>
              </a:rPr>
              <a:t>priložnosti</a:t>
            </a:r>
            <a:r>
              <a:rPr lang="en-GB" sz="2200" b="1" dirty="0">
                <a:solidFill>
                  <a:srgbClr val="414141"/>
                </a:solidFill>
              </a:rPr>
              <a:t> in </a:t>
            </a:r>
            <a:r>
              <a:rPr lang="en-GB" sz="2200" b="1" dirty="0" err="1">
                <a:solidFill>
                  <a:srgbClr val="414141"/>
                </a:solidFill>
              </a:rPr>
              <a:t>vzpostavitve</a:t>
            </a:r>
            <a:r>
              <a:rPr lang="en-GB" sz="2200" b="1" dirty="0">
                <a:solidFill>
                  <a:srgbClr val="414141"/>
                </a:solidFill>
              </a:rPr>
              <a:t> </a:t>
            </a:r>
            <a:r>
              <a:rPr lang="en-GB" sz="2200" b="1" dirty="0" err="1">
                <a:solidFill>
                  <a:srgbClr val="414141"/>
                </a:solidFill>
              </a:rPr>
              <a:t>močne</a:t>
            </a:r>
            <a:r>
              <a:rPr lang="en-GB" sz="2200" b="1" dirty="0">
                <a:solidFill>
                  <a:srgbClr val="414141"/>
                </a:solidFill>
              </a:rPr>
              <a:t> </a:t>
            </a:r>
            <a:r>
              <a:rPr lang="en-GB" sz="2200" b="1" dirty="0" err="1">
                <a:solidFill>
                  <a:srgbClr val="414141"/>
                </a:solidFill>
              </a:rPr>
              <a:t>povezave</a:t>
            </a:r>
            <a:r>
              <a:rPr lang="en-GB" sz="2200" b="1" dirty="0">
                <a:solidFill>
                  <a:srgbClr val="414141"/>
                </a:solidFill>
              </a:rPr>
              <a:t> z </a:t>
            </a:r>
            <a:r>
              <a:rPr lang="en-GB" sz="2200" b="1" dirty="0" err="1">
                <a:solidFill>
                  <a:srgbClr val="414141"/>
                </a:solidFill>
              </a:rPr>
              <a:t>okolico</a:t>
            </a:r>
            <a:r>
              <a:rPr lang="en-GB" sz="2200" b="1" dirty="0">
                <a:solidFill>
                  <a:srgbClr val="414141"/>
                </a:solidFill>
              </a:rPr>
              <a:t>. </a:t>
            </a:r>
            <a:r>
              <a:rPr lang="en-GB" sz="2200" dirty="0" err="1">
                <a:solidFill>
                  <a:srgbClr val="414141"/>
                </a:solidFill>
              </a:rPr>
              <a:t>Neizkoriščeni</a:t>
            </a:r>
            <a:r>
              <a:rPr lang="en-GB" sz="2200" dirty="0">
                <a:solidFill>
                  <a:srgbClr val="414141"/>
                </a:solidFill>
              </a:rPr>
              <a:t> </a:t>
            </a:r>
            <a:r>
              <a:rPr lang="en-GB" sz="2200" dirty="0" err="1">
                <a:solidFill>
                  <a:srgbClr val="414141"/>
                </a:solidFill>
              </a:rPr>
              <a:t>prostori</a:t>
            </a:r>
            <a:r>
              <a:rPr lang="en-GB" sz="2200" dirty="0">
                <a:solidFill>
                  <a:srgbClr val="414141"/>
                </a:solidFill>
              </a:rPr>
              <a:t>, </a:t>
            </a:r>
            <a:r>
              <a:rPr lang="en-GB" sz="2200" dirty="0" err="1">
                <a:solidFill>
                  <a:srgbClr val="414141"/>
                </a:solidFill>
              </a:rPr>
              <a:t>edinstvene</a:t>
            </a:r>
            <a:r>
              <a:rPr lang="en-GB" sz="2200" dirty="0">
                <a:solidFill>
                  <a:srgbClr val="414141"/>
                </a:solidFill>
              </a:rPr>
              <a:t> </a:t>
            </a:r>
            <a:r>
              <a:rPr lang="en-GB" sz="2200" dirty="0" err="1">
                <a:solidFill>
                  <a:srgbClr val="414141"/>
                </a:solidFill>
              </a:rPr>
              <a:t>značilnosti</a:t>
            </a:r>
            <a:r>
              <a:rPr lang="en-GB" sz="2200" dirty="0">
                <a:solidFill>
                  <a:srgbClr val="414141"/>
                </a:solidFill>
              </a:rPr>
              <a:t>, </a:t>
            </a:r>
            <a:r>
              <a:rPr lang="en-GB" sz="2200" dirty="0" err="1">
                <a:solidFill>
                  <a:srgbClr val="414141"/>
                </a:solidFill>
              </a:rPr>
              <a:t>lokalni</a:t>
            </a:r>
            <a:r>
              <a:rPr lang="en-GB" sz="2200" dirty="0">
                <a:solidFill>
                  <a:srgbClr val="414141"/>
                </a:solidFill>
              </a:rPr>
              <a:t> </a:t>
            </a:r>
            <a:r>
              <a:rPr lang="en-GB" sz="2200" dirty="0" err="1">
                <a:solidFill>
                  <a:srgbClr val="414141"/>
                </a:solidFill>
              </a:rPr>
              <a:t>dogodki</a:t>
            </a:r>
            <a:r>
              <a:rPr lang="en-GB" sz="2200" dirty="0">
                <a:solidFill>
                  <a:srgbClr val="414141"/>
                </a:solidFill>
              </a:rPr>
              <a:t> in </a:t>
            </a:r>
            <a:r>
              <a:rPr lang="en-GB" sz="2200" dirty="0" err="1">
                <a:solidFill>
                  <a:srgbClr val="414141"/>
                </a:solidFill>
              </a:rPr>
              <a:t>dejavnosti</a:t>
            </a:r>
            <a:r>
              <a:rPr lang="en-GB" sz="2200" dirty="0">
                <a:solidFill>
                  <a:srgbClr val="414141"/>
                </a:solidFill>
              </a:rPr>
              <a:t> v </a:t>
            </a:r>
            <a:r>
              <a:rPr lang="en-GB" sz="2200" dirty="0" err="1">
                <a:solidFill>
                  <a:srgbClr val="414141"/>
                </a:solidFill>
              </a:rPr>
              <a:t>okolici</a:t>
            </a:r>
            <a:r>
              <a:rPr lang="en-GB" sz="2200" dirty="0">
                <a:solidFill>
                  <a:srgbClr val="414141"/>
                </a:solidFill>
              </a:rPr>
              <a:t> </a:t>
            </a:r>
            <a:r>
              <a:rPr lang="en-GB" sz="2200" dirty="0" err="1">
                <a:solidFill>
                  <a:srgbClr val="414141"/>
                </a:solidFill>
              </a:rPr>
              <a:t>lahko</a:t>
            </a:r>
            <a:r>
              <a:rPr lang="en-GB" sz="2200" dirty="0">
                <a:solidFill>
                  <a:srgbClr val="414141"/>
                </a:solidFill>
              </a:rPr>
              <a:t> </a:t>
            </a:r>
            <a:r>
              <a:rPr lang="en-GB" sz="2200" dirty="0" err="1">
                <a:solidFill>
                  <a:srgbClr val="414141"/>
                </a:solidFill>
              </a:rPr>
              <a:t>obogatijo</a:t>
            </a:r>
            <a:r>
              <a:rPr lang="en-GB" sz="2200" dirty="0">
                <a:solidFill>
                  <a:srgbClr val="414141"/>
                </a:solidFill>
              </a:rPr>
              <a:t> </a:t>
            </a:r>
            <a:r>
              <a:rPr lang="en-GB" sz="2200" dirty="0" err="1">
                <a:solidFill>
                  <a:srgbClr val="414141"/>
                </a:solidFill>
              </a:rPr>
              <a:t>vašo</a:t>
            </a:r>
            <a:r>
              <a:rPr lang="en-GB" sz="2200" dirty="0">
                <a:solidFill>
                  <a:srgbClr val="414141"/>
                </a:solidFill>
              </a:rPr>
              <a:t> </a:t>
            </a:r>
            <a:r>
              <a:rPr lang="en-GB" sz="2200" dirty="0" err="1">
                <a:solidFill>
                  <a:srgbClr val="414141"/>
                </a:solidFill>
              </a:rPr>
              <a:t>ponudbo</a:t>
            </a:r>
            <a:r>
              <a:rPr lang="en-GB" sz="2200" dirty="0">
                <a:solidFill>
                  <a:srgbClr val="414141"/>
                </a:solidFill>
              </a:rPr>
              <a:t> in </a:t>
            </a:r>
            <a:r>
              <a:rPr lang="en-GB" sz="2200" dirty="0" err="1">
                <a:solidFill>
                  <a:srgbClr val="414141"/>
                </a:solidFill>
              </a:rPr>
              <a:t>oblikujejo</a:t>
            </a:r>
            <a:r>
              <a:rPr lang="en-GB" sz="2200" dirty="0">
                <a:solidFill>
                  <a:srgbClr val="414141"/>
                </a:solidFill>
              </a:rPr>
              <a:t> </a:t>
            </a:r>
            <a:r>
              <a:rPr lang="en-GB" sz="2200" dirty="0" err="1">
                <a:solidFill>
                  <a:srgbClr val="414141"/>
                </a:solidFill>
              </a:rPr>
              <a:t>izkušnjo</a:t>
            </a:r>
            <a:r>
              <a:rPr lang="en-GB" sz="2200" dirty="0">
                <a:solidFill>
                  <a:srgbClr val="414141"/>
                </a:solidFill>
              </a:rPr>
              <a:t> </a:t>
            </a:r>
            <a:r>
              <a:rPr lang="en-GB" sz="2200" dirty="0" err="1">
                <a:solidFill>
                  <a:srgbClr val="414141"/>
                </a:solidFill>
              </a:rPr>
              <a:t>gostov</a:t>
            </a:r>
            <a:r>
              <a:rPr lang="en-GB" sz="2200" dirty="0">
                <a:solidFill>
                  <a:srgbClr val="414141"/>
                </a:solidFill>
              </a:rPr>
              <a:t>. Ne glede </a:t>
            </a:r>
            <a:r>
              <a:rPr lang="en-GB" sz="2200" dirty="0" err="1">
                <a:solidFill>
                  <a:srgbClr val="414141"/>
                </a:solidFill>
              </a:rPr>
              <a:t>na</a:t>
            </a:r>
            <a:r>
              <a:rPr lang="en-GB" sz="2200" dirty="0">
                <a:solidFill>
                  <a:srgbClr val="414141"/>
                </a:solidFill>
              </a:rPr>
              <a:t> to, </a:t>
            </a:r>
            <a:r>
              <a:rPr lang="en-GB" sz="2200" dirty="0" err="1">
                <a:solidFill>
                  <a:srgbClr val="414141"/>
                </a:solidFill>
              </a:rPr>
              <a:t>ali</a:t>
            </a:r>
            <a:r>
              <a:rPr lang="en-GB" sz="2200" dirty="0">
                <a:solidFill>
                  <a:srgbClr val="414141"/>
                </a:solidFill>
              </a:rPr>
              <a:t> </a:t>
            </a:r>
            <a:r>
              <a:rPr lang="en-GB" sz="2200" dirty="0" err="1">
                <a:solidFill>
                  <a:srgbClr val="414141"/>
                </a:solidFill>
              </a:rPr>
              <a:t>odpirate</a:t>
            </a:r>
            <a:r>
              <a:rPr lang="en-GB" sz="2200" dirty="0">
                <a:solidFill>
                  <a:srgbClr val="414141"/>
                </a:solidFill>
              </a:rPr>
              <a:t> </a:t>
            </a:r>
            <a:r>
              <a:rPr lang="en-GB" sz="2200" dirty="0" err="1">
                <a:solidFill>
                  <a:srgbClr val="414141"/>
                </a:solidFill>
              </a:rPr>
              <a:t>butično</a:t>
            </a:r>
            <a:r>
              <a:rPr lang="en-GB" sz="2200" dirty="0">
                <a:solidFill>
                  <a:srgbClr val="414141"/>
                </a:solidFill>
              </a:rPr>
              <a:t> </a:t>
            </a:r>
            <a:r>
              <a:rPr lang="en-GB" sz="2200" dirty="0" err="1">
                <a:solidFill>
                  <a:srgbClr val="414141"/>
                </a:solidFill>
              </a:rPr>
              <a:t>gostišče</a:t>
            </a:r>
            <a:r>
              <a:rPr lang="en-GB" sz="2200" dirty="0">
                <a:solidFill>
                  <a:srgbClr val="414141"/>
                </a:solidFill>
              </a:rPr>
              <a:t>, </a:t>
            </a:r>
            <a:r>
              <a:rPr lang="en-GB" sz="2200" dirty="0" err="1">
                <a:solidFill>
                  <a:srgbClr val="414141"/>
                </a:solidFill>
              </a:rPr>
              <a:t>ekološki</a:t>
            </a:r>
            <a:r>
              <a:rPr lang="en-GB" sz="2200" dirty="0">
                <a:solidFill>
                  <a:srgbClr val="414141"/>
                </a:solidFill>
              </a:rPr>
              <a:t> </a:t>
            </a:r>
            <a:r>
              <a:rPr lang="en-GB" sz="2200" dirty="0" err="1">
                <a:solidFill>
                  <a:srgbClr val="414141"/>
                </a:solidFill>
              </a:rPr>
              <a:t>resort</a:t>
            </a:r>
            <a:r>
              <a:rPr lang="en-GB" sz="2200" dirty="0">
                <a:solidFill>
                  <a:srgbClr val="414141"/>
                </a:solidFill>
              </a:rPr>
              <a:t> </a:t>
            </a:r>
            <a:r>
              <a:rPr lang="en-GB" sz="2200" dirty="0" err="1">
                <a:solidFill>
                  <a:srgbClr val="414141"/>
                </a:solidFill>
              </a:rPr>
              <a:t>ali</a:t>
            </a:r>
            <a:r>
              <a:rPr lang="en-GB" sz="2200" dirty="0">
                <a:solidFill>
                  <a:srgbClr val="414141"/>
                </a:solidFill>
              </a:rPr>
              <a:t> </a:t>
            </a:r>
            <a:r>
              <a:rPr lang="en-GB" sz="2200" dirty="0" err="1">
                <a:solidFill>
                  <a:srgbClr val="414141"/>
                </a:solidFill>
              </a:rPr>
              <a:t>penzion</a:t>
            </a:r>
            <a:r>
              <a:rPr lang="en-GB" sz="2200" dirty="0">
                <a:solidFill>
                  <a:srgbClr val="414141"/>
                </a:solidFill>
              </a:rPr>
              <a:t>, je za </a:t>
            </a:r>
            <a:r>
              <a:rPr lang="en-GB" sz="2200" dirty="0" err="1">
                <a:solidFill>
                  <a:srgbClr val="414141"/>
                </a:solidFill>
              </a:rPr>
              <a:t>izstopanje</a:t>
            </a:r>
            <a:r>
              <a:rPr lang="en-GB" sz="2200" dirty="0">
                <a:solidFill>
                  <a:srgbClr val="414141"/>
                </a:solidFill>
              </a:rPr>
              <a:t> </a:t>
            </a:r>
            <a:r>
              <a:rPr lang="en-GB" sz="2200" dirty="0" err="1">
                <a:solidFill>
                  <a:srgbClr val="414141"/>
                </a:solidFill>
              </a:rPr>
              <a:t>iz</a:t>
            </a:r>
            <a:r>
              <a:rPr lang="en-GB" sz="2200" dirty="0">
                <a:solidFill>
                  <a:srgbClr val="414141"/>
                </a:solidFill>
              </a:rPr>
              <a:t> </a:t>
            </a:r>
            <a:r>
              <a:rPr lang="en-GB" sz="2200" dirty="0" err="1">
                <a:solidFill>
                  <a:srgbClr val="414141"/>
                </a:solidFill>
              </a:rPr>
              <a:t>povprečja</a:t>
            </a:r>
            <a:r>
              <a:rPr lang="en-GB" sz="2200" dirty="0">
                <a:solidFill>
                  <a:srgbClr val="414141"/>
                </a:solidFill>
              </a:rPr>
              <a:t> </a:t>
            </a:r>
            <a:r>
              <a:rPr lang="en-GB" sz="2200" dirty="0" err="1">
                <a:solidFill>
                  <a:srgbClr val="414141"/>
                </a:solidFill>
              </a:rPr>
              <a:t>nujno</a:t>
            </a:r>
            <a:r>
              <a:rPr lang="en-GB" sz="2200" dirty="0">
                <a:solidFill>
                  <a:srgbClr val="414141"/>
                </a:solidFill>
              </a:rPr>
              <a:t>, da </a:t>
            </a:r>
            <a:r>
              <a:rPr lang="en-GB" sz="2200" dirty="0" err="1">
                <a:solidFill>
                  <a:srgbClr val="414141"/>
                </a:solidFill>
              </a:rPr>
              <a:t>raziščete</a:t>
            </a:r>
            <a:r>
              <a:rPr lang="en-GB" sz="2200" dirty="0">
                <a:solidFill>
                  <a:srgbClr val="414141"/>
                </a:solidFill>
              </a:rPr>
              <a:t> </a:t>
            </a:r>
            <a:r>
              <a:rPr lang="en-GB" sz="2200" dirty="0" err="1">
                <a:solidFill>
                  <a:srgbClr val="414141"/>
                </a:solidFill>
              </a:rPr>
              <a:t>okolico</a:t>
            </a:r>
            <a:r>
              <a:rPr lang="en-GB" sz="2200" dirty="0">
                <a:solidFill>
                  <a:srgbClr val="414141"/>
                </a:solidFill>
              </a:rPr>
              <a:t> in </a:t>
            </a:r>
            <a:r>
              <a:rPr lang="en-GB" sz="2200" dirty="0" err="1">
                <a:solidFill>
                  <a:srgbClr val="414141"/>
                </a:solidFill>
              </a:rPr>
              <a:t>sprejmete</a:t>
            </a:r>
            <a:r>
              <a:rPr lang="en-GB" sz="2200" dirty="0">
                <a:solidFill>
                  <a:srgbClr val="414141"/>
                </a:solidFill>
              </a:rPr>
              <a:t> </a:t>
            </a:r>
            <a:r>
              <a:rPr lang="en-GB" sz="2200" dirty="0" err="1">
                <a:solidFill>
                  <a:srgbClr val="414141"/>
                </a:solidFill>
              </a:rPr>
              <a:t>njeno</a:t>
            </a:r>
            <a:r>
              <a:rPr lang="en-GB" sz="2200" dirty="0">
                <a:solidFill>
                  <a:srgbClr val="414141"/>
                </a:solidFill>
              </a:rPr>
              <a:t> </a:t>
            </a:r>
            <a:r>
              <a:rPr lang="en-GB" sz="2200" dirty="0" err="1">
                <a:solidFill>
                  <a:srgbClr val="414141"/>
                </a:solidFill>
              </a:rPr>
              <a:t>kulturo</a:t>
            </a:r>
            <a:r>
              <a:rPr lang="en-GB" sz="2200" dirty="0">
                <a:solidFill>
                  <a:srgbClr val="414141"/>
                </a:solidFill>
              </a:rPr>
              <a:t> in </a:t>
            </a:r>
            <a:r>
              <a:rPr lang="en-GB" sz="2200" dirty="0" err="1">
                <a:solidFill>
                  <a:srgbClr val="414141"/>
                </a:solidFill>
              </a:rPr>
              <a:t>okolje</a:t>
            </a:r>
            <a:r>
              <a:rPr lang="en-GB" sz="2200" dirty="0">
                <a:solidFill>
                  <a:srgbClr val="414141"/>
                </a:solidFill>
              </a:rPr>
              <a:t>.</a:t>
            </a:r>
          </a:p>
          <a:p>
            <a:pPr>
              <a:lnSpc>
                <a:spcPts val="2240"/>
              </a:lnSpc>
            </a:pPr>
            <a:endParaRPr lang="en-GB" sz="2200" dirty="0">
              <a:solidFill>
                <a:srgbClr val="414141"/>
              </a:solidFill>
            </a:endParaRPr>
          </a:p>
          <a:p>
            <a:pPr>
              <a:lnSpc>
                <a:spcPts val="2240"/>
              </a:lnSpc>
            </a:pPr>
            <a:r>
              <a:rPr lang="en-GB" sz="2200" b="1" dirty="0">
                <a:solidFill>
                  <a:srgbClr val="414141"/>
                </a:solidFill>
              </a:rPr>
              <a:t>V </a:t>
            </a:r>
            <a:r>
              <a:rPr lang="en-GB" sz="2200" b="1" dirty="0" err="1">
                <a:solidFill>
                  <a:srgbClr val="414141"/>
                </a:solidFill>
              </a:rPr>
              <a:t>tem</a:t>
            </a:r>
            <a:r>
              <a:rPr lang="en-GB" sz="2200" b="1" dirty="0">
                <a:solidFill>
                  <a:srgbClr val="414141"/>
                </a:solidFill>
              </a:rPr>
              <a:t> </a:t>
            </a:r>
            <a:r>
              <a:rPr lang="en-GB" sz="2200" b="1" dirty="0" err="1">
                <a:solidFill>
                  <a:srgbClr val="414141"/>
                </a:solidFill>
              </a:rPr>
              <a:t>poglavju</a:t>
            </a:r>
            <a:r>
              <a:rPr lang="en-GB" sz="2200" b="1" dirty="0">
                <a:solidFill>
                  <a:srgbClr val="414141"/>
                </a:solidFill>
              </a:rPr>
              <a:t> </a:t>
            </a:r>
            <a:r>
              <a:rPr lang="en-GB" sz="2200" b="1" dirty="0" err="1">
                <a:solidFill>
                  <a:srgbClr val="414141"/>
                </a:solidFill>
              </a:rPr>
              <a:t>bomo</a:t>
            </a:r>
            <a:r>
              <a:rPr lang="en-GB" sz="2200" b="1" dirty="0">
                <a:solidFill>
                  <a:srgbClr val="414141"/>
                </a:solidFill>
              </a:rPr>
              <a:t> </a:t>
            </a:r>
            <a:r>
              <a:rPr lang="en-GB" sz="2200" b="1" dirty="0" err="1">
                <a:solidFill>
                  <a:srgbClr val="414141"/>
                </a:solidFill>
              </a:rPr>
              <a:t>poudarili</a:t>
            </a:r>
            <a:r>
              <a:rPr lang="en-GB" sz="2200" b="1" dirty="0">
                <a:solidFill>
                  <a:srgbClr val="414141"/>
                </a:solidFill>
              </a:rPr>
              <a:t>, </a:t>
            </a:r>
            <a:r>
              <a:rPr lang="en-GB" sz="2200" b="1" dirty="0" err="1">
                <a:solidFill>
                  <a:srgbClr val="414141"/>
                </a:solidFill>
              </a:rPr>
              <a:t>kako</a:t>
            </a:r>
            <a:r>
              <a:rPr lang="en-GB" sz="2200" b="1" dirty="0">
                <a:solidFill>
                  <a:srgbClr val="414141"/>
                </a:solidFill>
              </a:rPr>
              <a:t> </a:t>
            </a:r>
            <a:r>
              <a:rPr lang="en-GB" sz="2200" b="1" dirty="0" err="1">
                <a:solidFill>
                  <a:srgbClr val="414141"/>
                </a:solidFill>
              </a:rPr>
              <a:t>razumevanje</a:t>
            </a:r>
            <a:r>
              <a:rPr lang="en-GB" sz="2200" b="1" dirty="0">
                <a:solidFill>
                  <a:srgbClr val="414141"/>
                </a:solidFill>
              </a:rPr>
              <a:t> </a:t>
            </a:r>
            <a:r>
              <a:rPr lang="en-GB" sz="2200" b="1" dirty="0" err="1">
                <a:solidFill>
                  <a:srgbClr val="414141"/>
                </a:solidFill>
              </a:rPr>
              <a:t>vašega</a:t>
            </a:r>
            <a:r>
              <a:rPr lang="en-GB" sz="2200" b="1" dirty="0">
                <a:solidFill>
                  <a:srgbClr val="414141"/>
                </a:solidFill>
              </a:rPr>
              <a:t> </a:t>
            </a:r>
            <a:r>
              <a:rPr lang="en-GB" sz="2200" b="1" dirty="0" err="1">
                <a:solidFill>
                  <a:srgbClr val="414141"/>
                </a:solidFill>
              </a:rPr>
              <a:t>območja</a:t>
            </a:r>
            <a:r>
              <a:rPr lang="en-GB" sz="2200" b="1" dirty="0">
                <a:solidFill>
                  <a:srgbClr val="414141"/>
                </a:solidFill>
              </a:rPr>
              <a:t> </a:t>
            </a:r>
            <a:r>
              <a:rPr lang="en-GB" sz="2200" b="1" dirty="0" err="1">
                <a:solidFill>
                  <a:srgbClr val="414141"/>
                </a:solidFill>
              </a:rPr>
              <a:t>odpira</a:t>
            </a:r>
            <a:r>
              <a:rPr lang="en-GB" sz="2200" b="1" dirty="0">
                <a:solidFill>
                  <a:srgbClr val="414141"/>
                </a:solidFill>
              </a:rPr>
              <a:t> </a:t>
            </a:r>
            <a:r>
              <a:rPr lang="en-GB" sz="2200" b="1" dirty="0" err="1">
                <a:solidFill>
                  <a:srgbClr val="414141"/>
                </a:solidFill>
              </a:rPr>
              <a:t>vrata</a:t>
            </a:r>
            <a:r>
              <a:rPr lang="en-GB" sz="2200" b="1" dirty="0">
                <a:solidFill>
                  <a:srgbClr val="414141"/>
                </a:solidFill>
              </a:rPr>
              <a:t> za </a:t>
            </a:r>
            <a:r>
              <a:rPr lang="en-GB" sz="2200" b="1" dirty="0" err="1">
                <a:solidFill>
                  <a:srgbClr val="414141"/>
                </a:solidFill>
              </a:rPr>
              <a:t>sodelovanje</a:t>
            </a:r>
            <a:r>
              <a:rPr lang="en-GB" sz="2200" b="1" dirty="0">
                <a:solidFill>
                  <a:srgbClr val="414141"/>
                </a:solidFill>
              </a:rPr>
              <a:t> in </a:t>
            </a:r>
            <a:r>
              <a:rPr lang="en-GB" sz="2200" b="1" dirty="0" err="1">
                <a:solidFill>
                  <a:srgbClr val="414141"/>
                </a:solidFill>
              </a:rPr>
              <a:t>krepi</a:t>
            </a:r>
            <a:r>
              <a:rPr lang="en-GB" sz="2200" b="1" dirty="0">
                <a:solidFill>
                  <a:srgbClr val="414141"/>
                </a:solidFill>
              </a:rPr>
              <a:t> </a:t>
            </a:r>
            <a:r>
              <a:rPr lang="en-GB" sz="2200" b="1" dirty="0" err="1">
                <a:solidFill>
                  <a:srgbClr val="414141"/>
                </a:solidFill>
              </a:rPr>
              <a:t>vaše</a:t>
            </a:r>
            <a:r>
              <a:rPr lang="en-GB" sz="2200" b="1" dirty="0">
                <a:solidFill>
                  <a:srgbClr val="414141"/>
                </a:solidFill>
              </a:rPr>
              <a:t> </a:t>
            </a:r>
            <a:r>
              <a:rPr lang="en-GB" sz="2200" b="1" dirty="0" err="1">
                <a:solidFill>
                  <a:srgbClr val="414141"/>
                </a:solidFill>
              </a:rPr>
              <a:t>podjetje</a:t>
            </a:r>
            <a:r>
              <a:rPr lang="en-GB" sz="2200" b="1" dirty="0">
                <a:solidFill>
                  <a:srgbClr val="414141"/>
                </a:solidFill>
              </a:rPr>
              <a:t>. </a:t>
            </a:r>
            <a:r>
              <a:rPr lang="en-GB" sz="2200" dirty="0" err="1">
                <a:solidFill>
                  <a:srgbClr val="414141"/>
                </a:solidFill>
              </a:rPr>
              <a:t>Naučili</a:t>
            </a:r>
            <a:r>
              <a:rPr lang="en-GB" sz="2200" dirty="0">
                <a:solidFill>
                  <a:srgbClr val="414141"/>
                </a:solidFill>
              </a:rPr>
              <a:t> se </a:t>
            </a:r>
            <a:r>
              <a:rPr lang="en-GB" sz="2200" dirty="0" err="1">
                <a:solidFill>
                  <a:srgbClr val="414141"/>
                </a:solidFill>
              </a:rPr>
              <a:t>boste</a:t>
            </a:r>
            <a:r>
              <a:rPr lang="en-GB" sz="2200" dirty="0">
                <a:solidFill>
                  <a:srgbClr val="414141"/>
                </a:solidFill>
              </a:rPr>
              <a:t> </a:t>
            </a:r>
            <a:r>
              <a:rPr lang="en-GB" sz="2200" dirty="0" err="1">
                <a:solidFill>
                  <a:srgbClr val="414141"/>
                </a:solidFill>
              </a:rPr>
              <a:t>raziskovati</a:t>
            </a:r>
            <a:r>
              <a:rPr lang="en-GB" sz="2200" dirty="0">
                <a:solidFill>
                  <a:srgbClr val="414141"/>
                </a:solidFill>
              </a:rPr>
              <a:t> </a:t>
            </a:r>
            <a:r>
              <a:rPr lang="en-GB" sz="2200" dirty="0" err="1">
                <a:solidFill>
                  <a:srgbClr val="414141"/>
                </a:solidFill>
              </a:rPr>
              <a:t>lokalne</a:t>
            </a:r>
            <a:r>
              <a:rPr lang="en-GB" sz="2200" dirty="0">
                <a:solidFill>
                  <a:srgbClr val="414141"/>
                </a:solidFill>
              </a:rPr>
              <a:t> </a:t>
            </a:r>
            <a:r>
              <a:rPr lang="en-GB" sz="2200" dirty="0" err="1">
                <a:solidFill>
                  <a:srgbClr val="414141"/>
                </a:solidFill>
              </a:rPr>
              <a:t>znamenitosti</a:t>
            </a:r>
            <a:r>
              <a:rPr lang="en-GB" sz="2200" dirty="0">
                <a:solidFill>
                  <a:srgbClr val="414141"/>
                </a:solidFill>
              </a:rPr>
              <a:t>, </a:t>
            </a:r>
            <a:r>
              <a:rPr lang="en-GB" sz="2200" dirty="0" err="1">
                <a:solidFill>
                  <a:srgbClr val="414141"/>
                </a:solidFill>
              </a:rPr>
              <a:t>dogodke</a:t>
            </a:r>
            <a:r>
              <a:rPr lang="en-GB" sz="2200" dirty="0">
                <a:solidFill>
                  <a:srgbClr val="414141"/>
                </a:solidFill>
              </a:rPr>
              <a:t> v </a:t>
            </a:r>
            <a:r>
              <a:rPr lang="en-GB" sz="2200" dirty="0" err="1">
                <a:solidFill>
                  <a:srgbClr val="414141"/>
                </a:solidFill>
              </a:rPr>
              <a:t>skupnosti</a:t>
            </a:r>
            <a:r>
              <a:rPr lang="en-GB" sz="2200" dirty="0">
                <a:solidFill>
                  <a:srgbClr val="414141"/>
                </a:solidFill>
              </a:rPr>
              <a:t> in </a:t>
            </a:r>
            <a:r>
              <a:rPr lang="en-GB" sz="2200" dirty="0" err="1">
                <a:solidFill>
                  <a:srgbClr val="414141"/>
                </a:solidFill>
              </a:rPr>
              <a:t>naravne</a:t>
            </a:r>
            <a:r>
              <a:rPr lang="en-GB" sz="2200" dirty="0">
                <a:solidFill>
                  <a:srgbClr val="414141"/>
                </a:solidFill>
              </a:rPr>
              <a:t> </a:t>
            </a:r>
            <a:r>
              <a:rPr lang="en-GB" sz="2200" dirty="0" err="1">
                <a:solidFill>
                  <a:srgbClr val="414141"/>
                </a:solidFill>
              </a:rPr>
              <a:t>danosti</a:t>
            </a:r>
            <a:r>
              <a:rPr lang="en-GB" sz="2200" dirty="0">
                <a:solidFill>
                  <a:srgbClr val="414141"/>
                </a:solidFill>
              </a:rPr>
              <a:t>, ki </a:t>
            </a:r>
            <a:r>
              <a:rPr lang="en-GB" sz="2200" dirty="0" err="1">
                <a:solidFill>
                  <a:srgbClr val="414141"/>
                </a:solidFill>
              </a:rPr>
              <a:t>lahko</a:t>
            </a:r>
            <a:r>
              <a:rPr lang="en-GB" sz="2200" dirty="0">
                <a:solidFill>
                  <a:srgbClr val="414141"/>
                </a:solidFill>
              </a:rPr>
              <a:t> </a:t>
            </a:r>
            <a:r>
              <a:rPr lang="en-GB" sz="2200" dirty="0" err="1">
                <a:solidFill>
                  <a:srgbClr val="414141"/>
                </a:solidFill>
              </a:rPr>
              <a:t>izboljšajo</a:t>
            </a:r>
            <a:r>
              <a:rPr lang="en-GB" sz="2200" dirty="0">
                <a:solidFill>
                  <a:srgbClr val="414141"/>
                </a:solidFill>
              </a:rPr>
              <a:t> </a:t>
            </a:r>
            <a:r>
              <a:rPr lang="en-GB" sz="2200" dirty="0" err="1">
                <a:solidFill>
                  <a:srgbClr val="414141"/>
                </a:solidFill>
              </a:rPr>
              <a:t>bivanje</a:t>
            </a:r>
            <a:r>
              <a:rPr lang="en-GB" sz="2200" dirty="0">
                <a:solidFill>
                  <a:srgbClr val="414141"/>
                </a:solidFill>
              </a:rPr>
              <a:t> </a:t>
            </a:r>
            <a:r>
              <a:rPr lang="en-GB" sz="2200" dirty="0" err="1">
                <a:solidFill>
                  <a:srgbClr val="414141"/>
                </a:solidFill>
              </a:rPr>
              <a:t>vaših</a:t>
            </a:r>
            <a:r>
              <a:rPr lang="en-GB" sz="2200" dirty="0">
                <a:solidFill>
                  <a:srgbClr val="414141"/>
                </a:solidFill>
              </a:rPr>
              <a:t> </a:t>
            </a:r>
            <a:r>
              <a:rPr lang="en-GB" sz="2200" dirty="0" err="1">
                <a:solidFill>
                  <a:srgbClr val="414141"/>
                </a:solidFill>
              </a:rPr>
              <a:t>gostov</a:t>
            </a:r>
            <a:r>
              <a:rPr lang="en-GB" sz="2200" dirty="0">
                <a:solidFill>
                  <a:srgbClr val="414141"/>
                </a:solidFill>
              </a:rPr>
              <a:t>. Z </a:t>
            </a:r>
            <a:r>
              <a:rPr lang="en-GB" sz="2200" dirty="0" err="1">
                <a:solidFill>
                  <a:srgbClr val="414141"/>
                </a:solidFill>
              </a:rPr>
              <a:t>vključitvijo</a:t>
            </a:r>
            <a:r>
              <a:rPr lang="en-GB" sz="2200" dirty="0">
                <a:solidFill>
                  <a:srgbClr val="414141"/>
                </a:solidFill>
              </a:rPr>
              <a:t> </a:t>
            </a:r>
            <a:r>
              <a:rPr lang="en-GB" sz="2200" dirty="0" err="1">
                <a:solidFill>
                  <a:srgbClr val="414141"/>
                </a:solidFill>
              </a:rPr>
              <a:t>lokalnega</a:t>
            </a:r>
            <a:r>
              <a:rPr lang="en-GB" sz="2200" dirty="0">
                <a:solidFill>
                  <a:srgbClr val="414141"/>
                </a:solidFill>
              </a:rPr>
              <a:t> </a:t>
            </a:r>
            <a:r>
              <a:rPr lang="en-GB" sz="2200" dirty="0" err="1">
                <a:solidFill>
                  <a:srgbClr val="414141"/>
                </a:solidFill>
              </a:rPr>
              <a:t>konteksta</a:t>
            </a:r>
            <a:r>
              <a:rPr lang="en-GB" sz="2200" dirty="0">
                <a:solidFill>
                  <a:srgbClr val="414141"/>
                </a:solidFill>
              </a:rPr>
              <a:t> v </a:t>
            </a:r>
            <a:r>
              <a:rPr lang="en-GB" sz="2200" dirty="0" err="1">
                <a:solidFill>
                  <a:srgbClr val="414141"/>
                </a:solidFill>
              </a:rPr>
              <a:t>vaš</a:t>
            </a:r>
            <a:r>
              <a:rPr lang="en-GB" sz="2200" dirty="0">
                <a:solidFill>
                  <a:srgbClr val="414141"/>
                </a:solidFill>
              </a:rPr>
              <a:t> model </a:t>
            </a:r>
            <a:r>
              <a:rPr lang="en-GB" sz="2200" dirty="0" err="1">
                <a:solidFill>
                  <a:srgbClr val="414141"/>
                </a:solidFill>
              </a:rPr>
              <a:t>boste</a:t>
            </a:r>
            <a:r>
              <a:rPr lang="en-GB" sz="2200" dirty="0">
                <a:solidFill>
                  <a:srgbClr val="414141"/>
                </a:solidFill>
              </a:rPr>
              <a:t> </a:t>
            </a:r>
            <a:r>
              <a:rPr lang="en-GB" sz="2200" dirty="0" err="1">
                <a:solidFill>
                  <a:srgbClr val="414141"/>
                </a:solidFill>
              </a:rPr>
              <a:t>svojo</a:t>
            </a:r>
            <a:r>
              <a:rPr lang="en-GB" sz="2200" dirty="0">
                <a:solidFill>
                  <a:srgbClr val="414141"/>
                </a:solidFill>
              </a:rPr>
              <a:t> </a:t>
            </a:r>
            <a:r>
              <a:rPr lang="en-GB" sz="2200" dirty="0" err="1">
                <a:solidFill>
                  <a:srgbClr val="414141"/>
                </a:solidFill>
              </a:rPr>
              <a:t>nastanitev</a:t>
            </a:r>
            <a:r>
              <a:rPr lang="en-GB" sz="2200" dirty="0">
                <a:solidFill>
                  <a:srgbClr val="414141"/>
                </a:solidFill>
              </a:rPr>
              <a:t> </a:t>
            </a:r>
            <a:r>
              <a:rPr lang="en-GB" sz="2200" dirty="0" err="1">
                <a:solidFill>
                  <a:srgbClr val="414141"/>
                </a:solidFill>
              </a:rPr>
              <a:t>spremenili</a:t>
            </a:r>
            <a:r>
              <a:rPr lang="en-GB" sz="2200" dirty="0">
                <a:solidFill>
                  <a:srgbClr val="414141"/>
                </a:solidFill>
              </a:rPr>
              <a:t> v </a:t>
            </a:r>
            <a:r>
              <a:rPr lang="en-GB" sz="2200" dirty="0" err="1">
                <a:solidFill>
                  <a:srgbClr val="414141"/>
                </a:solidFill>
              </a:rPr>
              <a:t>pomemben</a:t>
            </a:r>
            <a:r>
              <a:rPr lang="en-GB" sz="2200" dirty="0">
                <a:solidFill>
                  <a:srgbClr val="414141"/>
                </a:solidFill>
              </a:rPr>
              <a:t> in </a:t>
            </a:r>
            <a:r>
              <a:rPr lang="en-GB" sz="2200" dirty="0" err="1">
                <a:solidFill>
                  <a:srgbClr val="414141"/>
                </a:solidFill>
              </a:rPr>
              <a:t>nepozaben</a:t>
            </a:r>
            <a:r>
              <a:rPr lang="en-GB" sz="2200" dirty="0">
                <a:solidFill>
                  <a:srgbClr val="414141"/>
                </a:solidFill>
              </a:rPr>
              <a:t> del </a:t>
            </a:r>
            <a:r>
              <a:rPr lang="en-GB" sz="2200" dirty="0" err="1">
                <a:solidFill>
                  <a:srgbClr val="414141"/>
                </a:solidFill>
              </a:rPr>
              <a:t>potovalne</a:t>
            </a:r>
            <a:r>
              <a:rPr lang="en-GB" sz="2200" dirty="0">
                <a:solidFill>
                  <a:srgbClr val="414141"/>
                </a:solidFill>
              </a:rPr>
              <a:t> </a:t>
            </a:r>
            <a:r>
              <a:rPr lang="en-GB" sz="2200" dirty="0" err="1">
                <a:solidFill>
                  <a:srgbClr val="414141"/>
                </a:solidFill>
              </a:rPr>
              <a:t>izkušnje</a:t>
            </a:r>
            <a:r>
              <a:rPr lang="en-GB" sz="2200" dirty="0">
                <a:solidFill>
                  <a:srgbClr val="414141"/>
                </a:solidFill>
              </a:rPr>
              <a:t>.</a:t>
            </a:r>
          </a:p>
          <a:p>
            <a:pPr>
              <a:lnSpc>
                <a:spcPts val="2240"/>
              </a:lnSpc>
            </a:pPr>
            <a:endParaRPr lang="en-US" sz="2200" dirty="0">
              <a:solidFill>
                <a:srgbClr val="414141"/>
              </a:solidFill>
            </a:endParaRPr>
          </a:p>
        </p:txBody>
      </p:sp>
      <p:sp>
        <p:nvSpPr>
          <p:cNvPr id="4" name="Text Placeholder 3">
            <a:extLst>
              <a:ext uri="{FF2B5EF4-FFF2-40B4-BE49-F238E27FC236}">
                <a16:creationId xmlns:a16="http://schemas.microsoft.com/office/drawing/2014/main" id="{63818FD4-6C5E-386D-9E65-957A41853890}"/>
              </a:ext>
            </a:extLst>
          </p:cNvPr>
          <p:cNvSpPr>
            <a:spLocks noGrp="1"/>
          </p:cNvSpPr>
          <p:nvPr>
            <p:ph type="body" sz="quarter" idx="16"/>
          </p:nvPr>
        </p:nvSpPr>
        <p:spPr>
          <a:xfrm>
            <a:off x="653780" y="472365"/>
            <a:ext cx="10614687" cy="803654"/>
          </a:xfrm>
        </p:spPr>
        <p:txBody>
          <a:bodyPr/>
          <a:lstStyle/>
          <a:p>
            <a:r>
              <a:rPr lang="en-US" dirty="0"/>
              <a:t>Uvod</a:t>
            </a:r>
          </a:p>
        </p:txBody>
      </p:sp>
      <p:sp>
        <p:nvSpPr>
          <p:cNvPr id="6" name="Text Placeholder 5">
            <a:extLst>
              <a:ext uri="{FF2B5EF4-FFF2-40B4-BE49-F238E27FC236}">
                <a16:creationId xmlns:a16="http://schemas.microsoft.com/office/drawing/2014/main" id="{317AD7D5-E05E-84CB-9361-D2F7703656FD}"/>
              </a:ext>
            </a:extLst>
          </p:cNvPr>
          <p:cNvSpPr>
            <a:spLocks noGrp="1"/>
          </p:cNvSpPr>
          <p:nvPr>
            <p:ph type="body" sz="quarter" idx="19"/>
          </p:nvPr>
        </p:nvSpPr>
        <p:spPr>
          <a:xfrm>
            <a:off x="653780" y="1612359"/>
            <a:ext cx="10614687" cy="803654"/>
          </a:xfrm>
        </p:spPr>
        <p:txBody>
          <a:bodyPr/>
          <a:lstStyle/>
          <a:p>
            <a:r>
              <a:rPr lang="en-US" dirty="0"/>
              <a:t>Okolica – vir dejavnosti in partnerstev</a:t>
            </a:r>
          </a:p>
        </p:txBody>
      </p:sp>
      <p:cxnSp>
        <p:nvCxnSpPr>
          <p:cNvPr id="2" name="Straight Connector 1">
            <a:extLst>
              <a:ext uri="{FF2B5EF4-FFF2-40B4-BE49-F238E27FC236}">
                <a16:creationId xmlns:a16="http://schemas.microsoft.com/office/drawing/2014/main" id="{0005E63F-C5E1-B62D-9C1D-CF1BAE2FD63F}"/>
              </a:ext>
            </a:extLst>
          </p:cNvPr>
          <p:cNvCxnSpPr>
            <a:cxnSpLocks/>
          </p:cNvCxnSpPr>
          <p:nvPr/>
        </p:nvCxnSpPr>
        <p:spPr>
          <a:xfrm>
            <a:off x="0" y="1163163"/>
            <a:ext cx="417195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9C077D27-A22F-352B-C048-242A68C04EA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24</a:t>
            </a:fld>
            <a:endParaRPr lang="fr-CA" sz="1200" dirty="0"/>
          </a:p>
        </p:txBody>
      </p:sp>
    </p:spTree>
    <p:extLst>
      <p:ext uri="{BB962C8B-B14F-4D97-AF65-F5344CB8AC3E}">
        <p14:creationId xmlns:p14="http://schemas.microsoft.com/office/powerpoint/2010/main" val="2132356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E8390-67F6-999C-6325-C324B350E2F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4789904-5AC4-A0DF-A009-74965FDDA45D}"/>
              </a:ext>
            </a:extLst>
          </p:cNvPr>
          <p:cNvSpPr>
            <a:spLocks noGrp="1"/>
          </p:cNvSpPr>
          <p:nvPr>
            <p:ph type="body" sz="quarter" idx="16"/>
          </p:nvPr>
        </p:nvSpPr>
        <p:spPr>
          <a:xfrm>
            <a:off x="1783120" y="1993356"/>
            <a:ext cx="6993897" cy="3739042"/>
          </a:xfrm>
        </p:spPr>
        <p:txBody>
          <a:bodyPr lIns="91440" tIns="45720" rIns="91440" bIns="45720" anchor="t">
            <a:noAutofit/>
          </a:bodyPr>
          <a:lstStyle/>
          <a:p>
            <a:pPr>
              <a:lnSpc>
                <a:spcPts val="2480"/>
              </a:lnSpc>
            </a:pPr>
            <a:r>
              <a:rPr lang="en-GB" sz="2600" b="1" dirty="0" err="1"/>
              <a:t>Razumevanje</a:t>
            </a:r>
            <a:r>
              <a:rPr lang="en-GB" sz="2600" b="1" dirty="0"/>
              <a:t> </a:t>
            </a:r>
            <a:r>
              <a:rPr lang="en-GB" sz="2600" b="1" dirty="0" err="1"/>
              <a:t>lokalne</a:t>
            </a:r>
            <a:r>
              <a:rPr lang="en-GB" sz="2600" b="1" dirty="0"/>
              <a:t> </a:t>
            </a:r>
            <a:r>
              <a:rPr lang="en-GB" sz="2600" b="1" dirty="0" err="1"/>
              <a:t>dediščine</a:t>
            </a:r>
            <a:r>
              <a:rPr lang="en-GB" sz="2600" b="1" dirty="0"/>
              <a:t> </a:t>
            </a:r>
          </a:p>
          <a:p>
            <a:pPr>
              <a:lnSpc>
                <a:spcPts val="2480"/>
              </a:lnSpc>
            </a:pPr>
            <a:r>
              <a:rPr lang="en-GB" sz="2600" b="1" dirty="0" err="1"/>
              <a:t>Odkrivanje</a:t>
            </a:r>
            <a:r>
              <a:rPr lang="en-GB" sz="2600" b="1" dirty="0"/>
              <a:t> </a:t>
            </a:r>
            <a:r>
              <a:rPr lang="en-GB" sz="2600" b="1" dirty="0" err="1"/>
              <a:t>vrzeli</a:t>
            </a:r>
            <a:endParaRPr lang="en-GB" sz="2600" b="1" dirty="0" err="1">
              <a:ea typeface="Calibri"/>
              <a:cs typeface="Calibri"/>
            </a:endParaRPr>
          </a:p>
          <a:p>
            <a:pPr>
              <a:lnSpc>
                <a:spcPts val="2480"/>
              </a:lnSpc>
            </a:pPr>
            <a:endParaRPr lang="en-GB" sz="2400" b="1" dirty="0"/>
          </a:p>
          <a:p>
            <a:pPr>
              <a:lnSpc>
                <a:spcPts val="2380"/>
              </a:lnSpc>
            </a:pPr>
            <a:r>
              <a:rPr lang="en-GB" sz="2200" dirty="0" err="1"/>
              <a:t>Seznanite</a:t>
            </a:r>
            <a:r>
              <a:rPr lang="en-GB" sz="2200" dirty="0"/>
              <a:t> se z  </a:t>
            </a:r>
            <a:r>
              <a:rPr lang="en-GB" sz="2200" dirty="0" err="1"/>
              <a:t>zgodovino</a:t>
            </a:r>
            <a:r>
              <a:rPr lang="en-GB" sz="2200" dirty="0"/>
              <a:t> in </a:t>
            </a:r>
            <a:r>
              <a:rPr lang="en-GB" sz="2200" dirty="0" err="1"/>
              <a:t>tradicijami</a:t>
            </a:r>
            <a:r>
              <a:rPr lang="en-GB" sz="2200" dirty="0"/>
              <a:t> </a:t>
            </a:r>
            <a:r>
              <a:rPr lang="en-GB" sz="2200" dirty="0" err="1"/>
              <a:t>območja</a:t>
            </a:r>
            <a:r>
              <a:rPr lang="en-GB" sz="2200" dirty="0"/>
              <a:t>, </a:t>
            </a:r>
            <a:r>
              <a:rPr lang="en-GB" sz="2200" dirty="0" err="1"/>
              <a:t>njegovo</a:t>
            </a:r>
            <a:r>
              <a:rPr lang="en-GB" sz="2200" dirty="0"/>
              <a:t> </a:t>
            </a:r>
            <a:r>
              <a:rPr lang="en-GB" sz="2200" dirty="0" err="1"/>
              <a:t>pokrajino</a:t>
            </a:r>
            <a:r>
              <a:rPr lang="en-GB" sz="2200" dirty="0"/>
              <a:t>, </a:t>
            </a:r>
            <a:r>
              <a:rPr lang="en-GB" sz="2200" dirty="0" err="1"/>
              <a:t>divjadjo</a:t>
            </a:r>
            <a:r>
              <a:rPr lang="en-GB" sz="2200" dirty="0"/>
              <a:t> in  </a:t>
            </a:r>
            <a:r>
              <a:rPr lang="en-GB" sz="2200" dirty="0" err="1"/>
              <a:t>sezonskimi</a:t>
            </a:r>
            <a:r>
              <a:rPr lang="en-GB" sz="2200" dirty="0"/>
              <a:t> </a:t>
            </a:r>
            <a:r>
              <a:rPr lang="en-GB" sz="2200" dirty="0" err="1"/>
              <a:t>ritmi</a:t>
            </a:r>
            <a:r>
              <a:rPr lang="en-GB" sz="2200" dirty="0"/>
              <a:t>. To </a:t>
            </a:r>
            <a:r>
              <a:rPr lang="en-GB" sz="2200" dirty="0" err="1"/>
              <a:t>vključuje</a:t>
            </a:r>
            <a:r>
              <a:rPr lang="en-GB" sz="2200" dirty="0"/>
              <a:t> </a:t>
            </a:r>
            <a:r>
              <a:rPr lang="en-GB" sz="2200" dirty="0" err="1"/>
              <a:t>poglobljen</a:t>
            </a:r>
            <a:r>
              <a:rPr lang="en-GB" sz="2200" dirty="0"/>
              <a:t> </a:t>
            </a:r>
            <a:r>
              <a:rPr lang="en-GB" sz="2200" dirty="0" err="1"/>
              <a:t>vpogled</a:t>
            </a:r>
            <a:r>
              <a:rPr lang="en-GB" sz="2200" dirty="0"/>
              <a:t> v </a:t>
            </a:r>
            <a:r>
              <a:rPr lang="en-GB" sz="2200" dirty="0" err="1"/>
              <a:t>regionalne</a:t>
            </a:r>
            <a:r>
              <a:rPr lang="en-GB" sz="2200" dirty="0"/>
              <a:t> </a:t>
            </a:r>
            <a:r>
              <a:rPr lang="en-GB" sz="2200" dirty="0" err="1"/>
              <a:t>običaje</a:t>
            </a:r>
            <a:r>
              <a:rPr lang="en-GB" sz="2200" dirty="0"/>
              <a:t>, </a:t>
            </a:r>
            <a:r>
              <a:rPr lang="en-GB" sz="2200" dirty="0" err="1"/>
              <a:t>arhitekturo</a:t>
            </a:r>
            <a:r>
              <a:rPr lang="en-GB" sz="2200" dirty="0"/>
              <a:t>, </a:t>
            </a:r>
            <a:r>
              <a:rPr lang="en-GB" sz="2200" dirty="0" err="1"/>
              <a:t>kulinariko</a:t>
            </a:r>
            <a:r>
              <a:rPr lang="en-GB" sz="2200" dirty="0"/>
              <a:t> in </a:t>
            </a:r>
            <a:r>
              <a:rPr lang="en-GB" sz="2200" dirty="0" err="1"/>
              <a:t>vrednote</a:t>
            </a:r>
            <a:r>
              <a:rPr lang="en-GB" sz="2200" dirty="0"/>
              <a:t> </a:t>
            </a:r>
            <a:r>
              <a:rPr lang="en-GB" sz="2200" dirty="0" err="1"/>
              <a:t>skupnosti</a:t>
            </a:r>
            <a:r>
              <a:rPr lang="en-GB" sz="2200" dirty="0"/>
              <a:t>, pa </a:t>
            </a:r>
            <a:r>
              <a:rPr lang="en-GB" sz="2200" dirty="0" err="1"/>
              <a:t>tudi</a:t>
            </a:r>
            <a:r>
              <a:rPr lang="en-GB" sz="2200" dirty="0"/>
              <a:t> </a:t>
            </a:r>
            <a:r>
              <a:rPr lang="en-GB" sz="2200" dirty="0" err="1"/>
              <a:t>neizkoriščene</a:t>
            </a:r>
            <a:r>
              <a:rPr lang="en-GB" sz="2200" dirty="0"/>
              <a:t> </a:t>
            </a:r>
            <a:r>
              <a:rPr lang="en-GB" sz="2200" dirty="0" err="1"/>
              <a:t>prostore</a:t>
            </a:r>
            <a:r>
              <a:rPr lang="en-GB" sz="2200" dirty="0"/>
              <a:t>  in </a:t>
            </a:r>
            <a:r>
              <a:rPr lang="en-GB" sz="2200" dirty="0" err="1"/>
              <a:t>nepremičnine</a:t>
            </a:r>
            <a:r>
              <a:rPr lang="en-GB" sz="2200" dirty="0"/>
              <a:t>. </a:t>
            </a:r>
            <a:r>
              <a:rPr lang="en-GB" sz="2200" dirty="0" err="1"/>
              <a:t>Poznavanje</a:t>
            </a:r>
            <a:r>
              <a:rPr lang="en-GB" sz="2200" dirty="0"/>
              <a:t> </a:t>
            </a:r>
            <a:r>
              <a:rPr lang="en-GB" sz="2200" dirty="0" err="1"/>
              <a:t>lokalnega</a:t>
            </a:r>
            <a:r>
              <a:rPr lang="en-GB" sz="2200" dirty="0"/>
              <a:t> </a:t>
            </a:r>
            <a:r>
              <a:rPr lang="en-GB" sz="2200" dirty="0" err="1"/>
              <a:t>konteksta</a:t>
            </a:r>
            <a:r>
              <a:rPr lang="en-GB" sz="2200" dirty="0"/>
              <a:t> </a:t>
            </a:r>
            <a:r>
              <a:rPr lang="en-GB" sz="2200" dirty="0" err="1"/>
              <a:t>vam</a:t>
            </a:r>
            <a:r>
              <a:rPr lang="en-GB" sz="2200" dirty="0"/>
              <a:t> </a:t>
            </a:r>
            <a:r>
              <a:rPr lang="en-GB" sz="2200" dirty="0" err="1"/>
              <a:t>pomaga</a:t>
            </a:r>
            <a:r>
              <a:rPr lang="en-GB" sz="2200" dirty="0"/>
              <a:t> </a:t>
            </a:r>
            <a:r>
              <a:rPr lang="en-GB" sz="2200" dirty="0" err="1"/>
              <a:t>oblikovati</a:t>
            </a:r>
            <a:r>
              <a:rPr lang="en-GB" sz="2200" dirty="0"/>
              <a:t> </a:t>
            </a:r>
            <a:r>
              <a:rPr lang="en-GB" sz="2200" dirty="0" err="1"/>
              <a:t>alternativno</a:t>
            </a:r>
            <a:r>
              <a:rPr lang="en-GB" sz="2200" dirty="0"/>
              <a:t> </a:t>
            </a:r>
            <a:r>
              <a:rPr lang="en-GB" sz="2200" dirty="0" err="1"/>
              <a:t>nastanitev</a:t>
            </a:r>
            <a:r>
              <a:rPr lang="en-GB" sz="2200" dirty="0"/>
              <a:t> in </a:t>
            </a:r>
            <a:r>
              <a:rPr lang="en-GB" sz="2200" dirty="0" err="1"/>
              <a:t>pomembne</a:t>
            </a:r>
            <a:r>
              <a:rPr lang="en-GB" sz="2200" dirty="0"/>
              <a:t> </a:t>
            </a:r>
            <a:r>
              <a:rPr lang="en-GB" sz="2200" dirty="0" err="1"/>
              <a:t>izkušnje</a:t>
            </a:r>
            <a:r>
              <a:rPr lang="en-GB" sz="2200" dirty="0"/>
              <a:t> za </a:t>
            </a:r>
            <a:r>
              <a:rPr lang="en-GB" sz="2200" dirty="0" err="1"/>
              <a:t>goste</a:t>
            </a:r>
            <a:r>
              <a:rPr lang="en-GB" sz="2200" dirty="0"/>
              <a:t> ter </a:t>
            </a:r>
            <a:r>
              <a:rPr lang="en-GB" sz="2200" dirty="0" err="1"/>
              <a:t>zgraditi</a:t>
            </a:r>
            <a:r>
              <a:rPr lang="en-GB" sz="2200" dirty="0"/>
              <a:t> </a:t>
            </a:r>
            <a:r>
              <a:rPr lang="en-GB" sz="2200" dirty="0" err="1"/>
              <a:t>podjetje</a:t>
            </a:r>
            <a:r>
              <a:rPr lang="en-GB" sz="2200" dirty="0"/>
              <a:t>, ki od </a:t>
            </a:r>
            <a:r>
              <a:rPr lang="en-GB" sz="2200" dirty="0" err="1"/>
              <a:t>samega</a:t>
            </a:r>
            <a:r>
              <a:rPr lang="en-GB" sz="2200" dirty="0"/>
              <a:t> </a:t>
            </a:r>
            <a:r>
              <a:rPr lang="en-GB" sz="2200" dirty="0" err="1"/>
              <a:t>začetka</a:t>
            </a:r>
            <a:r>
              <a:rPr lang="en-GB" sz="2200" dirty="0"/>
              <a:t> </a:t>
            </a:r>
            <a:r>
              <a:rPr lang="en-GB" sz="2200" dirty="0" err="1"/>
              <a:t>pritegne</a:t>
            </a:r>
            <a:r>
              <a:rPr lang="en-GB" sz="2200" dirty="0"/>
              <a:t> </a:t>
            </a:r>
            <a:r>
              <a:rPr lang="en-GB" sz="2200" dirty="0" err="1"/>
              <a:t>tako</a:t>
            </a:r>
            <a:r>
              <a:rPr lang="en-GB" sz="2200" dirty="0"/>
              <a:t> </a:t>
            </a:r>
            <a:r>
              <a:rPr lang="en-GB" sz="2200" dirty="0" err="1"/>
              <a:t>obiskovalce</a:t>
            </a:r>
            <a:r>
              <a:rPr lang="en-GB" sz="2200" dirty="0"/>
              <a:t> </a:t>
            </a:r>
            <a:r>
              <a:rPr lang="en-GB" sz="2200" dirty="0" err="1"/>
              <a:t>kot</a:t>
            </a:r>
            <a:r>
              <a:rPr lang="en-GB" sz="2200" dirty="0"/>
              <a:t> </a:t>
            </a:r>
            <a:r>
              <a:rPr lang="en-GB" sz="2200" dirty="0" err="1"/>
              <a:t>prebivalce</a:t>
            </a:r>
            <a:r>
              <a:rPr lang="en-GB" sz="2200" dirty="0"/>
              <a:t>.</a:t>
            </a:r>
          </a:p>
          <a:p>
            <a:pPr>
              <a:lnSpc>
                <a:spcPts val="2480"/>
              </a:lnSpc>
            </a:pPr>
            <a:r>
              <a:rPr lang="en-GB" sz="2400" dirty="0"/>
              <a:t> </a:t>
            </a:r>
          </a:p>
          <a:p>
            <a:pPr>
              <a:lnSpc>
                <a:spcPts val="2480"/>
              </a:lnSpc>
            </a:pPr>
            <a:endParaRPr lang="en-US" sz="2400" dirty="0"/>
          </a:p>
          <a:p>
            <a:pPr>
              <a:lnSpc>
                <a:spcPts val="2480"/>
              </a:lnSpc>
            </a:pPr>
            <a:endParaRPr lang="en-US" sz="2400" dirty="0"/>
          </a:p>
          <a:p>
            <a:pPr>
              <a:lnSpc>
                <a:spcPts val="2480"/>
              </a:lnSpc>
            </a:pPr>
            <a:endParaRPr lang="en-GB" sz="2400" dirty="0"/>
          </a:p>
        </p:txBody>
      </p:sp>
      <p:sp>
        <p:nvSpPr>
          <p:cNvPr id="11" name="Freeform 10">
            <a:extLst>
              <a:ext uri="{FF2B5EF4-FFF2-40B4-BE49-F238E27FC236}">
                <a16:creationId xmlns:a16="http://schemas.microsoft.com/office/drawing/2014/main" id="{6B14956A-4F2E-99B5-AB95-F513417A9178}"/>
              </a:ext>
            </a:extLst>
          </p:cNvPr>
          <p:cNvSpPr/>
          <p:nvPr/>
        </p:nvSpPr>
        <p:spPr>
          <a:xfrm flipH="1">
            <a:off x="5198103" y="454760"/>
            <a:ext cx="6954821" cy="1020963"/>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1A69F967-7450-26A0-215C-3164BD397D83}"/>
              </a:ext>
            </a:extLst>
          </p:cNvPr>
          <p:cNvSpPr txBox="1">
            <a:spLocks/>
          </p:cNvSpPr>
          <p:nvPr/>
        </p:nvSpPr>
        <p:spPr>
          <a:xfrm>
            <a:off x="5745187" y="598662"/>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Poglavje 4:</a:t>
            </a:r>
            <a:r>
              <a:rPr lang="en-US" dirty="0"/>
              <a:t> 3 ključna področja učenja</a:t>
            </a:r>
          </a:p>
        </p:txBody>
      </p:sp>
      <p:sp>
        <p:nvSpPr>
          <p:cNvPr id="13" name="Slide Number Placeholder 5">
            <a:extLst>
              <a:ext uri="{FF2B5EF4-FFF2-40B4-BE49-F238E27FC236}">
                <a16:creationId xmlns:a16="http://schemas.microsoft.com/office/drawing/2014/main" id="{D158082E-3407-C3E9-3D04-9B0BC6A02F1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25</a:t>
            </a:fld>
            <a:endParaRPr lang="fr-CA" sz="1200" dirty="0"/>
          </a:p>
        </p:txBody>
      </p:sp>
      <p:sp>
        <p:nvSpPr>
          <p:cNvPr id="14" name="Text Placeholder 2">
            <a:extLst>
              <a:ext uri="{FF2B5EF4-FFF2-40B4-BE49-F238E27FC236}">
                <a16:creationId xmlns:a16="http://schemas.microsoft.com/office/drawing/2014/main" id="{4C321E42-DB56-0EDD-84BF-482F92402EE4}"/>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01</a:t>
            </a:r>
            <a:endParaRPr lang="en-GB" sz="6600" b="1" dirty="0">
              <a:solidFill>
                <a:schemeClr val="bg1"/>
              </a:solidFill>
            </a:endParaRPr>
          </a:p>
        </p:txBody>
      </p:sp>
      <p:sp>
        <p:nvSpPr>
          <p:cNvPr id="15" name="Freeform 14">
            <a:extLst>
              <a:ext uri="{FF2B5EF4-FFF2-40B4-BE49-F238E27FC236}">
                <a16:creationId xmlns:a16="http://schemas.microsoft.com/office/drawing/2014/main" id="{C1CA5488-AEC4-B3E8-C576-E727816B4770}"/>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3" name="Picture 2">
            <a:extLst>
              <a:ext uri="{FF2B5EF4-FFF2-40B4-BE49-F238E27FC236}">
                <a16:creationId xmlns:a16="http://schemas.microsoft.com/office/drawing/2014/main" id="{09373A14-A4AA-6204-6A8E-4A3375C8CAA4}"/>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981149" y="4305874"/>
            <a:ext cx="3211003" cy="2384868"/>
          </a:xfrm>
          <a:prstGeom prst="rect">
            <a:avLst/>
          </a:prstGeom>
        </p:spPr>
      </p:pic>
    </p:spTree>
    <p:extLst>
      <p:ext uri="{BB962C8B-B14F-4D97-AF65-F5344CB8AC3E}">
        <p14:creationId xmlns:p14="http://schemas.microsoft.com/office/powerpoint/2010/main" val="1514040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41057-D73C-B1B1-6DCD-219166ADB2D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989A779-0A9B-4209-461A-F2E84EFA3BAC}"/>
              </a:ext>
            </a:extLst>
          </p:cNvPr>
          <p:cNvSpPr>
            <a:spLocks noGrp="1"/>
          </p:cNvSpPr>
          <p:nvPr>
            <p:ph type="body" sz="quarter" idx="16"/>
          </p:nvPr>
        </p:nvSpPr>
        <p:spPr>
          <a:xfrm>
            <a:off x="1877540" y="2012973"/>
            <a:ext cx="6993897" cy="3739042"/>
          </a:xfrm>
        </p:spPr>
        <p:txBody>
          <a:bodyPr lIns="91440" tIns="45720" rIns="91440" bIns="45720" anchor="t">
            <a:noAutofit/>
          </a:bodyPr>
          <a:lstStyle/>
          <a:p>
            <a:pPr>
              <a:lnSpc>
                <a:spcPts val="2480"/>
              </a:lnSpc>
            </a:pPr>
            <a:r>
              <a:rPr lang="en-US" sz="2800" b="1" dirty="0" err="1"/>
              <a:t>Gradnja</a:t>
            </a:r>
            <a:r>
              <a:rPr lang="en-US" sz="2800" b="1" dirty="0"/>
              <a:t> </a:t>
            </a:r>
            <a:r>
              <a:rPr lang="en-US" sz="2800" b="1" dirty="0" err="1"/>
              <a:t>lokalnih</a:t>
            </a:r>
            <a:r>
              <a:rPr lang="en-US" sz="2800" b="1" dirty="0"/>
              <a:t> </a:t>
            </a:r>
            <a:r>
              <a:rPr lang="en-US" sz="2800" b="1" dirty="0" err="1"/>
              <a:t>mrež</a:t>
            </a:r>
            <a:r>
              <a:rPr lang="en-US" sz="2800" b="1" dirty="0"/>
              <a:t> in </a:t>
            </a:r>
            <a:r>
              <a:rPr lang="en-US" sz="2800" b="1" dirty="0" err="1"/>
              <a:t>partnerstev</a:t>
            </a:r>
            <a:endParaRPr lang="en-GB" sz="2600" b="1" dirty="0" err="1">
              <a:ea typeface="Calibri" panose="020F0502020204030204"/>
              <a:cs typeface="Calibri" panose="020F0502020204030204"/>
            </a:endParaRPr>
          </a:p>
          <a:p>
            <a:pPr>
              <a:lnSpc>
                <a:spcPts val="2480"/>
              </a:lnSpc>
            </a:pPr>
            <a:endParaRPr lang="en-US" sz="2800" b="1" dirty="0"/>
          </a:p>
          <a:p>
            <a:pPr>
              <a:lnSpc>
                <a:spcPts val="2380"/>
              </a:lnSpc>
            </a:pPr>
            <a:r>
              <a:rPr lang="en-GB" sz="2200" dirty="0" err="1"/>
              <a:t>Naučite</a:t>
            </a:r>
            <a:r>
              <a:rPr lang="en-GB" sz="2200" dirty="0"/>
              <a:t> se, </a:t>
            </a:r>
            <a:r>
              <a:rPr lang="en-GB" sz="2200" dirty="0" err="1"/>
              <a:t>kako</a:t>
            </a:r>
            <a:r>
              <a:rPr lang="en-GB" sz="2200" dirty="0"/>
              <a:t> </a:t>
            </a:r>
            <a:r>
              <a:rPr lang="en-GB" sz="2200" dirty="0" err="1"/>
              <a:t>vzpostaviti</a:t>
            </a:r>
            <a:r>
              <a:rPr lang="en-GB" sz="2200" dirty="0"/>
              <a:t> </a:t>
            </a:r>
            <a:r>
              <a:rPr lang="en-GB" sz="2200" dirty="0" err="1"/>
              <a:t>stike</a:t>
            </a:r>
            <a:r>
              <a:rPr lang="en-GB" sz="2200" dirty="0"/>
              <a:t> z </a:t>
            </a:r>
            <a:r>
              <a:rPr lang="en-GB" sz="2200" dirty="0" err="1"/>
              <a:t>lokalnimi</a:t>
            </a:r>
            <a:r>
              <a:rPr lang="en-GB" sz="2200" dirty="0"/>
              <a:t> </a:t>
            </a:r>
            <a:r>
              <a:rPr lang="en-GB" sz="2200" dirty="0" err="1"/>
              <a:t>kmeti</a:t>
            </a:r>
            <a:r>
              <a:rPr lang="en-GB" sz="2200" dirty="0"/>
              <a:t>, </a:t>
            </a:r>
            <a:r>
              <a:rPr lang="en-GB" sz="2200" dirty="0" err="1"/>
              <a:t>obrtniki</a:t>
            </a:r>
            <a:r>
              <a:rPr lang="en-GB" sz="2200" dirty="0"/>
              <a:t>, </a:t>
            </a:r>
            <a:r>
              <a:rPr lang="en-GB" sz="2200" dirty="0" err="1"/>
              <a:t>vodniki</a:t>
            </a:r>
            <a:r>
              <a:rPr lang="en-GB" sz="2200" dirty="0"/>
              <a:t> in </a:t>
            </a:r>
            <a:r>
              <a:rPr lang="en-GB" sz="2200" dirty="0" err="1"/>
              <a:t>različnimi</a:t>
            </a:r>
            <a:r>
              <a:rPr lang="en-GB" sz="2200" dirty="0"/>
              <a:t> </a:t>
            </a:r>
            <a:r>
              <a:rPr lang="en-GB" sz="2200" dirty="0" err="1"/>
              <a:t>skupinami</a:t>
            </a:r>
            <a:r>
              <a:rPr lang="en-GB" sz="2200" dirty="0"/>
              <a:t> </a:t>
            </a:r>
            <a:r>
              <a:rPr lang="en-GB" sz="2200" dirty="0" err="1"/>
              <a:t>lokalne</a:t>
            </a:r>
            <a:r>
              <a:rPr lang="en-GB" sz="2200" dirty="0"/>
              <a:t> </a:t>
            </a:r>
            <a:r>
              <a:rPr lang="en-GB" sz="2200" dirty="0" err="1"/>
              <a:t>skupnosti</a:t>
            </a:r>
            <a:r>
              <a:rPr lang="en-GB" sz="2200" dirty="0"/>
              <a:t>. </a:t>
            </a:r>
            <a:r>
              <a:rPr lang="en-GB" sz="2200" dirty="0" err="1"/>
              <a:t>Gradnja</a:t>
            </a:r>
            <a:r>
              <a:rPr lang="en-GB" sz="2200" dirty="0"/>
              <a:t> </a:t>
            </a:r>
            <a:r>
              <a:rPr lang="en-GB" sz="2200" dirty="0" err="1"/>
              <a:t>trdnih</a:t>
            </a:r>
            <a:r>
              <a:rPr lang="en-GB" sz="2200" dirty="0"/>
              <a:t> </a:t>
            </a:r>
            <a:r>
              <a:rPr lang="en-GB" sz="2200" dirty="0" err="1"/>
              <a:t>odnosov</a:t>
            </a:r>
            <a:r>
              <a:rPr lang="en-GB" sz="2200" dirty="0"/>
              <a:t> </a:t>
            </a:r>
            <a:r>
              <a:rPr lang="en-GB" sz="2200" dirty="0" err="1"/>
              <a:t>podpira</a:t>
            </a:r>
            <a:r>
              <a:rPr lang="en-GB" sz="2200" dirty="0"/>
              <a:t> </a:t>
            </a:r>
            <a:r>
              <a:rPr lang="en-GB" sz="2200" dirty="0" err="1"/>
              <a:t>sodelovanje</a:t>
            </a:r>
            <a:r>
              <a:rPr lang="en-GB" sz="2200" dirty="0"/>
              <a:t>, </a:t>
            </a:r>
            <a:r>
              <a:rPr lang="en-GB" sz="2200" dirty="0" err="1"/>
              <a:t>dodaja</a:t>
            </a:r>
            <a:r>
              <a:rPr lang="en-GB" sz="2200" dirty="0"/>
              <a:t> </a:t>
            </a:r>
            <a:r>
              <a:rPr lang="en-GB" sz="2200" dirty="0" err="1"/>
              <a:t>avtentičnost</a:t>
            </a:r>
            <a:r>
              <a:rPr lang="en-GB" sz="2200" dirty="0"/>
              <a:t> </a:t>
            </a:r>
            <a:r>
              <a:rPr lang="en-GB" sz="2200" dirty="0" err="1"/>
              <a:t>vaši</a:t>
            </a:r>
            <a:r>
              <a:rPr lang="en-GB" sz="2200" dirty="0"/>
              <a:t> </a:t>
            </a:r>
            <a:r>
              <a:rPr lang="en-GB" sz="2200" dirty="0" err="1"/>
              <a:t>ponudbi</a:t>
            </a:r>
            <a:r>
              <a:rPr lang="en-GB" sz="2200" dirty="0"/>
              <a:t> in </a:t>
            </a:r>
            <a:r>
              <a:rPr lang="en-GB" sz="2200" dirty="0" err="1"/>
              <a:t>ustvarja</a:t>
            </a:r>
            <a:r>
              <a:rPr lang="en-GB" sz="2200" dirty="0"/>
              <a:t> </a:t>
            </a:r>
            <a:r>
              <a:rPr lang="en-GB" sz="2200" dirty="0" err="1"/>
              <a:t>podporni</a:t>
            </a:r>
            <a:r>
              <a:rPr lang="en-GB" sz="2200" dirty="0"/>
              <a:t> </a:t>
            </a:r>
            <a:r>
              <a:rPr lang="en-GB" sz="2200" dirty="0" err="1"/>
              <a:t>sistem</a:t>
            </a:r>
            <a:r>
              <a:rPr lang="en-GB" sz="2200" dirty="0"/>
              <a:t>, ki </a:t>
            </a:r>
            <a:r>
              <a:rPr lang="en-GB" sz="2200" dirty="0" err="1"/>
              <a:t>pomaga</a:t>
            </a:r>
            <a:r>
              <a:rPr lang="en-GB" sz="2200" dirty="0"/>
              <a:t> </a:t>
            </a:r>
            <a:r>
              <a:rPr lang="en-GB" sz="2200" dirty="0" err="1"/>
              <a:t>vašemu</a:t>
            </a:r>
            <a:r>
              <a:rPr lang="en-GB" sz="2200" dirty="0"/>
              <a:t> </a:t>
            </a:r>
            <a:r>
              <a:rPr lang="en-GB" sz="2200" dirty="0" err="1"/>
              <a:t>podjetju</a:t>
            </a:r>
            <a:r>
              <a:rPr lang="en-GB" sz="2200" dirty="0"/>
              <a:t> </a:t>
            </a:r>
            <a:r>
              <a:rPr lang="en-GB" sz="2200" dirty="0" err="1"/>
              <a:t>trajnostno</a:t>
            </a:r>
            <a:r>
              <a:rPr lang="en-GB" sz="2200" dirty="0"/>
              <a:t> </a:t>
            </a:r>
            <a:r>
              <a:rPr lang="en-GB" sz="2200" dirty="0" err="1"/>
              <a:t>rasti</a:t>
            </a:r>
            <a:r>
              <a:rPr lang="en-GB" sz="2200" dirty="0"/>
              <a:t> v </a:t>
            </a:r>
            <a:r>
              <a:rPr lang="en-GB" sz="2200" dirty="0" err="1"/>
              <a:t>lokalnem</a:t>
            </a:r>
            <a:r>
              <a:rPr lang="en-GB" sz="2200" dirty="0"/>
              <a:t> </a:t>
            </a:r>
            <a:r>
              <a:rPr lang="en-GB" sz="2200" dirty="0" err="1"/>
              <a:t>kontekstu</a:t>
            </a:r>
            <a:r>
              <a:rPr lang="en-GB" sz="2200" dirty="0"/>
              <a:t>.</a:t>
            </a:r>
            <a:endParaRPr lang="en-GB" sz="2400" dirty="0"/>
          </a:p>
          <a:p>
            <a:pPr>
              <a:lnSpc>
                <a:spcPts val="24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11" name="Freeform 10">
            <a:extLst>
              <a:ext uri="{FF2B5EF4-FFF2-40B4-BE49-F238E27FC236}">
                <a16:creationId xmlns:a16="http://schemas.microsoft.com/office/drawing/2014/main" id="{498CC6CC-7665-0B09-C014-5D1608E6DA56}"/>
              </a:ext>
            </a:extLst>
          </p:cNvPr>
          <p:cNvSpPr/>
          <p:nvPr/>
        </p:nvSpPr>
        <p:spPr>
          <a:xfrm flipH="1">
            <a:off x="5198103" y="474299"/>
            <a:ext cx="6954821" cy="1001424"/>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37A7EA06-A8AA-2444-A235-00AD88B499F2}"/>
              </a:ext>
            </a:extLst>
          </p:cNvPr>
          <p:cNvSpPr txBox="1">
            <a:spLocks/>
          </p:cNvSpPr>
          <p:nvPr/>
        </p:nvSpPr>
        <p:spPr>
          <a:xfrm>
            <a:off x="5667033" y="588894"/>
            <a:ext cx="6408809" cy="886828"/>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Poglavje 4:</a:t>
            </a:r>
            <a:r>
              <a:rPr lang="en-US" dirty="0"/>
              <a:t> 3 ključna področja učenja</a:t>
            </a:r>
          </a:p>
        </p:txBody>
      </p:sp>
      <p:sp>
        <p:nvSpPr>
          <p:cNvPr id="13" name="Slide Number Placeholder 5">
            <a:extLst>
              <a:ext uri="{FF2B5EF4-FFF2-40B4-BE49-F238E27FC236}">
                <a16:creationId xmlns:a16="http://schemas.microsoft.com/office/drawing/2014/main" id="{70951E68-78F6-9D1B-CAD6-A6FF4E0CFE80}"/>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26</a:t>
            </a:fld>
            <a:endParaRPr lang="fr-CA" sz="1200" dirty="0"/>
          </a:p>
        </p:txBody>
      </p:sp>
      <p:sp>
        <p:nvSpPr>
          <p:cNvPr id="14" name="Text Placeholder 2">
            <a:extLst>
              <a:ext uri="{FF2B5EF4-FFF2-40B4-BE49-F238E27FC236}">
                <a16:creationId xmlns:a16="http://schemas.microsoft.com/office/drawing/2014/main" id="{4446C054-1132-3969-77A0-36953B923C93}"/>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02</a:t>
            </a:r>
            <a:endParaRPr lang="en-GB" sz="6600" b="1" dirty="0">
              <a:solidFill>
                <a:schemeClr val="bg1"/>
              </a:solidFill>
            </a:endParaRPr>
          </a:p>
        </p:txBody>
      </p:sp>
      <p:sp>
        <p:nvSpPr>
          <p:cNvPr id="15" name="Freeform 14">
            <a:extLst>
              <a:ext uri="{FF2B5EF4-FFF2-40B4-BE49-F238E27FC236}">
                <a16:creationId xmlns:a16="http://schemas.microsoft.com/office/drawing/2014/main" id="{3BF91E9B-DEA4-8A55-7C9B-C251127B3AE3}"/>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3" name="Picture 2">
            <a:extLst>
              <a:ext uri="{FF2B5EF4-FFF2-40B4-BE49-F238E27FC236}">
                <a16:creationId xmlns:a16="http://schemas.microsoft.com/office/drawing/2014/main" id="{43AD2FDF-808D-B2B3-4C73-3F85D5D10BB3}"/>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981149" y="4305874"/>
            <a:ext cx="3211003" cy="2384868"/>
          </a:xfrm>
          <a:prstGeom prst="rect">
            <a:avLst/>
          </a:prstGeom>
        </p:spPr>
      </p:pic>
    </p:spTree>
    <p:extLst>
      <p:ext uri="{BB962C8B-B14F-4D97-AF65-F5344CB8AC3E}">
        <p14:creationId xmlns:p14="http://schemas.microsoft.com/office/powerpoint/2010/main" val="718133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58D68-E164-2CF4-52B5-B8C49E6FC48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FED7EDB-0E67-6A95-102A-CBC4D47E8791}"/>
              </a:ext>
            </a:extLst>
          </p:cNvPr>
          <p:cNvSpPr>
            <a:spLocks noGrp="1"/>
          </p:cNvSpPr>
          <p:nvPr>
            <p:ph type="body" sz="quarter" idx="16"/>
          </p:nvPr>
        </p:nvSpPr>
        <p:spPr>
          <a:xfrm>
            <a:off x="1877540" y="2012973"/>
            <a:ext cx="6993897" cy="3739042"/>
          </a:xfrm>
        </p:spPr>
        <p:txBody>
          <a:bodyPr lIns="91440" tIns="45720" rIns="91440" bIns="45720" anchor="t">
            <a:noAutofit/>
          </a:bodyPr>
          <a:lstStyle/>
          <a:p>
            <a:pPr>
              <a:lnSpc>
                <a:spcPts val="2480"/>
              </a:lnSpc>
            </a:pPr>
            <a:r>
              <a:rPr lang="en-IE" sz="2800" b="1" dirty="0"/>
              <a:t>Oblikovanje </a:t>
            </a:r>
            <a:r>
              <a:rPr lang="en-IE" sz="2800" b="1" dirty="0" err="1"/>
              <a:t>možnih</a:t>
            </a:r>
            <a:r>
              <a:rPr lang="en-IE" sz="2800" b="1" dirty="0"/>
              <a:t> </a:t>
            </a:r>
            <a:r>
              <a:rPr lang="en-IE" sz="2800" b="1" dirty="0" err="1"/>
              <a:t>dejavnosti</a:t>
            </a:r>
            <a:r>
              <a:rPr lang="en-IE" sz="2800" b="1" dirty="0"/>
              <a:t> in </a:t>
            </a:r>
            <a:r>
              <a:rPr lang="en-IE" sz="2800" b="1" dirty="0" err="1"/>
              <a:t>doživetij</a:t>
            </a:r>
            <a:r>
              <a:rPr lang="en-IE" sz="2800" b="1" dirty="0"/>
              <a:t> </a:t>
            </a:r>
            <a:endParaRPr lang="en-GB" sz="2600" b="1" dirty="0"/>
          </a:p>
          <a:p>
            <a:pPr>
              <a:lnSpc>
                <a:spcPts val="2480"/>
              </a:lnSpc>
            </a:pPr>
            <a:endParaRPr lang="en-GB" sz="2400" b="1" dirty="0"/>
          </a:p>
          <a:p>
            <a:pPr>
              <a:lnSpc>
                <a:spcPts val="2380"/>
              </a:lnSpc>
            </a:pPr>
            <a:r>
              <a:rPr lang="en-IE" sz="2200" dirty="0" err="1"/>
              <a:t>Odkrijte</a:t>
            </a:r>
            <a:r>
              <a:rPr lang="en-IE" sz="2200" dirty="0"/>
              <a:t>, </a:t>
            </a:r>
            <a:r>
              <a:rPr lang="en-IE" sz="2200" dirty="0" err="1"/>
              <a:t>kako</a:t>
            </a:r>
            <a:r>
              <a:rPr lang="en-IE" sz="2200" dirty="0"/>
              <a:t> </a:t>
            </a:r>
            <a:r>
              <a:rPr lang="en-IE" sz="2200" dirty="0" err="1"/>
              <a:t>oblikovati</a:t>
            </a:r>
            <a:r>
              <a:rPr lang="en-IE" sz="2200" dirty="0"/>
              <a:t> </a:t>
            </a:r>
            <a:r>
              <a:rPr lang="en-IE" sz="2200" dirty="0" err="1"/>
              <a:t>privlačne</a:t>
            </a:r>
            <a:r>
              <a:rPr lang="en-IE" sz="2200" dirty="0"/>
              <a:t> </a:t>
            </a:r>
            <a:r>
              <a:rPr lang="en-IE" sz="2200" dirty="0" err="1"/>
              <a:t>izkušnje</a:t>
            </a:r>
            <a:r>
              <a:rPr lang="en-IE" sz="2200" dirty="0"/>
              <a:t> za </a:t>
            </a:r>
            <a:r>
              <a:rPr lang="en-IE" sz="2200" dirty="0" err="1"/>
              <a:t>goste</a:t>
            </a:r>
            <a:r>
              <a:rPr lang="en-IE" sz="2200" dirty="0"/>
              <a:t>, ki </a:t>
            </a:r>
            <a:r>
              <a:rPr lang="en-IE" sz="2200" dirty="0" err="1"/>
              <a:t>temeljijo</a:t>
            </a:r>
            <a:r>
              <a:rPr lang="en-IE" sz="2200" dirty="0"/>
              <a:t> </a:t>
            </a:r>
            <a:r>
              <a:rPr lang="en-IE" sz="2200" dirty="0" err="1"/>
              <a:t>na</a:t>
            </a:r>
            <a:r>
              <a:rPr lang="en-IE" sz="2200" dirty="0"/>
              <a:t> </a:t>
            </a:r>
            <a:r>
              <a:rPr lang="en-IE" sz="2200" dirty="0" err="1"/>
              <a:t>lokalni</a:t>
            </a:r>
            <a:r>
              <a:rPr lang="en-IE" sz="2200" dirty="0"/>
              <a:t> </a:t>
            </a:r>
            <a:r>
              <a:rPr lang="en-IE" sz="2200" dirty="0" err="1"/>
              <a:t>kulturi</a:t>
            </a:r>
            <a:r>
              <a:rPr lang="en-IE" sz="2200" dirty="0"/>
              <a:t> in </a:t>
            </a:r>
            <a:r>
              <a:rPr lang="en-IE" sz="2200" dirty="0" err="1"/>
              <a:t>naravi</a:t>
            </a:r>
            <a:r>
              <a:rPr lang="en-IE" sz="2200" dirty="0"/>
              <a:t> – od </a:t>
            </a:r>
            <a:r>
              <a:rPr lang="en-IE" sz="2200" dirty="0" err="1"/>
              <a:t>degustacij</a:t>
            </a:r>
            <a:r>
              <a:rPr lang="en-IE" sz="2200" dirty="0"/>
              <a:t> </a:t>
            </a:r>
            <a:r>
              <a:rPr lang="en-IE" sz="2200" dirty="0" err="1"/>
              <a:t>hrane</a:t>
            </a:r>
            <a:r>
              <a:rPr lang="en-IE" sz="2200" dirty="0"/>
              <a:t> in </a:t>
            </a:r>
            <a:r>
              <a:rPr lang="en-IE" sz="2200" dirty="0" err="1"/>
              <a:t>obrtnih</a:t>
            </a:r>
            <a:r>
              <a:rPr lang="en-IE" sz="2200" dirty="0"/>
              <a:t> </a:t>
            </a:r>
            <a:r>
              <a:rPr lang="en-IE" sz="2200" dirty="0" err="1"/>
              <a:t>delavnic</a:t>
            </a:r>
            <a:r>
              <a:rPr lang="en-IE" sz="2200" dirty="0"/>
              <a:t> do </a:t>
            </a:r>
            <a:r>
              <a:rPr lang="en-IE" sz="2200" dirty="0" err="1"/>
              <a:t>pustolovščin</a:t>
            </a:r>
            <a:r>
              <a:rPr lang="en-IE" sz="2200" dirty="0"/>
              <a:t> v </a:t>
            </a:r>
            <a:r>
              <a:rPr lang="en-IE" sz="2200" dirty="0" err="1"/>
              <a:t>naravi</a:t>
            </a:r>
            <a:r>
              <a:rPr lang="en-IE" sz="2200" dirty="0"/>
              <a:t>. </a:t>
            </a:r>
            <a:r>
              <a:rPr lang="en-IE" sz="2200" dirty="0" err="1"/>
              <a:t>Raziskovanje</a:t>
            </a:r>
            <a:r>
              <a:rPr lang="en-IE" sz="2200" dirty="0"/>
              <a:t> </a:t>
            </a:r>
            <a:r>
              <a:rPr lang="en-IE" sz="2200" dirty="0" err="1"/>
              <a:t>teh</a:t>
            </a:r>
            <a:r>
              <a:rPr lang="en-IE" sz="2200" dirty="0"/>
              <a:t> </a:t>
            </a:r>
            <a:r>
              <a:rPr lang="en-IE" sz="2200" dirty="0" err="1"/>
              <a:t>možnosti</a:t>
            </a:r>
            <a:r>
              <a:rPr lang="en-IE" sz="2200" dirty="0"/>
              <a:t> </a:t>
            </a:r>
            <a:r>
              <a:rPr lang="en-IE" sz="2200" dirty="0" err="1"/>
              <a:t>pomaga</a:t>
            </a:r>
            <a:r>
              <a:rPr lang="en-IE" sz="2200" dirty="0"/>
              <a:t> </a:t>
            </a:r>
            <a:r>
              <a:rPr lang="en-IE" sz="2200" dirty="0" err="1"/>
              <a:t>oblikovati</a:t>
            </a:r>
            <a:r>
              <a:rPr lang="en-IE" sz="2200" dirty="0"/>
              <a:t> </a:t>
            </a:r>
            <a:r>
              <a:rPr lang="en-IE" sz="2200" dirty="0" err="1"/>
              <a:t>edinstveno</a:t>
            </a:r>
            <a:r>
              <a:rPr lang="en-IE" sz="2200" dirty="0"/>
              <a:t> </a:t>
            </a:r>
            <a:r>
              <a:rPr lang="en-IE" sz="2200" dirty="0" err="1"/>
              <a:t>ponudbo</a:t>
            </a:r>
            <a:r>
              <a:rPr lang="en-IE" sz="2200" dirty="0"/>
              <a:t>, ki </a:t>
            </a:r>
            <a:r>
              <a:rPr lang="en-IE" sz="2200" dirty="0" err="1"/>
              <a:t>odraža</a:t>
            </a:r>
            <a:r>
              <a:rPr lang="en-IE" sz="2200" dirty="0"/>
              <a:t> </a:t>
            </a:r>
            <a:r>
              <a:rPr lang="en-IE" sz="2200" dirty="0" err="1"/>
              <a:t>vaše</a:t>
            </a:r>
            <a:r>
              <a:rPr lang="en-IE" sz="2200" dirty="0"/>
              <a:t> </a:t>
            </a:r>
            <a:r>
              <a:rPr lang="en-IE" sz="2200" dirty="0" err="1"/>
              <a:t>vrednote</a:t>
            </a:r>
            <a:r>
              <a:rPr lang="en-IE" sz="2200" dirty="0"/>
              <a:t> in </a:t>
            </a:r>
            <a:r>
              <a:rPr lang="en-IE" sz="2200" dirty="0" err="1"/>
              <a:t>identiteto</a:t>
            </a:r>
            <a:r>
              <a:rPr lang="en-IE" sz="2200" dirty="0"/>
              <a:t> </a:t>
            </a:r>
            <a:r>
              <a:rPr lang="en-IE" sz="2200" dirty="0" err="1"/>
              <a:t>kraja</a:t>
            </a:r>
            <a:r>
              <a:rPr lang="en-IE" sz="2200" dirty="0"/>
              <a:t>.</a:t>
            </a:r>
            <a:endParaRPr lang="en-GB" sz="2400" dirty="0"/>
          </a:p>
          <a:p>
            <a:pPr>
              <a:lnSpc>
                <a:spcPts val="2480"/>
              </a:lnSpc>
            </a:pPr>
            <a:endParaRPr lang="en-GB" sz="2400" dirty="0"/>
          </a:p>
        </p:txBody>
      </p:sp>
      <p:sp>
        <p:nvSpPr>
          <p:cNvPr id="11" name="Freeform 10">
            <a:extLst>
              <a:ext uri="{FF2B5EF4-FFF2-40B4-BE49-F238E27FC236}">
                <a16:creationId xmlns:a16="http://schemas.microsoft.com/office/drawing/2014/main" id="{5FFDC866-24B7-4EC1-90A1-89D51F07F03D}"/>
              </a:ext>
            </a:extLst>
          </p:cNvPr>
          <p:cNvSpPr/>
          <p:nvPr/>
        </p:nvSpPr>
        <p:spPr>
          <a:xfrm flipH="1">
            <a:off x="5198103" y="484068"/>
            <a:ext cx="6954821" cy="991655"/>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EAD02A07-6640-0EE2-A048-ACD4F6943016}"/>
              </a:ext>
            </a:extLst>
          </p:cNvPr>
          <p:cNvSpPr txBox="1">
            <a:spLocks/>
          </p:cNvSpPr>
          <p:nvPr/>
        </p:nvSpPr>
        <p:spPr>
          <a:xfrm>
            <a:off x="5667033" y="618201"/>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Poglavje 4:</a:t>
            </a:r>
            <a:r>
              <a:rPr lang="en-US" dirty="0"/>
              <a:t> 3 ključna področja učenja</a:t>
            </a:r>
          </a:p>
        </p:txBody>
      </p:sp>
      <p:sp>
        <p:nvSpPr>
          <p:cNvPr id="13" name="Slide Number Placeholder 5">
            <a:extLst>
              <a:ext uri="{FF2B5EF4-FFF2-40B4-BE49-F238E27FC236}">
                <a16:creationId xmlns:a16="http://schemas.microsoft.com/office/drawing/2014/main" id="{34D7AE81-E5A0-002E-E576-B990A7E0B01D}"/>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27</a:t>
            </a:fld>
            <a:endParaRPr lang="fr-CA" sz="1200" dirty="0"/>
          </a:p>
        </p:txBody>
      </p:sp>
      <p:sp>
        <p:nvSpPr>
          <p:cNvPr id="14" name="Text Placeholder 2">
            <a:extLst>
              <a:ext uri="{FF2B5EF4-FFF2-40B4-BE49-F238E27FC236}">
                <a16:creationId xmlns:a16="http://schemas.microsoft.com/office/drawing/2014/main" id="{1E6D7C73-0C06-E073-0DD8-14DB169DA33A}"/>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03</a:t>
            </a:r>
            <a:endParaRPr lang="en-GB" sz="6600" b="1" dirty="0">
              <a:solidFill>
                <a:schemeClr val="bg1"/>
              </a:solidFill>
            </a:endParaRPr>
          </a:p>
        </p:txBody>
      </p:sp>
      <p:sp>
        <p:nvSpPr>
          <p:cNvPr id="15" name="Freeform 14">
            <a:extLst>
              <a:ext uri="{FF2B5EF4-FFF2-40B4-BE49-F238E27FC236}">
                <a16:creationId xmlns:a16="http://schemas.microsoft.com/office/drawing/2014/main" id="{5CB02314-0EB6-B681-53A3-A51AAC7E2D20}"/>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3" name="Picture 2">
            <a:extLst>
              <a:ext uri="{FF2B5EF4-FFF2-40B4-BE49-F238E27FC236}">
                <a16:creationId xmlns:a16="http://schemas.microsoft.com/office/drawing/2014/main" id="{925978FB-E80F-F3B1-EB8F-259CE8CF36D9}"/>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981149" y="4305874"/>
            <a:ext cx="3211003" cy="2384868"/>
          </a:xfrm>
          <a:prstGeom prst="rect">
            <a:avLst/>
          </a:prstGeom>
        </p:spPr>
      </p:pic>
    </p:spTree>
    <p:extLst>
      <p:ext uri="{BB962C8B-B14F-4D97-AF65-F5344CB8AC3E}">
        <p14:creationId xmlns:p14="http://schemas.microsoft.com/office/powerpoint/2010/main" val="3173147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D9C43-99B1-D4A0-2821-6327F3BD5FF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21B74E2-3AD1-0E81-62CB-4F333E8AA484}"/>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D785AF10-CF00-63D2-28E6-AC7A04352249}"/>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80105E98-29A5-C2B3-FDB8-7B9DBB9A1380}"/>
              </a:ext>
            </a:extLst>
          </p:cNvPr>
          <p:cNvSpPr>
            <a:spLocks noGrp="1"/>
          </p:cNvSpPr>
          <p:nvPr>
            <p:ph type="body" sz="quarter" idx="16"/>
          </p:nvPr>
        </p:nvSpPr>
        <p:spPr>
          <a:xfrm>
            <a:off x="4061012" y="449426"/>
            <a:ext cx="5487722" cy="803654"/>
          </a:xfrm>
          <a:prstGeom prst="rect">
            <a:avLst/>
          </a:prstGeom>
        </p:spPr>
        <p:txBody>
          <a:bodyPr lIns="91440" tIns="45720" rIns="91440" bIns="45720" anchor="t">
            <a:noAutofit/>
          </a:bodyPr>
          <a:lstStyle/>
          <a:p>
            <a:pPr>
              <a:lnSpc>
                <a:spcPts val="2960"/>
              </a:lnSpc>
            </a:pPr>
            <a:r>
              <a:rPr lang="en-GB" sz="2800" dirty="0" err="1"/>
              <a:t>Razumevanje</a:t>
            </a:r>
            <a:r>
              <a:rPr lang="en-GB" sz="2800" dirty="0"/>
              <a:t> </a:t>
            </a:r>
            <a:r>
              <a:rPr lang="en-GB" sz="2800" dirty="0" err="1"/>
              <a:t>lokalne</a:t>
            </a:r>
            <a:r>
              <a:rPr lang="en-GB" sz="2800" dirty="0"/>
              <a:t> </a:t>
            </a:r>
            <a:r>
              <a:rPr lang="en-GB" sz="2800" dirty="0" err="1"/>
              <a:t>dediščine</a:t>
            </a:r>
            <a:r>
              <a:rPr lang="en-GB" sz="2800" dirty="0"/>
              <a:t> </a:t>
            </a:r>
            <a:r>
              <a:rPr lang="en-GB" sz="2800" dirty="0" err="1"/>
              <a:t>Odkrivanje</a:t>
            </a:r>
            <a:r>
              <a:rPr lang="en-GB" sz="2800" dirty="0"/>
              <a:t> </a:t>
            </a:r>
            <a:r>
              <a:rPr lang="en-GB" sz="2800" dirty="0" err="1"/>
              <a:t>vrzeli</a:t>
            </a:r>
            <a:endParaRPr lang="en-GB" sz="2800" dirty="0" err="1">
              <a:ea typeface="Calibri"/>
              <a:cs typeface="Calibri"/>
            </a:endParaRPr>
          </a:p>
          <a:p>
            <a:pPr>
              <a:lnSpc>
                <a:spcPts val="2960"/>
              </a:lnSpc>
            </a:pPr>
            <a:endParaRPr lang="en-GB" sz="2800" dirty="0"/>
          </a:p>
        </p:txBody>
      </p:sp>
      <p:sp>
        <p:nvSpPr>
          <p:cNvPr id="4" name="Text Placeholder 3">
            <a:extLst>
              <a:ext uri="{FF2B5EF4-FFF2-40B4-BE49-F238E27FC236}">
                <a16:creationId xmlns:a16="http://schemas.microsoft.com/office/drawing/2014/main" id="{299AE6E4-444C-F617-4AF8-40AFB4F4F565}"/>
              </a:ext>
            </a:extLst>
          </p:cNvPr>
          <p:cNvSpPr>
            <a:spLocks noGrp="1"/>
          </p:cNvSpPr>
          <p:nvPr>
            <p:ph type="body" sz="quarter" idx="21"/>
          </p:nvPr>
        </p:nvSpPr>
        <p:spPr>
          <a:xfrm>
            <a:off x="4061012" y="1449434"/>
            <a:ext cx="7511395" cy="4955260"/>
          </a:xfrm>
          <a:prstGeom prst="rect">
            <a:avLst/>
          </a:prstGeom>
        </p:spPr>
        <p:txBody>
          <a:bodyPr lIns="91440" tIns="45720" rIns="91440" bIns="45720" anchor="t"/>
          <a:lstStyle/>
          <a:p>
            <a:pPr>
              <a:lnSpc>
                <a:spcPts val="2340"/>
              </a:lnSpc>
            </a:pPr>
            <a:r>
              <a:rPr lang="en-GB" b="1" i="0" dirty="0">
                <a:effectLst/>
                <a:latin typeface="Calibri"/>
                <a:ea typeface="Calibri"/>
                <a:cs typeface="Calibri"/>
              </a:rPr>
              <a:t>Preden </a:t>
            </a:r>
            <a:r>
              <a:rPr lang="en-GB" b="1" i="0" dirty="0" err="1">
                <a:effectLst/>
                <a:latin typeface="Calibri"/>
                <a:ea typeface="Calibri"/>
                <a:cs typeface="Calibri"/>
              </a:rPr>
              <a:t>sprejmete</a:t>
            </a:r>
            <a:r>
              <a:rPr lang="en-GB" b="1" i="0" dirty="0">
                <a:effectLst/>
                <a:latin typeface="Calibri"/>
                <a:ea typeface="Calibri"/>
                <a:cs typeface="Calibri"/>
              </a:rPr>
              <a:t> </a:t>
            </a:r>
            <a:r>
              <a:rPr lang="en-GB" b="1" i="0" dirty="0" err="1">
                <a:effectLst/>
                <a:latin typeface="Calibri"/>
                <a:ea typeface="Calibri"/>
                <a:cs typeface="Calibri"/>
              </a:rPr>
              <a:t>goste</a:t>
            </a:r>
            <a:r>
              <a:rPr lang="en-GB" b="1" i="0" dirty="0">
                <a:effectLst/>
                <a:latin typeface="Calibri"/>
                <a:ea typeface="Calibri"/>
                <a:cs typeface="Calibri"/>
              </a:rPr>
              <a:t>, je </a:t>
            </a:r>
            <a:r>
              <a:rPr lang="en-GB" b="1" i="0" dirty="0" err="1">
                <a:effectLst/>
                <a:latin typeface="Calibri"/>
                <a:ea typeface="Calibri"/>
                <a:cs typeface="Calibri"/>
              </a:rPr>
              <a:t>pomembno</a:t>
            </a:r>
            <a:r>
              <a:rPr lang="en-GB" b="1" i="0" dirty="0">
                <a:effectLst/>
                <a:latin typeface="Calibri"/>
                <a:ea typeface="Calibri"/>
                <a:cs typeface="Calibri"/>
              </a:rPr>
              <a:t>, da </a:t>
            </a:r>
            <a:r>
              <a:rPr lang="en-GB" b="1" i="0" dirty="0" err="1">
                <a:effectLst/>
                <a:latin typeface="Calibri"/>
                <a:ea typeface="Calibri"/>
                <a:cs typeface="Calibri"/>
              </a:rPr>
              <a:t>razumete</a:t>
            </a:r>
            <a:r>
              <a:rPr lang="en-GB" b="1" i="0" dirty="0">
                <a:effectLst/>
                <a:latin typeface="Calibri"/>
                <a:ea typeface="Calibri"/>
                <a:cs typeface="Calibri"/>
              </a:rPr>
              <a:t> </a:t>
            </a:r>
            <a:r>
              <a:rPr lang="en-GB" b="1" i="0" dirty="0" err="1">
                <a:effectLst/>
                <a:latin typeface="Calibri"/>
                <a:ea typeface="Calibri"/>
                <a:cs typeface="Calibri"/>
              </a:rPr>
              <a:t>edinstveno</a:t>
            </a:r>
            <a:r>
              <a:rPr lang="en-GB" b="1" i="0" dirty="0">
                <a:effectLst/>
                <a:latin typeface="Calibri"/>
                <a:ea typeface="Calibri"/>
                <a:cs typeface="Calibri"/>
              </a:rPr>
              <a:t> </a:t>
            </a:r>
            <a:r>
              <a:rPr lang="en-GB" b="1" i="0" dirty="0" err="1">
                <a:effectLst/>
                <a:latin typeface="Calibri"/>
                <a:ea typeface="Calibri"/>
                <a:cs typeface="Calibri"/>
              </a:rPr>
              <a:t>zgodbo</a:t>
            </a:r>
            <a:r>
              <a:rPr lang="en-GB" b="1" i="0" dirty="0">
                <a:effectLst/>
                <a:latin typeface="Calibri"/>
                <a:ea typeface="Calibri"/>
                <a:cs typeface="Calibri"/>
              </a:rPr>
              <a:t> </a:t>
            </a:r>
            <a:r>
              <a:rPr lang="en-GB" b="1" i="0" dirty="0" err="1">
                <a:effectLst/>
                <a:latin typeface="Calibri"/>
                <a:ea typeface="Calibri"/>
                <a:cs typeface="Calibri"/>
              </a:rPr>
              <a:t>vašega</a:t>
            </a:r>
            <a:r>
              <a:rPr lang="en-GB" b="1" i="0" dirty="0">
                <a:effectLst/>
                <a:latin typeface="Calibri"/>
                <a:ea typeface="Calibri"/>
                <a:cs typeface="Calibri"/>
              </a:rPr>
              <a:t> </a:t>
            </a:r>
            <a:r>
              <a:rPr lang="en-GB" b="1" i="0" dirty="0" err="1">
                <a:effectLst/>
                <a:latin typeface="Calibri"/>
                <a:ea typeface="Calibri"/>
                <a:cs typeface="Calibri"/>
              </a:rPr>
              <a:t>kraja</a:t>
            </a:r>
            <a:r>
              <a:rPr lang="en-GB" b="1" i="0" dirty="0">
                <a:effectLst/>
                <a:latin typeface="Calibri"/>
                <a:ea typeface="Calibri"/>
                <a:cs typeface="Calibri"/>
              </a:rPr>
              <a:t> in </a:t>
            </a:r>
            <a:r>
              <a:rPr lang="en-GB" b="1" i="0" dirty="0" err="1">
                <a:effectLst/>
                <a:latin typeface="Calibri"/>
                <a:ea typeface="Calibri"/>
                <a:cs typeface="Calibri"/>
              </a:rPr>
              <a:t>odkrijete</a:t>
            </a:r>
            <a:r>
              <a:rPr lang="en-GB" b="1" i="0" dirty="0">
                <a:effectLst/>
                <a:latin typeface="Calibri"/>
                <a:ea typeface="Calibri"/>
                <a:cs typeface="Calibri"/>
              </a:rPr>
              <a:t> </a:t>
            </a:r>
            <a:r>
              <a:rPr lang="en-GB" b="1" i="0" dirty="0" err="1">
                <a:effectLst/>
                <a:latin typeface="Calibri"/>
                <a:ea typeface="Calibri"/>
                <a:cs typeface="Calibri"/>
              </a:rPr>
              <a:t>vrzeli</a:t>
            </a:r>
            <a:r>
              <a:rPr lang="en-GB" b="1" i="0" dirty="0">
                <a:effectLst/>
                <a:latin typeface="Calibri"/>
                <a:ea typeface="Calibri"/>
                <a:cs typeface="Calibri"/>
              </a:rPr>
              <a:t>, ki </a:t>
            </a:r>
            <a:r>
              <a:rPr lang="en-GB" b="1" i="0" dirty="0" err="1">
                <a:effectLst/>
                <a:latin typeface="Calibri"/>
                <a:ea typeface="Calibri"/>
                <a:cs typeface="Calibri"/>
              </a:rPr>
              <a:t>ponujajo</a:t>
            </a:r>
            <a:r>
              <a:rPr lang="en-GB" b="1" i="0" dirty="0">
                <a:effectLst/>
                <a:latin typeface="Calibri"/>
                <a:ea typeface="Calibri"/>
                <a:cs typeface="Calibri"/>
              </a:rPr>
              <a:t> </a:t>
            </a:r>
            <a:r>
              <a:rPr lang="en-GB" b="1" i="0" dirty="0" err="1">
                <a:effectLst/>
                <a:latin typeface="Calibri"/>
                <a:ea typeface="Calibri"/>
                <a:cs typeface="Calibri"/>
              </a:rPr>
              <a:t>podjetniške</a:t>
            </a:r>
            <a:r>
              <a:rPr lang="en-GB" b="1" i="0" dirty="0">
                <a:effectLst/>
                <a:latin typeface="Calibri"/>
                <a:ea typeface="Calibri"/>
                <a:cs typeface="Calibri"/>
              </a:rPr>
              <a:t> </a:t>
            </a:r>
            <a:r>
              <a:rPr lang="en-GB" b="1" i="0" dirty="0" err="1">
                <a:effectLst/>
                <a:latin typeface="Calibri"/>
                <a:ea typeface="Calibri"/>
                <a:cs typeface="Calibri"/>
              </a:rPr>
              <a:t>priložnosti</a:t>
            </a:r>
            <a:r>
              <a:rPr lang="en-GB" b="1" i="0" dirty="0">
                <a:effectLst/>
                <a:latin typeface="Calibri"/>
                <a:ea typeface="Calibri"/>
                <a:cs typeface="Calibri"/>
              </a:rPr>
              <a:t>. </a:t>
            </a:r>
            <a:r>
              <a:rPr lang="en-GB" b="0" i="0" dirty="0" err="1">
                <a:effectLst/>
                <a:latin typeface="Calibri"/>
                <a:ea typeface="Calibri"/>
                <a:cs typeface="Calibri"/>
              </a:rPr>
              <a:t>Neizkoriščeni</a:t>
            </a:r>
            <a:r>
              <a:rPr lang="en-GB" b="0" i="0" dirty="0">
                <a:effectLst/>
                <a:latin typeface="Calibri"/>
                <a:ea typeface="Calibri"/>
                <a:cs typeface="Calibri"/>
              </a:rPr>
              <a:t> </a:t>
            </a:r>
            <a:r>
              <a:rPr lang="en-GB" b="0" i="0" dirty="0" err="1">
                <a:effectLst/>
                <a:latin typeface="Calibri"/>
                <a:ea typeface="Calibri"/>
                <a:cs typeface="Calibri"/>
              </a:rPr>
              <a:t>prostori</a:t>
            </a:r>
            <a:r>
              <a:rPr lang="en-GB" b="0" i="0" dirty="0">
                <a:effectLst/>
                <a:latin typeface="Calibri"/>
                <a:ea typeface="Calibri"/>
                <a:cs typeface="Calibri"/>
              </a:rPr>
              <a:t> in </a:t>
            </a:r>
            <a:r>
              <a:rPr lang="en-GB" b="0" i="0" dirty="0" err="1">
                <a:effectLst/>
                <a:latin typeface="Calibri"/>
                <a:ea typeface="Calibri"/>
                <a:cs typeface="Calibri"/>
              </a:rPr>
              <a:t>nepremičnine</a:t>
            </a:r>
            <a:r>
              <a:rPr lang="en-GB" b="0" i="0" dirty="0">
                <a:effectLst/>
                <a:latin typeface="Calibri"/>
                <a:ea typeface="Calibri"/>
                <a:cs typeface="Calibri"/>
              </a:rPr>
              <a:t>, </a:t>
            </a:r>
            <a:r>
              <a:rPr lang="en-GB" b="0" i="0" dirty="0" err="1">
                <a:effectLst/>
                <a:latin typeface="Calibri"/>
                <a:ea typeface="Calibri"/>
                <a:cs typeface="Calibri"/>
              </a:rPr>
              <a:t>lokalne</a:t>
            </a:r>
            <a:r>
              <a:rPr lang="en-GB" b="0" i="0" dirty="0">
                <a:effectLst/>
                <a:latin typeface="Calibri"/>
                <a:ea typeface="Calibri"/>
                <a:cs typeface="Calibri"/>
              </a:rPr>
              <a:t> </a:t>
            </a:r>
            <a:r>
              <a:rPr lang="en-GB" b="0" i="0" dirty="0" err="1">
                <a:effectLst/>
                <a:latin typeface="Calibri"/>
                <a:ea typeface="Calibri"/>
                <a:cs typeface="Calibri"/>
              </a:rPr>
              <a:t>tradicije</a:t>
            </a:r>
            <a:r>
              <a:rPr lang="en-GB" b="0" i="0" dirty="0">
                <a:effectLst/>
                <a:latin typeface="Calibri"/>
                <a:ea typeface="Calibri"/>
                <a:cs typeface="Calibri"/>
              </a:rPr>
              <a:t>, </a:t>
            </a:r>
            <a:r>
              <a:rPr lang="en-GB" b="0" i="0" dirty="0" err="1">
                <a:effectLst/>
                <a:latin typeface="Calibri"/>
                <a:ea typeface="Calibri"/>
                <a:cs typeface="Calibri"/>
              </a:rPr>
              <a:t>obrti</a:t>
            </a:r>
            <a:r>
              <a:rPr lang="en-GB" b="0" i="0" dirty="0">
                <a:effectLst/>
                <a:latin typeface="Calibri"/>
                <a:ea typeface="Calibri"/>
                <a:cs typeface="Calibri"/>
              </a:rPr>
              <a:t>, </a:t>
            </a:r>
            <a:r>
              <a:rPr lang="en-GB" b="0" i="0" dirty="0" err="1">
                <a:effectLst/>
                <a:latin typeface="Calibri"/>
                <a:ea typeface="Calibri"/>
                <a:cs typeface="Calibri"/>
              </a:rPr>
              <a:t>pokrajine</a:t>
            </a:r>
            <a:r>
              <a:rPr lang="en-GB" b="0" i="0" dirty="0">
                <a:effectLst/>
                <a:latin typeface="Calibri"/>
                <a:ea typeface="Calibri"/>
                <a:cs typeface="Calibri"/>
              </a:rPr>
              <a:t> in </a:t>
            </a:r>
            <a:r>
              <a:rPr lang="en-GB" b="0" i="0" dirty="0" err="1">
                <a:effectLst/>
                <a:latin typeface="Calibri"/>
                <a:ea typeface="Calibri"/>
                <a:cs typeface="Calibri"/>
              </a:rPr>
              <a:t>kmetijske</a:t>
            </a:r>
            <a:r>
              <a:rPr lang="en-GB" b="0" i="0" dirty="0">
                <a:effectLst/>
                <a:latin typeface="Calibri"/>
                <a:ea typeface="Calibri"/>
                <a:cs typeface="Calibri"/>
              </a:rPr>
              <a:t> </a:t>
            </a:r>
            <a:r>
              <a:rPr lang="en-GB" b="0" i="0" dirty="0" err="1">
                <a:effectLst/>
                <a:latin typeface="Calibri"/>
                <a:ea typeface="Calibri"/>
                <a:cs typeface="Calibri"/>
              </a:rPr>
              <a:t>prakse</a:t>
            </a:r>
            <a:r>
              <a:rPr lang="en-GB" b="0" i="0" dirty="0">
                <a:effectLst/>
                <a:latin typeface="Calibri"/>
                <a:ea typeface="Calibri"/>
                <a:cs typeface="Calibri"/>
              </a:rPr>
              <a:t> – </a:t>
            </a:r>
            <a:r>
              <a:rPr lang="en-GB" b="0" i="0" dirty="0" err="1">
                <a:effectLst/>
                <a:latin typeface="Calibri"/>
                <a:ea typeface="Calibri"/>
                <a:cs typeface="Calibri"/>
              </a:rPr>
              <a:t>vsi</a:t>
            </a:r>
            <a:r>
              <a:rPr lang="en-GB" b="0" i="0" dirty="0">
                <a:effectLst/>
                <a:latin typeface="Calibri"/>
                <a:ea typeface="Calibri"/>
                <a:cs typeface="Calibri"/>
              </a:rPr>
              <a:t> </a:t>
            </a:r>
            <a:r>
              <a:rPr lang="en-GB" b="0" i="0" dirty="0" err="1">
                <a:effectLst/>
                <a:latin typeface="Calibri"/>
                <a:ea typeface="Calibri"/>
                <a:cs typeface="Calibri"/>
              </a:rPr>
              <a:t>ti</a:t>
            </a:r>
            <a:r>
              <a:rPr lang="en-GB" b="0" i="0" dirty="0">
                <a:effectLst/>
                <a:latin typeface="Calibri"/>
                <a:ea typeface="Calibri"/>
                <a:cs typeface="Calibri"/>
              </a:rPr>
              <a:t> </a:t>
            </a:r>
            <a:r>
              <a:rPr lang="en-GB" b="0" i="0" dirty="0" err="1">
                <a:effectLst/>
                <a:latin typeface="Calibri"/>
                <a:ea typeface="Calibri"/>
                <a:cs typeface="Calibri"/>
              </a:rPr>
              <a:t>elementi</a:t>
            </a:r>
            <a:r>
              <a:rPr lang="en-GB" b="0" i="0" dirty="0">
                <a:effectLst/>
                <a:latin typeface="Calibri"/>
                <a:ea typeface="Calibri"/>
                <a:cs typeface="Calibri"/>
              </a:rPr>
              <a:t> </a:t>
            </a:r>
            <a:r>
              <a:rPr lang="en-GB" b="0" i="0" dirty="0" err="1">
                <a:effectLst/>
                <a:latin typeface="Calibri"/>
                <a:ea typeface="Calibri"/>
                <a:cs typeface="Calibri"/>
              </a:rPr>
              <a:t>tvorijo</a:t>
            </a:r>
            <a:r>
              <a:rPr lang="en-GB" b="0" i="0" dirty="0">
                <a:effectLst/>
                <a:latin typeface="Calibri"/>
                <a:ea typeface="Calibri"/>
                <a:cs typeface="Calibri"/>
              </a:rPr>
              <a:t> </a:t>
            </a:r>
            <a:r>
              <a:rPr lang="en-GB" b="0" i="0" dirty="0" err="1">
                <a:effectLst/>
                <a:latin typeface="Calibri"/>
                <a:ea typeface="Calibri"/>
                <a:cs typeface="Calibri"/>
              </a:rPr>
              <a:t>jedro</a:t>
            </a:r>
            <a:r>
              <a:rPr lang="en-GB" b="0" i="0" dirty="0">
                <a:effectLst/>
                <a:latin typeface="Calibri"/>
                <a:ea typeface="Calibri"/>
                <a:cs typeface="Calibri"/>
              </a:rPr>
              <a:t> </a:t>
            </a:r>
            <a:r>
              <a:rPr lang="en-GB" b="0" i="0" dirty="0" err="1">
                <a:effectLst/>
                <a:latin typeface="Calibri"/>
                <a:ea typeface="Calibri"/>
                <a:cs typeface="Calibri"/>
              </a:rPr>
              <a:t>vaše</a:t>
            </a:r>
            <a:r>
              <a:rPr lang="en-GB" b="0" i="0" dirty="0">
                <a:effectLst/>
                <a:latin typeface="Calibri"/>
                <a:ea typeface="Calibri"/>
                <a:cs typeface="Calibri"/>
              </a:rPr>
              <a:t> </a:t>
            </a:r>
            <a:r>
              <a:rPr lang="en-GB" b="0" i="0" dirty="0" err="1">
                <a:effectLst/>
                <a:latin typeface="Calibri"/>
                <a:ea typeface="Calibri"/>
                <a:cs typeface="Calibri"/>
              </a:rPr>
              <a:t>destinacije</a:t>
            </a:r>
            <a:r>
              <a:rPr lang="en-GB" b="0" i="0" dirty="0">
                <a:effectLst/>
                <a:latin typeface="Calibri"/>
                <a:ea typeface="Calibri"/>
                <a:cs typeface="Calibri"/>
              </a:rPr>
              <a:t> in </a:t>
            </a:r>
            <a:r>
              <a:rPr lang="en-GB" b="0" i="0" dirty="0" err="1">
                <a:effectLst/>
                <a:latin typeface="Calibri"/>
                <a:ea typeface="Calibri"/>
                <a:cs typeface="Calibri"/>
              </a:rPr>
              <a:t>ponudbe</a:t>
            </a:r>
            <a:r>
              <a:rPr lang="en-GB" b="0" i="0" dirty="0">
                <a:effectLst/>
                <a:latin typeface="Calibri"/>
                <a:ea typeface="Calibri"/>
                <a:cs typeface="Calibri"/>
              </a:rPr>
              <a:t> </a:t>
            </a:r>
            <a:r>
              <a:rPr lang="en-GB" b="0" i="0" dirty="0" err="1">
                <a:effectLst/>
                <a:latin typeface="Calibri"/>
                <a:ea typeface="Calibri"/>
                <a:cs typeface="Calibri"/>
              </a:rPr>
              <a:t>gostoljubnosti</a:t>
            </a:r>
            <a:r>
              <a:rPr lang="en-GB" b="0" i="0" dirty="0">
                <a:effectLst/>
                <a:latin typeface="Calibri"/>
                <a:ea typeface="Calibri"/>
                <a:cs typeface="Calibri"/>
              </a:rPr>
              <a:t>. Ta </a:t>
            </a:r>
            <a:r>
              <a:rPr lang="en-GB" b="0" i="0" dirty="0" err="1">
                <a:effectLst/>
                <a:latin typeface="Calibri"/>
                <a:ea typeface="Calibri"/>
                <a:cs typeface="Calibri"/>
              </a:rPr>
              <a:t>modul</a:t>
            </a:r>
            <a:r>
              <a:rPr lang="en-GB" b="0" i="0" dirty="0">
                <a:effectLst/>
                <a:latin typeface="Calibri"/>
                <a:ea typeface="Calibri"/>
                <a:cs typeface="Calibri"/>
              </a:rPr>
              <a:t> </a:t>
            </a:r>
            <a:r>
              <a:rPr lang="en-GB" b="0" i="0" dirty="0" err="1">
                <a:effectLst/>
                <a:latin typeface="Calibri"/>
                <a:ea typeface="Calibri"/>
                <a:cs typeface="Calibri"/>
              </a:rPr>
              <a:t>raziskuje</a:t>
            </a:r>
            <a:r>
              <a:rPr lang="en-GB" b="0" i="0" dirty="0">
                <a:effectLst/>
                <a:latin typeface="Calibri"/>
                <a:ea typeface="Calibri"/>
                <a:cs typeface="Calibri"/>
              </a:rPr>
              <a:t>, </a:t>
            </a:r>
            <a:r>
              <a:rPr lang="en-GB" b="0" i="0" dirty="0" err="1">
                <a:effectLst/>
                <a:latin typeface="Calibri"/>
                <a:ea typeface="Calibri"/>
                <a:cs typeface="Calibri"/>
              </a:rPr>
              <a:t>kako</a:t>
            </a:r>
            <a:r>
              <a:rPr lang="en-GB" b="0" i="0" dirty="0">
                <a:effectLst/>
                <a:latin typeface="Calibri"/>
                <a:ea typeface="Calibri"/>
                <a:cs typeface="Calibri"/>
              </a:rPr>
              <a:t> </a:t>
            </a:r>
            <a:r>
              <a:rPr lang="en-GB" b="0" i="0" dirty="0" err="1">
                <a:effectLst/>
                <a:latin typeface="Calibri"/>
                <a:ea typeface="Calibri"/>
                <a:cs typeface="Calibri"/>
              </a:rPr>
              <a:t>dediščina</a:t>
            </a:r>
            <a:r>
              <a:rPr lang="en-GB" b="0" i="0" dirty="0">
                <a:effectLst/>
                <a:latin typeface="Calibri"/>
                <a:ea typeface="Calibri"/>
                <a:cs typeface="Calibri"/>
              </a:rPr>
              <a:t> in </a:t>
            </a:r>
            <a:r>
              <a:rPr lang="en-GB" b="0" i="0" dirty="0" err="1">
                <a:effectLst/>
                <a:latin typeface="Calibri"/>
                <a:ea typeface="Calibri"/>
                <a:cs typeface="Calibri"/>
              </a:rPr>
              <a:t>narava</a:t>
            </a:r>
            <a:r>
              <a:rPr lang="en-GB" b="0" i="0" dirty="0">
                <a:effectLst/>
                <a:latin typeface="Calibri"/>
                <a:ea typeface="Calibri"/>
                <a:cs typeface="Calibri"/>
              </a:rPr>
              <a:t> </a:t>
            </a:r>
            <a:r>
              <a:rPr lang="en-GB" b="0" i="0" dirty="0" err="1">
                <a:effectLst/>
                <a:latin typeface="Calibri"/>
                <a:ea typeface="Calibri"/>
                <a:cs typeface="Calibri"/>
              </a:rPr>
              <a:t>oblikujeta</a:t>
            </a:r>
            <a:r>
              <a:rPr lang="en-GB" b="0" i="0" dirty="0">
                <a:effectLst/>
                <a:latin typeface="Calibri"/>
                <a:ea typeface="Calibri"/>
                <a:cs typeface="Calibri"/>
              </a:rPr>
              <a:t> </a:t>
            </a:r>
            <a:r>
              <a:rPr lang="en-GB" b="0" i="0" dirty="0" err="1">
                <a:effectLst/>
                <a:latin typeface="Calibri"/>
                <a:ea typeface="Calibri"/>
                <a:cs typeface="Calibri"/>
              </a:rPr>
              <a:t>lokalno</a:t>
            </a:r>
            <a:r>
              <a:rPr lang="en-GB" b="0" i="0" dirty="0">
                <a:effectLst/>
                <a:latin typeface="Calibri"/>
                <a:ea typeface="Calibri"/>
                <a:cs typeface="Calibri"/>
              </a:rPr>
              <a:t> </a:t>
            </a:r>
            <a:r>
              <a:rPr lang="en-GB" b="0" i="0" dirty="0" err="1">
                <a:effectLst/>
                <a:latin typeface="Calibri"/>
                <a:ea typeface="Calibri"/>
                <a:cs typeface="Calibri"/>
              </a:rPr>
              <a:t>življenje</a:t>
            </a:r>
            <a:r>
              <a:rPr lang="en-GB" b="0" i="0" dirty="0">
                <a:effectLst/>
                <a:latin typeface="Calibri"/>
                <a:ea typeface="Calibri"/>
                <a:cs typeface="Calibri"/>
              </a:rPr>
              <a:t> in </a:t>
            </a:r>
            <a:r>
              <a:rPr lang="en-GB" b="0" i="0" dirty="0" err="1">
                <a:effectLst/>
                <a:latin typeface="Calibri"/>
                <a:ea typeface="Calibri"/>
                <a:cs typeface="Calibri"/>
              </a:rPr>
              <a:t>navdihujeta</a:t>
            </a:r>
            <a:r>
              <a:rPr lang="en-GB" b="0" i="0" dirty="0">
                <a:effectLst/>
                <a:latin typeface="Calibri"/>
                <a:ea typeface="Calibri"/>
                <a:cs typeface="Calibri"/>
              </a:rPr>
              <a:t> </a:t>
            </a:r>
            <a:r>
              <a:rPr lang="en-GB" b="0" i="0" dirty="0" err="1">
                <a:effectLst/>
                <a:latin typeface="Calibri"/>
                <a:ea typeface="Calibri"/>
                <a:cs typeface="Calibri"/>
              </a:rPr>
              <a:t>pomembne</a:t>
            </a:r>
            <a:r>
              <a:rPr lang="en-GB" b="0" i="0" dirty="0">
                <a:effectLst/>
                <a:latin typeface="Calibri"/>
                <a:ea typeface="Calibri"/>
                <a:cs typeface="Calibri"/>
              </a:rPr>
              <a:t> </a:t>
            </a:r>
            <a:r>
              <a:rPr lang="en-GB" b="0" i="0" dirty="0" err="1">
                <a:effectLst/>
                <a:latin typeface="Calibri"/>
                <a:ea typeface="Calibri"/>
                <a:cs typeface="Calibri"/>
              </a:rPr>
              <a:t>potovalne</a:t>
            </a:r>
            <a:r>
              <a:rPr lang="en-GB" b="0" i="0" dirty="0">
                <a:effectLst/>
                <a:latin typeface="Calibri"/>
                <a:ea typeface="Calibri"/>
                <a:cs typeface="Calibri"/>
              </a:rPr>
              <a:t> </a:t>
            </a:r>
            <a:r>
              <a:rPr lang="en-GB" b="0" i="0" dirty="0" err="1">
                <a:effectLst/>
                <a:latin typeface="Calibri"/>
                <a:ea typeface="Calibri"/>
                <a:cs typeface="Calibri"/>
              </a:rPr>
              <a:t>izkušnje</a:t>
            </a:r>
            <a:r>
              <a:rPr lang="en-GB" b="0" i="0" dirty="0">
                <a:effectLst/>
                <a:latin typeface="Calibri"/>
                <a:ea typeface="Calibri"/>
                <a:cs typeface="Calibri"/>
              </a:rPr>
              <a:t>. S </a:t>
            </a:r>
            <a:r>
              <a:rPr lang="en-GB" b="0" i="0" dirty="0" err="1">
                <a:effectLst/>
                <a:latin typeface="Calibri"/>
                <a:ea typeface="Calibri"/>
                <a:cs typeface="Calibri"/>
              </a:rPr>
              <a:t>povezovanjem</a:t>
            </a:r>
            <a:r>
              <a:rPr lang="en-GB" b="0" i="0" dirty="0">
                <a:effectLst/>
                <a:latin typeface="Calibri"/>
                <a:ea typeface="Calibri"/>
                <a:cs typeface="Calibri"/>
              </a:rPr>
              <a:t> z </a:t>
            </a:r>
            <a:r>
              <a:rPr lang="en-GB" b="0" i="0" dirty="0" err="1">
                <a:effectLst/>
                <a:latin typeface="Calibri"/>
                <a:ea typeface="Calibri"/>
                <a:cs typeface="Calibri"/>
              </a:rPr>
              <a:t>območjem</a:t>
            </a:r>
            <a:r>
              <a:rPr lang="en-GB" b="0" i="0" dirty="0">
                <a:effectLst/>
                <a:latin typeface="Calibri"/>
                <a:ea typeface="Calibri"/>
                <a:cs typeface="Calibri"/>
              </a:rPr>
              <a:t> </a:t>
            </a:r>
            <a:r>
              <a:rPr lang="en-GB" b="0" i="0" dirty="0" err="1">
                <a:effectLst/>
                <a:latin typeface="Calibri"/>
                <a:ea typeface="Calibri"/>
                <a:cs typeface="Calibri"/>
              </a:rPr>
              <a:t>ponujate</a:t>
            </a:r>
            <a:r>
              <a:rPr lang="en-GB" b="0" i="0" dirty="0">
                <a:effectLst/>
                <a:latin typeface="Calibri"/>
                <a:ea typeface="Calibri"/>
                <a:cs typeface="Calibri"/>
              </a:rPr>
              <a:t> </a:t>
            </a:r>
            <a:r>
              <a:rPr lang="en-GB" b="0" i="0" dirty="0" err="1">
                <a:effectLst/>
                <a:latin typeface="Calibri"/>
                <a:ea typeface="Calibri"/>
                <a:cs typeface="Calibri"/>
              </a:rPr>
              <a:t>več</a:t>
            </a:r>
            <a:r>
              <a:rPr lang="en-GB" b="0" i="0" dirty="0">
                <a:effectLst/>
                <a:latin typeface="Calibri"/>
                <a:ea typeface="Calibri"/>
                <a:cs typeface="Calibri"/>
              </a:rPr>
              <a:t> </a:t>
            </a:r>
            <a:r>
              <a:rPr lang="en-GB" b="0" i="0" dirty="0" err="1">
                <a:effectLst/>
                <a:latin typeface="Calibri"/>
                <a:ea typeface="Calibri"/>
                <a:cs typeface="Calibri"/>
              </a:rPr>
              <a:t>kot</a:t>
            </a:r>
            <a:r>
              <a:rPr lang="en-GB" b="0" i="0" dirty="0">
                <a:effectLst/>
                <a:latin typeface="Calibri"/>
                <a:ea typeface="Calibri"/>
                <a:cs typeface="Calibri"/>
              </a:rPr>
              <a:t> le </a:t>
            </a:r>
            <a:r>
              <a:rPr lang="en-GB" b="0" i="0" dirty="0" err="1">
                <a:effectLst/>
                <a:latin typeface="Calibri"/>
                <a:ea typeface="Calibri"/>
                <a:cs typeface="Calibri"/>
              </a:rPr>
              <a:t>prenočišče</a:t>
            </a:r>
            <a:r>
              <a:rPr lang="en-GB" b="0" i="0" dirty="0">
                <a:effectLst/>
                <a:latin typeface="Calibri"/>
                <a:ea typeface="Calibri"/>
                <a:cs typeface="Calibri"/>
              </a:rPr>
              <a:t> – </a:t>
            </a:r>
            <a:r>
              <a:rPr lang="en-GB" b="0" i="0" dirty="0" err="1">
                <a:effectLst/>
                <a:latin typeface="Calibri"/>
                <a:ea typeface="Calibri"/>
                <a:cs typeface="Calibri"/>
              </a:rPr>
              <a:t>ponujate</a:t>
            </a:r>
            <a:r>
              <a:rPr lang="en-GB" b="0" i="0" dirty="0">
                <a:effectLst/>
                <a:latin typeface="Calibri"/>
                <a:ea typeface="Calibri"/>
                <a:cs typeface="Calibri"/>
              </a:rPr>
              <a:t> </a:t>
            </a:r>
            <a:r>
              <a:rPr lang="en-GB" b="0" i="0" dirty="0" err="1">
                <a:effectLst/>
                <a:latin typeface="Calibri"/>
                <a:ea typeface="Calibri"/>
                <a:cs typeface="Calibri"/>
              </a:rPr>
              <a:t>pristnost</a:t>
            </a:r>
            <a:r>
              <a:rPr lang="en-GB" b="0" i="0" dirty="0">
                <a:effectLst/>
                <a:latin typeface="Calibri"/>
                <a:ea typeface="Calibri"/>
                <a:cs typeface="Calibri"/>
              </a:rPr>
              <a:t> in </a:t>
            </a:r>
            <a:r>
              <a:rPr lang="en-GB" b="0" i="0" dirty="0" err="1">
                <a:effectLst/>
                <a:latin typeface="Calibri"/>
                <a:ea typeface="Calibri"/>
                <a:cs typeface="Calibri"/>
              </a:rPr>
              <a:t>povezavo</a:t>
            </a:r>
            <a:r>
              <a:rPr lang="en-GB" b="0" i="0" dirty="0">
                <a:effectLst/>
                <a:latin typeface="Calibri"/>
                <a:ea typeface="Calibri"/>
                <a:cs typeface="Calibri"/>
              </a:rPr>
              <a:t>.</a:t>
            </a:r>
          </a:p>
          <a:p>
            <a:pPr>
              <a:lnSpc>
                <a:spcPts val="2340"/>
              </a:lnSpc>
            </a:pPr>
            <a:endParaRPr lang="en-GB" b="0" i="0" dirty="0">
              <a:effectLst/>
              <a:latin typeface="Calibri"/>
              <a:ea typeface="Calibri"/>
              <a:cs typeface="Calibri"/>
            </a:endParaRPr>
          </a:p>
          <a:p>
            <a:pPr>
              <a:lnSpc>
                <a:spcPts val="2340"/>
              </a:lnSpc>
            </a:pPr>
            <a:r>
              <a:rPr lang="en-GB" b="1" i="0" err="1">
                <a:effectLst/>
                <a:latin typeface="Calibri"/>
                <a:ea typeface="Calibri"/>
                <a:cs typeface="Calibri"/>
              </a:rPr>
              <a:t>Današnji</a:t>
            </a:r>
            <a:r>
              <a:rPr lang="en-GB" b="1" i="0" dirty="0">
                <a:effectLst/>
                <a:latin typeface="Calibri"/>
                <a:ea typeface="Calibri"/>
                <a:cs typeface="Calibri"/>
              </a:rPr>
              <a:t> </a:t>
            </a:r>
            <a:r>
              <a:rPr lang="en-GB" b="1" i="0" err="1">
                <a:effectLst/>
                <a:latin typeface="Calibri"/>
                <a:ea typeface="Calibri"/>
                <a:cs typeface="Calibri"/>
              </a:rPr>
              <a:t>gostje</a:t>
            </a:r>
            <a:r>
              <a:rPr lang="en-GB" b="1" i="0" dirty="0">
                <a:effectLst/>
                <a:latin typeface="Calibri"/>
                <a:ea typeface="Calibri"/>
                <a:cs typeface="Calibri"/>
              </a:rPr>
              <a:t> </a:t>
            </a:r>
            <a:r>
              <a:rPr lang="en-GB" b="1" i="0" err="1">
                <a:effectLst/>
                <a:latin typeface="Calibri"/>
                <a:ea typeface="Calibri"/>
                <a:cs typeface="Calibri"/>
              </a:rPr>
              <a:t>iščejo</a:t>
            </a:r>
            <a:r>
              <a:rPr lang="en-GB" b="1" i="0" dirty="0">
                <a:effectLst/>
                <a:latin typeface="Calibri"/>
                <a:ea typeface="Calibri"/>
                <a:cs typeface="Calibri"/>
              </a:rPr>
              <a:t> </a:t>
            </a:r>
            <a:r>
              <a:rPr lang="en-GB" b="1" i="0" err="1">
                <a:effectLst/>
                <a:latin typeface="Calibri"/>
                <a:ea typeface="Calibri"/>
                <a:cs typeface="Calibri"/>
              </a:rPr>
              <a:t>več</a:t>
            </a:r>
            <a:r>
              <a:rPr lang="en-GB" b="1" i="0" dirty="0">
                <a:effectLst/>
                <a:latin typeface="Calibri"/>
                <a:ea typeface="Calibri"/>
                <a:cs typeface="Calibri"/>
              </a:rPr>
              <a:t> </a:t>
            </a:r>
            <a:r>
              <a:rPr lang="en-GB" b="1" i="0" err="1">
                <a:effectLst/>
                <a:latin typeface="Calibri"/>
                <a:ea typeface="Calibri"/>
                <a:cs typeface="Calibri"/>
              </a:rPr>
              <a:t>kot</a:t>
            </a:r>
            <a:r>
              <a:rPr lang="en-GB" b="1" i="0">
                <a:effectLst/>
                <a:latin typeface="Calibri"/>
                <a:ea typeface="Calibri"/>
                <a:cs typeface="Calibri"/>
              </a:rPr>
              <a:t> le </a:t>
            </a:r>
            <a:r>
              <a:rPr lang="en-GB" b="1" i="0" err="1">
                <a:effectLst/>
                <a:latin typeface="Calibri"/>
                <a:ea typeface="Calibri"/>
                <a:cs typeface="Calibri"/>
              </a:rPr>
              <a:t>udobje</a:t>
            </a:r>
            <a:r>
              <a:rPr lang="en-GB" b="1">
                <a:latin typeface="Calibri"/>
                <a:ea typeface="Calibri"/>
                <a:cs typeface="Calibri"/>
              </a:rPr>
              <a:t> – </a:t>
            </a:r>
            <a:r>
              <a:rPr lang="en-GB" b="1" i="0" err="1">
                <a:effectLst/>
                <a:latin typeface="Calibri"/>
                <a:ea typeface="Calibri"/>
                <a:cs typeface="Calibri"/>
              </a:rPr>
              <a:t>cenijo</a:t>
            </a:r>
            <a:r>
              <a:rPr lang="en-GB" b="1" i="0">
                <a:effectLst/>
                <a:latin typeface="Calibri"/>
                <a:ea typeface="Calibri"/>
                <a:cs typeface="Calibri"/>
              </a:rPr>
              <a:t> </a:t>
            </a:r>
            <a:r>
              <a:rPr lang="en-GB" b="1" i="0" err="1">
                <a:effectLst/>
                <a:latin typeface="Calibri"/>
                <a:ea typeface="Calibri"/>
                <a:cs typeface="Calibri"/>
              </a:rPr>
              <a:t>izkušnje</a:t>
            </a:r>
            <a:r>
              <a:rPr lang="en-GB" b="1" i="0">
                <a:effectLst/>
                <a:latin typeface="Calibri"/>
                <a:ea typeface="Calibri"/>
                <a:cs typeface="Calibri"/>
              </a:rPr>
              <a:t>, ki so </a:t>
            </a:r>
            <a:r>
              <a:rPr lang="en-GB" b="1" i="0" err="1">
                <a:effectLst/>
                <a:latin typeface="Calibri"/>
                <a:ea typeface="Calibri"/>
                <a:cs typeface="Calibri"/>
              </a:rPr>
              <a:t>zakoreninjene</a:t>
            </a:r>
            <a:r>
              <a:rPr lang="en-GB" b="1" i="0">
                <a:effectLst/>
                <a:latin typeface="Calibri"/>
                <a:ea typeface="Calibri"/>
                <a:cs typeface="Calibri"/>
              </a:rPr>
              <a:t> v </a:t>
            </a:r>
            <a:r>
              <a:rPr lang="en-GB" b="1" i="0" err="1">
                <a:effectLst/>
                <a:latin typeface="Calibri"/>
                <a:ea typeface="Calibri"/>
                <a:cs typeface="Calibri"/>
              </a:rPr>
              <a:t>kraju</a:t>
            </a:r>
            <a:r>
              <a:rPr lang="en-GB" b="1" i="0">
                <a:effectLst/>
                <a:latin typeface="Calibri"/>
                <a:ea typeface="Calibri"/>
                <a:cs typeface="Calibri"/>
              </a:rPr>
              <a:t>. </a:t>
            </a:r>
            <a:r>
              <a:rPr lang="en-GB" b="0" i="0" err="1">
                <a:effectLst/>
                <a:latin typeface="Calibri"/>
                <a:ea typeface="Calibri"/>
                <a:cs typeface="Calibri"/>
              </a:rPr>
              <a:t>Naj</a:t>
            </a:r>
            <a:r>
              <a:rPr lang="en-GB" b="0" i="0">
                <a:effectLst/>
                <a:latin typeface="Calibri"/>
                <a:ea typeface="Calibri"/>
                <a:cs typeface="Calibri"/>
              </a:rPr>
              <a:t> </a:t>
            </a:r>
            <a:r>
              <a:rPr lang="en-GB" b="0" i="0" err="1">
                <a:effectLst/>
                <a:latin typeface="Calibri"/>
                <a:ea typeface="Calibri"/>
                <a:cs typeface="Calibri"/>
              </a:rPr>
              <a:t>bo</a:t>
            </a:r>
            <a:r>
              <a:rPr lang="en-GB" b="0" i="0">
                <a:effectLst/>
                <a:latin typeface="Calibri"/>
                <a:ea typeface="Calibri"/>
                <a:cs typeface="Calibri"/>
              </a:rPr>
              <a:t> to </a:t>
            </a:r>
            <a:r>
              <a:rPr lang="en-GB" b="0" i="0" err="1">
                <a:effectLst/>
                <a:latin typeface="Calibri"/>
                <a:ea typeface="Calibri"/>
                <a:cs typeface="Calibri"/>
              </a:rPr>
              <a:t>prek</a:t>
            </a:r>
            <a:r>
              <a:rPr lang="en-GB" b="0" i="0">
                <a:effectLst/>
                <a:latin typeface="Calibri"/>
                <a:ea typeface="Calibri"/>
                <a:cs typeface="Calibri"/>
              </a:rPr>
              <a:t> </a:t>
            </a:r>
            <a:r>
              <a:rPr lang="en-GB" b="0" i="0" err="1">
                <a:effectLst/>
                <a:latin typeface="Calibri"/>
                <a:ea typeface="Calibri"/>
                <a:cs typeface="Calibri"/>
              </a:rPr>
              <a:t>lokalnih</a:t>
            </a:r>
            <a:r>
              <a:rPr lang="en-GB" b="0" i="0">
                <a:effectLst/>
                <a:latin typeface="Calibri"/>
                <a:ea typeface="Calibri"/>
                <a:cs typeface="Calibri"/>
              </a:rPr>
              <a:t> </a:t>
            </a:r>
            <a:r>
              <a:rPr lang="en-GB" b="0" i="0" err="1">
                <a:effectLst/>
                <a:latin typeface="Calibri"/>
                <a:ea typeface="Calibri"/>
                <a:cs typeface="Calibri"/>
              </a:rPr>
              <a:t>materialov</a:t>
            </a:r>
            <a:r>
              <a:rPr lang="en-GB" b="0" i="0">
                <a:effectLst/>
                <a:latin typeface="Calibri"/>
                <a:ea typeface="Calibri"/>
                <a:cs typeface="Calibri"/>
              </a:rPr>
              <a:t>, </a:t>
            </a:r>
            <a:r>
              <a:rPr lang="en-GB" b="0" i="0" err="1">
                <a:effectLst/>
                <a:latin typeface="Calibri"/>
                <a:ea typeface="Calibri"/>
                <a:cs typeface="Calibri"/>
              </a:rPr>
              <a:t>doma</a:t>
            </a:r>
            <a:r>
              <a:rPr lang="en-GB" b="0" i="0">
                <a:effectLst/>
                <a:latin typeface="Calibri"/>
                <a:ea typeface="Calibri"/>
                <a:cs typeface="Calibri"/>
              </a:rPr>
              <a:t> </a:t>
            </a:r>
            <a:r>
              <a:rPr lang="en-GB" b="0" i="0" err="1">
                <a:effectLst/>
                <a:latin typeface="Calibri"/>
                <a:ea typeface="Calibri"/>
                <a:cs typeface="Calibri"/>
              </a:rPr>
              <a:t>pridelane</a:t>
            </a:r>
            <a:r>
              <a:rPr lang="en-GB" b="0" i="0">
                <a:effectLst/>
                <a:latin typeface="Calibri"/>
                <a:ea typeface="Calibri"/>
                <a:cs typeface="Calibri"/>
              </a:rPr>
              <a:t> </a:t>
            </a:r>
            <a:r>
              <a:rPr lang="en-GB" b="0" i="0" err="1">
                <a:effectLst/>
                <a:latin typeface="Calibri"/>
                <a:ea typeface="Calibri"/>
                <a:cs typeface="Calibri"/>
              </a:rPr>
              <a:t>hrane</a:t>
            </a:r>
            <a:r>
              <a:rPr lang="en-GB" b="0" i="0">
                <a:effectLst/>
                <a:latin typeface="Calibri"/>
                <a:ea typeface="Calibri"/>
                <a:cs typeface="Calibri"/>
              </a:rPr>
              <a:t> </a:t>
            </a:r>
            <a:r>
              <a:rPr lang="en-GB" b="0" i="0" err="1">
                <a:effectLst/>
                <a:latin typeface="Calibri"/>
                <a:ea typeface="Calibri"/>
                <a:cs typeface="Calibri"/>
              </a:rPr>
              <a:t>ali</a:t>
            </a:r>
            <a:r>
              <a:rPr lang="en-GB" b="0" i="0">
                <a:effectLst/>
                <a:latin typeface="Calibri"/>
                <a:ea typeface="Calibri"/>
                <a:cs typeface="Calibri"/>
              </a:rPr>
              <a:t> </a:t>
            </a:r>
            <a:r>
              <a:rPr lang="en-GB" err="1">
                <a:latin typeface="Calibri"/>
                <a:ea typeface="Calibri"/>
                <a:cs typeface="Calibri"/>
              </a:rPr>
              <a:t>vodenih</a:t>
            </a:r>
            <a:r>
              <a:rPr lang="en-GB" b="0" i="0">
                <a:effectLst/>
                <a:latin typeface="Calibri"/>
                <a:ea typeface="Calibri"/>
                <a:cs typeface="Calibri"/>
              </a:rPr>
              <a:t> </a:t>
            </a:r>
            <a:r>
              <a:rPr lang="en-GB" err="1">
                <a:latin typeface="Calibri"/>
                <a:ea typeface="Calibri"/>
                <a:cs typeface="Calibri"/>
              </a:rPr>
              <a:t>sprehodov</a:t>
            </a:r>
            <a:r>
              <a:rPr lang="en-GB" b="0" i="0">
                <a:effectLst/>
                <a:latin typeface="Calibri"/>
                <a:ea typeface="Calibri"/>
                <a:cs typeface="Calibri"/>
              </a:rPr>
              <a:t> v </a:t>
            </a:r>
            <a:r>
              <a:rPr lang="en-GB" b="0" i="0" err="1">
                <a:effectLst/>
                <a:latin typeface="Calibri"/>
                <a:ea typeface="Calibri"/>
                <a:cs typeface="Calibri"/>
              </a:rPr>
              <a:t>naravi</a:t>
            </a:r>
            <a:r>
              <a:rPr lang="en-GB" b="0" i="0">
                <a:effectLst/>
                <a:latin typeface="Calibri"/>
                <a:ea typeface="Calibri"/>
                <a:cs typeface="Calibri"/>
              </a:rPr>
              <a:t>, </a:t>
            </a:r>
            <a:r>
              <a:rPr lang="en-GB" b="0" i="0" err="1">
                <a:effectLst/>
                <a:latin typeface="Calibri"/>
                <a:ea typeface="Calibri"/>
                <a:cs typeface="Calibri"/>
              </a:rPr>
              <a:t>sprejemanje</a:t>
            </a:r>
            <a:r>
              <a:rPr lang="en-GB" b="0" i="0">
                <a:effectLst/>
                <a:latin typeface="Calibri"/>
                <a:ea typeface="Calibri"/>
                <a:cs typeface="Calibri"/>
              </a:rPr>
              <a:t> </a:t>
            </a:r>
            <a:r>
              <a:rPr lang="en-GB" b="0" i="0" err="1">
                <a:effectLst/>
                <a:latin typeface="Calibri"/>
                <a:ea typeface="Calibri"/>
                <a:cs typeface="Calibri"/>
              </a:rPr>
              <a:t>okolice</a:t>
            </a:r>
            <a:r>
              <a:rPr lang="en-GB" b="0" i="0">
                <a:effectLst/>
                <a:latin typeface="Calibri"/>
                <a:ea typeface="Calibri"/>
                <a:cs typeface="Calibri"/>
              </a:rPr>
              <a:t> </a:t>
            </a:r>
            <a:r>
              <a:rPr lang="en-GB" b="0" i="0" err="1">
                <a:effectLst/>
                <a:latin typeface="Calibri"/>
                <a:ea typeface="Calibri"/>
                <a:cs typeface="Calibri"/>
              </a:rPr>
              <a:t>dodaja</a:t>
            </a:r>
            <a:r>
              <a:rPr lang="en-GB" b="0" i="0">
                <a:effectLst/>
                <a:latin typeface="Calibri"/>
                <a:ea typeface="Calibri"/>
                <a:cs typeface="Calibri"/>
              </a:rPr>
              <a:t> </a:t>
            </a:r>
            <a:r>
              <a:rPr lang="en-GB" b="0" i="0" err="1">
                <a:effectLst/>
                <a:latin typeface="Calibri"/>
                <a:ea typeface="Calibri"/>
                <a:cs typeface="Calibri"/>
              </a:rPr>
              <a:t>vrednost</a:t>
            </a:r>
            <a:r>
              <a:rPr lang="en-GB" b="0" i="0">
                <a:effectLst/>
                <a:latin typeface="Calibri"/>
                <a:ea typeface="Calibri"/>
                <a:cs typeface="Calibri"/>
              </a:rPr>
              <a:t> in </a:t>
            </a:r>
            <a:r>
              <a:rPr lang="en-GB" b="0" i="0" err="1">
                <a:effectLst/>
                <a:latin typeface="Calibri"/>
                <a:ea typeface="Calibri"/>
                <a:cs typeface="Calibri"/>
              </a:rPr>
              <a:t>krepi</a:t>
            </a:r>
            <a:r>
              <a:rPr lang="en-GB" b="0" i="0">
                <a:effectLst/>
                <a:latin typeface="Calibri"/>
                <a:ea typeface="Calibri"/>
                <a:cs typeface="Calibri"/>
              </a:rPr>
              <a:t> </a:t>
            </a:r>
            <a:r>
              <a:rPr lang="en-GB" b="0" i="0" err="1">
                <a:effectLst/>
                <a:latin typeface="Calibri"/>
                <a:ea typeface="Calibri"/>
                <a:cs typeface="Calibri"/>
              </a:rPr>
              <a:t>vezi</a:t>
            </a:r>
            <a:r>
              <a:rPr lang="en-GB" b="0" i="0">
                <a:effectLst/>
                <a:latin typeface="Calibri"/>
                <a:ea typeface="Calibri"/>
                <a:cs typeface="Calibri"/>
              </a:rPr>
              <a:t> z </a:t>
            </a:r>
            <a:r>
              <a:rPr lang="en-GB" b="0" i="0" err="1">
                <a:effectLst/>
                <a:latin typeface="Calibri"/>
                <a:ea typeface="Calibri"/>
                <a:cs typeface="Calibri"/>
              </a:rPr>
              <a:t>lokalno</a:t>
            </a:r>
            <a:r>
              <a:rPr lang="en-GB" b="0" i="0">
                <a:effectLst/>
                <a:latin typeface="Calibri"/>
                <a:ea typeface="Calibri"/>
                <a:cs typeface="Calibri"/>
              </a:rPr>
              <a:t> </a:t>
            </a:r>
            <a:r>
              <a:rPr lang="en-GB" b="0" i="0" err="1">
                <a:effectLst/>
                <a:latin typeface="Calibri"/>
                <a:ea typeface="Calibri"/>
                <a:cs typeface="Calibri"/>
              </a:rPr>
              <a:t>skupnostjo</a:t>
            </a:r>
            <a:r>
              <a:rPr lang="en-GB" b="0" i="0">
                <a:effectLst/>
                <a:latin typeface="Calibri"/>
                <a:ea typeface="Calibri"/>
                <a:cs typeface="Calibri"/>
              </a:rPr>
              <a:t>. To je </a:t>
            </a:r>
            <a:r>
              <a:rPr lang="en-GB" b="0" i="0" err="1">
                <a:effectLst/>
                <a:latin typeface="Calibri"/>
                <a:ea typeface="Calibri"/>
                <a:cs typeface="Calibri"/>
              </a:rPr>
              <a:t>prvi</a:t>
            </a:r>
            <a:r>
              <a:rPr lang="en-GB" b="0" i="0">
                <a:effectLst/>
                <a:latin typeface="Calibri"/>
                <a:ea typeface="Calibri"/>
                <a:cs typeface="Calibri"/>
              </a:rPr>
              <a:t> </a:t>
            </a:r>
            <a:r>
              <a:rPr lang="en-GB" b="0" i="0" err="1">
                <a:effectLst/>
                <a:latin typeface="Calibri"/>
                <a:ea typeface="Calibri"/>
                <a:cs typeface="Calibri"/>
              </a:rPr>
              <a:t>korak</a:t>
            </a:r>
            <a:r>
              <a:rPr lang="en-GB" b="0" i="0">
                <a:effectLst/>
                <a:latin typeface="Calibri"/>
                <a:ea typeface="Calibri"/>
                <a:cs typeface="Calibri"/>
              </a:rPr>
              <a:t> k </a:t>
            </a:r>
            <a:r>
              <a:rPr lang="en-GB" b="0" i="0" err="1">
                <a:effectLst/>
                <a:latin typeface="Calibri"/>
                <a:ea typeface="Calibri"/>
                <a:cs typeface="Calibri"/>
              </a:rPr>
              <a:t>ustvarjanju</a:t>
            </a:r>
            <a:r>
              <a:rPr lang="en-GB">
                <a:latin typeface="Calibri"/>
                <a:ea typeface="Calibri"/>
                <a:cs typeface="Calibri"/>
              </a:rPr>
              <a:t> </a:t>
            </a:r>
            <a:r>
              <a:rPr lang="en-GB" err="1">
                <a:latin typeface="Calibri"/>
                <a:ea typeface="Calibri"/>
                <a:cs typeface="Calibri"/>
              </a:rPr>
              <a:t>doživetja</a:t>
            </a:r>
            <a:r>
              <a:rPr lang="en-GB" b="0" i="0">
                <a:effectLst/>
                <a:latin typeface="Calibri"/>
                <a:ea typeface="Calibri"/>
                <a:cs typeface="Calibri"/>
              </a:rPr>
              <a:t>, ki je </a:t>
            </a:r>
            <a:r>
              <a:rPr lang="en-GB" err="1">
                <a:latin typeface="Calibri"/>
                <a:ea typeface="Calibri"/>
                <a:cs typeface="Calibri"/>
              </a:rPr>
              <a:t>spoštljivo</a:t>
            </a:r>
            <a:r>
              <a:rPr lang="en-GB">
                <a:latin typeface="Calibri"/>
                <a:ea typeface="Calibri"/>
                <a:cs typeface="Calibri"/>
              </a:rPr>
              <a:t> in</a:t>
            </a:r>
            <a:r>
              <a:rPr lang="en-GB" b="0" i="0">
                <a:effectLst/>
                <a:latin typeface="Calibri"/>
                <a:ea typeface="Calibri"/>
                <a:cs typeface="Calibri"/>
              </a:rPr>
              <a:t> </a:t>
            </a:r>
            <a:r>
              <a:rPr lang="en-GB" b="0" i="0" err="1">
                <a:effectLst/>
                <a:latin typeface="Calibri"/>
                <a:ea typeface="Calibri"/>
                <a:cs typeface="Calibri"/>
              </a:rPr>
              <a:t>nepozabno</a:t>
            </a:r>
            <a:r>
              <a:rPr lang="en-GB" b="0" i="0" dirty="0">
                <a:effectLst/>
                <a:latin typeface="Calibri"/>
                <a:ea typeface="Calibri"/>
                <a:cs typeface="Calibri"/>
              </a:rPr>
              <a:t>.</a:t>
            </a:r>
          </a:p>
          <a:p>
            <a:pPr>
              <a:lnSpc>
                <a:spcPts val="2340"/>
              </a:lnSpc>
            </a:pPr>
            <a:endParaRPr lang="en-US" sz="2200" dirty="0"/>
          </a:p>
        </p:txBody>
      </p:sp>
      <p:sp>
        <p:nvSpPr>
          <p:cNvPr id="11" name="Slide Number Placeholder 5">
            <a:extLst>
              <a:ext uri="{FF2B5EF4-FFF2-40B4-BE49-F238E27FC236}">
                <a16:creationId xmlns:a16="http://schemas.microsoft.com/office/drawing/2014/main" id="{1091CF9C-779E-2B58-5519-C2629B072E6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28</a:t>
            </a:fld>
            <a:endParaRPr lang="fr-CA" sz="1200" dirty="0"/>
          </a:p>
        </p:txBody>
      </p:sp>
    </p:spTree>
    <p:extLst>
      <p:ext uri="{BB962C8B-B14F-4D97-AF65-F5344CB8AC3E}">
        <p14:creationId xmlns:p14="http://schemas.microsoft.com/office/powerpoint/2010/main" val="2565865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0F1E1-3152-AFBD-F64B-906B91B20A9E}"/>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F1AD5A6D-0482-ABD7-2649-E3B237571402}"/>
              </a:ext>
            </a:extLst>
          </p:cNvPr>
          <p:cNvCxnSpPr>
            <a:cxnSpLocks/>
          </p:cNvCxnSpPr>
          <p:nvPr/>
        </p:nvCxnSpPr>
        <p:spPr>
          <a:xfrm>
            <a:off x="0" y="1205469"/>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6AB502A8-E12F-80EB-D682-757D04A533F2}"/>
              </a:ext>
            </a:extLst>
          </p:cNvPr>
          <p:cNvSpPr txBox="1">
            <a:spLocks/>
          </p:cNvSpPr>
          <p:nvPr/>
        </p:nvSpPr>
        <p:spPr>
          <a:xfrm>
            <a:off x="545533" y="581892"/>
            <a:ext cx="4699733"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Odkrivanje vrzeli</a:t>
            </a:r>
          </a:p>
        </p:txBody>
      </p:sp>
      <p:sp>
        <p:nvSpPr>
          <p:cNvPr id="2" name="Text Placeholder 3">
            <a:extLst>
              <a:ext uri="{FF2B5EF4-FFF2-40B4-BE49-F238E27FC236}">
                <a16:creationId xmlns:a16="http://schemas.microsoft.com/office/drawing/2014/main" id="{F21C4C5A-8DD9-6E1D-24BE-356E27522C8B}"/>
              </a:ext>
            </a:extLst>
          </p:cNvPr>
          <p:cNvSpPr txBox="1">
            <a:spLocks/>
          </p:cNvSpPr>
          <p:nvPr/>
        </p:nvSpPr>
        <p:spPr>
          <a:xfrm>
            <a:off x="543761" y="2447569"/>
            <a:ext cx="5840703" cy="3973512"/>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b="1" dirty="0" err="1"/>
              <a:t>Prilagodljiva</a:t>
            </a:r>
            <a:r>
              <a:rPr lang="en-GB" b="1" dirty="0"/>
              <a:t> </a:t>
            </a:r>
            <a:r>
              <a:rPr lang="en-GB" b="1" dirty="0" err="1"/>
              <a:t>ponovna</a:t>
            </a:r>
            <a:r>
              <a:rPr lang="en-GB" b="1" dirty="0"/>
              <a:t> </a:t>
            </a:r>
            <a:r>
              <a:rPr lang="en-GB" b="1" dirty="0" err="1"/>
              <a:t>uporaba</a:t>
            </a:r>
            <a:r>
              <a:rPr lang="en-GB" b="1" dirty="0"/>
              <a:t>: </a:t>
            </a:r>
            <a:r>
              <a:rPr lang="en-GB" b="1" dirty="0" err="1"/>
              <a:t>cerkve</a:t>
            </a:r>
            <a:r>
              <a:rPr lang="en-GB" b="1" dirty="0"/>
              <a:t> </a:t>
            </a:r>
            <a:r>
              <a:rPr lang="en-GB" b="1" dirty="0" err="1"/>
              <a:t>na</a:t>
            </a:r>
            <a:r>
              <a:rPr lang="en-GB" b="1" dirty="0"/>
              <a:t> </a:t>
            </a:r>
            <a:r>
              <a:rPr lang="en-GB" b="1" dirty="0" err="1"/>
              <a:t>Nizozemskem</a:t>
            </a:r>
            <a:endParaRPr lang="en-GB" b="1" dirty="0">
              <a:ea typeface="Calibri"/>
              <a:cs typeface="Calibri"/>
            </a:endParaRPr>
          </a:p>
          <a:p>
            <a:pPr>
              <a:lnSpc>
                <a:spcPts val="2340"/>
              </a:lnSpc>
              <a:buClr>
                <a:srgbClr val="64AFAF"/>
              </a:buClr>
            </a:pPr>
            <a:r>
              <a:rPr lang="en-GB" dirty="0">
                <a:solidFill>
                  <a:srgbClr val="459597"/>
                </a:solidFill>
                <a:hlinkClick r:id="rId2">
                  <a:extLst>
                    <a:ext uri="{A12FA001-AC4F-418D-AE19-62706E023703}">
                      <ahyp:hlinkClr xmlns:ahyp="http://schemas.microsoft.com/office/drawing/2018/hyperlinkcolor" val="tx"/>
                    </a:ext>
                  </a:extLst>
                </a:hlinkClick>
              </a:rPr>
              <a:t>https://www.diggitmagazine.com/articles/church-buildings-reused</a:t>
            </a:r>
            <a:endParaRPr lang="en-GB" dirty="0">
              <a:solidFill>
                <a:srgbClr val="459597"/>
              </a:solidFill>
            </a:endParaRPr>
          </a:p>
          <a:p>
            <a:pPr>
              <a:lnSpc>
                <a:spcPts val="2340"/>
              </a:lnSpc>
              <a:buClr>
                <a:srgbClr val="64AFAF"/>
              </a:buClr>
            </a:pPr>
            <a:r>
              <a:rPr lang="en-GB" dirty="0" err="1"/>
              <a:t>Zgodovinske</a:t>
            </a:r>
            <a:r>
              <a:rPr lang="en-GB" dirty="0"/>
              <a:t> </a:t>
            </a:r>
            <a:r>
              <a:rPr lang="en-GB" dirty="0" err="1"/>
              <a:t>stavbe</a:t>
            </a:r>
            <a:r>
              <a:rPr lang="en-GB" dirty="0"/>
              <a:t> </a:t>
            </a:r>
            <a:r>
              <a:rPr lang="en-GB" dirty="0" err="1"/>
              <a:t>lahko</a:t>
            </a:r>
            <a:r>
              <a:rPr lang="en-GB" dirty="0"/>
              <a:t> </a:t>
            </a:r>
            <a:r>
              <a:rPr lang="en-GB" dirty="0" err="1"/>
              <a:t>spremenijo</a:t>
            </a:r>
            <a:r>
              <a:rPr lang="en-GB" dirty="0"/>
              <a:t> </a:t>
            </a:r>
            <a:r>
              <a:rPr lang="en-GB" dirty="0" err="1"/>
              <a:t>ali</a:t>
            </a:r>
            <a:r>
              <a:rPr lang="en-GB" dirty="0"/>
              <a:t> </a:t>
            </a:r>
            <a:r>
              <a:rPr lang="en-GB" dirty="0" err="1"/>
              <a:t>izgubijo</a:t>
            </a:r>
            <a:r>
              <a:rPr lang="en-GB" dirty="0"/>
              <a:t> </a:t>
            </a:r>
            <a:r>
              <a:rPr lang="en-GB" dirty="0" err="1"/>
              <a:t>svojo</a:t>
            </a:r>
            <a:r>
              <a:rPr lang="en-GB" dirty="0"/>
              <a:t> </a:t>
            </a:r>
            <a:r>
              <a:rPr lang="en-GB" dirty="0" err="1"/>
              <a:t>funkcijo</a:t>
            </a:r>
            <a:r>
              <a:rPr lang="en-GB" dirty="0"/>
              <a:t> in </a:t>
            </a:r>
            <a:r>
              <a:rPr lang="en-GB" dirty="0" err="1"/>
              <a:t>postanejo</a:t>
            </a:r>
            <a:r>
              <a:rPr lang="en-GB" dirty="0"/>
              <a:t> </a:t>
            </a:r>
            <a:r>
              <a:rPr lang="en-GB" dirty="0" err="1"/>
              <a:t>edinstvene</a:t>
            </a:r>
            <a:r>
              <a:rPr lang="en-GB" dirty="0"/>
              <a:t> </a:t>
            </a:r>
            <a:r>
              <a:rPr lang="en-GB" dirty="0" err="1"/>
              <a:t>gostinske</a:t>
            </a:r>
            <a:r>
              <a:rPr lang="en-GB" dirty="0"/>
              <a:t> </a:t>
            </a:r>
            <a:r>
              <a:rPr lang="sl-SI" dirty="0"/>
              <a:t>infrastrukture</a:t>
            </a:r>
            <a:r>
              <a:rPr lang="en-GB" dirty="0"/>
              <a:t>.</a:t>
            </a:r>
          </a:p>
          <a:p>
            <a:pPr>
              <a:lnSpc>
                <a:spcPts val="2340"/>
              </a:lnSpc>
              <a:buClr>
                <a:srgbClr val="64AFAF"/>
              </a:buClr>
            </a:pPr>
            <a:endParaRPr lang="en-GB" dirty="0"/>
          </a:p>
          <a:p>
            <a:pPr>
              <a:lnSpc>
                <a:spcPts val="2340"/>
              </a:lnSpc>
              <a:buClr>
                <a:srgbClr val="64AFAF"/>
              </a:buClr>
            </a:pPr>
            <a:r>
              <a:rPr lang="en-GB" b="1" dirty="0" err="1"/>
              <a:t>Ponovna</a:t>
            </a:r>
            <a:r>
              <a:rPr lang="en-GB" b="1" dirty="0"/>
              <a:t> </a:t>
            </a:r>
            <a:r>
              <a:rPr lang="en-GB" b="1" dirty="0" err="1"/>
              <a:t>uporaba</a:t>
            </a:r>
            <a:r>
              <a:rPr lang="en-GB" b="1" dirty="0"/>
              <a:t> </a:t>
            </a:r>
            <a:r>
              <a:rPr lang="en-GB" b="1" dirty="0" err="1"/>
              <a:t>starih</a:t>
            </a:r>
            <a:r>
              <a:rPr lang="en-GB" b="1" dirty="0"/>
              <a:t> </a:t>
            </a:r>
            <a:r>
              <a:rPr lang="en-GB" b="1" dirty="0" err="1"/>
              <a:t>svetilnikov</a:t>
            </a:r>
            <a:r>
              <a:rPr lang="en-GB" b="1" dirty="0"/>
              <a:t> v </a:t>
            </a:r>
            <a:r>
              <a:rPr lang="en-GB" b="1" dirty="0" err="1"/>
              <a:t>Evropi</a:t>
            </a:r>
            <a:r>
              <a:rPr lang="en-GB" dirty="0">
                <a:solidFill>
                  <a:srgbClr val="459597"/>
                </a:solidFill>
                <a:hlinkClick r:id="rId3">
                  <a:extLst>
                    <a:ext uri="{A12FA001-AC4F-418D-AE19-62706E023703}">
                      <ahyp:hlinkClr xmlns:ahyp="http://schemas.microsoft.com/office/drawing/2018/hyperlinkcolor" val="tx"/>
                    </a:ext>
                  </a:extLst>
                </a:hlinkClick>
              </a:rPr>
              <a:t> https://ecobnb.com/blog/2016/01/lighthouse-unusual-hotels/</a:t>
            </a:r>
            <a:r>
              <a:rPr lang="en-GB" dirty="0">
                <a:solidFill>
                  <a:srgbClr val="459597"/>
                </a:solidFill>
              </a:rPr>
              <a:t> </a:t>
            </a:r>
          </a:p>
          <a:p>
            <a:pPr>
              <a:lnSpc>
                <a:spcPts val="2340"/>
              </a:lnSpc>
              <a:buClr>
                <a:srgbClr val="64AFAF"/>
              </a:buClr>
            </a:pPr>
            <a:r>
              <a:rPr lang="en-GB" dirty="0" err="1"/>
              <a:t>Svetilniki</a:t>
            </a:r>
            <a:r>
              <a:rPr lang="en-GB" dirty="0"/>
              <a:t> se </a:t>
            </a:r>
            <a:r>
              <a:rPr lang="en-GB" dirty="0" err="1"/>
              <a:t>lahko</a:t>
            </a:r>
            <a:r>
              <a:rPr lang="en-GB" dirty="0"/>
              <a:t> </a:t>
            </a:r>
            <a:r>
              <a:rPr lang="en-GB" dirty="0" err="1"/>
              <a:t>spremenijo</a:t>
            </a:r>
            <a:r>
              <a:rPr lang="en-GB" dirty="0"/>
              <a:t> v </a:t>
            </a:r>
            <a:r>
              <a:rPr lang="en-GB" dirty="0" err="1"/>
              <a:t>očarljive</a:t>
            </a:r>
            <a:r>
              <a:rPr lang="en-GB" dirty="0"/>
              <a:t>, </a:t>
            </a:r>
            <a:r>
              <a:rPr lang="en-GB" dirty="0" err="1"/>
              <a:t>edinstvene</a:t>
            </a:r>
            <a:r>
              <a:rPr lang="en-GB" dirty="0"/>
              <a:t> </a:t>
            </a:r>
            <a:r>
              <a:rPr lang="en-GB" dirty="0" err="1"/>
              <a:t>nastanitve</a:t>
            </a:r>
            <a:r>
              <a:rPr lang="en-GB" dirty="0"/>
              <a:t> in </a:t>
            </a:r>
            <a:r>
              <a:rPr lang="en-GB" dirty="0" err="1"/>
              <a:t>prenočišča</a:t>
            </a:r>
            <a:r>
              <a:rPr lang="en-GB" dirty="0"/>
              <a:t>.</a:t>
            </a:r>
          </a:p>
          <a:p>
            <a:pPr>
              <a:lnSpc>
                <a:spcPts val="2340"/>
              </a:lnSpc>
              <a:buClr>
                <a:srgbClr val="64AFAF"/>
              </a:buClr>
            </a:pPr>
            <a:endParaRPr lang="en-GB" dirty="0"/>
          </a:p>
          <a:p>
            <a:pPr>
              <a:lnSpc>
                <a:spcPts val="2340"/>
              </a:lnSpc>
              <a:buClr>
                <a:srgbClr val="64AFAF"/>
              </a:buClr>
            </a:pPr>
            <a:endParaRPr lang="en-GB" dirty="0"/>
          </a:p>
        </p:txBody>
      </p:sp>
      <p:sp>
        <p:nvSpPr>
          <p:cNvPr id="4" name="Text Placeholder 6">
            <a:extLst>
              <a:ext uri="{FF2B5EF4-FFF2-40B4-BE49-F238E27FC236}">
                <a16:creationId xmlns:a16="http://schemas.microsoft.com/office/drawing/2014/main" id="{2B0E8940-A714-3CA3-DD61-BAA0A3DE9EA9}"/>
              </a:ext>
            </a:extLst>
          </p:cNvPr>
          <p:cNvSpPr txBox="1">
            <a:spLocks/>
          </p:cNvSpPr>
          <p:nvPr/>
        </p:nvSpPr>
        <p:spPr>
          <a:xfrm>
            <a:off x="543760" y="1315216"/>
            <a:ext cx="584070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a:t>Prostori, nepremičnine in koncepti, ki so na voljo v vaši okolici</a:t>
            </a:r>
          </a:p>
          <a:p>
            <a:pPr>
              <a:lnSpc>
                <a:spcPts val="3100"/>
              </a:lnSpc>
            </a:pPr>
            <a:endParaRPr lang="it-IT" dirty="0"/>
          </a:p>
        </p:txBody>
      </p:sp>
      <p:pic>
        <p:nvPicPr>
          <p:cNvPr id="11" name="Picture Placeholder 10" descr="A building with a book shelf&#10;&#10;AI-generated content may be incorrect.">
            <a:extLst>
              <a:ext uri="{FF2B5EF4-FFF2-40B4-BE49-F238E27FC236}">
                <a16:creationId xmlns:a16="http://schemas.microsoft.com/office/drawing/2014/main" id="{94ABCA1A-DDC2-37CF-9E23-EBEE61480A75}"/>
              </a:ext>
            </a:extLst>
          </p:cNvPr>
          <p:cNvPicPr>
            <a:picLocks noGrp="1" noChangeAspect="1"/>
          </p:cNvPicPr>
          <p:nvPr>
            <p:ph type="pic" sz="quarter" idx="13"/>
          </p:nvPr>
        </p:nvPicPr>
        <p:blipFill>
          <a:blip r:embed="rId4"/>
          <a:srcRect l="838" r="838"/>
          <a:stretch>
            <a:fillRect/>
          </a:stretch>
        </p:blipFill>
        <p:spPr/>
      </p:pic>
      <p:sp>
        <p:nvSpPr>
          <p:cNvPr id="9" name="Text Placeholder 7">
            <a:extLst>
              <a:ext uri="{FF2B5EF4-FFF2-40B4-BE49-F238E27FC236}">
                <a16:creationId xmlns:a16="http://schemas.microsoft.com/office/drawing/2014/main" id="{0E504AFF-2CF7-2C92-956D-C8C5A318C18D}"/>
              </a:ext>
            </a:extLst>
          </p:cNvPr>
          <p:cNvSpPr txBox="1">
            <a:spLocks/>
          </p:cNvSpPr>
          <p:nvPr/>
        </p:nvSpPr>
        <p:spPr>
          <a:xfrm rot="16200000">
            <a:off x="9826423" y="5154910"/>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Foto: </a:t>
            </a:r>
            <a:r>
              <a:rPr lang="en-IE" sz="1200" dirty="0" err="1">
                <a:solidFill>
                  <a:schemeClr val="bg1"/>
                </a:solidFill>
              </a:rPr>
              <a:t>Girugten </a:t>
            </a:r>
            <a:r>
              <a:rPr lang="en-IE" sz="1200" dirty="0">
                <a:solidFill>
                  <a:schemeClr val="bg1"/>
                </a:solidFill>
              </a:rPr>
              <a:t>Magazine (NL)</a:t>
            </a:r>
          </a:p>
        </p:txBody>
      </p:sp>
      <p:sp>
        <p:nvSpPr>
          <p:cNvPr id="12" name="Slide Number Placeholder 5">
            <a:extLst>
              <a:ext uri="{FF2B5EF4-FFF2-40B4-BE49-F238E27FC236}">
                <a16:creationId xmlns:a16="http://schemas.microsoft.com/office/drawing/2014/main" id="{BE6DB699-EE7E-431E-BF4B-B40F7024D6C8}"/>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29</a:t>
            </a:fld>
            <a:endParaRPr lang="fr-CA" sz="1200" dirty="0"/>
          </a:p>
        </p:txBody>
      </p:sp>
    </p:spTree>
    <p:extLst>
      <p:ext uri="{BB962C8B-B14F-4D97-AF65-F5344CB8AC3E}">
        <p14:creationId xmlns:p14="http://schemas.microsoft.com/office/powerpoint/2010/main" val="3011412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BD8BD-50D0-718B-2EEA-D35CF34C1F27}"/>
            </a:ext>
          </a:extLst>
        </p:cNvPr>
        <p:cNvGrpSpPr/>
        <p:nvPr/>
      </p:nvGrpSpPr>
      <p:grpSpPr>
        <a:xfrm>
          <a:off x="0" y="0"/>
          <a:ext cx="0" cy="0"/>
          <a:chOff x="0" y="0"/>
          <a:chExt cx="0" cy="0"/>
        </a:xfrm>
      </p:grpSpPr>
      <p:pic>
        <p:nvPicPr>
          <p:cNvPr id="54" name="Picture Placeholder 53" descr="A thatched roof house with a bench&#10;&#10;AI-generated content may be incorrect.">
            <a:extLst>
              <a:ext uri="{FF2B5EF4-FFF2-40B4-BE49-F238E27FC236}">
                <a16:creationId xmlns:a16="http://schemas.microsoft.com/office/drawing/2014/main" id="{7816738A-F181-0BD6-0E0B-F4A566BABBB7}"/>
              </a:ext>
            </a:extLst>
          </p:cNvPr>
          <p:cNvPicPr>
            <a:picLocks noGrp="1" noChangeAspect="1"/>
          </p:cNvPicPr>
          <p:nvPr>
            <p:ph type="pic" sz="quarter" idx="67"/>
          </p:nvPr>
        </p:nvPicPr>
        <p:blipFill>
          <a:blip r:embed="rId2"/>
          <a:srcRect l="5382" r="5382"/>
          <a:stretch>
            <a:fillRect/>
          </a:stretch>
        </p:blipFill>
        <p:spPr/>
      </p:pic>
      <p:sp>
        <p:nvSpPr>
          <p:cNvPr id="28" name="Text Placeholder 27">
            <a:extLst>
              <a:ext uri="{FF2B5EF4-FFF2-40B4-BE49-F238E27FC236}">
                <a16:creationId xmlns:a16="http://schemas.microsoft.com/office/drawing/2014/main" id="{06E8BC48-0A81-246D-831B-8FFD8BE80322}"/>
              </a:ext>
            </a:extLst>
          </p:cNvPr>
          <p:cNvSpPr>
            <a:spLocks noGrp="1"/>
          </p:cNvSpPr>
          <p:nvPr>
            <p:ph type="body" sz="quarter" idx="66"/>
          </p:nvPr>
        </p:nvSpPr>
        <p:spPr/>
        <p:txBody>
          <a:bodyPr/>
          <a:lstStyle/>
          <a:p>
            <a:r>
              <a:rPr lang="en-US" dirty="0"/>
              <a:t>Avtor fotografije: </a:t>
            </a:r>
          </a:p>
          <a:p>
            <a:r>
              <a:rPr lang="en-US" dirty="0"/>
              <a:t>Teapot Lane, Leitrim, Irska</a:t>
            </a:r>
          </a:p>
        </p:txBody>
      </p:sp>
      <p:pic>
        <p:nvPicPr>
          <p:cNvPr id="56" name="Picture Placeholder 55" descr="A building with a fence and a sign&#10;&#10;AI-generated content may be incorrect.">
            <a:extLst>
              <a:ext uri="{FF2B5EF4-FFF2-40B4-BE49-F238E27FC236}">
                <a16:creationId xmlns:a16="http://schemas.microsoft.com/office/drawing/2014/main" id="{737815B0-A096-ACCF-7CB3-DBC497FE57CA}"/>
              </a:ext>
            </a:extLst>
          </p:cNvPr>
          <p:cNvPicPr>
            <a:picLocks noGrp="1" noChangeAspect="1"/>
          </p:cNvPicPr>
          <p:nvPr>
            <p:ph type="pic" sz="quarter" idx="85"/>
          </p:nvPr>
        </p:nvPicPr>
        <p:blipFill>
          <a:blip r:embed="rId3"/>
          <a:srcRect l="5966" r="5966"/>
          <a:stretch>
            <a:fillRect/>
          </a:stretch>
        </p:blipFill>
        <p:spPr/>
      </p:pic>
      <p:sp>
        <p:nvSpPr>
          <p:cNvPr id="38" name="Text Placeholder 37">
            <a:extLst>
              <a:ext uri="{FF2B5EF4-FFF2-40B4-BE49-F238E27FC236}">
                <a16:creationId xmlns:a16="http://schemas.microsoft.com/office/drawing/2014/main" id="{658D278F-1B62-7EC7-508C-4C96207DC37F}"/>
              </a:ext>
            </a:extLst>
          </p:cNvPr>
          <p:cNvSpPr>
            <a:spLocks noGrp="1"/>
          </p:cNvSpPr>
          <p:nvPr>
            <p:ph type="body" sz="quarter" idx="98"/>
          </p:nvPr>
        </p:nvSpPr>
        <p:spPr/>
        <p:txBody>
          <a:bodyPr/>
          <a:lstStyle/>
          <a:p>
            <a:r>
              <a:rPr lang="en-US" dirty="0"/>
              <a:t>Avtor fotografije: </a:t>
            </a:r>
          </a:p>
          <a:p>
            <a:r>
              <a:rPr lang="en-US" dirty="0"/>
              <a:t>De Old </a:t>
            </a:r>
            <a:r>
              <a:rPr lang="en-US" dirty="0" err="1"/>
              <a:t>Signorie </a:t>
            </a:r>
            <a:r>
              <a:rPr lang="en-US" dirty="0"/>
              <a:t>BB, Nizozemska</a:t>
            </a:r>
          </a:p>
        </p:txBody>
      </p:sp>
      <p:sp>
        <p:nvSpPr>
          <p:cNvPr id="40" name="Text Placeholder 39">
            <a:extLst>
              <a:ext uri="{FF2B5EF4-FFF2-40B4-BE49-F238E27FC236}">
                <a16:creationId xmlns:a16="http://schemas.microsoft.com/office/drawing/2014/main" id="{894BBB20-30C3-914B-BD5B-C0B1AF04FE78}"/>
              </a:ext>
            </a:extLst>
          </p:cNvPr>
          <p:cNvSpPr>
            <a:spLocks noGrp="1"/>
          </p:cNvSpPr>
          <p:nvPr>
            <p:ph type="body" sz="quarter" idx="42"/>
          </p:nvPr>
        </p:nvSpPr>
        <p:spPr>
          <a:xfrm rot="16200000">
            <a:off x="8242964" y="3125482"/>
            <a:ext cx="6840061" cy="637571"/>
          </a:xfrm>
        </p:spPr>
        <p:txBody>
          <a:bodyPr/>
          <a:lstStyle/>
          <a:p>
            <a:pPr algn="r"/>
            <a:r>
              <a:rPr lang="en-GB" dirty="0"/>
              <a:t>VSEBINA</a:t>
            </a:r>
          </a:p>
          <a:p>
            <a:pPr algn="r"/>
            <a:endParaRPr lang="en-US" dirty="0"/>
          </a:p>
        </p:txBody>
      </p:sp>
      <p:sp>
        <p:nvSpPr>
          <p:cNvPr id="47" name="Text Placeholder 2">
            <a:extLst>
              <a:ext uri="{FF2B5EF4-FFF2-40B4-BE49-F238E27FC236}">
                <a16:creationId xmlns:a16="http://schemas.microsoft.com/office/drawing/2014/main" id="{8B17B639-C141-5914-232F-04F4CA784A7B}"/>
              </a:ext>
            </a:extLst>
          </p:cNvPr>
          <p:cNvSpPr txBox="1">
            <a:spLocks/>
          </p:cNvSpPr>
          <p:nvPr/>
        </p:nvSpPr>
        <p:spPr>
          <a:xfrm>
            <a:off x="251713" y="3497082"/>
            <a:ext cx="828994"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t>05</a:t>
            </a:r>
          </a:p>
        </p:txBody>
      </p:sp>
      <p:sp>
        <p:nvSpPr>
          <p:cNvPr id="48" name="Text Placeholder 43">
            <a:extLst>
              <a:ext uri="{FF2B5EF4-FFF2-40B4-BE49-F238E27FC236}">
                <a16:creationId xmlns:a16="http://schemas.microsoft.com/office/drawing/2014/main" id="{9876D1F1-32BB-3767-81C3-CE2846DA7FFD}"/>
              </a:ext>
            </a:extLst>
          </p:cNvPr>
          <p:cNvSpPr txBox="1">
            <a:spLocks/>
          </p:cNvSpPr>
          <p:nvPr/>
        </p:nvSpPr>
        <p:spPr>
          <a:xfrm>
            <a:off x="1286928" y="3833257"/>
            <a:ext cx="1151614" cy="230486"/>
          </a:xfrm>
          <a:prstGeom prst="rect">
            <a:avLst/>
          </a:prstGeom>
        </p:spPr>
        <p:txBody>
          <a:bodyPr anchor="t">
            <a:noAutofit/>
          </a:bodyPr>
          <a:lstStyle>
            <a:lvl1pPr marL="0" indent="0" algn="r" defTabSz="914400" rtl="0" eaLnBrk="1" latinLnBrk="0" hangingPunct="1">
              <a:lnSpc>
                <a:spcPts val="1220"/>
              </a:lnSpc>
              <a:spcBef>
                <a:spcPts val="0"/>
              </a:spcBef>
              <a:buFont typeface="Arial" panose="020B0604020202020204" pitchFamily="34" charset="0"/>
              <a:buNone/>
              <a:defRPr sz="1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Stran 6</a:t>
            </a:r>
          </a:p>
        </p:txBody>
      </p:sp>
      <p:sp>
        <p:nvSpPr>
          <p:cNvPr id="49" name="Text Placeholder 50">
            <a:extLst>
              <a:ext uri="{FF2B5EF4-FFF2-40B4-BE49-F238E27FC236}">
                <a16:creationId xmlns:a16="http://schemas.microsoft.com/office/drawing/2014/main" id="{AAEDA6D3-79D3-1E7A-7E34-3F3DE090B469}"/>
              </a:ext>
            </a:extLst>
          </p:cNvPr>
          <p:cNvSpPr txBox="1">
            <a:spLocks/>
          </p:cNvSpPr>
          <p:nvPr/>
        </p:nvSpPr>
        <p:spPr>
          <a:xfrm>
            <a:off x="3114205" y="1801198"/>
            <a:ext cx="2129204" cy="1643070"/>
          </a:xfrm>
          <a:prstGeom prst="rect">
            <a:avLst/>
          </a:prstGeom>
        </p:spPr>
        <p:txBody>
          <a:bodyPr anchor="t">
            <a:noAutofit/>
          </a:bodyPr>
          <a:lstStyle>
            <a:lvl1pPr marL="0" indent="0" algn="l" defTabSz="914400" rtl="0" eaLnBrk="1" latinLnBrk="0" hangingPunct="1">
              <a:lnSpc>
                <a:spcPts val="1720"/>
              </a:lnSpc>
              <a:spcBef>
                <a:spcPts val="0"/>
              </a:spcBef>
              <a:buFont typeface="Arial" panose="020B0604020202020204" pitchFamily="34" charset="0"/>
              <a:buNone/>
              <a:defRPr sz="1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rgbClr val="FFFFFF"/>
                </a:solidFill>
                <a:latin typeface="Calibri"/>
                <a:ea typeface="Open Sans"/>
                <a:cs typeface="Calibri"/>
              </a:rPr>
              <a:t>Poglavje 4</a:t>
            </a:r>
          </a:p>
          <a:p>
            <a:endParaRPr lang="en-GB" dirty="0">
              <a:solidFill>
                <a:srgbClr val="FFFFFF"/>
              </a:solidFill>
              <a:latin typeface="Calibri"/>
              <a:ea typeface="Open Sans"/>
              <a:cs typeface="Calibri"/>
            </a:endParaRPr>
          </a:p>
          <a:p>
            <a:r>
              <a:rPr lang="en-GB" dirty="0">
                <a:solidFill>
                  <a:srgbClr val="FFFFFF"/>
                </a:solidFill>
                <a:latin typeface="Calibri"/>
                <a:ea typeface="Open Sans"/>
                <a:cs typeface="Calibri"/>
              </a:rPr>
              <a:t>Odkrivanje vrzeli: neizkoriščeni prostori, nepremičnine in koncepti v vaši regiji</a:t>
            </a:r>
            <a:endParaRPr lang="en-GB" dirty="0">
              <a:ea typeface="Open Sans"/>
              <a:cs typeface="Calibri"/>
            </a:endParaRPr>
          </a:p>
        </p:txBody>
      </p:sp>
      <p:sp>
        <p:nvSpPr>
          <p:cNvPr id="50" name="Text Placeholder 45">
            <a:extLst>
              <a:ext uri="{FF2B5EF4-FFF2-40B4-BE49-F238E27FC236}">
                <a16:creationId xmlns:a16="http://schemas.microsoft.com/office/drawing/2014/main" id="{7FAE90AB-DDDF-F3AC-6954-871A7D5647CD}"/>
              </a:ext>
            </a:extLst>
          </p:cNvPr>
          <p:cNvSpPr txBox="1">
            <a:spLocks/>
          </p:cNvSpPr>
          <p:nvPr/>
        </p:nvSpPr>
        <p:spPr>
          <a:xfrm>
            <a:off x="4091795" y="1254358"/>
            <a:ext cx="1151614" cy="230486"/>
          </a:xfrm>
          <a:prstGeom prst="rect">
            <a:avLst/>
          </a:prstGeom>
        </p:spPr>
        <p:txBody>
          <a:bodyPr anchor="t">
            <a:noAutofit/>
          </a:bodyPr>
          <a:lstStyle>
            <a:lvl1pPr marL="0" indent="0" algn="r" defTabSz="914400" rtl="0" eaLnBrk="1" latinLnBrk="0" hangingPunct="1">
              <a:lnSpc>
                <a:spcPts val="1220"/>
              </a:lnSpc>
              <a:spcBef>
                <a:spcPts val="0"/>
              </a:spcBef>
              <a:buFont typeface="Arial" panose="020B0604020202020204" pitchFamily="34" charset="0"/>
              <a:buNone/>
              <a:defRPr sz="1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Stran 23</a:t>
            </a:r>
          </a:p>
          <a:p>
            <a:endParaRPr lang="en-US" dirty="0"/>
          </a:p>
        </p:txBody>
      </p:sp>
      <p:sp>
        <p:nvSpPr>
          <p:cNvPr id="51" name="Text Placeholder 32">
            <a:extLst>
              <a:ext uri="{FF2B5EF4-FFF2-40B4-BE49-F238E27FC236}">
                <a16:creationId xmlns:a16="http://schemas.microsoft.com/office/drawing/2014/main" id="{98CF443D-4A35-3856-33F3-1F9A3585E6D1}"/>
              </a:ext>
            </a:extLst>
          </p:cNvPr>
          <p:cNvSpPr txBox="1">
            <a:spLocks/>
          </p:cNvSpPr>
          <p:nvPr/>
        </p:nvSpPr>
        <p:spPr>
          <a:xfrm>
            <a:off x="3167902" y="842434"/>
            <a:ext cx="828994"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06</a:t>
            </a:r>
            <a:endParaRPr lang="en-US" dirty="0"/>
          </a:p>
        </p:txBody>
      </p:sp>
      <p:sp>
        <p:nvSpPr>
          <p:cNvPr id="52" name="Text Placeholder 38">
            <a:extLst>
              <a:ext uri="{FF2B5EF4-FFF2-40B4-BE49-F238E27FC236}">
                <a16:creationId xmlns:a16="http://schemas.microsoft.com/office/drawing/2014/main" id="{377BF73D-F6BE-2FBB-19E9-C83141DD34AE}"/>
              </a:ext>
            </a:extLst>
          </p:cNvPr>
          <p:cNvSpPr txBox="1">
            <a:spLocks/>
          </p:cNvSpPr>
          <p:nvPr/>
        </p:nvSpPr>
        <p:spPr>
          <a:xfrm>
            <a:off x="254123" y="4358540"/>
            <a:ext cx="2324587" cy="1643070"/>
          </a:xfrm>
          <a:prstGeom prst="rect">
            <a:avLst/>
          </a:prstGeom>
        </p:spPr>
        <p:txBody>
          <a:bodyPr lIns="91440" tIns="45720" rIns="91440" bIns="45720" anchor="t">
            <a:noAutofit/>
          </a:bodyPr>
          <a:lstStyle>
            <a:lvl1pPr marL="0" indent="0" algn="l" defTabSz="914400" rtl="0" eaLnBrk="1" latinLnBrk="0" hangingPunct="1">
              <a:lnSpc>
                <a:spcPts val="1720"/>
              </a:lnSpc>
              <a:spcBef>
                <a:spcPts val="0"/>
              </a:spcBef>
              <a:buFont typeface="Arial" panose="020B0604020202020204" pitchFamily="34" charset="0"/>
              <a:buNone/>
              <a:defRPr sz="1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err="1">
                <a:solidFill>
                  <a:srgbClr val="FFFFFF"/>
                </a:solidFill>
                <a:latin typeface="Calibri"/>
                <a:ea typeface="Open Sans"/>
                <a:cs typeface="Calibri"/>
              </a:rPr>
              <a:t>Poglavje</a:t>
            </a:r>
            <a:r>
              <a:rPr lang="en-GB" b="1" dirty="0">
                <a:solidFill>
                  <a:srgbClr val="FFFFFF"/>
                </a:solidFill>
                <a:latin typeface="Calibri"/>
                <a:ea typeface="Open Sans"/>
                <a:cs typeface="Calibri"/>
              </a:rPr>
              <a:t> 3</a:t>
            </a:r>
          </a:p>
          <a:p>
            <a:endParaRPr lang="en-GB" dirty="0">
              <a:solidFill>
                <a:srgbClr val="FFFFFF"/>
              </a:solidFill>
              <a:latin typeface="Calibri"/>
              <a:ea typeface="Open Sans"/>
              <a:cs typeface="Calibri"/>
            </a:endParaRPr>
          </a:p>
          <a:p>
            <a:r>
              <a:rPr lang="en-GB" dirty="0" err="1">
                <a:solidFill>
                  <a:srgbClr val="FFFFFF"/>
                </a:solidFill>
                <a:latin typeface="Calibri"/>
                <a:ea typeface="Open Sans"/>
                <a:cs typeface="Calibri"/>
              </a:rPr>
              <a:t>Primerjava</a:t>
            </a:r>
            <a:r>
              <a:rPr lang="en-GB" dirty="0">
                <a:solidFill>
                  <a:srgbClr val="FFFFFF"/>
                </a:solidFill>
                <a:latin typeface="Calibri"/>
                <a:ea typeface="Open Sans"/>
                <a:cs typeface="Calibri"/>
              </a:rPr>
              <a:t> </a:t>
            </a:r>
            <a:r>
              <a:rPr lang="en-GB" dirty="0" err="1">
                <a:solidFill>
                  <a:srgbClr val="FFFFFF"/>
                </a:solidFill>
                <a:latin typeface="Calibri"/>
                <a:ea typeface="Open Sans"/>
                <a:cs typeface="Calibri"/>
              </a:rPr>
              <a:t>različnih</a:t>
            </a:r>
            <a:r>
              <a:rPr lang="en-GB" dirty="0">
                <a:solidFill>
                  <a:srgbClr val="FFFFFF"/>
                </a:solidFill>
                <a:latin typeface="Calibri"/>
                <a:ea typeface="Open Sans"/>
                <a:cs typeface="Calibri"/>
              </a:rPr>
              <a:t> </a:t>
            </a:r>
            <a:r>
              <a:rPr lang="en-GB" dirty="0" err="1">
                <a:solidFill>
                  <a:srgbClr val="FFFFFF"/>
                </a:solidFill>
                <a:latin typeface="Calibri"/>
                <a:ea typeface="Open Sans"/>
                <a:cs typeface="Calibri"/>
              </a:rPr>
              <a:t>poslovnih</a:t>
            </a:r>
            <a:r>
              <a:rPr lang="en-GB" dirty="0">
                <a:solidFill>
                  <a:srgbClr val="FFFFFF"/>
                </a:solidFill>
                <a:latin typeface="Calibri"/>
                <a:ea typeface="Open Sans"/>
                <a:cs typeface="Calibri"/>
              </a:rPr>
              <a:t> </a:t>
            </a:r>
            <a:r>
              <a:rPr lang="en-GB" dirty="0" err="1">
                <a:solidFill>
                  <a:srgbClr val="FFFFFF"/>
                </a:solidFill>
                <a:latin typeface="Calibri"/>
                <a:ea typeface="Open Sans"/>
                <a:cs typeface="Calibri"/>
              </a:rPr>
              <a:t>modelov</a:t>
            </a:r>
            <a:r>
              <a:rPr lang="en-GB" dirty="0">
                <a:solidFill>
                  <a:srgbClr val="FFFFFF"/>
                </a:solidFill>
                <a:latin typeface="Calibri"/>
                <a:ea typeface="Open Sans"/>
                <a:cs typeface="Calibri"/>
              </a:rPr>
              <a:t> za </a:t>
            </a:r>
            <a:r>
              <a:rPr lang="en-GB" dirty="0" err="1">
                <a:solidFill>
                  <a:srgbClr val="FFFFFF"/>
                </a:solidFill>
                <a:latin typeface="Calibri"/>
                <a:ea typeface="Open Sans"/>
                <a:cs typeface="Calibri"/>
              </a:rPr>
              <a:t>alternativne</a:t>
            </a:r>
            <a:r>
              <a:rPr lang="en-GB" dirty="0">
                <a:solidFill>
                  <a:srgbClr val="FFFFFF"/>
                </a:solidFill>
                <a:latin typeface="Calibri"/>
                <a:ea typeface="Open Sans"/>
                <a:cs typeface="Calibri"/>
              </a:rPr>
              <a:t> </a:t>
            </a:r>
            <a:r>
              <a:rPr lang="en-GB" dirty="0" err="1">
                <a:solidFill>
                  <a:srgbClr val="FFFFFF"/>
                </a:solidFill>
                <a:latin typeface="Calibri"/>
                <a:ea typeface="Open Sans"/>
                <a:cs typeface="Calibri"/>
              </a:rPr>
              <a:t>turistične</a:t>
            </a:r>
            <a:r>
              <a:rPr lang="en-GB" dirty="0">
                <a:solidFill>
                  <a:srgbClr val="FFFFFF"/>
                </a:solidFill>
                <a:latin typeface="Calibri"/>
                <a:ea typeface="Open Sans"/>
                <a:cs typeface="Calibri"/>
              </a:rPr>
              <a:t> </a:t>
            </a:r>
            <a:r>
              <a:rPr lang="en-GB" dirty="0" err="1">
                <a:solidFill>
                  <a:srgbClr val="FFFFFF"/>
                </a:solidFill>
                <a:latin typeface="Calibri"/>
                <a:ea typeface="Open Sans"/>
                <a:cs typeface="Calibri"/>
              </a:rPr>
              <a:t>nastanitve</a:t>
            </a:r>
            <a:endParaRPr lang="en-GB" dirty="0" err="1">
              <a:ea typeface="Open Sans"/>
              <a:cs typeface="Calibri"/>
            </a:endParaRPr>
          </a:p>
        </p:txBody>
      </p:sp>
      <p:pic>
        <p:nvPicPr>
          <p:cNvPr id="57" name="Picture 56">
            <a:extLst>
              <a:ext uri="{FF2B5EF4-FFF2-40B4-BE49-F238E27FC236}">
                <a16:creationId xmlns:a16="http://schemas.microsoft.com/office/drawing/2014/main" id="{3A458EE4-4E3B-4A03-736A-DCCECC846B93}"/>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549475" y="2231145"/>
            <a:ext cx="4188072" cy="3110554"/>
          </a:xfrm>
          <a:prstGeom prst="rect">
            <a:avLst/>
          </a:prstGeom>
        </p:spPr>
      </p:pic>
    </p:spTree>
    <p:extLst>
      <p:ext uri="{BB962C8B-B14F-4D97-AF65-F5344CB8AC3E}">
        <p14:creationId xmlns:p14="http://schemas.microsoft.com/office/powerpoint/2010/main" val="273418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FD0A1-C148-B1F1-D10F-DCA40FFA6CD5}"/>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EBAAEE8-8663-347F-3F9C-220715D97082}"/>
              </a:ext>
            </a:extLst>
          </p:cNvPr>
          <p:cNvCxnSpPr>
            <a:cxnSpLocks/>
          </p:cNvCxnSpPr>
          <p:nvPr/>
        </p:nvCxnSpPr>
        <p:spPr>
          <a:xfrm>
            <a:off x="0" y="1205469"/>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DA375DB4-CD59-02D4-5391-0273B0A4923D}"/>
              </a:ext>
            </a:extLst>
          </p:cNvPr>
          <p:cNvSpPr txBox="1">
            <a:spLocks/>
          </p:cNvSpPr>
          <p:nvPr/>
        </p:nvSpPr>
        <p:spPr>
          <a:xfrm>
            <a:off x="545533" y="581892"/>
            <a:ext cx="7807159" cy="633343"/>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Odkrivanje vrzeli (nadaljevanje)</a:t>
            </a:r>
          </a:p>
        </p:txBody>
      </p:sp>
      <p:sp>
        <p:nvSpPr>
          <p:cNvPr id="2" name="Text Placeholder 3">
            <a:extLst>
              <a:ext uri="{FF2B5EF4-FFF2-40B4-BE49-F238E27FC236}">
                <a16:creationId xmlns:a16="http://schemas.microsoft.com/office/drawing/2014/main" id="{1C4CBA0A-5C63-D7D7-8023-6AC50E827EBC}"/>
              </a:ext>
            </a:extLst>
          </p:cNvPr>
          <p:cNvSpPr txBox="1">
            <a:spLocks/>
          </p:cNvSpPr>
          <p:nvPr/>
        </p:nvSpPr>
        <p:spPr>
          <a:xfrm>
            <a:off x="545533" y="1915214"/>
            <a:ext cx="5780316" cy="3973513"/>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b="1" dirty="0" err="1"/>
              <a:t>Opuščene</a:t>
            </a:r>
            <a:r>
              <a:rPr lang="en-GB" b="1" dirty="0"/>
              <a:t> </a:t>
            </a:r>
            <a:r>
              <a:rPr lang="en-GB" b="1" dirty="0" err="1"/>
              <a:t>vasi</a:t>
            </a:r>
            <a:r>
              <a:rPr lang="en-GB" b="1" dirty="0"/>
              <a:t> </a:t>
            </a:r>
            <a:r>
              <a:rPr lang="en-GB" b="1" dirty="0" err="1"/>
              <a:t>kot</a:t>
            </a:r>
            <a:r>
              <a:rPr lang="en-GB" b="1" dirty="0"/>
              <a:t> </a:t>
            </a:r>
            <a:r>
              <a:rPr lang="en-GB" b="1" dirty="0" err="1"/>
              <a:t>razpršeni</a:t>
            </a:r>
            <a:r>
              <a:rPr lang="en-GB" b="1" dirty="0"/>
              <a:t> </a:t>
            </a:r>
            <a:r>
              <a:rPr lang="en-GB" b="1" dirty="0" err="1"/>
              <a:t>hoteli</a:t>
            </a:r>
            <a:r>
              <a:rPr lang="en-GB" dirty="0">
                <a:solidFill>
                  <a:srgbClr val="459597"/>
                </a:solidFill>
                <a:hlinkClick r:id="rId2">
                  <a:extLst>
                    <a:ext uri="{A12FA001-AC4F-418D-AE19-62706E023703}">
                      <ahyp:hlinkClr xmlns:ahyp="http://schemas.microsoft.com/office/drawing/2018/hyperlinkcolor" val="tx"/>
                    </a:ext>
                  </a:extLst>
                </a:hlinkClick>
              </a:rPr>
              <a:t> https://edition.cnn.com/travel/article/italy-hamlet-hotels</a:t>
            </a:r>
            <a:endParaRPr lang="en-GB" dirty="0">
              <a:solidFill>
                <a:srgbClr val="459597"/>
              </a:solidFill>
            </a:endParaRPr>
          </a:p>
          <a:p>
            <a:pPr>
              <a:lnSpc>
                <a:spcPts val="2340"/>
              </a:lnSpc>
              <a:buClr>
                <a:srgbClr val="64AFAF"/>
              </a:buClr>
            </a:pPr>
            <a:r>
              <a:rPr lang="en-GB" dirty="0"/>
              <a:t>Stare </a:t>
            </a:r>
            <a:r>
              <a:rPr lang="en-GB" dirty="0" err="1"/>
              <a:t>zapuščene</a:t>
            </a:r>
            <a:r>
              <a:rPr lang="en-GB" dirty="0"/>
              <a:t> </a:t>
            </a:r>
            <a:r>
              <a:rPr lang="en-GB" dirty="0" err="1"/>
              <a:t>vasi</a:t>
            </a:r>
            <a:r>
              <a:rPr lang="en-GB" dirty="0"/>
              <a:t> se </a:t>
            </a:r>
            <a:r>
              <a:rPr lang="en-GB" dirty="0" err="1"/>
              <a:t>lahko</a:t>
            </a:r>
            <a:r>
              <a:rPr lang="en-GB" dirty="0"/>
              <a:t> </a:t>
            </a:r>
            <a:r>
              <a:rPr lang="en-GB" dirty="0" err="1"/>
              <a:t>razvijejo</a:t>
            </a:r>
            <a:r>
              <a:rPr lang="en-GB" dirty="0"/>
              <a:t> v </a:t>
            </a:r>
            <a:r>
              <a:rPr lang="en-GB" dirty="0" err="1"/>
              <a:t>razpršene</a:t>
            </a:r>
            <a:r>
              <a:rPr lang="en-GB" dirty="0"/>
              <a:t> </a:t>
            </a:r>
            <a:r>
              <a:rPr lang="en-GB" dirty="0" err="1"/>
              <a:t>hotele</a:t>
            </a:r>
            <a:r>
              <a:rPr lang="en-GB" dirty="0"/>
              <a:t>, ki </a:t>
            </a:r>
            <a:r>
              <a:rPr lang="en-GB" dirty="0" err="1"/>
              <a:t>ponujajo</a:t>
            </a:r>
            <a:r>
              <a:rPr lang="en-GB" dirty="0"/>
              <a:t> </a:t>
            </a:r>
            <a:r>
              <a:rPr lang="en-GB" dirty="0" err="1"/>
              <a:t>sobe</a:t>
            </a:r>
            <a:r>
              <a:rPr lang="en-GB" dirty="0"/>
              <a:t> po </a:t>
            </a:r>
            <a:r>
              <a:rPr lang="en-GB" err="1"/>
              <a:t>vaseh</a:t>
            </a:r>
            <a:r>
              <a:rPr lang="en-GB"/>
              <a:t>.</a:t>
            </a:r>
            <a:endParaRPr lang="en-GB" dirty="0"/>
          </a:p>
          <a:p>
            <a:pPr>
              <a:lnSpc>
                <a:spcPts val="2340"/>
              </a:lnSpc>
              <a:buClr>
                <a:srgbClr val="64AFAF"/>
              </a:buClr>
            </a:pPr>
            <a:endParaRPr lang="en-GB" dirty="0"/>
          </a:p>
          <a:p>
            <a:pPr>
              <a:lnSpc>
                <a:spcPts val="2340"/>
              </a:lnSpc>
              <a:buClr>
                <a:srgbClr val="64AFAF"/>
              </a:buClr>
            </a:pPr>
            <a:r>
              <a:rPr lang="en-GB" b="1" dirty="0"/>
              <a:t>Stare </a:t>
            </a:r>
            <a:r>
              <a:rPr lang="en-GB" b="1" dirty="0" err="1"/>
              <a:t>kmetije</a:t>
            </a:r>
            <a:r>
              <a:rPr lang="en-GB" b="1" dirty="0"/>
              <a:t> </a:t>
            </a:r>
            <a:r>
              <a:rPr lang="en-GB" b="1" dirty="0" err="1"/>
              <a:t>kot</a:t>
            </a:r>
            <a:r>
              <a:rPr lang="en-GB" b="1" dirty="0"/>
              <a:t> </a:t>
            </a:r>
            <a:r>
              <a:rPr lang="en-GB" b="1" dirty="0" err="1"/>
              <a:t>alternativna</a:t>
            </a:r>
            <a:r>
              <a:rPr lang="en-GB" b="1" dirty="0"/>
              <a:t> </a:t>
            </a:r>
            <a:r>
              <a:rPr lang="en-GB" b="1" dirty="0" err="1"/>
              <a:t>nastanitev</a:t>
            </a:r>
            <a:r>
              <a:rPr lang="en-GB" dirty="0">
                <a:solidFill>
                  <a:srgbClr val="459597"/>
                </a:solidFill>
                <a:hlinkClick r:id="rId3">
                  <a:extLst>
                    <a:ext uri="{A12FA001-AC4F-418D-AE19-62706E023703}">
                      <ahyp:hlinkClr xmlns:ahyp="http://schemas.microsoft.com/office/drawing/2018/hyperlinkcolor" val="tx"/>
                    </a:ext>
                  </a:extLst>
                </a:hlinkClick>
              </a:rPr>
              <a:t> https://www.my-french-house.com/property-french-farm-house.shtml</a:t>
            </a:r>
            <a:r>
              <a:rPr lang="en-GB" dirty="0">
                <a:solidFill>
                  <a:srgbClr val="459597"/>
                </a:solidFill>
              </a:rPr>
              <a:t> </a:t>
            </a:r>
          </a:p>
          <a:p>
            <a:pPr>
              <a:lnSpc>
                <a:spcPts val="2340"/>
              </a:lnSpc>
              <a:buClr>
                <a:srgbClr val="64AFAF"/>
              </a:buClr>
            </a:pPr>
            <a:r>
              <a:rPr lang="en-GB" dirty="0"/>
              <a:t>Stare </a:t>
            </a:r>
            <a:r>
              <a:rPr lang="en-GB" err="1"/>
              <a:t>slikovite</a:t>
            </a:r>
            <a:r>
              <a:rPr lang="en-GB" dirty="0"/>
              <a:t> </a:t>
            </a:r>
            <a:r>
              <a:rPr lang="en-GB" err="1"/>
              <a:t>kmetije</a:t>
            </a:r>
            <a:r>
              <a:rPr lang="en-GB" dirty="0"/>
              <a:t> </a:t>
            </a:r>
            <a:r>
              <a:rPr lang="en-GB" err="1"/>
              <a:t>na</a:t>
            </a:r>
            <a:r>
              <a:rPr lang="en-GB" dirty="0"/>
              <a:t> </a:t>
            </a:r>
            <a:r>
              <a:rPr lang="en-GB" err="1"/>
              <a:t>podeželju</a:t>
            </a:r>
            <a:r>
              <a:rPr lang="en-GB" dirty="0"/>
              <a:t> se </a:t>
            </a:r>
            <a:r>
              <a:rPr lang="en-GB" err="1"/>
              <a:t>lahko</a:t>
            </a:r>
            <a:r>
              <a:rPr lang="en-GB" dirty="0"/>
              <a:t> </a:t>
            </a:r>
            <a:r>
              <a:rPr lang="en-GB" err="1"/>
              <a:t>prenovijo</a:t>
            </a:r>
            <a:r>
              <a:rPr lang="en-GB" dirty="0"/>
              <a:t> v </a:t>
            </a:r>
            <a:r>
              <a:rPr lang="en-GB" err="1"/>
              <a:t>edinstvene</a:t>
            </a:r>
            <a:r>
              <a:rPr lang="en-GB" dirty="0"/>
              <a:t> </a:t>
            </a:r>
            <a:r>
              <a:rPr lang="en-GB" err="1"/>
              <a:t>gostinske</a:t>
            </a:r>
            <a:r>
              <a:rPr lang="en-GB" dirty="0"/>
              <a:t> </a:t>
            </a:r>
            <a:r>
              <a:rPr lang="en-GB" err="1"/>
              <a:t>objekte</a:t>
            </a:r>
            <a:r>
              <a:rPr lang="en-GB"/>
              <a:t>.</a:t>
            </a:r>
            <a:endParaRPr lang="en-GB" dirty="0"/>
          </a:p>
          <a:p>
            <a:pPr>
              <a:lnSpc>
                <a:spcPts val="2340"/>
              </a:lnSpc>
              <a:buClr>
                <a:srgbClr val="64AFAF"/>
              </a:buClr>
            </a:pPr>
            <a:endParaRPr lang="en-GB" dirty="0"/>
          </a:p>
        </p:txBody>
      </p:sp>
      <p:pic>
        <p:nvPicPr>
          <p:cNvPr id="8" name="Picture Placeholder 7" descr="A large brick building on top of a hill&#10;&#10;AI-generated content may be incorrect.">
            <a:extLst>
              <a:ext uri="{FF2B5EF4-FFF2-40B4-BE49-F238E27FC236}">
                <a16:creationId xmlns:a16="http://schemas.microsoft.com/office/drawing/2014/main" id="{0B215228-1932-A0F8-0908-82361623D768}"/>
              </a:ext>
            </a:extLst>
          </p:cNvPr>
          <p:cNvPicPr>
            <a:picLocks noGrp="1" noChangeAspect="1"/>
          </p:cNvPicPr>
          <p:nvPr>
            <p:ph type="pic" sz="quarter" idx="13"/>
          </p:nvPr>
        </p:nvPicPr>
        <p:blipFill>
          <a:blip r:embed="rId4"/>
          <a:srcRect t="2512" b="2512"/>
          <a:stretch>
            <a:fillRect/>
          </a:stretch>
        </p:blipFill>
        <p:spPr/>
      </p:pic>
      <p:sp>
        <p:nvSpPr>
          <p:cNvPr id="9" name="Text Placeholder 7">
            <a:extLst>
              <a:ext uri="{FF2B5EF4-FFF2-40B4-BE49-F238E27FC236}">
                <a16:creationId xmlns:a16="http://schemas.microsoft.com/office/drawing/2014/main" id="{9B3CF874-5940-226E-BF1C-8D78F9C3E82E}"/>
              </a:ext>
            </a:extLst>
          </p:cNvPr>
          <p:cNvSpPr txBox="1">
            <a:spLocks/>
          </p:cNvSpPr>
          <p:nvPr/>
        </p:nvSpPr>
        <p:spPr>
          <a:xfrm rot="16200000">
            <a:off x="9826423" y="5154910"/>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Foto: Razpršeni hoteli (IT)</a:t>
            </a:r>
          </a:p>
        </p:txBody>
      </p:sp>
      <p:sp>
        <p:nvSpPr>
          <p:cNvPr id="10" name="Slide Number Placeholder 5">
            <a:extLst>
              <a:ext uri="{FF2B5EF4-FFF2-40B4-BE49-F238E27FC236}">
                <a16:creationId xmlns:a16="http://schemas.microsoft.com/office/drawing/2014/main" id="{0E5F8F13-55D2-BAE4-6DCC-C47A7A51DF3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30</a:t>
            </a:fld>
            <a:endParaRPr lang="fr-CA" sz="1200" dirty="0"/>
          </a:p>
        </p:txBody>
      </p:sp>
    </p:spTree>
    <p:extLst>
      <p:ext uri="{BB962C8B-B14F-4D97-AF65-F5344CB8AC3E}">
        <p14:creationId xmlns:p14="http://schemas.microsoft.com/office/powerpoint/2010/main" val="1972756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07019-5CC9-985F-DA47-CF7C12FA339C}"/>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85B62703-655C-4625-79C8-F5946789F67A}"/>
              </a:ext>
            </a:extLst>
          </p:cNvPr>
          <p:cNvCxnSpPr>
            <a:cxnSpLocks/>
          </p:cNvCxnSpPr>
          <p:nvPr/>
        </p:nvCxnSpPr>
        <p:spPr>
          <a:xfrm>
            <a:off x="0" y="1205469"/>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C67FBAA7-A4C3-E0EC-19F1-7E2D1B1DB76B}"/>
              </a:ext>
            </a:extLst>
          </p:cNvPr>
          <p:cNvSpPr txBox="1">
            <a:spLocks/>
          </p:cNvSpPr>
          <p:nvPr/>
        </p:nvSpPr>
        <p:spPr>
          <a:xfrm>
            <a:off x="486918" y="581892"/>
            <a:ext cx="7949084" cy="633343"/>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Kulturna in naravna dediščina</a:t>
            </a:r>
          </a:p>
          <a:p>
            <a:pPr>
              <a:lnSpc>
                <a:spcPts val="3720"/>
              </a:lnSpc>
            </a:pPr>
            <a:endParaRPr lang="en-US" dirty="0"/>
          </a:p>
        </p:txBody>
      </p:sp>
      <p:sp>
        <p:nvSpPr>
          <p:cNvPr id="2" name="Text Placeholder 3">
            <a:extLst>
              <a:ext uri="{FF2B5EF4-FFF2-40B4-BE49-F238E27FC236}">
                <a16:creationId xmlns:a16="http://schemas.microsoft.com/office/drawing/2014/main" id="{DF169602-DE4A-36AB-3856-387843AE51AB}"/>
              </a:ext>
            </a:extLst>
          </p:cNvPr>
          <p:cNvSpPr txBox="1">
            <a:spLocks/>
          </p:cNvSpPr>
          <p:nvPr/>
        </p:nvSpPr>
        <p:spPr>
          <a:xfrm>
            <a:off x="486918" y="2405103"/>
            <a:ext cx="5614516" cy="397846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b="1" dirty="0" err="1"/>
              <a:t>Slow</a:t>
            </a:r>
            <a:r>
              <a:rPr lang="en-GB" b="1" dirty="0"/>
              <a:t> </a:t>
            </a:r>
            <a:r>
              <a:rPr lang="en-GB" b="1" dirty="0" err="1"/>
              <a:t>Food</a:t>
            </a:r>
            <a:r>
              <a:rPr lang="en-GB" b="1" dirty="0"/>
              <a:t> </a:t>
            </a:r>
            <a:r>
              <a:rPr lang="en-GB" b="1" dirty="0" err="1"/>
              <a:t>Presidia</a:t>
            </a:r>
            <a:r>
              <a:rPr lang="en-GB" b="1" dirty="0"/>
              <a:t> </a:t>
            </a:r>
            <a:r>
              <a:rPr lang="en-GB" b="1" dirty="0" err="1"/>
              <a:t>International</a:t>
            </a:r>
            <a:r>
              <a:rPr lang="en-GB" dirty="0">
                <a:solidFill>
                  <a:srgbClr val="459597"/>
                </a:solidFill>
                <a:hlinkClick r:id="rId2">
                  <a:extLst>
                    <a:ext uri="{A12FA001-AC4F-418D-AE19-62706E023703}">
                      <ahyp:hlinkClr xmlns:ahyp="http://schemas.microsoft.com/office/drawing/2018/hyperlinkcolor" val="tx"/>
                    </a:ext>
                  </a:extLst>
                </a:hlinkClick>
              </a:rPr>
              <a:t> https://www.fondazioneslowfood.com/en/slow-food-presidia/</a:t>
            </a:r>
            <a:endParaRPr lang="en-GB" dirty="0">
              <a:solidFill>
                <a:srgbClr val="459597"/>
              </a:solidFill>
            </a:endParaRPr>
          </a:p>
          <a:p>
            <a:pPr>
              <a:lnSpc>
                <a:spcPts val="2340"/>
              </a:lnSpc>
              <a:buClr>
                <a:srgbClr val="64AFAF"/>
              </a:buClr>
            </a:pPr>
            <a:r>
              <a:rPr lang="en-GB" dirty="0" err="1"/>
              <a:t>Odlično</a:t>
            </a:r>
            <a:r>
              <a:rPr lang="en-GB" dirty="0"/>
              <a:t> za </a:t>
            </a:r>
            <a:r>
              <a:rPr lang="en-GB" dirty="0" err="1"/>
              <a:t>prepoznavanje</a:t>
            </a:r>
            <a:r>
              <a:rPr lang="en-GB" dirty="0"/>
              <a:t> </a:t>
            </a:r>
            <a:r>
              <a:rPr lang="en-GB" dirty="0" err="1"/>
              <a:t>lokalne</a:t>
            </a:r>
            <a:r>
              <a:rPr lang="en-GB" dirty="0"/>
              <a:t> </a:t>
            </a:r>
            <a:r>
              <a:rPr lang="en-GB" dirty="0" err="1"/>
              <a:t>kulinarične</a:t>
            </a:r>
            <a:r>
              <a:rPr lang="en-GB" dirty="0"/>
              <a:t> </a:t>
            </a:r>
            <a:r>
              <a:rPr lang="en-GB" dirty="0" err="1"/>
              <a:t>dediščine</a:t>
            </a:r>
            <a:r>
              <a:rPr lang="en-GB" dirty="0"/>
              <a:t>, ki </a:t>
            </a:r>
            <a:r>
              <a:rPr lang="en-GB" dirty="0" err="1"/>
              <a:t>lahko</a:t>
            </a:r>
            <a:r>
              <a:rPr lang="en-GB" dirty="0"/>
              <a:t> </a:t>
            </a:r>
            <a:r>
              <a:rPr lang="en-GB" dirty="0" err="1"/>
              <a:t>navdihne</a:t>
            </a:r>
            <a:r>
              <a:rPr lang="en-GB" dirty="0"/>
              <a:t> </a:t>
            </a:r>
            <a:r>
              <a:rPr lang="en-GB" dirty="0" err="1"/>
              <a:t>izkušnje</a:t>
            </a:r>
            <a:r>
              <a:rPr lang="en-GB" dirty="0"/>
              <a:t> od </a:t>
            </a:r>
            <a:r>
              <a:rPr lang="en-GB" dirty="0" err="1"/>
              <a:t>kmetije</a:t>
            </a:r>
            <a:r>
              <a:rPr lang="en-GB" dirty="0"/>
              <a:t> do </a:t>
            </a:r>
            <a:r>
              <a:rPr lang="en-GB" dirty="0" err="1"/>
              <a:t>mize</a:t>
            </a:r>
            <a:r>
              <a:rPr lang="en-GB" dirty="0"/>
              <a:t> </a:t>
            </a:r>
            <a:r>
              <a:rPr lang="en-GB" dirty="0" err="1"/>
              <a:t>ali</a:t>
            </a:r>
            <a:r>
              <a:rPr lang="en-GB" dirty="0"/>
              <a:t> </a:t>
            </a:r>
            <a:r>
              <a:rPr lang="en-GB" dirty="0" err="1"/>
              <a:t>degustacije</a:t>
            </a:r>
            <a:r>
              <a:rPr lang="en-GB" dirty="0"/>
              <a:t>.</a:t>
            </a:r>
          </a:p>
          <a:p>
            <a:pPr>
              <a:lnSpc>
                <a:spcPts val="2340"/>
              </a:lnSpc>
              <a:buClr>
                <a:srgbClr val="64AFAF"/>
              </a:buClr>
            </a:pPr>
            <a:endParaRPr lang="en-GB" dirty="0"/>
          </a:p>
          <a:p>
            <a:pPr>
              <a:lnSpc>
                <a:spcPts val="2340"/>
              </a:lnSpc>
              <a:buClr>
                <a:srgbClr val="64AFAF"/>
              </a:buClr>
            </a:pPr>
            <a:r>
              <a:rPr lang="en-GB" b="1" dirty="0" err="1"/>
              <a:t>Iskalniki</a:t>
            </a:r>
            <a:r>
              <a:rPr lang="en-GB" b="1" dirty="0"/>
              <a:t> </a:t>
            </a:r>
            <a:r>
              <a:rPr lang="en-GB" b="1" dirty="0" err="1"/>
              <a:t>festivalov</a:t>
            </a:r>
            <a:endParaRPr lang="en-GB" b="1" dirty="0"/>
          </a:p>
          <a:p>
            <a:pPr>
              <a:lnSpc>
                <a:spcPts val="2340"/>
              </a:lnSpc>
              <a:buClr>
                <a:srgbClr val="64AFAF"/>
              </a:buClr>
            </a:pPr>
            <a:r>
              <a:rPr lang="en-GB" dirty="0">
                <a:solidFill>
                  <a:srgbClr val="459597"/>
                </a:solidFill>
                <a:hlinkClick r:id="rId3">
                  <a:extLst>
                    <a:ext uri="{A12FA001-AC4F-418D-AE19-62706E023703}">
                      <ahyp:hlinkClr xmlns:ahyp="http://schemas.microsoft.com/office/drawing/2018/hyperlinkcolor" val="tx"/>
                    </a:ext>
                  </a:extLst>
                </a:hlinkClick>
              </a:rPr>
              <a:t>www.festivalfinder.eu</a:t>
            </a:r>
            <a:endParaRPr lang="en-GB" dirty="0">
              <a:solidFill>
                <a:srgbClr val="459597"/>
              </a:solidFill>
            </a:endParaRPr>
          </a:p>
          <a:p>
            <a:pPr>
              <a:lnSpc>
                <a:spcPts val="2340"/>
              </a:lnSpc>
              <a:buClr>
                <a:srgbClr val="64AFAF"/>
              </a:buClr>
            </a:pPr>
            <a:r>
              <a:rPr lang="en-GB" err="1"/>
              <a:t>Odlično</a:t>
            </a:r>
            <a:r>
              <a:rPr lang="en-GB" dirty="0"/>
              <a:t> za </a:t>
            </a:r>
            <a:r>
              <a:rPr lang="en-GB" err="1"/>
              <a:t>iskanje</a:t>
            </a:r>
            <a:r>
              <a:rPr lang="en-GB" dirty="0"/>
              <a:t> </a:t>
            </a:r>
            <a:r>
              <a:rPr lang="en-GB" err="1"/>
              <a:t>festivalov</a:t>
            </a:r>
            <a:r>
              <a:rPr lang="en-GB" dirty="0"/>
              <a:t> po </a:t>
            </a:r>
            <a:r>
              <a:rPr lang="en-GB" err="1"/>
              <a:t>lokaciji</a:t>
            </a:r>
            <a:r>
              <a:rPr lang="en-GB" dirty="0"/>
              <a:t>, </a:t>
            </a:r>
            <a:r>
              <a:rPr lang="en-GB" err="1"/>
              <a:t>vrsti</a:t>
            </a:r>
            <a:r>
              <a:rPr lang="en-GB" dirty="0"/>
              <a:t> </a:t>
            </a:r>
            <a:r>
              <a:rPr lang="en-GB" err="1"/>
              <a:t>festivala</a:t>
            </a:r>
            <a:r>
              <a:rPr lang="en-GB" dirty="0"/>
              <a:t> </a:t>
            </a:r>
            <a:r>
              <a:rPr lang="en-GB" err="1"/>
              <a:t>ali</a:t>
            </a:r>
            <a:r>
              <a:rPr lang="en-GB" dirty="0"/>
              <a:t> </a:t>
            </a:r>
            <a:r>
              <a:rPr lang="en-GB" err="1"/>
              <a:t>letnem</a:t>
            </a:r>
            <a:r>
              <a:rPr lang="en-GB" dirty="0"/>
              <a:t> </a:t>
            </a:r>
            <a:r>
              <a:rPr lang="en-GB" err="1"/>
              <a:t>času</a:t>
            </a:r>
            <a:r>
              <a:rPr lang="en-GB" dirty="0"/>
              <a:t> ter </a:t>
            </a:r>
            <a:r>
              <a:rPr lang="en-GB" err="1"/>
              <a:t>povezave</a:t>
            </a:r>
            <a:r>
              <a:rPr lang="en-GB" dirty="0"/>
              <a:t> s </a:t>
            </a:r>
            <a:r>
              <a:rPr lang="en-GB" err="1"/>
              <a:t>koledarjem</a:t>
            </a:r>
            <a:r>
              <a:rPr lang="en-GB" dirty="0"/>
              <a:t> za </a:t>
            </a:r>
            <a:r>
              <a:rPr lang="en-GB" err="1"/>
              <a:t>vaše</a:t>
            </a:r>
            <a:r>
              <a:rPr lang="en-GB" dirty="0"/>
              <a:t> </a:t>
            </a:r>
            <a:r>
              <a:rPr lang="en-GB" err="1"/>
              <a:t>nastanitve</a:t>
            </a:r>
            <a:r>
              <a:rPr lang="en-GB"/>
              <a:t>.</a:t>
            </a:r>
            <a:endParaRPr lang="en-GB">
              <a:ea typeface="Calibri"/>
              <a:cs typeface="Calibri"/>
            </a:endParaRPr>
          </a:p>
          <a:p>
            <a:pPr>
              <a:lnSpc>
                <a:spcPts val="2340"/>
              </a:lnSpc>
              <a:buClr>
                <a:srgbClr val="64AFAF"/>
              </a:buClr>
            </a:pPr>
            <a:r>
              <a:rPr lang="en-GB" dirty="0"/>
              <a:t> </a:t>
            </a:r>
          </a:p>
        </p:txBody>
      </p:sp>
      <p:sp>
        <p:nvSpPr>
          <p:cNvPr id="4" name="Text Placeholder 6">
            <a:extLst>
              <a:ext uri="{FF2B5EF4-FFF2-40B4-BE49-F238E27FC236}">
                <a16:creationId xmlns:a16="http://schemas.microsoft.com/office/drawing/2014/main" id="{1AFE33E6-4F57-11E9-519F-2A7314AEC52C}"/>
              </a:ext>
            </a:extLst>
          </p:cNvPr>
          <p:cNvSpPr txBox="1">
            <a:spLocks/>
          </p:cNvSpPr>
          <p:nvPr/>
        </p:nvSpPr>
        <p:spPr>
          <a:xfrm>
            <a:off x="485146" y="1715754"/>
            <a:ext cx="494129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a:t>Kaj ponuja vaša regija?</a:t>
            </a:r>
          </a:p>
          <a:p>
            <a:pPr>
              <a:lnSpc>
                <a:spcPts val="3100"/>
              </a:lnSpc>
            </a:pPr>
            <a:endParaRPr lang="it-IT" dirty="0"/>
          </a:p>
        </p:txBody>
      </p:sp>
      <p:pic>
        <p:nvPicPr>
          <p:cNvPr id="11" name="Picture Placeholder 10" descr="A person and person standing in front of a table with food&#10;&#10;AI-generated content may be incorrect.">
            <a:extLst>
              <a:ext uri="{FF2B5EF4-FFF2-40B4-BE49-F238E27FC236}">
                <a16:creationId xmlns:a16="http://schemas.microsoft.com/office/drawing/2014/main" id="{FE10193C-8855-0F3B-6D85-E44B1661006B}"/>
              </a:ext>
            </a:extLst>
          </p:cNvPr>
          <p:cNvPicPr>
            <a:picLocks noGrp="1" noChangeAspect="1"/>
          </p:cNvPicPr>
          <p:nvPr>
            <p:ph type="pic" sz="quarter" idx="13"/>
          </p:nvPr>
        </p:nvPicPr>
        <p:blipFill>
          <a:blip r:embed="rId4"/>
          <a:srcRect l="594" r="594"/>
          <a:stretch>
            <a:fillRect/>
          </a:stretch>
        </p:blipFill>
        <p:spPr/>
      </p:pic>
      <p:sp>
        <p:nvSpPr>
          <p:cNvPr id="7" name="Text Placeholder 7">
            <a:extLst>
              <a:ext uri="{FF2B5EF4-FFF2-40B4-BE49-F238E27FC236}">
                <a16:creationId xmlns:a16="http://schemas.microsoft.com/office/drawing/2014/main" id="{E3D8AD88-BD97-C8E8-34E7-B5B997BE7D8F}"/>
              </a:ext>
            </a:extLst>
          </p:cNvPr>
          <p:cNvSpPr txBox="1">
            <a:spLocks/>
          </p:cNvSpPr>
          <p:nvPr/>
        </p:nvSpPr>
        <p:spPr>
          <a:xfrm rot="16200000">
            <a:off x="9826423" y="5154910"/>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Foto: Slow Food, Naša zgodovina</a:t>
            </a:r>
          </a:p>
        </p:txBody>
      </p:sp>
      <p:sp>
        <p:nvSpPr>
          <p:cNvPr id="12" name="Slide Number Placeholder 5">
            <a:extLst>
              <a:ext uri="{FF2B5EF4-FFF2-40B4-BE49-F238E27FC236}">
                <a16:creationId xmlns:a16="http://schemas.microsoft.com/office/drawing/2014/main" id="{3DB6FC6C-BA67-D4F2-9DCA-AEA7619101B7}"/>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31</a:t>
            </a:fld>
            <a:endParaRPr lang="fr-CA" sz="1200" dirty="0"/>
          </a:p>
        </p:txBody>
      </p:sp>
    </p:spTree>
    <p:extLst>
      <p:ext uri="{BB962C8B-B14F-4D97-AF65-F5344CB8AC3E}">
        <p14:creationId xmlns:p14="http://schemas.microsoft.com/office/powerpoint/2010/main" val="1798353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E5650-68C5-CD12-CE1F-B1E162D38D2D}"/>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A71A6030-51F8-1F21-1567-6E74263E7E87}"/>
              </a:ext>
            </a:extLst>
          </p:cNvPr>
          <p:cNvCxnSpPr>
            <a:cxnSpLocks/>
          </p:cNvCxnSpPr>
          <p:nvPr/>
        </p:nvCxnSpPr>
        <p:spPr>
          <a:xfrm>
            <a:off x="0" y="1205469"/>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E0C85369-763F-7B81-ED1E-BC70B55DE295}"/>
              </a:ext>
            </a:extLst>
          </p:cNvPr>
          <p:cNvSpPr txBox="1">
            <a:spLocks/>
          </p:cNvSpPr>
          <p:nvPr/>
        </p:nvSpPr>
        <p:spPr>
          <a:xfrm>
            <a:off x="545533" y="581892"/>
            <a:ext cx="10320050" cy="633343"/>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Kulturna in naravna dediščina (nadaljevanje)</a:t>
            </a:r>
          </a:p>
          <a:p>
            <a:pPr>
              <a:lnSpc>
                <a:spcPts val="3720"/>
              </a:lnSpc>
            </a:pPr>
            <a:endParaRPr lang="en-US" dirty="0"/>
          </a:p>
        </p:txBody>
      </p:sp>
      <p:sp>
        <p:nvSpPr>
          <p:cNvPr id="2" name="Text Placeholder 3">
            <a:extLst>
              <a:ext uri="{FF2B5EF4-FFF2-40B4-BE49-F238E27FC236}">
                <a16:creationId xmlns:a16="http://schemas.microsoft.com/office/drawing/2014/main" id="{56D25013-511F-D8C3-360B-DC78D5CC0059}"/>
              </a:ext>
            </a:extLst>
          </p:cNvPr>
          <p:cNvSpPr txBox="1">
            <a:spLocks/>
          </p:cNvSpPr>
          <p:nvPr/>
        </p:nvSpPr>
        <p:spPr>
          <a:xfrm>
            <a:off x="545256" y="1808020"/>
            <a:ext cx="5663362" cy="4188169"/>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b="1" dirty="0" err="1"/>
              <a:t>Osvobodilna</a:t>
            </a:r>
            <a:r>
              <a:rPr lang="en-GB" b="1" dirty="0"/>
              <a:t> pot Evropa </a:t>
            </a:r>
          </a:p>
          <a:p>
            <a:pPr>
              <a:lnSpc>
                <a:spcPts val="2340"/>
              </a:lnSpc>
              <a:buClr>
                <a:srgbClr val="64AFAF"/>
              </a:buClr>
            </a:pPr>
            <a:r>
              <a:rPr lang="en-GB" dirty="0">
                <a:solidFill>
                  <a:srgbClr val="459597"/>
                </a:solidFill>
                <a:hlinkClick r:id="rId2">
                  <a:extLst>
                    <a:ext uri="{A12FA001-AC4F-418D-AE19-62706E023703}">
                      <ahyp:hlinkClr xmlns:ahyp="http://schemas.microsoft.com/office/drawing/2018/hyperlinkcolor" val="tx"/>
                    </a:ext>
                  </a:extLst>
                </a:hlinkClick>
              </a:rPr>
              <a:t>www.liberationroute.com</a:t>
            </a:r>
            <a:r>
              <a:rPr lang="en-GB" dirty="0">
                <a:solidFill>
                  <a:srgbClr val="459597"/>
                </a:solidFill>
              </a:rPr>
              <a:t> </a:t>
            </a:r>
          </a:p>
          <a:p>
            <a:pPr>
              <a:lnSpc>
                <a:spcPts val="2340"/>
              </a:lnSpc>
              <a:buClr>
                <a:srgbClr val="64AFAF"/>
              </a:buClr>
            </a:pPr>
            <a:r>
              <a:rPr lang="en-GB" dirty="0" err="1"/>
              <a:t>Kulturna</a:t>
            </a:r>
            <a:r>
              <a:rPr lang="en-GB" dirty="0"/>
              <a:t> pot </a:t>
            </a:r>
            <a:r>
              <a:rPr lang="en-GB" dirty="0" err="1"/>
              <a:t>na</a:t>
            </a:r>
            <a:r>
              <a:rPr lang="en-GB" dirty="0"/>
              <a:t> </a:t>
            </a:r>
            <a:r>
              <a:rPr lang="en-GB" dirty="0" err="1"/>
              <a:t>temo</a:t>
            </a:r>
            <a:r>
              <a:rPr lang="en-GB" dirty="0"/>
              <a:t> </a:t>
            </a:r>
            <a:r>
              <a:rPr lang="en-GB" dirty="0" err="1"/>
              <a:t>druge</a:t>
            </a:r>
            <a:r>
              <a:rPr lang="en-GB" dirty="0"/>
              <a:t> </a:t>
            </a:r>
            <a:r>
              <a:rPr lang="en-GB" dirty="0" err="1"/>
              <a:t>svetovne</a:t>
            </a:r>
            <a:r>
              <a:rPr lang="en-GB" dirty="0"/>
              <a:t> </a:t>
            </a:r>
            <a:r>
              <a:rPr lang="en-GB" dirty="0" err="1"/>
              <a:t>vojne</a:t>
            </a:r>
            <a:r>
              <a:rPr lang="en-GB" dirty="0"/>
              <a:t>, ki </a:t>
            </a:r>
            <a:r>
              <a:rPr lang="en-GB" dirty="0" err="1"/>
              <a:t>povezuje</a:t>
            </a:r>
            <a:r>
              <a:rPr lang="en-GB" dirty="0"/>
              <a:t> </a:t>
            </a:r>
            <a:r>
              <a:rPr lang="en-GB" dirty="0" err="1"/>
              <a:t>ključne</a:t>
            </a:r>
            <a:r>
              <a:rPr lang="en-GB" dirty="0"/>
              <a:t> </a:t>
            </a:r>
            <a:r>
              <a:rPr lang="en-GB" dirty="0" err="1"/>
              <a:t>lokacije</a:t>
            </a:r>
            <a:r>
              <a:rPr lang="en-GB" dirty="0"/>
              <a:t> </a:t>
            </a:r>
            <a:r>
              <a:rPr lang="en-GB" dirty="0" err="1"/>
              <a:t>napredovanja</a:t>
            </a:r>
            <a:r>
              <a:rPr lang="en-GB" dirty="0"/>
              <a:t> </a:t>
            </a:r>
            <a:r>
              <a:rPr lang="en-GB" dirty="0" err="1"/>
              <a:t>zaveznikov</a:t>
            </a:r>
            <a:r>
              <a:rPr lang="en-GB" dirty="0"/>
              <a:t> po </a:t>
            </a:r>
            <a:r>
              <a:rPr lang="en-GB" dirty="0" err="1"/>
              <a:t>Evropi</a:t>
            </a:r>
            <a:r>
              <a:rPr lang="en-GB" dirty="0"/>
              <a:t>. </a:t>
            </a:r>
            <a:r>
              <a:rPr lang="en-GB" dirty="0" err="1"/>
              <a:t>Idealna</a:t>
            </a:r>
            <a:r>
              <a:rPr lang="en-GB" dirty="0"/>
              <a:t> za </a:t>
            </a:r>
            <a:r>
              <a:rPr lang="en-GB" dirty="0" err="1"/>
              <a:t>tematsko</a:t>
            </a:r>
            <a:r>
              <a:rPr lang="en-GB" dirty="0"/>
              <a:t> </a:t>
            </a:r>
            <a:r>
              <a:rPr lang="en-GB" dirty="0" err="1"/>
              <a:t>pripovedovanje</a:t>
            </a:r>
            <a:r>
              <a:rPr lang="en-GB" dirty="0"/>
              <a:t> </a:t>
            </a:r>
            <a:r>
              <a:rPr lang="en-GB" dirty="0" err="1"/>
              <a:t>zgodb</a:t>
            </a:r>
            <a:r>
              <a:rPr lang="en-GB" dirty="0"/>
              <a:t> in </a:t>
            </a:r>
            <a:r>
              <a:rPr lang="en-GB" dirty="0" err="1"/>
              <a:t>zgodovinski</a:t>
            </a:r>
            <a:r>
              <a:rPr lang="en-GB" dirty="0"/>
              <a:t> </a:t>
            </a:r>
            <a:r>
              <a:rPr lang="en-GB" dirty="0" err="1"/>
              <a:t>turizem</a:t>
            </a:r>
            <a:r>
              <a:rPr lang="en-GB" dirty="0"/>
              <a:t>.</a:t>
            </a:r>
          </a:p>
          <a:p>
            <a:pPr>
              <a:lnSpc>
                <a:spcPts val="2340"/>
              </a:lnSpc>
              <a:buClr>
                <a:srgbClr val="64AFAF"/>
              </a:buClr>
            </a:pPr>
            <a:endParaRPr lang="en-GB" dirty="0"/>
          </a:p>
          <a:p>
            <a:pPr>
              <a:lnSpc>
                <a:spcPts val="2340"/>
              </a:lnSpc>
              <a:buClr>
                <a:srgbClr val="64AFAF"/>
              </a:buClr>
            </a:pPr>
            <a:r>
              <a:rPr lang="en-GB" dirty="0"/>
              <a:t>Natura 2000</a:t>
            </a:r>
          </a:p>
          <a:p>
            <a:pPr>
              <a:lnSpc>
                <a:spcPts val="2340"/>
              </a:lnSpc>
              <a:buClr>
                <a:srgbClr val="64AFAF"/>
              </a:buClr>
            </a:pPr>
            <a:r>
              <a:rPr lang="en-GB" dirty="0">
                <a:solidFill>
                  <a:srgbClr val="459597"/>
                </a:solidFill>
                <a:hlinkClick r:id="rId3">
                  <a:extLst>
                    <a:ext uri="{A12FA001-AC4F-418D-AE19-62706E023703}">
                      <ahyp:hlinkClr xmlns:ahyp="http://schemas.microsoft.com/office/drawing/2018/hyperlinkcolor" val="tx"/>
                    </a:ext>
                  </a:extLst>
                </a:hlinkClick>
              </a:rPr>
              <a:t>https://natura2000.eea.europa.eu/</a:t>
            </a:r>
            <a:endParaRPr lang="en-GB" dirty="0">
              <a:solidFill>
                <a:srgbClr val="459597"/>
              </a:solidFill>
            </a:endParaRPr>
          </a:p>
          <a:p>
            <a:pPr>
              <a:lnSpc>
                <a:spcPts val="2340"/>
              </a:lnSpc>
              <a:buClr>
                <a:srgbClr val="64AFAF"/>
              </a:buClr>
            </a:pPr>
            <a:r>
              <a:rPr lang="en-GB" err="1"/>
              <a:t>Odličen</a:t>
            </a:r>
            <a:r>
              <a:rPr lang="en-GB" dirty="0"/>
              <a:t> </a:t>
            </a:r>
            <a:r>
              <a:rPr lang="en-GB" err="1"/>
              <a:t>interaktivn</a:t>
            </a:r>
            <a:r>
              <a:rPr lang="sl-SI" dirty="0"/>
              <a:t>i</a:t>
            </a:r>
            <a:r>
              <a:rPr lang="en-GB" dirty="0"/>
              <a:t> </a:t>
            </a:r>
            <a:r>
              <a:rPr lang="en-GB" err="1"/>
              <a:t>zemljevid</a:t>
            </a:r>
            <a:r>
              <a:rPr lang="en-GB" dirty="0"/>
              <a:t>, ki </a:t>
            </a:r>
            <a:r>
              <a:rPr lang="en-GB" err="1"/>
              <a:t>vam</a:t>
            </a:r>
            <a:r>
              <a:rPr lang="en-GB" dirty="0"/>
              <a:t> </a:t>
            </a:r>
            <a:r>
              <a:rPr lang="en-GB" err="1"/>
              <a:t>omogoča</a:t>
            </a:r>
            <a:r>
              <a:rPr lang="en-GB" dirty="0"/>
              <a:t> </a:t>
            </a:r>
            <a:r>
              <a:rPr lang="en-GB" err="1"/>
              <a:t>raziskovanje</a:t>
            </a:r>
            <a:r>
              <a:rPr lang="en-GB" dirty="0"/>
              <a:t> </a:t>
            </a:r>
            <a:r>
              <a:rPr lang="en-GB" err="1"/>
              <a:t>zaščitenih</a:t>
            </a:r>
            <a:r>
              <a:rPr lang="en-GB" dirty="0"/>
              <a:t> </a:t>
            </a:r>
            <a:r>
              <a:rPr lang="en-GB" err="1"/>
              <a:t>krajin</a:t>
            </a:r>
            <a:r>
              <a:rPr lang="en-GB" dirty="0"/>
              <a:t> in </a:t>
            </a:r>
            <a:r>
              <a:rPr lang="en-GB" err="1"/>
              <a:t>območij</a:t>
            </a:r>
            <a:r>
              <a:rPr lang="en-GB" dirty="0"/>
              <a:t> </a:t>
            </a:r>
            <a:r>
              <a:rPr lang="en-GB" err="1"/>
              <a:t>biotske</a:t>
            </a:r>
            <a:r>
              <a:rPr lang="en-GB" dirty="0"/>
              <a:t> </a:t>
            </a:r>
            <a:r>
              <a:rPr lang="en-GB" err="1"/>
              <a:t>raznovrstnosti</a:t>
            </a:r>
            <a:r>
              <a:rPr lang="en-GB" dirty="0"/>
              <a:t> v </a:t>
            </a:r>
            <a:r>
              <a:rPr lang="en-GB" err="1"/>
              <a:t>bližini</a:t>
            </a:r>
            <a:r>
              <a:rPr lang="en-GB" dirty="0"/>
              <a:t> </a:t>
            </a:r>
            <a:r>
              <a:rPr lang="en-GB" err="1"/>
              <a:t>vaše</a:t>
            </a:r>
            <a:r>
              <a:rPr lang="en-GB"/>
              <a:t> </a:t>
            </a:r>
            <a:r>
              <a:rPr lang="en-GB" err="1"/>
              <a:t>lokacije</a:t>
            </a:r>
            <a:r>
              <a:rPr lang="en-GB"/>
              <a:t>.</a:t>
            </a:r>
            <a:endParaRPr lang="en-GB">
              <a:ea typeface="Calibri"/>
              <a:cs typeface="Calibri"/>
            </a:endParaRPr>
          </a:p>
          <a:p>
            <a:pPr>
              <a:lnSpc>
                <a:spcPts val="2340"/>
              </a:lnSpc>
              <a:buClr>
                <a:srgbClr val="64AFAF"/>
              </a:buClr>
            </a:pPr>
            <a:endParaRPr lang="en-GB" dirty="0"/>
          </a:p>
        </p:txBody>
      </p:sp>
      <p:pic>
        <p:nvPicPr>
          <p:cNvPr id="10" name="Picture Placeholder 9" descr="A rolling hills with trees and a road&#10;&#10;AI-generated content may be incorrect.">
            <a:extLst>
              <a:ext uri="{FF2B5EF4-FFF2-40B4-BE49-F238E27FC236}">
                <a16:creationId xmlns:a16="http://schemas.microsoft.com/office/drawing/2014/main" id="{97166981-D3DD-C8A6-A633-4E3DEC042549}"/>
              </a:ext>
            </a:extLst>
          </p:cNvPr>
          <p:cNvPicPr>
            <a:picLocks noGrp="1" noChangeAspect="1"/>
          </p:cNvPicPr>
          <p:nvPr>
            <p:ph type="pic" sz="quarter" idx="13"/>
          </p:nvPr>
        </p:nvPicPr>
        <p:blipFill>
          <a:blip r:embed="rId4"/>
          <a:srcRect l="177" r="177"/>
          <a:stretch>
            <a:fillRect/>
          </a:stretch>
        </p:blipFill>
        <p:spPr/>
      </p:pic>
      <p:sp>
        <p:nvSpPr>
          <p:cNvPr id="8" name="Text Placeholder 7">
            <a:extLst>
              <a:ext uri="{FF2B5EF4-FFF2-40B4-BE49-F238E27FC236}">
                <a16:creationId xmlns:a16="http://schemas.microsoft.com/office/drawing/2014/main" id="{D76E0A04-8966-4E9D-A900-5F173DA4E7E7}"/>
              </a:ext>
            </a:extLst>
          </p:cNvPr>
          <p:cNvSpPr txBox="1">
            <a:spLocks/>
          </p:cNvSpPr>
          <p:nvPr/>
        </p:nvSpPr>
        <p:spPr>
          <a:xfrm rot="16200000">
            <a:off x="9826423" y="5154910"/>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Foto Creative Commons</a:t>
            </a:r>
          </a:p>
        </p:txBody>
      </p:sp>
      <p:sp>
        <p:nvSpPr>
          <p:cNvPr id="12" name="Slide Number Placeholder 5">
            <a:extLst>
              <a:ext uri="{FF2B5EF4-FFF2-40B4-BE49-F238E27FC236}">
                <a16:creationId xmlns:a16="http://schemas.microsoft.com/office/drawing/2014/main" id="{9B5CFDF9-75ED-8307-F430-20B774DB4C72}"/>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32</a:t>
            </a:fld>
            <a:endParaRPr lang="fr-CA" sz="1200" dirty="0"/>
          </a:p>
        </p:txBody>
      </p:sp>
    </p:spTree>
    <p:extLst>
      <p:ext uri="{BB962C8B-B14F-4D97-AF65-F5344CB8AC3E}">
        <p14:creationId xmlns:p14="http://schemas.microsoft.com/office/powerpoint/2010/main" val="23099347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847D4-5AA9-C70D-AAD3-7869F944FCA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514F214-5FBD-D246-115B-3C5E9A09E6C1}"/>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95662EAF-B853-F0FD-A477-2CC2A51E5524}"/>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52646ACF-39CB-5492-4AA2-D66C342CEF18}"/>
              </a:ext>
            </a:extLst>
          </p:cNvPr>
          <p:cNvSpPr>
            <a:spLocks noGrp="1"/>
          </p:cNvSpPr>
          <p:nvPr>
            <p:ph type="body" sz="quarter" idx="16"/>
          </p:nvPr>
        </p:nvSpPr>
        <p:spPr>
          <a:xfrm>
            <a:off x="4061012" y="732734"/>
            <a:ext cx="7175024" cy="803654"/>
          </a:xfrm>
          <a:prstGeom prst="rect">
            <a:avLst/>
          </a:prstGeom>
        </p:spPr>
        <p:txBody>
          <a:bodyPr lIns="91440" tIns="45720" rIns="91440" bIns="45720" anchor="t">
            <a:noAutofit/>
          </a:bodyPr>
          <a:lstStyle/>
          <a:p>
            <a:pPr>
              <a:lnSpc>
                <a:spcPts val="2960"/>
              </a:lnSpc>
            </a:pPr>
            <a:r>
              <a:rPr lang="en-GB" sz="2800" dirty="0" err="1"/>
              <a:t>Vzpostavljanje</a:t>
            </a:r>
            <a:r>
              <a:rPr lang="en-GB" sz="2800" dirty="0"/>
              <a:t> </a:t>
            </a:r>
            <a:r>
              <a:rPr lang="en-GB" sz="2800" dirty="0" err="1"/>
              <a:t>lokalnih</a:t>
            </a:r>
            <a:r>
              <a:rPr lang="en-GB" sz="2800" dirty="0"/>
              <a:t> </a:t>
            </a:r>
            <a:r>
              <a:rPr lang="en-GB" sz="2800" dirty="0" err="1"/>
              <a:t>mrež</a:t>
            </a:r>
            <a:r>
              <a:rPr lang="en-GB" sz="2800" dirty="0"/>
              <a:t> in </a:t>
            </a:r>
            <a:r>
              <a:rPr lang="en-GB" sz="2800" dirty="0" err="1"/>
              <a:t>partnerstev</a:t>
            </a:r>
            <a:endParaRPr lang="en-GB" sz="2800" dirty="0" err="1">
              <a:ea typeface="Calibri"/>
              <a:cs typeface="Calibri"/>
            </a:endParaRPr>
          </a:p>
          <a:p>
            <a:pPr>
              <a:lnSpc>
                <a:spcPts val="2960"/>
              </a:lnSpc>
            </a:pPr>
            <a:endParaRPr lang="en-GB" sz="2800" dirty="0"/>
          </a:p>
        </p:txBody>
      </p:sp>
      <p:sp>
        <p:nvSpPr>
          <p:cNvPr id="4" name="Text Placeholder 3">
            <a:extLst>
              <a:ext uri="{FF2B5EF4-FFF2-40B4-BE49-F238E27FC236}">
                <a16:creationId xmlns:a16="http://schemas.microsoft.com/office/drawing/2014/main" id="{5DA76AC4-ECDD-C824-233A-06B8CABBAE72}"/>
              </a:ext>
            </a:extLst>
          </p:cNvPr>
          <p:cNvSpPr>
            <a:spLocks noGrp="1"/>
          </p:cNvSpPr>
          <p:nvPr>
            <p:ph type="body" sz="quarter" idx="21"/>
          </p:nvPr>
        </p:nvSpPr>
        <p:spPr>
          <a:xfrm>
            <a:off x="4061011" y="1461847"/>
            <a:ext cx="7175025" cy="4818491"/>
          </a:xfrm>
          <a:prstGeom prst="rect">
            <a:avLst/>
          </a:prstGeom>
        </p:spPr>
        <p:txBody>
          <a:bodyPr lIns="91440" tIns="45720" rIns="91440" bIns="45720" anchor="t"/>
          <a:lstStyle/>
          <a:p>
            <a:pPr>
              <a:lnSpc>
                <a:spcPts val="2340"/>
              </a:lnSpc>
            </a:pPr>
            <a:r>
              <a:rPr lang="en-GB" b="1" i="0" err="1">
                <a:effectLst/>
                <a:latin typeface="Calibri"/>
                <a:ea typeface="Calibri"/>
                <a:cs typeface="Calibri"/>
              </a:rPr>
              <a:t>Vodenje</a:t>
            </a:r>
            <a:r>
              <a:rPr lang="en-GB" b="1" i="0" dirty="0">
                <a:effectLst/>
                <a:latin typeface="Calibri"/>
                <a:ea typeface="Calibri"/>
                <a:cs typeface="Calibri"/>
              </a:rPr>
              <a:t> </a:t>
            </a:r>
            <a:r>
              <a:rPr lang="en-GB" b="1" i="0" err="1">
                <a:effectLst/>
                <a:latin typeface="Calibri"/>
                <a:ea typeface="Calibri"/>
                <a:cs typeface="Calibri"/>
              </a:rPr>
              <a:t>alternativne</a:t>
            </a:r>
            <a:r>
              <a:rPr lang="en-GB" b="1" i="0" dirty="0">
                <a:effectLst/>
                <a:latin typeface="Calibri"/>
                <a:ea typeface="Calibri"/>
                <a:cs typeface="Calibri"/>
              </a:rPr>
              <a:t> </a:t>
            </a:r>
            <a:r>
              <a:rPr lang="en-GB" b="1" i="0" err="1">
                <a:effectLst/>
                <a:latin typeface="Calibri"/>
                <a:ea typeface="Calibri"/>
                <a:cs typeface="Calibri"/>
              </a:rPr>
              <a:t>nastanitve</a:t>
            </a:r>
            <a:r>
              <a:rPr lang="en-GB" b="1" i="0" dirty="0">
                <a:effectLst/>
                <a:latin typeface="Calibri"/>
                <a:ea typeface="Calibri"/>
                <a:cs typeface="Calibri"/>
              </a:rPr>
              <a:t> ne </a:t>
            </a:r>
            <a:r>
              <a:rPr lang="en-GB" b="1" i="0" err="1">
                <a:effectLst/>
                <a:latin typeface="Calibri"/>
                <a:ea typeface="Calibri"/>
                <a:cs typeface="Calibri"/>
              </a:rPr>
              <a:t>pomeni</a:t>
            </a:r>
            <a:r>
              <a:rPr lang="en-GB" b="1" i="0" dirty="0">
                <a:effectLst/>
                <a:latin typeface="Calibri"/>
                <a:ea typeface="Calibri"/>
                <a:cs typeface="Calibri"/>
              </a:rPr>
              <a:t>, da </a:t>
            </a:r>
            <a:r>
              <a:rPr lang="en-GB" b="1" i="0" err="1">
                <a:effectLst/>
                <a:latin typeface="Calibri"/>
                <a:ea typeface="Calibri"/>
                <a:cs typeface="Calibri"/>
              </a:rPr>
              <a:t>morate</a:t>
            </a:r>
            <a:r>
              <a:rPr lang="en-GB" b="1" i="0" dirty="0">
                <a:effectLst/>
                <a:latin typeface="Calibri"/>
                <a:ea typeface="Calibri"/>
                <a:cs typeface="Calibri"/>
              </a:rPr>
              <a:t> </a:t>
            </a:r>
            <a:r>
              <a:rPr lang="en-GB" b="1" i="0" err="1">
                <a:effectLst/>
                <a:latin typeface="Calibri"/>
                <a:ea typeface="Calibri"/>
                <a:cs typeface="Calibri"/>
              </a:rPr>
              <a:t>vse</a:t>
            </a:r>
            <a:r>
              <a:rPr lang="en-GB" b="1" i="0" dirty="0">
                <a:effectLst/>
                <a:latin typeface="Calibri"/>
                <a:ea typeface="Calibri"/>
                <a:cs typeface="Calibri"/>
              </a:rPr>
              <a:t> </a:t>
            </a:r>
            <a:r>
              <a:rPr lang="en-GB" b="1" i="0" err="1">
                <a:effectLst/>
                <a:latin typeface="Calibri"/>
                <a:ea typeface="Calibri"/>
                <a:cs typeface="Calibri"/>
              </a:rPr>
              <a:t>delati</a:t>
            </a:r>
            <a:r>
              <a:rPr lang="en-GB" b="1" i="0" dirty="0">
                <a:effectLst/>
                <a:latin typeface="Calibri"/>
                <a:ea typeface="Calibri"/>
                <a:cs typeface="Calibri"/>
              </a:rPr>
              <a:t> </a:t>
            </a:r>
            <a:r>
              <a:rPr lang="en-GB" b="1" i="0" err="1">
                <a:effectLst/>
                <a:latin typeface="Calibri"/>
                <a:ea typeface="Calibri"/>
                <a:cs typeface="Calibri"/>
              </a:rPr>
              <a:t>sami</a:t>
            </a:r>
            <a:r>
              <a:rPr lang="en-GB" b="1" i="0" dirty="0">
                <a:effectLst/>
                <a:latin typeface="Calibri"/>
                <a:ea typeface="Calibri"/>
                <a:cs typeface="Calibri"/>
              </a:rPr>
              <a:t>. </a:t>
            </a:r>
            <a:r>
              <a:rPr lang="en-GB" b="0" i="0" err="1">
                <a:effectLst/>
                <a:latin typeface="Calibri"/>
                <a:ea typeface="Calibri"/>
                <a:cs typeface="Calibri"/>
              </a:rPr>
              <a:t>Uspeh</a:t>
            </a:r>
            <a:r>
              <a:rPr lang="en-GB" b="0" i="0" dirty="0">
                <a:effectLst/>
                <a:latin typeface="Calibri"/>
                <a:ea typeface="Calibri"/>
                <a:cs typeface="Calibri"/>
              </a:rPr>
              <a:t> je </a:t>
            </a:r>
            <a:r>
              <a:rPr lang="en-GB" b="0" i="0" err="1">
                <a:effectLst/>
                <a:latin typeface="Calibri"/>
                <a:ea typeface="Calibri"/>
                <a:cs typeface="Calibri"/>
              </a:rPr>
              <a:t>pogosto</a:t>
            </a:r>
            <a:r>
              <a:rPr lang="en-GB" b="0" i="0" dirty="0">
                <a:effectLst/>
                <a:latin typeface="Calibri"/>
                <a:ea typeface="Calibri"/>
                <a:cs typeface="Calibri"/>
              </a:rPr>
              <a:t> </a:t>
            </a:r>
            <a:r>
              <a:rPr lang="en-GB" b="0" i="0" err="1">
                <a:effectLst/>
                <a:latin typeface="Calibri"/>
                <a:ea typeface="Calibri"/>
                <a:cs typeface="Calibri"/>
              </a:rPr>
              <a:t>odvisen</a:t>
            </a:r>
            <a:r>
              <a:rPr lang="en-GB" b="0" i="0" dirty="0">
                <a:effectLst/>
                <a:latin typeface="Calibri"/>
                <a:ea typeface="Calibri"/>
                <a:cs typeface="Calibri"/>
              </a:rPr>
              <a:t> od </a:t>
            </a:r>
            <a:r>
              <a:rPr lang="en-GB" b="0" i="0" err="1">
                <a:effectLst/>
                <a:latin typeface="Calibri"/>
                <a:ea typeface="Calibri"/>
                <a:cs typeface="Calibri"/>
              </a:rPr>
              <a:t>odnosov</a:t>
            </a:r>
            <a:r>
              <a:rPr lang="en-GB" b="0" i="0" dirty="0">
                <a:effectLst/>
                <a:latin typeface="Calibri"/>
                <a:ea typeface="Calibri"/>
                <a:cs typeface="Calibri"/>
              </a:rPr>
              <a:t>, ki </a:t>
            </a:r>
            <a:r>
              <a:rPr lang="en-GB" b="0" i="0" err="1">
                <a:effectLst/>
                <a:latin typeface="Calibri"/>
                <a:ea typeface="Calibri"/>
                <a:cs typeface="Calibri"/>
              </a:rPr>
              <a:t>jih</a:t>
            </a:r>
            <a:r>
              <a:rPr lang="en-GB" b="0" i="0" dirty="0">
                <a:effectLst/>
                <a:latin typeface="Calibri"/>
                <a:ea typeface="Calibri"/>
                <a:cs typeface="Calibri"/>
              </a:rPr>
              <a:t> </a:t>
            </a:r>
            <a:r>
              <a:rPr lang="en-GB" b="0" i="0" err="1">
                <a:effectLst/>
                <a:latin typeface="Calibri"/>
                <a:ea typeface="Calibri"/>
                <a:cs typeface="Calibri"/>
              </a:rPr>
              <a:t>vzpostavite</a:t>
            </a:r>
            <a:r>
              <a:rPr lang="en-GB" b="0" i="0" dirty="0">
                <a:effectLst/>
                <a:latin typeface="Calibri"/>
                <a:ea typeface="Calibri"/>
                <a:cs typeface="Calibri"/>
              </a:rPr>
              <a:t> </a:t>
            </a:r>
            <a:r>
              <a:rPr lang="en-GB" b="0" i="0" err="1">
                <a:effectLst/>
                <a:latin typeface="Calibri"/>
                <a:ea typeface="Calibri"/>
                <a:cs typeface="Calibri"/>
              </a:rPr>
              <a:t>na</a:t>
            </a:r>
            <a:r>
              <a:rPr lang="en-GB" b="0" i="0" dirty="0">
                <a:effectLst/>
                <a:latin typeface="Calibri"/>
                <a:ea typeface="Calibri"/>
                <a:cs typeface="Calibri"/>
              </a:rPr>
              <a:t> </a:t>
            </a:r>
            <a:r>
              <a:rPr lang="en-GB" b="0" i="0" err="1">
                <a:effectLst/>
                <a:latin typeface="Calibri"/>
                <a:ea typeface="Calibri"/>
                <a:cs typeface="Calibri"/>
              </a:rPr>
              <a:t>lokalni</a:t>
            </a:r>
            <a:r>
              <a:rPr lang="en-GB" b="0" i="0" dirty="0">
                <a:effectLst/>
                <a:latin typeface="Calibri"/>
                <a:ea typeface="Calibri"/>
                <a:cs typeface="Calibri"/>
              </a:rPr>
              <a:t> </a:t>
            </a:r>
            <a:r>
              <a:rPr lang="en-GB" b="0" i="0" err="1">
                <a:effectLst/>
                <a:latin typeface="Calibri"/>
                <a:ea typeface="Calibri"/>
                <a:cs typeface="Calibri"/>
              </a:rPr>
              <a:t>ravni</a:t>
            </a:r>
            <a:r>
              <a:rPr lang="en-GB" b="0" i="0" dirty="0">
                <a:effectLst/>
                <a:latin typeface="Calibri"/>
                <a:ea typeface="Calibri"/>
                <a:cs typeface="Calibri"/>
              </a:rPr>
              <a:t>. V </a:t>
            </a:r>
            <a:r>
              <a:rPr lang="en-GB" b="0" i="0" err="1">
                <a:effectLst/>
                <a:latin typeface="Calibri"/>
                <a:ea typeface="Calibri"/>
                <a:cs typeface="Calibri"/>
              </a:rPr>
              <a:t>tem</a:t>
            </a:r>
            <a:r>
              <a:rPr lang="en-GB" b="0" i="0" dirty="0">
                <a:effectLst/>
                <a:latin typeface="Calibri"/>
                <a:ea typeface="Calibri"/>
                <a:cs typeface="Calibri"/>
              </a:rPr>
              <a:t> </a:t>
            </a:r>
            <a:r>
              <a:rPr lang="en-GB" b="0" i="0" err="1">
                <a:effectLst/>
                <a:latin typeface="Calibri"/>
                <a:ea typeface="Calibri"/>
                <a:cs typeface="Calibri"/>
              </a:rPr>
              <a:t>modulu</a:t>
            </a:r>
            <a:r>
              <a:rPr lang="en-GB" b="0" i="0" dirty="0">
                <a:effectLst/>
                <a:latin typeface="Calibri"/>
                <a:ea typeface="Calibri"/>
                <a:cs typeface="Calibri"/>
              </a:rPr>
              <a:t> se </a:t>
            </a:r>
            <a:r>
              <a:rPr lang="en-GB" b="0" i="0" err="1">
                <a:effectLst/>
                <a:latin typeface="Calibri"/>
                <a:ea typeface="Calibri"/>
                <a:cs typeface="Calibri"/>
              </a:rPr>
              <a:t>boste</a:t>
            </a:r>
            <a:r>
              <a:rPr lang="en-GB" b="0" i="0" dirty="0">
                <a:effectLst/>
                <a:latin typeface="Calibri"/>
                <a:ea typeface="Calibri"/>
                <a:cs typeface="Calibri"/>
              </a:rPr>
              <a:t> </a:t>
            </a:r>
            <a:r>
              <a:rPr lang="en-GB" b="0" i="0" err="1">
                <a:effectLst/>
                <a:latin typeface="Calibri"/>
                <a:ea typeface="Calibri"/>
                <a:cs typeface="Calibri"/>
              </a:rPr>
              <a:t>naučili</a:t>
            </a:r>
            <a:r>
              <a:rPr lang="en-GB" b="0" i="0" dirty="0">
                <a:effectLst/>
                <a:latin typeface="Calibri"/>
                <a:ea typeface="Calibri"/>
                <a:cs typeface="Calibri"/>
              </a:rPr>
              <a:t>, </a:t>
            </a:r>
            <a:r>
              <a:rPr lang="en-GB" b="0" i="0" err="1">
                <a:effectLst/>
                <a:latin typeface="Calibri"/>
                <a:ea typeface="Calibri"/>
                <a:cs typeface="Calibri"/>
              </a:rPr>
              <a:t>kako</a:t>
            </a:r>
            <a:r>
              <a:rPr lang="en-GB" b="0" i="0" dirty="0">
                <a:effectLst/>
                <a:latin typeface="Calibri"/>
                <a:ea typeface="Calibri"/>
                <a:cs typeface="Calibri"/>
              </a:rPr>
              <a:t> </a:t>
            </a:r>
            <a:r>
              <a:rPr lang="en-GB" b="0" i="0" err="1">
                <a:effectLst/>
                <a:latin typeface="Calibri"/>
                <a:ea typeface="Calibri"/>
                <a:cs typeface="Calibri"/>
              </a:rPr>
              <a:t>vzpostaviti</a:t>
            </a:r>
            <a:r>
              <a:rPr lang="en-GB" b="0" i="0" dirty="0">
                <a:effectLst/>
                <a:latin typeface="Calibri"/>
                <a:ea typeface="Calibri"/>
                <a:cs typeface="Calibri"/>
              </a:rPr>
              <a:t> </a:t>
            </a:r>
            <a:r>
              <a:rPr lang="en-GB" b="0" i="0" err="1">
                <a:effectLst/>
                <a:latin typeface="Calibri"/>
                <a:ea typeface="Calibri"/>
                <a:cs typeface="Calibri"/>
              </a:rPr>
              <a:t>stike</a:t>
            </a:r>
            <a:r>
              <a:rPr lang="en-GB" b="0" i="0" dirty="0">
                <a:effectLst/>
                <a:latin typeface="Calibri"/>
                <a:ea typeface="Calibri"/>
                <a:cs typeface="Calibri"/>
              </a:rPr>
              <a:t> s </a:t>
            </a:r>
            <a:r>
              <a:rPr lang="en-GB" b="0" i="0" err="1">
                <a:effectLst/>
                <a:latin typeface="Calibri"/>
                <a:ea typeface="Calibri"/>
                <a:cs typeface="Calibri"/>
              </a:rPr>
              <a:t>kmeti</a:t>
            </a:r>
            <a:r>
              <a:rPr lang="en-GB" b="0" i="0" dirty="0">
                <a:effectLst/>
                <a:latin typeface="Calibri"/>
                <a:ea typeface="Calibri"/>
                <a:cs typeface="Calibri"/>
              </a:rPr>
              <a:t>, </a:t>
            </a:r>
            <a:r>
              <a:rPr lang="en-GB" b="0" i="0" err="1">
                <a:effectLst/>
                <a:latin typeface="Calibri"/>
                <a:ea typeface="Calibri"/>
                <a:cs typeface="Calibri"/>
              </a:rPr>
              <a:t>obrtniki</a:t>
            </a:r>
            <a:r>
              <a:rPr lang="en-GB" b="0" i="0" dirty="0">
                <a:effectLst/>
                <a:latin typeface="Calibri"/>
                <a:ea typeface="Calibri"/>
                <a:cs typeface="Calibri"/>
              </a:rPr>
              <a:t>, </a:t>
            </a:r>
            <a:r>
              <a:rPr lang="en-GB" b="0" i="0" err="1">
                <a:effectLst/>
                <a:latin typeface="Calibri"/>
                <a:ea typeface="Calibri"/>
                <a:cs typeface="Calibri"/>
              </a:rPr>
              <a:t>turističnimi</a:t>
            </a:r>
            <a:r>
              <a:rPr lang="en-GB" b="0" i="0" dirty="0">
                <a:effectLst/>
                <a:latin typeface="Calibri"/>
                <a:ea typeface="Calibri"/>
                <a:cs typeface="Calibri"/>
              </a:rPr>
              <a:t> </a:t>
            </a:r>
            <a:r>
              <a:rPr lang="en-GB" b="0" i="0" err="1">
                <a:effectLst/>
                <a:latin typeface="Calibri"/>
                <a:ea typeface="Calibri"/>
                <a:cs typeface="Calibri"/>
              </a:rPr>
              <a:t>vodniki</a:t>
            </a:r>
            <a:r>
              <a:rPr lang="en-GB" b="0" i="0" dirty="0">
                <a:effectLst/>
                <a:latin typeface="Calibri"/>
                <a:ea typeface="Calibri"/>
                <a:cs typeface="Calibri"/>
              </a:rPr>
              <a:t> in </a:t>
            </a:r>
            <a:r>
              <a:rPr lang="en-GB" b="0" i="0" err="1">
                <a:effectLst/>
                <a:latin typeface="Calibri"/>
                <a:ea typeface="Calibri"/>
                <a:cs typeface="Calibri"/>
              </a:rPr>
              <a:t>lastniki</a:t>
            </a:r>
            <a:r>
              <a:rPr lang="en-GB" b="0" i="0" dirty="0">
                <a:effectLst/>
                <a:latin typeface="Calibri"/>
                <a:ea typeface="Calibri"/>
                <a:cs typeface="Calibri"/>
              </a:rPr>
              <a:t> </a:t>
            </a:r>
            <a:r>
              <a:rPr lang="en-GB" b="0" i="0" err="1">
                <a:effectLst/>
                <a:latin typeface="Calibri"/>
                <a:ea typeface="Calibri"/>
                <a:cs typeface="Calibri"/>
              </a:rPr>
              <a:t>malih</a:t>
            </a:r>
            <a:r>
              <a:rPr lang="en-GB" b="0" i="0" dirty="0">
                <a:effectLst/>
                <a:latin typeface="Calibri"/>
                <a:ea typeface="Calibri"/>
                <a:cs typeface="Calibri"/>
              </a:rPr>
              <a:t> </a:t>
            </a:r>
            <a:r>
              <a:rPr lang="en-GB" b="0" i="0" err="1">
                <a:effectLst/>
                <a:latin typeface="Calibri"/>
                <a:ea typeface="Calibri"/>
                <a:cs typeface="Calibri"/>
              </a:rPr>
              <a:t>podjetij</a:t>
            </a:r>
            <a:r>
              <a:rPr lang="en-GB" b="0" i="0" dirty="0">
                <a:effectLst/>
                <a:latin typeface="Calibri"/>
                <a:ea typeface="Calibri"/>
                <a:cs typeface="Calibri"/>
              </a:rPr>
              <a:t>, da </a:t>
            </a:r>
            <a:r>
              <a:rPr lang="en-GB" b="0" i="0" err="1">
                <a:effectLst/>
                <a:latin typeface="Calibri"/>
                <a:ea typeface="Calibri"/>
                <a:cs typeface="Calibri"/>
              </a:rPr>
              <a:t>boste</a:t>
            </a:r>
            <a:r>
              <a:rPr lang="en-GB" b="0" i="0" dirty="0">
                <a:effectLst/>
                <a:latin typeface="Calibri"/>
                <a:ea typeface="Calibri"/>
                <a:cs typeface="Calibri"/>
              </a:rPr>
              <a:t> </a:t>
            </a:r>
            <a:r>
              <a:rPr lang="en-GB" b="0" i="0" err="1">
                <a:effectLst/>
                <a:latin typeface="Calibri"/>
                <a:ea typeface="Calibri"/>
                <a:cs typeface="Calibri"/>
              </a:rPr>
              <a:t>obogatili</a:t>
            </a:r>
            <a:r>
              <a:rPr lang="en-GB" b="0" i="0" dirty="0">
                <a:effectLst/>
                <a:latin typeface="Calibri"/>
                <a:ea typeface="Calibri"/>
                <a:cs typeface="Calibri"/>
              </a:rPr>
              <a:t> </a:t>
            </a:r>
            <a:r>
              <a:rPr lang="en-GB" b="0" i="0" err="1">
                <a:effectLst/>
                <a:latin typeface="Calibri"/>
                <a:ea typeface="Calibri"/>
                <a:cs typeface="Calibri"/>
              </a:rPr>
              <a:t>izkušnjo</a:t>
            </a:r>
            <a:r>
              <a:rPr lang="en-GB" b="0" i="0" dirty="0">
                <a:effectLst/>
                <a:latin typeface="Calibri"/>
                <a:ea typeface="Calibri"/>
                <a:cs typeface="Calibri"/>
              </a:rPr>
              <a:t> </a:t>
            </a:r>
            <a:r>
              <a:rPr lang="en-GB" b="0" i="0" err="1">
                <a:effectLst/>
                <a:latin typeface="Calibri"/>
                <a:ea typeface="Calibri"/>
                <a:cs typeface="Calibri"/>
              </a:rPr>
              <a:t>svojih</a:t>
            </a:r>
            <a:r>
              <a:rPr lang="en-GB" b="0" i="0" dirty="0">
                <a:effectLst/>
                <a:latin typeface="Calibri"/>
                <a:ea typeface="Calibri"/>
                <a:cs typeface="Calibri"/>
              </a:rPr>
              <a:t> </a:t>
            </a:r>
            <a:r>
              <a:rPr lang="en-GB" b="0" i="0" err="1">
                <a:effectLst/>
                <a:latin typeface="Calibri"/>
                <a:ea typeface="Calibri"/>
                <a:cs typeface="Calibri"/>
              </a:rPr>
              <a:t>gostov</a:t>
            </a:r>
            <a:r>
              <a:rPr lang="en-GB" b="0" i="0" dirty="0">
                <a:effectLst/>
                <a:latin typeface="Calibri"/>
                <a:ea typeface="Calibri"/>
                <a:cs typeface="Calibri"/>
              </a:rPr>
              <a:t> – </a:t>
            </a:r>
            <a:r>
              <a:rPr lang="en-GB" b="0" i="0" err="1">
                <a:effectLst/>
                <a:latin typeface="Calibri"/>
                <a:ea typeface="Calibri"/>
                <a:cs typeface="Calibri"/>
              </a:rPr>
              <a:t>na</a:t>
            </a:r>
            <a:r>
              <a:rPr lang="en-GB" b="0" i="0" dirty="0">
                <a:effectLst/>
                <a:latin typeface="Calibri"/>
                <a:ea typeface="Calibri"/>
                <a:cs typeface="Calibri"/>
              </a:rPr>
              <a:t> primer z </a:t>
            </a:r>
            <a:r>
              <a:rPr lang="en-GB" b="0" i="0" err="1">
                <a:effectLst/>
                <a:latin typeface="Calibri"/>
                <a:ea typeface="Calibri"/>
                <a:cs typeface="Calibri"/>
              </a:rPr>
              <a:t>domačimi</a:t>
            </a:r>
            <a:r>
              <a:rPr lang="en-GB" b="0" i="0" dirty="0">
                <a:effectLst/>
                <a:latin typeface="Calibri"/>
                <a:ea typeface="Calibri"/>
                <a:cs typeface="Calibri"/>
              </a:rPr>
              <a:t> </a:t>
            </a:r>
            <a:r>
              <a:rPr lang="en-GB" b="0" i="0" err="1">
                <a:effectLst/>
                <a:latin typeface="Calibri"/>
                <a:ea typeface="Calibri"/>
                <a:cs typeface="Calibri"/>
              </a:rPr>
              <a:t>marmeladami</a:t>
            </a:r>
            <a:r>
              <a:rPr lang="en-GB" b="0" i="0" dirty="0">
                <a:effectLst/>
                <a:latin typeface="Calibri"/>
                <a:ea typeface="Calibri"/>
                <a:cs typeface="Calibri"/>
              </a:rPr>
              <a:t> </a:t>
            </a:r>
            <a:r>
              <a:rPr lang="en-GB" b="0" i="0" err="1">
                <a:effectLst/>
                <a:latin typeface="Calibri"/>
                <a:ea typeface="Calibri"/>
                <a:cs typeface="Calibri"/>
              </a:rPr>
              <a:t>ali</a:t>
            </a:r>
            <a:r>
              <a:rPr lang="en-GB" b="0" i="0" dirty="0">
                <a:effectLst/>
                <a:latin typeface="Calibri"/>
                <a:ea typeface="Calibri"/>
                <a:cs typeface="Calibri"/>
              </a:rPr>
              <a:t> </a:t>
            </a:r>
            <a:r>
              <a:rPr lang="en-GB">
                <a:latin typeface="Calibri"/>
                <a:ea typeface="Calibri"/>
                <a:cs typeface="Calibri"/>
              </a:rPr>
              <a:t>vodenimi pohodi</a:t>
            </a:r>
            <a:r>
              <a:rPr lang="en-GB" b="0" i="0">
                <a:effectLst/>
                <a:latin typeface="Calibri"/>
                <a:ea typeface="Calibri"/>
                <a:cs typeface="Calibri"/>
              </a:rPr>
              <a:t>.</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Ta </a:t>
            </a:r>
            <a:r>
              <a:rPr lang="en-GB" b="0" i="0" err="1">
                <a:effectLst/>
                <a:latin typeface="Calibri"/>
                <a:ea typeface="Calibri"/>
                <a:cs typeface="Calibri"/>
              </a:rPr>
              <a:t>partnerstva</a:t>
            </a:r>
            <a:r>
              <a:rPr lang="en-GB" b="0" i="0" dirty="0">
                <a:effectLst/>
                <a:latin typeface="Calibri"/>
                <a:ea typeface="Calibri"/>
                <a:cs typeface="Calibri"/>
              </a:rPr>
              <a:t> </a:t>
            </a:r>
            <a:r>
              <a:rPr lang="en-GB" b="0" i="0" err="1">
                <a:effectLst/>
                <a:latin typeface="Calibri"/>
                <a:ea typeface="Calibri"/>
                <a:cs typeface="Calibri"/>
              </a:rPr>
              <a:t>krepijo</a:t>
            </a:r>
            <a:r>
              <a:rPr lang="en-GB" b="0" i="0" dirty="0">
                <a:effectLst/>
                <a:latin typeface="Calibri"/>
                <a:ea typeface="Calibri"/>
                <a:cs typeface="Calibri"/>
              </a:rPr>
              <a:t> </a:t>
            </a:r>
            <a:r>
              <a:rPr lang="en-GB" b="0" i="0" err="1">
                <a:effectLst/>
                <a:latin typeface="Calibri"/>
                <a:ea typeface="Calibri"/>
                <a:cs typeface="Calibri"/>
              </a:rPr>
              <a:t>skupnost</a:t>
            </a:r>
            <a:r>
              <a:rPr lang="en-GB" b="0" i="0" dirty="0">
                <a:effectLst/>
                <a:latin typeface="Calibri"/>
                <a:ea typeface="Calibri"/>
                <a:cs typeface="Calibri"/>
              </a:rPr>
              <a:t>, </a:t>
            </a:r>
            <a:r>
              <a:rPr lang="en-GB" b="0" i="0" err="1">
                <a:effectLst/>
                <a:latin typeface="Calibri"/>
                <a:ea typeface="Calibri"/>
                <a:cs typeface="Calibri"/>
              </a:rPr>
              <a:t>ustvarjajo</a:t>
            </a:r>
            <a:r>
              <a:rPr lang="en-GB" b="0" i="0" dirty="0">
                <a:effectLst/>
                <a:latin typeface="Calibri"/>
                <a:ea typeface="Calibri"/>
                <a:cs typeface="Calibri"/>
              </a:rPr>
              <a:t> </a:t>
            </a:r>
            <a:r>
              <a:rPr lang="en-GB" b="0" i="0" err="1">
                <a:effectLst/>
                <a:latin typeface="Calibri"/>
                <a:ea typeface="Calibri"/>
                <a:cs typeface="Calibri"/>
              </a:rPr>
              <a:t>skupne</a:t>
            </a:r>
            <a:r>
              <a:rPr lang="en-GB" b="0" i="0" dirty="0">
                <a:effectLst/>
                <a:latin typeface="Calibri"/>
                <a:ea typeface="Calibri"/>
                <a:cs typeface="Calibri"/>
              </a:rPr>
              <a:t> </a:t>
            </a:r>
            <a:r>
              <a:rPr lang="en-GB" b="0" i="0" err="1">
                <a:effectLst/>
                <a:latin typeface="Calibri"/>
                <a:ea typeface="Calibri"/>
                <a:cs typeface="Calibri"/>
              </a:rPr>
              <a:t>gospodarske</a:t>
            </a:r>
            <a:r>
              <a:rPr lang="en-GB" b="0" i="0" dirty="0">
                <a:effectLst/>
                <a:latin typeface="Calibri"/>
                <a:ea typeface="Calibri"/>
                <a:cs typeface="Calibri"/>
              </a:rPr>
              <a:t> </a:t>
            </a:r>
            <a:r>
              <a:rPr lang="en-GB" b="0" i="0" err="1">
                <a:effectLst/>
                <a:latin typeface="Calibri"/>
                <a:ea typeface="Calibri"/>
                <a:cs typeface="Calibri"/>
              </a:rPr>
              <a:t>priložnosti</a:t>
            </a:r>
            <a:r>
              <a:rPr lang="en-GB" b="0" i="0" dirty="0">
                <a:effectLst/>
                <a:latin typeface="Calibri"/>
                <a:ea typeface="Calibri"/>
                <a:cs typeface="Calibri"/>
              </a:rPr>
              <a:t> in </a:t>
            </a:r>
            <a:r>
              <a:rPr lang="en-GB" b="0" i="0" err="1">
                <a:effectLst/>
                <a:latin typeface="Calibri"/>
                <a:ea typeface="Calibri"/>
                <a:cs typeface="Calibri"/>
              </a:rPr>
              <a:t>pomagajo</a:t>
            </a:r>
            <a:r>
              <a:rPr lang="en-GB" b="0" i="0" dirty="0">
                <a:effectLst/>
                <a:latin typeface="Calibri"/>
                <a:ea typeface="Calibri"/>
                <a:cs typeface="Calibri"/>
              </a:rPr>
              <a:t> </a:t>
            </a:r>
            <a:r>
              <a:rPr lang="en-GB" b="0" i="0" err="1">
                <a:effectLst/>
                <a:latin typeface="Calibri"/>
                <a:ea typeface="Calibri"/>
                <a:cs typeface="Calibri"/>
              </a:rPr>
              <a:t>učinkoviteje</a:t>
            </a:r>
            <a:r>
              <a:rPr lang="en-GB" b="0" i="0" dirty="0">
                <a:effectLst/>
                <a:latin typeface="Calibri"/>
                <a:ea typeface="Calibri"/>
                <a:cs typeface="Calibri"/>
              </a:rPr>
              <a:t> </a:t>
            </a:r>
            <a:r>
              <a:rPr lang="en-GB" b="0" i="0" err="1">
                <a:effectLst/>
                <a:latin typeface="Calibri"/>
                <a:ea typeface="Calibri"/>
                <a:cs typeface="Calibri"/>
              </a:rPr>
              <a:t>reševati</a:t>
            </a:r>
            <a:r>
              <a:rPr lang="en-GB" b="0" i="0" dirty="0">
                <a:effectLst/>
                <a:latin typeface="Calibri"/>
                <a:ea typeface="Calibri"/>
                <a:cs typeface="Calibri"/>
              </a:rPr>
              <a:t> </a:t>
            </a:r>
            <a:r>
              <a:rPr lang="en-GB" b="0" i="0" err="1">
                <a:effectLst/>
                <a:latin typeface="Calibri"/>
                <a:ea typeface="Calibri"/>
                <a:cs typeface="Calibri"/>
              </a:rPr>
              <a:t>izzive</a:t>
            </a:r>
            <a:r>
              <a:rPr lang="en-GB" b="0" i="0" dirty="0">
                <a:effectLst/>
                <a:latin typeface="Calibri"/>
                <a:ea typeface="Calibri"/>
                <a:cs typeface="Calibri"/>
              </a:rPr>
              <a:t>. </a:t>
            </a:r>
            <a:r>
              <a:rPr lang="en-GB" b="0" i="0" err="1">
                <a:effectLst/>
                <a:latin typeface="Calibri"/>
                <a:ea typeface="Calibri"/>
                <a:cs typeface="Calibri"/>
              </a:rPr>
              <a:t>Spoznali</a:t>
            </a:r>
            <a:r>
              <a:rPr lang="en-GB" b="0" i="0" dirty="0">
                <a:effectLst/>
                <a:latin typeface="Calibri"/>
                <a:ea typeface="Calibri"/>
                <a:cs typeface="Calibri"/>
              </a:rPr>
              <a:t> </a:t>
            </a:r>
            <a:r>
              <a:rPr lang="en-GB" b="0" i="0" err="1">
                <a:effectLst/>
                <a:latin typeface="Calibri"/>
                <a:ea typeface="Calibri"/>
                <a:cs typeface="Calibri"/>
              </a:rPr>
              <a:t>boste</a:t>
            </a:r>
            <a:r>
              <a:rPr lang="en-GB" b="0" i="0" dirty="0">
                <a:effectLst/>
                <a:latin typeface="Calibri"/>
                <a:ea typeface="Calibri"/>
                <a:cs typeface="Calibri"/>
              </a:rPr>
              <a:t> </a:t>
            </a:r>
            <a:r>
              <a:rPr lang="en-GB" b="0" i="0" err="1">
                <a:effectLst/>
                <a:latin typeface="Calibri"/>
                <a:ea typeface="Calibri"/>
                <a:cs typeface="Calibri"/>
              </a:rPr>
              <a:t>tudi</a:t>
            </a:r>
            <a:r>
              <a:rPr lang="en-GB" b="0" i="0" dirty="0">
                <a:effectLst/>
                <a:latin typeface="Calibri"/>
                <a:ea typeface="Calibri"/>
                <a:cs typeface="Calibri"/>
              </a:rPr>
              <a:t>, </a:t>
            </a:r>
            <a:r>
              <a:rPr lang="en-GB" b="0" i="0" err="1">
                <a:effectLst/>
                <a:latin typeface="Calibri"/>
                <a:ea typeface="Calibri"/>
                <a:cs typeface="Calibri"/>
              </a:rPr>
              <a:t>kako</a:t>
            </a:r>
            <a:r>
              <a:rPr lang="en-GB" b="0" i="0" dirty="0">
                <a:effectLst/>
                <a:latin typeface="Calibri"/>
                <a:ea typeface="Calibri"/>
                <a:cs typeface="Calibri"/>
              </a:rPr>
              <a:t> </a:t>
            </a:r>
            <a:r>
              <a:rPr lang="en-GB" b="0" i="0" err="1">
                <a:effectLst/>
                <a:latin typeface="Calibri"/>
                <a:ea typeface="Calibri"/>
                <a:cs typeface="Calibri"/>
              </a:rPr>
              <a:t>profesionalno</a:t>
            </a:r>
            <a:r>
              <a:rPr lang="en-GB" b="0" i="0" dirty="0">
                <a:effectLst/>
                <a:latin typeface="Calibri"/>
                <a:ea typeface="Calibri"/>
                <a:cs typeface="Calibri"/>
              </a:rPr>
              <a:t> in </a:t>
            </a:r>
            <a:r>
              <a:rPr lang="en-GB" b="0" i="0" err="1">
                <a:effectLst/>
                <a:latin typeface="Calibri"/>
                <a:ea typeface="Calibri"/>
                <a:cs typeface="Calibri"/>
              </a:rPr>
              <a:t>spoštljivo</a:t>
            </a:r>
            <a:r>
              <a:rPr lang="en-GB" b="0" i="0" dirty="0">
                <a:effectLst/>
                <a:latin typeface="Calibri"/>
                <a:ea typeface="Calibri"/>
                <a:cs typeface="Calibri"/>
              </a:rPr>
              <a:t> </a:t>
            </a:r>
            <a:r>
              <a:rPr lang="en-GB" b="0" i="0" err="1">
                <a:effectLst/>
                <a:latin typeface="Calibri"/>
                <a:ea typeface="Calibri"/>
                <a:cs typeface="Calibri"/>
              </a:rPr>
              <a:t>pristopiti</a:t>
            </a:r>
            <a:r>
              <a:rPr lang="en-GB" b="0" i="0" dirty="0">
                <a:effectLst/>
                <a:latin typeface="Calibri"/>
                <a:ea typeface="Calibri"/>
                <a:cs typeface="Calibri"/>
              </a:rPr>
              <a:t> k </a:t>
            </a:r>
            <a:r>
              <a:rPr lang="en-GB" b="0" i="0" err="1">
                <a:effectLst/>
                <a:latin typeface="Calibri"/>
                <a:ea typeface="Calibri"/>
                <a:cs typeface="Calibri"/>
              </a:rPr>
              <a:t>sodelovanju</a:t>
            </a:r>
            <a:r>
              <a:rPr lang="en-GB" b="0" i="0" dirty="0">
                <a:effectLst/>
                <a:latin typeface="Calibri"/>
                <a:ea typeface="Calibri"/>
                <a:cs typeface="Calibri"/>
              </a:rPr>
              <a:t> ter </a:t>
            </a:r>
            <a:r>
              <a:rPr lang="en-GB" b="0" i="0" err="1">
                <a:effectLst/>
                <a:latin typeface="Calibri"/>
                <a:ea typeface="Calibri"/>
                <a:cs typeface="Calibri"/>
              </a:rPr>
              <a:t>graditi</a:t>
            </a:r>
            <a:r>
              <a:rPr lang="en-GB" b="0" i="0" dirty="0">
                <a:effectLst/>
                <a:latin typeface="Calibri"/>
                <a:ea typeface="Calibri"/>
                <a:cs typeface="Calibri"/>
              </a:rPr>
              <a:t> </a:t>
            </a:r>
            <a:r>
              <a:rPr lang="en-GB" b="0" i="0" err="1">
                <a:effectLst/>
                <a:latin typeface="Calibri"/>
                <a:ea typeface="Calibri"/>
                <a:cs typeface="Calibri"/>
              </a:rPr>
              <a:t>medsebojno</a:t>
            </a:r>
            <a:r>
              <a:rPr lang="en-GB" b="0" i="0" dirty="0">
                <a:effectLst/>
                <a:latin typeface="Calibri"/>
                <a:ea typeface="Calibri"/>
                <a:cs typeface="Calibri"/>
              </a:rPr>
              <a:t> </a:t>
            </a:r>
            <a:r>
              <a:rPr lang="en-GB" b="0" i="0" err="1">
                <a:effectLst/>
                <a:latin typeface="Calibri"/>
                <a:ea typeface="Calibri"/>
                <a:cs typeface="Calibri"/>
              </a:rPr>
              <a:t>zaupanje</a:t>
            </a:r>
            <a:r>
              <a:rPr lang="en-GB" b="0" i="0" dirty="0">
                <a:effectLst/>
                <a:latin typeface="Calibri"/>
                <a:ea typeface="Calibri"/>
                <a:cs typeface="Calibri"/>
              </a:rPr>
              <a:t>. S </a:t>
            </a:r>
            <a:r>
              <a:rPr lang="en-GB" b="0" i="0" err="1">
                <a:effectLst/>
                <a:latin typeface="Calibri"/>
                <a:ea typeface="Calibri"/>
                <a:cs typeface="Calibri"/>
              </a:rPr>
              <a:t>tem</a:t>
            </a:r>
            <a:r>
              <a:rPr lang="en-GB" b="0" i="0" dirty="0">
                <a:effectLst/>
                <a:latin typeface="Calibri"/>
                <a:ea typeface="Calibri"/>
                <a:cs typeface="Calibri"/>
              </a:rPr>
              <a:t>, ko </a:t>
            </a:r>
            <a:r>
              <a:rPr lang="en-GB" b="0" i="0" err="1">
                <a:effectLst/>
                <a:latin typeface="Calibri"/>
                <a:ea typeface="Calibri"/>
                <a:cs typeface="Calibri"/>
              </a:rPr>
              <a:t>postanete</a:t>
            </a:r>
            <a:r>
              <a:rPr lang="en-GB" b="0" i="0" dirty="0">
                <a:effectLst/>
                <a:latin typeface="Calibri"/>
                <a:ea typeface="Calibri"/>
                <a:cs typeface="Calibri"/>
              </a:rPr>
              <a:t> del </a:t>
            </a:r>
            <a:r>
              <a:rPr lang="en-GB" b="0" i="0" err="1">
                <a:effectLst/>
                <a:latin typeface="Calibri"/>
                <a:ea typeface="Calibri"/>
                <a:cs typeface="Calibri"/>
              </a:rPr>
              <a:t>lokalne</a:t>
            </a:r>
            <a:r>
              <a:rPr lang="en-GB" b="0" i="0" dirty="0">
                <a:effectLst/>
                <a:latin typeface="Calibri"/>
                <a:ea typeface="Calibri"/>
                <a:cs typeface="Calibri"/>
              </a:rPr>
              <a:t> </a:t>
            </a:r>
            <a:r>
              <a:rPr lang="en-GB" b="0" i="0" err="1">
                <a:effectLst/>
                <a:latin typeface="Calibri"/>
                <a:ea typeface="Calibri"/>
                <a:cs typeface="Calibri"/>
              </a:rPr>
              <a:t>mreže</a:t>
            </a:r>
            <a:r>
              <a:rPr lang="en-GB" b="0" i="0" dirty="0">
                <a:effectLst/>
                <a:latin typeface="Calibri"/>
                <a:ea typeface="Calibri"/>
                <a:cs typeface="Calibri"/>
              </a:rPr>
              <a:t>, se </a:t>
            </a:r>
            <a:r>
              <a:rPr lang="en-GB" b="0" i="0" err="1">
                <a:effectLst/>
                <a:latin typeface="Calibri"/>
                <a:ea typeface="Calibri"/>
                <a:cs typeface="Calibri"/>
              </a:rPr>
              <a:t>vaše</a:t>
            </a:r>
            <a:r>
              <a:rPr lang="en-GB" b="0" i="0" dirty="0">
                <a:effectLst/>
                <a:latin typeface="Calibri"/>
                <a:ea typeface="Calibri"/>
                <a:cs typeface="Calibri"/>
              </a:rPr>
              <a:t> </a:t>
            </a:r>
            <a:r>
              <a:rPr lang="en-GB" b="0" i="0" err="1">
                <a:effectLst/>
                <a:latin typeface="Calibri"/>
                <a:ea typeface="Calibri"/>
                <a:cs typeface="Calibri"/>
              </a:rPr>
              <a:t>podjetje</a:t>
            </a:r>
            <a:r>
              <a:rPr lang="en-GB" b="0" i="0" dirty="0">
                <a:effectLst/>
                <a:latin typeface="Calibri"/>
                <a:ea typeface="Calibri"/>
                <a:cs typeface="Calibri"/>
              </a:rPr>
              <a:t> </a:t>
            </a:r>
            <a:r>
              <a:rPr lang="en-GB" b="0" i="0" err="1">
                <a:effectLst/>
                <a:latin typeface="Calibri"/>
                <a:ea typeface="Calibri"/>
                <a:cs typeface="Calibri"/>
              </a:rPr>
              <a:t>spremeni</a:t>
            </a:r>
            <a:r>
              <a:rPr lang="en-GB" b="0" i="0" dirty="0">
                <a:effectLst/>
                <a:latin typeface="Calibri"/>
                <a:ea typeface="Calibri"/>
                <a:cs typeface="Calibri"/>
              </a:rPr>
              <a:t> v most med </a:t>
            </a:r>
            <a:r>
              <a:rPr lang="en-GB" b="0" i="0" err="1">
                <a:effectLst/>
                <a:latin typeface="Calibri"/>
                <a:ea typeface="Calibri"/>
                <a:cs typeface="Calibri"/>
              </a:rPr>
              <a:t>obiskovalci</a:t>
            </a:r>
            <a:r>
              <a:rPr lang="en-GB" b="0" i="0" dirty="0">
                <a:effectLst/>
                <a:latin typeface="Calibri"/>
                <a:ea typeface="Calibri"/>
                <a:cs typeface="Calibri"/>
              </a:rPr>
              <a:t> in </a:t>
            </a:r>
            <a:r>
              <a:rPr lang="en-GB" b="0" i="0" err="1">
                <a:effectLst/>
                <a:latin typeface="Calibri"/>
                <a:ea typeface="Calibri"/>
                <a:cs typeface="Calibri"/>
              </a:rPr>
              <a:t>skupnostjo</a:t>
            </a:r>
            <a:r>
              <a:rPr lang="en-GB" b="0" i="0" dirty="0">
                <a:effectLst/>
                <a:latin typeface="Calibri"/>
                <a:ea typeface="Calibri"/>
                <a:cs typeface="Calibri"/>
              </a:rPr>
              <a:t>, ki </a:t>
            </a:r>
            <a:r>
              <a:rPr lang="en-GB" b="0" i="0" err="1">
                <a:effectLst/>
                <a:latin typeface="Calibri"/>
                <a:ea typeface="Calibri"/>
                <a:cs typeface="Calibri"/>
              </a:rPr>
              <a:t>vsem</a:t>
            </a:r>
            <a:r>
              <a:rPr lang="en-GB" b="0" i="0" dirty="0">
                <a:effectLst/>
                <a:latin typeface="Calibri"/>
                <a:ea typeface="Calibri"/>
                <a:cs typeface="Calibri"/>
              </a:rPr>
              <a:t> </a:t>
            </a:r>
            <a:r>
              <a:rPr lang="en-GB" b="0" i="0" err="1">
                <a:effectLst/>
                <a:latin typeface="Calibri"/>
                <a:ea typeface="Calibri"/>
                <a:cs typeface="Calibri"/>
              </a:rPr>
              <a:t>ponuja</a:t>
            </a:r>
            <a:r>
              <a:rPr lang="en-GB" b="0" i="0" dirty="0">
                <a:effectLst/>
                <a:latin typeface="Calibri"/>
                <a:ea typeface="Calibri"/>
                <a:cs typeface="Calibri"/>
              </a:rPr>
              <a:t> </a:t>
            </a:r>
            <a:r>
              <a:rPr lang="en-GB" err="1">
                <a:latin typeface="Calibri"/>
                <a:ea typeface="Calibri"/>
                <a:cs typeface="Calibri"/>
              </a:rPr>
              <a:t>globljo</a:t>
            </a:r>
            <a:r>
              <a:rPr lang="en-GB" b="0" i="0" dirty="0">
                <a:effectLst/>
                <a:latin typeface="Calibri"/>
                <a:ea typeface="Calibri"/>
                <a:cs typeface="Calibri"/>
              </a:rPr>
              <a:t> in </a:t>
            </a:r>
            <a:r>
              <a:rPr lang="en-GB" b="0" i="0" err="1">
                <a:effectLst/>
                <a:latin typeface="Calibri"/>
                <a:ea typeface="Calibri"/>
                <a:cs typeface="Calibri"/>
              </a:rPr>
              <a:t>bolj</a:t>
            </a:r>
            <a:r>
              <a:rPr lang="en-GB" b="0" i="0" dirty="0">
                <a:effectLst/>
                <a:latin typeface="Calibri"/>
                <a:ea typeface="Calibri"/>
                <a:cs typeface="Calibri"/>
              </a:rPr>
              <a:t> </a:t>
            </a:r>
            <a:r>
              <a:rPr lang="en-GB" b="0" i="0" err="1">
                <a:effectLst/>
                <a:latin typeface="Calibri"/>
                <a:ea typeface="Calibri"/>
                <a:cs typeface="Calibri"/>
              </a:rPr>
              <a:t>povezano</a:t>
            </a:r>
            <a:r>
              <a:rPr lang="en-GB" b="0" i="0" dirty="0">
                <a:effectLst/>
                <a:latin typeface="Calibri"/>
                <a:ea typeface="Calibri"/>
                <a:cs typeface="Calibri"/>
              </a:rPr>
              <a:t> </a:t>
            </a:r>
            <a:r>
              <a:rPr lang="en-GB" b="0" i="0" err="1">
                <a:effectLst/>
                <a:latin typeface="Calibri"/>
                <a:ea typeface="Calibri"/>
                <a:cs typeface="Calibri"/>
              </a:rPr>
              <a:t>izkušnjo</a:t>
            </a:r>
            <a:r>
              <a:rPr lang="en-GB" b="0" i="0" dirty="0">
                <a:effectLst/>
                <a:latin typeface="Calibri"/>
                <a:ea typeface="Calibri"/>
                <a:cs typeface="Calibri"/>
              </a:rPr>
              <a:t>.</a:t>
            </a:r>
          </a:p>
          <a:p>
            <a:pPr>
              <a:lnSpc>
                <a:spcPts val="2340"/>
              </a:lnSpc>
            </a:pPr>
            <a:endParaRPr lang="en-US" sz="2200" dirty="0"/>
          </a:p>
        </p:txBody>
      </p:sp>
      <p:sp>
        <p:nvSpPr>
          <p:cNvPr id="11" name="Slide Number Placeholder 5">
            <a:extLst>
              <a:ext uri="{FF2B5EF4-FFF2-40B4-BE49-F238E27FC236}">
                <a16:creationId xmlns:a16="http://schemas.microsoft.com/office/drawing/2014/main" id="{1E30F136-3398-FA2F-B110-00A5C18CE79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33</a:t>
            </a:fld>
            <a:endParaRPr lang="fr-CA" sz="1200" dirty="0"/>
          </a:p>
        </p:txBody>
      </p:sp>
    </p:spTree>
    <p:extLst>
      <p:ext uri="{BB962C8B-B14F-4D97-AF65-F5344CB8AC3E}">
        <p14:creationId xmlns:p14="http://schemas.microsoft.com/office/powerpoint/2010/main" val="7616951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00AF0-F9D9-AA5E-7F7D-A7E4D5A55364}"/>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300F5A26-4CBF-068D-68A3-7CD18B845D45}"/>
              </a:ext>
            </a:extLst>
          </p:cNvPr>
          <p:cNvCxnSpPr>
            <a:cxnSpLocks/>
          </p:cNvCxnSpPr>
          <p:nvPr/>
        </p:nvCxnSpPr>
        <p:spPr>
          <a:xfrm>
            <a:off x="0" y="1205469"/>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44B104AC-4DFB-7435-E6C2-EFAC514CE928}"/>
              </a:ext>
            </a:extLst>
          </p:cNvPr>
          <p:cNvSpPr txBox="1">
            <a:spLocks/>
          </p:cNvSpPr>
          <p:nvPr/>
        </p:nvSpPr>
        <p:spPr>
          <a:xfrm>
            <a:off x="545533" y="581892"/>
            <a:ext cx="6773820"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Mreže in partnerstva</a:t>
            </a:r>
          </a:p>
          <a:p>
            <a:pPr>
              <a:lnSpc>
                <a:spcPts val="3720"/>
              </a:lnSpc>
            </a:pPr>
            <a:endParaRPr lang="en-US" dirty="0"/>
          </a:p>
        </p:txBody>
      </p:sp>
      <p:sp>
        <p:nvSpPr>
          <p:cNvPr id="4" name="Text Placeholder 3">
            <a:extLst>
              <a:ext uri="{FF2B5EF4-FFF2-40B4-BE49-F238E27FC236}">
                <a16:creationId xmlns:a16="http://schemas.microsoft.com/office/drawing/2014/main" id="{E3402D43-4B53-9090-C368-3EB853B8F872}"/>
              </a:ext>
            </a:extLst>
          </p:cNvPr>
          <p:cNvSpPr txBox="1">
            <a:spLocks/>
          </p:cNvSpPr>
          <p:nvPr/>
        </p:nvSpPr>
        <p:spPr>
          <a:xfrm>
            <a:off x="545533" y="2512564"/>
            <a:ext cx="5663362"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b="1" dirty="0"/>
              <a:t>Mreže „Od kmetije do mize“ </a:t>
            </a:r>
          </a:p>
          <a:p>
            <a:pPr>
              <a:lnSpc>
                <a:spcPts val="2340"/>
              </a:lnSpc>
              <a:buClr>
                <a:srgbClr val="64AFAF"/>
              </a:buClr>
            </a:pPr>
            <a:r>
              <a:rPr lang="en-GB" dirty="0"/>
              <a:t>npr. „Boeren </a:t>
            </a:r>
            <a:r>
              <a:rPr lang="en-GB" dirty="0" err="1"/>
              <a:t>en </a:t>
            </a:r>
            <a:r>
              <a:rPr lang="en-GB" dirty="0"/>
              <a:t>Buuren“ (NL)</a:t>
            </a:r>
          </a:p>
          <a:p>
            <a:pPr>
              <a:lnSpc>
                <a:spcPts val="2340"/>
              </a:lnSpc>
              <a:buClr>
                <a:srgbClr val="64AFAF"/>
              </a:buClr>
            </a:pPr>
            <a:r>
              <a:rPr lang="en-GB" dirty="0">
                <a:solidFill>
                  <a:srgbClr val="459597"/>
                </a:solidFill>
                <a:hlinkClick r:id="rId2">
                  <a:extLst>
                    <a:ext uri="{A12FA001-AC4F-418D-AE19-62706E023703}">
                      <ahyp:hlinkClr xmlns:ahyp="http://schemas.microsoft.com/office/drawing/2018/hyperlinkcolor" val="tx"/>
                    </a:ext>
                  </a:extLst>
                </a:hlinkClick>
              </a:rPr>
              <a:t>https://boerenenburen.nl/nl</a:t>
            </a:r>
            <a:endParaRPr lang="en-GB" dirty="0">
              <a:solidFill>
                <a:srgbClr val="459597"/>
              </a:solidFill>
            </a:endParaRPr>
          </a:p>
          <a:p>
            <a:pPr>
              <a:lnSpc>
                <a:spcPts val="2340"/>
              </a:lnSpc>
              <a:buClr>
                <a:srgbClr val="64AFAF"/>
              </a:buClr>
            </a:pPr>
            <a:endParaRPr lang="en-GB" dirty="0"/>
          </a:p>
          <a:p>
            <a:pPr>
              <a:lnSpc>
                <a:spcPts val="2340"/>
              </a:lnSpc>
              <a:buClr>
                <a:srgbClr val="64AFAF"/>
              </a:buClr>
            </a:pPr>
            <a:r>
              <a:rPr lang="en-GB" b="1" dirty="0"/>
              <a:t>Mreže sommelierjev</a:t>
            </a:r>
          </a:p>
          <a:p>
            <a:pPr>
              <a:lnSpc>
                <a:spcPts val="2340"/>
              </a:lnSpc>
              <a:buClr>
                <a:srgbClr val="64AFAF"/>
              </a:buClr>
            </a:pPr>
            <a:r>
              <a:rPr lang="en-GB" dirty="0"/>
              <a:t>npr. AIS (IT) -</a:t>
            </a:r>
            <a:r>
              <a:rPr lang="en-GB" dirty="0">
                <a:solidFill>
                  <a:srgbClr val="459597"/>
                </a:solidFill>
                <a:hlinkClick r:id="rId3">
                  <a:extLst>
                    <a:ext uri="{A12FA001-AC4F-418D-AE19-62706E023703}">
                      <ahyp:hlinkClr xmlns:ahyp="http://schemas.microsoft.com/office/drawing/2018/hyperlinkcolor" val="tx"/>
                    </a:ext>
                  </a:extLst>
                </a:hlinkClick>
              </a:rPr>
              <a:t> https://aisitalia.it/</a:t>
            </a:r>
            <a:endParaRPr lang="en-GB" dirty="0">
              <a:solidFill>
                <a:srgbClr val="459597"/>
              </a:solidFill>
            </a:endParaRPr>
          </a:p>
          <a:p>
            <a:pPr>
              <a:lnSpc>
                <a:spcPts val="2340"/>
              </a:lnSpc>
              <a:buClr>
                <a:srgbClr val="64AFAF"/>
              </a:buClr>
            </a:pPr>
            <a:endParaRPr lang="en-GB" dirty="0"/>
          </a:p>
          <a:p>
            <a:pPr>
              <a:lnSpc>
                <a:spcPts val="2340"/>
              </a:lnSpc>
              <a:buClr>
                <a:srgbClr val="64AFAF"/>
              </a:buClr>
            </a:pPr>
            <a:r>
              <a:rPr lang="en-GB" b="1" dirty="0"/>
              <a:t>Partnerstva na ravni lokalnih skupnosti</a:t>
            </a:r>
          </a:p>
          <a:p>
            <a:pPr>
              <a:lnSpc>
                <a:spcPts val="2340"/>
              </a:lnSpc>
              <a:buClr>
                <a:srgbClr val="64AFAF"/>
              </a:buClr>
            </a:pPr>
            <a:r>
              <a:rPr lang="en-GB" dirty="0"/>
              <a:t>npr. </a:t>
            </a:r>
            <a:r>
              <a:rPr lang="en-GB" dirty="0" err="1"/>
              <a:t>ProLoco </a:t>
            </a:r>
            <a:r>
              <a:rPr lang="en-GB" dirty="0"/>
              <a:t>(IT) –</a:t>
            </a:r>
            <a:r>
              <a:rPr lang="en-GB" dirty="0">
                <a:solidFill>
                  <a:srgbClr val="459597"/>
                </a:solidFill>
                <a:hlinkClick r:id="rId4">
                  <a:extLst>
                    <a:ext uri="{A12FA001-AC4F-418D-AE19-62706E023703}">
                      <ahyp:hlinkClr xmlns:ahyp="http://schemas.microsoft.com/office/drawing/2018/hyperlinkcolor" val="tx"/>
                    </a:ext>
                  </a:extLst>
                </a:hlinkClick>
              </a:rPr>
              <a:t> https://www.unpli.info/</a:t>
            </a:r>
            <a:endParaRPr lang="en-GB" dirty="0">
              <a:solidFill>
                <a:srgbClr val="459597"/>
              </a:solidFill>
            </a:endParaRPr>
          </a:p>
          <a:p>
            <a:pPr>
              <a:lnSpc>
                <a:spcPts val="2340"/>
              </a:lnSpc>
              <a:buClr>
                <a:srgbClr val="64AFAF"/>
              </a:buClr>
            </a:pPr>
            <a:r>
              <a:rPr lang="en-GB" dirty="0" err="1"/>
              <a:t>Comités </a:t>
            </a:r>
            <a:r>
              <a:rPr lang="en-GB" dirty="0"/>
              <a:t>des </a:t>
            </a:r>
            <a:r>
              <a:rPr lang="en-GB" dirty="0" err="1"/>
              <a:t>Fetês </a:t>
            </a:r>
            <a:r>
              <a:rPr lang="en-GB" dirty="0"/>
              <a:t>(FR) -</a:t>
            </a:r>
            <a:r>
              <a:rPr lang="en-GB" dirty="0">
                <a:solidFill>
                  <a:srgbClr val="459597"/>
                </a:solidFill>
                <a:hlinkClick r:id="rId5">
                  <a:extLst>
                    <a:ext uri="{A12FA001-AC4F-418D-AE19-62706E023703}">
                      <ahyp:hlinkClr xmlns:ahyp="http://schemas.microsoft.com/office/drawing/2018/hyperlinkcolor" val="tx"/>
                    </a:ext>
                  </a:extLst>
                </a:hlinkClick>
              </a:rPr>
              <a:t> https://www.comitedesfetes.org/</a:t>
            </a:r>
            <a:endParaRPr lang="en-GB" dirty="0">
              <a:solidFill>
                <a:srgbClr val="459597"/>
              </a:solidFill>
            </a:endParaRPr>
          </a:p>
          <a:p>
            <a:pPr>
              <a:lnSpc>
                <a:spcPts val="2340"/>
              </a:lnSpc>
              <a:buClr>
                <a:srgbClr val="64AFAF"/>
              </a:buClr>
            </a:pPr>
            <a:endParaRPr lang="en-GB" dirty="0"/>
          </a:p>
          <a:p>
            <a:pPr>
              <a:lnSpc>
                <a:spcPts val="2340"/>
              </a:lnSpc>
              <a:buClr>
                <a:srgbClr val="64AFAF"/>
              </a:buClr>
            </a:pPr>
            <a:endParaRPr lang="en-GB" dirty="0"/>
          </a:p>
          <a:p>
            <a:pPr>
              <a:lnSpc>
                <a:spcPts val="2340"/>
              </a:lnSpc>
              <a:buClr>
                <a:srgbClr val="64AFAF"/>
              </a:buClr>
            </a:pPr>
            <a:endParaRPr lang="en-GB" dirty="0"/>
          </a:p>
          <a:p>
            <a:pPr>
              <a:lnSpc>
                <a:spcPts val="2340"/>
              </a:lnSpc>
              <a:buClr>
                <a:srgbClr val="64AFAF"/>
              </a:buClr>
            </a:pPr>
            <a:endParaRPr lang="en-GB" dirty="0"/>
          </a:p>
          <a:p>
            <a:pPr>
              <a:lnSpc>
                <a:spcPts val="2340"/>
              </a:lnSpc>
              <a:buClr>
                <a:srgbClr val="64AFAF"/>
              </a:buClr>
            </a:pPr>
            <a:endParaRPr lang="en-GB" dirty="0"/>
          </a:p>
          <a:p>
            <a:pPr>
              <a:lnSpc>
                <a:spcPts val="2340"/>
              </a:lnSpc>
              <a:buClr>
                <a:srgbClr val="64AFAF"/>
              </a:buClr>
            </a:pPr>
            <a:endParaRPr lang="en-GB" dirty="0"/>
          </a:p>
          <a:p>
            <a:pPr>
              <a:lnSpc>
                <a:spcPts val="2340"/>
              </a:lnSpc>
              <a:buClr>
                <a:srgbClr val="64AFAF"/>
              </a:buClr>
            </a:pPr>
            <a:endParaRPr lang="en-GB" dirty="0"/>
          </a:p>
          <a:p>
            <a:pPr>
              <a:lnSpc>
                <a:spcPts val="2340"/>
              </a:lnSpc>
              <a:buClr>
                <a:srgbClr val="64AFAF"/>
              </a:buClr>
            </a:pPr>
            <a:endParaRPr lang="en-GB" dirty="0"/>
          </a:p>
        </p:txBody>
      </p:sp>
      <p:sp>
        <p:nvSpPr>
          <p:cNvPr id="5" name="Text Placeholder 6">
            <a:extLst>
              <a:ext uri="{FF2B5EF4-FFF2-40B4-BE49-F238E27FC236}">
                <a16:creationId xmlns:a16="http://schemas.microsoft.com/office/drawing/2014/main" id="{8A11988C-FC81-3C15-D750-6CB158BCECE5}"/>
              </a:ext>
            </a:extLst>
          </p:cNvPr>
          <p:cNvSpPr txBox="1">
            <a:spLocks/>
          </p:cNvSpPr>
          <p:nvPr/>
        </p:nvSpPr>
        <p:spPr>
          <a:xfrm>
            <a:off x="543761" y="1715754"/>
            <a:ext cx="712960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en-GB" dirty="0"/>
              <a:t>Kdo je aktiven na vašem območju?</a:t>
            </a:r>
          </a:p>
          <a:p>
            <a:pPr>
              <a:lnSpc>
                <a:spcPts val="3100"/>
              </a:lnSpc>
            </a:pPr>
            <a:endParaRPr lang="it-IT" dirty="0"/>
          </a:p>
        </p:txBody>
      </p:sp>
      <p:pic>
        <p:nvPicPr>
          <p:cNvPr id="11" name="Picture Placeholder 10" descr="A group of people eating at a table&#10;&#10;AI-generated content may be incorrect.">
            <a:extLst>
              <a:ext uri="{FF2B5EF4-FFF2-40B4-BE49-F238E27FC236}">
                <a16:creationId xmlns:a16="http://schemas.microsoft.com/office/drawing/2014/main" id="{83FF5C41-D3C5-C29A-BF08-CC2A7D058797}"/>
              </a:ext>
            </a:extLst>
          </p:cNvPr>
          <p:cNvPicPr>
            <a:picLocks noGrp="1" noChangeAspect="1"/>
          </p:cNvPicPr>
          <p:nvPr>
            <p:ph type="pic" sz="quarter" idx="13"/>
          </p:nvPr>
        </p:nvPicPr>
        <p:blipFill>
          <a:blip r:embed="rId6"/>
          <a:srcRect l="979" r="979"/>
          <a:stretch>
            <a:fillRect/>
          </a:stretch>
        </p:blipFill>
        <p:spPr/>
      </p:pic>
      <p:sp>
        <p:nvSpPr>
          <p:cNvPr id="13" name="Text Placeholder 7">
            <a:extLst>
              <a:ext uri="{FF2B5EF4-FFF2-40B4-BE49-F238E27FC236}">
                <a16:creationId xmlns:a16="http://schemas.microsoft.com/office/drawing/2014/main" id="{ECDF45A0-0D04-2A32-3568-3B94734BDA9A}"/>
              </a:ext>
            </a:extLst>
          </p:cNvPr>
          <p:cNvSpPr txBox="1">
            <a:spLocks/>
          </p:cNvSpPr>
          <p:nvPr/>
        </p:nvSpPr>
        <p:spPr>
          <a:xfrm rot="16200000">
            <a:off x="9826423" y="5154910"/>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Foto: </a:t>
            </a:r>
            <a:r>
              <a:rPr lang="en-IE" sz="1200" dirty="0" err="1">
                <a:solidFill>
                  <a:schemeClr val="bg1"/>
                </a:solidFill>
              </a:rPr>
              <a:t>CreativeCommons</a:t>
            </a:r>
            <a:endParaRPr lang="en-IE" sz="1200" dirty="0">
              <a:solidFill>
                <a:schemeClr val="bg1"/>
              </a:solidFill>
            </a:endParaRPr>
          </a:p>
        </p:txBody>
      </p:sp>
      <p:sp>
        <p:nvSpPr>
          <p:cNvPr id="14" name="Slide Number Placeholder 5">
            <a:extLst>
              <a:ext uri="{FF2B5EF4-FFF2-40B4-BE49-F238E27FC236}">
                <a16:creationId xmlns:a16="http://schemas.microsoft.com/office/drawing/2014/main" id="{3D2354FA-1081-6CF5-C890-16D3063F8F09}"/>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34</a:t>
            </a:fld>
            <a:endParaRPr lang="fr-CA" sz="1200" dirty="0"/>
          </a:p>
        </p:txBody>
      </p:sp>
    </p:spTree>
    <p:extLst>
      <p:ext uri="{BB962C8B-B14F-4D97-AF65-F5344CB8AC3E}">
        <p14:creationId xmlns:p14="http://schemas.microsoft.com/office/powerpoint/2010/main" val="2728204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466A3-E544-1519-34F0-AF9DACC0D9D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4F1881F-314D-D990-B138-B45E76D9CA7A}"/>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C8C57B76-296A-BF2E-48BE-0455388A9662}"/>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71B3ED7F-16F1-28F6-F0F7-3AD2F0B4926C}"/>
              </a:ext>
            </a:extLst>
          </p:cNvPr>
          <p:cNvSpPr>
            <a:spLocks noGrp="1"/>
          </p:cNvSpPr>
          <p:nvPr>
            <p:ph type="body" sz="quarter" idx="16"/>
          </p:nvPr>
        </p:nvSpPr>
        <p:spPr>
          <a:xfrm>
            <a:off x="4061012" y="732734"/>
            <a:ext cx="6967206" cy="803654"/>
          </a:xfrm>
          <a:prstGeom prst="rect">
            <a:avLst/>
          </a:prstGeom>
        </p:spPr>
        <p:txBody>
          <a:bodyPr lIns="91440" tIns="45720" rIns="91440" bIns="45720" anchor="t">
            <a:noAutofit/>
          </a:bodyPr>
          <a:lstStyle/>
          <a:p>
            <a:pPr>
              <a:lnSpc>
                <a:spcPts val="2960"/>
              </a:lnSpc>
            </a:pPr>
            <a:r>
              <a:rPr lang="en-GB" sz="2800" dirty="0" err="1"/>
              <a:t>Načrtovanje</a:t>
            </a:r>
            <a:r>
              <a:rPr lang="en-GB" sz="2800" dirty="0"/>
              <a:t> </a:t>
            </a:r>
            <a:r>
              <a:rPr lang="en-GB" sz="2800" dirty="0" err="1"/>
              <a:t>možnih</a:t>
            </a:r>
            <a:r>
              <a:rPr lang="en-GB" sz="2800" dirty="0"/>
              <a:t> </a:t>
            </a:r>
            <a:r>
              <a:rPr lang="en-GB" sz="2800" dirty="0" err="1"/>
              <a:t>dejavnosti</a:t>
            </a:r>
            <a:r>
              <a:rPr lang="en-GB" sz="2800" dirty="0"/>
              <a:t> in </a:t>
            </a:r>
            <a:r>
              <a:rPr lang="en-GB" sz="2800" dirty="0" err="1"/>
              <a:t>izkušenj</a:t>
            </a:r>
            <a:endParaRPr lang="en-GB" sz="2800" dirty="0" err="1">
              <a:ea typeface="Calibri"/>
              <a:cs typeface="Calibri"/>
            </a:endParaRPr>
          </a:p>
          <a:p>
            <a:pPr>
              <a:lnSpc>
                <a:spcPts val="2960"/>
              </a:lnSpc>
            </a:pPr>
            <a:endParaRPr lang="en-GB" sz="2800" dirty="0"/>
          </a:p>
        </p:txBody>
      </p:sp>
      <p:sp>
        <p:nvSpPr>
          <p:cNvPr id="4" name="Text Placeholder 3">
            <a:extLst>
              <a:ext uri="{FF2B5EF4-FFF2-40B4-BE49-F238E27FC236}">
                <a16:creationId xmlns:a16="http://schemas.microsoft.com/office/drawing/2014/main" id="{F13BD9A0-BD4F-EBF8-B013-F2AB862F1B3A}"/>
              </a:ext>
            </a:extLst>
          </p:cNvPr>
          <p:cNvSpPr>
            <a:spLocks noGrp="1"/>
          </p:cNvSpPr>
          <p:nvPr>
            <p:ph type="body" sz="quarter" idx="21"/>
          </p:nvPr>
        </p:nvSpPr>
        <p:spPr>
          <a:xfrm>
            <a:off x="4061012" y="1327343"/>
            <a:ext cx="7460429" cy="4991333"/>
          </a:xfrm>
          <a:prstGeom prst="rect">
            <a:avLst/>
          </a:prstGeom>
        </p:spPr>
        <p:txBody>
          <a:bodyPr lIns="91440" tIns="45720" rIns="91440" bIns="45720" anchor="t"/>
          <a:lstStyle/>
          <a:p>
            <a:pPr>
              <a:lnSpc>
                <a:spcPts val="2340"/>
              </a:lnSpc>
            </a:pPr>
            <a:r>
              <a:rPr lang="en-GB" b="1" i="0" dirty="0">
                <a:effectLst/>
                <a:latin typeface="Calibri"/>
                <a:ea typeface="Calibri"/>
                <a:cs typeface="Calibri"/>
              </a:rPr>
              <a:t>Kaj </a:t>
            </a:r>
            <a:r>
              <a:rPr lang="en-GB" b="1" i="0" dirty="0" err="1">
                <a:effectLst/>
                <a:latin typeface="Calibri"/>
                <a:ea typeface="Calibri"/>
                <a:cs typeface="Calibri"/>
              </a:rPr>
              <a:t>gostom</a:t>
            </a:r>
            <a:r>
              <a:rPr lang="en-GB" b="1" i="0" dirty="0">
                <a:effectLst/>
                <a:latin typeface="Calibri"/>
                <a:ea typeface="Calibri"/>
                <a:cs typeface="Calibri"/>
              </a:rPr>
              <a:t> </a:t>
            </a:r>
            <a:r>
              <a:rPr lang="en-GB" b="1" i="0" dirty="0" err="1">
                <a:effectLst/>
                <a:latin typeface="Calibri"/>
                <a:ea typeface="Calibri"/>
                <a:cs typeface="Calibri"/>
              </a:rPr>
              <a:t>ostane</a:t>
            </a:r>
            <a:r>
              <a:rPr lang="en-GB" b="1" i="0" dirty="0">
                <a:effectLst/>
                <a:latin typeface="Calibri"/>
                <a:ea typeface="Calibri"/>
                <a:cs typeface="Calibri"/>
              </a:rPr>
              <a:t> v </a:t>
            </a:r>
            <a:r>
              <a:rPr lang="en-GB" b="1" i="0" dirty="0" err="1">
                <a:effectLst/>
                <a:latin typeface="Calibri"/>
                <a:ea typeface="Calibri"/>
                <a:cs typeface="Calibri"/>
              </a:rPr>
              <a:t>spominu</a:t>
            </a:r>
            <a:r>
              <a:rPr lang="en-GB" b="1" i="0" dirty="0">
                <a:effectLst/>
                <a:latin typeface="Calibri"/>
                <a:ea typeface="Calibri"/>
                <a:cs typeface="Calibri"/>
              </a:rPr>
              <a:t> </a:t>
            </a:r>
            <a:r>
              <a:rPr lang="en-GB" b="1" i="0" dirty="0" err="1">
                <a:effectLst/>
                <a:latin typeface="Calibri"/>
                <a:ea typeface="Calibri"/>
                <a:cs typeface="Calibri"/>
              </a:rPr>
              <a:t>še</a:t>
            </a:r>
            <a:r>
              <a:rPr lang="en-GB" b="1" i="0" dirty="0">
                <a:effectLst/>
                <a:latin typeface="Calibri"/>
                <a:ea typeface="Calibri"/>
                <a:cs typeface="Calibri"/>
              </a:rPr>
              <a:t> </a:t>
            </a:r>
            <a:r>
              <a:rPr lang="en-GB" b="1" i="0" dirty="0" err="1">
                <a:effectLst/>
                <a:latin typeface="Calibri"/>
                <a:ea typeface="Calibri"/>
                <a:cs typeface="Calibri"/>
              </a:rPr>
              <a:t>dolgo</a:t>
            </a:r>
            <a:r>
              <a:rPr lang="en-GB" b="1" i="0" dirty="0">
                <a:effectLst/>
                <a:latin typeface="Calibri"/>
                <a:ea typeface="Calibri"/>
                <a:cs typeface="Calibri"/>
              </a:rPr>
              <a:t> po </a:t>
            </a:r>
            <a:r>
              <a:rPr lang="en-GB" b="1" i="0" dirty="0" err="1">
                <a:effectLst/>
                <a:latin typeface="Calibri"/>
                <a:ea typeface="Calibri"/>
                <a:cs typeface="Calibri"/>
              </a:rPr>
              <a:t>tem</a:t>
            </a:r>
            <a:r>
              <a:rPr lang="en-GB" b="1" i="0" dirty="0">
                <a:effectLst/>
                <a:latin typeface="Calibri"/>
                <a:ea typeface="Calibri"/>
                <a:cs typeface="Calibri"/>
              </a:rPr>
              <a:t>, ko so </a:t>
            </a:r>
            <a:r>
              <a:rPr lang="en-GB" b="1" i="0" dirty="0" err="1">
                <a:effectLst/>
                <a:latin typeface="Calibri"/>
                <a:ea typeface="Calibri"/>
                <a:cs typeface="Calibri"/>
              </a:rPr>
              <a:t>odšli</a:t>
            </a:r>
            <a:r>
              <a:rPr lang="en-GB" b="1" i="0" dirty="0">
                <a:effectLst/>
                <a:latin typeface="Calibri"/>
                <a:ea typeface="Calibri"/>
                <a:cs typeface="Calibri"/>
              </a:rPr>
              <a:t>? </a:t>
            </a:r>
            <a:r>
              <a:rPr lang="en-GB" b="0" i="0" dirty="0" err="1">
                <a:effectLst/>
                <a:latin typeface="Calibri"/>
                <a:ea typeface="Calibri"/>
                <a:cs typeface="Calibri"/>
              </a:rPr>
              <a:t>Pogosto</a:t>
            </a:r>
            <a:r>
              <a:rPr lang="en-GB" b="0" i="0" dirty="0">
                <a:effectLst/>
                <a:latin typeface="Calibri"/>
                <a:ea typeface="Calibri"/>
                <a:cs typeface="Calibri"/>
              </a:rPr>
              <a:t> so to </a:t>
            </a:r>
            <a:r>
              <a:rPr lang="en-GB" b="0" i="0" dirty="0" err="1">
                <a:effectLst/>
                <a:latin typeface="Calibri"/>
                <a:ea typeface="Calibri"/>
                <a:cs typeface="Calibri"/>
              </a:rPr>
              <a:t>izkušnje</a:t>
            </a:r>
            <a:r>
              <a:rPr lang="en-GB" b="0" i="0" dirty="0">
                <a:effectLst/>
                <a:latin typeface="Calibri"/>
                <a:ea typeface="Calibri"/>
                <a:cs typeface="Calibri"/>
              </a:rPr>
              <a:t>: </a:t>
            </a:r>
            <a:r>
              <a:rPr lang="en-GB" b="0" i="0" dirty="0" err="1">
                <a:effectLst/>
                <a:latin typeface="Calibri"/>
                <a:ea typeface="Calibri"/>
                <a:cs typeface="Calibri"/>
              </a:rPr>
              <a:t>kuharski</a:t>
            </a:r>
            <a:r>
              <a:rPr lang="en-GB" b="0" i="0" dirty="0">
                <a:effectLst/>
                <a:latin typeface="Calibri"/>
                <a:ea typeface="Calibri"/>
                <a:cs typeface="Calibri"/>
              </a:rPr>
              <a:t> </a:t>
            </a:r>
            <a:r>
              <a:rPr lang="en-GB" b="0" i="0" dirty="0" err="1">
                <a:effectLst/>
                <a:latin typeface="Calibri"/>
                <a:ea typeface="Calibri"/>
                <a:cs typeface="Calibri"/>
              </a:rPr>
              <a:t>tečaj</a:t>
            </a:r>
            <a:r>
              <a:rPr lang="en-GB" b="0" i="0" dirty="0">
                <a:effectLst/>
                <a:latin typeface="Calibri"/>
                <a:ea typeface="Calibri"/>
                <a:cs typeface="Calibri"/>
              </a:rPr>
              <a:t> s </a:t>
            </a:r>
            <a:r>
              <a:rPr lang="en-GB" b="0" i="0" dirty="0" err="1">
                <a:effectLst/>
                <a:latin typeface="Calibri"/>
                <a:ea typeface="Calibri"/>
                <a:cs typeface="Calibri"/>
              </a:rPr>
              <a:t>sosedom</a:t>
            </a:r>
            <a:r>
              <a:rPr lang="en-GB" b="0" i="0" dirty="0">
                <a:effectLst/>
                <a:latin typeface="Calibri"/>
                <a:ea typeface="Calibri"/>
                <a:cs typeface="Calibri"/>
              </a:rPr>
              <a:t>, </a:t>
            </a:r>
            <a:r>
              <a:rPr lang="en-GB" b="0" i="0" dirty="0" err="1">
                <a:effectLst/>
                <a:latin typeface="Calibri"/>
                <a:ea typeface="Calibri"/>
                <a:cs typeface="Calibri"/>
              </a:rPr>
              <a:t>opazovanje</a:t>
            </a:r>
            <a:r>
              <a:rPr lang="en-GB" b="0" i="0" dirty="0">
                <a:effectLst/>
                <a:latin typeface="Calibri"/>
                <a:ea typeface="Calibri"/>
                <a:cs typeface="Calibri"/>
              </a:rPr>
              <a:t> </a:t>
            </a:r>
            <a:r>
              <a:rPr lang="en-GB" b="0" i="0" dirty="0" err="1">
                <a:effectLst/>
                <a:latin typeface="Calibri"/>
                <a:ea typeface="Calibri"/>
                <a:cs typeface="Calibri"/>
              </a:rPr>
              <a:t>zvezd</a:t>
            </a:r>
            <a:r>
              <a:rPr lang="en-GB">
                <a:latin typeface="Calibri"/>
                <a:ea typeface="Calibri"/>
                <a:cs typeface="Calibri"/>
              </a:rPr>
              <a:t> </a:t>
            </a:r>
            <a:r>
              <a:rPr lang="en-GB" err="1">
                <a:latin typeface="Calibri"/>
                <a:ea typeface="Calibri"/>
                <a:cs typeface="Calibri"/>
              </a:rPr>
              <a:t>na</a:t>
            </a:r>
            <a:r>
              <a:rPr lang="en-GB">
                <a:latin typeface="Calibri"/>
                <a:ea typeface="Calibri"/>
                <a:cs typeface="Calibri"/>
              </a:rPr>
              <a:t> </a:t>
            </a:r>
            <a:r>
              <a:rPr lang="en-GB" b="0" i="0" err="1">
                <a:effectLst/>
                <a:latin typeface="Calibri"/>
                <a:ea typeface="Calibri"/>
                <a:cs typeface="Calibri"/>
              </a:rPr>
              <a:t>vrtu</a:t>
            </a:r>
            <a:r>
              <a:rPr lang="en-GB" b="0" i="0" dirty="0">
                <a:effectLst/>
                <a:latin typeface="Calibri"/>
                <a:ea typeface="Calibri"/>
                <a:cs typeface="Calibri"/>
              </a:rPr>
              <a:t> </a:t>
            </a:r>
            <a:r>
              <a:rPr lang="en-GB" b="0" i="0" dirty="0" err="1">
                <a:effectLst/>
                <a:latin typeface="Calibri"/>
                <a:ea typeface="Calibri"/>
                <a:cs typeface="Calibri"/>
              </a:rPr>
              <a:t>ali</a:t>
            </a:r>
            <a:r>
              <a:rPr lang="en-GB" b="0" i="0" dirty="0">
                <a:effectLst/>
                <a:latin typeface="Calibri"/>
                <a:ea typeface="Calibri"/>
                <a:cs typeface="Calibri"/>
              </a:rPr>
              <a:t> </a:t>
            </a:r>
            <a:r>
              <a:rPr lang="en-GB" b="0" i="0" dirty="0" err="1">
                <a:effectLst/>
                <a:latin typeface="Calibri"/>
                <a:ea typeface="Calibri"/>
                <a:cs typeface="Calibri"/>
              </a:rPr>
              <a:t>delavnica</a:t>
            </a:r>
            <a:r>
              <a:rPr lang="en-GB" b="0" i="0" dirty="0">
                <a:effectLst/>
                <a:latin typeface="Calibri"/>
                <a:ea typeface="Calibri"/>
                <a:cs typeface="Calibri"/>
              </a:rPr>
              <a:t> </a:t>
            </a:r>
            <a:r>
              <a:rPr lang="en-GB" b="0" i="0" dirty="0" err="1">
                <a:effectLst/>
                <a:latin typeface="Calibri"/>
                <a:ea typeface="Calibri"/>
                <a:cs typeface="Calibri"/>
              </a:rPr>
              <a:t>ročnih</a:t>
            </a:r>
            <a:r>
              <a:rPr lang="en-GB" b="0" i="0" dirty="0">
                <a:effectLst/>
                <a:latin typeface="Calibri"/>
                <a:ea typeface="Calibri"/>
                <a:cs typeface="Calibri"/>
              </a:rPr>
              <a:t> </a:t>
            </a:r>
            <a:r>
              <a:rPr lang="en-GB" b="0" i="0" dirty="0" err="1">
                <a:effectLst/>
                <a:latin typeface="Calibri"/>
                <a:ea typeface="Calibri"/>
                <a:cs typeface="Calibri"/>
              </a:rPr>
              <a:t>spretnosti</a:t>
            </a:r>
            <a:r>
              <a:rPr lang="en-GB" b="0" i="0" dirty="0">
                <a:effectLst/>
                <a:latin typeface="Calibri"/>
                <a:ea typeface="Calibri"/>
                <a:cs typeface="Calibri"/>
              </a:rPr>
              <a:t> v </a:t>
            </a:r>
            <a:r>
              <a:rPr lang="en-GB" b="0" i="0" dirty="0" err="1">
                <a:effectLst/>
                <a:latin typeface="Calibri"/>
                <a:ea typeface="Calibri"/>
                <a:cs typeface="Calibri"/>
              </a:rPr>
              <a:t>bližnjem</a:t>
            </a:r>
            <a:r>
              <a:rPr lang="en-GB" b="0" i="0" dirty="0">
                <a:effectLst/>
                <a:latin typeface="Calibri"/>
                <a:ea typeface="Calibri"/>
                <a:cs typeface="Calibri"/>
              </a:rPr>
              <a:t> </a:t>
            </a:r>
            <a:r>
              <a:rPr lang="en-GB" b="0" i="0" dirty="0" err="1">
                <a:effectLst/>
                <a:latin typeface="Calibri"/>
                <a:ea typeface="Calibri"/>
                <a:cs typeface="Calibri"/>
              </a:rPr>
              <a:t>ateljeju</a:t>
            </a:r>
            <a:r>
              <a:rPr lang="en-GB" b="0" i="0" dirty="0">
                <a:effectLst/>
                <a:latin typeface="Calibri"/>
                <a:ea typeface="Calibri"/>
                <a:cs typeface="Calibri"/>
              </a:rPr>
              <a:t>.  </a:t>
            </a:r>
          </a:p>
          <a:p>
            <a:pPr>
              <a:lnSpc>
                <a:spcPts val="2340"/>
              </a:lnSpc>
            </a:pPr>
            <a:endParaRPr lang="en-GB" dirty="0">
              <a:latin typeface="Calibri"/>
              <a:ea typeface="Calibri"/>
              <a:cs typeface="Calibri"/>
            </a:endParaRPr>
          </a:p>
          <a:p>
            <a:pPr>
              <a:lnSpc>
                <a:spcPts val="2340"/>
              </a:lnSpc>
            </a:pPr>
            <a:r>
              <a:rPr lang="en-GB" b="0" i="0" dirty="0">
                <a:effectLst/>
                <a:latin typeface="Calibri"/>
                <a:ea typeface="Calibri"/>
                <a:cs typeface="Calibri"/>
              </a:rPr>
              <a:t>Ta </a:t>
            </a:r>
            <a:r>
              <a:rPr lang="en-GB" b="0" i="0" dirty="0" err="1">
                <a:effectLst/>
                <a:latin typeface="Calibri"/>
                <a:ea typeface="Calibri"/>
                <a:cs typeface="Calibri"/>
              </a:rPr>
              <a:t>modul</a:t>
            </a:r>
            <a:r>
              <a:rPr lang="en-GB" b="0" i="0" dirty="0">
                <a:effectLst/>
                <a:latin typeface="Calibri"/>
                <a:ea typeface="Calibri"/>
                <a:cs typeface="Calibri"/>
              </a:rPr>
              <a:t> vas </a:t>
            </a:r>
            <a:r>
              <a:rPr lang="en-GB" b="0" i="0" dirty="0" err="1">
                <a:effectLst/>
                <a:latin typeface="Calibri"/>
                <a:ea typeface="Calibri"/>
                <a:cs typeface="Calibri"/>
              </a:rPr>
              <a:t>vodi</a:t>
            </a:r>
            <a:r>
              <a:rPr lang="en-GB" b="0" i="0" dirty="0">
                <a:effectLst/>
                <a:latin typeface="Calibri"/>
                <a:ea typeface="Calibri"/>
                <a:cs typeface="Calibri"/>
              </a:rPr>
              <a:t> </a:t>
            </a:r>
            <a:r>
              <a:rPr lang="en-GB" b="0" i="0" dirty="0" err="1">
                <a:effectLst/>
                <a:latin typeface="Calibri"/>
                <a:ea typeface="Calibri"/>
                <a:cs typeface="Calibri"/>
              </a:rPr>
              <a:t>skozi</a:t>
            </a:r>
            <a:r>
              <a:rPr lang="en-GB" b="0" i="0" dirty="0">
                <a:effectLst/>
                <a:latin typeface="Calibri"/>
                <a:ea typeface="Calibri"/>
                <a:cs typeface="Calibri"/>
              </a:rPr>
              <a:t> </a:t>
            </a:r>
            <a:r>
              <a:rPr lang="en-GB" b="0" i="0" dirty="0" err="1">
                <a:effectLst/>
                <a:latin typeface="Calibri"/>
                <a:ea typeface="Calibri"/>
                <a:cs typeface="Calibri"/>
              </a:rPr>
              <a:t>proces</a:t>
            </a:r>
            <a:r>
              <a:rPr lang="en-GB" b="0" i="0" dirty="0">
                <a:effectLst/>
                <a:latin typeface="Calibri"/>
                <a:ea typeface="Calibri"/>
                <a:cs typeface="Calibri"/>
              </a:rPr>
              <a:t> </a:t>
            </a:r>
            <a:r>
              <a:rPr lang="en-GB" b="0" i="0" dirty="0" err="1">
                <a:effectLst/>
                <a:latin typeface="Calibri"/>
                <a:ea typeface="Calibri"/>
                <a:cs typeface="Calibri"/>
              </a:rPr>
              <a:t>prepoznavanja</a:t>
            </a:r>
            <a:r>
              <a:rPr lang="en-GB" b="0" i="0" dirty="0">
                <a:effectLst/>
                <a:latin typeface="Calibri"/>
                <a:ea typeface="Calibri"/>
                <a:cs typeface="Calibri"/>
              </a:rPr>
              <a:t> in </a:t>
            </a:r>
            <a:r>
              <a:rPr lang="en-GB" b="0" i="0" dirty="0" err="1">
                <a:effectLst/>
                <a:latin typeface="Calibri"/>
                <a:ea typeface="Calibri"/>
                <a:cs typeface="Calibri"/>
              </a:rPr>
              <a:t>razvijanja</a:t>
            </a:r>
            <a:r>
              <a:rPr lang="en-GB" b="0" i="0" dirty="0">
                <a:effectLst/>
                <a:latin typeface="Calibri"/>
                <a:ea typeface="Calibri"/>
                <a:cs typeface="Calibri"/>
              </a:rPr>
              <a:t> </a:t>
            </a:r>
            <a:r>
              <a:rPr lang="en-GB" b="0" i="0" dirty="0" err="1">
                <a:effectLst/>
                <a:latin typeface="Calibri"/>
                <a:ea typeface="Calibri"/>
                <a:cs typeface="Calibri"/>
              </a:rPr>
              <a:t>dejavnosti</a:t>
            </a:r>
            <a:r>
              <a:rPr lang="en-GB" b="0" i="0" dirty="0">
                <a:effectLst/>
                <a:latin typeface="Calibri"/>
                <a:ea typeface="Calibri"/>
                <a:cs typeface="Calibri"/>
              </a:rPr>
              <a:t>, ki </a:t>
            </a:r>
            <a:r>
              <a:rPr lang="en-GB" b="0" i="0" dirty="0" err="1">
                <a:effectLst/>
                <a:latin typeface="Calibri"/>
                <a:ea typeface="Calibri"/>
                <a:cs typeface="Calibri"/>
              </a:rPr>
              <a:t>odražajo</a:t>
            </a:r>
            <a:r>
              <a:rPr lang="en-GB" b="0" i="0" dirty="0">
                <a:effectLst/>
                <a:latin typeface="Calibri"/>
                <a:ea typeface="Calibri"/>
                <a:cs typeface="Calibri"/>
              </a:rPr>
              <a:t> duh </a:t>
            </a:r>
            <a:r>
              <a:rPr lang="en-GB" b="0" i="0" dirty="0" err="1">
                <a:effectLst/>
                <a:latin typeface="Calibri"/>
                <a:ea typeface="Calibri"/>
                <a:cs typeface="Calibri"/>
              </a:rPr>
              <a:t>vašega</a:t>
            </a:r>
            <a:r>
              <a:rPr lang="en-GB" b="0" i="0" dirty="0">
                <a:effectLst/>
                <a:latin typeface="Calibri"/>
                <a:ea typeface="Calibri"/>
                <a:cs typeface="Calibri"/>
              </a:rPr>
              <a:t> </a:t>
            </a:r>
            <a:r>
              <a:rPr lang="en-GB" b="0" i="0" dirty="0" err="1">
                <a:effectLst/>
                <a:latin typeface="Calibri"/>
                <a:ea typeface="Calibri"/>
                <a:cs typeface="Calibri"/>
              </a:rPr>
              <a:t>kraja</a:t>
            </a:r>
            <a:r>
              <a:rPr lang="en-GB" b="0" i="0" dirty="0">
                <a:effectLst/>
                <a:latin typeface="Calibri"/>
                <a:ea typeface="Calibri"/>
                <a:cs typeface="Calibri"/>
              </a:rPr>
              <a:t> in </a:t>
            </a:r>
            <a:r>
              <a:rPr lang="en-GB" b="0" i="0" dirty="0" err="1">
                <a:effectLst/>
                <a:latin typeface="Calibri"/>
                <a:ea typeface="Calibri"/>
                <a:cs typeface="Calibri"/>
              </a:rPr>
              <a:t>interese</a:t>
            </a:r>
            <a:r>
              <a:rPr lang="en-GB" b="0" i="0" dirty="0">
                <a:effectLst/>
                <a:latin typeface="Calibri"/>
                <a:ea typeface="Calibri"/>
                <a:cs typeface="Calibri"/>
              </a:rPr>
              <a:t> </a:t>
            </a:r>
            <a:r>
              <a:rPr lang="en-GB" b="0" i="0" dirty="0" err="1">
                <a:effectLst/>
                <a:latin typeface="Calibri"/>
                <a:ea typeface="Calibri"/>
                <a:cs typeface="Calibri"/>
              </a:rPr>
              <a:t>vaših</a:t>
            </a:r>
            <a:r>
              <a:rPr lang="en-GB" b="0" i="0" dirty="0">
                <a:effectLst/>
                <a:latin typeface="Calibri"/>
                <a:ea typeface="Calibri"/>
                <a:cs typeface="Calibri"/>
              </a:rPr>
              <a:t> </a:t>
            </a:r>
            <a:r>
              <a:rPr lang="en-GB" b="0" i="0" dirty="0" err="1">
                <a:effectLst/>
                <a:latin typeface="Calibri"/>
                <a:ea typeface="Calibri"/>
                <a:cs typeface="Calibri"/>
              </a:rPr>
              <a:t>gostov</a:t>
            </a:r>
            <a:r>
              <a:rPr lang="en-GB" b="0" i="0" dirty="0">
                <a:effectLst/>
                <a:latin typeface="Calibri"/>
                <a:ea typeface="Calibri"/>
                <a:cs typeface="Calibri"/>
              </a:rPr>
              <a:t>. </a:t>
            </a:r>
          </a:p>
          <a:p>
            <a:pPr>
              <a:lnSpc>
                <a:spcPts val="2340"/>
              </a:lnSpc>
            </a:pPr>
            <a:endParaRPr lang="en-GB" dirty="0">
              <a:latin typeface="Calibri"/>
              <a:ea typeface="Calibri"/>
              <a:cs typeface="Calibri"/>
            </a:endParaRPr>
          </a:p>
          <a:p>
            <a:pPr>
              <a:lnSpc>
                <a:spcPts val="2340"/>
              </a:lnSpc>
            </a:pPr>
            <a:r>
              <a:rPr lang="en-GB" b="1" i="0" dirty="0">
                <a:effectLst/>
                <a:latin typeface="Calibri"/>
                <a:ea typeface="Calibri"/>
                <a:cs typeface="Calibri"/>
              </a:rPr>
              <a:t>Za to ne </a:t>
            </a:r>
            <a:r>
              <a:rPr lang="en-GB" b="1" i="0" dirty="0" err="1">
                <a:effectLst/>
                <a:latin typeface="Calibri"/>
                <a:ea typeface="Calibri"/>
                <a:cs typeface="Calibri"/>
              </a:rPr>
              <a:t>potrebujete</a:t>
            </a:r>
            <a:r>
              <a:rPr lang="en-GB" b="1" i="0" dirty="0">
                <a:effectLst/>
                <a:latin typeface="Calibri"/>
                <a:ea typeface="Calibri"/>
                <a:cs typeface="Calibri"/>
              </a:rPr>
              <a:t> </a:t>
            </a:r>
            <a:r>
              <a:rPr lang="en-GB" b="1" i="0" dirty="0" err="1">
                <a:effectLst/>
                <a:latin typeface="Calibri"/>
                <a:ea typeface="Calibri"/>
                <a:cs typeface="Calibri"/>
              </a:rPr>
              <a:t>velikega</a:t>
            </a:r>
            <a:r>
              <a:rPr lang="en-GB" b="1" i="0" dirty="0">
                <a:effectLst/>
                <a:latin typeface="Calibri"/>
                <a:ea typeface="Calibri"/>
                <a:cs typeface="Calibri"/>
              </a:rPr>
              <a:t> </a:t>
            </a:r>
            <a:r>
              <a:rPr lang="en-GB" b="1" i="0" dirty="0" err="1">
                <a:effectLst/>
                <a:latin typeface="Calibri"/>
                <a:ea typeface="Calibri"/>
                <a:cs typeface="Calibri"/>
              </a:rPr>
              <a:t>proračuna</a:t>
            </a:r>
            <a:r>
              <a:rPr lang="en-GB" b="1" i="0" dirty="0">
                <a:effectLst/>
                <a:latin typeface="Calibri"/>
                <a:ea typeface="Calibri"/>
                <a:cs typeface="Calibri"/>
              </a:rPr>
              <a:t> </a:t>
            </a:r>
            <a:r>
              <a:rPr lang="en-GB" b="1" i="0" dirty="0" err="1">
                <a:effectLst/>
                <a:latin typeface="Calibri"/>
                <a:ea typeface="Calibri"/>
                <a:cs typeface="Calibri"/>
              </a:rPr>
              <a:t>ali</a:t>
            </a:r>
            <a:r>
              <a:rPr lang="en-GB" b="1" i="0" dirty="0">
                <a:effectLst/>
                <a:latin typeface="Calibri"/>
                <a:ea typeface="Calibri"/>
                <a:cs typeface="Calibri"/>
              </a:rPr>
              <a:t> </a:t>
            </a:r>
            <a:r>
              <a:rPr lang="en-GB" b="1" i="0" dirty="0" err="1">
                <a:effectLst/>
                <a:latin typeface="Calibri"/>
                <a:ea typeface="Calibri"/>
                <a:cs typeface="Calibri"/>
              </a:rPr>
              <a:t>zapletenih</a:t>
            </a:r>
            <a:r>
              <a:rPr lang="en-GB" b="1" i="0" dirty="0">
                <a:effectLst/>
                <a:latin typeface="Calibri"/>
                <a:ea typeface="Calibri"/>
                <a:cs typeface="Calibri"/>
              </a:rPr>
              <a:t> </a:t>
            </a:r>
            <a:r>
              <a:rPr lang="en-GB" b="1" err="1">
                <a:latin typeface="Calibri"/>
                <a:ea typeface="Calibri"/>
                <a:cs typeface="Calibri"/>
              </a:rPr>
              <a:t>priprav</a:t>
            </a:r>
            <a:r>
              <a:rPr lang="en-GB" b="1" i="0" dirty="0">
                <a:effectLst/>
                <a:latin typeface="Calibri"/>
                <a:ea typeface="Calibri"/>
                <a:cs typeface="Calibri"/>
              </a:rPr>
              <a:t> – le </a:t>
            </a:r>
            <a:r>
              <a:rPr lang="en-GB" b="1" i="0" dirty="0" err="1">
                <a:effectLst/>
                <a:latin typeface="Calibri"/>
                <a:ea typeface="Calibri"/>
                <a:cs typeface="Calibri"/>
              </a:rPr>
              <a:t>ustvarjalnost</a:t>
            </a:r>
            <a:r>
              <a:rPr lang="en-GB" b="1" i="0" dirty="0">
                <a:effectLst/>
                <a:latin typeface="Calibri"/>
                <a:ea typeface="Calibri"/>
                <a:cs typeface="Calibri"/>
              </a:rPr>
              <a:t>, </a:t>
            </a:r>
            <a:r>
              <a:rPr lang="en-GB" b="1" i="0" dirty="0" err="1">
                <a:effectLst/>
                <a:latin typeface="Calibri"/>
                <a:ea typeface="Calibri"/>
                <a:cs typeface="Calibri"/>
              </a:rPr>
              <a:t>lokalno</a:t>
            </a:r>
            <a:r>
              <a:rPr lang="en-GB" b="1" i="0" dirty="0">
                <a:effectLst/>
                <a:latin typeface="Calibri"/>
                <a:ea typeface="Calibri"/>
                <a:cs typeface="Calibri"/>
              </a:rPr>
              <a:t> </a:t>
            </a:r>
            <a:r>
              <a:rPr lang="en-GB" b="1" i="0" dirty="0" err="1">
                <a:effectLst/>
                <a:latin typeface="Calibri"/>
                <a:ea typeface="Calibri"/>
                <a:cs typeface="Calibri"/>
              </a:rPr>
              <a:t>znanje</a:t>
            </a:r>
            <a:r>
              <a:rPr lang="en-GB" b="1" i="0" dirty="0">
                <a:effectLst/>
                <a:latin typeface="Calibri"/>
                <a:ea typeface="Calibri"/>
                <a:cs typeface="Calibri"/>
              </a:rPr>
              <a:t> in </a:t>
            </a:r>
            <a:r>
              <a:rPr lang="en-GB" b="1" i="0" dirty="0" err="1">
                <a:effectLst/>
                <a:latin typeface="Calibri"/>
                <a:ea typeface="Calibri"/>
                <a:cs typeface="Calibri"/>
              </a:rPr>
              <a:t>osredotočenost</a:t>
            </a:r>
            <a:r>
              <a:rPr lang="en-GB" b="1" i="0" dirty="0">
                <a:effectLst/>
                <a:latin typeface="Calibri"/>
                <a:ea typeface="Calibri"/>
                <a:cs typeface="Calibri"/>
              </a:rPr>
              <a:t> </a:t>
            </a:r>
            <a:r>
              <a:rPr lang="en-GB" b="1" i="0" dirty="0" err="1">
                <a:effectLst/>
                <a:latin typeface="Calibri"/>
                <a:ea typeface="Calibri"/>
                <a:cs typeface="Calibri"/>
              </a:rPr>
              <a:t>na</a:t>
            </a:r>
            <a:r>
              <a:rPr lang="en-GB" b="1" i="0" dirty="0">
                <a:effectLst/>
                <a:latin typeface="Calibri"/>
                <a:ea typeface="Calibri"/>
                <a:cs typeface="Calibri"/>
              </a:rPr>
              <a:t> </a:t>
            </a:r>
            <a:r>
              <a:rPr lang="en-GB" b="1" i="0" dirty="0" err="1">
                <a:effectLst/>
                <a:latin typeface="Calibri"/>
                <a:ea typeface="Calibri"/>
                <a:cs typeface="Calibri"/>
              </a:rPr>
              <a:t>pristne</a:t>
            </a:r>
            <a:r>
              <a:rPr lang="en-GB" b="1" i="0" dirty="0">
                <a:effectLst/>
                <a:latin typeface="Calibri"/>
                <a:ea typeface="Calibri"/>
                <a:cs typeface="Calibri"/>
              </a:rPr>
              <a:t> </a:t>
            </a:r>
            <a:r>
              <a:rPr lang="en-GB" b="1" i="0" dirty="0" err="1">
                <a:effectLst/>
                <a:latin typeface="Calibri"/>
                <a:ea typeface="Calibri"/>
                <a:cs typeface="Calibri"/>
              </a:rPr>
              <a:t>trenutke</a:t>
            </a:r>
            <a:r>
              <a:rPr lang="en-GB" b="1" i="0" dirty="0">
                <a:effectLst/>
                <a:latin typeface="Calibri"/>
                <a:ea typeface="Calibri"/>
                <a:cs typeface="Calibri"/>
              </a:rPr>
              <a:t>. </a:t>
            </a:r>
            <a:r>
              <a:rPr lang="en-GB" b="0" i="0" dirty="0" err="1">
                <a:effectLst/>
                <a:latin typeface="Calibri"/>
                <a:ea typeface="Calibri"/>
                <a:cs typeface="Calibri"/>
              </a:rPr>
              <a:t>Raziskali</a:t>
            </a:r>
            <a:r>
              <a:rPr lang="en-GB" b="0" i="0" dirty="0">
                <a:effectLst/>
                <a:latin typeface="Calibri"/>
                <a:ea typeface="Calibri"/>
                <a:cs typeface="Calibri"/>
              </a:rPr>
              <a:t> </a:t>
            </a:r>
            <a:r>
              <a:rPr lang="en-GB" b="0" i="0" dirty="0" err="1">
                <a:effectLst/>
                <a:latin typeface="Calibri"/>
                <a:ea typeface="Calibri"/>
                <a:cs typeface="Calibri"/>
              </a:rPr>
              <a:t>boste</a:t>
            </a:r>
            <a:r>
              <a:rPr lang="en-GB" b="0" i="0" dirty="0">
                <a:effectLst/>
                <a:latin typeface="Calibri"/>
                <a:ea typeface="Calibri"/>
                <a:cs typeface="Calibri"/>
              </a:rPr>
              <a:t> </a:t>
            </a:r>
            <a:r>
              <a:rPr lang="en-GB" b="0" i="0" dirty="0" err="1">
                <a:effectLst/>
                <a:latin typeface="Calibri"/>
                <a:ea typeface="Calibri"/>
                <a:cs typeface="Calibri"/>
              </a:rPr>
              <a:t>različne</a:t>
            </a:r>
            <a:r>
              <a:rPr lang="en-GB" b="0" i="0" dirty="0">
                <a:effectLst/>
                <a:latin typeface="Calibri"/>
                <a:ea typeface="Calibri"/>
                <a:cs typeface="Calibri"/>
              </a:rPr>
              <a:t> </a:t>
            </a:r>
            <a:r>
              <a:rPr lang="en-GB" b="0" i="0" dirty="0" err="1">
                <a:effectLst/>
                <a:latin typeface="Calibri"/>
                <a:ea typeface="Calibri"/>
                <a:cs typeface="Calibri"/>
              </a:rPr>
              <a:t>vrste</a:t>
            </a:r>
            <a:r>
              <a:rPr lang="en-GB" b="0" i="0" dirty="0">
                <a:effectLst/>
                <a:latin typeface="Calibri"/>
                <a:ea typeface="Calibri"/>
                <a:cs typeface="Calibri"/>
              </a:rPr>
              <a:t> </a:t>
            </a:r>
            <a:r>
              <a:rPr lang="en-GB" b="0" i="0" dirty="0" err="1">
                <a:effectLst/>
                <a:latin typeface="Calibri"/>
                <a:ea typeface="Calibri"/>
                <a:cs typeface="Calibri"/>
              </a:rPr>
              <a:t>izkušenj</a:t>
            </a:r>
            <a:r>
              <a:rPr lang="en-GB" b="0" i="0" dirty="0">
                <a:effectLst/>
                <a:latin typeface="Calibri"/>
                <a:ea typeface="Calibri"/>
                <a:cs typeface="Calibri"/>
              </a:rPr>
              <a:t>, od </a:t>
            </a:r>
            <a:r>
              <a:rPr lang="en-GB" b="0" i="0" dirty="0" err="1">
                <a:effectLst/>
                <a:latin typeface="Calibri"/>
                <a:ea typeface="Calibri"/>
                <a:cs typeface="Calibri"/>
              </a:rPr>
              <a:t>hrane</a:t>
            </a:r>
            <a:r>
              <a:rPr lang="en-GB" b="0" i="0" dirty="0">
                <a:effectLst/>
                <a:latin typeface="Calibri"/>
                <a:ea typeface="Calibri"/>
                <a:cs typeface="Calibri"/>
              </a:rPr>
              <a:t> in </a:t>
            </a:r>
            <a:r>
              <a:rPr lang="en-GB" b="0" i="0" dirty="0" err="1">
                <a:effectLst/>
                <a:latin typeface="Calibri"/>
                <a:ea typeface="Calibri"/>
                <a:cs typeface="Calibri"/>
              </a:rPr>
              <a:t>kulture</a:t>
            </a:r>
            <a:r>
              <a:rPr lang="en-GB" b="0" i="0" dirty="0">
                <a:effectLst/>
                <a:latin typeface="Calibri"/>
                <a:ea typeface="Calibri"/>
                <a:cs typeface="Calibri"/>
              </a:rPr>
              <a:t> do </a:t>
            </a:r>
            <a:r>
              <a:rPr lang="en-GB" b="0" i="0" dirty="0" err="1">
                <a:effectLst/>
                <a:latin typeface="Calibri"/>
                <a:ea typeface="Calibri"/>
                <a:cs typeface="Calibri"/>
              </a:rPr>
              <a:t>narave</a:t>
            </a:r>
            <a:r>
              <a:rPr lang="en-GB" b="0" i="0" dirty="0">
                <a:effectLst/>
                <a:latin typeface="Calibri"/>
                <a:ea typeface="Calibri"/>
                <a:cs typeface="Calibri"/>
              </a:rPr>
              <a:t> in </a:t>
            </a:r>
            <a:r>
              <a:rPr lang="en-GB" b="0" i="0" dirty="0" err="1">
                <a:effectLst/>
                <a:latin typeface="Calibri"/>
                <a:ea typeface="Calibri"/>
                <a:cs typeface="Calibri"/>
              </a:rPr>
              <a:t>dobrega</a:t>
            </a:r>
            <a:r>
              <a:rPr lang="en-GB" b="0" i="0" dirty="0">
                <a:effectLst/>
                <a:latin typeface="Calibri"/>
                <a:ea typeface="Calibri"/>
                <a:cs typeface="Calibri"/>
              </a:rPr>
              <a:t> </a:t>
            </a:r>
            <a:r>
              <a:rPr lang="en-GB" b="0" i="0" dirty="0" err="1">
                <a:effectLst/>
                <a:latin typeface="Calibri"/>
                <a:ea typeface="Calibri"/>
                <a:cs typeface="Calibri"/>
              </a:rPr>
              <a:t>počutja</a:t>
            </a:r>
            <a:r>
              <a:rPr lang="en-GB" b="0" i="0" dirty="0">
                <a:effectLst/>
                <a:latin typeface="Calibri"/>
                <a:ea typeface="Calibri"/>
                <a:cs typeface="Calibri"/>
              </a:rPr>
              <a:t>, ter </a:t>
            </a:r>
            <a:r>
              <a:rPr lang="en-GB" b="0" i="0" dirty="0" err="1">
                <a:effectLst/>
                <a:latin typeface="Calibri"/>
                <a:ea typeface="Calibri"/>
                <a:cs typeface="Calibri"/>
              </a:rPr>
              <a:t>kako</a:t>
            </a:r>
            <a:r>
              <a:rPr lang="en-GB" b="0" i="0" dirty="0">
                <a:effectLst/>
                <a:latin typeface="Calibri"/>
                <a:ea typeface="Calibri"/>
                <a:cs typeface="Calibri"/>
              </a:rPr>
              <a:t> </a:t>
            </a:r>
            <a:r>
              <a:rPr lang="en-GB" b="0" i="0" dirty="0" err="1">
                <a:effectLst/>
                <a:latin typeface="Calibri"/>
                <a:ea typeface="Calibri"/>
                <a:cs typeface="Calibri"/>
              </a:rPr>
              <a:t>jih</a:t>
            </a:r>
            <a:r>
              <a:rPr lang="en-GB" b="0" i="0" dirty="0">
                <a:effectLst/>
                <a:latin typeface="Calibri"/>
                <a:ea typeface="Calibri"/>
                <a:cs typeface="Calibri"/>
              </a:rPr>
              <a:t> </a:t>
            </a:r>
            <a:r>
              <a:rPr lang="en-GB" b="0" i="0" dirty="0" err="1">
                <a:effectLst/>
                <a:latin typeface="Calibri"/>
                <a:ea typeface="Calibri"/>
                <a:cs typeface="Calibri"/>
              </a:rPr>
              <a:t>združiti</a:t>
            </a:r>
            <a:r>
              <a:rPr lang="en-GB" b="0" i="0" dirty="0">
                <a:effectLst/>
                <a:latin typeface="Calibri"/>
                <a:ea typeface="Calibri"/>
                <a:cs typeface="Calibri"/>
              </a:rPr>
              <a:t> </a:t>
            </a:r>
            <a:r>
              <a:rPr lang="en-GB" b="0" i="0" dirty="0" err="1">
                <a:effectLst/>
                <a:latin typeface="Calibri"/>
                <a:ea typeface="Calibri"/>
                <a:cs typeface="Calibri"/>
              </a:rPr>
              <a:t>na</a:t>
            </a:r>
            <a:r>
              <a:rPr lang="en-GB" b="0" i="0" dirty="0">
                <a:effectLst/>
                <a:latin typeface="Calibri"/>
                <a:ea typeface="Calibri"/>
                <a:cs typeface="Calibri"/>
              </a:rPr>
              <a:t> </a:t>
            </a:r>
            <a:r>
              <a:rPr lang="en-GB" b="0" i="0" dirty="0" err="1">
                <a:effectLst/>
                <a:latin typeface="Calibri"/>
                <a:ea typeface="Calibri"/>
                <a:cs typeface="Calibri"/>
              </a:rPr>
              <a:t>način</a:t>
            </a:r>
            <a:r>
              <a:rPr lang="en-GB" b="0" i="0" dirty="0">
                <a:effectLst/>
                <a:latin typeface="Calibri"/>
                <a:ea typeface="Calibri"/>
                <a:cs typeface="Calibri"/>
              </a:rPr>
              <a:t>, ki </a:t>
            </a:r>
            <a:r>
              <a:rPr lang="en-GB" b="0" i="0" dirty="0" err="1">
                <a:effectLst/>
                <a:latin typeface="Calibri"/>
                <a:ea typeface="Calibri"/>
                <a:cs typeface="Calibri"/>
              </a:rPr>
              <a:t>dodaja</a:t>
            </a:r>
            <a:r>
              <a:rPr lang="en-GB" b="0" i="0" dirty="0">
                <a:effectLst/>
                <a:latin typeface="Calibri"/>
                <a:ea typeface="Calibri"/>
                <a:cs typeface="Calibri"/>
              </a:rPr>
              <a:t> </a:t>
            </a:r>
            <a:r>
              <a:rPr lang="en-GB" b="0" i="0" dirty="0" err="1">
                <a:effectLst/>
                <a:latin typeface="Calibri"/>
                <a:ea typeface="Calibri"/>
                <a:cs typeface="Calibri"/>
              </a:rPr>
              <a:t>vrednost</a:t>
            </a:r>
            <a:r>
              <a:rPr lang="en-GB" b="0" i="0" dirty="0">
                <a:effectLst/>
                <a:latin typeface="Calibri"/>
                <a:ea typeface="Calibri"/>
                <a:cs typeface="Calibri"/>
              </a:rPr>
              <a:t> </a:t>
            </a:r>
            <a:r>
              <a:rPr lang="en-GB" b="0" i="0" dirty="0" err="1">
                <a:effectLst/>
                <a:latin typeface="Calibri"/>
                <a:ea typeface="Calibri"/>
                <a:cs typeface="Calibri"/>
              </a:rPr>
              <a:t>vaši</a:t>
            </a:r>
            <a:r>
              <a:rPr lang="en-GB" b="0" i="0" dirty="0">
                <a:effectLst/>
                <a:latin typeface="Calibri"/>
                <a:ea typeface="Calibri"/>
                <a:cs typeface="Calibri"/>
              </a:rPr>
              <a:t> </a:t>
            </a:r>
            <a:r>
              <a:rPr lang="en-GB" b="0" i="0" dirty="0" err="1">
                <a:effectLst/>
                <a:latin typeface="Calibri"/>
                <a:ea typeface="Calibri"/>
                <a:cs typeface="Calibri"/>
              </a:rPr>
              <a:t>ponudbi</a:t>
            </a:r>
            <a:r>
              <a:rPr lang="en-GB" b="0" i="0" dirty="0">
                <a:effectLst/>
                <a:latin typeface="Calibri"/>
                <a:ea typeface="Calibri"/>
                <a:cs typeface="Calibri"/>
              </a:rPr>
              <a:t>. </a:t>
            </a:r>
            <a:r>
              <a:rPr lang="en-GB" b="0" i="0" dirty="0" err="1">
                <a:effectLst/>
                <a:latin typeface="Calibri"/>
                <a:ea typeface="Calibri"/>
                <a:cs typeface="Calibri"/>
              </a:rPr>
              <a:t>Ponujanje</a:t>
            </a:r>
            <a:r>
              <a:rPr lang="en-GB" b="0" i="0" dirty="0">
                <a:effectLst/>
                <a:latin typeface="Calibri"/>
                <a:ea typeface="Calibri"/>
                <a:cs typeface="Calibri"/>
              </a:rPr>
              <a:t> </a:t>
            </a:r>
            <a:r>
              <a:rPr lang="en-GB" b="0" i="0" dirty="0" err="1">
                <a:effectLst/>
                <a:latin typeface="Calibri"/>
                <a:ea typeface="Calibri"/>
                <a:cs typeface="Calibri"/>
              </a:rPr>
              <a:t>pomembnih</a:t>
            </a:r>
            <a:r>
              <a:rPr lang="en-GB" b="0" i="0" dirty="0">
                <a:effectLst/>
                <a:latin typeface="Calibri"/>
                <a:ea typeface="Calibri"/>
                <a:cs typeface="Calibri"/>
              </a:rPr>
              <a:t> </a:t>
            </a:r>
            <a:r>
              <a:rPr lang="en-GB" b="0" i="0" dirty="0" err="1">
                <a:effectLst/>
                <a:latin typeface="Calibri"/>
                <a:ea typeface="Calibri"/>
                <a:cs typeface="Calibri"/>
              </a:rPr>
              <a:t>dejavnosti</a:t>
            </a:r>
            <a:r>
              <a:rPr lang="en-GB" b="0" i="0" dirty="0">
                <a:effectLst/>
                <a:latin typeface="Calibri"/>
                <a:ea typeface="Calibri"/>
                <a:cs typeface="Calibri"/>
              </a:rPr>
              <a:t> ne </a:t>
            </a:r>
            <a:r>
              <a:rPr lang="en-GB" b="0" i="0" dirty="0" err="1">
                <a:effectLst/>
                <a:latin typeface="Calibri"/>
                <a:ea typeface="Calibri"/>
                <a:cs typeface="Calibri"/>
              </a:rPr>
              <a:t>ustvarja</a:t>
            </a:r>
            <a:r>
              <a:rPr lang="en-GB" b="0" i="0" dirty="0">
                <a:effectLst/>
                <a:latin typeface="Calibri"/>
                <a:ea typeface="Calibri"/>
                <a:cs typeface="Calibri"/>
              </a:rPr>
              <a:t> le </a:t>
            </a:r>
            <a:r>
              <a:rPr lang="en-GB" b="0" i="0" dirty="0" err="1">
                <a:effectLst/>
                <a:latin typeface="Calibri"/>
                <a:ea typeface="Calibri"/>
                <a:cs typeface="Calibri"/>
              </a:rPr>
              <a:t>trajnih</a:t>
            </a:r>
            <a:r>
              <a:rPr lang="en-GB" b="0" i="0" dirty="0">
                <a:effectLst/>
                <a:latin typeface="Calibri"/>
                <a:ea typeface="Calibri"/>
                <a:cs typeface="Calibri"/>
              </a:rPr>
              <a:t> </a:t>
            </a:r>
            <a:r>
              <a:rPr lang="en-GB" b="0" i="0" dirty="0" err="1">
                <a:effectLst/>
                <a:latin typeface="Calibri"/>
                <a:ea typeface="Calibri"/>
                <a:cs typeface="Calibri"/>
              </a:rPr>
              <a:t>spominov</a:t>
            </a:r>
            <a:r>
              <a:rPr lang="en-GB" b="0" i="0" dirty="0">
                <a:effectLst/>
                <a:latin typeface="Calibri"/>
                <a:ea typeface="Calibri"/>
                <a:cs typeface="Calibri"/>
              </a:rPr>
              <a:t>, </a:t>
            </a:r>
            <a:r>
              <a:rPr lang="en-GB" b="0" i="0" dirty="0" err="1">
                <a:effectLst/>
                <a:latin typeface="Calibri"/>
                <a:ea typeface="Calibri"/>
                <a:cs typeface="Calibri"/>
              </a:rPr>
              <a:t>ampak</a:t>
            </a:r>
            <a:r>
              <a:rPr lang="en-GB" b="0" i="0" dirty="0">
                <a:effectLst/>
                <a:latin typeface="Calibri"/>
                <a:ea typeface="Calibri"/>
                <a:cs typeface="Calibri"/>
              </a:rPr>
              <a:t> </a:t>
            </a:r>
            <a:r>
              <a:rPr lang="en-GB" b="0" i="0" dirty="0" err="1">
                <a:effectLst/>
                <a:latin typeface="Calibri"/>
                <a:ea typeface="Calibri"/>
                <a:cs typeface="Calibri"/>
              </a:rPr>
              <a:t>gostom</a:t>
            </a:r>
            <a:r>
              <a:rPr lang="en-GB" b="0" i="0" dirty="0">
                <a:effectLst/>
                <a:latin typeface="Calibri"/>
                <a:ea typeface="Calibri"/>
                <a:cs typeface="Calibri"/>
              </a:rPr>
              <a:t> </a:t>
            </a:r>
            <a:r>
              <a:rPr lang="en-GB" b="0" i="0" dirty="0" err="1">
                <a:effectLst/>
                <a:latin typeface="Calibri"/>
                <a:ea typeface="Calibri"/>
                <a:cs typeface="Calibri"/>
              </a:rPr>
              <a:t>daje</a:t>
            </a:r>
            <a:r>
              <a:rPr lang="en-GB" b="0" i="0" dirty="0">
                <a:effectLst/>
                <a:latin typeface="Calibri"/>
                <a:ea typeface="Calibri"/>
                <a:cs typeface="Calibri"/>
              </a:rPr>
              <a:t> </a:t>
            </a:r>
            <a:r>
              <a:rPr lang="en-GB" b="0" i="0" dirty="0" err="1">
                <a:effectLst/>
                <a:latin typeface="Calibri"/>
                <a:ea typeface="Calibri"/>
                <a:cs typeface="Calibri"/>
              </a:rPr>
              <a:t>tudi</a:t>
            </a:r>
            <a:r>
              <a:rPr lang="en-GB" b="0" i="0" dirty="0">
                <a:effectLst/>
                <a:latin typeface="Calibri"/>
                <a:ea typeface="Calibri"/>
                <a:cs typeface="Calibri"/>
              </a:rPr>
              <a:t> </a:t>
            </a:r>
            <a:r>
              <a:rPr lang="en-GB" b="0" i="0" dirty="0" err="1">
                <a:effectLst/>
                <a:latin typeface="Calibri"/>
                <a:ea typeface="Calibri"/>
                <a:cs typeface="Calibri"/>
              </a:rPr>
              <a:t>razlog</a:t>
            </a:r>
            <a:r>
              <a:rPr lang="en-GB" b="0" i="0" dirty="0">
                <a:effectLst/>
                <a:latin typeface="Calibri"/>
                <a:ea typeface="Calibri"/>
                <a:cs typeface="Calibri"/>
              </a:rPr>
              <a:t>, da </a:t>
            </a:r>
            <a:r>
              <a:rPr lang="en-GB" b="0" i="0" dirty="0" err="1">
                <a:effectLst/>
                <a:latin typeface="Calibri"/>
                <a:ea typeface="Calibri"/>
                <a:cs typeface="Calibri"/>
              </a:rPr>
              <a:t>ostanejo</a:t>
            </a:r>
            <a:r>
              <a:rPr lang="en-GB" b="0" i="0" dirty="0">
                <a:effectLst/>
                <a:latin typeface="Calibri"/>
                <a:ea typeface="Calibri"/>
                <a:cs typeface="Calibri"/>
              </a:rPr>
              <a:t> </a:t>
            </a:r>
            <a:r>
              <a:rPr lang="en-GB" b="0" i="0" dirty="0" err="1">
                <a:effectLst/>
                <a:latin typeface="Calibri"/>
                <a:ea typeface="Calibri"/>
                <a:cs typeface="Calibri"/>
              </a:rPr>
              <a:t>dlje</a:t>
            </a:r>
            <a:r>
              <a:rPr lang="en-GB" b="0" i="0" dirty="0">
                <a:effectLst/>
                <a:latin typeface="Calibri"/>
                <a:ea typeface="Calibri"/>
                <a:cs typeface="Calibri"/>
              </a:rPr>
              <a:t>, </a:t>
            </a:r>
            <a:r>
              <a:rPr lang="en-GB" b="0" i="0" dirty="0" err="1">
                <a:effectLst/>
                <a:latin typeface="Calibri"/>
                <a:ea typeface="Calibri"/>
                <a:cs typeface="Calibri"/>
              </a:rPr>
              <a:t>delijo</a:t>
            </a:r>
            <a:r>
              <a:rPr lang="en-GB" b="0" i="0" dirty="0">
                <a:effectLst/>
                <a:latin typeface="Calibri"/>
                <a:ea typeface="Calibri"/>
                <a:cs typeface="Calibri"/>
              </a:rPr>
              <a:t> </a:t>
            </a:r>
            <a:r>
              <a:rPr lang="en-GB" b="0" i="0" dirty="0" err="1">
                <a:effectLst/>
                <a:latin typeface="Calibri"/>
                <a:ea typeface="Calibri"/>
                <a:cs typeface="Calibri"/>
              </a:rPr>
              <a:t>vašo</a:t>
            </a:r>
            <a:r>
              <a:rPr lang="en-GB" b="0" i="0" dirty="0">
                <a:effectLst/>
                <a:latin typeface="Calibri"/>
                <a:ea typeface="Calibri"/>
                <a:cs typeface="Calibri"/>
              </a:rPr>
              <a:t> </a:t>
            </a:r>
            <a:r>
              <a:rPr lang="en-GB" b="0" i="0" dirty="0" err="1">
                <a:effectLst/>
                <a:latin typeface="Calibri"/>
                <a:ea typeface="Calibri"/>
                <a:cs typeface="Calibri"/>
              </a:rPr>
              <a:t>zgodbo</a:t>
            </a:r>
            <a:r>
              <a:rPr lang="en-GB" b="0" i="0" dirty="0">
                <a:effectLst/>
                <a:latin typeface="Calibri"/>
                <a:ea typeface="Calibri"/>
                <a:cs typeface="Calibri"/>
              </a:rPr>
              <a:t> in se </a:t>
            </a:r>
            <a:r>
              <a:rPr lang="en-GB" b="0" i="0" dirty="0" err="1">
                <a:effectLst/>
                <a:latin typeface="Calibri"/>
                <a:ea typeface="Calibri"/>
                <a:cs typeface="Calibri"/>
              </a:rPr>
              <a:t>vrnejo</a:t>
            </a:r>
            <a:r>
              <a:rPr lang="en-GB" b="0" i="0" dirty="0">
                <a:effectLst/>
                <a:latin typeface="Calibri"/>
                <a:ea typeface="Calibri"/>
                <a:cs typeface="Calibri"/>
              </a:rPr>
              <a:t>. </a:t>
            </a:r>
            <a:r>
              <a:rPr lang="en-GB" b="0" i="0" dirty="0" err="1">
                <a:effectLst/>
                <a:latin typeface="Calibri"/>
                <a:ea typeface="Calibri"/>
                <a:cs typeface="Calibri"/>
              </a:rPr>
              <a:t>Gre</a:t>
            </a:r>
            <a:r>
              <a:rPr lang="en-GB" b="0" i="0" dirty="0">
                <a:effectLst/>
                <a:latin typeface="Calibri"/>
                <a:ea typeface="Calibri"/>
                <a:cs typeface="Calibri"/>
              </a:rPr>
              <a:t> za to, da </a:t>
            </a:r>
            <a:r>
              <a:rPr lang="en-GB" b="0" i="0" dirty="0" err="1">
                <a:effectLst/>
                <a:latin typeface="Calibri"/>
                <a:ea typeface="Calibri"/>
                <a:cs typeface="Calibri"/>
              </a:rPr>
              <a:t>vaš</a:t>
            </a:r>
            <a:r>
              <a:rPr lang="en-GB" b="0" i="0" dirty="0">
                <a:effectLst/>
                <a:latin typeface="Calibri"/>
                <a:ea typeface="Calibri"/>
                <a:cs typeface="Calibri"/>
              </a:rPr>
              <a:t> </a:t>
            </a:r>
            <a:r>
              <a:rPr lang="en-GB" b="0" i="0" dirty="0" err="1">
                <a:effectLst/>
                <a:latin typeface="Calibri"/>
                <a:ea typeface="Calibri"/>
                <a:cs typeface="Calibri"/>
              </a:rPr>
              <a:t>kraj</a:t>
            </a:r>
            <a:r>
              <a:rPr lang="en-GB" b="0" i="0" dirty="0">
                <a:effectLst/>
                <a:latin typeface="Calibri"/>
                <a:ea typeface="Calibri"/>
                <a:cs typeface="Calibri"/>
              </a:rPr>
              <a:t> </a:t>
            </a:r>
            <a:r>
              <a:rPr lang="en-GB" b="0" i="0" dirty="0" err="1">
                <a:effectLst/>
                <a:latin typeface="Calibri"/>
                <a:ea typeface="Calibri"/>
                <a:cs typeface="Calibri"/>
              </a:rPr>
              <a:t>spremenite</a:t>
            </a:r>
            <a:r>
              <a:rPr lang="en-GB" b="0" i="0" dirty="0">
                <a:effectLst/>
                <a:latin typeface="Calibri"/>
                <a:ea typeface="Calibri"/>
                <a:cs typeface="Calibri"/>
              </a:rPr>
              <a:t> v </a:t>
            </a:r>
            <a:r>
              <a:rPr lang="en-GB" b="0" i="0" dirty="0" err="1">
                <a:effectLst/>
                <a:latin typeface="Calibri"/>
                <a:ea typeface="Calibri"/>
                <a:cs typeface="Calibri"/>
              </a:rPr>
              <a:t>kraj</a:t>
            </a:r>
            <a:r>
              <a:rPr lang="en-GB" b="0" i="0" dirty="0">
                <a:effectLst/>
                <a:latin typeface="Calibri"/>
                <a:ea typeface="Calibri"/>
                <a:cs typeface="Calibri"/>
              </a:rPr>
              <a:t> </a:t>
            </a:r>
            <a:r>
              <a:rPr lang="en-GB" b="0" i="0" dirty="0" err="1">
                <a:effectLst/>
                <a:latin typeface="Calibri"/>
                <a:ea typeface="Calibri"/>
                <a:cs typeface="Calibri"/>
              </a:rPr>
              <a:t>odkritij</a:t>
            </a:r>
            <a:r>
              <a:rPr lang="en-GB" b="0" i="0" dirty="0">
                <a:effectLst/>
                <a:latin typeface="Calibri"/>
                <a:ea typeface="Calibri"/>
                <a:cs typeface="Calibri"/>
              </a:rPr>
              <a:t>.</a:t>
            </a:r>
          </a:p>
          <a:p>
            <a:pPr>
              <a:lnSpc>
                <a:spcPts val="2340"/>
              </a:lnSpc>
            </a:pPr>
            <a:r>
              <a:rPr lang="en-GB" b="0" i="0" dirty="0">
                <a:effectLst/>
                <a:latin typeface="Calibri"/>
                <a:ea typeface="Calibri"/>
                <a:cs typeface="Calibri"/>
              </a:rPr>
              <a:t> </a:t>
            </a:r>
            <a:endParaRPr lang="en-US" sz="2200" dirty="0"/>
          </a:p>
        </p:txBody>
      </p:sp>
      <p:sp>
        <p:nvSpPr>
          <p:cNvPr id="11" name="Slide Number Placeholder 5">
            <a:extLst>
              <a:ext uri="{FF2B5EF4-FFF2-40B4-BE49-F238E27FC236}">
                <a16:creationId xmlns:a16="http://schemas.microsoft.com/office/drawing/2014/main" id="{74B2F018-82E1-40B0-1C0C-3887363FCB0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35</a:t>
            </a:fld>
            <a:endParaRPr lang="fr-CA" sz="1200" dirty="0"/>
          </a:p>
        </p:txBody>
      </p:sp>
    </p:spTree>
    <p:extLst>
      <p:ext uri="{BB962C8B-B14F-4D97-AF65-F5344CB8AC3E}">
        <p14:creationId xmlns:p14="http://schemas.microsoft.com/office/powerpoint/2010/main" val="35971954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FF5DA-443E-BADA-B868-61C366F50A03}"/>
            </a:ext>
          </a:extLst>
        </p:cNvPr>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0872295-689B-0D37-EBA1-20C208A2210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36</a:t>
            </a:fld>
            <a:endParaRPr lang="fr-CA" sz="1200" dirty="0"/>
          </a:p>
        </p:txBody>
      </p:sp>
      <p:cxnSp>
        <p:nvCxnSpPr>
          <p:cNvPr id="8" name="Straight Connector 7">
            <a:extLst>
              <a:ext uri="{FF2B5EF4-FFF2-40B4-BE49-F238E27FC236}">
                <a16:creationId xmlns:a16="http://schemas.microsoft.com/office/drawing/2014/main" id="{B986D1CD-EDE5-F970-D88E-21484C8200E1}"/>
              </a:ext>
            </a:extLst>
          </p:cNvPr>
          <p:cNvCxnSpPr>
            <a:cxnSpLocks/>
          </p:cNvCxnSpPr>
          <p:nvPr/>
        </p:nvCxnSpPr>
        <p:spPr>
          <a:xfrm>
            <a:off x="0" y="1586885"/>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CC6E4CB6-8BD1-12BF-57EA-8BF6AF39AE04}"/>
              </a:ext>
            </a:extLst>
          </p:cNvPr>
          <p:cNvSpPr txBox="1">
            <a:spLocks/>
          </p:cNvSpPr>
          <p:nvPr/>
        </p:nvSpPr>
        <p:spPr>
          <a:xfrm>
            <a:off x="486918" y="867924"/>
            <a:ext cx="6330741" cy="719843"/>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err="1"/>
              <a:t>Aktivnosti</a:t>
            </a:r>
            <a:r>
              <a:rPr lang="en-US" dirty="0"/>
              <a:t> in </a:t>
            </a:r>
            <a:r>
              <a:rPr lang="en-US" dirty="0" err="1"/>
              <a:t>izkušnje</a:t>
            </a:r>
          </a:p>
        </p:txBody>
      </p:sp>
      <p:sp>
        <p:nvSpPr>
          <p:cNvPr id="11" name="Text Placeholder 10">
            <a:extLst>
              <a:ext uri="{FF2B5EF4-FFF2-40B4-BE49-F238E27FC236}">
                <a16:creationId xmlns:a16="http://schemas.microsoft.com/office/drawing/2014/main" id="{FF5AFA13-357E-FF15-C93D-9CF3A3E29BBF}"/>
              </a:ext>
            </a:extLst>
          </p:cNvPr>
          <p:cNvSpPr>
            <a:spLocks noGrp="1"/>
          </p:cNvSpPr>
          <p:nvPr>
            <p:ph type="body" sz="quarter" idx="65"/>
          </p:nvPr>
        </p:nvSpPr>
        <p:spPr/>
        <p:txBody>
          <a:bodyPr/>
          <a:lstStyle/>
          <a:p>
            <a:pPr algn="ctr"/>
            <a:r>
              <a:rPr lang="en-US" sz="1200" dirty="0"/>
              <a:t> Avtor fotografije: </a:t>
            </a:r>
          </a:p>
          <a:p>
            <a:pPr algn="ctr"/>
            <a:r>
              <a:rPr lang="en-US" sz="1200" dirty="0"/>
              <a:t>Elena Bianco „Il Corriere </a:t>
            </a:r>
            <a:r>
              <a:rPr lang="en-US" sz="1200" dirty="0" err="1"/>
              <a:t>della </a:t>
            </a:r>
            <a:r>
              <a:rPr lang="en-US" sz="1200" dirty="0"/>
              <a:t>Sera”</a:t>
            </a:r>
          </a:p>
        </p:txBody>
      </p:sp>
      <p:sp>
        <p:nvSpPr>
          <p:cNvPr id="2" name="Text Placeholder 3">
            <a:extLst>
              <a:ext uri="{FF2B5EF4-FFF2-40B4-BE49-F238E27FC236}">
                <a16:creationId xmlns:a16="http://schemas.microsoft.com/office/drawing/2014/main" id="{386E8DD9-AA54-4E1E-96F2-CBDBFA8C2E62}"/>
              </a:ext>
            </a:extLst>
          </p:cNvPr>
          <p:cNvSpPr txBox="1">
            <a:spLocks/>
          </p:cNvSpPr>
          <p:nvPr/>
        </p:nvSpPr>
        <p:spPr>
          <a:xfrm>
            <a:off x="545533" y="2963940"/>
            <a:ext cx="5132268" cy="3022601"/>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64AFAF"/>
              </a:buClr>
              <a:buFont typeface="Arial" panose="020B0604020202020204" pitchFamily="34" charset="0"/>
              <a:buChar char="•"/>
            </a:pPr>
            <a:r>
              <a:rPr lang="en-GB" dirty="0"/>
              <a:t>Kuharski tečaji</a:t>
            </a:r>
          </a:p>
          <a:p>
            <a:pPr marL="342900" indent="-342900">
              <a:lnSpc>
                <a:spcPts val="2340"/>
              </a:lnSpc>
              <a:buClr>
                <a:srgbClr val="64AFAF"/>
              </a:buClr>
              <a:buFont typeface="Arial" panose="020B0604020202020204" pitchFamily="34" charset="0"/>
              <a:buChar char="•"/>
            </a:pPr>
            <a:r>
              <a:rPr lang="en-GB" dirty="0"/>
              <a:t>Pohodniške ture</a:t>
            </a:r>
          </a:p>
          <a:p>
            <a:pPr marL="342900" indent="-342900">
              <a:lnSpc>
                <a:spcPts val="2340"/>
              </a:lnSpc>
              <a:buClr>
                <a:srgbClr val="64AFAF"/>
              </a:buClr>
              <a:buFont typeface="Arial" panose="020B0604020202020204" pitchFamily="34" charset="0"/>
              <a:buChar char="•"/>
            </a:pPr>
            <a:r>
              <a:rPr lang="en-GB" dirty="0"/>
              <a:t>Lokalne vodene ture</a:t>
            </a:r>
          </a:p>
          <a:p>
            <a:pPr marL="342900" indent="-342900">
              <a:lnSpc>
                <a:spcPts val="2340"/>
              </a:lnSpc>
              <a:buClr>
                <a:srgbClr val="64AFAF"/>
              </a:buClr>
              <a:buFont typeface="Arial" panose="020B0604020202020204" pitchFamily="34" charset="0"/>
              <a:buChar char="•"/>
            </a:pPr>
            <a:r>
              <a:rPr lang="en-GB" dirty="0"/>
              <a:t>Degustacija lokalnih izdelkov</a:t>
            </a:r>
          </a:p>
          <a:p>
            <a:pPr marL="342900" indent="-342900">
              <a:lnSpc>
                <a:spcPts val="2340"/>
              </a:lnSpc>
              <a:buClr>
                <a:srgbClr val="64AFAF"/>
              </a:buClr>
              <a:buFont typeface="Arial" panose="020B0604020202020204" pitchFamily="34" charset="0"/>
              <a:buChar char="•"/>
            </a:pPr>
            <a:r>
              <a:rPr lang="en-GB" dirty="0"/>
              <a:t>Večerje v domačem okolju</a:t>
            </a:r>
          </a:p>
          <a:p>
            <a:pPr marL="342900" indent="-342900">
              <a:lnSpc>
                <a:spcPts val="2340"/>
              </a:lnSpc>
              <a:buClr>
                <a:srgbClr val="64AFAF"/>
              </a:buClr>
              <a:buFont typeface="Arial" panose="020B0604020202020204" pitchFamily="34" charset="0"/>
              <a:buChar char="•"/>
            </a:pPr>
            <a:r>
              <a:rPr lang="en-GB" dirty="0"/>
              <a:t>Obiski lokalnih muzejev</a:t>
            </a:r>
          </a:p>
          <a:p>
            <a:pPr marL="342900" indent="-342900">
              <a:lnSpc>
                <a:spcPts val="2340"/>
              </a:lnSpc>
              <a:buClr>
                <a:srgbClr val="64AFAF"/>
              </a:buClr>
              <a:buFont typeface="Arial" panose="020B0604020202020204" pitchFamily="34" charset="0"/>
              <a:buChar char="•"/>
            </a:pPr>
            <a:r>
              <a:rPr lang="en-GB" dirty="0"/>
              <a:t>Sprehodi po mestu</a:t>
            </a: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p:txBody>
      </p:sp>
      <p:sp>
        <p:nvSpPr>
          <p:cNvPr id="3" name="Text Placeholder 6">
            <a:extLst>
              <a:ext uri="{FF2B5EF4-FFF2-40B4-BE49-F238E27FC236}">
                <a16:creationId xmlns:a16="http://schemas.microsoft.com/office/drawing/2014/main" id="{4DFA6543-C74F-D208-24B9-7DD12FEE0441}"/>
              </a:ext>
            </a:extLst>
          </p:cNvPr>
          <p:cNvSpPr txBox="1">
            <a:spLocks/>
          </p:cNvSpPr>
          <p:nvPr/>
        </p:nvSpPr>
        <p:spPr>
          <a:xfrm>
            <a:off x="485146" y="2206206"/>
            <a:ext cx="494129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en-GB" dirty="0"/>
              <a:t>Kaj lahko ponudite?</a:t>
            </a:r>
          </a:p>
        </p:txBody>
      </p:sp>
      <p:pic>
        <p:nvPicPr>
          <p:cNvPr id="13" name="Picture Placeholder 12" descr="A group of people making food&#10;&#10;AI-generated content may be incorrect.">
            <a:extLst>
              <a:ext uri="{FF2B5EF4-FFF2-40B4-BE49-F238E27FC236}">
                <a16:creationId xmlns:a16="http://schemas.microsoft.com/office/drawing/2014/main" id="{7BE252F6-C013-029A-1A04-0599C57254CA}"/>
              </a:ext>
            </a:extLst>
          </p:cNvPr>
          <p:cNvPicPr>
            <a:picLocks noGrp="1" noChangeAspect="1"/>
          </p:cNvPicPr>
          <p:nvPr>
            <p:ph type="pic" sz="quarter" idx="13"/>
          </p:nvPr>
        </p:nvPicPr>
        <p:blipFill>
          <a:blip r:embed="rId2"/>
          <a:srcRect l="664" r="664"/>
          <a:stretch>
            <a:fillRect/>
          </a:stretch>
        </p:blipFill>
        <p:spPr/>
      </p:pic>
    </p:spTree>
    <p:extLst>
      <p:ext uri="{BB962C8B-B14F-4D97-AF65-F5344CB8AC3E}">
        <p14:creationId xmlns:p14="http://schemas.microsoft.com/office/powerpoint/2010/main" val="1448958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immagine 8" descr="Immagine che contiene Viso umano, vestiti, persona, schermata&#10;&#10;Descrizione generata automaticamente">
            <a:hlinkClick r:id="rId3"/>
            <a:extLst>
              <a:ext uri="{FF2B5EF4-FFF2-40B4-BE49-F238E27FC236}">
                <a16:creationId xmlns:a16="http://schemas.microsoft.com/office/drawing/2014/main" id="{C9427952-A1C6-A84D-987B-8025696D220C}"/>
              </a:ext>
            </a:extLst>
          </p:cNvPr>
          <p:cNvPicPr>
            <a:picLocks noGrp="1" noChangeAspect="1"/>
          </p:cNvPicPr>
          <p:nvPr>
            <p:ph type="pic" sz="quarter" idx="20"/>
          </p:nvPr>
        </p:nvPicPr>
        <p:blipFill>
          <a:blip r:embed="rId4"/>
          <a:srcRect l="499" r="499"/>
          <a:stretch>
            <a:fillRect/>
          </a:stretch>
        </p:blipFill>
        <p:spPr/>
      </p:pic>
      <p:sp>
        <p:nvSpPr>
          <p:cNvPr id="4" name="Flowchart: Connector 3">
            <a:extLst>
              <a:ext uri="{FF2B5EF4-FFF2-40B4-BE49-F238E27FC236}">
                <a16:creationId xmlns:a16="http://schemas.microsoft.com/office/drawing/2014/main" id="{ABA6A3B0-884E-6004-676E-1AD30E868AB3}"/>
              </a:ext>
            </a:extLst>
          </p:cNvPr>
          <p:cNvSpPr/>
          <p:nvPr/>
        </p:nvSpPr>
        <p:spPr>
          <a:xfrm>
            <a:off x="6431545" y="135848"/>
            <a:ext cx="1647825"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Kliknite za ogled videa</a:t>
            </a:r>
          </a:p>
        </p:txBody>
      </p:sp>
      <p:cxnSp>
        <p:nvCxnSpPr>
          <p:cNvPr id="7" name="Straight Connector 6">
            <a:extLst>
              <a:ext uri="{FF2B5EF4-FFF2-40B4-BE49-F238E27FC236}">
                <a16:creationId xmlns:a16="http://schemas.microsoft.com/office/drawing/2014/main" id="{FEE66108-E4BE-CA55-C32D-EFEB6322132B}"/>
              </a:ext>
            </a:extLst>
          </p:cNvPr>
          <p:cNvCxnSpPr>
            <a:cxnSpLocks/>
          </p:cNvCxnSpPr>
          <p:nvPr/>
        </p:nvCxnSpPr>
        <p:spPr>
          <a:xfrm>
            <a:off x="0" y="1367739"/>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 Placeholder 4">
            <a:extLst>
              <a:ext uri="{FF2B5EF4-FFF2-40B4-BE49-F238E27FC236}">
                <a16:creationId xmlns:a16="http://schemas.microsoft.com/office/drawing/2014/main" id="{149156BD-6570-150D-5340-4D18BAA69F66}"/>
              </a:ext>
            </a:extLst>
          </p:cNvPr>
          <p:cNvSpPr txBox="1">
            <a:spLocks/>
          </p:cNvSpPr>
          <p:nvPr/>
        </p:nvSpPr>
        <p:spPr>
          <a:xfrm>
            <a:off x="545533" y="606115"/>
            <a:ext cx="4940867" cy="661902"/>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Lokalna dediščina</a:t>
            </a:r>
          </a:p>
        </p:txBody>
      </p:sp>
      <p:sp>
        <p:nvSpPr>
          <p:cNvPr id="11" name="Text Placeholder 3">
            <a:extLst>
              <a:ext uri="{FF2B5EF4-FFF2-40B4-BE49-F238E27FC236}">
                <a16:creationId xmlns:a16="http://schemas.microsoft.com/office/drawing/2014/main" id="{B15F9D68-43AB-2B85-E2C5-C0A6D039072B}"/>
              </a:ext>
            </a:extLst>
          </p:cNvPr>
          <p:cNvSpPr txBox="1">
            <a:spLocks/>
          </p:cNvSpPr>
          <p:nvPr/>
        </p:nvSpPr>
        <p:spPr>
          <a:xfrm>
            <a:off x="447841" y="4119254"/>
            <a:ext cx="10084367" cy="2213216"/>
          </a:xfrm>
          <a:prstGeom prst="rect">
            <a:avLst/>
          </a:prstGeom>
          <a:ln>
            <a:noFill/>
          </a:ln>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tabLst>
                <a:tab pos="2349500" algn="l"/>
              </a:tabLst>
            </a:pPr>
            <a:r>
              <a:rPr lang="en-GB" b="1" dirty="0"/>
              <a:t>Ime: </a:t>
            </a:r>
            <a:r>
              <a:rPr lang="en-GB" b="1" dirty="0">
                <a:solidFill>
                  <a:srgbClr val="EC7C69"/>
                </a:solidFill>
              </a:rPr>
              <a:t>   Promocija kulturne dediščine je delitev človečnosti</a:t>
            </a:r>
          </a:p>
          <a:p>
            <a:pPr>
              <a:lnSpc>
                <a:spcPts val="2340"/>
              </a:lnSpc>
              <a:buClr>
                <a:srgbClr val="64AFAF"/>
              </a:buClr>
              <a:tabLst>
                <a:tab pos="2349500" algn="l"/>
              </a:tabLst>
            </a:pPr>
            <a:r>
              <a:rPr lang="en-GB" b="1" dirty="0"/>
              <a:t>Opis: </a:t>
            </a:r>
            <a:r>
              <a:rPr lang="en-GB" dirty="0"/>
              <a:t>Naše edinstvene in raznolike kulture bogatijo naša življenja in nam pomagajo </a:t>
            </a:r>
          </a:p>
          <a:p>
            <a:pPr>
              <a:lnSpc>
                <a:spcPts val="2340"/>
              </a:lnSpc>
              <a:buClr>
                <a:srgbClr val="64AFAF"/>
              </a:buClr>
              <a:tabLst>
                <a:tab pos="2349500" algn="l"/>
              </a:tabLst>
            </a:pPr>
            <a:r>
              <a:rPr lang="en-GB" dirty="0"/>
              <a:t>	graditi odporne, inovativne in vključujoče skupnosti.</a:t>
            </a:r>
          </a:p>
          <a:p>
            <a:pPr>
              <a:lnSpc>
                <a:spcPts val="2340"/>
              </a:lnSpc>
              <a:buClr>
                <a:srgbClr val="64AFAF"/>
              </a:buClr>
              <a:tabLst>
                <a:tab pos="2349500" algn="l"/>
              </a:tabLst>
            </a:pPr>
            <a:r>
              <a:rPr lang="en-GB" b="1" dirty="0"/>
              <a:t>Uporabi za temo: </a:t>
            </a:r>
            <a:r>
              <a:rPr lang="en-GB" dirty="0"/>
              <a:t>    Razumevanje lokalne kulturne in naravne dediščine</a:t>
            </a:r>
          </a:p>
          <a:p>
            <a:pPr>
              <a:lnSpc>
                <a:spcPts val="2340"/>
              </a:lnSpc>
              <a:buClr>
                <a:srgbClr val="64AFAF"/>
              </a:buClr>
              <a:tabLst>
                <a:tab pos="2349500" algn="l"/>
              </a:tabLst>
            </a:pPr>
            <a:r>
              <a:rPr lang="en-GB" b="1" dirty="0"/>
              <a:t>Povezava: </a:t>
            </a:r>
            <a:r>
              <a:rPr lang="en-GB" dirty="0">
                <a:solidFill>
                  <a:srgbClr val="459597"/>
                </a:solidFill>
                <a:hlinkClick r:id="rId3">
                  <a:extLst>
                    <a:ext uri="{A12FA001-AC4F-418D-AE19-62706E023703}">
                      <ahyp:hlinkClr xmlns:ahyp="http://schemas.microsoft.com/office/drawing/2018/hyperlinkcolor" val="tx"/>
                    </a:ext>
                  </a:extLst>
                </a:hlinkClick>
              </a:rPr>
              <a:t>    https://www.youtube.com/watch?v=GJZsFS7N7Do</a:t>
            </a:r>
            <a:endParaRPr lang="en-GB" dirty="0">
              <a:solidFill>
                <a:srgbClr val="459597"/>
              </a:solidFill>
            </a:endParaRPr>
          </a:p>
          <a:p>
            <a:pPr>
              <a:lnSpc>
                <a:spcPts val="2340"/>
              </a:lnSpc>
              <a:buClr>
                <a:srgbClr val="64AFAF"/>
              </a:buClr>
              <a:tabLst>
                <a:tab pos="2349500" algn="l"/>
              </a:tabLst>
            </a:pPr>
            <a:r>
              <a:rPr lang="en-GB" dirty="0"/>
              <a:t> </a:t>
            </a:r>
          </a:p>
          <a:p>
            <a:pPr>
              <a:lnSpc>
                <a:spcPts val="2340"/>
              </a:lnSpc>
              <a:buClr>
                <a:srgbClr val="64AFAF"/>
              </a:buClr>
              <a:tabLst>
                <a:tab pos="2349500" algn="l"/>
              </a:tabLst>
            </a:pPr>
            <a:endParaRPr lang="en-GB" dirty="0"/>
          </a:p>
        </p:txBody>
      </p:sp>
      <p:sp>
        <p:nvSpPr>
          <p:cNvPr id="12" name="Text Placeholder 6">
            <a:extLst>
              <a:ext uri="{FF2B5EF4-FFF2-40B4-BE49-F238E27FC236}">
                <a16:creationId xmlns:a16="http://schemas.microsoft.com/office/drawing/2014/main" id="{5C422B41-1A7E-A3A8-05A5-CE8E57119878}"/>
              </a:ext>
            </a:extLst>
          </p:cNvPr>
          <p:cNvSpPr txBox="1">
            <a:spLocks/>
          </p:cNvSpPr>
          <p:nvPr/>
        </p:nvSpPr>
        <p:spPr>
          <a:xfrm>
            <a:off x="545533" y="2116354"/>
            <a:ext cx="539300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en-GB" dirty="0"/>
              <a:t>Vaše ozemlje – vaš ključni vir</a:t>
            </a:r>
          </a:p>
        </p:txBody>
      </p:sp>
      <p:sp>
        <p:nvSpPr>
          <p:cNvPr id="24" name="Rounded Rectangle 23">
            <a:extLst>
              <a:ext uri="{FF2B5EF4-FFF2-40B4-BE49-F238E27FC236}">
                <a16:creationId xmlns:a16="http://schemas.microsoft.com/office/drawing/2014/main" id="{F28D356E-FC3E-4F33-5E6D-9AAAAC08A12E}"/>
              </a:ext>
            </a:extLst>
          </p:cNvPr>
          <p:cNvSpPr/>
          <p:nvPr/>
        </p:nvSpPr>
        <p:spPr>
          <a:xfrm>
            <a:off x="448759" y="3942393"/>
            <a:ext cx="9594987" cy="2001914"/>
          </a:xfrm>
          <a:prstGeom prst="roundRect">
            <a:avLst>
              <a:gd name="adj" fmla="val 7627"/>
            </a:avLst>
          </a:prstGeom>
          <a:noFill/>
          <a:ln w="19050">
            <a:solidFill>
              <a:srgbClr val="41414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9A0AB7E6-59AD-391C-2E91-CB0A8AB8D76C}"/>
              </a:ext>
            </a:extLst>
          </p:cNvPr>
          <p:cNvGrpSpPr/>
          <p:nvPr/>
        </p:nvGrpSpPr>
        <p:grpSpPr>
          <a:xfrm rot="1164963">
            <a:off x="9710420" y="4588258"/>
            <a:ext cx="1647825" cy="1610221"/>
            <a:chOff x="679317" y="4167878"/>
            <a:chExt cx="1647825" cy="1610221"/>
          </a:xfrm>
        </p:grpSpPr>
        <p:sp>
          <p:nvSpPr>
            <p:cNvPr id="26" name="Oval 25">
              <a:extLst>
                <a:ext uri="{FF2B5EF4-FFF2-40B4-BE49-F238E27FC236}">
                  <a16:creationId xmlns:a16="http://schemas.microsoft.com/office/drawing/2014/main" id="{21361F8B-73E1-FE4D-9487-43105536D4E8}"/>
                </a:ext>
              </a:extLst>
            </p:cNvPr>
            <p:cNvSpPr/>
            <p:nvPr/>
          </p:nvSpPr>
          <p:spPr>
            <a:xfrm>
              <a:off x="798380" y="4268139"/>
              <a:ext cx="1409700" cy="14097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3">
              <a:extLst>
                <a:ext uri="{FF2B5EF4-FFF2-40B4-BE49-F238E27FC236}">
                  <a16:creationId xmlns:a16="http://schemas.microsoft.com/office/drawing/2014/main" id="{61F72ADB-48A4-B915-1FFA-495BD1F53F9F}"/>
                </a:ext>
              </a:extLst>
            </p:cNvPr>
            <p:cNvSpPr/>
            <p:nvPr/>
          </p:nvSpPr>
          <p:spPr>
            <a:xfrm>
              <a:off x="679317" y="4167878"/>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240"/>
                </a:lnSpc>
              </a:pPr>
              <a:r>
                <a:rPr lang="en-IE" sz="2200" b="1" dirty="0">
                  <a:solidFill>
                    <a:schemeClr val="bg1"/>
                  </a:solidFill>
                </a:rPr>
                <a:t>Kliknite za </a:t>
              </a:r>
              <a:r>
                <a:rPr lang="en-IE" sz="2200" b="1" dirty="0">
                  <a:solidFill>
                    <a:schemeClr val="bg1"/>
                  </a:solidFill>
                  <a:hlinkClick r:id="rId3">
                    <a:extLst>
                      <a:ext uri="{A12FA001-AC4F-418D-AE19-62706E023703}">
                        <ahyp:hlinkClr xmlns:ahyp="http://schemas.microsoft.com/office/drawing/2018/hyperlinkcolor" val="tx"/>
                      </a:ext>
                    </a:extLst>
                  </a:hlinkClick>
                </a:rPr>
                <a:t>ogled</a:t>
              </a:r>
              <a:endParaRPr lang="en-IE" sz="2200" b="1" dirty="0">
                <a:solidFill>
                  <a:schemeClr val="bg1"/>
                </a:solidFill>
              </a:endParaRPr>
            </a:p>
          </p:txBody>
        </p:sp>
      </p:grpSp>
      <p:sp>
        <p:nvSpPr>
          <p:cNvPr id="28" name="Slide Number Placeholder 5">
            <a:extLst>
              <a:ext uri="{FF2B5EF4-FFF2-40B4-BE49-F238E27FC236}">
                <a16:creationId xmlns:a16="http://schemas.microsoft.com/office/drawing/2014/main" id="{D5E9CD3A-86A1-B3FB-5164-32F7E2E5A1E3}"/>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37</a:t>
            </a:fld>
            <a:endParaRPr lang="fr-CA" sz="1200" dirty="0"/>
          </a:p>
        </p:txBody>
      </p:sp>
    </p:spTree>
    <p:extLst>
      <p:ext uri="{BB962C8B-B14F-4D97-AF65-F5344CB8AC3E}">
        <p14:creationId xmlns:p14="http://schemas.microsoft.com/office/powerpoint/2010/main" val="2510720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6FA1C-04A2-FFFA-FB88-DF3A5F888DFE}"/>
            </a:ext>
          </a:extLst>
        </p:cNvPr>
        <p:cNvGrpSpPr/>
        <p:nvPr/>
      </p:nvGrpSpPr>
      <p:grpSpPr>
        <a:xfrm>
          <a:off x="0" y="0"/>
          <a:ext cx="0" cy="0"/>
          <a:chOff x="0" y="0"/>
          <a:chExt cx="0" cy="0"/>
        </a:xfrm>
      </p:grpSpPr>
      <p:pic>
        <p:nvPicPr>
          <p:cNvPr id="9" name="Segnaposto immagine 8" descr="Immagine che contiene Viso umano, vestiti, persona, schermata&#10;&#10;Descrizione generata automaticamente">
            <a:hlinkClick r:id="rId3"/>
            <a:extLst>
              <a:ext uri="{FF2B5EF4-FFF2-40B4-BE49-F238E27FC236}">
                <a16:creationId xmlns:a16="http://schemas.microsoft.com/office/drawing/2014/main" id="{2D7AC0A3-DEBF-6292-ED3E-283D2284D234}"/>
              </a:ext>
            </a:extLst>
          </p:cNvPr>
          <p:cNvPicPr>
            <a:picLocks noGrp="1" noChangeAspect="1"/>
          </p:cNvPicPr>
          <p:nvPr>
            <p:ph type="pic" sz="quarter" idx="20"/>
          </p:nvPr>
        </p:nvPicPr>
        <p:blipFill>
          <a:blip r:embed="rId4"/>
          <a:srcRect l="499" r="499"/>
          <a:stretch>
            <a:fillRect/>
          </a:stretch>
        </p:blipFill>
        <p:spPr/>
      </p:pic>
      <p:sp>
        <p:nvSpPr>
          <p:cNvPr id="4" name="Flowchart: Connector 3">
            <a:extLst>
              <a:ext uri="{FF2B5EF4-FFF2-40B4-BE49-F238E27FC236}">
                <a16:creationId xmlns:a16="http://schemas.microsoft.com/office/drawing/2014/main" id="{E8FAAE0B-2A4E-6BF2-D073-D61B120E2D67}"/>
              </a:ext>
            </a:extLst>
          </p:cNvPr>
          <p:cNvSpPr/>
          <p:nvPr/>
        </p:nvSpPr>
        <p:spPr>
          <a:xfrm>
            <a:off x="6431545" y="135848"/>
            <a:ext cx="1647825"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Kliknite za ogled videa</a:t>
            </a:r>
          </a:p>
        </p:txBody>
      </p:sp>
      <p:cxnSp>
        <p:nvCxnSpPr>
          <p:cNvPr id="7" name="Straight Connector 6">
            <a:extLst>
              <a:ext uri="{FF2B5EF4-FFF2-40B4-BE49-F238E27FC236}">
                <a16:creationId xmlns:a16="http://schemas.microsoft.com/office/drawing/2014/main" id="{899AD2A9-AACF-F855-6D78-37058CDA809D}"/>
              </a:ext>
            </a:extLst>
          </p:cNvPr>
          <p:cNvCxnSpPr>
            <a:cxnSpLocks/>
          </p:cNvCxnSpPr>
          <p:nvPr/>
        </p:nvCxnSpPr>
        <p:spPr>
          <a:xfrm>
            <a:off x="0" y="1367739"/>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 Placeholder 4">
            <a:extLst>
              <a:ext uri="{FF2B5EF4-FFF2-40B4-BE49-F238E27FC236}">
                <a16:creationId xmlns:a16="http://schemas.microsoft.com/office/drawing/2014/main" id="{AB685856-6243-B44B-2CCA-FAEE6A15CCC4}"/>
              </a:ext>
            </a:extLst>
          </p:cNvPr>
          <p:cNvSpPr txBox="1">
            <a:spLocks/>
          </p:cNvSpPr>
          <p:nvPr/>
        </p:nvSpPr>
        <p:spPr>
          <a:xfrm>
            <a:off x="545533" y="606115"/>
            <a:ext cx="4940867" cy="661902"/>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Lokalna dediščina</a:t>
            </a:r>
          </a:p>
        </p:txBody>
      </p:sp>
      <p:sp>
        <p:nvSpPr>
          <p:cNvPr id="12" name="Text Placeholder 6">
            <a:extLst>
              <a:ext uri="{FF2B5EF4-FFF2-40B4-BE49-F238E27FC236}">
                <a16:creationId xmlns:a16="http://schemas.microsoft.com/office/drawing/2014/main" id="{533554DE-3FA6-031A-73E3-5E60EE1F3B45}"/>
              </a:ext>
            </a:extLst>
          </p:cNvPr>
          <p:cNvSpPr txBox="1">
            <a:spLocks/>
          </p:cNvSpPr>
          <p:nvPr/>
        </p:nvSpPr>
        <p:spPr>
          <a:xfrm>
            <a:off x="545533" y="2116354"/>
            <a:ext cx="543207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en-GB" dirty="0"/>
              <a:t>Vaše ozemlje – vaš ključni vir</a:t>
            </a:r>
          </a:p>
        </p:txBody>
      </p:sp>
      <p:sp>
        <p:nvSpPr>
          <p:cNvPr id="15" name="Text Placeholder 3">
            <a:extLst>
              <a:ext uri="{FF2B5EF4-FFF2-40B4-BE49-F238E27FC236}">
                <a16:creationId xmlns:a16="http://schemas.microsoft.com/office/drawing/2014/main" id="{F2E1F7B5-0B8B-FECD-FEB3-9958F103F9E5}"/>
              </a:ext>
            </a:extLst>
          </p:cNvPr>
          <p:cNvSpPr txBox="1">
            <a:spLocks/>
          </p:cNvSpPr>
          <p:nvPr/>
        </p:nvSpPr>
        <p:spPr>
          <a:xfrm>
            <a:off x="545533" y="4431869"/>
            <a:ext cx="10084367" cy="2213216"/>
          </a:xfrm>
          <a:prstGeom prst="rect">
            <a:avLst/>
          </a:prstGeom>
          <a:ln>
            <a:noFill/>
          </a:ln>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tabLst>
                <a:tab pos="2349500" algn="l"/>
              </a:tabLst>
            </a:pPr>
            <a:r>
              <a:rPr lang="en-GB" b="1" dirty="0"/>
              <a:t>Ime: </a:t>
            </a:r>
            <a:r>
              <a:rPr lang="en-GB" b="1" dirty="0">
                <a:solidFill>
                  <a:srgbClr val="EC7C69"/>
                </a:solidFill>
              </a:rPr>
              <a:t>   Slow Food Presidia</a:t>
            </a:r>
          </a:p>
          <a:p>
            <a:pPr>
              <a:lnSpc>
                <a:spcPts val="2340"/>
              </a:lnSpc>
              <a:buClr>
                <a:srgbClr val="64AFAF"/>
              </a:buClr>
              <a:tabLst>
                <a:tab pos="2349500" algn="l"/>
              </a:tabLst>
            </a:pPr>
            <a:r>
              <a:rPr lang="en-GB" b="1" dirty="0"/>
              <a:t>Opis: </a:t>
            </a:r>
            <a:r>
              <a:rPr lang="en-GB" dirty="0"/>
              <a:t>    Hrana in kulinarične tradicije</a:t>
            </a:r>
          </a:p>
          <a:p>
            <a:pPr>
              <a:lnSpc>
                <a:spcPts val="2340"/>
              </a:lnSpc>
              <a:buClr>
                <a:srgbClr val="64AFAF"/>
              </a:buClr>
              <a:tabLst>
                <a:tab pos="2349500" algn="l"/>
              </a:tabLst>
            </a:pPr>
            <a:r>
              <a:rPr lang="en-GB" b="1" dirty="0"/>
              <a:t>Uporabi za temo: </a:t>
            </a:r>
            <a:r>
              <a:rPr lang="en-GB" dirty="0"/>
              <a:t>    Razumevanje lokalne kulturne in naravne dediščine</a:t>
            </a:r>
          </a:p>
          <a:p>
            <a:pPr>
              <a:lnSpc>
                <a:spcPts val="2340"/>
              </a:lnSpc>
              <a:buClr>
                <a:srgbClr val="64AFAF"/>
              </a:buClr>
              <a:tabLst>
                <a:tab pos="2349500" algn="l"/>
              </a:tabLst>
            </a:pPr>
            <a:r>
              <a:rPr lang="en-GB" b="1" dirty="0"/>
              <a:t>Povezava: </a:t>
            </a:r>
            <a:r>
              <a:rPr lang="en-GB" dirty="0">
                <a:solidFill>
                  <a:srgbClr val="459597"/>
                </a:solidFill>
                <a:hlinkClick r:id="rId5">
                  <a:extLst>
                    <a:ext uri="{A12FA001-AC4F-418D-AE19-62706E023703}">
                      <ahyp:hlinkClr xmlns:ahyp="http://schemas.microsoft.com/office/drawing/2018/hyperlinkcolor" val="tx"/>
                    </a:ext>
                  </a:extLst>
                </a:hlinkClick>
              </a:rPr>
              <a:t>    https://www.youtube.com/watch?v=GY_NRnP6np8&amp;t=72s</a:t>
            </a:r>
            <a:endParaRPr lang="en-GB" dirty="0">
              <a:solidFill>
                <a:srgbClr val="459597"/>
              </a:solidFill>
            </a:endParaRPr>
          </a:p>
          <a:p>
            <a:pPr>
              <a:lnSpc>
                <a:spcPts val="2340"/>
              </a:lnSpc>
              <a:buClr>
                <a:srgbClr val="64AFAF"/>
              </a:buClr>
              <a:tabLst>
                <a:tab pos="2349500" algn="l"/>
              </a:tabLst>
            </a:pPr>
            <a:r>
              <a:rPr lang="en-GB" dirty="0"/>
              <a:t> </a:t>
            </a:r>
          </a:p>
          <a:p>
            <a:pPr>
              <a:lnSpc>
                <a:spcPts val="2340"/>
              </a:lnSpc>
              <a:buClr>
                <a:srgbClr val="64AFAF"/>
              </a:buClr>
              <a:tabLst>
                <a:tab pos="2349500" algn="l"/>
              </a:tabLst>
            </a:pPr>
            <a:endParaRPr lang="en-GB" dirty="0"/>
          </a:p>
          <a:p>
            <a:pPr>
              <a:lnSpc>
                <a:spcPts val="2340"/>
              </a:lnSpc>
              <a:buClr>
                <a:srgbClr val="64AFAF"/>
              </a:buClr>
              <a:tabLst>
                <a:tab pos="2349500" algn="l"/>
              </a:tabLst>
            </a:pPr>
            <a:endParaRPr lang="en-GB" dirty="0"/>
          </a:p>
          <a:p>
            <a:pPr>
              <a:lnSpc>
                <a:spcPts val="2340"/>
              </a:lnSpc>
              <a:buClr>
                <a:srgbClr val="64AFAF"/>
              </a:buClr>
              <a:tabLst>
                <a:tab pos="2349500" algn="l"/>
              </a:tabLst>
            </a:pPr>
            <a:endParaRPr lang="en-GB" dirty="0"/>
          </a:p>
          <a:p>
            <a:pPr>
              <a:lnSpc>
                <a:spcPts val="2340"/>
              </a:lnSpc>
              <a:buClr>
                <a:srgbClr val="64AFAF"/>
              </a:buClr>
              <a:tabLst>
                <a:tab pos="2349500" algn="l"/>
              </a:tabLst>
            </a:pPr>
            <a:endParaRPr lang="en-GB" dirty="0"/>
          </a:p>
        </p:txBody>
      </p:sp>
      <p:sp>
        <p:nvSpPr>
          <p:cNvPr id="16" name="Rounded Rectangle 15">
            <a:extLst>
              <a:ext uri="{FF2B5EF4-FFF2-40B4-BE49-F238E27FC236}">
                <a16:creationId xmlns:a16="http://schemas.microsoft.com/office/drawing/2014/main" id="{8B358A4A-8F42-5FA1-33F8-BC1FB889AC5C}"/>
              </a:ext>
            </a:extLst>
          </p:cNvPr>
          <p:cNvSpPr/>
          <p:nvPr/>
        </p:nvSpPr>
        <p:spPr>
          <a:xfrm>
            <a:off x="399913" y="4206162"/>
            <a:ext cx="9594987" cy="1877696"/>
          </a:xfrm>
          <a:prstGeom prst="roundRect">
            <a:avLst>
              <a:gd name="adj" fmla="val 7627"/>
            </a:avLst>
          </a:prstGeom>
          <a:noFill/>
          <a:ln w="19050">
            <a:solidFill>
              <a:srgbClr val="41414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742DE4C8-AADD-8464-6494-678CFD3E9916}"/>
              </a:ext>
            </a:extLst>
          </p:cNvPr>
          <p:cNvGrpSpPr/>
          <p:nvPr/>
        </p:nvGrpSpPr>
        <p:grpSpPr>
          <a:xfrm rot="669166">
            <a:off x="9805987" y="4329475"/>
            <a:ext cx="1647825" cy="1610221"/>
            <a:chOff x="679317" y="4167878"/>
            <a:chExt cx="1647825" cy="1610221"/>
          </a:xfrm>
        </p:grpSpPr>
        <p:sp>
          <p:nvSpPr>
            <p:cNvPr id="24" name="Oval 23">
              <a:extLst>
                <a:ext uri="{FF2B5EF4-FFF2-40B4-BE49-F238E27FC236}">
                  <a16:creationId xmlns:a16="http://schemas.microsoft.com/office/drawing/2014/main" id="{30C4F808-A4E4-3A05-19D7-44F220126C1A}"/>
                </a:ext>
              </a:extLst>
            </p:cNvPr>
            <p:cNvSpPr/>
            <p:nvPr/>
          </p:nvSpPr>
          <p:spPr>
            <a:xfrm>
              <a:off x="798380" y="4268139"/>
              <a:ext cx="1409700" cy="14097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3">
              <a:extLst>
                <a:ext uri="{FF2B5EF4-FFF2-40B4-BE49-F238E27FC236}">
                  <a16:creationId xmlns:a16="http://schemas.microsoft.com/office/drawing/2014/main" id="{F2D3E9B8-AF94-690A-9ED4-93F77608CBC1}"/>
                </a:ext>
              </a:extLst>
            </p:cNvPr>
            <p:cNvSpPr/>
            <p:nvPr/>
          </p:nvSpPr>
          <p:spPr>
            <a:xfrm>
              <a:off x="679317" y="4167878"/>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240"/>
                </a:lnSpc>
              </a:pPr>
              <a:r>
                <a:rPr lang="en-IE" sz="2200" b="1" dirty="0">
                  <a:solidFill>
                    <a:schemeClr val="bg1"/>
                  </a:solidFill>
                </a:rPr>
                <a:t>Kliknite za </a:t>
              </a:r>
              <a:r>
                <a:rPr lang="en-IE" sz="2200" b="1" dirty="0">
                  <a:solidFill>
                    <a:schemeClr val="bg1"/>
                  </a:solidFill>
                  <a:hlinkClick r:id="rId5">
                    <a:extLst>
                      <a:ext uri="{A12FA001-AC4F-418D-AE19-62706E023703}">
                        <ahyp:hlinkClr xmlns:ahyp="http://schemas.microsoft.com/office/drawing/2018/hyperlinkcolor" val="tx"/>
                      </a:ext>
                    </a:extLst>
                  </a:hlinkClick>
                </a:rPr>
                <a:t>ogled</a:t>
              </a:r>
              <a:endParaRPr lang="en-IE" sz="2200" b="1" dirty="0">
                <a:solidFill>
                  <a:schemeClr val="bg1"/>
                </a:solidFill>
              </a:endParaRPr>
            </a:p>
          </p:txBody>
        </p:sp>
      </p:grpSp>
      <p:sp>
        <p:nvSpPr>
          <p:cNvPr id="26" name="Slide Number Placeholder 5">
            <a:extLst>
              <a:ext uri="{FF2B5EF4-FFF2-40B4-BE49-F238E27FC236}">
                <a16:creationId xmlns:a16="http://schemas.microsoft.com/office/drawing/2014/main" id="{62FAADBB-EEDB-4F89-58E3-782CA4CA7549}"/>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38</a:t>
            </a:fld>
            <a:endParaRPr lang="fr-CA" sz="1200" dirty="0"/>
          </a:p>
        </p:txBody>
      </p:sp>
    </p:spTree>
    <p:extLst>
      <p:ext uri="{BB962C8B-B14F-4D97-AF65-F5344CB8AC3E}">
        <p14:creationId xmlns:p14="http://schemas.microsoft.com/office/powerpoint/2010/main" val="1389776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BDD76-C610-747D-9B8E-17CC0595AEB5}"/>
            </a:ext>
          </a:extLst>
        </p:cNvPr>
        <p:cNvGrpSpPr/>
        <p:nvPr/>
      </p:nvGrpSpPr>
      <p:grpSpPr>
        <a:xfrm>
          <a:off x="0" y="0"/>
          <a:ext cx="0" cy="0"/>
          <a:chOff x="0" y="0"/>
          <a:chExt cx="0" cy="0"/>
        </a:xfrm>
      </p:grpSpPr>
      <p:pic>
        <p:nvPicPr>
          <p:cNvPr id="5122" name="Picture 2">
            <a:hlinkClick r:id="rId3"/>
            <a:extLst>
              <a:ext uri="{FF2B5EF4-FFF2-40B4-BE49-F238E27FC236}">
                <a16:creationId xmlns:a16="http://schemas.microsoft.com/office/drawing/2014/main" id="{8D2A087A-B7F1-DF44-071A-93609121E377}"/>
              </a:ext>
            </a:extLst>
          </p:cNvPr>
          <p:cNvPicPr>
            <a:picLocks noChangeAspect="1" noChangeArrowheads="1"/>
          </p:cNvPicPr>
          <p:nvPr/>
        </p:nvPicPr>
        <p:blipFill rotWithShape="1">
          <a:blip r:embed="rId4"/>
          <a:srcRect t="-3210" r="951" b="-17617"/>
          <a:stretch/>
        </p:blipFill>
        <p:spPr bwMode="auto">
          <a:xfrm>
            <a:off x="7872189" y="2266055"/>
            <a:ext cx="3559050" cy="226669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5"/>
            <a:extLst>
              <a:ext uri="{FF2B5EF4-FFF2-40B4-BE49-F238E27FC236}">
                <a16:creationId xmlns:a16="http://schemas.microsoft.com/office/drawing/2014/main" id="{61686DCE-B6E6-3C9C-ACBE-616041478C8B}"/>
              </a:ext>
            </a:extLst>
          </p:cNvPr>
          <p:cNvPicPr>
            <a:picLocks noChangeAspect="1"/>
          </p:cNvPicPr>
          <p:nvPr/>
        </p:nvPicPr>
        <p:blipFill rotWithShape="1">
          <a:blip r:embed="rId6"/>
          <a:srcRect l="6576" r="6576"/>
          <a:stretch/>
        </p:blipFill>
        <p:spPr>
          <a:xfrm>
            <a:off x="7872189" y="4259484"/>
            <a:ext cx="3559050" cy="2538941"/>
          </a:xfrm>
          <a:prstGeom prst="rect">
            <a:avLst/>
          </a:prstGeom>
        </p:spPr>
      </p:pic>
      <p:sp>
        <p:nvSpPr>
          <p:cNvPr id="23" name="Flowchart: Connector 22">
            <a:extLst>
              <a:ext uri="{FF2B5EF4-FFF2-40B4-BE49-F238E27FC236}">
                <a16:creationId xmlns:a16="http://schemas.microsoft.com/office/drawing/2014/main" id="{6434AB8A-0572-F9F2-2F05-9C3FC6C5F690}"/>
              </a:ext>
            </a:extLst>
          </p:cNvPr>
          <p:cNvSpPr/>
          <p:nvPr/>
        </p:nvSpPr>
        <p:spPr>
          <a:xfrm>
            <a:off x="10174053" y="1076136"/>
            <a:ext cx="1735748"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Kliknite za ogled videa</a:t>
            </a:r>
          </a:p>
        </p:txBody>
      </p:sp>
      <p:cxnSp>
        <p:nvCxnSpPr>
          <p:cNvPr id="6" name="Straight Connector 5">
            <a:extLst>
              <a:ext uri="{FF2B5EF4-FFF2-40B4-BE49-F238E27FC236}">
                <a16:creationId xmlns:a16="http://schemas.microsoft.com/office/drawing/2014/main" id="{782635E6-F747-9306-2177-C1E0571C7D45}"/>
              </a:ext>
            </a:extLst>
          </p:cNvPr>
          <p:cNvCxnSpPr>
            <a:cxnSpLocks/>
          </p:cNvCxnSpPr>
          <p:nvPr/>
        </p:nvCxnSpPr>
        <p:spPr>
          <a:xfrm>
            <a:off x="0" y="1268832"/>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 Placeholder 4">
            <a:extLst>
              <a:ext uri="{FF2B5EF4-FFF2-40B4-BE49-F238E27FC236}">
                <a16:creationId xmlns:a16="http://schemas.microsoft.com/office/drawing/2014/main" id="{C5811B9D-5655-85D9-0775-4FD029933D19}"/>
              </a:ext>
            </a:extLst>
          </p:cNvPr>
          <p:cNvSpPr txBox="1">
            <a:spLocks/>
          </p:cNvSpPr>
          <p:nvPr/>
        </p:nvSpPr>
        <p:spPr>
          <a:xfrm>
            <a:off x="545532" y="457618"/>
            <a:ext cx="8558711" cy="81121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Digitalna orodja: </a:t>
            </a:r>
            <a:r>
              <a:rPr lang="en-US" dirty="0"/>
              <a:t>platforme za souporabo </a:t>
            </a:r>
          </a:p>
        </p:txBody>
      </p:sp>
      <p:sp>
        <p:nvSpPr>
          <p:cNvPr id="9" name="Text Placeholder 3">
            <a:extLst>
              <a:ext uri="{FF2B5EF4-FFF2-40B4-BE49-F238E27FC236}">
                <a16:creationId xmlns:a16="http://schemas.microsoft.com/office/drawing/2014/main" id="{AE168BF6-385A-09A4-E129-6634FB81AE8F}"/>
              </a:ext>
            </a:extLst>
          </p:cNvPr>
          <p:cNvSpPr txBox="1">
            <a:spLocks/>
          </p:cNvSpPr>
          <p:nvPr/>
        </p:nvSpPr>
        <p:spPr>
          <a:xfrm>
            <a:off x="545532" y="1441594"/>
            <a:ext cx="6976085" cy="5238562"/>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dirty="0" err="1"/>
              <a:t>Poiščite</a:t>
            </a:r>
            <a:r>
              <a:rPr lang="en-GB" dirty="0"/>
              <a:t> </a:t>
            </a:r>
            <a:r>
              <a:rPr lang="en-GB" dirty="0" err="1"/>
              <a:t>ali</a:t>
            </a:r>
            <a:r>
              <a:rPr lang="en-GB" dirty="0"/>
              <a:t> </a:t>
            </a:r>
            <a:r>
              <a:rPr lang="en-GB" dirty="0" err="1"/>
              <a:t>ponudite</a:t>
            </a:r>
            <a:r>
              <a:rPr lang="en-GB" dirty="0"/>
              <a:t> </a:t>
            </a:r>
            <a:r>
              <a:rPr lang="en-GB" dirty="0" err="1"/>
              <a:t>lokalne</a:t>
            </a:r>
            <a:r>
              <a:rPr lang="en-GB" dirty="0"/>
              <a:t> </a:t>
            </a:r>
            <a:r>
              <a:rPr lang="en-GB" dirty="0" err="1"/>
              <a:t>izkušnje</a:t>
            </a:r>
            <a:r>
              <a:rPr lang="en-GB" dirty="0"/>
              <a:t> </a:t>
            </a:r>
            <a:r>
              <a:rPr lang="en-GB" dirty="0" err="1"/>
              <a:t>prek</a:t>
            </a:r>
            <a:r>
              <a:rPr lang="en-GB" dirty="0"/>
              <a:t> </a:t>
            </a:r>
            <a:r>
              <a:rPr lang="en-GB" dirty="0" err="1"/>
              <a:t>digitalnih</a:t>
            </a:r>
            <a:r>
              <a:rPr lang="en-GB" dirty="0"/>
              <a:t> platform, ki se </a:t>
            </a:r>
            <a:r>
              <a:rPr lang="en-GB" dirty="0" err="1"/>
              <a:t>osredotočajo</a:t>
            </a:r>
            <a:r>
              <a:rPr lang="en-GB" dirty="0"/>
              <a:t> </a:t>
            </a:r>
            <a:r>
              <a:rPr lang="en-GB" dirty="0" err="1"/>
              <a:t>na</a:t>
            </a:r>
            <a:r>
              <a:rPr lang="en-GB" dirty="0"/>
              <a:t> </a:t>
            </a:r>
            <a:r>
              <a:rPr lang="en-GB" dirty="0" err="1"/>
              <a:t>različne</a:t>
            </a:r>
            <a:r>
              <a:rPr lang="en-GB" dirty="0"/>
              <a:t> </a:t>
            </a:r>
            <a:r>
              <a:rPr lang="en-GB" dirty="0" err="1"/>
              <a:t>vrste</a:t>
            </a:r>
            <a:r>
              <a:rPr lang="en-GB" dirty="0"/>
              <a:t> </a:t>
            </a:r>
            <a:r>
              <a:rPr lang="en-GB" dirty="0" err="1"/>
              <a:t>izkušenj</a:t>
            </a:r>
            <a:r>
              <a:rPr lang="en-GB" dirty="0"/>
              <a:t> in </a:t>
            </a:r>
            <a:r>
              <a:rPr lang="en-GB" dirty="0" err="1"/>
              <a:t>dejavnosti</a:t>
            </a:r>
            <a:r>
              <a:rPr lang="en-GB" dirty="0"/>
              <a:t> v </a:t>
            </a:r>
            <a:r>
              <a:rPr lang="en-GB" dirty="0" err="1"/>
              <a:t>vaši</a:t>
            </a:r>
            <a:r>
              <a:rPr lang="en-GB" dirty="0"/>
              <a:t> </a:t>
            </a:r>
            <a:r>
              <a:rPr lang="en-GB" dirty="0" err="1"/>
              <a:t>okolici</a:t>
            </a:r>
            <a:r>
              <a:rPr lang="en-GB" dirty="0"/>
              <a:t>, od </a:t>
            </a:r>
            <a:r>
              <a:rPr lang="en-GB" dirty="0" err="1"/>
              <a:t>družabnih</a:t>
            </a:r>
            <a:r>
              <a:rPr lang="en-GB" dirty="0"/>
              <a:t> </a:t>
            </a:r>
            <a:r>
              <a:rPr lang="en-GB" dirty="0" err="1"/>
              <a:t>večerij</a:t>
            </a:r>
            <a:r>
              <a:rPr lang="en-GB" dirty="0"/>
              <a:t>, </a:t>
            </a:r>
            <a:r>
              <a:rPr lang="en-GB" dirty="0" err="1"/>
              <a:t>pohodniških</a:t>
            </a:r>
            <a:r>
              <a:rPr lang="en-GB" dirty="0"/>
              <a:t> </a:t>
            </a:r>
            <a:r>
              <a:rPr lang="en-GB" dirty="0" err="1"/>
              <a:t>poti</a:t>
            </a:r>
            <a:r>
              <a:rPr lang="en-GB" dirty="0"/>
              <a:t> do </a:t>
            </a:r>
            <a:r>
              <a:rPr lang="en-GB" dirty="0" err="1"/>
              <a:t>lokalnih</a:t>
            </a:r>
            <a:r>
              <a:rPr lang="en-GB" dirty="0"/>
              <a:t> </a:t>
            </a:r>
            <a:r>
              <a:rPr lang="en-GB" dirty="0" err="1"/>
              <a:t>vodnikov</a:t>
            </a:r>
            <a:r>
              <a:rPr lang="en-GB" dirty="0"/>
              <a:t>.</a:t>
            </a:r>
          </a:p>
          <a:p>
            <a:pPr>
              <a:lnSpc>
                <a:spcPts val="2340"/>
              </a:lnSpc>
              <a:buClr>
                <a:srgbClr val="64AFAF"/>
              </a:buClr>
            </a:pPr>
            <a:endParaRPr lang="en-GB" dirty="0"/>
          </a:p>
          <a:p>
            <a:pPr marL="342900" indent="-342900">
              <a:lnSpc>
                <a:spcPts val="2340"/>
              </a:lnSpc>
              <a:buClr>
                <a:srgbClr val="64AFAF"/>
              </a:buClr>
              <a:buFont typeface="Arial" panose="020B0604020202020204" pitchFamily="34" charset="0"/>
              <a:buChar char="•"/>
            </a:pPr>
            <a:r>
              <a:rPr lang="en-GB" b="1" dirty="0" err="1">
                <a:solidFill>
                  <a:srgbClr val="EC7C69"/>
                </a:solidFill>
              </a:rPr>
              <a:t>Eatwith.com </a:t>
            </a:r>
            <a:r>
              <a:rPr lang="en-GB" b="1" dirty="0">
                <a:solidFill>
                  <a:srgbClr val="EC7C69"/>
                </a:solidFill>
              </a:rPr>
              <a:t>– </a:t>
            </a:r>
            <a:r>
              <a:rPr lang="en-GB" dirty="0" err="1"/>
              <a:t>Prek</a:t>
            </a:r>
            <a:r>
              <a:rPr lang="en-GB" dirty="0"/>
              <a:t> </a:t>
            </a:r>
            <a:r>
              <a:rPr lang="en-GB" dirty="0" err="1"/>
              <a:t>večerij</a:t>
            </a:r>
            <a:r>
              <a:rPr lang="en-GB" dirty="0"/>
              <a:t>, </a:t>
            </a:r>
            <a:r>
              <a:rPr lang="en-GB" dirty="0" err="1"/>
              <a:t>klubov</a:t>
            </a:r>
            <a:r>
              <a:rPr lang="en-GB" dirty="0"/>
              <a:t> za </a:t>
            </a:r>
            <a:r>
              <a:rPr lang="en-GB" dirty="0" err="1"/>
              <a:t>večerje</a:t>
            </a:r>
            <a:r>
              <a:rPr lang="en-GB" dirty="0"/>
              <a:t>, </a:t>
            </a:r>
            <a:r>
              <a:rPr lang="en-GB" dirty="0" err="1"/>
              <a:t>kuharskih</a:t>
            </a:r>
            <a:r>
              <a:rPr lang="en-GB" dirty="0"/>
              <a:t> </a:t>
            </a:r>
            <a:r>
              <a:rPr lang="en-GB" dirty="0" err="1"/>
              <a:t>tečajev</a:t>
            </a:r>
            <a:r>
              <a:rPr lang="en-GB" dirty="0"/>
              <a:t> in </a:t>
            </a:r>
            <a:r>
              <a:rPr lang="en-GB" dirty="0" err="1"/>
              <a:t>kulinaričnih</a:t>
            </a:r>
            <a:r>
              <a:rPr lang="en-GB" dirty="0"/>
              <a:t> </a:t>
            </a:r>
            <a:r>
              <a:rPr lang="en-GB" dirty="0" err="1"/>
              <a:t>ogledov</a:t>
            </a:r>
            <a:r>
              <a:rPr lang="en-GB" dirty="0"/>
              <a:t> v </a:t>
            </a:r>
            <a:r>
              <a:rPr lang="en-GB" dirty="0" err="1"/>
              <a:t>zasebnih</a:t>
            </a:r>
            <a:r>
              <a:rPr lang="en-GB" dirty="0"/>
              <a:t> </a:t>
            </a:r>
            <a:r>
              <a:rPr lang="en-GB" dirty="0" err="1"/>
              <a:t>domovih</a:t>
            </a:r>
            <a:r>
              <a:rPr lang="en-GB" dirty="0"/>
              <a:t> in </a:t>
            </a:r>
            <a:r>
              <a:rPr lang="en-GB" dirty="0" err="1"/>
              <a:t>posebnih</a:t>
            </a:r>
            <a:r>
              <a:rPr lang="en-GB" dirty="0"/>
              <a:t> </a:t>
            </a:r>
            <a:r>
              <a:rPr lang="en-GB" dirty="0" err="1"/>
              <a:t>prizoriščih</a:t>
            </a:r>
            <a:r>
              <a:rPr lang="en-GB" dirty="0"/>
              <a:t> </a:t>
            </a:r>
            <a:r>
              <a:rPr lang="en-GB" dirty="0" err="1"/>
              <a:t>EatWith</a:t>
            </a:r>
            <a:r>
              <a:rPr lang="en-GB" dirty="0"/>
              <a:t> </a:t>
            </a:r>
            <a:r>
              <a:rPr lang="en-GB" dirty="0" err="1"/>
              <a:t>povezuje</a:t>
            </a:r>
            <a:r>
              <a:rPr lang="en-GB" dirty="0"/>
              <a:t> </a:t>
            </a:r>
            <a:r>
              <a:rPr lang="en-GB" dirty="0" err="1"/>
              <a:t>ročno</a:t>
            </a:r>
            <a:r>
              <a:rPr lang="en-GB" dirty="0"/>
              <a:t> </a:t>
            </a:r>
            <a:r>
              <a:rPr lang="en-GB" dirty="0" err="1"/>
              <a:t>izbrane</a:t>
            </a:r>
            <a:r>
              <a:rPr lang="en-GB" dirty="0"/>
              <a:t> </a:t>
            </a:r>
            <a:r>
              <a:rPr lang="en-GB" dirty="0" err="1"/>
              <a:t>lokalne</a:t>
            </a:r>
            <a:r>
              <a:rPr lang="en-GB" dirty="0"/>
              <a:t> </a:t>
            </a:r>
            <a:r>
              <a:rPr lang="en-GB" dirty="0" err="1"/>
              <a:t>gostitelje</a:t>
            </a:r>
            <a:r>
              <a:rPr lang="en-GB" dirty="0"/>
              <a:t> s </a:t>
            </a:r>
            <a:r>
              <a:rPr lang="en-GB" err="1"/>
              <a:t>turisti</a:t>
            </a:r>
            <a:r>
              <a:rPr lang="en-GB"/>
              <a:t>, ki </a:t>
            </a:r>
            <a:r>
              <a:rPr lang="en-GB" err="1"/>
              <a:t>iščejo</a:t>
            </a:r>
            <a:r>
              <a:rPr lang="en-GB"/>
              <a:t> </a:t>
            </a:r>
            <a:r>
              <a:rPr lang="en-GB" err="1"/>
              <a:t>edinstveno</a:t>
            </a:r>
            <a:r>
              <a:rPr lang="en-GB"/>
              <a:t>, </a:t>
            </a:r>
            <a:r>
              <a:rPr lang="en-GB" dirty="0" err="1"/>
              <a:t>poglobljeno</a:t>
            </a:r>
            <a:r>
              <a:rPr lang="en-GB" dirty="0"/>
              <a:t> </a:t>
            </a:r>
            <a:r>
              <a:rPr lang="en-GB" dirty="0" err="1"/>
              <a:t>kulinarično</a:t>
            </a:r>
            <a:r>
              <a:rPr lang="en-GB" dirty="0"/>
              <a:t> </a:t>
            </a:r>
            <a:r>
              <a:rPr lang="en-GB" dirty="0" err="1"/>
              <a:t>izkušnjo</a:t>
            </a:r>
            <a:r>
              <a:rPr lang="en-GB" dirty="0"/>
              <a:t>.</a:t>
            </a:r>
          </a:p>
          <a:p>
            <a:pPr marL="342900" indent="-342900">
              <a:lnSpc>
                <a:spcPts val="2340"/>
              </a:lnSpc>
              <a:buClr>
                <a:srgbClr val="64AFAF"/>
              </a:buClr>
              <a:buFont typeface="Arial" panose="020B0604020202020204" pitchFamily="34" charset="0"/>
              <a:buChar char="•"/>
            </a:pPr>
            <a:r>
              <a:rPr lang="en-GB" b="1" dirty="0" err="1">
                <a:solidFill>
                  <a:srgbClr val="EC7C69"/>
                </a:solidFill>
              </a:rPr>
              <a:t>Komoot.com </a:t>
            </a:r>
            <a:r>
              <a:rPr lang="en-GB" b="1" dirty="0">
                <a:solidFill>
                  <a:srgbClr val="EC7C69"/>
                </a:solidFill>
              </a:rPr>
              <a:t>– </a:t>
            </a:r>
            <a:r>
              <a:rPr lang="en-GB" dirty="0" err="1"/>
              <a:t>Komoot</a:t>
            </a:r>
            <a:r>
              <a:rPr lang="en-GB" dirty="0"/>
              <a:t> je aplikacija, ki vam pomaga najti, načrtovati in deliti pustolovščine z enostavnim </a:t>
            </a:r>
            <a:r>
              <a:rPr lang="en-GB" dirty="0" err="1"/>
              <a:t>načrtovalnikom</a:t>
            </a:r>
            <a:r>
              <a:rPr lang="en-GB" dirty="0"/>
              <a:t> poti; temelji na priporočilih skupnosti ljubiteljev aktivnosti na prostem.</a:t>
            </a:r>
          </a:p>
          <a:p>
            <a:pPr marL="342900" indent="-342900">
              <a:lnSpc>
                <a:spcPts val="2340"/>
              </a:lnSpc>
              <a:buClr>
                <a:srgbClr val="64AFAF"/>
              </a:buClr>
              <a:buFont typeface="Arial" panose="020B0604020202020204" pitchFamily="34" charset="0"/>
              <a:buChar char="•"/>
            </a:pPr>
            <a:r>
              <a:rPr lang="en-GB" b="1" dirty="0" err="1">
                <a:solidFill>
                  <a:srgbClr val="EC7C69"/>
                </a:solidFill>
              </a:rPr>
              <a:t>Toursbylocals.com </a:t>
            </a:r>
            <a:r>
              <a:rPr lang="en-GB" b="1" dirty="0">
                <a:solidFill>
                  <a:srgbClr val="EC7C69"/>
                </a:solidFill>
              </a:rPr>
              <a:t>– </a:t>
            </a:r>
            <a:r>
              <a:rPr lang="en-GB" dirty="0"/>
              <a:t>Tours </a:t>
            </a:r>
            <a:r>
              <a:rPr lang="en-GB" dirty="0" err="1"/>
              <a:t>by</a:t>
            </a:r>
            <a:r>
              <a:rPr lang="en-GB" dirty="0"/>
              <a:t> </a:t>
            </a:r>
            <a:r>
              <a:rPr lang="en-GB" dirty="0" err="1"/>
              <a:t>Locals</a:t>
            </a:r>
            <a:r>
              <a:rPr lang="en-GB" dirty="0"/>
              <a:t> omogoča ogled znamenitosti iz perspektive lokalnega prebivalca z zasebnim vodnikom, ki ponuja prilagojene izkušnje.</a:t>
            </a:r>
          </a:p>
          <a:p>
            <a:pPr>
              <a:lnSpc>
                <a:spcPts val="2340"/>
              </a:lnSpc>
              <a:buClr>
                <a:srgbClr val="64AFAF"/>
              </a:buClr>
            </a:pPr>
            <a:endParaRPr lang="en-GB" dirty="0"/>
          </a:p>
          <a:p>
            <a:pPr>
              <a:lnSpc>
                <a:spcPts val="2340"/>
              </a:lnSpc>
              <a:buClr>
                <a:srgbClr val="64AFAF"/>
              </a:buClr>
            </a:pPr>
            <a:endParaRPr lang="en-GB" dirty="0"/>
          </a:p>
        </p:txBody>
      </p:sp>
      <p:sp>
        <p:nvSpPr>
          <p:cNvPr id="16" name="Slide Number Placeholder 5">
            <a:extLst>
              <a:ext uri="{FF2B5EF4-FFF2-40B4-BE49-F238E27FC236}">
                <a16:creationId xmlns:a16="http://schemas.microsoft.com/office/drawing/2014/main" id="{B6C3BCE9-6FE4-5A3D-2ED4-200C55DBF6B2}"/>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39</a:t>
            </a:fld>
            <a:endParaRPr lang="fr-CA" sz="1200" dirty="0"/>
          </a:p>
        </p:txBody>
      </p:sp>
    </p:spTree>
    <p:extLst>
      <p:ext uri="{BB962C8B-B14F-4D97-AF65-F5344CB8AC3E}">
        <p14:creationId xmlns:p14="http://schemas.microsoft.com/office/powerpoint/2010/main" val="1369457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72294" y="1305618"/>
            <a:ext cx="5423705" cy="4246763"/>
          </a:xfrm>
        </p:spPr>
        <p:txBody>
          <a:bodyPr lIns="91440" tIns="45720" rIns="91440" bIns="45720" anchor="t"/>
          <a:lstStyle/>
          <a:p>
            <a:pPr marL="0" indent="0">
              <a:lnSpc>
                <a:spcPts val="2480"/>
              </a:lnSpc>
            </a:pPr>
            <a:r>
              <a:rPr lang="en-GB" sz="2400" b="0" dirty="0"/>
              <a:t>Ta </a:t>
            </a:r>
            <a:r>
              <a:rPr lang="en-GB" sz="2400" b="0" dirty="0" err="1"/>
              <a:t>modul</a:t>
            </a:r>
            <a:r>
              <a:rPr lang="en-GB" sz="2400" b="0" dirty="0"/>
              <a:t> </a:t>
            </a:r>
            <a:r>
              <a:rPr lang="en-GB" sz="2400" b="0" dirty="0" err="1"/>
              <a:t>ponuja</a:t>
            </a:r>
            <a:r>
              <a:rPr lang="en-GB" sz="2400" b="0" dirty="0"/>
              <a:t> </a:t>
            </a:r>
            <a:r>
              <a:rPr lang="en-GB" sz="2400" b="0" dirty="0" err="1"/>
              <a:t>poglobljeno</a:t>
            </a:r>
            <a:r>
              <a:rPr lang="en-GB" sz="2400" b="0" dirty="0"/>
              <a:t> </a:t>
            </a:r>
            <a:r>
              <a:rPr lang="en-GB" sz="2400" b="0" dirty="0" err="1"/>
              <a:t>raziskovanje</a:t>
            </a:r>
            <a:r>
              <a:rPr lang="en-GB" sz="2400" b="0" dirty="0"/>
              <a:t> </a:t>
            </a:r>
            <a:r>
              <a:rPr lang="en-GB" sz="2400" b="0" dirty="0" err="1"/>
              <a:t>alternativnih</a:t>
            </a:r>
            <a:r>
              <a:rPr lang="en-GB" sz="2400" b="0" dirty="0"/>
              <a:t> </a:t>
            </a:r>
            <a:r>
              <a:rPr lang="en-GB" sz="2400" b="0" dirty="0" err="1"/>
              <a:t>turističnih</a:t>
            </a:r>
            <a:r>
              <a:rPr lang="en-GB" sz="2400" b="0" dirty="0"/>
              <a:t> </a:t>
            </a:r>
            <a:r>
              <a:rPr lang="en-GB" sz="2400" b="0" dirty="0" err="1"/>
              <a:t>nastanitev</a:t>
            </a:r>
            <a:r>
              <a:rPr lang="en-GB" sz="2400" b="0" dirty="0"/>
              <a:t>, s </a:t>
            </a:r>
            <a:r>
              <a:rPr lang="en-GB" sz="2400" b="0" dirty="0" err="1"/>
              <a:t>poudarkom</a:t>
            </a:r>
            <a:r>
              <a:rPr lang="en-GB" sz="2400" b="0" dirty="0"/>
              <a:t> </a:t>
            </a:r>
            <a:r>
              <a:rPr lang="en-GB" sz="2400" b="0" dirty="0" err="1"/>
              <a:t>na</a:t>
            </a:r>
            <a:r>
              <a:rPr lang="en-GB" sz="2400" b="0" dirty="0"/>
              <a:t> </a:t>
            </a:r>
            <a:r>
              <a:rPr lang="en-GB" sz="2400" b="0" dirty="0" err="1"/>
              <a:t>njihovi</a:t>
            </a:r>
            <a:r>
              <a:rPr lang="en-GB" sz="2400" b="0" dirty="0"/>
              <a:t> </a:t>
            </a:r>
            <a:r>
              <a:rPr lang="en-GB" sz="2400" b="0" dirty="0" err="1"/>
              <a:t>definiciji</a:t>
            </a:r>
            <a:r>
              <a:rPr lang="en-GB" sz="2400" b="0" dirty="0"/>
              <a:t>, </a:t>
            </a:r>
            <a:r>
              <a:rPr lang="en-GB" sz="2400" b="0" dirty="0" err="1"/>
              <a:t>ključnih</a:t>
            </a:r>
            <a:r>
              <a:rPr lang="en-GB" sz="2400" b="0" dirty="0"/>
              <a:t> </a:t>
            </a:r>
            <a:r>
              <a:rPr lang="en-GB" sz="2400" b="0" dirty="0" err="1"/>
              <a:t>vrstah</a:t>
            </a:r>
            <a:r>
              <a:rPr lang="en-GB" sz="2400" b="0" dirty="0"/>
              <a:t>, </a:t>
            </a:r>
            <a:r>
              <a:rPr lang="en-GB" sz="2400" b="0" dirty="0" err="1"/>
              <a:t>trendih</a:t>
            </a:r>
            <a:r>
              <a:rPr lang="en-GB" sz="2400" b="0" dirty="0"/>
              <a:t> in </a:t>
            </a:r>
            <a:r>
              <a:rPr lang="en-GB" sz="2400" b="0" dirty="0" err="1"/>
              <a:t>poslovnih</a:t>
            </a:r>
            <a:r>
              <a:rPr lang="en-GB" sz="2400" b="0" dirty="0"/>
              <a:t> </a:t>
            </a:r>
            <a:r>
              <a:rPr lang="en-GB" sz="2400" b="0" dirty="0" err="1"/>
              <a:t>potencialih</a:t>
            </a:r>
            <a:r>
              <a:rPr lang="en-GB" sz="2400" b="0" dirty="0"/>
              <a:t>. </a:t>
            </a:r>
          </a:p>
          <a:p>
            <a:pPr marL="0" indent="0">
              <a:lnSpc>
                <a:spcPts val="2480"/>
              </a:lnSpc>
            </a:pPr>
            <a:endParaRPr lang="en-GB" sz="2400" b="0" dirty="0"/>
          </a:p>
          <a:p>
            <a:pPr marL="0" indent="0">
              <a:lnSpc>
                <a:spcPts val="2480"/>
              </a:lnSpc>
            </a:pPr>
            <a:r>
              <a:rPr lang="en-GB" sz="2400" b="0" dirty="0"/>
              <a:t>S </a:t>
            </a:r>
            <a:r>
              <a:rPr lang="en-GB" sz="2400" b="0" dirty="0" err="1"/>
              <a:t>pomočjo</a:t>
            </a:r>
            <a:r>
              <a:rPr lang="en-GB" sz="2400" b="0" dirty="0"/>
              <a:t> </a:t>
            </a:r>
            <a:r>
              <a:rPr lang="en-GB" sz="2400" b="0" dirty="0" err="1"/>
              <a:t>študij</a:t>
            </a:r>
            <a:r>
              <a:rPr lang="en-GB" sz="2400" b="0" dirty="0"/>
              <a:t> </a:t>
            </a:r>
            <a:r>
              <a:rPr lang="en-GB" sz="2400" b="0" dirty="0" err="1"/>
              <a:t>primerov</a:t>
            </a:r>
            <a:r>
              <a:rPr lang="en-GB" sz="2400" b="0" dirty="0"/>
              <a:t>, </a:t>
            </a:r>
            <a:r>
              <a:rPr lang="en-GB" sz="2400" b="0" dirty="0" err="1"/>
              <a:t>primerov</a:t>
            </a:r>
            <a:r>
              <a:rPr lang="en-GB" sz="2400" b="0" dirty="0"/>
              <a:t> </a:t>
            </a:r>
            <a:r>
              <a:rPr lang="en-GB" sz="2400" b="0" dirty="0" err="1"/>
              <a:t>iz</a:t>
            </a:r>
            <a:r>
              <a:rPr lang="en-GB" sz="2400" b="0" dirty="0"/>
              <a:t> </a:t>
            </a:r>
            <a:r>
              <a:rPr lang="en-GB" sz="2400" b="0" dirty="0" err="1"/>
              <a:t>industrije</a:t>
            </a:r>
            <a:r>
              <a:rPr lang="en-GB" sz="2400" b="0" dirty="0"/>
              <a:t> in </a:t>
            </a:r>
            <a:r>
              <a:rPr lang="en-GB" sz="2400" b="0" dirty="0" err="1"/>
              <a:t>praktičnih</a:t>
            </a:r>
            <a:r>
              <a:rPr lang="en-GB" sz="2400" b="0" dirty="0"/>
              <a:t> </a:t>
            </a:r>
            <a:r>
              <a:rPr lang="en-GB" sz="2400" b="0" dirty="0" err="1"/>
              <a:t>vpogledov</a:t>
            </a:r>
            <a:r>
              <a:rPr lang="en-GB" sz="2400" b="0" dirty="0"/>
              <a:t> </a:t>
            </a:r>
            <a:r>
              <a:rPr lang="en-GB" sz="2400" b="0" dirty="0" err="1"/>
              <a:t>boste</a:t>
            </a:r>
            <a:r>
              <a:rPr lang="en-GB" sz="2400" b="0" dirty="0"/>
              <a:t> </a:t>
            </a:r>
            <a:r>
              <a:rPr lang="en-GB" sz="2400" b="0" dirty="0" err="1"/>
              <a:t>pridobili</a:t>
            </a:r>
            <a:r>
              <a:rPr lang="en-GB" sz="2400" b="0" dirty="0"/>
              <a:t> </a:t>
            </a:r>
            <a:r>
              <a:rPr lang="en-GB" sz="2400" b="0" dirty="0" err="1"/>
              <a:t>celovito</a:t>
            </a:r>
            <a:r>
              <a:rPr lang="en-GB" sz="2400" b="0" dirty="0"/>
              <a:t> </a:t>
            </a:r>
            <a:r>
              <a:rPr lang="en-GB" sz="2400" b="0" dirty="0" err="1"/>
              <a:t>razumevanje</a:t>
            </a:r>
            <a:r>
              <a:rPr lang="en-GB" sz="2400" b="0" dirty="0"/>
              <a:t>, </a:t>
            </a:r>
            <a:r>
              <a:rPr lang="en-GB" sz="2400" b="0" dirty="0" err="1"/>
              <a:t>kako</a:t>
            </a:r>
            <a:r>
              <a:rPr lang="en-GB" sz="2400" b="0" dirty="0"/>
              <a:t> </a:t>
            </a:r>
            <a:r>
              <a:rPr lang="en-GB" sz="2400" b="0" dirty="0" err="1"/>
              <a:t>alternativne</a:t>
            </a:r>
            <a:r>
              <a:rPr lang="en-GB" sz="2400" b="0" dirty="0"/>
              <a:t> </a:t>
            </a:r>
            <a:r>
              <a:rPr lang="en-GB" sz="2400" b="0" dirty="0" err="1"/>
              <a:t>nastanitve</a:t>
            </a:r>
            <a:r>
              <a:rPr lang="en-GB" sz="2400" b="0" dirty="0"/>
              <a:t> </a:t>
            </a:r>
            <a:r>
              <a:rPr lang="en-GB" sz="2400" b="0" dirty="0" err="1"/>
              <a:t>preoblikujejo</a:t>
            </a:r>
            <a:r>
              <a:rPr lang="en-GB" sz="2400" b="0" dirty="0"/>
              <a:t> </a:t>
            </a:r>
            <a:r>
              <a:rPr lang="en-GB" sz="2400" b="0" dirty="0" err="1"/>
              <a:t>turistično</a:t>
            </a:r>
            <a:r>
              <a:rPr lang="en-GB" sz="2400" b="0" dirty="0"/>
              <a:t> </a:t>
            </a:r>
            <a:r>
              <a:rPr lang="en-GB" sz="2400" b="0" dirty="0" err="1"/>
              <a:t>industrijo</a:t>
            </a:r>
            <a:r>
              <a:rPr lang="en-GB" sz="2400" b="0" dirty="0"/>
              <a:t>.</a:t>
            </a:r>
          </a:p>
          <a:p>
            <a:pPr marL="0" indent="0">
              <a:lnSpc>
                <a:spcPts val="2480"/>
              </a:lnSpc>
            </a:pPr>
            <a:endParaRPr lang="en-US" sz="2400" b="0" dirty="0"/>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675469" y="342824"/>
            <a:ext cx="5041923" cy="720752"/>
          </a:xfrm>
        </p:spPr>
        <p:txBody>
          <a:bodyPr lIns="91440" tIns="45720" rIns="91440" bIns="45720" anchor="ctr">
            <a:noAutofit/>
          </a:bodyPr>
          <a:lstStyle/>
          <a:p>
            <a:r>
              <a:rPr lang="en-US" b="1" dirty="0"/>
              <a:t>Pregled modula</a:t>
            </a:r>
          </a:p>
        </p:txBody>
      </p:sp>
      <p:sp>
        <p:nvSpPr>
          <p:cNvPr id="10" name="Slide Number Placeholder 5">
            <a:extLst>
              <a:ext uri="{FF2B5EF4-FFF2-40B4-BE49-F238E27FC236}">
                <a16:creationId xmlns:a16="http://schemas.microsoft.com/office/drawing/2014/main" id="{852F6186-047A-DA1F-8EFA-770F86E7BEA3}"/>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4</a:t>
            </a:fld>
            <a:endParaRPr lang="fr-CA" sz="1200" dirty="0"/>
          </a:p>
        </p:txBody>
      </p:sp>
      <p:sp>
        <p:nvSpPr>
          <p:cNvPr id="24" name="TextBox 23">
            <a:extLst>
              <a:ext uri="{FF2B5EF4-FFF2-40B4-BE49-F238E27FC236}">
                <a16:creationId xmlns:a16="http://schemas.microsoft.com/office/drawing/2014/main" id="{0044C667-EF0E-07CE-C7F4-8C5C171288A0}"/>
              </a:ext>
            </a:extLst>
          </p:cNvPr>
          <p:cNvSpPr txBox="1"/>
          <p:nvPr/>
        </p:nvSpPr>
        <p:spPr>
          <a:xfrm>
            <a:off x="6679764" y="163908"/>
            <a:ext cx="5207436" cy="5967467"/>
          </a:xfrm>
          <a:prstGeom prst="rect">
            <a:avLst/>
          </a:prstGeom>
          <a:noFill/>
        </p:spPr>
        <p:txBody>
          <a:bodyPr wrap="square">
            <a:spAutoFit/>
          </a:bodyPr>
          <a:lstStyle/>
          <a:p>
            <a:pPr>
              <a:lnSpc>
                <a:spcPts val="3620"/>
              </a:lnSpc>
            </a:pPr>
            <a:r>
              <a:rPr lang="en-GB" sz="3200" b="1" dirty="0">
                <a:solidFill>
                  <a:srgbClr val="EC7C69"/>
                </a:solidFill>
              </a:rPr>
              <a:t>Cilji učenja</a:t>
            </a:r>
          </a:p>
          <a:p>
            <a:pPr>
              <a:lnSpc>
                <a:spcPts val="3620"/>
              </a:lnSpc>
            </a:pPr>
            <a:endParaRPr lang="en-GB" sz="2400" b="1" dirty="0"/>
          </a:p>
          <a:p>
            <a:pPr marL="342900" indent="-342900">
              <a:buFont typeface="Arial" panose="020B0604020202020204" pitchFamily="34" charset="0"/>
              <a:buChar char="•"/>
            </a:pPr>
            <a:r>
              <a:rPr lang="en-GB" sz="2400" b="1" dirty="0">
                <a:solidFill>
                  <a:srgbClr val="414141"/>
                </a:solidFill>
              </a:rPr>
              <a:t>Razumeti </a:t>
            </a:r>
            <a:r>
              <a:rPr lang="en-GB" sz="2400" dirty="0">
                <a:solidFill>
                  <a:srgbClr val="414141"/>
                </a:solidFill>
              </a:rPr>
              <a:t>alternativne nastanitve in prepoznati njihove ključne vrste, trende in poslovne možnosti. </a:t>
            </a:r>
          </a:p>
          <a:p>
            <a:pPr marL="342900" indent="-342900">
              <a:buFont typeface="Arial" panose="020B0604020202020204" pitchFamily="34" charset="0"/>
              <a:buChar char="•"/>
            </a:pPr>
            <a:r>
              <a:rPr lang="en-GB" sz="2400" b="1" dirty="0">
                <a:solidFill>
                  <a:srgbClr val="414141"/>
                </a:solidFill>
              </a:rPr>
              <a:t>Spoznati, </a:t>
            </a:r>
            <a:r>
              <a:rPr lang="en-GB" sz="2400" dirty="0">
                <a:solidFill>
                  <a:srgbClr val="414141"/>
                </a:solidFill>
              </a:rPr>
              <a:t>kako spreminjajoči se življenjski slog, globalna ozaveščenost in osebne vrednote preoblikujejo turizem.</a:t>
            </a:r>
          </a:p>
          <a:p>
            <a:pPr marL="342900" indent="-342900">
              <a:buFont typeface="Arial" panose="020B0604020202020204" pitchFamily="34" charset="0"/>
              <a:buChar char="•"/>
            </a:pPr>
            <a:r>
              <a:rPr lang="en-GB" sz="2400" b="1" dirty="0">
                <a:solidFill>
                  <a:srgbClr val="414141"/>
                </a:solidFill>
              </a:rPr>
              <a:t>Prepoznati in primerjati </a:t>
            </a:r>
            <a:r>
              <a:rPr lang="en-GB" sz="2400" dirty="0">
                <a:solidFill>
                  <a:srgbClr val="414141"/>
                </a:solidFill>
              </a:rPr>
              <a:t>štiri različne poslovne modele za alternativne turistične nastanitve ter oceniti njihovo primernost.</a:t>
            </a:r>
          </a:p>
          <a:p>
            <a:pPr marL="342900" indent="-342900">
              <a:lnSpc>
                <a:spcPts val="3620"/>
              </a:lnSpc>
              <a:buFont typeface="Arial" panose="020B0604020202020204" pitchFamily="34" charset="0"/>
              <a:buChar char="•"/>
            </a:pPr>
            <a:endParaRPr lang="en-GB" sz="2400" dirty="0">
              <a:solidFill>
                <a:srgbClr val="414141"/>
              </a:solidFill>
            </a:endParaRPr>
          </a:p>
          <a:p>
            <a:pPr>
              <a:lnSpc>
                <a:spcPts val="3620"/>
              </a:lnSpc>
            </a:pPr>
            <a:endParaRPr lang="en-GB" sz="2400" b="1" dirty="0"/>
          </a:p>
        </p:txBody>
      </p:sp>
    </p:spTree>
    <p:extLst>
      <p:ext uri="{BB962C8B-B14F-4D97-AF65-F5344CB8AC3E}">
        <p14:creationId xmlns:p14="http://schemas.microsoft.com/office/powerpoint/2010/main" val="22252125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B1698-3245-D934-A37A-07F8E7E92AD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F50FD60-DD5A-EE58-163C-F1D8275AAFC2}"/>
              </a:ext>
            </a:extLst>
          </p:cNvPr>
          <p:cNvSpPr>
            <a:spLocks noGrp="1"/>
          </p:cNvSpPr>
          <p:nvPr>
            <p:ph type="body" sz="quarter" idx="4294967295"/>
          </p:nvPr>
        </p:nvSpPr>
        <p:spPr>
          <a:xfrm>
            <a:off x="937708" y="763768"/>
            <a:ext cx="10567312" cy="720752"/>
          </a:xfrm>
          <a:prstGeom prst="rect">
            <a:avLst/>
          </a:prstGeom>
        </p:spPr>
        <p:txBody>
          <a:bodyPr/>
          <a:lstStyle/>
          <a:p>
            <a:pPr marL="0" indent="0">
              <a:buNone/>
            </a:pPr>
            <a:r>
              <a:rPr lang="en-US" sz="2800" b="1" dirty="0">
                <a:solidFill>
                  <a:srgbClr val="EC7C69"/>
                </a:solidFill>
              </a:rPr>
              <a:t>Praktična vaja: </a:t>
            </a:r>
            <a:r>
              <a:rPr lang="en-US" sz="2800" dirty="0">
                <a:solidFill>
                  <a:srgbClr val="414141"/>
                </a:solidFill>
              </a:rPr>
              <a:t>Kartiranje vašega območja in njegove ponudbe</a:t>
            </a:r>
          </a:p>
          <a:p>
            <a:pPr marL="0" indent="0">
              <a:buNone/>
            </a:pPr>
            <a:endParaRPr lang="en-US" sz="2800" b="1" dirty="0">
              <a:solidFill>
                <a:srgbClr val="EC7C69"/>
              </a:solidFill>
            </a:endParaRPr>
          </a:p>
        </p:txBody>
      </p:sp>
      <p:sp>
        <p:nvSpPr>
          <p:cNvPr id="8" name="Text Placeholder 1">
            <a:extLst>
              <a:ext uri="{FF2B5EF4-FFF2-40B4-BE49-F238E27FC236}">
                <a16:creationId xmlns:a16="http://schemas.microsoft.com/office/drawing/2014/main" id="{D8A7E27B-F74D-B0A3-FF1C-E034786200CC}"/>
              </a:ext>
            </a:extLst>
          </p:cNvPr>
          <p:cNvSpPr txBox="1">
            <a:spLocks/>
          </p:cNvSpPr>
          <p:nvPr/>
        </p:nvSpPr>
        <p:spPr>
          <a:xfrm>
            <a:off x="937709" y="1480672"/>
            <a:ext cx="4905880" cy="3992110"/>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sz="2200" dirty="0">
                <a:solidFill>
                  <a:srgbClr val="414141"/>
                </a:solidFill>
              </a:rPr>
              <a:t>Ta </a:t>
            </a:r>
            <a:r>
              <a:rPr lang="en-IE" sz="2200" dirty="0" err="1">
                <a:solidFill>
                  <a:srgbClr val="414141"/>
                </a:solidFill>
              </a:rPr>
              <a:t>vaja</a:t>
            </a:r>
            <a:r>
              <a:rPr lang="en-IE" sz="2200" dirty="0">
                <a:solidFill>
                  <a:srgbClr val="414141"/>
                </a:solidFill>
              </a:rPr>
              <a:t> </a:t>
            </a:r>
            <a:r>
              <a:rPr lang="en-IE" sz="2200" dirty="0" err="1">
                <a:solidFill>
                  <a:srgbClr val="414141"/>
                </a:solidFill>
              </a:rPr>
              <a:t>vam</a:t>
            </a:r>
            <a:r>
              <a:rPr lang="en-IE" sz="2200" dirty="0">
                <a:solidFill>
                  <a:srgbClr val="414141"/>
                </a:solidFill>
              </a:rPr>
              <a:t> </a:t>
            </a:r>
            <a:r>
              <a:rPr lang="en-IE" sz="2200" dirty="0" err="1">
                <a:solidFill>
                  <a:srgbClr val="414141"/>
                </a:solidFill>
              </a:rPr>
              <a:t>bo</a:t>
            </a:r>
            <a:r>
              <a:rPr lang="en-IE" sz="2200" dirty="0">
                <a:solidFill>
                  <a:srgbClr val="414141"/>
                </a:solidFill>
              </a:rPr>
              <a:t> </a:t>
            </a:r>
            <a:r>
              <a:rPr lang="en-IE" sz="2200" dirty="0" err="1">
                <a:solidFill>
                  <a:srgbClr val="414141"/>
                </a:solidFill>
              </a:rPr>
              <a:t>pomagala</a:t>
            </a:r>
            <a:r>
              <a:rPr lang="en-IE" sz="2200" dirty="0">
                <a:solidFill>
                  <a:srgbClr val="414141"/>
                </a:solidFill>
              </a:rPr>
              <a:t> </a:t>
            </a:r>
            <a:r>
              <a:rPr lang="en-IE" sz="2200" dirty="0" err="1">
                <a:solidFill>
                  <a:srgbClr val="414141"/>
                </a:solidFill>
              </a:rPr>
              <a:t>razumeti</a:t>
            </a:r>
            <a:r>
              <a:rPr lang="en-IE" sz="2200" dirty="0">
                <a:solidFill>
                  <a:srgbClr val="414141"/>
                </a:solidFill>
              </a:rPr>
              <a:t> </a:t>
            </a:r>
            <a:r>
              <a:rPr lang="en-IE" sz="2200" dirty="0" err="1">
                <a:solidFill>
                  <a:srgbClr val="414141"/>
                </a:solidFill>
              </a:rPr>
              <a:t>bogastvo</a:t>
            </a:r>
            <a:r>
              <a:rPr lang="en-IE" sz="2200" dirty="0">
                <a:solidFill>
                  <a:srgbClr val="414141"/>
                </a:solidFill>
              </a:rPr>
              <a:t> </a:t>
            </a:r>
            <a:r>
              <a:rPr lang="en-IE" sz="2200" dirty="0" err="1">
                <a:solidFill>
                  <a:srgbClr val="414141"/>
                </a:solidFill>
              </a:rPr>
              <a:t>vašega</a:t>
            </a:r>
            <a:r>
              <a:rPr lang="en-IE" sz="2200" dirty="0">
                <a:solidFill>
                  <a:srgbClr val="414141"/>
                </a:solidFill>
              </a:rPr>
              <a:t> </a:t>
            </a:r>
            <a:r>
              <a:rPr lang="en-IE" sz="2200" dirty="0" err="1">
                <a:solidFill>
                  <a:srgbClr val="414141"/>
                </a:solidFill>
              </a:rPr>
              <a:t>območja</a:t>
            </a:r>
            <a:r>
              <a:rPr lang="en-IE" sz="2200" dirty="0">
                <a:solidFill>
                  <a:srgbClr val="414141"/>
                </a:solidFill>
              </a:rPr>
              <a:t> ter </a:t>
            </a:r>
            <a:r>
              <a:rPr lang="en-IE" sz="2200" dirty="0" err="1">
                <a:solidFill>
                  <a:srgbClr val="414141"/>
                </a:solidFill>
              </a:rPr>
              <a:t>njegovo</a:t>
            </a:r>
            <a:r>
              <a:rPr lang="en-IE" sz="2200" dirty="0">
                <a:solidFill>
                  <a:srgbClr val="414141"/>
                </a:solidFill>
              </a:rPr>
              <a:t> </a:t>
            </a:r>
            <a:r>
              <a:rPr lang="en-IE" sz="2200" dirty="0" err="1">
                <a:solidFill>
                  <a:srgbClr val="414141"/>
                </a:solidFill>
              </a:rPr>
              <a:t>naravno</a:t>
            </a:r>
            <a:r>
              <a:rPr lang="en-IE" sz="2200" dirty="0">
                <a:solidFill>
                  <a:srgbClr val="414141"/>
                </a:solidFill>
              </a:rPr>
              <a:t>, </a:t>
            </a:r>
            <a:r>
              <a:rPr lang="en-IE" sz="2200" dirty="0" err="1">
                <a:solidFill>
                  <a:srgbClr val="414141"/>
                </a:solidFill>
              </a:rPr>
              <a:t>kulturno</a:t>
            </a:r>
            <a:r>
              <a:rPr lang="en-IE" sz="2200" dirty="0">
                <a:solidFill>
                  <a:srgbClr val="414141"/>
                </a:solidFill>
              </a:rPr>
              <a:t>, </a:t>
            </a:r>
            <a:r>
              <a:rPr lang="en-IE" sz="2200" dirty="0" err="1">
                <a:solidFill>
                  <a:srgbClr val="414141"/>
                </a:solidFill>
              </a:rPr>
              <a:t>družbeno</a:t>
            </a:r>
            <a:r>
              <a:rPr lang="en-IE" sz="2200" dirty="0">
                <a:solidFill>
                  <a:srgbClr val="414141"/>
                </a:solidFill>
              </a:rPr>
              <a:t> in </a:t>
            </a:r>
            <a:r>
              <a:rPr lang="en-IE" sz="2200" dirty="0" err="1">
                <a:solidFill>
                  <a:srgbClr val="414141"/>
                </a:solidFill>
              </a:rPr>
              <a:t>možno</a:t>
            </a:r>
            <a:r>
              <a:rPr lang="en-IE" sz="2200" dirty="0">
                <a:solidFill>
                  <a:srgbClr val="414141"/>
                </a:solidFill>
              </a:rPr>
              <a:t> </a:t>
            </a:r>
            <a:r>
              <a:rPr lang="en-IE" sz="2200" dirty="0" err="1">
                <a:solidFill>
                  <a:srgbClr val="414141"/>
                </a:solidFill>
              </a:rPr>
              <a:t>ponudbo</a:t>
            </a:r>
            <a:r>
              <a:rPr lang="en-IE" sz="2200" dirty="0">
                <a:solidFill>
                  <a:srgbClr val="414141"/>
                </a:solidFill>
              </a:rPr>
              <a:t> za </a:t>
            </a:r>
            <a:r>
              <a:rPr lang="en-IE" sz="2200" dirty="0" err="1">
                <a:solidFill>
                  <a:srgbClr val="414141"/>
                </a:solidFill>
              </a:rPr>
              <a:t>vaše</a:t>
            </a:r>
            <a:r>
              <a:rPr lang="en-IE" sz="2200" dirty="0">
                <a:solidFill>
                  <a:srgbClr val="414141"/>
                </a:solidFill>
              </a:rPr>
              <a:t> </a:t>
            </a:r>
            <a:r>
              <a:rPr lang="en-IE" sz="2200" dirty="0" err="1">
                <a:solidFill>
                  <a:srgbClr val="414141"/>
                </a:solidFill>
              </a:rPr>
              <a:t>goste</a:t>
            </a:r>
            <a:r>
              <a:rPr lang="en-IE" sz="2200" dirty="0">
                <a:solidFill>
                  <a:srgbClr val="414141"/>
                </a:solidFill>
              </a:rPr>
              <a:t>. </a:t>
            </a:r>
            <a:r>
              <a:rPr lang="en-IE" sz="2200" dirty="0" err="1">
                <a:solidFill>
                  <a:srgbClr val="414141"/>
                </a:solidFill>
              </a:rPr>
              <a:t>Razmislite</a:t>
            </a:r>
            <a:r>
              <a:rPr lang="en-IE" sz="2200" dirty="0">
                <a:solidFill>
                  <a:srgbClr val="414141"/>
                </a:solidFill>
              </a:rPr>
              <a:t> o </a:t>
            </a:r>
            <a:r>
              <a:rPr lang="en-IE" sz="2200" dirty="0" err="1">
                <a:solidFill>
                  <a:srgbClr val="414141"/>
                </a:solidFill>
              </a:rPr>
              <a:t>ključnih</a:t>
            </a:r>
            <a:r>
              <a:rPr lang="en-IE" sz="2200" dirty="0">
                <a:solidFill>
                  <a:srgbClr val="414141"/>
                </a:solidFill>
              </a:rPr>
              <a:t> </a:t>
            </a:r>
            <a:r>
              <a:rPr lang="en-IE" sz="2200" dirty="0" err="1">
                <a:solidFill>
                  <a:srgbClr val="414141"/>
                </a:solidFill>
              </a:rPr>
              <a:t>značilnostih</a:t>
            </a:r>
            <a:r>
              <a:rPr lang="en-IE" sz="2200" dirty="0">
                <a:solidFill>
                  <a:srgbClr val="414141"/>
                </a:solidFill>
              </a:rPr>
              <a:t> </a:t>
            </a:r>
            <a:r>
              <a:rPr lang="en-IE" sz="2200" dirty="0" err="1">
                <a:solidFill>
                  <a:srgbClr val="414141"/>
                </a:solidFill>
              </a:rPr>
              <a:t>vašega</a:t>
            </a:r>
            <a:r>
              <a:rPr lang="en-IE" sz="2200" dirty="0">
                <a:solidFill>
                  <a:srgbClr val="414141"/>
                </a:solidFill>
              </a:rPr>
              <a:t> </a:t>
            </a:r>
            <a:r>
              <a:rPr lang="en-IE" sz="2200" dirty="0" err="1">
                <a:solidFill>
                  <a:srgbClr val="414141"/>
                </a:solidFill>
              </a:rPr>
              <a:t>območja</a:t>
            </a:r>
            <a:r>
              <a:rPr lang="en-IE" sz="2200" dirty="0">
                <a:solidFill>
                  <a:srgbClr val="414141"/>
                </a:solidFill>
              </a:rPr>
              <a:t> in </a:t>
            </a:r>
            <a:r>
              <a:rPr lang="en-IE" sz="2200" dirty="0" err="1">
                <a:solidFill>
                  <a:srgbClr val="414141"/>
                </a:solidFill>
              </a:rPr>
              <a:t>lokalne</a:t>
            </a:r>
            <a:r>
              <a:rPr lang="en-IE" sz="2200" dirty="0">
                <a:solidFill>
                  <a:srgbClr val="414141"/>
                </a:solidFill>
              </a:rPr>
              <a:t> </a:t>
            </a:r>
            <a:r>
              <a:rPr lang="en-IE" sz="2200" dirty="0" err="1">
                <a:solidFill>
                  <a:srgbClr val="414141"/>
                </a:solidFill>
              </a:rPr>
              <a:t>skupnosti</a:t>
            </a:r>
            <a:r>
              <a:rPr lang="en-IE" sz="2200" dirty="0">
                <a:solidFill>
                  <a:srgbClr val="414141"/>
                </a:solidFill>
              </a:rPr>
              <a:t> ter </a:t>
            </a:r>
            <a:r>
              <a:rPr lang="en-IE" sz="2200" dirty="0" err="1">
                <a:solidFill>
                  <a:srgbClr val="414141"/>
                </a:solidFill>
              </a:rPr>
              <a:t>jih</a:t>
            </a:r>
            <a:r>
              <a:rPr lang="en-IE" sz="2200" dirty="0">
                <a:solidFill>
                  <a:srgbClr val="414141"/>
                </a:solidFill>
              </a:rPr>
              <a:t> </a:t>
            </a:r>
            <a:r>
              <a:rPr lang="en-IE" sz="2200" dirty="0" err="1">
                <a:solidFill>
                  <a:srgbClr val="414141"/>
                </a:solidFill>
              </a:rPr>
              <a:t>naštejte</a:t>
            </a:r>
            <a:r>
              <a:rPr lang="en-IE" sz="2200" dirty="0">
                <a:solidFill>
                  <a:srgbClr val="414141"/>
                </a:solidFill>
              </a:rPr>
              <a:t>. </a:t>
            </a:r>
          </a:p>
          <a:p>
            <a:pPr algn="l">
              <a:lnSpc>
                <a:spcPts val="2340"/>
              </a:lnSpc>
              <a:spcBef>
                <a:spcPts val="0"/>
              </a:spcBef>
            </a:pPr>
            <a:endParaRPr lang="en-IE" sz="2200" dirty="0">
              <a:solidFill>
                <a:srgbClr val="414141"/>
              </a:solidFill>
            </a:endParaRPr>
          </a:p>
          <a:p>
            <a:pPr algn="l">
              <a:lnSpc>
                <a:spcPts val="2340"/>
              </a:lnSpc>
              <a:spcBef>
                <a:spcPts val="0"/>
              </a:spcBef>
            </a:pPr>
            <a:r>
              <a:rPr lang="en-IE" sz="2200" dirty="0">
                <a:solidFill>
                  <a:srgbClr val="414141"/>
                </a:solidFill>
              </a:rPr>
              <a:t>S </a:t>
            </a:r>
            <a:r>
              <a:rPr lang="en-IE" sz="2200" dirty="0" err="1">
                <a:solidFill>
                  <a:srgbClr val="414141"/>
                </a:solidFill>
              </a:rPr>
              <a:t>tem</a:t>
            </a:r>
            <a:r>
              <a:rPr lang="en-IE" sz="2200" dirty="0">
                <a:solidFill>
                  <a:srgbClr val="414141"/>
                </a:solidFill>
              </a:rPr>
              <a:t> </a:t>
            </a:r>
            <a:r>
              <a:rPr lang="en-IE" sz="2200" dirty="0" err="1">
                <a:solidFill>
                  <a:srgbClr val="414141"/>
                </a:solidFill>
              </a:rPr>
              <a:t>boste</a:t>
            </a:r>
            <a:r>
              <a:rPr lang="en-IE" sz="2200" dirty="0">
                <a:solidFill>
                  <a:srgbClr val="414141"/>
                </a:solidFill>
              </a:rPr>
              <a:t> </a:t>
            </a:r>
            <a:r>
              <a:rPr lang="en-IE" sz="2200" dirty="0" err="1">
                <a:solidFill>
                  <a:srgbClr val="414141"/>
                </a:solidFill>
              </a:rPr>
              <a:t>naredili</a:t>
            </a:r>
            <a:r>
              <a:rPr lang="en-IE" sz="2200" dirty="0">
                <a:solidFill>
                  <a:srgbClr val="414141"/>
                </a:solidFill>
              </a:rPr>
              <a:t> </a:t>
            </a:r>
            <a:r>
              <a:rPr lang="en-IE" sz="2200" dirty="0" err="1">
                <a:solidFill>
                  <a:srgbClr val="414141"/>
                </a:solidFill>
              </a:rPr>
              <a:t>pregled</a:t>
            </a:r>
            <a:r>
              <a:rPr lang="en-IE" sz="2200" dirty="0">
                <a:solidFill>
                  <a:srgbClr val="414141"/>
                </a:solidFill>
              </a:rPr>
              <a:t> </a:t>
            </a:r>
            <a:r>
              <a:rPr lang="en-IE" sz="2200" dirty="0" err="1">
                <a:solidFill>
                  <a:srgbClr val="414141"/>
                </a:solidFill>
              </a:rPr>
              <a:t>možnih</a:t>
            </a:r>
            <a:r>
              <a:rPr lang="en-IE" sz="2200" dirty="0">
                <a:solidFill>
                  <a:srgbClr val="414141"/>
                </a:solidFill>
              </a:rPr>
              <a:t> </a:t>
            </a:r>
            <a:r>
              <a:rPr lang="en-IE" sz="2200" dirty="0" err="1">
                <a:solidFill>
                  <a:srgbClr val="414141"/>
                </a:solidFill>
              </a:rPr>
              <a:t>doživetij</a:t>
            </a:r>
            <a:r>
              <a:rPr lang="en-IE" sz="2200" dirty="0">
                <a:solidFill>
                  <a:srgbClr val="414141"/>
                </a:solidFill>
              </a:rPr>
              <a:t> in </a:t>
            </a:r>
            <a:r>
              <a:rPr lang="en-IE" sz="2200" dirty="0" err="1">
                <a:solidFill>
                  <a:srgbClr val="414141"/>
                </a:solidFill>
              </a:rPr>
              <a:t>dejavnosti</a:t>
            </a:r>
            <a:r>
              <a:rPr lang="en-IE" sz="2200" dirty="0">
                <a:solidFill>
                  <a:srgbClr val="414141"/>
                </a:solidFill>
              </a:rPr>
              <a:t> za </a:t>
            </a:r>
            <a:r>
              <a:rPr lang="en-IE" sz="2200" dirty="0" err="1">
                <a:solidFill>
                  <a:srgbClr val="414141"/>
                </a:solidFill>
              </a:rPr>
              <a:t>vaše</a:t>
            </a:r>
            <a:r>
              <a:rPr lang="en-IE" sz="2200" dirty="0">
                <a:solidFill>
                  <a:srgbClr val="414141"/>
                </a:solidFill>
              </a:rPr>
              <a:t> </a:t>
            </a:r>
            <a:r>
              <a:rPr lang="en-IE" sz="2200" dirty="0" err="1">
                <a:solidFill>
                  <a:srgbClr val="414141"/>
                </a:solidFill>
              </a:rPr>
              <a:t>goste</a:t>
            </a:r>
            <a:r>
              <a:rPr lang="en-IE" sz="2200" dirty="0">
                <a:solidFill>
                  <a:srgbClr val="414141"/>
                </a:solidFill>
              </a:rPr>
              <a:t>.</a:t>
            </a:r>
          </a:p>
          <a:p>
            <a:pPr algn="l">
              <a:lnSpc>
                <a:spcPts val="2340"/>
              </a:lnSpc>
              <a:spcBef>
                <a:spcPts val="0"/>
              </a:spcBef>
            </a:pPr>
            <a:endParaRPr lang="en-IE" sz="2200" dirty="0">
              <a:solidFill>
                <a:srgbClr val="414141"/>
              </a:solidFill>
            </a:endParaRPr>
          </a:p>
          <a:p>
            <a:pPr algn="l">
              <a:lnSpc>
                <a:spcPts val="2340"/>
              </a:lnSpc>
              <a:spcBef>
                <a:spcPts val="0"/>
              </a:spcBef>
            </a:pPr>
            <a:r>
              <a:rPr lang="en-IE" sz="2200" b="1" dirty="0" err="1">
                <a:solidFill>
                  <a:srgbClr val="EC7C69"/>
                </a:solidFill>
              </a:rPr>
              <a:t>Opredelite</a:t>
            </a:r>
            <a:r>
              <a:rPr lang="en-IE" sz="2200" b="1" dirty="0">
                <a:solidFill>
                  <a:srgbClr val="EC7C69"/>
                </a:solidFill>
              </a:rPr>
              <a:t> </a:t>
            </a:r>
            <a:r>
              <a:rPr lang="en-IE" sz="2200" b="1" dirty="0" err="1">
                <a:solidFill>
                  <a:srgbClr val="EC7C69"/>
                </a:solidFill>
              </a:rPr>
              <a:t>ključne</a:t>
            </a:r>
            <a:r>
              <a:rPr lang="en-IE" sz="2200" b="1" dirty="0">
                <a:solidFill>
                  <a:srgbClr val="EC7C69"/>
                </a:solidFill>
              </a:rPr>
              <a:t> </a:t>
            </a:r>
            <a:r>
              <a:rPr lang="en-IE" sz="2200" b="1" dirty="0" err="1">
                <a:solidFill>
                  <a:srgbClr val="EC7C69"/>
                </a:solidFill>
              </a:rPr>
              <a:t>značilnosti</a:t>
            </a:r>
            <a:r>
              <a:rPr lang="en-IE" sz="2200" b="1" dirty="0">
                <a:solidFill>
                  <a:srgbClr val="EC7C69"/>
                </a:solidFill>
              </a:rPr>
              <a:t> </a:t>
            </a:r>
            <a:r>
              <a:rPr lang="en-IE" sz="2200" b="1" dirty="0" err="1">
                <a:solidFill>
                  <a:srgbClr val="EC7C69"/>
                </a:solidFill>
              </a:rPr>
              <a:t>vašega</a:t>
            </a:r>
            <a:r>
              <a:rPr lang="en-IE" sz="2200" b="1" dirty="0">
                <a:solidFill>
                  <a:srgbClr val="EC7C69"/>
                </a:solidFill>
              </a:rPr>
              <a:t> </a:t>
            </a:r>
            <a:r>
              <a:rPr lang="en-IE" sz="2200" b="1" dirty="0" err="1">
                <a:solidFill>
                  <a:srgbClr val="EC7C69"/>
                </a:solidFill>
              </a:rPr>
              <a:t>območja</a:t>
            </a:r>
            <a:r>
              <a:rPr lang="en-IE" sz="2200" b="1" dirty="0">
                <a:solidFill>
                  <a:srgbClr val="EC7C69"/>
                </a:solidFill>
              </a:rPr>
              <a:t> in </a:t>
            </a:r>
            <a:r>
              <a:rPr lang="en-IE" sz="2200" b="1" dirty="0" err="1">
                <a:solidFill>
                  <a:srgbClr val="EC7C69"/>
                </a:solidFill>
              </a:rPr>
              <a:t>njegovo</a:t>
            </a:r>
            <a:r>
              <a:rPr lang="en-IE" sz="2200" b="1" dirty="0">
                <a:solidFill>
                  <a:srgbClr val="EC7C69"/>
                </a:solidFill>
              </a:rPr>
              <a:t> </a:t>
            </a:r>
            <a:r>
              <a:rPr lang="en-IE" sz="2200" b="1" dirty="0" err="1">
                <a:solidFill>
                  <a:srgbClr val="EC7C69"/>
                </a:solidFill>
              </a:rPr>
              <a:t>edinstvenost</a:t>
            </a:r>
            <a:r>
              <a:rPr lang="en-IE" sz="2200" b="1" dirty="0">
                <a:solidFill>
                  <a:srgbClr val="EC7C69"/>
                </a:solidFill>
              </a:rPr>
              <a:t>. </a:t>
            </a:r>
          </a:p>
          <a:p>
            <a:pPr algn="l">
              <a:lnSpc>
                <a:spcPts val="2340"/>
              </a:lnSpc>
              <a:spcBef>
                <a:spcPts val="0"/>
              </a:spcBef>
            </a:pPr>
            <a:endParaRPr lang="en-US" sz="2200" dirty="0">
              <a:solidFill>
                <a:srgbClr val="414141"/>
              </a:solidFill>
            </a:endParaRPr>
          </a:p>
        </p:txBody>
      </p:sp>
      <p:pic>
        <p:nvPicPr>
          <p:cNvPr id="10" name="Graphic 9" descr="Signature with solid fill">
            <a:extLst>
              <a:ext uri="{FF2B5EF4-FFF2-40B4-BE49-F238E27FC236}">
                <a16:creationId xmlns:a16="http://schemas.microsoft.com/office/drawing/2014/main" id="{92DE18ED-CF90-5F05-1AA8-D4AE9B2C11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9EB339D1-845C-78E7-A9F4-CB32ACB9B77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40</a:t>
            </a:fld>
            <a:endParaRPr lang="fr-CA" sz="1200" dirty="0">
              <a:solidFill>
                <a:schemeClr val="bg1"/>
              </a:solidFill>
            </a:endParaRPr>
          </a:p>
        </p:txBody>
      </p:sp>
      <p:sp>
        <p:nvSpPr>
          <p:cNvPr id="4" name="Freeform 3">
            <a:extLst>
              <a:ext uri="{FF2B5EF4-FFF2-40B4-BE49-F238E27FC236}">
                <a16:creationId xmlns:a16="http://schemas.microsoft.com/office/drawing/2014/main" id="{C54C4E13-4EA1-1D3E-430F-E0B235143456}"/>
              </a:ext>
            </a:extLst>
          </p:cNvPr>
          <p:cNvSpPr/>
          <p:nvPr/>
        </p:nvSpPr>
        <p:spPr>
          <a:xfrm rot="5400000" flipH="1">
            <a:off x="6255323" y="1815873"/>
            <a:ext cx="4978291" cy="5105960"/>
          </a:xfrm>
          <a:custGeom>
            <a:avLst/>
            <a:gdLst>
              <a:gd name="connsiteX0" fmla="*/ 5180673 w 5180673"/>
              <a:gd name="connsiteY0" fmla="*/ 4872003 h 5313532"/>
              <a:gd name="connsiteX1" fmla="*/ 5180673 w 5180673"/>
              <a:gd name="connsiteY1" fmla="*/ 4280410 h 5313532"/>
              <a:gd name="connsiteX2" fmla="*/ 5180673 w 5180673"/>
              <a:gd name="connsiteY2" fmla="*/ 4190420 h 5313532"/>
              <a:gd name="connsiteX3" fmla="*/ 5180673 w 5180673"/>
              <a:gd name="connsiteY3" fmla="*/ 3598827 h 5313532"/>
              <a:gd name="connsiteX4" fmla="*/ 5180673 w 5180673"/>
              <a:gd name="connsiteY4" fmla="*/ 1273177 h 5313532"/>
              <a:gd name="connsiteX5" fmla="*/ 5180673 w 5180673"/>
              <a:gd name="connsiteY5" fmla="*/ 681584 h 5313532"/>
              <a:gd name="connsiteX6" fmla="*/ 5180673 w 5180673"/>
              <a:gd name="connsiteY6" fmla="*/ 591594 h 5313532"/>
              <a:gd name="connsiteX7" fmla="*/ 5180673 w 5180673"/>
              <a:gd name="connsiteY7" fmla="*/ 1 h 5313532"/>
              <a:gd name="connsiteX8" fmla="*/ 4472146 w 5180673"/>
              <a:gd name="connsiteY8" fmla="*/ 1 h 5313532"/>
              <a:gd name="connsiteX9" fmla="*/ 2435105 w 5180673"/>
              <a:gd name="connsiteY9" fmla="*/ 1 h 5313532"/>
              <a:gd name="connsiteX10" fmla="*/ 2435105 w 5180673"/>
              <a:gd name="connsiteY10" fmla="*/ 0 h 5313532"/>
              <a:gd name="connsiteX11" fmla="*/ 1726579 w 5180673"/>
              <a:gd name="connsiteY11" fmla="*/ 0 h 5313532"/>
              <a:gd name="connsiteX12" fmla="*/ 0 w 5180673"/>
              <a:gd name="connsiteY12" fmla="*/ 0 h 5313532"/>
              <a:gd name="connsiteX13" fmla="*/ 0 w 5180673"/>
              <a:gd name="connsiteY13" fmla="*/ 591593 h 5313532"/>
              <a:gd name="connsiteX14" fmla="*/ 0 w 5180673"/>
              <a:gd name="connsiteY14" fmla="*/ 1147032 h 5313532"/>
              <a:gd name="connsiteX15" fmla="*/ 0 w 5180673"/>
              <a:gd name="connsiteY15" fmla="*/ 1147036 h 5313532"/>
              <a:gd name="connsiteX16" fmla="*/ 0 w 5180673"/>
              <a:gd name="connsiteY16" fmla="*/ 1738625 h 5313532"/>
              <a:gd name="connsiteX17" fmla="*/ 0 w 5180673"/>
              <a:gd name="connsiteY17" fmla="*/ 1738629 h 5313532"/>
              <a:gd name="connsiteX18" fmla="*/ 0 w 5180673"/>
              <a:gd name="connsiteY18" fmla="*/ 1855559 h 5313532"/>
              <a:gd name="connsiteX19" fmla="*/ 0 w 5180673"/>
              <a:gd name="connsiteY19" fmla="*/ 1855563 h 5313532"/>
              <a:gd name="connsiteX20" fmla="*/ 0 w 5180673"/>
              <a:gd name="connsiteY20" fmla="*/ 2447152 h 5313532"/>
              <a:gd name="connsiteX21" fmla="*/ 0 w 5180673"/>
              <a:gd name="connsiteY21" fmla="*/ 2447156 h 5313532"/>
              <a:gd name="connsiteX22" fmla="*/ 0 w 5180673"/>
              <a:gd name="connsiteY22" fmla="*/ 4721939 h 5313532"/>
              <a:gd name="connsiteX23" fmla="*/ 0 w 5180673"/>
              <a:gd name="connsiteY23" fmla="*/ 5313532 h 5313532"/>
              <a:gd name="connsiteX24" fmla="*/ 1222217 w 5180673"/>
              <a:gd name="connsiteY24" fmla="*/ 5313532 h 5313532"/>
              <a:gd name="connsiteX25" fmla="*/ 1222221 w 5180673"/>
              <a:gd name="connsiteY25" fmla="*/ 5313532 h 5313532"/>
              <a:gd name="connsiteX26" fmla="*/ 1930744 w 5180673"/>
              <a:gd name="connsiteY26" fmla="*/ 5313532 h 5313532"/>
              <a:gd name="connsiteX27" fmla="*/ 1930748 w 5180673"/>
              <a:gd name="connsiteY27" fmla="*/ 5313532 h 5313532"/>
              <a:gd name="connsiteX28" fmla="*/ 3967783 w 5180673"/>
              <a:gd name="connsiteY28" fmla="*/ 5313532 h 5313532"/>
              <a:gd name="connsiteX29" fmla="*/ 4676310 w 5180673"/>
              <a:gd name="connsiteY29" fmla="*/ 5313532 h 5313532"/>
              <a:gd name="connsiteX30" fmla="*/ 5180673 w 5180673"/>
              <a:gd name="connsiteY30" fmla="*/ 4872003 h 531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180673" h="5313532">
                <a:moveTo>
                  <a:pt x="5180673" y="4872003"/>
                </a:moveTo>
                <a:lnTo>
                  <a:pt x="5180673" y="4280410"/>
                </a:lnTo>
                <a:lnTo>
                  <a:pt x="5180673" y="4190420"/>
                </a:lnTo>
                <a:lnTo>
                  <a:pt x="5180673" y="3598827"/>
                </a:lnTo>
                <a:lnTo>
                  <a:pt x="5180673" y="1273177"/>
                </a:lnTo>
                <a:lnTo>
                  <a:pt x="5180673" y="681584"/>
                </a:lnTo>
                <a:lnTo>
                  <a:pt x="5180673" y="591594"/>
                </a:lnTo>
                <a:lnTo>
                  <a:pt x="5180673" y="1"/>
                </a:lnTo>
                <a:lnTo>
                  <a:pt x="4472146" y="1"/>
                </a:lnTo>
                <a:lnTo>
                  <a:pt x="2435105" y="1"/>
                </a:lnTo>
                <a:lnTo>
                  <a:pt x="2435105" y="0"/>
                </a:lnTo>
                <a:lnTo>
                  <a:pt x="1726579" y="0"/>
                </a:lnTo>
                <a:lnTo>
                  <a:pt x="0" y="0"/>
                </a:lnTo>
                <a:lnTo>
                  <a:pt x="0" y="591593"/>
                </a:lnTo>
                <a:lnTo>
                  <a:pt x="0" y="1147032"/>
                </a:lnTo>
                <a:lnTo>
                  <a:pt x="0" y="1147036"/>
                </a:lnTo>
                <a:lnTo>
                  <a:pt x="0" y="1738625"/>
                </a:lnTo>
                <a:lnTo>
                  <a:pt x="0" y="1738629"/>
                </a:lnTo>
                <a:lnTo>
                  <a:pt x="0" y="1855559"/>
                </a:lnTo>
                <a:lnTo>
                  <a:pt x="0" y="1855563"/>
                </a:lnTo>
                <a:lnTo>
                  <a:pt x="0" y="2447152"/>
                </a:lnTo>
                <a:lnTo>
                  <a:pt x="0" y="2447156"/>
                </a:lnTo>
                <a:lnTo>
                  <a:pt x="0" y="4721939"/>
                </a:lnTo>
                <a:lnTo>
                  <a:pt x="0" y="5313532"/>
                </a:lnTo>
                <a:lnTo>
                  <a:pt x="1222217" y="5313532"/>
                </a:lnTo>
                <a:lnTo>
                  <a:pt x="1222221" y="5313532"/>
                </a:lnTo>
                <a:lnTo>
                  <a:pt x="1930744" y="5313532"/>
                </a:lnTo>
                <a:lnTo>
                  <a:pt x="1930748" y="5313532"/>
                </a:lnTo>
                <a:lnTo>
                  <a:pt x="3967783" y="5313532"/>
                </a:lnTo>
                <a:lnTo>
                  <a:pt x="4676310" y="5313532"/>
                </a:lnTo>
                <a:cubicBezTo>
                  <a:pt x="4955776" y="5313532"/>
                  <a:pt x="5180673" y="5115205"/>
                  <a:pt x="5180673" y="487200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3" name="Text Placeholder 1">
            <a:extLst>
              <a:ext uri="{FF2B5EF4-FFF2-40B4-BE49-F238E27FC236}">
                <a16:creationId xmlns:a16="http://schemas.microsoft.com/office/drawing/2014/main" id="{5ACBD122-8A3E-7691-51DD-1B46D3F24735}"/>
              </a:ext>
            </a:extLst>
          </p:cNvPr>
          <p:cNvSpPr txBox="1">
            <a:spLocks/>
          </p:cNvSpPr>
          <p:nvPr/>
        </p:nvSpPr>
        <p:spPr>
          <a:xfrm>
            <a:off x="6586960" y="2182570"/>
            <a:ext cx="432467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92125" indent="-492125" algn="l">
              <a:lnSpc>
                <a:spcPts val="2340"/>
              </a:lnSpc>
              <a:spcBef>
                <a:spcPts val="0"/>
              </a:spcBef>
              <a:spcAft>
                <a:spcPts val="1200"/>
              </a:spcAft>
              <a:buFont typeface="Wingdings" panose="05000000000000000000" pitchFamily="2" charset="2"/>
              <a:buChar char="q"/>
            </a:pPr>
            <a:r>
              <a:rPr lang="en-IE" sz="2200" b="1" dirty="0"/>
              <a:t>Naravni kapital </a:t>
            </a:r>
            <a:r>
              <a:rPr lang="en-IE" sz="2200" i="1" dirty="0"/>
              <a:t>(npr. naravni parki, pohodniške poti, flora in fauna)</a:t>
            </a:r>
          </a:p>
          <a:p>
            <a:pPr marL="492125" indent="-492125" algn="l">
              <a:lnSpc>
                <a:spcPts val="2340"/>
              </a:lnSpc>
              <a:spcBef>
                <a:spcPts val="0"/>
              </a:spcBef>
              <a:spcAft>
                <a:spcPts val="1200"/>
              </a:spcAft>
              <a:buFont typeface="Wingdings" panose="05000000000000000000" pitchFamily="2" charset="2"/>
              <a:buChar char="q"/>
            </a:pPr>
            <a:r>
              <a:rPr lang="en-IE" sz="2200" b="1" dirty="0"/>
              <a:t>Kulturni kapital </a:t>
            </a:r>
            <a:r>
              <a:rPr lang="en-IE" sz="2200" dirty="0"/>
              <a:t>(</a:t>
            </a:r>
            <a:r>
              <a:rPr lang="en-IE" sz="2200" i="1" dirty="0"/>
              <a:t>npr. materialna in nematerialna dediščina, spomeniki)</a:t>
            </a:r>
          </a:p>
          <a:p>
            <a:pPr marL="492125" indent="-492125" algn="l">
              <a:lnSpc>
                <a:spcPts val="2340"/>
              </a:lnSpc>
              <a:spcBef>
                <a:spcPts val="0"/>
              </a:spcBef>
              <a:spcAft>
                <a:spcPts val="1200"/>
              </a:spcAft>
              <a:buFont typeface="Wingdings" panose="05000000000000000000" pitchFamily="2" charset="2"/>
              <a:buChar char="q"/>
            </a:pPr>
            <a:r>
              <a:rPr lang="en-IE" sz="2200" b="1" dirty="0"/>
              <a:t>Socialni kapital </a:t>
            </a:r>
            <a:r>
              <a:rPr lang="en-IE" sz="2200" i="1" dirty="0"/>
              <a:t>(npr. kulinarične tradicije, pobude lokalne skupnosti)</a:t>
            </a:r>
          </a:p>
          <a:p>
            <a:pPr marL="492125" indent="-492125" algn="l">
              <a:lnSpc>
                <a:spcPts val="2340"/>
              </a:lnSpc>
              <a:spcBef>
                <a:spcPts val="0"/>
              </a:spcBef>
              <a:spcAft>
                <a:spcPts val="1200"/>
              </a:spcAft>
              <a:buFont typeface="Wingdings" panose="05000000000000000000" pitchFamily="2" charset="2"/>
              <a:buChar char="q"/>
            </a:pPr>
            <a:r>
              <a:rPr lang="en-IE" sz="2200" b="1" dirty="0"/>
              <a:t>Dogodki </a:t>
            </a:r>
            <a:r>
              <a:rPr lang="en-IE" sz="2200" i="1" dirty="0"/>
              <a:t>(npr. sezonski dogodki, glasbeni festivali, folklorni festivali, kulinarični festivali)</a:t>
            </a:r>
          </a:p>
          <a:p>
            <a:pPr marL="492125" indent="-492125" algn="l">
              <a:lnSpc>
                <a:spcPts val="2340"/>
              </a:lnSpc>
              <a:spcBef>
                <a:spcPts val="0"/>
              </a:spcBef>
              <a:spcAft>
                <a:spcPts val="1200"/>
              </a:spcAft>
              <a:buFont typeface="Wingdings" panose="05000000000000000000" pitchFamily="2" charset="2"/>
              <a:buChar char="q"/>
            </a:pPr>
            <a:endParaRPr lang="en-IE" sz="2200" dirty="0"/>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Tree>
    <p:extLst>
      <p:ext uri="{BB962C8B-B14F-4D97-AF65-F5344CB8AC3E}">
        <p14:creationId xmlns:p14="http://schemas.microsoft.com/office/powerpoint/2010/main" val="3485903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35665-E4BB-C18B-2EAF-F3F1D4CF873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B500EF8-3EBB-B4F5-2CAE-31AAF36254B2}"/>
              </a:ext>
            </a:extLst>
          </p:cNvPr>
          <p:cNvSpPr txBox="1"/>
          <p:nvPr/>
        </p:nvSpPr>
        <p:spPr>
          <a:xfrm>
            <a:off x="636200" y="1497026"/>
            <a:ext cx="11504419" cy="977960"/>
          </a:xfrm>
          <a:prstGeom prst="rect">
            <a:avLst/>
          </a:prstGeom>
          <a:noFill/>
        </p:spPr>
        <p:txBody>
          <a:bodyPr wrap="square" lIns="91440" tIns="45720" rIns="91440" bIns="45720" anchor="t">
            <a:spAutoFit/>
          </a:bodyPr>
          <a:lstStyle/>
          <a:p>
            <a:pPr>
              <a:lnSpc>
                <a:spcPts val="2340"/>
              </a:lnSpc>
            </a:pPr>
            <a:r>
              <a:rPr lang="en-US" sz="2200" dirty="0" err="1">
                <a:solidFill>
                  <a:srgbClr val="414141"/>
                </a:solidFill>
              </a:rPr>
              <a:t>Izpolnite</a:t>
            </a:r>
            <a:r>
              <a:rPr lang="en-US" sz="2200" dirty="0">
                <a:solidFill>
                  <a:srgbClr val="414141"/>
                </a:solidFill>
              </a:rPr>
              <a:t> </a:t>
            </a:r>
            <a:r>
              <a:rPr lang="en-US" sz="2200" dirty="0" err="1">
                <a:solidFill>
                  <a:srgbClr val="414141"/>
                </a:solidFill>
              </a:rPr>
              <a:t>vsako</a:t>
            </a:r>
            <a:r>
              <a:rPr lang="en-US" sz="2200" dirty="0">
                <a:solidFill>
                  <a:srgbClr val="414141"/>
                </a:solidFill>
              </a:rPr>
              <a:t> </a:t>
            </a:r>
            <a:r>
              <a:rPr lang="en-US" sz="2200" dirty="0" err="1">
                <a:solidFill>
                  <a:srgbClr val="414141"/>
                </a:solidFill>
              </a:rPr>
              <a:t>izmed</a:t>
            </a:r>
            <a:r>
              <a:rPr lang="en-US" sz="2200" dirty="0">
                <a:solidFill>
                  <a:srgbClr val="414141"/>
                </a:solidFill>
              </a:rPr>
              <a:t> </a:t>
            </a:r>
            <a:r>
              <a:rPr lang="en-US" sz="2200" dirty="0" err="1">
                <a:solidFill>
                  <a:srgbClr val="414141"/>
                </a:solidFill>
              </a:rPr>
              <a:t>naslednjih</a:t>
            </a:r>
            <a:r>
              <a:rPr lang="en-US" sz="2200" dirty="0">
                <a:solidFill>
                  <a:srgbClr val="414141"/>
                </a:solidFill>
              </a:rPr>
              <a:t> </a:t>
            </a:r>
            <a:r>
              <a:rPr lang="en-US" sz="2200" dirty="0" err="1">
                <a:solidFill>
                  <a:srgbClr val="414141"/>
                </a:solidFill>
              </a:rPr>
              <a:t>kategorij</a:t>
            </a:r>
            <a:r>
              <a:rPr lang="en-US" sz="2200" dirty="0">
                <a:solidFill>
                  <a:srgbClr val="414141"/>
                </a:solidFill>
              </a:rPr>
              <a:t>, da </a:t>
            </a:r>
            <a:r>
              <a:rPr lang="en-US" sz="2200" dirty="0" err="1">
                <a:solidFill>
                  <a:srgbClr val="414141"/>
                </a:solidFill>
              </a:rPr>
              <a:t>ocenite</a:t>
            </a:r>
            <a:r>
              <a:rPr lang="en-US" sz="2200" dirty="0">
                <a:solidFill>
                  <a:srgbClr val="414141"/>
                </a:solidFill>
              </a:rPr>
              <a:t> </a:t>
            </a:r>
            <a:r>
              <a:rPr lang="en-US" sz="2200" dirty="0" err="1">
                <a:solidFill>
                  <a:srgbClr val="414141"/>
                </a:solidFill>
              </a:rPr>
              <a:t>skupne</a:t>
            </a:r>
            <a:r>
              <a:rPr lang="en-US" sz="2200" dirty="0">
                <a:solidFill>
                  <a:srgbClr val="414141"/>
                </a:solidFill>
              </a:rPr>
              <a:t> </a:t>
            </a:r>
            <a:r>
              <a:rPr lang="en-US" sz="2200" dirty="0" err="1">
                <a:solidFill>
                  <a:srgbClr val="414141"/>
                </a:solidFill>
              </a:rPr>
              <a:t>stroške</a:t>
            </a:r>
            <a:r>
              <a:rPr lang="en-US" sz="2200" dirty="0">
                <a:solidFill>
                  <a:srgbClr val="414141"/>
                </a:solidFill>
              </a:rPr>
              <a:t> za </a:t>
            </a:r>
            <a:r>
              <a:rPr lang="en-US" sz="2200" dirty="0" err="1">
                <a:solidFill>
                  <a:srgbClr val="414141"/>
                </a:solidFill>
              </a:rPr>
              <a:t>začetek</a:t>
            </a:r>
            <a:r>
              <a:rPr lang="en-US" sz="2200" dirty="0">
                <a:solidFill>
                  <a:srgbClr val="414141"/>
                </a:solidFill>
              </a:rPr>
              <a:t> </a:t>
            </a:r>
            <a:r>
              <a:rPr lang="en-US" sz="2200" dirty="0" err="1">
                <a:solidFill>
                  <a:srgbClr val="414141"/>
                </a:solidFill>
              </a:rPr>
              <a:t>vašega</a:t>
            </a:r>
            <a:r>
              <a:rPr lang="en-US" sz="2200" dirty="0">
                <a:solidFill>
                  <a:srgbClr val="414141"/>
                </a:solidFill>
              </a:rPr>
              <a:t> </a:t>
            </a:r>
            <a:r>
              <a:rPr lang="en-US" sz="2200" dirty="0" err="1">
                <a:solidFill>
                  <a:srgbClr val="414141"/>
                </a:solidFill>
              </a:rPr>
              <a:t>podjetja</a:t>
            </a:r>
            <a:r>
              <a:rPr lang="en-US" sz="2200" dirty="0">
                <a:solidFill>
                  <a:srgbClr val="414141"/>
                </a:solidFill>
              </a:rPr>
              <a:t>. </a:t>
            </a:r>
          </a:p>
          <a:p>
            <a:pPr>
              <a:lnSpc>
                <a:spcPts val="2340"/>
              </a:lnSpc>
            </a:pPr>
            <a:r>
              <a:rPr lang="en-US" sz="2200" dirty="0">
                <a:solidFill>
                  <a:srgbClr val="414141"/>
                </a:solidFill>
              </a:rPr>
              <a:t>Za </a:t>
            </a:r>
            <a:r>
              <a:rPr lang="en-US" sz="2200" dirty="0" err="1">
                <a:solidFill>
                  <a:srgbClr val="414141"/>
                </a:solidFill>
              </a:rPr>
              <a:t>vsako</a:t>
            </a:r>
            <a:r>
              <a:rPr lang="en-US" sz="2200" dirty="0">
                <a:solidFill>
                  <a:srgbClr val="414141"/>
                </a:solidFill>
              </a:rPr>
              <a:t> </a:t>
            </a:r>
            <a:r>
              <a:rPr lang="en-US" sz="2200" dirty="0" err="1">
                <a:solidFill>
                  <a:srgbClr val="414141"/>
                </a:solidFill>
              </a:rPr>
              <a:t>postavko</a:t>
            </a:r>
            <a:r>
              <a:rPr lang="en-US" sz="2200" dirty="0">
                <a:solidFill>
                  <a:srgbClr val="414141"/>
                </a:solidFill>
              </a:rPr>
              <a:t> </a:t>
            </a:r>
            <a:r>
              <a:rPr lang="en-US" sz="2200" dirty="0" err="1">
                <a:solidFill>
                  <a:srgbClr val="414141"/>
                </a:solidFill>
              </a:rPr>
              <a:t>navedite</a:t>
            </a:r>
            <a:r>
              <a:rPr lang="en-US" sz="2200" dirty="0">
                <a:solidFill>
                  <a:srgbClr val="414141"/>
                </a:solidFill>
              </a:rPr>
              <a:t> </a:t>
            </a:r>
            <a:r>
              <a:rPr lang="en-US" sz="2200" dirty="0" err="1">
                <a:solidFill>
                  <a:srgbClr val="414141"/>
                </a:solidFill>
              </a:rPr>
              <a:t>grobo</a:t>
            </a:r>
            <a:r>
              <a:rPr lang="en-US" sz="2200" dirty="0">
                <a:solidFill>
                  <a:srgbClr val="414141"/>
                </a:solidFill>
              </a:rPr>
              <a:t> </a:t>
            </a:r>
            <a:r>
              <a:rPr lang="en-US" sz="2200" dirty="0" err="1">
                <a:solidFill>
                  <a:srgbClr val="414141"/>
                </a:solidFill>
              </a:rPr>
              <a:t>oceno</a:t>
            </a:r>
            <a:r>
              <a:rPr lang="en-US" sz="2200" dirty="0">
                <a:solidFill>
                  <a:srgbClr val="414141"/>
                </a:solidFill>
              </a:rPr>
              <a:t> in </a:t>
            </a:r>
            <a:r>
              <a:rPr lang="en-US" sz="2200" dirty="0" err="1">
                <a:solidFill>
                  <a:srgbClr val="414141"/>
                </a:solidFill>
              </a:rPr>
              <a:t>opišite</a:t>
            </a:r>
            <a:r>
              <a:rPr lang="en-US" sz="2200" dirty="0">
                <a:solidFill>
                  <a:srgbClr val="414141"/>
                </a:solidFill>
              </a:rPr>
              <a:t>, </a:t>
            </a:r>
            <a:r>
              <a:rPr lang="en-US" sz="2200" dirty="0" err="1">
                <a:solidFill>
                  <a:srgbClr val="414141"/>
                </a:solidFill>
              </a:rPr>
              <a:t>zakaj</a:t>
            </a:r>
            <a:r>
              <a:rPr lang="en-US" sz="2200" dirty="0">
                <a:solidFill>
                  <a:srgbClr val="414141"/>
                </a:solidFill>
              </a:rPr>
              <a:t> je ta </a:t>
            </a:r>
            <a:r>
              <a:rPr lang="en-US" sz="2200" dirty="0" err="1">
                <a:solidFill>
                  <a:srgbClr val="414141"/>
                </a:solidFill>
              </a:rPr>
              <a:t>strošek</a:t>
            </a:r>
            <a:r>
              <a:rPr lang="en-US" sz="2200" dirty="0">
                <a:solidFill>
                  <a:srgbClr val="414141"/>
                </a:solidFill>
              </a:rPr>
              <a:t> </a:t>
            </a:r>
            <a:r>
              <a:rPr lang="en-US" sz="2200" dirty="0" err="1">
                <a:solidFill>
                  <a:srgbClr val="414141"/>
                </a:solidFill>
              </a:rPr>
              <a:t>potreben</a:t>
            </a:r>
            <a:r>
              <a:rPr lang="en-US" sz="2200" dirty="0">
                <a:solidFill>
                  <a:srgbClr val="414141"/>
                </a:solidFill>
              </a:rPr>
              <a:t>.</a:t>
            </a:r>
          </a:p>
          <a:p>
            <a:pPr>
              <a:lnSpc>
                <a:spcPts val="2340"/>
              </a:lnSpc>
            </a:pPr>
            <a:endParaRPr lang="en-US" sz="2200" dirty="0">
              <a:solidFill>
                <a:srgbClr val="414141"/>
              </a:solidFill>
            </a:endParaRPr>
          </a:p>
        </p:txBody>
      </p:sp>
      <p:sp>
        <p:nvSpPr>
          <p:cNvPr id="4" name="Slide Number Placeholder 5">
            <a:extLst>
              <a:ext uri="{FF2B5EF4-FFF2-40B4-BE49-F238E27FC236}">
                <a16:creationId xmlns:a16="http://schemas.microsoft.com/office/drawing/2014/main" id="{6ABB254B-B6B6-1E28-B697-C4EBD041A93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41</a:t>
            </a:fld>
            <a:endParaRPr lang="fr-CA" sz="1200" dirty="0">
              <a:solidFill>
                <a:schemeClr val="bg1"/>
              </a:solidFill>
            </a:endParaRPr>
          </a:p>
        </p:txBody>
      </p:sp>
      <p:graphicFrame>
        <p:nvGraphicFramePr>
          <p:cNvPr id="6" name="Table 5">
            <a:extLst>
              <a:ext uri="{FF2B5EF4-FFF2-40B4-BE49-F238E27FC236}">
                <a16:creationId xmlns:a16="http://schemas.microsoft.com/office/drawing/2014/main" id="{133B7289-0C5A-EE94-2878-EE8226DE977A}"/>
              </a:ext>
            </a:extLst>
          </p:cNvPr>
          <p:cNvGraphicFramePr>
            <a:graphicFrameLocks noGrp="1"/>
          </p:cNvGraphicFramePr>
          <p:nvPr>
            <p:extLst>
              <p:ext uri="{D42A27DB-BD31-4B8C-83A1-F6EECF244321}">
                <p14:modId xmlns:p14="http://schemas.microsoft.com/office/powerpoint/2010/main" val="1397217179"/>
              </p:ext>
            </p:extLst>
          </p:nvPr>
        </p:nvGraphicFramePr>
        <p:xfrm>
          <a:off x="792766" y="2191984"/>
          <a:ext cx="10394069" cy="3452208"/>
        </p:xfrm>
        <a:graphic>
          <a:graphicData uri="http://schemas.openxmlformats.org/drawingml/2006/table">
            <a:tbl>
              <a:tblPr firstRow="1" bandRow="1">
                <a:tableStyleId>{5C22544A-7EE6-4342-B048-85BDC9FD1C3A}</a:tableStyleId>
              </a:tblPr>
              <a:tblGrid>
                <a:gridCol w="2649681">
                  <a:extLst>
                    <a:ext uri="{9D8B030D-6E8A-4147-A177-3AD203B41FA5}">
                      <a16:colId xmlns:a16="http://schemas.microsoft.com/office/drawing/2014/main" val="2947246601"/>
                    </a:ext>
                  </a:extLst>
                </a:gridCol>
                <a:gridCol w="2541494">
                  <a:extLst>
                    <a:ext uri="{9D8B030D-6E8A-4147-A177-3AD203B41FA5}">
                      <a16:colId xmlns:a16="http://schemas.microsoft.com/office/drawing/2014/main" val="383180453"/>
                    </a:ext>
                  </a:extLst>
                </a:gridCol>
                <a:gridCol w="5202894">
                  <a:extLst>
                    <a:ext uri="{9D8B030D-6E8A-4147-A177-3AD203B41FA5}">
                      <a16:colId xmlns:a16="http://schemas.microsoft.com/office/drawing/2014/main" val="4224813332"/>
                    </a:ext>
                  </a:extLst>
                </a:gridCol>
              </a:tblGrid>
              <a:tr h="603312">
                <a:tc>
                  <a:txBody>
                    <a:bodyPr/>
                    <a:lstStyle/>
                    <a:p>
                      <a:r>
                        <a:rPr lang="en-IE" b="1"/>
                        <a:t>Vrsta kapitala in lokalna dediščina</a:t>
                      </a:r>
                      <a:endParaRPr lang="en-I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Ime</a:t>
                      </a:r>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a:t>Kako lahko to postane izkušnja ali prenočišče za vaše goste?</a:t>
                      </a:r>
                      <a:endParaRPr lang="en-I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468688">
                <a:tc>
                  <a:txBody>
                    <a:bodyPr/>
                    <a:lstStyle/>
                    <a:p>
                      <a:r>
                        <a:rPr lang="en-IE" sz="1800" b="1" kern="1200">
                          <a:solidFill>
                            <a:srgbClr val="414141"/>
                          </a:solidFill>
                          <a:latin typeface="+mn-lt"/>
                          <a:ea typeface="+mn-ea"/>
                          <a:cs typeface="+mn-cs"/>
                        </a:rPr>
                        <a:t>Naravni kapital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kern="1200">
                          <a:solidFill>
                            <a:srgbClr val="414141"/>
                          </a:solidFill>
                          <a:latin typeface="+mn-lt"/>
                          <a:ea typeface="+mn-ea"/>
                          <a:cs typeface="+mn-cs"/>
                        </a:rPr>
                        <a:t>. .</a:t>
                      </a: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dirty="0">
                          <a:solidFill>
                            <a:srgbClr val="41414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468688">
                <a:tc>
                  <a:txBody>
                    <a:bodyPr/>
                    <a:lstStyle/>
                    <a:p>
                      <a:r>
                        <a:rPr lang="en-IE" sz="1800" b="1" kern="1200">
                          <a:solidFill>
                            <a:srgbClr val="414141"/>
                          </a:solidFill>
                          <a:latin typeface="+mn-lt"/>
                          <a:ea typeface="+mn-ea"/>
                          <a:cs typeface="+mn-cs"/>
                        </a:rPr>
                        <a:t>Kulturni kapital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kern="1200" dirty="0">
                          <a:solidFill>
                            <a:srgbClr val="414141"/>
                          </a:solidFill>
                          <a:latin typeface="+mn-lt"/>
                          <a:ea typeface="+mn-ea"/>
                          <a:cs typeface="+mn-cs"/>
                        </a:rPr>
                        <a:t>.</a:t>
                      </a:r>
                      <a:endParaRPr lang="en-US" sz="20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a:solidFill>
                            <a:srgbClr val="41414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4686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a:solidFill>
                            <a:srgbClr val="414141"/>
                          </a:solidFill>
                          <a:latin typeface="+mn-lt"/>
                          <a:ea typeface="+mn-ea"/>
                          <a:cs typeface="+mn-cs"/>
                        </a:rPr>
                        <a:t>Socialni kapital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kern="1200">
                          <a:solidFill>
                            <a:srgbClr val="414141"/>
                          </a:solidFill>
                          <a:latin typeface="+mn-lt"/>
                          <a:ea typeface="+mn-ea"/>
                          <a:cs typeface="+mn-cs"/>
                        </a:rPr>
                        <a:t>.</a:t>
                      </a: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a:solidFill>
                            <a:srgbClr val="41414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4686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a:solidFill>
                            <a:srgbClr val="414141"/>
                          </a:solidFill>
                          <a:latin typeface="+mn-lt"/>
                          <a:ea typeface="+mn-ea"/>
                          <a:cs typeface="+mn-cs"/>
                        </a:rPr>
                        <a:t>Dogodki in festivali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kern="1200">
                          <a:solidFill>
                            <a:srgbClr val="414141"/>
                          </a:solidFill>
                          <a:latin typeface="+mn-lt"/>
                          <a:ea typeface="+mn-ea"/>
                          <a:cs typeface="+mn-cs"/>
                        </a:rPr>
                        <a:t>.</a:t>
                      </a: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a:solidFill>
                            <a:srgbClr val="41414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r h="4686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a:solidFill>
                            <a:srgbClr val="414141"/>
                          </a:solidFill>
                          <a:latin typeface="+mn-lt"/>
                          <a:ea typeface="+mn-ea"/>
                          <a:cs typeface="+mn-cs"/>
                        </a:rPr>
                        <a:t>Koncepti gostoljubnosti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kern="1200">
                          <a:solidFill>
                            <a:srgbClr val="414141"/>
                          </a:solidFill>
                          <a:latin typeface="+mn-lt"/>
                          <a:ea typeface="+mn-ea"/>
                          <a:cs typeface="+mn-cs"/>
                        </a:rPr>
                        <a:t>.</a:t>
                      </a: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a:solidFill>
                            <a:srgbClr val="41414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422418"/>
                  </a:ext>
                </a:extLst>
              </a:tr>
              <a:tr h="4686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Drugo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kern="1200">
                          <a:solidFill>
                            <a:srgbClr val="414141"/>
                          </a:solidFill>
                          <a:latin typeface="+mn-lt"/>
                          <a:ea typeface="+mn-ea"/>
                          <a:cs typeface="+mn-cs"/>
                        </a:rPr>
                        <a:t>.</a:t>
                      </a: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dirty="0">
                          <a:solidFill>
                            <a:srgbClr val="41414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5206121"/>
                  </a:ext>
                </a:extLst>
              </a:tr>
            </a:tbl>
          </a:graphicData>
        </a:graphic>
      </p:graphicFrame>
      <p:sp>
        <p:nvSpPr>
          <p:cNvPr id="9" name="Freeform 8">
            <a:extLst>
              <a:ext uri="{FF2B5EF4-FFF2-40B4-BE49-F238E27FC236}">
                <a16:creationId xmlns:a16="http://schemas.microsoft.com/office/drawing/2014/main" id="{0CB4B564-6BA8-7D26-76C2-50231EF1C856}"/>
              </a:ext>
            </a:extLst>
          </p:cNvPr>
          <p:cNvSpPr/>
          <p:nvPr/>
        </p:nvSpPr>
        <p:spPr>
          <a:xfrm>
            <a:off x="-1" y="426469"/>
            <a:ext cx="6978502" cy="875479"/>
          </a:xfrm>
          <a:custGeom>
            <a:avLst/>
            <a:gdLst>
              <a:gd name="connsiteX0" fmla="*/ 0 w 6978502"/>
              <a:gd name="connsiteY0" fmla="*/ 0 h 875479"/>
              <a:gd name="connsiteX1" fmla="*/ 723938 w 6978502"/>
              <a:gd name="connsiteY1" fmla="*/ 0 h 875479"/>
              <a:gd name="connsiteX2" fmla="*/ 1765000 w 6978502"/>
              <a:gd name="connsiteY2" fmla="*/ 0 h 875479"/>
              <a:gd name="connsiteX3" fmla="*/ 2488938 w 6978502"/>
              <a:gd name="connsiteY3" fmla="*/ 0 h 875479"/>
              <a:gd name="connsiteX4" fmla="*/ 3897571 w 6978502"/>
              <a:gd name="connsiteY4" fmla="*/ 0 h 875479"/>
              <a:gd name="connsiteX5" fmla="*/ 4621509 w 6978502"/>
              <a:gd name="connsiteY5" fmla="*/ 0 h 875479"/>
              <a:gd name="connsiteX6" fmla="*/ 5662571 w 6978502"/>
              <a:gd name="connsiteY6" fmla="*/ 0 h 875479"/>
              <a:gd name="connsiteX7" fmla="*/ 6386509 w 6978502"/>
              <a:gd name="connsiteY7" fmla="*/ 0 h 875479"/>
              <a:gd name="connsiteX8" fmla="*/ 6978502 w 6978502"/>
              <a:gd name="connsiteY8" fmla="*/ 473717 h 875479"/>
              <a:gd name="connsiteX9" fmla="*/ 6978502 w 6978502"/>
              <a:gd name="connsiteY9" fmla="*/ 875479 h 875479"/>
              <a:gd name="connsiteX10" fmla="*/ 6254564 w 6978502"/>
              <a:gd name="connsiteY10" fmla="*/ 875479 h 875479"/>
              <a:gd name="connsiteX11" fmla="*/ 5213502 w 6978502"/>
              <a:gd name="connsiteY11" fmla="*/ 875479 h 875479"/>
              <a:gd name="connsiteX12" fmla="*/ 4489564 w 6978502"/>
              <a:gd name="connsiteY12" fmla="*/ 875479 h 875479"/>
              <a:gd name="connsiteX13" fmla="*/ 2488938 w 6978502"/>
              <a:gd name="connsiteY13" fmla="*/ 875479 h 875479"/>
              <a:gd name="connsiteX14" fmla="*/ 1765000 w 6978502"/>
              <a:gd name="connsiteY14" fmla="*/ 875479 h 875479"/>
              <a:gd name="connsiteX15" fmla="*/ 723938 w 6978502"/>
              <a:gd name="connsiteY15" fmla="*/ 875479 h 875479"/>
              <a:gd name="connsiteX16" fmla="*/ 0 w 6978502"/>
              <a:gd name="connsiteY16" fmla="*/ 875479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78502" h="875479">
                <a:moveTo>
                  <a:pt x="0" y="0"/>
                </a:moveTo>
                <a:lnTo>
                  <a:pt x="723938" y="0"/>
                </a:lnTo>
                <a:lnTo>
                  <a:pt x="1765000" y="0"/>
                </a:lnTo>
                <a:lnTo>
                  <a:pt x="2488938" y="0"/>
                </a:lnTo>
                <a:lnTo>
                  <a:pt x="3897571" y="0"/>
                </a:lnTo>
                <a:lnTo>
                  <a:pt x="4621509" y="0"/>
                </a:lnTo>
                <a:lnTo>
                  <a:pt x="5662571" y="0"/>
                </a:lnTo>
                <a:lnTo>
                  <a:pt x="6386509" y="0"/>
                </a:lnTo>
                <a:cubicBezTo>
                  <a:pt x="6712481" y="0"/>
                  <a:pt x="6978502" y="212873"/>
                  <a:pt x="6978502" y="473717"/>
                </a:cubicBezTo>
                <a:lnTo>
                  <a:pt x="6978502" y="875479"/>
                </a:lnTo>
                <a:lnTo>
                  <a:pt x="6254564" y="875479"/>
                </a:lnTo>
                <a:lnTo>
                  <a:pt x="5213502" y="875479"/>
                </a:lnTo>
                <a:lnTo>
                  <a:pt x="4489564" y="875479"/>
                </a:lnTo>
                <a:lnTo>
                  <a:pt x="2488938" y="875479"/>
                </a:lnTo>
                <a:lnTo>
                  <a:pt x="1765000" y="875479"/>
                </a:lnTo>
                <a:lnTo>
                  <a:pt x="723938" y="875479"/>
                </a:lnTo>
                <a:lnTo>
                  <a:pt x="0" y="875479"/>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8" name="Text Placeholder 23">
            <a:extLst>
              <a:ext uri="{FF2B5EF4-FFF2-40B4-BE49-F238E27FC236}">
                <a16:creationId xmlns:a16="http://schemas.microsoft.com/office/drawing/2014/main" id="{B756A4A5-FD08-8398-F8D1-78B81B578CC3}"/>
              </a:ext>
            </a:extLst>
          </p:cNvPr>
          <p:cNvSpPr txBox="1">
            <a:spLocks/>
          </p:cNvSpPr>
          <p:nvPr/>
        </p:nvSpPr>
        <p:spPr>
          <a:xfrm>
            <a:off x="792766" y="547917"/>
            <a:ext cx="6522434"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t>Korak 2: </a:t>
            </a:r>
            <a:r>
              <a:rPr lang="en-US" sz="2800" dirty="0"/>
              <a:t>Lokalne izkušnje in aktivnosti</a:t>
            </a:r>
          </a:p>
        </p:txBody>
      </p:sp>
    </p:spTree>
    <p:extLst>
      <p:ext uri="{BB962C8B-B14F-4D97-AF65-F5344CB8AC3E}">
        <p14:creationId xmlns:p14="http://schemas.microsoft.com/office/powerpoint/2010/main" val="30773870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A8E4E-F9D7-B83A-E84D-0E27F00B3032}"/>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6A94828-DE41-C640-4364-6D544A65AF9A}"/>
              </a:ext>
            </a:extLst>
          </p:cNvPr>
          <p:cNvSpPr>
            <a:spLocks noGrp="1"/>
          </p:cNvSpPr>
          <p:nvPr>
            <p:ph type="body" sz="quarter" idx="4294967295"/>
          </p:nvPr>
        </p:nvSpPr>
        <p:spPr>
          <a:xfrm>
            <a:off x="1004943" y="763768"/>
            <a:ext cx="10567312" cy="720752"/>
          </a:xfrm>
          <a:prstGeom prst="rect">
            <a:avLst/>
          </a:prstGeom>
        </p:spPr>
        <p:txBody>
          <a:bodyPr/>
          <a:lstStyle/>
          <a:p>
            <a:pPr marL="0" indent="0">
              <a:buNone/>
            </a:pPr>
            <a:r>
              <a:rPr lang="en-US" sz="2800" b="1" dirty="0">
                <a:solidFill>
                  <a:srgbClr val="EC7C69"/>
                </a:solidFill>
              </a:rPr>
              <a:t>Seznam in nasveti: </a:t>
            </a:r>
            <a:r>
              <a:rPr lang="en-US" sz="2800" dirty="0">
                <a:solidFill>
                  <a:srgbClr val="414141"/>
                </a:solidFill>
              </a:rPr>
              <a:t>Izkušnje in aktivnosti</a:t>
            </a:r>
          </a:p>
          <a:p>
            <a:pPr marL="0" indent="0">
              <a:buNone/>
            </a:pPr>
            <a:endParaRPr lang="en-US" sz="2800" b="1" dirty="0">
              <a:solidFill>
                <a:srgbClr val="EC7C69"/>
              </a:solidFill>
            </a:endParaRPr>
          </a:p>
        </p:txBody>
      </p:sp>
      <p:sp>
        <p:nvSpPr>
          <p:cNvPr id="8" name="Text Placeholder 1">
            <a:extLst>
              <a:ext uri="{FF2B5EF4-FFF2-40B4-BE49-F238E27FC236}">
                <a16:creationId xmlns:a16="http://schemas.microsoft.com/office/drawing/2014/main" id="{92E49839-F656-B5E5-AABC-0D3D4E89712A}"/>
              </a:ext>
            </a:extLst>
          </p:cNvPr>
          <p:cNvSpPr txBox="1">
            <a:spLocks/>
          </p:cNvSpPr>
          <p:nvPr/>
        </p:nvSpPr>
        <p:spPr>
          <a:xfrm>
            <a:off x="1004944" y="1335979"/>
            <a:ext cx="6137640"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solidFill>
                  <a:srgbClr val="459597"/>
                </a:solidFill>
              </a:rPr>
              <a:t>Seznam</a:t>
            </a:r>
          </a:p>
          <a:p>
            <a:pPr algn="l">
              <a:lnSpc>
                <a:spcPct val="100000"/>
              </a:lnSpc>
              <a:spcBef>
                <a:spcPts val="0"/>
              </a:spcBef>
              <a:spcAft>
                <a:spcPts val="1200"/>
              </a:spcAft>
            </a:pPr>
            <a:endParaRPr lang="en-IE" sz="500" b="1" dirty="0">
              <a:solidFill>
                <a:srgbClr val="459597"/>
              </a:solidFill>
            </a:endParaRPr>
          </a:p>
          <a:p>
            <a:pPr marL="492125" indent="-492125" algn="l">
              <a:lnSpc>
                <a:spcPts val="2340"/>
              </a:lnSpc>
              <a:spcBef>
                <a:spcPts val="0"/>
              </a:spcBef>
              <a:spcAft>
                <a:spcPts val="1200"/>
              </a:spcAft>
              <a:buFont typeface="Wingdings" panose="05000000000000000000" pitchFamily="2" charset="2"/>
              <a:buChar char="q"/>
            </a:pPr>
            <a:r>
              <a:rPr lang="en-IE" sz="2200" dirty="0">
                <a:solidFill>
                  <a:srgbClr val="414141"/>
                </a:solidFill>
              </a:rPr>
              <a:t>Opredelite ključna naravna območja in poti na svojem območju ter zberite zemljevide in informacije o njih.</a:t>
            </a:r>
          </a:p>
          <a:p>
            <a:pPr marL="492125" indent="-492125" algn="l">
              <a:lnSpc>
                <a:spcPts val="2340"/>
              </a:lnSpc>
              <a:spcBef>
                <a:spcPts val="0"/>
              </a:spcBef>
              <a:spcAft>
                <a:spcPts val="1200"/>
              </a:spcAft>
              <a:buFont typeface="Wingdings" panose="05000000000000000000" pitchFamily="2" charset="2"/>
              <a:buChar char="q"/>
            </a:pPr>
            <a:r>
              <a:rPr lang="en-IE" sz="2200" dirty="0">
                <a:solidFill>
                  <a:srgbClr val="414141"/>
                </a:solidFill>
              </a:rPr>
              <a:t>Opredelite spomenike, kulturne znamenitosti in kraje, povezane z lokalno dediščino, ter zberite informacije in podrobnosti o njih, da jih lahko vaši gostje obiščejo ali da jih lahko pridobite in uporabite.</a:t>
            </a:r>
          </a:p>
          <a:p>
            <a:pPr marL="492125" indent="-492125" algn="l">
              <a:lnSpc>
                <a:spcPts val="2340"/>
              </a:lnSpc>
              <a:spcBef>
                <a:spcPts val="0"/>
              </a:spcBef>
              <a:spcAft>
                <a:spcPts val="1200"/>
              </a:spcAft>
              <a:buFont typeface="Wingdings" panose="05000000000000000000" pitchFamily="2" charset="2"/>
              <a:buChar char="q"/>
            </a:pPr>
            <a:r>
              <a:rPr lang="en-IE" sz="2200" dirty="0">
                <a:solidFill>
                  <a:srgbClr val="414141"/>
                </a:solidFill>
              </a:rPr>
              <a:t>Raziščite obstoj dejavnosti, projektov in pobud v skupnosti, ki jih lahko cenite.</a:t>
            </a:r>
          </a:p>
          <a:p>
            <a:pPr marL="492125" indent="-492125" algn="l">
              <a:lnSpc>
                <a:spcPts val="2340"/>
              </a:lnSpc>
              <a:spcBef>
                <a:spcPts val="0"/>
              </a:spcBef>
              <a:spcAft>
                <a:spcPts val="1200"/>
              </a:spcAft>
              <a:buFont typeface="Wingdings" panose="05000000000000000000" pitchFamily="2" charset="2"/>
              <a:buChar char="q"/>
            </a:pPr>
            <a:r>
              <a:rPr lang="en-IE" sz="2200" dirty="0">
                <a:solidFill>
                  <a:srgbClr val="414141"/>
                </a:solidFill>
              </a:rPr>
              <a:t>Opredelite festivale in dogodke, ki so na voljo v okolici, ter njihovo sezonskost.  </a:t>
            </a:r>
          </a:p>
          <a:p>
            <a:pPr marL="492125" indent="-492125" algn="l">
              <a:lnSpc>
                <a:spcPts val="2340"/>
              </a:lnSpc>
              <a:spcBef>
                <a:spcPts val="0"/>
              </a:spcBef>
              <a:spcAft>
                <a:spcPts val="1200"/>
              </a:spcAft>
              <a:buFont typeface="Wingdings" panose="05000000000000000000" pitchFamily="2" charset="2"/>
              <a:buChar char="q"/>
            </a:pPr>
            <a:endParaRPr lang="en-IE" sz="2200" dirty="0">
              <a:solidFill>
                <a:srgbClr val="414141"/>
              </a:solidFill>
            </a:endParaRPr>
          </a:p>
          <a:p>
            <a:pPr marL="492125" indent="-492125" algn="l">
              <a:lnSpc>
                <a:spcPts val="2340"/>
              </a:lnSpc>
              <a:spcBef>
                <a:spcPts val="0"/>
              </a:spcBef>
              <a:spcAft>
                <a:spcPts val="1200"/>
              </a:spcAft>
              <a:buFont typeface="Wingdings" panose="05000000000000000000" pitchFamily="2" charset="2"/>
              <a:buChar char="q"/>
            </a:pPr>
            <a:endParaRPr lang="en-IE" sz="2200" dirty="0">
              <a:solidFill>
                <a:srgbClr val="414141"/>
              </a:solidFill>
            </a:endParaRPr>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
        <p:nvSpPr>
          <p:cNvPr id="13" name="Slide Number Placeholder 5">
            <a:extLst>
              <a:ext uri="{FF2B5EF4-FFF2-40B4-BE49-F238E27FC236}">
                <a16:creationId xmlns:a16="http://schemas.microsoft.com/office/drawing/2014/main" id="{1DACE490-7C20-FB07-53AD-976C4BF40B8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42</a:t>
            </a:fld>
            <a:endParaRPr lang="fr-CA" sz="1200" dirty="0">
              <a:solidFill>
                <a:schemeClr val="bg1"/>
              </a:solidFill>
            </a:endParaRPr>
          </a:p>
        </p:txBody>
      </p:sp>
      <p:pic>
        <p:nvPicPr>
          <p:cNvPr id="5" name="Graphic 4" descr="Clipboard Checked with solid fill">
            <a:extLst>
              <a:ext uri="{FF2B5EF4-FFF2-40B4-BE49-F238E27FC236}">
                <a16:creationId xmlns:a16="http://schemas.microsoft.com/office/drawing/2014/main" id="{485BB7BF-D5C4-780F-0E83-D5D72184FA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6533" y="535334"/>
            <a:ext cx="805644" cy="805644"/>
          </a:xfrm>
          <a:prstGeom prst="rect">
            <a:avLst/>
          </a:prstGeom>
        </p:spPr>
      </p:pic>
      <p:sp>
        <p:nvSpPr>
          <p:cNvPr id="17" name="Freeform 16">
            <a:extLst>
              <a:ext uri="{FF2B5EF4-FFF2-40B4-BE49-F238E27FC236}">
                <a16:creationId xmlns:a16="http://schemas.microsoft.com/office/drawing/2014/main" id="{62B595F7-2FCA-3809-FB2E-A98DB0B78A32}"/>
              </a:ext>
            </a:extLst>
          </p:cNvPr>
          <p:cNvSpPr/>
          <p:nvPr/>
        </p:nvSpPr>
        <p:spPr>
          <a:xfrm rot="5400000" flipH="1">
            <a:off x="6656891" y="2037448"/>
            <a:ext cx="5408072" cy="4302216"/>
          </a:xfrm>
          <a:custGeom>
            <a:avLst/>
            <a:gdLst>
              <a:gd name="connsiteX0" fmla="*/ 5408072 w 5408072"/>
              <a:gd name="connsiteY0" fmla="*/ 3944723 h 4302216"/>
              <a:gd name="connsiteX1" fmla="*/ 5408072 w 5408072"/>
              <a:gd name="connsiteY1" fmla="*/ 3465727 h 4302216"/>
              <a:gd name="connsiteX2" fmla="*/ 5408072 w 5408072"/>
              <a:gd name="connsiteY2" fmla="*/ 3392864 h 4302216"/>
              <a:gd name="connsiteX3" fmla="*/ 5408072 w 5408072"/>
              <a:gd name="connsiteY3" fmla="*/ 2913868 h 4302216"/>
              <a:gd name="connsiteX4" fmla="*/ 5408072 w 5408072"/>
              <a:gd name="connsiteY4" fmla="*/ 1030855 h 4302216"/>
              <a:gd name="connsiteX5" fmla="*/ 5408072 w 5408072"/>
              <a:gd name="connsiteY5" fmla="*/ 551859 h 4302216"/>
              <a:gd name="connsiteX6" fmla="*/ 5408072 w 5408072"/>
              <a:gd name="connsiteY6" fmla="*/ 478997 h 4302216"/>
              <a:gd name="connsiteX7" fmla="*/ 5408072 w 5408072"/>
              <a:gd name="connsiteY7" fmla="*/ 1 h 4302216"/>
              <a:gd name="connsiteX8" fmla="*/ 4951682 w 5408072"/>
              <a:gd name="connsiteY8" fmla="*/ 1 h 4302216"/>
              <a:gd name="connsiteX9" fmla="*/ 4834398 w 5408072"/>
              <a:gd name="connsiteY9" fmla="*/ 1 h 4302216"/>
              <a:gd name="connsiteX10" fmla="*/ 4651034 w 5408072"/>
              <a:gd name="connsiteY10" fmla="*/ 1 h 4302216"/>
              <a:gd name="connsiteX11" fmla="*/ 4378008 w 5408072"/>
              <a:gd name="connsiteY11" fmla="*/ 1 h 4302216"/>
              <a:gd name="connsiteX12" fmla="*/ 4194644 w 5408072"/>
              <a:gd name="connsiteY12" fmla="*/ 1 h 4302216"/>
              <a:gd name="connsiteX13" fmla="*/ 4077360 w 5408072"/>
              <a:gd name="connsiteY13" fmla="*/ 1 h 4302216"/>
              <a:gd name="connsiteX14" fmla="*/ 3620970 w 5408072"/>
              <a:gd name="connsiteY14" fmla="*/ 1 h 4302216"/>
              <a:gd name="connsiteX15" fmla="*/ 3185064 w 5408072"/>
              <a:gd name="connsiteY15" fmla="*/ 1 h 4302216"/>
              <a:gd name="connsiteX16" fmla="*/ 3185064 w 5408072"/>
              <a:gd name="connsiteY16" fmla="*/ 0 h 4302216"/>
              <a:gd name="connsiteX17" fmla="*/ 2728674 w 5408072"/>
              <a:gd name="connsiteY17" fmla="*/ 0 h 4302216"/>
              <a:gd name="connsiteX18" fmla="*/ 2611390 w 5408072"/>
              <a:gd name="connsiteY18" fmla="*/ 0 h 4302216"/>
              <a:gd name="connsiteX19" fmla="*/ 2428026 w 5408072"/>
              <a:gd name="connsiteY19" fmla="*/ 0 h 4302216"/>
              <a:gd name="connsiteX20" fmla="*/ 2155000 w 5408072"/>
              <a:gd name="connsiteY20" fmla="*/ 0 h 4302216"/>
              <a:gd name="connsiteX21" fmla="*/ 1971636 w 5408072"/>
              <a:gd name="connsiteY21" fmla="*/ 0 h 4302216"/>
              <a:gd name="connsiteX22" fmla="*/ 1854352 w 5408072"/>
              <a:gd name="connsiteY22" fmla="*/ 0 h 4302216"/>
              <a:gd name="connsiteX23" fmla="*/ 1397962 w 5408072"/>
              <a:gd name="connsiteY23" fmla="*/ 0 h 4302216"/>
              <a:gd name="connsiteX24" fmla="*/ 1213428 w 5408072"/>
              <a:gd name="connsiteY24" fmla="*/ 0 h 4302216"/>
              <a:gd name="connsiteX25" fmla="*/ 757038 w 5408072"/>
              <a:gd name="connsiteY25" fmla="*/ 0 h 4302216"/>
              <a:gd name="connsiteX26" fmla="*/ 456390 w 5408072"/>
              <a:gd name="connsiteY26" fmla="*/ 0 h 4302216"/>
              <a:gd name="connsiteX27" fmla="*/ 0 w 5408072"/>
              <a:gd name="connsiteY27" fmla="*/ 0 h 4302216"/>
              <a:gd name="connsiteX28" fmla="*/ 0 w 5408072"/>
              <a:gd name="connsiteY28" fmla="*/ 478996 h 4302216"/>
              <a:gd name="connsiteX29" fmla="*/ 0 w 5408072"/>
              <a:gd name="connsiteY29" fmla="*/ 928719 h 4302216"/>
              <a:gd name="connsiteX30" fmla="*/ 0 w 5408072"/>
              <a:gd name="connsiteY30" fmla="*/ 928723 h 4302216"/>
              <a:gd name="connsiteX31" fmla="*/ 0 w 5408072"/>
              <a:gd name="connsiteY31" fmla="*/ 1407715 h 4302216"/>
              <a:gd name="connsiteX32" fmla="*/ 0 w 5408072"/>
              <a:gd name="connsiteY32" fmla="*/ 1407719 h 4302216"/>
              <a:gd name="connsiteX33" fmla="*/ 0 w 5408072"/>
              <a:gd name="connsiteY33" fmla="*/ 1502393 h 4302216"/>
              <a:gd name="connsiteX34" fmla="*/ 0 w 5408072"/>
              <a:gd name="connsiteY34" fmla="*/ 1502397 h 4302216"/>
              <a:gd name="connsiteX35" fmla="*/ 0 w 5408072"/>
              <a:gd name="connsiteY35" fmla="*/ 1981389 h 4302216"/>
              <a:gd name="connsiteX36" fmla="*/ 0 w 5408072"/>
              <a:gd name="connsiteY36" fmla="*/ 1981393 h 4302216"/>
              <a:gd name="connsiteX37" fmla="*/ 0 w 5408072"/>
              <a:gd name="connsiteY37" fmla="*/ 3823220 h 4302216"/>
              <a:gd name="connsiteX38" fmla="*/ 0 w 5408072"/>
              <a:gd name="connsiteY38" fmla="*/ 4302216 h 4302216"/>
              <a:gd name="connsiteX39" fmla="*/ 456390 w 5408072"/>
              <a:gd name="connsiteY39" fmla="*/ 4302216 h 4302216"/>
              <a:gd name="connsiteX40" fmla="*/ 757038 w 5408072"/>
              <a:gd name="connsiteY40" fmla="*/ 4302216 h 4302216"/>
              <a:gd name="connsiteX41" fmla="*/ 989595 w 5408072"/>
              <a:gd name="connsiteY41" fmla="*/ 4302216 h 4302216"/>
              <a:gd name="connsiteX42" fmla="*/ 989598 w 5408072"/>
              <a:gd name="connsiteY42" fmla="*/ 4302216 h 4302216"/>
              <a:gd name="connsiteX43" fmla="*/ 1213428 w 5408072"/>
              <a:gd name="connsiteY43" fmla="*/ 4302216 h 4302216"/>
              <a:gd name="connsiteX44" fmla="*/ 1445985 w 5408072"/>
              <a:gd name="connsiteY44" fmla="*/ 4302216 h 4302216"/>
              <a:gd name="connsiteX45" fmla="*/ 1445988 w 5408072"/>
              <a:gd name="connsiteY45" fmla="*/ 4302216 h 4302216"/>
              <a:gd name="connsiteX46" fmla="*/ 1563269 w 5408072"/>
              <a:gd name="connsiteY46" fmla="*/ 4302216 h 4302216"/>
              <a:gd name="connsiteX47" fmla="*/ 1563272 w 5408072"/>
              <a:gd name="connsiteY47" fmla="*/ 4302216 h 4302216"/>
              <a:gd name="connsiteX48" fmla="*/ 1746633 w 5408072"/>
              <a:gd name="connsiteY48" fmla="*/ 4302216 h 4302216"/>
              <a:gd name="connsiteX49" fmla="*/ 1746636 w 5408072"/>
              <a:gd name="connsiteY49" fmla="*/ 4302216 h 4302216"/>
              <a:gd name="connsiteX50" fmla="*/ 2019659 w 5408072"/>
              <a:gd name="connsiteY50" fmla="*/ 4302216 h 4302216"/>
              <a:gd name="connsiteX51" fmla="*/ 2019662 w 5408072"/>
              <a:gd name="connsiteY51" fmla="*/ 4302216 h 4302216"/>
              <a:gd name="connsiteX52" fmla="*/ 2203023 w 5408072"/>
              <a:gd name="connsiteY52" fmla="*/ 4302216 h 4302216"/>
              <a:gd name="connsiteX53" fmla="*/ 2203026 w 5408072"/>
              <a:gd name="connsiteY53" fmla="*/ 4302216 h 4302216"/>
              <a:gd name="connsiteX54" fmla="*/ 2320307 w 5408072"/>
              <a:gd name="connsiteY54" fmla="*/ 4302216 h 4302216"/>
              <a:gd name="connsiteX55" fmla="*/ 2320310 w 5408072"/>
              <a:gd name="connsiteY55" fmla="*/ 4302216 h 4302216"/>
              <a:gd name="connsiteX56" fmla="*/ 2776697 w 5408072"/>
              <a:gd name="connsiteY56" fmla="*/ 4302216 h 4302216"/>
              <a:gd name="connsiteX57" fmla="*/ 2776700 w 5408072"/>
              <a:gd name="connsiteY57" fmla="*/ 4302216 h 4302216"/>
              <a:gd name="connsiteX58" fmla="*/ 3212601 w 5408072"/>
              <a:gd name="connsiteY58" fmla="*/ 4302216 h 4302216"/>
              <a:gd name="connsiteX59" fmla="*/ 3668991 w 5408072"/>
              <a:gd name="connsiteY59" fmla="*/ 4302216 h 4302216"/>
              <a:gd name="connsiteX60" fmla="*/ 3786276 w 5408072"/>
              <a:gd name="connsiteY60" fmla="*/ 4302216 h 4302216"/>
              <a:gd name="connsiteX61" fmla="*/ 3969639 w 5408072"/>
              <a:gd name="connsiteY61" fmla="*/ 4302216 h 4302216"/>
              <a:gd name="connsiteX62" fmla="*/ 4242666 w 5408072"/>
              <a:gd name="connsiteY62" fmla="*/ 4302216 h 4302216"/>
              <a:gd name="connsiteX63" fmla="*/ 4426029 w 5408072"/>
              <a:gd name="connsiteY63" fmla="*/ 4302216 h 4302216"/>
              <a:gd name="connsiteX64" fmla="*/ 4543314 w 5408072"/>
              <a:gd name="connsiteY64" fmla="*/ 4302216 h 4302216"/>
              <a:gd name="connsiteX65" fmla="*/ 4999704 w 5408072"/>
              <a:gd name="connsiteY65" fmla="*/ 4302216 h 4302216"/>
              <a:gd name="connsiteX66" fmla="*/ 5408072 w 5408072"/>
              <a:gd name="connsiteY66" fmla="*/ 3944723 h 430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408072" h="4302216">
                <a:moveTo>
                  <a:pt x="5408072" y="3944723"/>
                </a:moveTo>
                <a:lnTo>
                  <a:pt x="5408072" y="3465727"/>
                </a:lnTo>
                <a:lnTo>
                  <a:pt x="5408072" y="3392864"/>
                </a:lnTo>
                <a:lnTo>
                  <a:pt x="5408072" y="2913868"/>
                </a:lnTo>
                <a:lnTo>
                  <a:pt x="5408072" y="1030855"/>
                </a:lnTo>
                <a:lnTo>
                  <a:pt x="5408072" y="551859"/>
                </a:lnTo>
                <a:lnTo>
                  <a:pt x="5408072" y="478997"/>
                </a:lnTo>
                <a:lnTo>
                  <a:pt x="5408072" y="1"/>
                </a:lnTo>
                <a:lnTo>
                  <a:pt x="4951682" y="1"/>
                </a:lnTo>
                <a:lnTo>
                  <a:pt x="4834398" y="1"/>
                </a:lnTo>
                <a:lnTo>
                  <a:pt x="4651034" y="1"/>
                </a:lnTo>
                <a:lnTo>
                  <a:pt x="4378008" y="1"/>
                </a:lnTo>
                <a:lnTo>
                  <a:pt x="4194644" y="1"/>
                </a:lnTo>
                <a:lnTo>
                  <a:pt x="4077360" y="1"/>
                </a:lnTo>
                <a:lnTo>
                  <a:pt x="3620970" y="1"/>
                </a:lnTo>
                <a:lnTo>
                  <a:pt x="3185064" y="1"/>
                </a:lnTo>
                <a:lnTo>
                  <a:pt x="3185064" y="0"/>
                </a:lnTo>
                <a:lnTo>
                  <a:pt x="2728674" y="0"/>
                </a:lnTo>
                <a:lnTo>
                  <a:pt x="2611390" y="0"/>
                </a:lnTo>
                <a:lnTo>
                  <a:pt x="2428026" y="0"/>
                </a:lnTo>
                <a:lnTo>
                  <a:pt x="2155000" y="0"/>
                </a:lnTo>
                <a:lnTo>
                  <a:pt x="1971636" y="0"/>
                </a:lnTo>
                <a:lnTo>
                  <a:pt x="1854352" y="0"/>
                </a:lnTo>
                <a:lnTo>
                  <a:pt x="1397962" y="0"/>
                </a:lnTo>
                <a:lnTo>
                  <a:pt x="1213428" y="0"/>
                </a:lnTo>
                <a:lnTo>
                  <a:pt x="757038" y="0"/>
                </a:lnTo>
                <a:lnTo>
                  <a:pt x="456390" y="0"/>
                </a:lnTo>
                <a:lnTo>
                  <a:pt x="0" y="0"/>
                </a:lnTo>
                <a:lnTo>
                  <a:pt x="0" y="478996"/>
                </a:lnTo>
                <a:lnTo>
                  <a:pt x="0" y="928719"/>
                </a:lnTo>
                <a:lnTo>
                  <a:pt x="0" y="928723"/>
                </a:lnTo>
                <a:lnTo>
                  <a:pt x="0" y="1407715"/>
                </a:lnTo>
                <a:lnTo>
                  <a:pt x="0" y="1407719"/>
                </a:lnTo>
                <a:lnTo>
                  <a:pt x="0" y="1502393"/>
                </a:lnTo>
                <a:lnTo>
                  <a:pt x="0" y="1502397"/>
                </a:lnTo>
                <a:lnTo>
                  <a:pt x="0" y="1981389"/>
                </a:lnTo>
                <a:lnTo>
                  <a:pt x="0" y="1981393"/>
                </a:lnTo>
                <a:lnTo>
                  <a:pt x="0" y="3823220"/>
                </a:lnTo>
                <a:lnTo>
                  <a:pt x="0" y="4302216"/>
                </a:lnTo>
                <a:lnTo>
                  <a:pt x="456390" y="4302216"/>
                </a:lnTo>
                <a:lnTo>
                  <a:pt x="757038" y="4302216"/>
                </a:lnTo>
                <a:lnTo>
                  <a:pt x="989595" y="4302216"/>
                </a:lnTo>
                <a:lnTo>
                  <a:pt x="989598" y="4302216"/>
                </a:lnTo>
                <a:lnTo>
                  <a:pt x="1213428" y="4302216"/>
                </a:lnTo>
                <a:lnTo>
                  <a:pt x="1445985" y="4302216"/>
                </a:lnTo>
                <a:lnTo>
                  <a:pt x="1445988" y="4302216"/>
                </a:lnTo>
                <a:lnTo>
                  <a:pt x="1563269" y="4302216"/>
                </a:lnTo>
                <a:lnTo>
                  <a:pt x="1563272" y="4302216"/>
                </a:lnTo>
                <a:lnTo>
                  <a:pt x="1746633" y="4302216"/>
                </a:lnTo>
                <a:lnTo>
                  <a:pt x="1746636" y="4302216"/>
                </a:lnTo>
                <a:lnTo>
                  <a:pt x="2019659" y="4302216"/>
                </a:lnTo>
                <a:lnTo>
                  <a:pt x="2019662" y="4302216"/>
                </a:lnTo>
                <a:lnTo>
                  <a:pt x="2203023" y="4302216"/>
                </a:lnTo>
                <a:lnTo>
                  <a:pt x="2203026" y="4302216"/>
                </a:lnTo>
                <a:lnTo>
                  <a:pt x="2320307" y="4302216"/>
                </a:lnTo>
                <a:lnTo>
                  <a:pt x="2320310" y="4302216"/>
                </a:lnTo>
                <a:lnTo>
                  <a:pt x="2776697" y="4302216"/>
                </a:lnTo>
                <a:lnTo>
                  <a:pt x="2776700" y="4302216"/>
                </a:lnTo>
                <a:lnTo>
                  <a:pt x="3212601" y="4302216"/>
                </a:lnTo>
                <a:lnTo>
                  <a:pt x="3668991" y="4302216"/>
                </a:lnTo>
                <a:lnTo>
                  <a:pt x="3786276" y="4302216"/>
                </a:lnTo>
                <a:lnTo>
                  <a:pt x="3969639" y="4302216"/>
                </a:lnTo>
                <a:lnTo>
                  <a:pt x="4242666" y="4302216"/>
                </a:lnTo>
                <a:lnTo>
                  <a:pt x="4426029" y="4302216"/>
                </a:lnTo>
                <a:lnTo>
                  <a:pt x="4543314" y="4302216"/>
                </a:lnTo>
                <a:lnTo>
                  <a:pt x="4999704" y="4302216"/>
                </a:lnTo>
                <a:cubicBezTo>
                  <a:pt x="5225979" y="4302216"/>
                  <a:pt x="5408072" y="4141636"/>
                  <a:pt x="5408072" y="394472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8" name="Text Placeholder 1">
            <a:extLst>
              <a:ext uri="{FF2B5EF4-FFF2-40B4-BE49-F238E27FC236}">
                <a16:creationId xmlns:a16="http://schemas.microsoft.com/office/drawing/2014/main" id="{AA2B8041-E6B8-D067-7808-765211E6DCDE}"/>
              </a:ext>
            </a:extLst>
          </p:cNvPr>
          <p:cNvSpPr txBox="1">
            <a:spLocks/>
          </p:cNvSpPr>
          <p:nvPr/>
        </p:nvSpPr>
        <p:spPr>
          <a:xfrm>
            <a:off x="7626356" y="1629056"/>
            <a:ext cx="347964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t>Nasveti in triki:</a:t>
            </a:r>
          </a:p>
          <a:p>
            <a:pPr algn="l">
              <a:lnSpc>
                <a:spcPct val="100000"/>
              </a:lnSpc>
              <a:spcBef>
                <a:spcPts val="0"/>
              </a:spcBef>
              <a:spcAft>
                <a:spcPts val="1200"/>
              </a:spcAft>
            </a:pPr>
            <a:endParaRPr lang="en-IE" sz="700" b="1" dirty="0"/>
          </a:p>
          <a:p>
            <a:pPr marL="492125" indent="-492125" algn="l">
              <a:lnSpc>
                <a:spcPts val="2340"/>
              </a:lnSpc>
              <a:spcBef>
                <a:spcPts val="0"/>
              </a:spcBef>
              <a:spcAft>
                <a:spcPts val="1200"/>
              </a:spcAft>
              <a:buFont typeface="Wingdings" panose="05000000000000000000" pitchFamily="2" charset="2"/>
              <a:buChar char="q"/>
            </a:pPr>
            <a:r>
              <a:rPr lang="en-IE" sz="2200" dirty="0"/>
              <a:t>Razmislite o tem, da se obrnete na lokalne oblasti, zasebne in javne institucije ter organizacijo za upravljanje destinacij, da bi našli koristne informacije in gradivo.</a:t>
            </a:r>
          </a:p>
          <a:p>
            <a:pPr marL="492125" indent="-492125" algn="l">
              <a:lnSpc>
                <a:spcPts val="2340"/>
              </a:lnSpc>
              <a:spcBef>
                <a:spcPts val="0"/>
              </a:spcBef>
              <a:spcAft>
                <a:spcPts val="1200"/>
              </a:spcAft>
              <a:buFont typeface="Wingdings" panose="05000000000000000000" pitchFamily="2" charset="2"/>
              <a:buChar char="q"/>
            </a:pPr>
            <a:r>
              <a:rPr lang="en-IE" sz="2200" dirty="0"/>
              <a:t>Preverite obstoj nacionalnih in/ali lokalnih mrež in partnerstev, s katerimi se lahko povežete.  </a:t>
            </a:r>
          </a:p>
          <a:p>
            <a:pPr marL="492125" indent="-492125" algn="l">
              <a:lnSpc>
                <a:spcPts val="2340"/>
              </a:lnSpc>
              <a:spcBef>
                <a:spcPts val="0"/>
              </a:spcBef>
              <a:spcAft>
                <a:spcPts val="1200"/>
              </a:spcAft>
              <a:buFont typeface="Wingdings" panose="05000000000000000000" pitchFamily="2" charset="2"/>
              <a:buChar char="q"/>
            </a:pPr>
            <a:endParaRPr lang="en-IE" sz="2200" dirty="0"/>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Tree>
    <p:extLst>
      <p:ext uri="{BB962C8B-B14F-4D97-AF65-F5344CB8AC3E}">
        <p14:creationId xmlns:p14="http://schemas.microsoft.com/office/powerpoint/2010/main" val="2322290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B42BC-C264-DB6F-8577-F2AA83A484B4}"/>
            </a:ext>
          </a:extLst>
        </p:cNvPr>
        <p:cNvGrpSpPr/>
        <p:nvPr/>
      </p:nvGrpSpPr>
      <p:grpSpPr>
        <a:xfrm>
          <a:off x="0" y="0"/>
          <a:ext cx="0" cy="0"/>
          <a:chOff x="0" y="0"/>
          <a:chExt cx="0" cy="0"/>
        </a:xfrm>
      </p:grpSpPr>
      <p:sp>
        <p:nvSpPr>
          <p:cNvPr id="7" name="Freeform 6">
            <a:extLst>
              <a:ext uri="{FF2B5EF4-FFF2-40B4-BE49-F238E27FC236}">
                <a16:creationId xmlns:a16="http://schemas.microsoft.com/office/drawing/2014/main" id="{0D2F3DE8-273F-D00B-719F-2BDCF90EB7B3}"/>
              </a:ext>
            </a:extLst>
          </p:cNvPr>
          <p:cNvSpPr/>
          <p:nvPr/>
        </p:nvSpPr>
        <p:spPr>
          <a:xfrm>
            <a:off x="-1" y="426469"/>
            <a:ext cx="4489564" cy="875479"/>
          </a:xfrm>
          <a:custGeom>
            <a:avLst/>
            <a:gdLst>
              <a:gd name="connsiteX0" fmla="*/ 0 w 4489564"/>
              <a:gd name="connsiteY0" fmla="*/ 0 h 875479"/>
              <a:gd name="connsiteX1" fmla="*/ 3897571 w 4489564"/>
              <a:gd name="connsiteY1" fmla="*/ 0 h 875479"/>
              <a:gd name="connsiteX2" fmla="*/ 4489564 w 4489564"/>
              <a:gd name="connsiteY2" fmla="*/ 473717 h 875479"/>
              <a:gd name="connsiteX3" fmla="*/ 4489564 w 4489564"/>
              <a:gd name="connsiteY3" fmla="*/ 875479 h 875479"/>
              <a:gd name="connsiteX4" fmla="*/ 0 w 4489564"/>
              <a:gd name="connsiteY4" fmla="*/ 875479 h 875479"/>
              <a:gd name="connsiteX5" fmla="*/ 0 w 4489564"/>
              <a:gd name="connsiteY5"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9564" h="875479">
                <a:moveTo>
                  <a:pt x="0" y="0"/>
                </a:moveTo>
                <a:lnTo>
                  <a:pt x="3897571" y="0"/>
                </a:lnTo>
                <a:cubicBezTo>
                  <a:pt x="4223543" y="0"/>
                  <a:pt x="4489564" y="212873"/>
                  <a:pt x="4489564" y="473717"/>
                </a:cubicBezTo>
                <a:lnTo>
                  <a:pt x="4489564" y="875479"/>
                </a:lnTo>
                <a:lnTo>
                  <a:pt x="0" y="875479"/>
                </a:lnTo>
                <a:lnTo>
                  <a:pt x="0" y="0"/>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0" name="Text Placeholder 23">
            <a:extLst>
              <a:ext uri="{FF2B5EF4-FFF2-40B4-BE49-F238E27FC236}">
                <a16:creationId xmlns:a16="http://schemas.microsoft.com/office/drawing/2014/main" id="{A557FEFD-F8C9-0980-4F72-AA36361280F3}"/>
              </a:ext>
            </a:extLst>
          </p:cNvPr>
          <p:cNvSpPr txBox="1">
            <a:spLocks/>
          </p:cNvSpPr>
          <p:nvPr/>
        </p:nvSpPr>
        <p:spPr>
          <a:xfrm>
            <a:off x="792766" y="547917"/>
            <a:ext cx="393530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t>Dodatno branje</a:t>
            </a:r>
          </a:p>
        </p:txBody>
      </p:sp>
      <p:sp>
        <p:nvSpPr>
          <p:cNvPr id="4" name="Slide Number Placeholder 5">
            <a:extLst>
              <a:ext uri="{FF2B5EF4-FFF2-40B4-BE49-F238E27FC236}">
                <a16:creationId xmlns:a16="http://schemas.microsoft.com/office/drawing/2014/main" id="{A4A8B0E4-79A3-39CE-1CB3-0D693B8C6B1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43</a:t>
            </a:fld>
            <a:endParaRPr lang="fr-CA" sz="1200" dirty="0">
              <a:solidFill>
                <a:schemeClr val="bg1"/>
              </a:solidFill>
            </a:endParaRPr>
          </a:p>
        </p:txBody>
      </p:sp>
      <p:sp>
        <p:nvSpPr>
          <p:cNvPr id="2" name="Text Placeholder 1">
            <a:extLst>
              <a:ext uri="{FF2B5EF4-FFF2-40B4-BE49-F238E27FC236}">
                <a16:creationId xmlns:a16="http://schemas.microsoft.com/office/drawing/2014/main" id="{B5E86C46-EAA6-E662-0EC7-1AD2B3A2EB2B}"/>
              </a:ext>
            </a:extLst>
          </p:cNvPr>
          <p:cNvSpPr txBox="1">
            <a:spLocks/>
          </p:cNvSpPr>
          <p:nvPr/>
        </p:nvSpPr>
        <p:spPr>
          <a:xfrm>
            <a:off x="871694" y="1693412"/>
            <a:ext cx="4265082"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sz="2800" b="1" dirty="0" err="1">
                <a:solidFill>
                  <a:srgbClr val="EC7C69"/>
                </a:solidFill>
              </a:rPr>
              <a:t>Untourist</a:t>
            </a:r>
            <a:r>
              <a:rPr lang="en-IE" sz="2800" b="1" dirty="0">
                <a:solidFill>
                  <a:srgbClr val="EC7C69"/>
                </a:solidFill>
              </a:rPr>
              <a:t> </a:t>
            </a:r>
            <a:r>
              <a:rPr lang="en-IE" sz="2800" b="1" dirty="0" err="1">
                <a:solidFill>
                  <a:srgbClr val="EC7C69"/>
                </a:solidFill>
              </a:rPr>
              <a:t>Guide</a:t>
            </a:r>
            <a:r>
              <a:rPr lang="en-IE" sz="2800" b="1" dirty="0">
                <a:solidFill>
                  <a:srgbClr val="EC7C69"/>
                </a:solidFill>
              </a:rPr>
              <a:t> Amsterdam</a:t>
            </a:r>
          </a:p>
          <a:p>
            <a:pPr algn="l">
              <a:lnSpc>
                <a:spcPts val="2340"/>
              </a:lnSpc>
              <a:spcBef>
                <a:spcPts val="0"/>
              </a:spcBef>
            </a:pPr>
            <a:endParaRPr lang="en-IE" b="1" dirty="0">
              <a:solidFill>
                <a:srgbClr val="EC7C69"/>
              </a:solidFill>
            </a:endParaRPr>
          </a:p>
          <a:p>
            <a:pPr algn="l">
              <a:lnSpc>
                <a:spcPts val="2340"/>
              </a:lnSpc>
              <a:spcBef>
                <a:spcPts val="0"/>
              </a:spcBef>
            </a:pPr>
            <a:endParaRPr lang="en-IE" b="1" dirty="0">
              <a:solidFill>
                <a:srgbClr val="EC7C69"/>
              </a:solidFill>
            </a:endParaRPr>
          </a:p>
          <a:p>
            <a:pPr algn="l">
              <a:lnSpc>
                <a:spcPts val="2340"/>
              </a:lnSpc>
              <a:spcBef>
                <a:spcPts val="0"/>
              </a:spcBef>
            </a:pPr>
            <a:r>
              <a:rPr lang="en-IE" sz="2200" dirty="0" err="1">
                <a:solidFill>
                  <a:srgbClr val="414141"/>
                </a:solidFill>
              </a:rPr>
              <a:t>Odkrijte</a:t>
            </a:r>
            <a:r>
              <a:rPr lang="en-IE" sz="2200" dirty="0">
                <a:solidFill>
                  <a:srgbClr val="414141"/>
                </a:solidFill>
              </a:rPr>
              <a:t> </a:t>
            </a:r>
            <a:r>
              <a:rPr lang="en-IE" sz="2200" dirty="0" err="1">
                <a:solidFill>
                  <a:srgbClr val="414141"/>
                </a:solidFill>
              </a:rPr>
              <a:t>drugačen</a:t>
            </a:r>
            <a:r>
              <a:rPr lang="en-IE" sz="2200" dirty="0">
                <a:solidFill>
                  <a:srgbClr val="414141"/>
                </a:solidFill>
              </a:rPr>
              <a:t> Amsterdam, </a:t>
            </a:r>
            <a:r>
              <a:rPr lang="en-IE" sz="2200" dirty="0" err="1">
                <a:solidFill>
                  <a:srgbClr val="414141"/>
                </a:solidFill>
              </a:rPr>
              <a:t>skrit</a:t>
            </a:r>
            <a:r>
              <a:rPr lang="en-IE" sz="2200" dirty="0">
                <a:solidFill>
                  <a:srgbClr val="414141"/>
                </a:solidFill>
              </a:rPr>
              <a:t> pred </a:t>
            </a:r>
            <a:r>
              <a:rPr lang="en-IE" sz="2200" dirty="0" err="1">
                <a:solidFill>
                  <a:srgbClr val="414141"/>
                </a:solidFill>
              </a:rPr>
              <a:t>masovnim</a:t>
            </a:r>
            <a:r>
              <a:rPr lang="en-IE" sz="2200" dirty="0">
                <a:solidFill>
                  <a:srgbClr val="414141"/>
                </a:solidFill>
              </a:rPr>
              <a:t> </a:t>
            </a:r>
            <a:r>
              <a:rPr lang="en-IE" sz="2200" dirty="0" err="1">
                <a:solidFill>
                  <a:srgbClr val="414141"/>
                </a:solidFill>
              </a:rPr>
              <a:t>turizmom</a:t>
            </a:r>
            <a:r>
              <a:rPr lang="en-IE" sz="2200" dirty="0">
                <a:solidFill>
                  <a:srgbClr val="414141"/>
                </a:solidFill>
              </a:rPr>
              <a:t>, </a:t>
            </a:r>
            <a:r>
              <a:rPr lang="en-IE" sz="2200" dirty="0" err="1">
                <a:solidFill>
                  <a:srgbClr val="414141"/>
                </a:solidFill>
              </a:rPr>
              <a:t>povežite</a:t>
            </a:r>
            <a:r>
              <a:rPr lang="en-IE" sz="2200" dirty="0">
                <a:solidFill>
                  <a:srgbClr val="414141"/>
                </a:solidFill>
              </a:rPr>
              <a:t> se z </a:t>
            </a:r>
            <a:r>
              <a:rPr lang="en-IE" sz="2200" dirty="0" err="1">
                <a:solidFill>
                  <a:srgbClr val="414141"/>
                </a:solidFill>
              </a:rPr>
              <a:t>lokalnimi</a:t>
            </a:r>
            <a:r>
              <a:rPr lang="en-IE" sz="2200" dirty="0">
                <a:solidFill>
                  <a:srgbClr val="414141"/>
                </a:solidFill>
              </a:rPr>
              <a:t> </a:t>
            </a:r>
            <a:r>
              <a:rPr lang="en-IE" sz="2200" dirty="0" err="1">
                <a:solidFill>
                  <a:srgbClr val="414141"/>
                </a:solidFill>
              </a:rPr>
              <a:t>pionirji</a:t>
            </a:r>
            <a:r>
              <a:rPr lang="en-IE" sz="2200" dirty="0">
                <a:solidFill>
                  <a:srgbClr val="414141"/>
                </a:solidFill>
              </a:rPr>
              <a:t> in </a:t>
            </a:r>
            <a:r>
              <a:rPr lang="en-IE" sz="2200" dirty="0" err="1">
                <a:solidFill>
                  <a:srgbClr val="414141"/>
                </a:solidFill>
              </a:rPr>
              <a:t>postanite</a:t>
            </a:r>
            <a:r>
              <a:rPr lang="en-IE" sz="2200" dirty="0">
                <a:solidFill>
                  <a:srgbClr val="414141"/>
                </a:solidFill>
              </a:rPr>
              <a:t> </a:t>
            </a:r>
            <a:r>
              <a:rPr lang="en-IE" sz="2200" dirty="0" err="1">
                <a:solidFill>
                  <a:srgbClr val="414141"/>
                </a:solidFill>
              </a:rPr>
              <a:t>pravi</a:t>
            </a:r>
            <a:r>
              <a:rPr lang="en-IE" sz="2200" dirty="0">
                <a:solidFill>
                  <a:srgbClr val="414141"/>
                </a:solidFill>
              </a:rPr>
              <a:t> </a:t>
            </a:r>
            <a:r>
              <a:rPr lang="en-IE" sz="2200" dirty="0" err="1">
                <a:solidFill>
                  <a:srgbClr val="414141"/>
                </a:solidFill>
              </a:rPr>
              <a:t>ustvarjalec</a:t>
            </a:r>
            <a:r>
              <a:rPr lang="en-IE" sz="2200" dirty="0">
                <a:solidFill>
                  <a:srgbClr val="414141"/>
                </a:solidFill>
              </a:rPr>
              <a:t> </a:t>
            </a:r>
            <a:r>
              <a:rPr lang="en-IE" sz="2200" dirty="0" err="1">
                <a:solidFill>
                  <a:srgbClr val="414141"/>
                </a:solidFill>
              </a:rPr>
              <a:t>sprememb</a:t>
            </a:r>
            <a:r>
              <a:rPr lang="en-IE" sz="2200" dirty="0">
                <a:solidFill>
                  <a:srgbClr val="414141"/>
                </a:solidFill>
              </a:rPr>
              <a:t>. </a:t>
            </a:r>
            <a:r>
              <a:rPr lang="en-IE" sz="2200" dirty="0" err="1">
                <a:solidFill>
                  <a:srgbClr val="414141"/>
                </a:solidFill>
              </a:rPr>
              <a:t>Udeležite</a:t>
            </a:r>
            <a:r>
              <a:rPr lang="en-IE" sz="2200" dirty="0">
                <a:solidFill>
                  <a:srgbClr val="414141"/>
                </a:solidFill>
              </a:rPr>
              <a:t> se </a:t>
            </a:r>
            <a:r>
              <a:rPr lang="en-IE" sz="2200" dirty="0" err="1">
                <a:solidFill>
                  <a:srgbClr val="414141"/>
                </a:solidFill>
              </a:rPr>
              <a:t>zabavnih</a:t>
            </a:r>
            <a:r>
              <a:rPr lang="en-IE" sz="2200" dirty="0">
                <a:solidFill>
                  <a:srgbClr val="414141"/>
                </a:solidFill>
              </a:rPr>
              <a:t> </a:t>
            </a:r>
            <a:r>
              <a:rPr lang="en-IE" sz="2200" dirty="0" err="1">
                <a:solidFill>
                  <a:srgbClr val="414141"/>
                </a:solidFill>
              </a:rPr>
              <a:t>dejavnosti</a:t>
            </a:r>
            <a:r>
              <a:rPr lang="en-IE" sz="2200" dirty="0">
                <a:solidFill>
                  <a:srgbClr val="414141"/>
                </a:solidFill>
              </a:rPr>
              <a:t> in </a:t>
            </a:r>
            <a:r>
              <a:rPr lang="en-IE" sz="2200" dirty="0" err="1">
                <a:solidFill>
                  <a:srgbClr val="414141"/>
                </a:solidFill>
              </a:rPr>
              <a:t>prispevajte</a:t>
            </a:r>
            <a:r>
              <a:rPr lang="en-IE" sz="2200" dirty="0">
                <a:solidFill>
                  <a:srgbClr val="414141"/>
                </a:solidFill>
              </a:rPr>
              <a:t> </a:t>
            </a:r>
            <a:r>
              <a:rPr lang="en-IE" sz="2200" dirty="0" err="1">
                <a:solidFill>
                  <a:srgbClr val="414141"/>
                </a:solidFill>
              </a:rPr>
              <a:t>mestu</a:t>
            </a:r>
            <a:r>
              <a:rPr lang="en-IE" sz="2200" dirty="0">
                <a:solidFill>
                  <a:srgbClr val="414141"/>
                </a:solidFill>
              </a:rPr>
              <a:t>, </a:t>
            </a:r>
            <a:r>
              <a:rPr lang="en-IE" sz="2200" dirty="0" err="1">
                <a:solidFill>
                  <a:srgbClr val="414141"/>
                </a:solidFill>
              </a:rPr>
              <a:t>njegovim</a:t>
            </a:r>
            <a:r>
              <a:rPr lang="en-IE" sz="2200" dirty="0">
                <a:solidFill>
                  <a:srgbClr val="414141"/>
                </a:solidFill>
              </a:rPr>
              <a:t> </a:t>
            </a:r>
            <a:r>
              <a:rPr lang="en-IE" sz="2200" dirty="0" err="1">
                <a:solidFill>
                  <a:srgbClr val="414141"/>
                </a:solidFill>
              </a:rPr>
              <a:t>prebivalcem</a:t>
            </a:r>
            <a:r>
              <a:rPr lang="en-IE" sz="2200" dirty="0">
                <a:solidFill>
                  <a:srgbClr val="414141"/>
                </a:solidFill>
              </a:rPr>
              <a:t> in </a:t>
            </a:r>
            <a:r>
              <a:rPr lang="en-IE" sz="2200" dirty="0" err="1">
                <a:solidFill>
                  <a:srgbClr val="414141"/>
                </a:solidFill>
              </a:rPr>
              <a:t>svetu</a:t>
            </a:r>
            <a:r>
              <a:rPr lang="en-IE" sz="2200" dirty="0">
                <a:solidFill>
                  <a:srgbClr val="414141"/>
                </a:solidFill>
              </a:rPr>
              <a:t> </a:t>
            </a:r>
            <a:r>
              <a:rPr lang="en-IE" sz="2200" dirty="0" err="1">
                <a:solidFill>
                  <a:srgbClr val="414141"/>
                </a:solidFill>
              </a:rPr>
              <a:t>na</a:t>
            </a:r>
            <a:r>
              <a:rPr lang="en-IE" sz="2200" dirty="0">
                <a:solidFill>
                  <a:srgbClr val="414141"/>
                </a:solidFill>
              </a:rPr>
              <a:t> </a:t>
            </a:r>
            <a:r>
              <a:rPr lang="en-IE" sz="2200" dirty="0" err="1">
                <a:solidFill>
                  <a:srgbClr val="414141"/>
                </a:solidFill>
              </a:rPr>
              <a:t>splošno</a:t>
            </a:r>
            <a:r>
              <a:rPr lang="en-IE" sz="2200" dirty="0">
                <a:solidFill>
                  <a:srgbClr val="414141"/>
                </a:solidFill>
              </a:rPr>
              <a:t>.</a:t>
            </a:r>
          </a:p>
          <a:p>
            <a:pPr algn="l">
              <a:lnSpc>
                <a:spcPts val="2340"/>
              </a:lnSpc>
              <a:spcBef>
                <a:spcPts val="0"/>
              </a:spcBef>
            </a:pPr>
            <a:endParaRPr lang="en-US" sz="2200" dirty="0">
              <a:solidFill>
                <a:srgbClr val="414141"/>
              </a:solidFill>
            </a:endParaRPr>
          </a:p>
        </p:txBody>
      </p:sp>
      <p:pic>
        <p:nvPicPr>
          <p:cNvPr id="3" name="Picture 2">
            <a:extLst>
              <a:ext uri="{FF2B5EF4-FFF2-40B4-BE49-F238E27FC236}">
                <a16:creationId xmlns:a16="http://schemas.microsoft.com/office/drawing/2014/main" id="{93670C0A-FA12-087E-9600-4A99447B64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52359" y="1946717"/>
            <a:ext cx="6629107" cy="4819843"/>
          </a:xfrm>
          <a:prstGeom prst="rect">
            <a:avLst/>
          </a:prstGeom>
          <a:noFill/>
        </p:spPr>
      </p:pic>
      <p:pic>
        <p:nvPicPr>
          <p:cNvPr id="5" name="Picture 2">
            <a:hlinkClick r:id="rId3"/>
            <a:extLst>
              <a:ext uri="{FF2B5EF4-FFF2-40B4-BE49-F238E27FC236}">
                <a16:creationId xmlns:a16="http://schemas.microsoft.com/office/drawing/2014/main" id="{A125CF9B-0498-26D7-DCFF-FAB0B5704425}"/>
              </a:ext>
            </a:extLst>
          </p:cNvPr>
          <p:cNvPicPr>
            <a:picLocks noChangeAspect="1" noChangeArrowheads="1"/>
          </p:cNvPicPr>
          <p:nvPr/>
        </p:nvPicPr>
        <p:blipFill rotWithShape="1">
          <a:blip r:embed="rId4"/>
          <a:srcRect l="17846" t="-68" r="1374" b="68"/>
          <a:stretch/>
        </p:blipFill>
        <p:spPr bwMode="auto">
          <a:xfrm>
            <a:off x="5997388" y="2460813"/>
            <a:ext cx="4747880" cy="2988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9793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5938A-AF78-1544-C458-DC7505171A1D}"/>
            </a:ext>
          </a:extLst>
        </p:cNvPr>
        <p:cNvGrpSpPr/>
        <p:nvPr/>
      </p:nvGrpSpPr>
      <p:grpSpPr>
        <a:xfrm>
          <a:off x="0" y="0"/>
          <a:ext cx="0" cy="0"/>
          <a:chOff x="0" y="0"/>
          <a:chExt cx="0" cy="0"/>
        </a:xfrm>
      </p:grpSpPr>
      <p:sp>
        <p:nvSpPr>
          <p:cNvPr id="7" name="Freeform 6">
            <a:extLst>
              <a:ext uri="{FF2B5EF4-FFF2-40B4-BE49-F238E27FC236}">
                <a16:creationId xmlns:a16="http://schemas.microsoft.com/office/drawing/2014/main" id="{F6A373E7-59F4-A950-2DA1-54F0F213483D}"/>
              </a:ext>
            </a:extLst>
          </p:cNvPr>
          <p:cNvSpPr/>
          <p:nvPr/>
        </p:nvSpPr>
        <p:spPr>
          <a:xfrm>
            <a:off x="-1" y="426469"/>
            <a:ext cx="4489564" cy="875479"/>
          </a:xfrm>
          <a:custGeom>
            <a:avLst/>
            <a:gdLst>
              <a:gd name="connsiteX0" fmla="*/ 0 w 4489564"/>
              <a:gd name="connsiteY0" fmla="*/ 0 h 875479"/>
              <a:gd name="connsiteX1" fmla="*/ 3897571 w 4489564"/>
              <a:gd name="connsiteY1" fmla="*/ 0 h 875479"/>
              <a:gd name="connsiteX2" fmla="*/ 4489564 w 4489564"/>
              <a:gd name="connsiteY2" fmla="*/ 473717 h 875479"/>
              <a:gd name="connsiteX3" fmla="*/ 4489564 w 4489564"/>
              <a:gd name="connsiteY3" fmla="*/ 875479 h 875479"/>
              <a:gd name="connsiteX4" fmla="*/ 0 w 4489564"/>
              <a:gd name="connsiteY4" fmla="*/ 875479 h 875479"/>
              <a:gd name="connsiteX5" fmla="*/ 0 w 4489564"/>
              <a:gd name="connsiteY5"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9564" h="875479">
                <a:moveTo>
                  <a:pt x="0" y="0"/>
                </a:moveTo>
                <a:lnTo>
                  <a:pt x="3897571" y="0"/>
                </a:lnTo>
                <a:cubicBezTo>
                  <a:pt x="4223543" y="0"/>
                  <a:pt x="4489564" y="212873"/>
                  <a:pt x="4489564" y="473717"/>
                </a:cubicBezTo>
                <a:lnTo>
                  <a:pt x="4489564" y="875479"/>
                </a:lnTo>
                <a:lnTo>
                  <a:pt x="0" y="875479"/>
                </a:lnTo>
                <a:lnTo>
                  <a:pt x="0" y="0"/>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0" name="Text Placeholder 23">
            <a:extLst>
              <a:ext uri="{FF2B5EF4-FFF2-40B4-BE49-F238E27FC236}">
                <a16:creationId xmlns:a16="http://schemas.microsoft.com/office/drawing/2014/main" id="{BB37577A-B81A-6DEC-08B0-2D7DAE1564FC}"/>
              </a:ext>
            </a:extLst>
          </p:cNvPr>
          <p:cNvSpPr txBox="1">
            <a:spLocks/>
          </p:cNvSpPr>
          <p:nvPr/>
        </p:nvSpPr>
        <p:spPr>
          <a:xfrm>
            <a:off x="792766" y="547917"/>
            <a:ext cx="393530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t>Dodatno branje</a:t>
            </a:r>
          </a:p>
        </p:txBody>
      </p:sp>
      <p:sp>
        <p:nvSpPr>
          <p:cNvPr id="4" name="Slide Number Placeholder 5">
            <a:extLst>
              <a:ext uri="{FF2B5EF4-FFF2-40B4-BE49-F238E27FC236}">
                <a16:creationId xmlns:a16="http://schemas.microsoft.com/office/drawing/2014/main" id="{039FD0B6-261E-124A-03C1-9A073428464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44</a:t>
            </a:fld>
            <a:endParaRPr lang="fr-CA" sz="1200" dirty="0">
              <a:solidFill>
                <a:schemeClr val="bg1"/>
              </a:solidFill>
            </a:endParaRPr>
          </a:p>
        </p:txBody>
      </p:sp>
      <p:sp>
        <p:nvSpPr>
          <p:cNvPr id="2" name="Text Placeholder 1">
            <a:extLst>
              <a:ext uri="{FF2B5EF4-FFF2-40B4-BE49-F238E27FC236}">
                <a16:creationId xmlns:a16="http://schemas.microsoft.com/office/drawing/2014/main" id="{52199B13-6CBB-5805-004F-2FC2DFE270DE}"/>
              </a:ext>
            </a:extLst>
          </p:cNvPr>
          <p:cNvSpPr txBox="1">
            <a:spLocks/>
          </p:cNvSpPr>
          <p:nvPr/>
        </p:nvSpPr>
        <p:spPr>
          <a:xfrm>
            <a:off x="938929" y="1946717"/>
            <a:ext cx="4265082"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sz="2800" b="1" dirty="0" err="1">
                <a:solidFill>
                  <a:srgbClr val="EC7C69"/>
                </a:solidFill>
              </a:rPr>
              <a:t>Najboljši</a:t>
            </a:r>
            <a:r>
              <a:rPr lang="en-IE" sz="2800" b="1" dirty="0">
                <a:solidFill>
                  <a:srgbClr val="EC7C69"/>
                </a:solidFill>
              </a:rPr>
              <a:t> </a:t>
            </a:r>
            <a:r>
              <a:rPr lang="en-IE" sz="2800" b="1" dirty="0" err="1">
                <a:solidFill>
                  <a:srgbClr val="EC7C69"/>
                </a:solidFill>
              </a:rPr>
              <a:t>načini</a:t>
            </a:r>
            <a:r>
              <a:rPr lang="en-IE" sz="2800" b="1" dirty="0">
                <a:solidFill>
                  <a:srgbClr val="EC7C69"/>
                </a:solidFill>
              </a:rPr>
              <a:t> za </a:t>
            </a:r>
            <a:r>
              <a:rPr lang="en-IE" sz="2800" b="1" dirty="0" err="1">
                <a:solidFill>
                  <a:srgbClr val="EC7C69"/>
                </a:solidFill>
              </a:rPr>
              <a:t>predlaganje</a:t>
            </a:r>
            <a:r>
              <a:rPr lang="en-IE" sz="2800" b="1" dirty="0">
                <a:solidFill>
                  <a:srgbClr val="EC7C69"/>
                </a:solidFill>
              </a:rPr>
              <a:t> </a:t>
            </a:r>
            <a:r>
              <a:rPr lang="en-IE" sz="2800" b="1" dirty="0" err="1">
                <a:solidFill>
                  <a:srgbClr val="EC7C69"/>
                </a:solidFill>
              </a:rPr>
              <a:t>aktivnosti</a:t>
            </a:r>
            <a:r>
              <a:rPr lang="en-IE" sz="2800" b="1" dirty="0">
                <a:solidFill>
                  <a:srgbClr val="EC7C69"/>
                </a:solidFill>
              </a:rPr>
              <a:t> </a:t>
            </a:r>
            <a:r>
              <a:rPr lang="en-IE" sz="2800" b="1" dirty="0" err="1">
                <a:solidFill>
                  <a:srgbClr val="EC7C69"/>
                </a:solidFill>
              </a:rPr>
              <a:t>na</a:t>
            </a:r>
            <a:r>
              <a:rPr lang="en-IE" sz="2800" b="1" dirty="0">
                <a:solidFill>
                  <a:srgbClr val="EC7C69"/>
                </a:solidFill>
              </a:rPr>
              <a:t> </a:t>
            </a:r>
            <a:r>
              <a:rPr lang="en-IE" sz="2800" b="1" dirty="0" err="1">
                <a:solidFill>
                  <a:srgbClr val="EC7C69"/>
                </a:solidFill>
              </a:rPr>
              <a:t>prostem</a:t>
            </a:r>
            <a:r>
              <a:rPr lang="en-IE" sz="2800" b="1" dirty="0">
                <a:solidFill>
                  <a:srgbClr val="EC7C69"/>
                </a:solidFill>
              </a:rPr>
              <a:t> </a:t>
            </a:r>
            <a:r>
              <a:rPr lang="en-IE" sz="2800" b="1" dirty="0" err="1">
                <a:solidFill>
                  <a:srgbClr val="EC7C69"/>
                </a:solidFill>
              </a:rPr>
              <a:t>gostom</a:t>
            </a:r>
            <a:endParaRPr lang="en-IE" sz="2800" b="1" dirty="0" err="1">
              <a:solidFill>
                <a:srgbClr val="EC7C69"/>
              </a:solidFill>
              <a:ea typeface="Calibri"/>
              <a:cs typeface="Calibri"/>
            </a:endParaRPr>
          </a:p>
          <a:p>
            <a:pPr algn="l">
              <a:lnSpc>
                <a:spcPts val="2340"/>
              </a:lnSpc>
              <a:spcBef>
                <a:spcPts val="0"/>
              </a:spcBef>
            </a:pPr>
            <a:endParaRPr lang="en-IE" sz="2800" b="1" dirty="0">
              <a:solidFill>
                <a:srgbClr val="EC7C69"/>
              </a:solidFill>
            </a:endParaRPr>
          </a:p>
          <a:p>
            <a:pPr algn="l">
              <a:lnSpc>
                <a:spcPts val="2340"/>
              </a:lnSpc>
              <a:spcBef>
                <a:spcPts val="0"/>
              </a:spcBef>
            </a:pPr>
            <a:endParaRPr lang="en-IE" b="1" dirty="0">
              <a:solidFill>
                <a:srgbClr val="EC7C69"/>
              </a:solidFill>
            </a:endParaRPr>
          </a:p>
          <a:p>
            <a:pPr algn="l">
              <a:lnSpc>
                <a:spcPts val="2340"/>
              </a:lnSpc>
              <a:spcBef>
                <a:spcPts val="0"/>
              </a:spcBef>
            </a:pPr>
            <a:r>
              <a:rPr lang="en-IE" sz="2200" dirty="0" err="1">
                <a:solidFill>
                  <a:srgbClr val="414141"/>
                </a:solidFill>
              </a:rPr>
              <a:t>Zanimivo</a:t>
            </a:r>
            <a:r>
              <a:rPr lang="en-IE" sz="2200" dirty="0">
                <a:solidFill>
                  <a:srgbClr val="414141"/>
                </a:solidFill>
              </a:rPr>
              <a:t> </a:t>
            </a:r>
            <a:r>
              <a:rPr lang="en-IE" sz="2200" dirty="0" err="1">
                <a:solidFill>
                  <a:srgbClr val="414141"/>
                </a:solidFill>
              </a:rPr>
              <a:t>branje</a:t>
            </a:r>
            <a:r>
              <a:rPr lang="en-IE" sz="2200" dirty="0">
                <a:solidFill>
                  <a:srgbClr val="414141"/>
                </a:solidFill>
              </a:rPr>
              <a:t> </a:t>
            </a:r>
            <a:r>
              <a:rPr lang="en-IE" sz="2200" dirty="0" err="1">
                <a:solidFill>
                  <a:srgbClr val="414141"/>
                </a:solidFill>
              </a:rPr>
              <a:t>iz</a:t>
            </a:r>
            <a:r>
              <a:rPr lang="en-IE" sz="2200" dirty="0">
                <a:solidFill>
                  <a:srgbClr val="414141"/>
                </a:solidFill>
              </a:rPr>
              <a:t> </a:t>
            </a:r>
            <a:r>
              <a:rPr lang="en-IE" sz="2200" dirty="0" err="1">
                <a:solidFill>
                  <a:srgbClr val="414141"/>
                </a:solidFill>
              </a:rPr>
              <a:t>LinkedIna</a:t>
            </a:r>
            <a:r>
              <a:rPr lang="en-IE" sz="2200" dirty="0">
                <a:solidFill>
                  <a:srgbClr val="414141"/>
                </a:solidFill>
              </a:rPr>
              <a:t> o </a:t>
            </a:r>
            <a:r>
              <a:rPr lang="en-IE" sz="2200" dirty="0" err="1">
                <a:solidFill>
                  <a:srgbClr val="414141"/>
                </a:solidFill>
              </a:rPr>
              <a:t>poznavanju</a:t>
            </a:r>
            <a:r>
              <a:rPr lang="en-IE" sz="2200" dirty="0">
                <a:solidFill>
                  <a:srgbClr val="414141"/>
                </a:solidFill>
              </a:rPr>
              <a:t> </a:t>
            </a:r>
            <a:r>
              <a:rPr lang="en-IE" sz="2200" dirty="0" err="1">
                <a:solidFill>
                  <a:srgbClr val="414141"/>
                </a:solidFill>
              </a:rPr>
              <a:t>gostov</a:t>
            </a:r>
            <a:r>
              <a:rPr lang="en-IE" sz="2200" dirty="0">
                <a:solidFill>
                  <a:srgbClr val="414141"/>
                </a:solidFill>
              </a:rPr>
              <a:t>, </a:t>
            </a:r>
            <a:r>
              <a:rPr lang="en-IE" sz="2200" dirty="0" err="1">
                <a:solidFill>
                  <a:srgbClr val="414141"/>
                </a:solidFill>
              </a:rPr>
              <a:t>destinacije</a:t>
            </a:r>
            <a:r>
              <a:rPr lang="en-IE" sz="2200" dirty="0">
                <a:solidFill>
                  <a:srgbClr val="414141"/>
                </a:solidFill>
              </a:rPr>
              <a:t>, </a:t>
            </a:r>
            <a:r>
              <a:rPr lang="en-IE" sz="2200" dirty="0" err="1">
                <a:solidFill>
                  <a:srgbClr val="414141"/>
                </a:solidFill>
              </a:rPr>
              <a:t>možnosti</a:t>
            </a:r>
            <a:r>
              <a:rPr lang="en-IE" sz="2200" dirty="0">
                <a:solidFill>
                  <a:srgbClr val="414141"/>
                </a:solidFill>
              </a:rPr>
              <a:t>, </a:t>
            </a:r>
            <a:r>
              <a:rPr lang="en-IE" sz="2200" dirty="0" err="1">
                <a:solidFill>
                  <a:srgbClr val="414141"/>
                </a:solidFill>
              </a:rPr>
              <a:t>proaktivnosti</a:t>
            </a:r>
            <a:r>
              <a:rPr lang="en-IE" sz="2200" dirty="0">
                <a:solidFill>
                  <a:srgbClr val="414141"/>
                </a:solidFill>
              </a:rPr>
              <a:t>, </a:t>
            </a:r>
            <a:r>
              <a:rPr lang="en-IE" sz="2200" dirty="0" err="1">
                <a:solidFill>
                  <a:srgbClr val="414141"/>
                </a:solidFill>
              </a:rPr>
              <a:t>prilagodljivosti</a:t>
            </a:r>
            <a:r>
              <a:rPr lang="en-IE" sz="2200" dirty="0">
                <a:solidFill>
                  <a:srgbClr val="414141"/>
                </a:solidFill>
              </a:rPr>
              <a:t> in </a:t>
            </a:r>
            <a:r>
              <a:rPr lang="en-IE" sz="2200" dirty="0" err="1">
                <a:solidFill>
                  <a:srgbClr val="414141"/>
                </a:solidFill>
              </a:rPr>
              <a:t>ustvarjalnosti</a:t>
            </a:r>
            <a:r>
              <a:rPr lang="en-IE" sz="2200" dirty="0">
                <a:solidFill>
                  <a:srgbClr val="414141"/>
                </a:solidFill>
              </a:rPr>
              <a:t>.</a:t>
            </a:r>
          </a:p>
          <a:p>
            <a:pPr algn="l">
              <a:lnSpc>
                <a:spcPts val="2340"/>
              </a:lnSpc>
              <a:spcBef>
                <a:spcPts val="0"/>
              </a:spcBef>
            </a:pPr>
            <a:endParaRPr lang="en-IE" sz="2200" dirty="0">
              <a:solidFill>
                <a:srgbClr val="414141"/>
              </a:solidFill>
            </a:endParaRPr>
          </a:p>
          <a:p>
            <a:pPr algn="l">
              <a:lnSpc>
                <a:spcPts val="2340"/>
              </a:lnSpc>
              <a:spcBef>
                <a:spcPts val="0"/>
              </a:spcBef>
            </a:pPr>
            <a:endParaRPr lang="en-US" sz="2200" dirty="0">
              <a:solidFill>
                <a:srgbClr val="414141"/>
              </a:solidFill>
            </a:endParaRPr>
          </a:p>
        </p:txBody>
      </p:sp>
      <p:pic>
        <p:nvPicPr>
          <p:cNvPr id="3" name="Picture 2">
            <a:extLst>
              <a:ext uri="{FF2B5EF4-FFF2-40B4-BE49-F238E27FC236}">
                <a16:creationId xmlns:a16="http://schemas.microsoft.com/office/drawing/2014/main" id="{E8E0E5D2-E364-587B-9C98-9F22CA22DD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52359" y="1946717"/>
            <a:ext cx="6629107" cy="4819843"/>
          </a:xfrm>
          <a:prstGeom prst="rect">
            <a:avLst/>
          </a:prstGeom>
          <a:noFill/>
        </p:spPr>
      </p:pic>
      <p:sp>
        <p:nvSpPr>
          <p:cNvPr id="8" name="Rectangle 7">
            <a:extLst>
              <a:ext uri="{FF2B5EF4-FFF2-40B4-BE49-F238E27FC236}">
                <a16:creationId xmlns:a16="http://schemas.microsoft.com/office/drawing/2014/main" id="{4913FE94-D974-52F7-5FA6-0E1A0E5EB9A3}"/>
              </a:ext>
            </a:extLst>
          </p:cNvPr>
          <p:cNvSpPr/>
          <p:nvPr/>
        </p:nvSpPr>
        <p:spPr>
          <a:xfrm>
            <a:off x="6018836" y="2453833"/>
            <a:ext cx="4698323" cy="2963120"/>
          </a:xfrm>
          <a:prstGeom prst="rect">
            <a:avLst/>
          </a:prstGeom>
          <a:solidFill>
            <a:srgbClr val="F6F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hlinkClick r:id="rId3"/>
            <a:extLst>
              <a:ext uri="{FF2B5EF4-FFF2-40B4-BE49-F238E27FC236}">
                <a16:creationId xmlns:a16="http://schemas.microsoft.com/office/drawing/2014/main" id="{6150939F-6A15-31D0-467F-CCBDCDCD70A8}"/>
              </a:ext>
            </a:extLst>
          </p:cNvPr>
          <p:cNvPicPr>
            <a:picLocks noChangeAspect="1"/>
          </p:cNvPicPr>
          <p:nvPr/>
        </p:nvPicPr>
        <p:blipFill>
          <a:blip r:embed="rId4"/>
          <a:srcRect r="16307" b="6176"/>
          <a:stretch/>
        </p:blipFill>
        <p:spPr>
          <a:xfrm>
            <a:off x="6170488" y="2846031"/>
            <a:ext cx="4342833" cy="2229172"/>
          </a:xfrm>
          <a:prstGeom prst="rect">
            <a:avLst/>
          </a:prstGeom>
          <a:ln>
            <a:noFill/>
          </a:ln>
        </p:spPr>
      </p:pic>
    </p:spTree>
    <p:extLst>
      <p:ext uri="{BB962C8B-B14F-4D97-AF65-F5344CB8AC3E}">
        <p14:creationId xmlns:p14="http://schemas.microsoft.com/office/powerpoint/2010/main" val="9634753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9C997-0612-B196-7DA3-B3384C997000}"/>
            </a:ext>
          </a:extLst>
        </p:cNvPr>
        <p:cNvGrpSpPr/>
        <p:nvPr/>
      </p:nvGrpSpPr>
      <p:grpSpPr>
        <a:xfrm>
          <a:off x="0" y="0"/>
          <a:ext cx="0" cy="0"/>
          <a:chOff x="0" y="0"/>
          <a:chExt cx="0" cy="0"/>
        </a:xfrm>
      </p:grpSpPr>
      <p:sp>
        <p:nvSpPr>
          <p:cNvPr id="7" name="Freeform 6">
            <a:extLst>
              <a:ext uri="{FF2B5EF4-FFF2-40B4-BE49-F238E27FC236}">
                <a16:creationId xmlns:a16="http://schemas.microsoft.com/office/drawing/2014/main" id="{C43E161B-E0BF-0060-45CB-397B79F4739B}"/>
              </a:ext>
            </a:extLst>
          </p:cNvPr>
          <p:cNvSpPr/>
          <p:nvPr/>
        </p:nvSpPr>
        <p:spPr>
          <a:xfrm>
            <a:off x="-1" y="426469"/>
            <a:ext cx="4489564" cy="875479"/>
          </a:xfrm>
          <a:custGeom>
            <a:avLst/>
            <a:gdLst>
              <a:gd name="connsiteX0" fmla="*/ 0 w 4489564"/>
              <a:gd name="connsiteY0" fmla="*/ 0 h 875479"/>
              <a:gd name="connsiteX1" fmla="*/ 3897571 w 4489564"/>
              <a:gd name="connsiteY1" fmla="*/ 0 h 875479"/>
              <a:gd name="connsiteX2" fmla="*/ 4489564 w 4489564"/>
              <a:gd name="connsiteY2" fmla="*/ 473717 h 875479"/>
              <a:gd name="connsiteX3" fmla="*/ 4489564 w 4489564"/>
              <a:gd name="connsiteY3" fmla="*/ 875479 h 875479"/>
              <a:gd name="connsiteX4" fmla="*/ 0 w 4489564"/>
              <a:gd name="connsiteY4" fmla="*/ 875479 h 875479"/>
              <a:gd name="connsiteX5" fmla="*/ 0 w 4489564"/>
              <a:gd name="connsiteY5"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9564" h="875479">
                <a:moveTo>
                  <a:pt x="0" y="0"/>
                </a:moveTo>
                <a:lnTo>
                  <a:pt x="3897571" y="0"/>
                </a:lnTo>
                <a:cubicBezTo>
                  <a:pt x="4223543" y="0"/>
                  <a:pt x="4489564" y="212873"/>
                  <a:pt x="4489564" y="473717"/>
                </a:cubicBezTo>
                <a:lnTo>
                  <a:pt x="4489564" y="875479"/>
                </a:lnTo>
                <a:lnTo>
                  <a:pt x="0" y="875479"/>
                </a:lnTo>
                <a:lnTo>
                  <a:pt x="0" y="0"/>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0" name="Text Placeholder 23">
            <a:extLst>
              <a:ext uri="{FF2B5EF4-FFF2-40B4-BE49-F238E27FC236}">
                <a16:creationId xmlns:a16="http://schemas.microsoft.com/office/drawing/2014/main" id="{7842B5CF-B19C-84AC-574A-AF68CECC8C00}"/>
              </a:ext>
            </a:extLst>
          </p:cNvPr>
          <p:cNvSpPr txBox="1">
            <a:spLocks/>
          </p:cNvSpPr>
          <p:nvPr/>
        </p:nvSpPr>
        <p:spPr>
          <a:xfrm>
            <a:off x="792766" y="547917"/>
            <a:ext cx="393530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t>Dodatno branje</a:t>
            </a:r>
          </a:p>
        </p:txBody>
      </p:sp>
      <p:sp>
        <p:nvSpPr>
          <p:cNvPr id="4" name="Slide Number Placeholder 5">
            <a:extLst>
              <a:ext uri="{FF2B5EF4-FFF2-40B4-BE49-F238E27FC236}">
                <a16:creationId xmlns:a16="http://schemas.microsoft.com/office/drawing/2014/main" id="{91C34073-E524-748B-9211-8A6C23280CD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45</a:t>
            </a:fld>
            <a:endParaRPr lang="fr-CA" sz="1200" dirty="0">
              <a:solidFill>
                <a:schemeClr val="bg1"/>
              </a:solidFill>
            </a:endParaRPr>
          </a:p>
        </p:txBody>
      </p:sp>
      <p:graphicFrame>
        <p:nvGraphicFramePr>
          <p:cNvPr id="5" name="Table 4">
            <a:extLst>
              <a:ext uri="{FF2B5EF4-FFF2-40B4-BE49-F238E27FC236}">
                <a16:creationId xmlns:a16="http://schemas.microsoft.com/office/drawing/2014/main" id="{2C682BE9-0DC0-902B-9DEE-48993B4039F3}"/>
              </a:ext>
            </a:extLst>
          </p:cNvPr>
          <p:cNvGraphicFramePr>
            <a:graphicFrameLocks noGrp="1"/>
          </p:cNvGraphicFramePr>
          <p:nvPr>
            <p:extLst>
              <p:ext uri="{D42A27DB-BD31-4B8C-83A1-F6EECF244321}">
                <p14:modId xmlns:p14="http://schemas.microsoft.com/office/powerpoint/2010/main" val="1511732916"/>
              </p:ext>
            </p:extLst>
          </p:nvPr>
        </p:nvGraphicFramePr>
        <p:xfrm>
          <a:off x="792766" y="1823016"/>
          <a:ext cx="10394068" cy="3474720"/>
        </p:xfrm>
        <a:graphic>
          <a:graphicData uri="http://schemas.openxmlformats.org/drawingml/2006/table">
            <a:tbl>
              <a:tblPr firstRow="1" bandRow="1">
                <a:tableStyleId>{5C22544A-7EE6-4342-B048-85BDC9FD1C3A}</a:tableStyleId>
              </a:tblPr>
              <a:tblGrid>
                <a:gridCol w="2853185">
                  <a:extLst>
                    <a:ext uri="{9D8B030D-6E8A-4147-A177-3AD203B41FA5}">
                      <a16:colId xmlns:a16="http://schemas.microsoft.com/office/drawing/2014/main" val="2947246601"/>
                    </a:ext>
                  </a:extLst>
                </a:gridCol>
                <a:gridCol w="7540883">
                  <a:extLst>
                    <a:ext uri="{9D8B030D-6E8A-4147-A177-3AD203B41FA5}">
                      <a16:colId xmlns:a16="http://schemas.microsoft.com/office/drawing/2014/main" val="4224813332"/>
                    </a:ext>
                  </a:extLst>
                </a:gridCol>
              </a:tblGrid>
              <a:tr h="370840">
                <a:tc>
                  <a:txBody>
                    <a:bodyPr/>
                    <a:lstStyle/>
                    <a:p>
                      <a:r>
                        <a:rPr lang="en-IE" sz="2400"/>
                        <a: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err="1"/>
                        <a:t>Opis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cap="none" dirty="0" err="1">
                          <a:solidFill>
                            <a:srgbClr val="414141"/>
                          </a:solidFill>
                          <a:effectLst/>
                          <a:latin typeface="+mn-lt"/>
                          <a:ea typeface="+mn-ea"/>
                          <a:cs typeface="+mn-cs"/>
                        </a:rPr>
                        <a:t>Aktivnosti</a:t>
                      </a:r>
                      <a:r>
                        <a:rPr lang="en-US" sz="1800" b="1" i="0" kern="1200" cap="none" dirty="0">
                          <a:solidFill>
                            <a:srgbClr val="414141"/>
                          </a:solidFill>
                          <a:effectLst/>
                          <a:latin typeface="+mn-lt"/>
                          <a:ea typeface="+mn-ea"/>
                          <a:cs typeface="+mn-cs"/>
                        </a:rPr>
                        <a:t> </a:t>
                      </a:r>
                      <a:r>
                        <a:rPr lang="en-US" sz="1800" b="1" i="0" kern="1200" cap="none" dirty="0" err="1">
                          <a:solidFill>
                            <a:srgbClr val="414141"/>
                          </a:solidFill>
                          <a:effectLst/>
                          <a:latin typeface="+mn-lt"/>
                          <a:ea typeface="+mn-ea"/>
                          <a:cs typeface="+mn-cs"/>
                        </a:rPr>
                        <a:t>na</a:t>
                      </a:r>
                      <a:r>
                        <a:rPr lang="en-US" sz="1800" b="1" i="0" kern="1200" cap="none" dirty="0">
                          <a:solidFill>
                            <a:srgbClr val="414141"/>
                          </a:solidFill>
                          <a:effectLst/>
                          <a:latin typeface="+mn-lt"/>
                          <a:ea typeface="+mn-ea"/>
                          <a:cs typeface="+mn-cs"/>
                        </a:rPr>
                        <a:t> </a:t>
                      </a:r>
                      <a:r>
                        <a:rPr lang="en-US" sz="1800" b="1" i="0" kern="1200" cap="none" dirty="0" err="1">
                          <a:solidFill>
                            <a:srgbClr val="414141"/>
                          </a:solidFill>
                          <a:effectLst/>
                          <a:latin typeface="+mn-lt"/>
                          <a:ea typeface="+mn-ea"/>
                          <a:cs typeface="+mn-cs"/>
                        </a:rPr>
                        <a:t>prostem</a:t>
                      </a:r>
                      <a:r>
                        <a:rPr lang="en-US" sz="1800" b="1" i="0" kern="1200" cap="none" dirty="0">
                          <a:solidFill>
                            <a:srgbClr val="414141"/>
                          </a:solidFill>
                          <a:effectLst/>
                          <a:latin typeface="+mn-lt"/>
                          <a:ea typeface="+mn-ea"/>
                          <a:cs typeface="+mn-cs"/>
                        </a:rPr>
                        <a:t> v </a:t>
                      </a:r>
                      <a:r>
                        <a:rPr lang="en-US" sz="1800" b="1" i="0" kern="1200" cap="none" dirty="0" err="1">
                          <a:solidFill>
                            <a:srgbClr val="414141"/>
                          </a:solidFill>
                          <a:effectLst/>
                          <a:latin typeface="+mn-lt"/>
                          <a:ea typeface="+mn-ea"/>
                          <a:cs typeface="+mn-cs"/>
                        </a:rPr>
                        <a:t>jugozahodnem</a:t>
                      </a:r>
                      <a:r>
                        <a:rPr lang="en-US" sz="1800" b="1" i="0" kern="1200" cap="none" dirty="0">
                          <a:solidFill>
                            <a:srgbClr val="414141"/>
                          </a:solidFill>
                          <a:effectLst/>
                          <a:latin typeface="+mn-lt"/>
                          <a:ea typeface="+mn-ea"/>
                          <a:cs typeface="+mn-cs"/>
                        </a:rPr>
                        <a:t> </a:t>
                      </a:r>
                      <a:r>
                        <a:rPr lang="en-US" sz="1800" b="1" i="0" kern="1200" cap="none" dirty="0" err="1">
                          <a:solidFill>
                            <a:srgbClr val="414141"/>
                          </a:solidFill>
                          <a:effectLst/>
                          <a:latin typeface="+mn-lt"/>
                          <a:ea typeface="+mn-ea"/>
                          <a:cs typeface="+mn-cs"/>
                        </a:rPr>
                        <a:t>Frieslandu</a:t>
                      </a:r>
                      <a:r>
                        <a:rPr lang="en-US" sz="1800" b="1" i="0" kern="1200" cap="none" dirty="0">
                          <a:solidFill>
                            <a:srgbClr val="414141"/>
                          </a:solidFill>
                          <a:effectLst/>
                          <a:latin typeface="+mn-lt"/>
                          <a:ea typeface="+mn-ea"/>
                          <a:cs typeface="+mn-cs"/>
                        </a:rPr>
                        <a:t> </a:t>
                      </a:r>
                      <a:endParaRPr lang="en-US"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b="0" i="0" kern="1200" cap="none" dirty="0">
                          <a:solidFill>
                            <a:srgbClr val="414141"/>
                          </a:solidFill>
                          <a:effectLst/>
                          <a:latin typeface="+mn-lt"/>
                          <a:ea typeface="+mn-ea"/>
                          <a:cs typeface="+mn-cs"/>
                        </a:rPr>
                        <a:t>Nasveti in vpogledi regionalne organizacije za trženje destinacij:</a:t>
                      </a:r>
                      <a:r>
                        <a:rPr lang="en-IE" dirty="0">
                          <a:solidFill>
                            <a:srgbClr val="459597"/>
                          </a:solidFill>
                          <a:hlinkClick r:id="rId2">
                            <a:extLst>
                              <a:ext uri="{A12FA001-AC4F-418D-AE19-62706E023703}">
                                <ahyp:hlinkClr xmlns:ahyp="http://schemas.microsoft.com/office/drawing/2018/hyperlinkcolor" val="tx"/>
                              </a:ext>
                            </a:extLst>
                          </a:hlinkClick>
                        </a:rPr>
                        <a:t> https://www.waterlandvanfriesland.nl/en/visit/things-to-see-and-do/outdoor-activities</a:t>
                      </a:r>
                      <a:endParaRPr lang="en-US" sz="180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err="1">
                          <a:solidFill>
                            <a:srgbClr val="414141"/>
                          </a:solidFill>
                        </a:rPr>
                        <a:t>Orodje</a:t>
                      </a:r>
                      <a:r>
                        <a:rPr lang="en-US" sz="1800" b="1" dirty="0">
                          <a:solidFill>
                            <a:srgbClr val="414141"/>
                          </a:solidFill>
                        </a:rPr>
                        <a:t> za </a:t>
                      </a:r>
                      <a:r>
                        <a:rPr lang="en-US" sz="1800" b="1" dirty="0" err="1">
                          <a:solidFill>
                            <a:srgbClr val="414141"/>
                          </a:solidFill>
                        </a:rPr>
                        <a:t>izkušnjo</a:t>
                      </a:r>
                      <a:r>
                        <a:rPr lang="en-US" sz="1800" b="1" dirty="0">
                          <a:solidFill>
                            <a:srgbClr val="414141"/>
                          </a:solidFill>
                        </a:rPr>
                        <a:t> </a:t>
                      </a:r>
                      <a:r>
                        <a:rPr lang="en-US" sz="1800" b="1" dirty="0" err="1">
                          <a:solidFill>
                            <a:srgbClr val="414141"/>
                          </a:solidFill>
                        </a:rPr>
                        <a:t>obiskovalcev</a:t>
                      </a:r>
                      <a:r>
                        <a:rPr lang="en-US" sz="1800" b="1" dirty="0">
                          <a:solidFill>
                            <a:srgbClr val="414141"/>
                          </a:solidFill>
                        </a:rPr>
                        <a:t> </a:t>
                      </a:r>
                      <a:endParaRPr lang="en-IE" sz="1800" b="1"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kern="1200" cap="none" dirty="0">
                          <a:solidFill>
                            <a:srgbClr val="414141"/>
                          </a:solidFill>
                          <a:effectLst/>
                          <a:latin typeface="+mn-lt"/>
                          <a:ea typeface="+mn-ea"/>
                          <a:cs typeface="+mn-cs"/>
                        </a:rPr>
                        <a:t>Orodje za zagotavljanje nepozabne izkušnje gostov z avtentičnimi izdelki, bogato vsebino in lokalnimi partnerstvi: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59597"/>
                          </a:solidFill>
                          <a:hlinkClick r:id="rId3">
                            <a:extLst>
                              <a:ext uri="{A12FA001-AC4F-418D-AE19-62706E023703}">
                                <ahyp:hlinkClr xmlns:ahyp="http://schemas.microsoft.com/office/drawing/2018/hyperlinkcolor" val="tx"/>
                              </a:ext>
                            </a:extLst>
                          </a:hlinkClick>
                        </a:rPr>
                        <a:t>https://visitworldheritage.com/en/eu/visitor-experience-toolkit/a88e1013-4ee9-40e6-9729-e832a29ef7c9</a:t>
                      </a:r>
                      <a:endParaRPr lang="en-IE" sz="180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solidFill>
                            <a:srgbClr val="414141"/>
                          </a:solidFill>
                        </a:rPr>
                        <a:t>Coursera: Uvod v turizem in gostinstvo</a:t>
                      </a:r>
                      <a:endParaRPr lang="en-IE" sz="1800" b="1"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kern="1200" cap="none" dirty="0">
                          <a:solidFill>
                            <a:srgbClr val="414141"/>
                          </a:solidFill>
                          <a:effectLst/>
                          <a:latin typeface="+mn-lt"/>
                          <a:ea typeface="+mn-ea"/>
                          <a:cs typeface="+mn-cs"/>
                        </a:rPr>
                        <a:t>MOOC (masovni odprti spletni tečaj) za spoznavanje osnov in ključnih značilnosti sektorja turizma in gostinstva: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solidFill>
                            <a:srgbClr val="459597"/>
                          </a:solidFill>
                          <a:hlinkClick r:id="rId4">
                            <a:extLst>
                              <a:ext uri="{A12FA001-AC4F-418D-AE19-62706E023703}">
                                <ahyp:hlinkClr xmlns:ahyp="http://schemas.microsoft.com/office/drawing/2018/hyperlinkcolor" val="tx"/>
                              </a:ext>
                            </a:extLst>
                          </a:hlinkClick>
                        </a:rPr>
                        <a:t>https://www.coursera.org/learn/introduction-to-tourism-and-hospitality</a:t>
                      </a:r>
                      <a:endParaRPr lang="en-IE" sz="180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Tree>
    <p:extLst>
      <p:ext uri="{BB962C8B-B14F-4D97-AF65-F5344CB8AC3E}">
        <p14:creationId xmlns:p14="http://schemas.microsoft.com/office/powerpoint/2010/main" val="6460072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72411-08A5-5059-37BB-A6DE957AA9AA}"/>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52594FC6-82E6-A9B3-CBE3-64FC66ACD508}"/>
              </a:ext>
            </a:extLst>
          </p:cNvPr>
          <p:cNvCxnSpPr>
            <a:cxnSpLocks/>
            <a:endCxn id="16" idx="2"/>
          </p:cNvCxnSpPr>
          <p:nvPr/>
        </p:nvCxnSpPr>
        <p:spPr>
          <a:xfrm flipV="1">
            <a:off x="0" y="873312"/>
            <a:ext cx="3932443" cy="3"/>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DC93500A-D2FB-68D4-1D69-3D4A16DF697C}"/>
              </a:ext>
            </a:extLst>
          </p:cNvPr>
          <p:cNvSpPr txBox="1">
            <a:spLocks/>
          </p:cNvSpPr>
          <p:nvPr/>
        </p:nvSpPr>
        <p:spPr>
          <a:xfrm>
            <a:off x="545533" y="249738"/>
            <a:ext cx="6773820"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Ključne ugotovitve</a:t>
            </a:r>
          </a:p>
        </p:txBody>
      </p:sp>
      <p:sp>
        <p:nvSpPr>
          <p:cNvPr id="4" name="Text Placeholder 3">
            <a:extLst>
              <a:ext uri="{FF2B5EF4-FFF2-40B4-BE49-F238E27FC236}">
                <a16:creationId xmlns:a16="http://schemas.microsoft.com/office/drawing/2014/main" id="{62A737D6-40B6-8D7F-A6CD-02E22CF49016}"/>
              </a:ext>
            </a:extLst>
          </p:cNvPr>
          <p:cNvSpPr txBox="1">
            <a:spLocks/>
          </p:cNvSpPr>
          <p:nvPr/>
        </p:nvSpPr>
        <p:spPr>
          <a:xfrm>
            <a:off x="442406" y="1010239"/>
            <a:ext cx="6335715" cy="3529082"/>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64AFAF"/>
              </a:buClr>
              <a:buFont typeface="Arial" panose="020B0604020202020204" pitchFamily="34" charset="0"/>
              <a:buChar char="•"/>
            </a:pPr>
            <a:r>
              <a:rPr lang="en-GB" sz="2400" b="1" dirty="0" err="1">
                <a:solidFill>
                  <a:srgbClr val="EC7C69"/>
                </a:solidFill>
              </a:rPr>
              <a:t>Narava</a:t>
            </a:r>
            <a:r>
              <a:rPr lang="en-GB" sz="2400" b="1" dirty="0">
                <a:solidFill>
                  <a:srgbClr val="EC7C69"/>
                </a:solidFill>
              </a:rPr>
              <a:t> </a:t>
            </a:r>
            <a:r>
              <a:rPr lang="en-GB" sz="2400" b="1" dirty="0" err="1">
                <a:solidFill>
                  <a:srgbClr val="EC7C69"/>
                </a:solidFill>
              </a:rPr>
              <a:t>kot</a:t>
            </a:r>
            <a:r>
              <a:rPr lang="en-GB" sz="2400" b="1" dirty="0">
                <a:solidFill>
                  <a:srgbClr val="EC7C69"/>
                </a:solidFill>
              </a:rPr>
              <a:t> </a:t>
            </a:r>
            <a:r>
              <a:rPr lang="en-GB" sz="2400" b="1" dirty="0" err="1">
                <a:solidFill>
                  <a:srgbClr val="EC7C69"/>
                </a:solidFill>
              </a:rPr>
              <a:t>osrednja</a:t>
            </a:r>
            <a:r>
              <a:rPr lang="en-GB" sz="2400" b="1" dirty="0">
                <a:solidFill>
                  <a:srgbClr val="EC7C69"/>
                </a:solidFill>
              </a:rPr>
              <a:t> </a:t>
            </a:r>
            <a:r>
              <a:rPr lang="en-GB" sz="2400" b="1" err="1">
                <a:solidFill>
                  <a:srgbClr val="EC7C69"/>
                </a:solidFill>
              </a:rPr>
              <a:t>izkušnja</a:t>
            </a:r>
            <a:r>
              <a:rPr lang="en-GB" b="1" dirty="0">
                <a:solidFill>
                  <a:srgbClr val="EC7C69"/>
                </a:solidFill>
              </a:rPr>
              <a:t> </a:t>
            </a:r>
          </a:p>
          <a:p>
            <a:pPr marL="363220">
              <a:lnSpc>
                <a:spcPts val="2340"/>
              </a:lnSpc>
              <a:buClr>
                <a:srgbClr val="64AFAF"/>
              </a:buClr>
            </a:pPr>
            <a:r>
              <a:rPr lang="en-GB" dirty="0"/>
              <a:t>Z </a:t>
            </a:r>
            <a:r>
              <a:rPr lang="en-GB" dirty="0" err="1"/>
              <a:t>oblikovanjem</a:t>
            </a:r>
            <a:r>
              <a:rPr lang="en-GB" dirty="0"/>
              <a:t> </a:t>
            </a:r>
            <a:r>
              <a:rPr lang="en-GB" dirty="0" err="1"/>
              <a:t>dostopov</a:t>
            </a:r>
            <a:r>
              <a:rPr lang="en-GB" dirty="0"/>
              <a:t> </a:t>
            </a:r>
            <a:r>
              <a:rPr lang="en-GB" dirty="0" err="1"/>
              <a:t>prek</a:t>
            </a:r>
            <a:r>
              <a:rPr lang="en-GB" dirty="0"/>
              <a:t> </a:t>
            </a:r>
            <a:r>
              <a:rPr lang="en-GB" dirty="0" err="1"/>
              <a:t>pohodništva</a:t>
            </a:r>
            <a:r>
              <a:rPr lang="en-GB" dirty="0"/>
              <a:t> in/</a:t>
            </a:r>
            <a:r>
              <a:rPr lang="en-GB" dirty="0" err="1"/>
              <a:t>ali</a:t>
            </a:r>
            <a:r>
              <a:rPr lang="en-GB" dirty="0"/>
              <a:t> </a:t>
            </a:r>
            <a:r>
              <a:rPr lang="en-GB" dirty="0" err="1"/>
              <a:t>povezovanjem</a:t>
            </a:r>
            <a:r>
              <a:rPr lang="en-GB" dirty="0"/>
              <a:t> </a:t>
            </a:r>
            <a:r>
              <a:rPr lang="en-GB" dirty="0" err="1"/>
              <a:t>vaše</a:t>
            </a:r>
            <a:r>
              <a:rPr lang="en-GB" dirty="0"/>
              <a:t> </a:t>
            </a:r>
            <a:r>
              <a:rPr lang="en-GB" err="1"/>
              <a:t>nastanitve</a:t>
            </a:r>
            <a:r>
              <a:rPr lang="en-GB" dirty="0"/>
              <a:t> z </a:t>
            </a:r>
            <a:r>
              <a:rPr lang="en-GB" dirty="0" err="1"/>
              <a:t>naravo</a:t>
            </a:r>
            <a:r>
              <a:rPr lang="en-GB" dirty="0"/>
              <a:t> </a:t>
            </a:r>
            <a:r>
              <a:rPr lang="en-GB" dirty="0" err="1"/>
              <a:t>lahko</a:t>
            </a:r>
            <a:r>
              <a:rPr lang="en-GB" dirty="0"/>
              <a:t> </a:t>
            </a:r>
            <a:r>
              <a:rPr lang="en-GB" dirty="0" err="1"/>
              <a:t>potovanje</a:t>
            </a:r>
            <a:r>
              <a:rPr lang="en-GB" dirty="0"/>
              <a:t> </a:t>
            </a:r>
            <a:r>
              <a:rPr lang="en-GB" dirty="0" err="1"/>
              <a:t>samo</a:t>
            </a:r>
            <a:r>
              <a:rPr lang="en-GB" dirty="0"/>
              <a:t> </a:t>
            </a:r>
            <a:r>
              <a:rPr lang="en-GB" dirty="0" err="1"/>
              <a:t>spremenite</a:t>
            </a:r>
            <a:r>
              <a:rPr lang="en-GB" dirty="0"/>
              <a:t> v </a:t>
            </a:r>
            <a:r>
              <a:rPr lang="en-GB" dirty="0" err="1"/>
              <a:t>vključujoč</a:t>
            </a:r>
            <a:r>
              <a:rPr lang="en-GB" dirty="0"/>
              <a:t> in </a:t>
            </a:r>
            <a:r>
              <a:rPr lang="en-GB" dirty="0" err="1"/>
              <a:t>reflektivni</a:t>
            </a:r>
            <a:r>
              <a:rPr lang="en-GB" dirty="0"/>
              <a:t> del </a:t>
            </a:r>
            <a:r>
              <a:rPr lang="en-GB" dirty="0" err="1"/>
              <a:t>izkušnje</a:t>
            </a:r>
            <a:r>
              <a:rPr lang="en-GB" dirty="0"/>
              <a:t> </a:t>
            </a:r>
            <a:r>
              <a:rPr lang="en-GB" dirty="0" err="1"/>
              <a:t>vaših</a:t>
            </a:r>
            <a:r>
              <a:rPr lang="en-GB" dirty="0"/>
              <a:t> </a:t>
            </a:r>
            <a:r>
              <a:rPr lang="en-GB" dirty="0" err="1"/>
              <a:t>gostov</a:t>
            </a:r>
            <a:r>
              <a:rPr lang="en-GB" dirty="0"/>
              <a:t>.</a:t>
            </a:r>
            <a:endParaRPr lang="en-GB" dirty="0">
              <a:ea typeface="Calibri"/>
              <a:cs typeface="Calibri"/>
            </a:endParaRP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r>
              <a:rPr lang="en-GB" sz="2400" b="1" dirty="0" err="1">
                <a:solidFill>
                  <a:srgbClr val="EC7C69"/>
                </a:solidFill>
              </a:rPr>
              <a:t>Trajnostno</a:t>
            </a:r>
            <a:r>
              <a:rPr lang="en-GB" sz="2400" b="1" dirty="0">
                <a:solidFill>
                  <a:srgbClr val="EC7C69"/>
                </a:solidFill>
              </a:rPr>
              <a:t> </a:t>
            </a:r>
            <a:r>
              <a:rPr lang="en-GB" sz="2400" b="1" dirty="0" err="1">
                <a:solidFill>
                  <a:srgbClr val="EC7C69"/>
                </a:solidFill>
              </a:rPr>
              <a:t>inovativno</a:t>
            </a:r>
            <a:r>
              <a:rPr lang="en-GB" sz="2400" b="1" dirty="0">
                <a:solidFill>
                  <a:srgbClr val="EC7C69"/>
                </a:solidFill>
              </a:rPr>
              <a:t> </a:t>
            </a:r>
            <a:r>
              <a:rPr lang="en-GB" sz="2400" b="1" err="1">
                <a:solidFill>
                  <a:srgbClr val="EC7C69"/>
                </a:solidFill>
              </a:rPr>
              <a:t>oblikovanje</a:t>
            </a:r>
            <a:r>
              <a:rPr lang="en-GB" sz="2400" b="1" dirty="0">
                <a:solidFill>
                  <a:srgbClr val="EC7C69"/>
                </a:solidFill>
              </a:rPr>
              <a:t> </a:t>
            </a:r>
          </a:p>
          <a:p>
            <a:pPr marL="363220">
              <a:lnSpc>
                <a:spcPts val="2340"/>
              </a:lnSpc>
              <a:buClr>
                <a:srgbClr val="64AFAF"/>
              </a:buClr>
            </a:pPr>
            <a:r>
              <a:rPr lang="en-GB" dirty="0"/>
              <a:t>Z </a:t>
            </a:r>
            <a:r>
              <a:rPr lang="en-GB" dirty="0" err="1"/>
              <a:t>uporabo</a:t>
            </a:r>
            <a:r>
              <a:rPr lang="en-GB" dirty="0"/>
              <a:t> </a:t>
            </a:r>
            <a:r>
              <a:rPr lang="en-GB" dirty="0" err="1"/>
              <a:t>sistemov</a:t>
            </a:r>
            <a:r>
              <a:rPr lang="en-GB" dirty="0"/>
              <a:t>, ki </a:t>
            </a:r>
            <a:r>
              <a:rPr lang="en-GB" dirty="0" err="1"/>
              <a:t>niso</a:t>
            </a:r>
            <a:r>
              <a:rPr lang="en-GB" dirty="0"/>
              <a:t> </a:t>
            </a:r>
            <a:r>
              <a:rPr lang="en-GB" dirty="0" err="1"/>
              <a:t>priključeni</a:t>
            </a:r>
            <a:r>
              <a:rPr lang="en-GB" dirty="0"/>
              <a:t> </a:t>
            </a:r>
            <a:r>
              <a:rPr lang="en-GB" dirty="0" err="1"/>
              <a:t>na</a:t>
            </a:r>
            <a:r>
              <a:rPr lang="en-GB" dirty="0"/>
              <a:t> </a:t>
            </a:r>
            <a:r>
              <a:rPr lang="en-GB" dirty="0" err="1"/>
              <a:t>omrežje</a:t>
            </a:r>
            <a:r>
              <a:rPr lang="en-GB" dirty="0"/>
              <a:t>, </a:t>
            </a:r>
            <a:r>
              <a:rPr lang="en-GB" dirty="0" err="1"/>
              <a:t>kot</a:t>
            </a:r>
            <a:r>
              <a:rPr lang="en-GB" dirty="0"/>
              <a:t> so </a:t>
            </a:r>
            <a:r>
              <a:rPr lang="en-GB" dirty="0" err="1"/>
              <a:t>sončna</a:t>
            </a:r>
            <a:r>
              <a:rPr lang="en-GB" dirty="0"/>
              <a:t> </a:t>
            </a:r>
            <a:r>
              <a:rPr lang="en-GB" dirty="0" err="1"/>
              <a:t>energija</a:t>
            </a:r>
            <a:r>
              <a:rPr lang="en-GB" dirty="0"/>
              <a:t> in </a:t>
            </a:r>
            <a:r>
              <a:rPr lang="en-GB" dirty="0" err="1"/>
              <a:t>kompostna</a:t>
            </a:r>
            <a:r>
              <a:rPr lang="en-GB" dirty="0"/>
              <a:t> </a:t>
            </a:r>
            <a:r>
              <a:rPr lang="en-GB" dirty="0" err="1"/>
              <a:t>stranišča</a:t>
            </a:r>
            <a:r>
              <a:rPr lang="en-GB" dirty="0"/>
              <a:t>, </a:t>
            </a:r>
            <a:r>
              <a:rPr lang="en-GB" dirty="0" err="1"/>
              <a:t>lahko</a:t>
            </a:r>
            <a:r>
              <a:rPr lang="en-GB" dirty="0"/>
              <a:t> v </a:t>
            </a:r>
            <a:r>
              <a:rPr lang="en-GB" dirty="0" err="1"/>
              <a:t>svojo</a:t>
            </a:r>
            <a:r>
              <a:rPr lang="en-GB" dirty="0"/>
              <a:t> </a:t>
            </a:r>
            <a:r>
              <a:rPr lang="en-GB" dirty="0" err="1"/>
              <a:t>nastanitev</a:t>
            </a:r>
            <a:r>
              <a:rPr lang="en-GB" dirty="0"/>
              <a:t> </a:t>
            </a:r>
            <a:r>
              <a:rPr lang="en-GB" dirty="0" err="1"/>
              <a:t>vključite</a:t>
            </a:r>
            <a:r>
              <a:rPr lang="en-GB" dirty="0"/>
              <a:t> </a:t>
            </a:r>
            <a:r>
              <a:rPr lang="en-GB" dirty="0" err="1"/>
              <a:t>trajnost</a:t>
            </a:r>
            <a:r>
              <a:rPr lang="en-GB" dirty="0"/>
              <a:t>, </a:t>
            </a:r>
            <a:r>
              <a:rPr lang="en-GB" dirty="0" err="1"/>
              <a:t>hkrati</a:t>
            </a:r>
            <a:r>
              <a:rPr lang="en-GB" dirty="0"/>
              <a:t> pa </a:t>
            </a:r>
            <a:r>
              <a:rPr lang="en-GB" dirty="0" err="1"/>
              <a:t>zmanjšate</a:t>
            </a:r>
            <a:r>
              <a:rPr lang="en-GB" dirty="0"/>
              <a:t> </a:t>
            </a:r>
            <a:r>
              <a:rPr lang="en-GB" dirty="0" err="1"/>
              <a:t>odvisnost</a:t>
            </a:r>
            <a:r>
              <a:rPr lang="en-GB" dirty="0"/>
              <a:t> od </a:t>
            </a:r>
            <a:r>
              <a:rPr lang="en-GB" dirty="0" err="1"/>
              <a:t>fiksne</a:t>
            </a:r>
            <a:r>
              <a:rPr lang="en-GB" dirty="0"/>
              <a:t> </a:t>
            </a:r>
            <a:r>
              <a:rPr lang="en-GB" dirty="0" err="1"/>
              <a:t>infrastrukture</a:t>
            </a:r>
            <a:r>
              <a:rPr lang="en-GB" dirty="0"/>
              <a:t> in </a:t>
            </a:r>
            <a:r>
              <a:rPr lang="en-GB" dirty="0" err="1"/>
              <a:t>komunalnih</a:t>
            </a:r>
            <a:r>
              <a:rPr lang="en-GB" dirty="0"/>
              <a:t> </a:t>
            </a:r>
            <a:r>
              <a:rPr lang="en-GB" dirty="0" err="1"/>
              <a:t>storitev</a:t>
            </a:r>
            <a:r>
              <a:rPr lang="en-GB" dirty="0"/>
              <a:t>.</a:t>
            </a:r>
            <a:endParaRPr lang="en-GB" dirty="0">
              <a:ea typeface="Calibri"/>
              <a:cs typeface="Calibri"/>
            </a:endParaRP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r>
              <a:rPr lang="en-GB" sz="2400" b="1" dirty="0" err="1">
                <a:solidFill>
                  <a:srgbClr val="EC7C69"/>
                </a:solidFill>
              </a:rPr>
              <a:t>Edinstvena</a:t>
            </a:r>
            <a:r>
              <a:rPr lang="en-GB" sz="2400" b="1" dirty="0">
                <a:solidFill>
                  <a:srgbClr val="EC7C69"/>
                </a:solidFill>
              </a:rPr>
              <a:t> </a:t>
            </a:r>
            <a:r>
              <a:rPr lang="en-GB" sz="2400" b="1" err="1">
                <a:solidFill>
                  <a:srgbClr val="EC7C69"/>
                </a:solidFill>
              </a:rPr>
              <a:t>izkušnja</a:t>
            </a:r>
            <a:r>
              <a:rPr lang="en-GB" sz="2400" dirty="0">
                <a:solidFill>
                  <a:srgbClr val="EC7C69"/>
                </a:solidFill>
              </a:rPr>
              <a:t> </a:t>
            </a:r>
          </a:p>
          <a:p>
            <a:pPr marL="363220">
              <a:lnSpc>
                <a:spcPts val="2340"/>
              </a:lnSpc>
              <a:buClr>
                <a:srgbClr val="64AFAF"/>
              </a:buClr>
            </a:pPr>
            <a:r>
              <a:rPr lang="en-GB" dirty="0"/>
              <a:t>Z </a:t>
            </a:r>
            <a:r>
              <a:rPr lang="en-GB" dirty="0" err="1"/>
              <a:t>omejevanjem</a:t>
            </a:r>
            <a:r>
              <a:rPr lang="en-GB" dirty="0"/>
              <a:t> </a:t>
            </a:r>
            <a:r>
              <a:rPr lang="en-GB" dirty="0" err="1"/>
              <a:t>dostopa</a:t>
            </a:r>
            <a:r>
              <a:rPr lang="en-GB" dirty="0"/>
              <a:t> in </a:t>
            </a:r>
            <a:r>
              <a:rPr lang="en-GB" dirty="0" err="1"/>
              <a:t>ponujanjem</a:t>
            </a:r>
            <a:r>
              <a:rPr lang="en-GB" dirty="0"/>
              <a:t> </a:t>
            </a:r>
            <a:r>
              <a:rPr lang="en-GB" dirty="0" err="1"/>
              <a:t>oddaljenih</a:t>
            </a:r>
            <a:r>
              <a:rPr lang="en-GB" dirty="0"/>
              <a:t>, </a:t>
            </a:r>
            <a:r>
              <a:rPr lang="en-GB" dirty="0" err="1"/>
              <a:t>minimalističnih</a:t>
            </a:r>
            <a:r>
              <a:rPr lang="en-GB" dirty="0"/>
              <a:t> </a:t>
            </a:r>
            <a:r>
              <a:rPr lang="en-GB" dirty="0" err="1"/>
              <a:t>bivanj</a:t>
            </a:r>
            <a:r>
              <a:rPr lang="en-GB" dirty="0"/>
              <a:t> </a:t>
            </a:r>
            <a:r>
              <a:rPr lang="en-GB" dirty="0" err="1"/>
              <a:t>lahko</a:t>
            </a:r>
            <a:r>
              <a:rPr lang="en-GB" dirty="0"/>
              <a:t> </a:t>
            </a:r>
            <a:r>
              <a:rPr lang="en-GB" dirty="0" err="1"/>
              <a:t>ustvarite</a:t>
            </a:r>
            <a:r>
              <a:rPr lang="en-GB" dirty="0"/>
              <a:t> </a:t>
            </a:r>
            <a:r>
              <a:rPr lang="en-GB" dirty="0" err="1"/>
              <a:t>občutek</a:t>
            </a:r>
            <a:r>
              <a:rPr lang="en-GB" dirty="0"/>
              <a:t> </a:t>
            </a:r>
            <a:r>
              <a:rPr lang="en-GB" dirty="0" err="1"/>
              <a:t>pobega</a:t>
            </a:r>
            <a:r>
              <a:rPr lang="en-GB" dirty="0"/>
              <a:t> in </a:t>
            </a:r>
            <a:r>
              <a:rPr lang="en-GB" dirty="0" err="1"/>
              <a:t>ekskluzivnosti</a:t>
            </a:r>
            <a:r>
              <a:rPr lang="en-GB" dirty="0"/>
              <a:t>, ki </a:t>
            </a:r>
            <a:r>
              <a:rPr lang="en-GB" dirty="0" err="1"/>
              <a:t>vašo</a:t>
            </a:r>
            <a:r>
              <a:rPr lang="en-GB" dirty="0"/>
              <a:t> </a:t>
            </a:r>
            <a:r>
              <a:rPr lang="en-GB" dirty="0" err="1"/>
              <a:t>nastanitev</a:t>
            </a:r>
            <a:r>
              <a:rPr lang="en-GB" dirty="0"/>
              <a:t> </a:t>
            </a:r>
            <a:r>
              <a:rPr lang="en-GB" dirty="0" err="1"/>
              <a:t>loči</a:t>
            </a:r>
            <a:r>
              <a:rPr lang="en-GB" dirty="0"/>
              <a:t> od </a:t>
            </a:r>
            <a:r>
              <a:rPr lang="en-GB" dirty="0" err="1"/>
              <a:t>konvencionalnih</a:t>
            </a:r>
            <a:r>
              <a:rPr lang="en-GB" dirty="0"/>
              <a:t> </a:t>
            </a:r>
            <a:r>
              <a:rPr lang="en-GB" dirty="0" err="1"/>
              <a:t>možnosti</a:t>
            </a:r>
            <a:r>
              <a:rPr lang="en-GB" dirty="0"/>
              <a:t>.</a:t>
            </a:r>
            <a:endParaRPr lang="en-GB" dirty="0">
              <a:ea typeface="Calibri"/>
              <a:cs typeface="Calibri"/>
            </a:endParaRP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p:txBody>
      </p:sp>
      <p:pic>
        <p:nvPicPr>
          <p:cNvPr id="9" name="Picture Placeholder 8" descr="A small cabin in the woods&#10;&#10;AI-generated content may be incorrect.">
            <a:extLst>
              <a:ext uri="{FF2B5EF4-FFF2-40B4-BE49-F238E27FC236}">
                <a16:creationId xmlns:a16="http://schemas.microsoft.com/office/drawing/2014/main" id="{FA8118E3-2A0F-A490-C77C-AB825F7B44EF}"/>
              </a:ext>
            </a:extLst>
          </p:cNvPr>
          <p:cNvPicPr>
            <a:picLocks noGrp="1" noChangeAspect="1"/>
          </p:cNvPicPr>
          <p:nvPr>
            <p:ph type="pic" sz="quarter" idx="13"/>
          </p:nvPr>
        </p:nvPicPr>
        <p:blipFill>
          <a:blip r:embed="rId2"/>
          <a:srcRect l="846" r="846"/>
          <a:stretch>
            <a:fillRect/>
          </a:stretch>
        </p:blipFill>
        <p:spPr/>
      </p:pic>
      <p:sp>
        <p:nvSpPr>
          <p:cNvPr id="10" name="Text Placeholder 7">
            <a:extLst>
              <a:ext uri="{FF2B5EF4-FFF2-40B4-BE49-F238E27FC236}">
                <a16:creationId xmlns:a16="http://schemas.microsoft.com/office/drawing/2014/main" id="{EAC2CD20-A21E-F4DC-AA7B-AC9DE509422D}"/>
              </a:ext>
            </a:extLst>
          </p:cNvPr>
          <p:cNvSpPr txBox="1">
            <a:spLocks/>
          </p:cNvSpPr>
          <p:nvPr/>
        </p:nvSpPr>
        <p:spPr>
          <a:xfrm rot="16200000">
            <a:off x="9826423" y="5154910"/>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Foto: Bunk Amsterdam</a:t>
            </a:r>
          </a:p>
        </p:txBody>
      </p:sp>
      <p:sp>
        <p:nvSpPr>
          <p:cNvPr id="12" name="Slide Number Placeholder 5">
            <a:extLst>
              <a:ext uri="{FF2B5EF4-FFF2-40B4-BE49-F238E27FC236}">
                <a16:creationId xmlns:a16="http://schemas.microsoft.com/office/drawing/2014/main" id="{D1A5C542-106D-7861-51C1-2C67FA72A26D}"/>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46</a:t>
            </a:fld>
            <a:endParaRPr lang="fr-CA" sz="1200" dirty="0"/>
          </a:p>
        </p:txBody>
      </p:sp>
    </p:spTree>
    <p:extLst>
      <p:ext uri="{BB962C8B-B14F-4D97-AF65-F5344CB8AC3E}">
        <p14:creationId xmlns:p14="http://schemas.microsoft.com/office/powerpoint/2010/main" val="31008056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2A36C-D088-5769-45DF-0AFC3DC1DBCD}"/>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1D04727C-40A2-402A-B2C5-E14DDC1EE20E}"/>
              </a:ext>
            </a:extLst>
          </p:cNvPr>
          <p:cNvCxnSpPr>
            <a:cxnSpLocks/>
            <a:endCxn id="16" idx="2"/>
          </p:cNvCxnSpPr>
          <p:nvPr/>
        </p:nvCxnSpPr>
        <p:spPr>
          <a:xfrm flipV="1">
            <a:off x="0" y="1205466"/>
            <a:ext cx="3932443" cy="3"/>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2B156FEA-DA80-F779-20F5-267B7E1F461E}"/>
              </a:ext>
            </a:extLst>
          </p:cNvPr>
          <p:cNvSpPr txBox="1">
            <a:spLocks/>
          </p:cNvSpPr>
          <p:nvPr/>
        </p:nvSpPr>
        <p:spPr>
          <a:xfrm>
            <a:off x="545533" y="581892"/>
            <a:ext cx="6773820"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Ključne ugotovitve</a:t>
            </a:r>
          </a:p>
        </p:txBody>
      </p:sp>
      <p:sp>
        <p:nvSpPr>
          <p:cNvPr id="4" name="Text Placeholder 3">
            <a:extLst>
              <a:ext uri="{FF2B5EF4-FFF2-40B4-BE49-F238E27FC236}">
                <a16:creationId xmlns:a16="http://schemas.microsoft.com/office/drawing/2014/main" id="{B47137C2-3A73-B464-2DF3-00BD1B6F8C09}"/>
              </a:ext>
            </a:extLst>
          </p:cNvPr>
          <p:cNvSpPr txBox="1">
            <a:spLocks/>
          </p:cNvSpPr>
          <p:nvPr/>
        </p:nvSpPr>
        <p:spPr>
          <a:xfrm>
            <a:off x="432638" y="1664459"/>
            <a:ext cx="5663362" cy="3529082"/>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64AFAF"/>
              </a:buClr>
              <a:buFont typeface="Arial" panose="020B0604020202020204" pitchFamily="34" charset="0"/>
              <a:buChar char="•"/>
            </a:pPr>
            <a:r>
              <a:rPr lang="en-GB" sz="2400" b="1" err="1">
                <a:solidFill>
                  <a:srgbClr val="EC7C69"/>
                </a:solidFill>
              </a:rPr>
              <a:t>Edinstvena</a:t>
            </a:r>
            <a:r>
              <a:rPr lang="en-GB" sz="2400" b="1">
                <a:solidFill>
                  <a:srgbClr val="EC7C69"/>
                </a:solidFill>
              </a:rPr>
              <a:t> </a:t>
            </a:r>
            <a:r>
              <a:rPr lang="en-GB" sz="2400" b="1" err="1">
                <a:solidFill>
                  <a:srgbClr val="EC7C69"/>
                </a:solidFill>
              </a:rPr>
              <a:t>izkušnja</a:t>
            </a:r>
            <a:r>
              <a:rPr lang="en-GB" dirty="0">
                <a:solidFill>
                  <a:srgbClr val="EC7C69"/>
                </a:solidFill>
              </a:rPr>
              <a:t> </a:t>
            </a:r>
          </a:p>
          <a:p>
            <a:pPr marL="363220">
              <a:lnSpc>
                <a:spcPts val="2340"/>
              </a:lnSpc>
              <a:buClr>
                <a:srgbClr val="64AFAF"/>
              </a:buClr>
            </a:pPr>
            <a:r>
              <a:rPr lang="en-GB" dirty="0"/>
              <a:t>Z </a:t>
            </a:r>
            <a:r>
              <a:rPr lang="en-GB" dirty="0" err="1"/>
              <a:t>omejevanjem</a:t>
            </a:r>
            <a:r>
              <a:rPr lang="en-GB" dirty="0"/>
              <a:t> </a:t>
            </a:r>
            <a:r>
              <a:rPr lang="en-GB" dirty="0" err="1"/>
              <a:t>dostopa</a:t>
            </a:r>
            <a:r>
              <a:rPr lang="en-GB" dirty="0"/>
              <a:t> in </a:t>
            </a:r>
            <a:r>
              <a:rPr lang="en-GB" dirty="0" err="1"/>
              <a:t>ponujanjem</a:t>
            </a:r>
            <a:r>
              <a:rPr lang="en-GB" dirty="0"/>
              <a:t> </a:t>
            </a:r>
            <a:r>
              <a:rPr lang="en-GB" dirty="0" err="1"/>
              <a:t>oddaljenih</a:t>
            </a:r>
            <a:r>
              <a:rPr lang="en-GB" dirty="0"/>
              <a:t>, </a:t>
            </a:r>
            <a:r>
              <a:rPr lang="en-GB" dirty="0" err="1"/>
              <a:t>minimalističnih</a:t>
            </a:r>
            <a:r>
              <a:rPr lang="en-GB" dirty="0"/>
              <a:t> </a:t>
            </a:r>
            <a:r>
              <a:rPr lang="en-GB" dirty="0" err="1"/>
              <a:t>bivanj</a:t>
            </a:r>
            <a:r>
              <a:rPr lang="en-GB" dirty="0"/>
              <a:t> </a:t>
            </a:r>
            <a:r>
              <a:rPr lang="en-GB" dirty="0" err="1"/>
              <a:t>lahko</a:t>
            </a:r>
            <a:r>
              <a:rPr lang="en-GB" dirty="0"/>
              <a:t> </a:t>
            </a:r>
            <a:r>
              <a:rPr lang="en-GB" dirty="0" err="1"/>
              <a:t>ustvarite</a:t>
            </a:r>
            <a:r>
              <a:rPr lang="en-GB" dirty="0"/>
              <a:t> </a:t>
            </a:r>
            <a:r>
              <a:rPr lang="en-GB" dirty="0" err="1"/>
              <a:t>občutek</a:t>
            </a:r>
            <a:r>
              <a:rPr lang="en-GB" dirty="0"/>
              <a:t> </a:t>
            </a:r>
            <a:r>
              <a:rPr lang="en-GB" dirty="0" err="1"/>
              <a:t>pobega</a:t>
            </a:r>
            <a:r>
              <a:rPr lang="en-GB" dirty="0"/>
              <a:t> in </a:t>
            </a:r>
            <a:r>
              <a:rPr lang="en-GB" dirty="0" err="1"/>
              <a:t>ekskluzivnosti</a:t>
            </a:r>
            <a:r>
              <a:rPr lang="en-GB" dirty="0"/>
              <a:t>, ki </a:t>
            </a:r>
            <a:r>
              <a:rPr lang="en-GB" dirty="0" err="1"/>
              <a:t>vaše</a:t>
            </a:r>
            <a:r>
              <a:rPr lang="en-GB" dirty="0"/>
              <a:t> </a:t>
            </a:r>
            <a:r>
              <a:rPr lang="en-GB" dirty="0" err="1"/>
              <a:t>namestitve</a:t>
            </a:r>
            <a:r>
              <a:rPr lang="en-GB" dirty="0"/>
              <a:t> </a:t>
            </a:r>
            <a:r>
              <a:rPr lang="en-GB" dirty="0" err="1"/>
              <a:t>loči</a:t>
            </a:r>
            <a:r>
              <a:rPr lang="en-GB" dirty="0"/>
              <a:t> od </a:t>
            </a:r>
            <a:r>
              <a:rPr lang="en-GB" dirty="0" err="1"/>
              <a:t>običajnih</a:t>
            </a:r>
            <a:r>
              <a:rPr lang="en-GB" dirty="0"/>
              <a:t> </a:t>
            </a:r>
            <a:r>
              <a:rPr lang="en-GB" dirty="0" err="1"/>
              <a:t>možnosti</a:t>
            </a:r>
            <a:r>
              <a:rPr lang="en-GB" dirty="0"/>
              <a:t>.</a:t>
            </a:r>
            <a:endParaRPr lang="en-GB" dirty="0">
              <a:ea typeface="Calibri"/>
              <a:cs typeface="Calibri"/>
            </a:endParaRP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p:txBody>
      </p:sp>
      <p:pic>
        <p:nvPicPr>
          <p:cNvPr id="9" name="Picture Placeholder 8" descr="A small cabin in the woods&#10;&#10;AI-generated content may be incorrect.">
            <a:extLst>
              <a:ext uri="{FF2B5EF4-FFF2-40B4-BE49-F238E27FC236}">
                <a16:creationId xmlns:a16="http://schemas.microsoft.com/office/drawing/2014/main" id="{5571608D-9B68-522D-A251-ECB26AF7D0EB}"/>
              </a:ext>
            </a:extLst>
          </p:cNvPr>
          <p:cNvPicPr>
            <a:picLocks noGrp="1" noChangeAspect="1"/>
          </p:cNvPicPr>
          <p:nvPr>
            <p:ph type="pic" sz="quarter" idx="13"/>
          </p:nvPr>
        </p:nvPicPr>
        <p:blipFill>
          <a:blip r:embed="rId2"/>
          <a:srcRect l="846" r="846"/>
          <a:stretch>
            <a:fillRect/>
          </a:stretch>
        </p:blipFill>
        <p:spPr/>
      </p:pic>
      <p:sp>
        <p:nvSpPr>
          <p:cNvPr id="10" name="Text Placeholder 7">
            <a:extLst>
              <a:ext uri="{FF2B5EF4-FFF2-40B4-BE49-F238E27FC236}">
                <a16:creationId xmlns:a16="http://schemas.microsoft.com/office/drawing/2014/main" id="{5C5F9E03-3893-ACB3-D483-6C8CA978187E}"/>
              </a:ext>
            </a:extLst>
          </p:cNvPr>
          <p:cNvSpPr txBox="1">
            <a:spLocks/>
          </p:cNvSpPr>
          <p:nvPr/>
        </p:nvSpPr>
        <p:spPr>
          <a:xfrm rot="16200000">
            <a:off x="9826423" y="5154910"/>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Foto: Bunk Amsterdam</a:t>
            </a:r>
          </a:p>
        </p:txBody>
      </p:sp>
      <p:pic>
        <p:nvPicPr>
          <p:cNvPr id="2" name="Picture 1">
            <a:extLst>
              <a:ext uri="{FF2B5EF4-FFF2-40B4-BE49-F238E27FC236}">
                <a16:creationId xmlns:a16="http://schemas.microsoft.com/office/drawing/2014/main" id="{C824D780-D9B9-D51A-6B0F-0883104BF67F}"/>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37045" y="4195861"/>
            <a:ext cx="3580276" cy="2659133"/>
          </a:xfrm>
          <a:prstGeom prst="rect">
            <a:avLst/>
          </a:prstGeom>
        </p:spPr>
      </p:pic>
      <p:sp>
        <p:nvSpPr>
          <p:cNvPr id="5" name="Slide Number Placeholder 5">
            <a:extLst>
              <a:ext uri="{FF2B5EF4-FFF2-40B4-BE49-F238E27FC236}">
                <a16:creationId xmlns:a16="http://schemas.microsoft.com/office/drawing/2014/main" id="{FB207C78-BFEE-921B-4BB0-3CEE4AC7852E}"/>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47</a:t>
            </a:fld>
            <a:endParaRPr lang="fr-CA" sz="1200" dirty="0"/>
          </a:p>
        </p:txBody>
      </p:sp>
    </p:spTree>
    <p:extLst>
      <p:ext uri="{BB962C8B-B14F-4D97-AF65-F5344CB8AC3E}">
        <p14:creationId xmlns:p14="http://schemas.microsoft.com/office/powerpoint/2010/main" val="25460750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574081" y="3008229"/>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err="1">
                <a:solidFill>
                  <a:srgbClr val="459597"/>
                </a:solidFill>
              </a:rPr>
              <a:t>Zaključili</a:t>
            </a:r>
            <a:r>
              <a:rPr lang="en-US" sz="3200" b="1" dirty="0">
                <a:solidFill>
                  <a:srgbClr val="459597"/>
                </a:solidFill>
              </a:rPr>
              <a:t> </a:t>
            </a:r>
            <a:r>
              <a:rPr lang="en-US" sz="3200" b="1" dirty="0" err="1">
                <a:solidFill>
                  <a:srgbClr val="459597"/>
                </a:solidFill>
              </a:rPr>
              <a:t>ste</a:t>
            </a:r>
            <a:r>
              <a:rPr lang="en-US" sz="3200" b="1" dirty="0">
                <a:solidFill>
                  <a:srgbClr val="459597"/>
                </a:solidFill>
              </a:rPr>
              <a:t> …             Modul 1 </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4082" y="3959132"/>
            <a:ext cx="4464312" cy="1375826"/>
          </a:xfrm>
          <a:prstGeom prst="rect">
            <a:avLst/>
          </a:prstGeom>
          <a:noFill/>
        </p:spPr>
        <p:txBody>
          <a:bodyPr wrap="square" lIns="91440" tIns="45720" rIns="91440" bIns="45720" rtlCol="0" anchor="t">
            <a:spAutoFit/>
          </a:bodyPr>
          <a:lstStyle/>
          <a:p>
            <a:pPr algn="ctr">
              <a:lnSpc>
                <a:spcPts val="2520"/>
              </a:lnSpc>
            </a:pPr>
            <a:r>
              <a:rPr lang="en-IE" sz="2400" dirty="0" err="1">
                <a:solidFill>
                  <a:srgbClr val="414141"/>
                </a:solidFill>
              </a:rPr>
              <a:t>Uvod</a:t>
            </a:r>
            <a:r>
              <a:rPr lang="en-IE" sz="2400" dirty="0">
                <a:solidFill>
                  <a:srgbClr val="414141"/>
                </a:solidFill>
              </a:rPr>
              <a:t> v </a:t>
            </a:r>
            <a:r>
              <a:rPr lang="en-IE" sz="2400" dirty="0" err="1">
                <a:solidFill>
                  <a:srgbClr val="414141"/>
                </a:solidFill>
              </a:rPr>
              <a:t>alternativne</a:t>
            </a:r>
            <a:r>
              <a:rPr lang="en-IE" sz="2400" dirty="0">
                <a:solidFill>
                  <a:srgbClr val="414141"/>
                </a:solidFill>
              </a:rPr>
              <a:t> </a:t>
            </a:r>
            <a:r>
              <a:rPr lang="en-IE" sz="2400" dirty="0" err="1">
                <a:solidFill>
                  <a:srgbClr val="414141"/>
                </a:solidFill>
              </a:rPr>
              <a:t>turistične</a:t>
            </a:r>
            <a:r>
              <a:rPr lang="en-IE" sz="2400" dirty="0">
                <a:solidFill>
                  <a:srgbClr val="414141"/>
                </a:solidFill>
              </a:rPr>
              <a:t> </a:t>
            </a:r>
            <a:r>
              <a:rPr lang="en-IE" sz="2400">
                <a:solidFill>
                  <a:srgbClr val="414141"/>
                </a:solidFill>
              </a:rPr>
              <a:t>nastanitve</a:t>
            </a:r>
            <a:r>
              <a:rPr lang="en-IE" sz="2400" dirty="0">
                <a:solidFill>
                  <a:srgbClr val="414141"/>
                </a:solidFill>
              </a:rPr>
              <a:t> </a:t>
            </a:r>
          </a:p>
          <a:p>
            <a:pPr algn="ctr">
              <a:lnSpc>
                <a:spcPts val="2520"/>
              </a:lnSpc>
            </a:pPr>
            <a:r>
              <a:rPr lang="en-IE" sz="2400" dirty="0">
                <a:solidFill>
                  <a:srgbClr val="414141"/>
                </a:solidFill>
              </a:rPr>
              <a:t>(2 dela)</a:t>
            </a: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320238" y="1236945"/>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 2</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320238" y="1850196"/>
            <a:ext cx="4464312" cy="1055225"/>
          </a:xfrm>
          <a:prstGeom prst="rect">
            <a:avLst/>
          </a:prstGeom>
          <a:noFill/>
        </p:spPr>
        <p:txBody>
          <a:bodyPr wrap="square" rtlCol="0">
            <a:spAutoFit/>
          </a:bodyPr>
          <a:lstStyle/>
          <a:p>
            <a:pPr algn="ctr">
              <a:lnSpc>
                <a:spcPts val="2520"/>
              </a:lnSpc>
            </a:pPr>
            <a:r>
              <a:rPr lang="en-IE" sz="2400" dirty="0">
                <a:solidFill>
                  <a:srgbClr val="382B1B"/>
                </a:solidFill>
              </a:rPr>
              <a:t>Tržna raziskava </a:t>
            </a:r>
          </a:p>
          <a:p>
            <a:pPr algn="ctr">
              <a:lnSpc>
                <a:spcPts val="2520"/>
              </a:lnSpc>
            </a:pPr>
            <a:r>
              <a:rPr lang="en-IE" sz="2400" dirty="0">
                <a:solidFill>
                  <a:srgbClr val="382B1B"/>
                </a:solidFill>
              </a:rPr>
              <a:t>in poslovno načrtovanje </a:t>
            </a:r>
            <a:r>
              <a:rPr lang="en-IE" sz="2400" dirty="0">
                <a:solidFill>
                  <a:srgbClr val="414141"/>
                </a:solidFill>
              </a:rPr>
              <a:t>(2 dela)</a:t>
            </a:r>
          </a:p>
          <a:p>
            <a:pPr algn="ctr">
              <a:lnSpc>
                <a:spcPts val="2520"/>
              </a:lnSpc>
            </a:pPr>
            <a:endParaRPr lang="en-IE" sz="2400" dirty="0">
              <a:solidFill>
                <a:srgbClr val="382B1B"/>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586245" y="5063855"/>
            <a:ext cx="2250263" cy="990015"/>
          </a:xfrm>
          <a:prstGeom prst="rect">
            <a:avLst/>
          </a:prstGeom>
          <a:noFill/>
        </p:spPr>
        <p:txBody>
          <a:bodyPr wrap="square">
            <a:spAutoFit/>
          </a:bodyPr>
          <a:lstStyle/>
          <a:p>
            <a:pPr algn="ctr">
              <a:lnSpc>
                <a:spcPts val="3540"/>
              </a:lnSpc>
            </a:pPr>
            <a:r>
              <a:rPr lang="en-US" sz="3200" b="1" dirty="0">
                <a:solidFill>
                  <a:schemeClr val="bg1"/>
                </a:solidFill>
              </a:rPr>
              <a:t>Naslednje je…</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3510963" y="979749"/>
            <a:ext cx="2449721" cy="941283"/>
          </a:xfrm>
          <a:prstGeom prst="rect">
            <a:avLst/>
          </a:prstGeom>
          <a:noFill/>
        </p:spPr>
        <p:txBody>
          <a:bodyPr wrap="square">
            <a:spAutoFit/>
          </a:bodyPr>
          <a:lstStyle/>
          <a:p>
            <a:pPr algn="ctr">
              <a:lnSpc>
                <a:spcPts val="3340"/>
              </a:lnSpc>
            </a:pPr>
            <a:r>
              <a:rPr lang="en-US" sz="3200" b="1" dirty="0">
                <a:solidFill>
                  <a:schemeClr val="bg1"/>
                </a:solidFill>
              </a:rPr>
              <a:t>Dobro opravljeno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wooden bench on a deck&#10;&#10;AI-generated content may be incorrect.">
            <a:extLst>
              <a:ext uri="{FF2B5EF4-FFF2-40B4-BE49-F238E27FC236}">
                <a16:creationId xmlns:a16="http://schemas.microsoft.com/office/drawing/2014/main" id="{394FD301-8CCC-8185-5539-F7F462AFF4BF}"/>
              </a:ext>
            </a:extLst>
          </p:cNvPr>
          <p:cNvPicPr>
            <a:picLocks noGrp="1" noChangeAspect="1"/>
          </p:cNvPicPr>
          <p:nvPr>
            <p:ph type="pic" sz="quarter" idx="19"/>
          </p:nvPr>
        </p:nvPicPr>
        <p:blipFill>
          <a:blip r:embed="rId2"/>
          <a:srcRect t="9906" b="9906"/>
          <a:stretch>
            <a:fillRect/>
          </a:stretch>
        </p:blipFill>
        <p:spPr/>
      </p:pic>
      <p:sp>
        <p:nvSpPr>
          <p:cNvPr id="2" name="Text Placeholder 1">
            <a:extLst>
              <a:ext uri="{FF2B5EF4-FFF2-40B4-BE49-F238E27FC236}">
                <a16:creationId xmlns:a16="http://schemas.microsoft.com/office/drawing/2014/main" id="{D8F9702C-3125-C77E-A503-4BFD72760723}"/>
              </a:ext>
            </a:extLst>
          </p:cNvPr>
          <p:cNvSpPr>
            <a:spLocks noGrp="1"/>
          </p:cNvSpPr>
          <p:nvPr>
            <p:ph type="body" sz="quarter" idx="16"/>
          </p:nvPr>
        </p:nvSpPr>
        <p:spPr>
          <a:xfrm>
            <a:off x="733931" y="2695992"/>
            <a:ext cx="4617998" cy="3066422"/>
          </a:xfrm>
        </p:spPr>
        <p:txBody>
          <a:bodyPr lIns="91440" tIns="45720" rIns="91440" bIns="45720" anchor="t">
            <a:noAutofit/>
          </a:bodyPr>
          <a:lstStyle/>
          <a:p>
            <a:pPr>
              <a:lnSpc>
                <a:spcPts val="3900"/>
              </a:lnSpc>
            </a:pPr>
            <a:r>
              <a:rPr lang="en-GB" sz="3600" dirty="0" err="1"/>
              <a:t>Primerjava</a:t>
            </a:r>
            <a:r>
              <a:rPr lang="en-GB" sz="3600" dirty="0"/>
              <a:t> in </a:t>
            </a:r>
            <a:r>
              <a:rPr lang="en-GB" sz="3600" dirty="0" err="1"/>
              <a:t>kontrast</a:t>
            </a:r>
            <a:r>
              <a:rPr lang="en-GB" sz="3600" dirty="0"/>
              <a:t> </a:t>
            </a:r>
            <a:r>
              <a:rPr lang="en-GB" sz="3600" dirty="0" err="1"/>
              <a:t>različnih</a:t>
            </a:r>
            <a:r>
              <a:rPr lang="en-GB" sz="3600" dirty="0"/>
              <a:t> </a:t>
            </a:r>
            <a:r>
              <a:rPr lang="en-GB" sz="3600" dirty="0" err="1"/>
              <a:t>poslovnih</a:t>
            </a:r>
            <a:r>
              <a:rPr lang="en-GB" sz="3600" dirty="0"/>
              <a:t> </a:t>
            </a:r>
            <a:r>
              <a:rPr lang="en-GB" sz="3600" dirty="0" err="1"/>
              <a:t>modelov</a:t>
            </a:r>
            <a:r>
              <a:rPr lang="en-GB" sz="3600" dirty="0"/>
              <a:t> </a:t>
            </a:r>
          </a:p>
          <a:p>
            <a:pPr>
              <a:lnSpc>
                <a:spcPts val="3900"/>
              </a:lnSpc>
            </a:pPr>
            <a:r>
              <a:rPr lang="en-GB" sz="3600" dirty="0" err="1"/>
              <a:t>alternativnih</a:t>
            </a:r>
            <a:r>
              <a:rPr lang="en-GB" sz="3600" dirty="0"/>
              <a:t> </a:t>
            </a:r>
            <a:r>
              <a:rPr lang="en-GB" sz="3600" dirty="0" err="1"/>
              <a:t>turističnih</a:t>
            </a:r>
            <a:r>
              <a:rPr lang="en-GB" sz="3600" dirty="0"/>
              <a:t> </a:t>
            </a:r>
            <a:r>
              <a:rPr lang="en-GB" sz="3600" dirty="0" err="1"/>
              <a:t>nastanitev</a:t>
            </a:r>
          </a:p>
          <a:p>
            <a:pPr>
              <a:lnSpc>
                <a:spcPts val="3900"/>
              </a:lnSpc>
            </a:pPr>
            <a:endParaRPr lang="en-GB" sz="4000" dirty="0"/>
          </a:p>
          <a:p>
            <a:pPr>
              <a:lnSpc>
                <a:spcPts val="3900"/>
              </a:lnSpc>
            </a:pPr>
            <a:endParaRPr lang="en-GB" sz="4000" dirty="0"/>
          </a:p>
        </p:txBody>
      </p:sp>
      <p:sp>
        <p:nvSpPr>
          <p:cNvPr id="3" name="Text Placeholder 2">
            <a:extLst>
              <a:ext uri="{FF2B5EF4-FFF2-40B4-BE49-F238E27FC236}">
                <a16:creationId xmlns:a16="http://schemas.microsoft.com/office/drawing/2014/main" id="{CD801361-236F-A53C-BAD7-CD8759C54088}"/>
              </a:ext>
            </a:extLst>
          </p:cNvPr>
          <p:cNvSpPr>
            <a:spLocks noGrp="1"/>
          </p:cNvSpPr>
          <p:nvPr>
            <p:ph type="body" sz="quarter" idx="17"/>
          </p:nvPr>
        </p:nvSpPr>
        <p:spPr>
          <a:xfrm>
            <a:off x="733931" y="1095586"/>
            <a:ext cx="5362069" cy="582221"/>
          </a:xfrm>
        </p:spPr>
        <p:txBody>
          <a:bodyPr/>
          <a:lstStyle/>
          <a:p>
            <a:r>
              <a:rPr lang="en-IE" sz="6600" b="1" dirty="0"/>
              <a:t>Poglavje 3</a:t>
            </a:r>
            <a:endParaRPr lang="en-GB" sz="6600" b="1" dirty="0"/>
          </a:p>
        </p:txBody>
      </p:sp>
      <p:sp>
        <p:nvSpPr>
          <p:cNvPr id="8" name="Text Placeholder 7">
            <a:extLst>
              <a:ext uri="{FF2B5EF4-FFF2-40B4-BE49-F238E27FC236}">
                <a16:creationId xmlns:a16="http://schemas.microsoft.com/office/drawing/2014/main" id="{BA935956-FB5E-0DE2-1EB9-1DEABC46DE1F}"/>
              </a:ext>
            </a:extLst>
          </p:cNvPr>
          <p:cNvSpPr>
            <a:spLocks noGrp="1"/>
          </p:cNvSpPr>
          <p:nvPr>
            <p:ph type="body" sz="quarter" idx="65"/>
          </p:nvPr>
        </p:nvSpPr>
        <p:spPr>
          <a:xfrm>
            <a:off x="8485094" y="1451578"/>
            <a:ext cx="3706906" cy="452458"/>
          </a:xfrm>
          <a:solidFill>
            <a:srgbClr val="EC7C69"/>
          </a:solidFill>
        </p:spPr>
        <p:txBody>
          <a:bodyPr/>
          <a:lstStyle/>
          <a:p>
            <a:pPr algn="ctr"/>
            <a:r>
              <a:rPr lang="en-IE" sz="1200" dirty="0"/>
              <a:t>Foto: Hišna ladja, Nizozemska</a:t>
            </a:r>
          </a:p>
        </p:txBody>
      </p:sp>
      <p:sp>
        <p:nvSpPr>
          <p:cNvPr id="4" name="Freeform 3">
            <a:extLst>
              <a:ext uri="{FF2B5EF4-FFF2-40B4-BE49-F238E27FC236}">
                <a16:creationId xmlns:a16="http://schemas.microsoft.com/office/drawing/2014/main" id="{589A67BA-1D02-5EB6-E35E-902671F654BE}"/>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03329F74-865D-717E-B9CD-53FA4B8764FF}"/>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a:t>
            </a:fld>
            <a:endParaRPr lang="fr-CA" sz="1200" dirty="0"/>
          </a:p>
        </p:txBody>
      </p:sp>
      <p:pic>
        <p:nvPicPr>
          <p:cNvPr id="9" name="Picture 8">
            <a:extLst>
              <a:ext uri="{FF2B5EF4-FFF2-40B4-BE49-F238E27FC236}">
                <a16:creationId xmlns:a16="http://schemas.microsoft.com/office/drawing/2014/main" id="{349B5CDE-F997-D88E-2292-01A179C1AFA3}"/>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1397779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house with a grassy field&#10;&#10;AI-generated content may be incorrect.">
            <a:extLst>
              <a:ext uri="{FF2B5EF4-FFF2-40B4-BE49-F238E27FC236}">
                <a16:creationId xmlns:a16="http://schemas.microsoft.com/office/drawing/2014/main" id="{2E61F87E-BAAE-4D85-289D-E6D0D8462BE1}"/>
              </a:ext>
            </a:extLst>
          </p:cNvPr>
          <p:cNvPicPr>
            <a:picLocks noGrp="1" noChangeAspect="1"/>
          </p:cNvPicPr>
          <p:nvPr>
            <p:ph type="pic" sz="quarter" idx="67"/>
          </p:nvPr>
        </p:nvPicPr>
        <p:blipFill>
          <a:blip r:embed="rId2"/>
          <a:srcRect l="4765" r="4765"/>
          <a:stretch>
            <a:fillRect/>
          </a:stretch>
        </p:blipFill>
        <p:spPr/>
      </p:pic>
      <p:sp>
        <p:nvSpPr>
          <p:cNvPr id="2" name="Text Placeholder 1">
            <a:extLst>
              <a:ext uri="{FF2B5EF4-FFF2-40B4-BE49-F238E27FC236}">
                <a16:creationId xmlns:a16="http://schemas.microsoft.com/office/drawing/2014/main" id="{45B9B9F2-B63F-85E8-6203-5378E2FB1706}"/>
              </a:ext>
            </a:extLst>
          </p:cNvPr>
          <p:cNvSpPr>
            <a:spLocks noGrp="1"/>
          </p:cNvSpPr>
          <p:nvPr>
            <p:ph type="body" sz="quarter" idx="18"/>
          </p:nvPr>
        </p:nvSpPr>
        <p:spPr>
          <a:xfrm>
            <a:off x="7373100" y="1619769"/>
            <a:ext cx="4147731" cy="870198"/>
          </a:xfrm>
        </p:spPr>
        <p:txBody>
          <a:bodyPr/>
          <a:lstStyle/>
          <a:p>
            <a:pPr>
              <a:lnSpc>
                <a:spcPts val="3340"/>
              </a:lnSpc>
            </a:pPr>
            <a:r>
              <a:rPr lang="en-GB" sz="3200" dirty="0"/>
              <a:t>Poslovni modeli za alternativno nastanitev</a:t>
            </a:r>
          </a:p>
          <a:p>
            <a:pPr>
              <a:lnSpc>
                <a:spcPts val="3340"/>
              </a:lnSpc>
            </a:pPr>
            <a:endParaRPr lang="en-GB" sz="3200" dirty="0"/>
          </a:p>
        </p:txBody>
      </p:sp>
      <p:sp>
        <p:nvSpPr>
          <p:cNvPr id="3" name="Text Placeholder 2">
            <a:extLst>
              <a:ext uri="{FF2B5EF4-FFF2-40B4-BE49-F238E27FC236}">
                <a16:creationId xmlns:a16="http://schemas.microsoft.com/office/drawing/2014/main" id="{8F966A34-72E0-3F13-5BEB-DAB8F7C15B0A}"/>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Poglavje 3</a:t>
            </a:r>
          </a:p>
        </p:txBody>
      </p:sp>
      <p:sp>
        <p:nvSpPr>
          <p:cNvPr id="5" name="Text Placeholder 4">
            <a:extLst>
              <a:ext uri="{FF2B5EF4-FFF2-40B4-BE49-F238E27FC236}">
                <a16:creationId xmlns:a16="http://schemas.microsoft.com/office/drawing/2014/main" id="{FB39AA42-3E34-8BA8-11DF-33BA071DDECC}"/>
              </a:ext>
            </a:extLst>
          </p:cNvPr>
          <p:cNvSpPr>
            <a:spLocks noGrp="1"/>
          </p:cNvSpPr>
          <p:nvPr>
            <p:ph type="body" sz="quarter" idx="23"/>
          </p:nvPr>
        </p:nvSpPr>
        <p:spPr>
          <a:xfrm>
            <a:off x="563039" y="4368034"/>
            <a:ext cx="4614080" cy="1248936"/>
          </a:xfrm>
        </p:spPr>
        <p:txBody>
          <a:bodyPr lIns="91440" tIns="45720" rIns="91440" bIns="45720" anchor="t"/>
          <a:lstStyle/>
          <a:p>
            <a:pPr>
              <a:buNone/>
            </a:pPr>
            <a:r>
              <a:rPr lang="en-US" sz="4000" b="1">
                <a:solidFill>
                  <a:srgbClr val="EC7C69"/>
                </a:solidFill>
              </a:rPr>
              <a:t>Pregled</a:t>
            </a:r>
            <a:endParaRPr lang="en-US" sz="4000" b="1">
              <a:solidFill>
                <a:srgbClr val="EC7C69"/>
              </a:solidFill>
              <a:ea typeface="Calibri"/>
              <a:cs typeface="Calibri"/>
            </a:endParaRPr>
          </a:p>
        </p:txBody>
      </p:sp>
      <p:sp>
        <p:nvSpPr>
          <p:cNvPr id="8" name="Text Placeholder 7">
            <a:extLst>
              <a:ext uri="{FF2B5EF4-FFF2-40B4-BE49-F238E27FC236}">
                <a16:creationId xmlns:a16="http://schemas.microsoft.com/office/drawing/2014/main" id="{BF03C77B-EC8E-4473-61C0-C4D0BC1017E3}"/>
              </a:ext>
            </a:extLst>
          </p:cNvPr>
          <p:cNvSpPr>
            <a:spLocks noGrp="1"/>
          </p:cNvSpPr>
          <p:nvPr>
            <p:ph type="body" sz="quarter" idx="66"/>
          </p:nvPr>
        </p:nvSpPr>
        <p:spPr>
          <a:xfrm>
            <a:off x="-18532" y="138747"/>
            <a:ext cx="2815520" cy="452458"/>
          </a:xfrm>
          <a:prstGeom prst="rect">
            <a:avLst/>
          </a:prstGeom>
          <a:solidFill>
            <a:srgbClr val="EC7C69"/>
          </a:solidFill>
        </p:spPr>
        <p:txBody>
          <a:bodyPr/>
          <a:lstStyle/>
          <a:p>
            <a:pPr algn="ctr"/>
            <a:r>
              <a:rPr lang="en-GB" sz="1200" dirty="0"/>
              <a:t>Avtor fotografije</a:t>
            </a:r>
          </a:p>
        </p:txBody>
      </p:sp>
      <p:sp>
        <p:nvSpPr>
          <p:cNvPr id="27" name="Text Placeholder 4">
            <a:extLst>
              <a:ext uri="{FF2B5EF4-FFF2-40B4-BE49-F238E27FC236}">
                <a16:creationId xmlns:a16="http://schemas.microsoft.com/office/drawing/2014/main" id="{FEFC0FC3-D0EA-6F69-D5DD-8971AE4A858B}"/>
              </a:ext>
            </a:extLst>
          </p:cNvPr>
          <p:cNvSpPr txBox="1">
            <a:spLocks/>
          </p:cNvSpPr>
          <p:nvPr/>
        </p:nvSpPr>
        <p:spPr>
          <a:xfrm>
            <a:off x="3415553" y="4489899"/>
            <a:ext cx="7554181"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860"/>
              </a:lnSpc>
            </a:pPr>
            <a:r>
              <a:rPr lang="en-IE" sz="2800" dirty="0" err="1"/>
              <a:t>Različni</a:t>
            </a:r>
            <a:r>
              <a:rPr lang="en-IE" sz="2800" dirty="0"/>
              <a:t> </a:t>
            </a:r>
            <a:r>
              <a:rPr lang="en-IE" sz="2800" dirty="0" err="1"/>
              <a:t>poslovni</a:t>
            </a:r>
            <a:r>
              <a:rPr lang="en-IE" sz="2800" dirty="0"/>
              <a:t> </a:t>
            </a:r>
            <a:r>
              <a:rPr lang="en-IE" sz="2800" dirty="0" err="1"/>
              <a:t>modeli</a:t>
            </a:r>
            <a:r>
              <a:rPr lang="en-IE" sz="2800" dirty="0"/>
              <a:t> v </a:t>
            </a:r>
            <a:r>
              <a:rPr lang="en-IE" sz="2800" dirty="0" err="1"/>
              <a:t>rastočem</a:t>
            </a:r>
            <a:r>
              <a:rPr lang="en-IE" sz="2800" dirty="0"/>
              <a:t> </a:t>
            </a:r>
            <a:r>
              <a:rPr lang="en-IE" sz="2800" dirty="0" err="1"/>
              <a:t>sektorju</a:t>
            </a:r>
            <a:r>
              <a:rPr lang="en-IE" sz="2800" dirty="0"/>
              <a:t> </a:t>
            </a:r>
            <a:r>
              <a:rPr lang="en-IE" sz="2800" dirty="0" err="1"/>
              <a:t>alternativnih</a:t>
            </a:r>
            <a:r>
              <a:rPr lang="en-IE" sz="2800" dirty="0"/>
              <a:t> </a:t>
            </a:r>
            <a:r>
              <a:rPr lang="en-IE" sz="2800" dirty="0" err="1"/>
              <a:t>nastanitev</a:t>
            </a:r>
            <a:r>
              <a:rPr lang="en-IE" sz="2800" dirty="0"/>
              <a:t>, ki </a:t>
            </a:r>
            <a:r>
              <a:rPr lang="en-IE" sz="2800" dirty="0" err="1"/>
              <a:t>posameznikom</a:t>
            </a:r>
            <a:r>
              <a:rPr lang="en-IE" sz="2800" dirty="0"/>
              <a:t> </a:t>
            </a:r>
            <a:r>
              <a:rPr lang="en-IE" sz="2800" dirty="0" err="1"/>
              <a:t>omogočajo</a:t>
            </a:r>
            <a:r>
              <a:rPr lang="en-IE" sz="2800" dirty="0"/>
              <a:t> </a:t>
            </a:r>
            <a:r>
              <a:rPr lang="en-IE" sz="2800" dirty="0" err="1"/>
              <a:t>sprejemanje</a:t>
            </a:r>
            <a:r>
              <a:rPr lang="en-IE" sz="2800" dirty="0"/>
              <a:t> </a:t>
            </a:r>
            <a:r>
              <a:rPr lang="en-IE" sz="2800" dirty="0" err="1"/>
              <a:t>informiranih</a:t>
            </a:r>
            <a:r>
              <a:rPr lang="en-IE" sz="2800" dirty="0"/>
              <a:t> </a:t>
            </a:r>
            <a:r>
              <a:rPr lang="en-IE" sz="2800" dirty="0" err="1"/>
              <a:t>odločitev</a:t>
            </a:r>
            <a:r>
              <a:rPr lang="en-IE" sz="2800" dirty="0"/>
              <a:t> </a:t>
            </a:r>
            <a:r>
              <a:rPr lang="en-IE" sz="2800" dirty="0" err="1"/>
              <a:t>na</a:t>
            </a:r>
            <a:r>
              <a:rPr lang="en-IE" sz="2800" dirty="0"/>
              <a:t> </a:t>
            </a:r>
            <a:r>
              <a:rPr lang="en-IE" sz="2800" dirty="0" err="1"/>
              <a:t>podlagi</a:t>
            </a:r>
            <a:r>
              <a:rPr lang="en-IE" sz="2800" dirty="0"/>
              <a:t> </a:t>
            </a:r>
            <a:r>
              <a:rPr lang="en-IE" sz="2800" dirty="0" err="1"/>
              <a:t>njihovih</a:t>
            </a:r>
            <a:r>
              <a:rPr lang="en-IE" sz="2800" dirty="0"/>
              <a:t> </a:t>
            </a:r>
            <a:r>
              <a:rPr lang="en-IE" sz="2800" dirty="0" err="1"/>
              <a:t>virov</a:t>
            </a:r>
            <a:r>
              <a:rPr lang="en-IE" sz="2800" dirty="0"/>
              <a:t>, </a:t>
            </a:r>
            <a:r>
              <a:rPr lang="en-IE" sz="2800" dirty="0" err="1"/>
              <a:t>lokacije</a:t>
            </a:r>
            <a:r>
              <a:rPr lang="en-IE" sz="2800" dirty="0"/>
              <a:t> in </a:t>
            </a:r>
            <a:r>
              <a:rPr lang="en-IE" sz="2800" err="1"/>
              <a:t>ciljev</a:t>
            </a:r>
            <a:endParaRPr lang="en-IE" sz="2800" err="1">
              <a:ea typeface="Calibri"/>
              <a:cs typeface="Calibri"/>
            </a:endParaRPr>
          </a:p>
        </p:txBody>
      </p:sp>
      <p:sp>
        <p:nvSpPr>
          <p:cNvPr id="29" name="Slide Number Placeholder 5">
            <a:extLst>
              <a:ext uri="{FF2B5EF4-FFF2-40B4-BE49-F238E27FC236}">
                <a16:creationId xmlns:a16="http://schemas.microsoft.com/office/drawing/2014/main" id="{E4335DE4-E311-817A-5519-401E046AA42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a:t>
            </a:fld>
            <a:endParaRPr lang="fr-CA" sz="1200" dirty="0"/>
          </a:p>
        </p:txBody>
      </p:sp>
    </p:spTree>
    <p:extLst>
      <p:ext uri="{BB962C8B-B14F-4D97-AF65-F5344CB8AC3E}">
        <p14:creationId xmlns:p14="http://schemas.microsoft.com/office/powerpoint/2010/main" val="1721509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F1AAE-06AA-35C6-FEC8-5CF4A9BBF78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E5BDF76-283A-9406-C824-FA960CAA1DD5}"/>
              </a:ext>
            </a:extLst>
          </p:cNvPr>
          <p:cNvSpPr>
            <a:spLocks noGrp="1"/>
          </p:cNvSpPr>
          <p:nvPr>
            <p:ph type="body" sz="quarter" idx="16"/>
          </p:nvPr>
        </p:nvSpPr>
        <p:spPr>
          <a:xfrm>
            <a:off x="1783120" y="2068306"/>
            <a:ext cx="7088317" cy="3739042"/>
          </a:xfrm>
        </p:spPr>
        <p:txBody>
          <a:bodyPr>
            <a:noAutofit/>
          </a:bodyPr>
          <a:lstStyle/>
          <a:p>
            <a:pPr>
              <a:lnSpc>
                <a:spcPts val="2480"/>
              </a:lnSpc>
            </a:pPr>
            <a:r>
              <a:rPr lang="en-GB" sz="2400" dirty="0"/>
              <a:t>Preučitev ključnih značilnosti, prednosti in izzivov različnih poslovnih modelov, ki se pogosto uporabljajo v sektorju alternativnih nastanitev.</a:t>
            </a:r>
          </a:p>
          <a:p>
            <a:pPr>
              <a:lnSpc>
                <a:spcPts val="2480"/>
              </a:lnSpc>
            </a:pPr>
            <a:endParaRPr lang="en-US" sz="2400" dirty="0"/>
          </a:p>
          <a:p>
            <a:pPr>
              <a:lnSpc>
                <a:spcPts val="2480"/>
              </a:lnSpc>
            </a:pPr>
            <a:endParaRPr lang="en-US" sz="2400" dirty="0"/>
          </a:p>
          <a:p>
            <a:pPr>
              <a:lnSpc>
                <a:spcPts val="2480"/>
              </a:lnSpc>
            </a:pPr>
            <a:r>
              <a:rPr lang="en-GB" sz="2400" dirty="0"/>
              <a:t>Zagotavljanje praktičnega okvira za izbiro najprimernejšega poslovnega modela na podlagi individualnih okoliščin.</a:t>
            </a:r>
          </a:p>
          <a:p>
            <a:pPr>
              <a:lnSpc>
                <a:spcPts val="2480"/>
              </a:lnSpc>
            </a:pPr>
            <a:endParaRPr lang="en-GB" sz="2400" dirty="0"/>
          </a:p>
        </p:txBody>
      </p:sp>
      <p:sp>
        <p:nvSpPr>
          <p:cNvPr id="11" name="Freeform 10">
            <a:extLst>
              <a:ext uri="{FF2B5EF4-FFF2-40B4-BE49-F238E27FC236}">
                <a16:creationId xmlns:a16="http://schemas.microsoft.com/office/drawing/2014/main" id="{AF37BAE7-1ABA-0271-7311-B213C03F2EE5}"/>
              </a:ext>
            </a:extLst>
          </p:cNvPr>
          <p:cNvSpPr/>
          <p:nvPr/>
        </p:nvSpPr>
        <p:spPr>
          <a:xfrm flipH="1">
            <a:off x="5198103" y="474299"/>
            <a:ext cx="6954821" cy="1001424"/>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39DCA44B-81D3-0ADF-00DB-C1FE2E7E6CC0}"/>
              </a:ext>
            </a:extLst>
          </p:cNvPr>
          <p:cNvSpPr txBox="1">
            <a:spLocks/>
          </p:cNvSpPr>
          <p:nvPr/>
        </p:nvSpPr>
        <p:spPr>
          <a:xfrm>
            <a:off x="5657264" y="608432"/>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Poglavje 3: </a:t>
            </a:r>
            <a:r>
              <a:rPr lang="en-US" dirty="0"/>
              <a:t>Ključna področja učenja</a:t>
            </a:r>
          </a:p>
        </p:txBody>
      </p:sp>
      <p:sp>
        <p:nvSpPr>
          <p:cNvPr id="13" name="Slide Number Placeholder 5">
            <a:extLst>
              <a:ext uri="{FF2B5EF4-FFF2-40B4-BE49-F238E27FC236}">
                <a16:creationId xmlns:a16="http://schemas.microsoft.com/office/drawing/2014/main" id="{DF2840AD-279D-C57F-461F-9889AF42308A}"/>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7</a:t>
            </a:fld>
            <a:endParaRPr lang="fr-CA" sz="1200" dirty="0"/>
          </a:p>
        </p:txBody>
      </p:sp>
      <p:sp>
        <p:nvSpPr>
          <p:cNvPr id="14" name="Text Placeholder 2">
            <a:extLst>
              <a:ext uri="{FF2B5EF4-FFF2-40B4-BE49-F238E27FC236}">
                <a16:creationId xmlns:a16="http://schemas.microsoft.com/office/drawing/2014/main" id="{7B536B05-E9F8-E800-CA40-C2C2E5245886}"/>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01</a:t>
            </a:r>
            <a:endParaRPr lang="en-GB" sz="6600" b="1" dirty="0">
              <a:solidFill>
                <a:schemeClr val="bg1"/>
              </a:solidFill>
            </a:endParaRPr>
          </a:p>
        </p:txBody>
      </p:sp>
      <p:sp>
        <p:nvSpPr>
          <p:cNvPr id="15" name="Freeform 14">
            <a:extLst>
              <a:ext uri="{FF2B5EF4-FFF2-40B4-BE49-F238E27FC236}">
                <a16:creationId xmlns:a16="http://schemas.microsoft.com/office/drawing/2014/main" id="{C8F8549A-7667-087B-32FC-86C675A99195}"/>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16" name="Text Placeholder 2">
            <a:extLst>
              <a:ext uri="{FF2B5EF4-FFF2-40B4-BE49-F238E27FC236}">
                <a16:creationId xmlns:a16="http://schemas.microsoft.com/office/drawing/2014/main" id="{2974CEDD-D8E6-9517-13F1-CA2ECADE3C3B}"/>
              </a:ext>
            </a:extLst>
          </p:cNvPr>
          <p:cNvSpPr txBox="1">
            <a:spLocks/>
          </p:cNvSpPr>
          <p:nvPr/>
        </p:nvSpPr>
        <p:spPr>
          <a:xfrm>
            <a:off x="733932" y="313788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a:t>
            </a:r>
            <a:endParaRPr lang="en-GB" sz="6600" b="1" dirty="0">
              <a:solidFill>
                <a:schemeClr val="bg1"/>
              </a:solidFill>
            </a:endParaRPr>
          </a:p>
        </p:txBody>
      </p:sp>
      <p:sp>
        <p:nvSpPr>
          <p:cNvPr id="17" name="Freeform 16">
            <a:extLst>
              <a:ext uri="{FF2B5EF4-FFF2-40B4-BE49-F238E27FC236}">
                <a16:creationId xmlns:a16="http://schemas.microsoft.com/office/drawing/2014/main" id="{5D8F45E5-7A6A-A892-E8EE-DDF932955CCB}"/>
              </a:ext>
            </a:extLst>
          </p:cNvPr>
          <p:cNvSpPr/>
          <p:nvPr/>
        </p:nvSpPr>
        <p:spPr>
          <a:xfrm>
            <a:off x="0" y="388009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Tree>
    <p:extLst>
      <p:ext uri="{BB962C8B-B14F-4D97-AF65-F5344CB8AC3E}">
        <p14:creationId xmlns:p14="http://schemas.microsoft.com/office/powerpoint/2010/main" val="1650425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407CBF1-5103-57D0-ECAE-B68DC56DA929}"/>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72C2221A-D11C-F049-4BE8-7693558EE84B}"/>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D93B41D0-B47F-F72A-67EC-6926BF890FF9}"/>
              </a:ext>
            </a:extLst>
          </p:cNvPr>
          <p:cNvSpPr>
            <a:spLocks noGrp="1"/>
          </p:cNvSpPr>
          <p:nvPr>
            <p:ph type="body" sz="quarter" idx="16"/>
          </p:nvPr>
        </p:nvSpPr>
        <p:spPr>
          <a:xfrm>
            <a:off x="4061012" y="732734"/>
            <a:ext cx="7315200" cy="803654"/>
          </a:xfrm>
          <a:prstGeom prst="rect">
            <a:avLst/>
          </a:prstGeom>
        </p:spPr>
        <p:txBody>
          <a:bodyPr lIns="91440" tIns="45720" rIns="91440" bIns="45720" anchor="t">
            <a:noAutofit/>
          </a:bodyPr>
          <a:lstStyle/>
          <a:p>
            <a:pPr>
              <a:lnSpc>
                <a:spcPts val="2960"/>
              </a:lnSpc>
            </a:pPr>
            <a:r>
              <a:rPr lang="en-GB" sz="2800" dirty="0" err="1"/>
              <a:t>Osnovno</a:t>
            </a:r>
            <a:r>
              <a:rPr lang="en-GB" sz="2800" dirty="0"/>
              <a:t> </a:t>
            </a:r>
            <a:r>
              <a:rPr lang="en-GB" sz="2800" dirty="0" err="1"/>
              <a:t>razumevanje</a:t>
            </a:r>
            <a:r>
              <a:rPr lang="en-GB" sz="2800" dirty="0"/>
              <a:t> </a:t>
            </a:r>
            <a:r>
              <a:rPr lang="en-GB" sz="2800" dirty="0" err="1"/>
              <a:t>alternativnih</a:t>
            </a:r>
            <a:r>
              <a:rPr lang="en-GB" sz="2800" dirty="0"/>
              <a:t> </a:t>
            </a:r>
            <a:r>
              <a:rPr lang="en-GB" sz="2800" dirty="0" err="1"/>
              <a:t>nastanitev</a:t>
            </a:r>
            <a:r>
              <a:rPr lang="en-GB" sz="2800" dirty="0"/>
              <a:t> ter </a:t>
            </a:r>
            <a:r>
              <a:rPr lang="en-GB" sz="2800" dirty="0" err="1"/>
              <a:t>njihovih</a:t>
            </a:r>
            <a:r>
              <a:rPr lang="en-GB" sz="2800" dirty="0"/>
              <a:t> </a:t>
            </a:r>
            <a:r>
              <a:rPr lang="en-GB" sz="2800" dirty="0" err="1"/>
              <a:t>različnih</a:t>
            </a:r>
            <a:r>
              <a:rPr lang="en-GB" sz="2800" dirty="0"/>
              <a:t> </a:t>
            </a:r>
            <a:r>
              <a:rPr lang="en-GB" sz="2800" dirty="0" err="1"/>
              <a:t>oblik</a:t>
            </a:r>
            <a:r>
              <a:rPr lang="en-GB" sz="2800" dirty="0"/>
              <a:t> in </a:t>
            </a:r>
            <a:r>
              <a:rPr lang="en-GB" sz="2800" dirty="0" err="1"/>
              <a:t>razlogov</a:t>
            </a:r>
            <a:r>
              <a:rPr lang="en-GB" sz="2800" dirty="0"/>
              <a:t> za </a:t>
            </a:r>
            <a:r>
              <a:rPr lang="en-GB" sz="2800" dirty="0" err="1"/>
              <a:t>njihovo</a:t>
            </a:r>
            <a:r>
              <a:rPr lang="en-GB" sz="2800" dirty="0"/>
              <a:t> </a:t>
            </a:r>
            <a:r>
              <a:rPr lang="en-GB" sz="2800" dirty="0" err="1"/>
              <a:t>naraščajočo</a:t>
            </a:r>
            <a:r>
              <a:rPr lang="en-GB" sz="2800" dirty="0"/>
              <a:t> </a:t>
            </a:r>
            <a:r>
              <a:rPr lang="en-GB" sz="2800" dirty="0" err="1"/>
              <a:t>priljubljenost</a:t>
            </a:r>
            <a:r>
              <a:rPr lang="en-GB" sz="2800" dirty="0"/>
              <a:t> med </a:t>
            </a:r>
            <a:r>
              <a:rPr lang="en-GB" sz="2800" dirty="0" err="1"/>
              <a:t>turisti</a:t>
            </a:r>
            <a:endParaRPr lang="en-GB" sz="2800" dirty="0" err="1">
              <a:ea typeface="Calibri"/>
              <a:cs typeface="Calibri"/>
            </a:endParaRPr>
          </a:p>
        </p:txBody>
      </p:sp>
      <p:sp>
        <p:nvSpPr>
          <p:cNvPr id="4" name="Text Placeholder 3">
            <a:extLst>
              <a:ext uri="{FF2B5EF4-FFF2-40B4-BE49-F238E27FC236}">
                <a16:creationId xmlns:a16="http://schemas.microsoft.com/office/drawing/2014/main" id="{EC93FF4B-75FD-885B-C952-7372901F3BB9}"/>
              </a:ext>
            </a:extLst>
          </p:cNvPr>
          <p:cNvSpPr>
            <a:spLocks noGrp="1"/>
          </p:cNvSpPr>
          <p:nvPr>
            <p:ph type="body" sz="quarter" idx="21"/>
          </p:nvPr>
        </p:nvSpPr>
        <p:spPr>
          <a:xfrm>
            <a:off x="4061012" y="2823882"/>
            <a:ext cx="7491868"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To </a:t>
            </a:r>
            <a:r>
              <a:rPr lang="en-GB" b="0" i="0" dirty="0" err="1">
                <a:effectLst/>
                <a:latin typeface="Calibri"/>
                <a:ea typeface="Calibri"/>
                <a:cs typeface="Calibri"/>
              </a:rPr>
              <a:t>področje</a:t>
            </a:r>
            <a:r>
              <a:rPr lang="en-GB" b="0" i="0" dirty="0">
                <a:effectLst/>
                <a:latin typeface="Calibri"/>
                <a:ea typeface="Calibri"/>
                <a:cs typeface="Calibri"/>
              </a:rPr>
              <a:t> </a:t>
            </a:r>
            <a:r>
              <a:rPr lang="en-GB" b="0" i="0" dirty="0" err="1">
                <a:effectLst/>
                <a:latin typeface="Calibri"/>
                <a:ea typeface="Calibri"/>
                <a:cs typeface="Calibri"/>
              </a:rPr>
              <a:t>učenja</a:t>
            </a:r>
            <a:r>
              <a:rPr lang="en-GB" b="0" i="0" dirty="0">
                <a:effectLst/>
                <a:latin typeface="Calibri"/>
                <a:ea typeface="Calibri"/>
                <a:cs typeface="Calibri"/>
              </a:rPr>
              <a:t> </a:t>
            </a:r>
            <a:r>
              <a:rPr lang="en-GB" b="0" i="0" dirty="0" err="1">
                <a:effectLst/>
                <a:latin typeface="Calibri"/>
                <a:ea typeface="Calibri"/>
                <a:cs typeface="Calibri"/>
              </a:rPr>
              <a:t>postavlja</a:t>
            </a:r>
            <a:r>
              <a:rPr lang="en-GB" b="0" i="0" dirty="0">
                <a:effectLst/>
                <a:latin typeface="Calibri"/>
                <a:ea typeface="Calibri"/>
                <a:cs typeface="Calibri"/>
              </a:rPr>
              <a:t> </a:t>
            </a:r>
            <a:r>
              <a:rPr lang="en-GB" b="0" i="0" dirty="0" err="1">
                <a:effectLst/>
                <a:latin typeface="Calibri"/>
                <a:ea typeface="Calibri"/>
                <a:cs typeface="Calibri"/>
              </a:rPr>
              <a:t>temelje</a:t>
            </a:r>
            <a:r>
              <a:rPr lang="en-GB" b="0" i="0" dirty="0">
                <a:effectLst/>
                <a:latin typeface="Calibri"/>
                <a:ea typeface="Calibri"/>
                <a:cs typeface="Calibri"/>
              </a:rPr>
              <a:t> za </a:t>
            </a:r>
            <a:r>
              <a:rPr lang="en-GB" b="0" i="0" dirty="0" err="1">
                <a:effectLst/>
                <a:latin typeface="Calibri"/>
                <a:ea typeface="Calibri"/>
                <a:cs typeface="Calibri"/>
              </a:rPr>
              <a:t>razumevanje</a:t>
            </a:r>
            <a:r>
              <a:rPr lang="en-GB" b="0" i="0" dirty="0">
                <a:effectLst/>
                <a:latin typeface="Calibri"/>
                <a:ea typeface="Calibri"/>
                <a:cs typeface="Calibri"/>
              </a:rPr>
              <a:t> </a:t>
            </a:r>
            <a:r>
              <a:rPr lang="en-GB" b="0" i="0" dirty="0" err="1">
                <a:effectLst/>
                <a:latin typeface="Calibri"/>
                <a:ea typeface="Calibri"/>
                <a:cs typeface="Calibri"/>
              </a:rPr>
              <a:t>alternativnih</a:t>
            </a:r>
            <a:r>
              <a:rPr lang="en-GB" b="0" i="0" dirty="0">
                <a:effectLst/>
                <a:latin typeface="Calibri"/>
                <a:ea typeface="Calibri"/>
                <a:cs typeface="Calibri"/>
              </a:rPr>
              <a:t> </a:t>
            </a:r>
            <a:r>
              <a:rPr lang="en-GB" b="0" i="0" dirty="0" err="1">
                <a:effectLst/>
                <a:latin typeface="Calibri"/>
                <a:ea typeface="Calibri"/>
                <a:cs typeface="Calibri"/>
              </a:rPr>
              <a:t>nastanitev</a:t>
            </a:r>
            <a:r>
              <a:rPr lang="en-GB" b="0" i="0" dirty="0">
                <a:effectLst/>
                <a:latin typeface="Calibri"/>
                <a:ea typeface="Calibri"/>
                <a:cs typeface="Calibri"/>
              </a:rPr>
              <a:t>, ki so </a:t>
            </a:r>
            <a:r>
              <a:rPr lang="en-GB" b="0" i="0" dirty="0" err="1">
                <a:effectLst/>
                <a:latin typeface="Calibri"/>
                <a:ea typeface="Calibri"/>
                <a:cs typeface="Calibri"/>
              </a:rPr>
              <a:t>hitro</a:t>
            </a:r>
            <a:r>
              <a:rPr lang="en-GB" b="0" i="0" dirty="0">
                <a:effectLst/>
                <a:latin typeface="Calibri"/>
                <a:ea typeface="Calibri"/>
                <a:cs typeface="Calibri"/>
              </a:rPr>
              <a:t> </a:t>
            </a:r>
            <a:r>
              <a:rPr lang="en-GB" b="0" i="0" dirty="0" err="1">
                <a:effectLst/>
                <a:latin typeface="Calibri"/>
                <a:ea typeface="Calibri"/>
                <a:cs typeface="Calibri"/>
              </a:rPr>
              <a:t>rastoči</a:t>
            </a:r>
            <a:r>
              <a:rPr lang="en-GB" b="0" i="0" dirty="0">
                <a:effectLst/>
                <a:latin typeface="Calibri"/>
                <a:ea typeface="Calibri"/>
                <a:cs typeface="Calibri"/>
              </a:rPr>
              <a:t> segment </a:t>
            </a:r>
            <a:r>
              <a:rPr lang="en-GB" b="0" i="0" dirty="0" err="1">
                <a:effectLst/>
                <a:latin typeface="Calibri"/>
                <a:ea typeface="Calibri"/>
                <a:cs typeface="Calibri"/>
              </a:rPr>
              <a:t>turistične</a:t>
            </a:r>
            <a:r>
              <a:rPr lang="en-GB" b="0" i="0" dirty="0">
                <a:effectLst/>
                <a:latin typeface="Calibri"/>
                <a:ea typeface="Calibri"/>
                <a:cs typeface="Calibri"/>
              </a:rPr>
              <a:t> </a:t>
            </a:r>
            <a:r>
              <a:rPr lang="en-GB" b="0" i="0" dirty="0" err="1">
                <a:effectLst/>
                <a:latin typeface="Calibri"/>
                <a:ea typeface="Calibri"/>
                <a:cs typeface="Calibri"/>
              </a:rPr>
              <a:t>industrije</a:t>
            </a:r>
            <a:r>
              <a:rPr lang="en-GB" b="0" i="0" dirty="0">
                <a:effectLst/>
                <a:latin typeface="Calibri"/>
                <a:ea typeface="Calibri"/>
                <a:cs typeface="Calibri"/>
              </a:rPr>
              <a:t>. </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Za </a:t>
            </a:r>
            <a:r>
              <a:rPr lang="en-GB" b="0" i="0" err="1">
                <a:effectLst/>
                <a:latin typeface="Calibri"/>
                <a:ea typeface="Calibri"/>
                <a:cs typeface="Calibri"/>
              </a:rPr>
              <a:t>začetek</a:t>
            </a:r>
            <a:r>
              <a:rPr lang="en-GB" b="0" i="0" dirty="0">
                <a:effectLst/>
                <a:latin typeface="Calibri"/>
                <a:ea typeface="Calibri"/>
                <a:cs typeface="Calibri"/>
              </a:rPr>
              <a:t> </a:t>
            </a:r>
            <a:r>
              <a:rPr lang="en-GB" b="0" i="0" err="1">
                <a:effectLst/>
                <a:latin typeface="Calibri"/>
                <a:ea typeface="Calibri"/>
                <a:cs typeface="Calibri"/>
              </a:rPr>
              <a:t>katerega</a:t>
            </a:r>
            <a:r>
              <a:rPr lang="en-GB" b="0" i="0" dirty="0">
                <a:effectLst/>
                <a:latin typeface="Calibri"/>
                <a:ea typeface="Calibri"/>
                <a:cs typeface="Calibri"/>
              </a:rPr>
              <a:t> </a:t>
            </a:r>
            <a:r>
              <a:rPr lang="en-GB" b="0" i="0" err="1">
                <a:effectLst/>
                <a:latin typeface="Calibri"/>
                <a:ea typeface="Calibri"/>
                <a:cs typeface="Calibri"/>
              </a:rPr>
              <a:t>koli</a:t>
            </a:r>
            <a:r>
              <a:rPr lang="en-GB" b="0" i="0" dirty="0">
                <a:effectLst/>
                <a:latin typeface="Calibri"/>
                <a:ea typeface="Calibri"/>
                <a:cs typeface="Calibri"/>
              </a:rPr>
              <a:t> </a:t>
            </a:r>
            <a:r>
              <a:rPr lang="en-GB" b="0" i="0" err="1">
                <a:effectLst/>
                <a:latin typeface="Calibri"/>
                <a:ea typeface="Calibri"/>
                <a:cs typeface="Calibri"/>
              </a:rPr>
              <a:t>poslovnega</a:t>
            </a:r>
            <a:r>
              <a:rPr lang="en-GB" b="0" i="0" dirty="0">
                <a:effectLst/>
                <a:latin typeface="Calibri"/>
                <a:ea typeface="Calibri"/>
                <a:cs typeface="Calibri"/>
              </a:rPr>
              <a:t> </a:t>
            </a:r>
            <a:r>
              <a:rPr lang="en-GB" b="0" i="0" err="1">
                <a:effectLst/>
                <a:latin typeface="Calibri"/>
                <a:ea typeface="Calibri"/>
                <a:cs typeface="Calibri"/>
              </a:rPr>
              <a:t>modela</a:t>
            </a:r>
            <a:r>
              <a:rPr lang="en-GB" b="0" i="0" dirty="0">
                <a:effectLst/>
                <a:latin typeface="Calibri"/>
                <a:ea typeface="Calibri"/>
                <a:cs typeface="Calibri"/>
              </a:rPr>
              <a:t> je </a:t>
            </a:r>
            <a:r>
              <a:rPr lang="en-GB" b="0" i="0" err="1">
                <a:effectLst/>
                <a:latin typeface="Calibri"/>
                <a:ea typeface="Calibri"/>
                <a:cs typeface="Calibri"/>
              </a:rPr>
              <a:t>pomembno</a:t>
            </a:r>
            <a:r>
              <a:rPr lang="en-GB" b="0" i="0" dirty="0">
                <a:effectLst/>
                <a:latin typeface="Calibri"/>
                <a:ea typeface="Calibri"/>
                <a:cs typeface="Calibri"/>
              </a:rPr>
              <a:t> </a:t>
            </a:r>
            <a:r>
              <a:rPr lang="en-GB" b="0" i="0" err="1">
                <a:effectLst/>
                <a:latin typeface="Calibri"/>
                <a:ea typeface="Calibri"/>
                <a:cs typeface="Calibri"/>
              </a:rPr>
              <a:t>razumeti</a:t>
            </a:r>
            <a:r>
              <a:rPr lang="en-GB" b="0" i="0" dirty="0">
                <a:effectLst/>
                <a:latin typeface="Calibri"/>
                <a:ea typeface="Calibri"/>
                <a:cs typeface="Calibri"/>
              </a:rPr>
              <a:t> in </a:t>
            </a:r>
            <a:r>
              <a:rPr lang="en-GB" b="0" i="0" err="1">
                <a:effectLst/>
                <a:latin typeface="Calibri"/>
                <a:ea typeface="Calibri"/>
                <a:cs typeface="Calibri"/>
              </a:rPr>
              <a:t>opredeliti</a:t>
            </a:r>
            <a:r>
              <a:rPr lang="en-GB" b="0" i="0" dirty="0">
                <a:effectLst/>
                <a:latin typeface="Calibri"/>
                <a:ea typeface="Calibri"/>
                <a:cs typeface="Calibri"/>
              </a:rPr>
              <a:t>, </a:t>
            </a:r>
            <a:r>
              <a:rPr lang="en-GB" b="0" i="0" err="1">
                <a:effectLst/>
                <a:latin typeface="Calibri"/>
                <a:ea typeface="Calibri"/>
                <a:cs typeface="Calibri"/>
              </a:rPr>
              <a:t>kaj</a:t>
            </a:r>
            <a:r>
              <a:rPr lang="en-GB" b="0" i="0" dirty="0">
                <a:effectLst/>
                <a:latin typeface="Calibri"/>
                <a:ea typeface="Calibri"/>
                <a:cs typeface="Calibri"/>
              </a:rPr>
              <a:t> ga </a:t>
            </a:r>
            <a:r>
              <a:rPr lang="en-GB" b="0" i="0" err="1">
                <a:effectLst/>
                <a:latin typeface="Calibri"/>
                <a:ea typeface="Calibri"/>
                <a:cs typeface="Calibri"/>
              </a:rPr>
              <a:t>loči</a:t>
            </a:r>
            <a:r>
              <a:rPr lang="en-GB" b="0" i="0" dirty="0">
                <a:effectLst/>
                <a:latin typeface="Calibri"/>
                <a:ea typeface="Calibri"/>
                <a:cs typeface="Calibri"/>
              </a:rPr>
              <a:t> od </a:t>
            </a:r>
            <a:r>
              <a:rPr lang="en-GB" b="0" i="0" err="1">
                <a:effectLst/>
                <a:latin typeface="Calibri"/>
                <a:ea typeface="Calibri"/>
                <a:cs typeface="Calibri"/>
              </a:rPr>
              <a:t>tradicionalnih</a:t>
            </a:r>
            <a:r>
              <a:rPr lang="en-GB" b="0" i="0" dirty="0">
                <a:effectLst/>
                <a:latin typeface="Calibri"/>
                <a:ea typeface="Calibri"/>
                <a:cs typeface="Calibri"/>
              </a:rPr>
              <a:t> </a:t>
            </a:r>
            <a:r>
              <a:rPr lang="en-GB" b="0" i="0" err="1">
                <a:effectLst/>
                <a:latin typeface="Calibri"/>
                <a:ea typeface="Calibri"/>
                <a:cs typeface="Calibri"/>
              </a:rPr>
              <a:t>hotelov</a:t>
            </a:r>
            <a:r>
              <a:rPr lang="en-GB" b="0" i="0" dirty="0">
                <a:effectLst/>
                <a:latin typeface="Calibri"/>
                <a:ea typeface="Calibri"/>
                <a:cs typeface="Calibri"/>
              </a:rPr>
              <a:t>, s </a:t>
            </a:r>
            <a:r>
              <a:rPr lang="en-GB" b="0" i="0" err="1">
                <a:effectLst/>
                <a:latin typeface="Calibri"/>
                <a:ea typeface="Calibri"/>
                <a:cs typeface="Calibri"/>
              </a:rPr>
              <a:t>poudarkom</a:t>
            </a:r>
            <a:r>
              <a:rPr lang="en-GB" b="0" i="0" dirty="0">
                <a:effectLst/>
                <a:latin typeface="Calibri"/>
                <a:ea typeface="Calibri"/>
                <a:cs typeface="Calibri"/>
              </a:rPr>
              <a:t> </a:t>
            </a:r>
            <a:r>
              <a:rPr lang="en-GB" b="0" i="0" err="1">
                <a:effectLst/>
                <a:latin typeface="Calibri"/>
                <a:ea typeface="Calibri"/>
                <a:cs typeface="Calibri"/>
              </a:rPr>
              <a:t>na</a:t>
            </a:r>
            <a:r>
              <a:rPr lang="en-GB" b="0" i="0" dirty="0">
                <a:effectLst/>
                <a:latin typeface="Calibri"/>
                <a:ea typeface="Calibri"/>
                <a:cs typeface="Calibri"/>
              </a:rPr>
              <a:t> </a:t>
            </a:r>
            <a:r>
              <a:rPr lang="en-GB" b="0" i="0" err="1">
                <a:effectLst/>
                <a:latin typeface="Calibri"/>
                <a:ea typeface="Calibri"/>
                <a:cs typeface="Calibri"/>
              </a:rPr>
              <a:t>njegovih</a:t>
            </a:r>
            <a:r>
              <a:rPr lang="en-GB" b="0" i="0" dirty="0">
                <a:effectLst/>
                <a:latin typeface="Calibri"/>
                <a:ea typeface="Calibri"/>
                <a:cs typeface="Calibri"/>
              </a:rPr>
              <a:t> </a:t>
            </a:r>
            <a:r>
              <a:rPr lang="en-GB" b="0" i="0" err="1">
                <a:effectLst/>
                <a:latin typeface="Calibri"/>
                <a:ea typeface="Calibri"/>
                <a:cs typeface="Calibri"/>
              </a:rPr>
              <a:t>edinstvenih</a:t>
            </a:r>
            <a:r>
              <a:rPr lang="en-GB" b="0" i="0" dirty="0">
                <a:effectLst/>
                <a:latin typeface="Calibri"/>
                <a:ea typeface="Calibri"/>
                <a:cs typeface="Calibri"/>
              </a:rPr>
              <a:t> </a:t>
            </a:r>
            <a:r>
              <a:rPr lang="en-GB" b="0" i="0" err="1">
                <a:effectLst/>
                <a:latin typeface="Calibri"/>
                <a:ea typeface="Calibri"/>
                <a:cs typeface="Calibri"/>
              </a:rPr>
              <a:t>lastnostih</a:t>
            </a:r>
            <a:r>
              <a:rPr lang="en-GB" b="0" i="0" dirty="0">
                <a:effectLst/>
                <a:latin typeface="Calibri"/>
                <a:ea typeface="Calibri"/>
                <a:cs typeface="Calibri"/>
              </a:rPr>
              <a:t> in </a:t>
            </a:r>
            <a:r>
              <a:rPr lang="en-GB" b="0" i="0" err="1">
                <a:effectLst/>
                <a:latin typeface="Calibri"/>
                <a:ea typeface="Calibri"/>
                <a:cs typeface="Calibri"/>
              </a:rPr>
              <a:t>privlačnosti</a:t>
            </a:r>
            <a:r>
              <a:rPr lang="en-GB" b="0" i="0" dirty="0">
                <a:effectLst/>
                <a:latin typeface="Calibri"/>
                <a:ea typeface="Calibri"/>
                <a:cs typeface="Calibri"/>
              </a:rPr>
              <a:t> za </a:t>
            </a:r>
            <a:r>
              <a:rPr lang="en-GB" b="0" i="0" err="1">
                <a:effectLst/>
                <a:latin typeface="Calibri"/>
                <a:ea typeface="Calibri"/>
                <a:cs typeface="Calibri"/>
              </a:rPr>
              <a:t>sodobne</a:t>
            </a:r>
            <a:r>
              <a:rPr lang="en-GB" b="0" i="0">
                <a:effectLst/>
                <a:latin typeface="Calibri"/>
                <a:ea typeface="Calibri"/>
                <a:cs typeface="Calibri"/>
              </a:rPr>
              <a:t> </a:t>
            </a:r>
            <a:r>
              <a:rPr lang="en-GB" err="1">
                <a:latin typeface="Calibri"/>
                <a:ea typeface="Calibri"/>
                <a:cs typeface="Calibri"/>
              </a:rPr>
              <a:t>turiste</a:t>
            </a:r>
            <a:r>
              <a:rPr lang="en-GB">
                <a:latin typeface="Calibri"/>
                <a:ea typeface="Calibri"/>
                <a:cs typeface="Calibri"/>
              </a:rPr>
              <a:t> in </a:t>
            </a:r>
            <a:r>
              <a:rPr lang="en-GB" err="1">
                <a:latin typeface="Calibri"/>
                <a:ea typeface="Calibri"/>
                <a:cs typeface="Calibri"/>
              </a:rPr>
              <a:t>popotnike</a:t>
            </a:r>
            <a:r>
              <a:rPr lang="en-GB" b="0" i="0">
                <a:effectLst/>
                <a:latin typeface="Calibri"/>
                <a:ea typeface="Calibri"/>
                <a:cs typeface="Calibri"/>
              </a:rPr>
              <a:t>. </a:t>
            </a:r>
          </a:p>
        </p:txBody>
      </p:sp>
      <p:sp>
        <p:nvSpPr>
          <p:cNvPr id="11" name="Slide Number Placeholder 5">
            <a:extLst>
              <a:ext uri="{FF2B5EF4-FFF2-40B4-BE49-F238E27FC236}">
                <a16:creationId xmlns:a16="http://schemas.microsoft.com/office/drawing/2014/main" id="{EBEA130B-5683-647A-86B7-0CCC933C81D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8</a:t>
            </a:fld>
            <a:endParaRPr lang="fr-CA" sz="1200" dirty="0"/>
          </a:p>
        </p:txBody>
      </p:sp>
    </p:spTree>
    <p:extLst>
      <p:ext uri="{BB962C8B-B14F-4D97-AF65-F5344CB8AC3E}">
        <p14:creationId xmlns:p14="http://schemas.microsoft.com/office/powerpoint/2010/main" val="1844134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A0C4D-E15C-9C17-2013-159021FA01B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67882DAE-A3DA-887A-EEA1-F947B3533E8F}"/>
              </a:ext>
            </a:extLst>
          </p:cNvPr>
          <p:cNvSpPr>
            <a:spLocks noGrp="1"/>
          </p:cNvSpPr>
          <p:nvPr>
            <p:ph type="body" sz="quarter" idx="66"/>
          </p:nvPr>
        </p:nvSpPr>
        <p:spPr>
          <a:xfrm rot="16200000">
            <a:off x="1862723" y="1727469"/>
            <a:ext cx="3865003" cy="452458"/>
          </a:xfrm>
          <a:solidFill>
            <a:srgbClr val="EC7C69"/>
          </a:solidFill>
        </p:spPr>
        <p:txBody>
          <a:bodyPr/>
          <a:lstStyle/>
          <a:p>
            <a:pPr algn="ctr"/>
            <a:r>
              <a:rPr lang="en-GB" sz="1200" dirty="0"/>
              <a:t>Avtor fotografije: </a:t>
            </a:r>
          </a:p>
          <a:p>
            <a:pPr algn="ctr"/>
            <a:r>
              <a:rPr lang="en-GB" sz="1200" dirty="0"/>
              <a:t>Bunk Hostel, Amsterdam, Nizozemska</a:t>
            </a:r>
          </a:p>
        </p:txBody>
      </p:sp>
      <p:sp>
        <p:nvSpPr>
          <p:cNvPr id="4" name="Text Placeholder 1">
            <a:extLst>
              <a:ext uri="{FF2B5EF4-FFF2-40B4-BE49-F238E27FC236}">
                <a16:creationId xmlns:a16="http://schemas.microsoft.com/office/drawing/2014/main" id="{E064745F-1C84-2CAB-54F5-69C897FC95B8}"/>
              </a:ext>
            </a:extLst>
          </p:cNvPr>
          <p:cNvSpPr txBox="1">
            <a:spLocks/>
          </p:cNvSpPr>
          <p:nvPr/>
        </p:nvSpPr>
        <p:spPr>
          <a:xfrm>
            <a:off x="644905" y="3638954"/>
            <a:ext cx="3277435" cy="1283669"/>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Alternativna nastanitev: Ste pripravljeni gostiti?</a:t>
            </a:r>
          </a:p>
        </p:txBody>
      </p:sp>
      <p:sp>
        <p:nvSpPr>
          <p:cNvPr id="7" name="Text Placeholder 2">
            <a:extLst>
              <a:ext uri="{FF2B5EF4-FFF2-40B4-BE49-F238E27FC236}">
                <a16:creationId xmlns:a16="http://schemas.microsoft.com/office/drawing/2014/main" id="{57427656-C7EC-9A1E-F104-59A89728F1F7}"/>
              </a:ext>
            </a:extLst>
          </p:cNvPr>
          <p:cNvSpPr txBox="1">
            <a:spLocks/>
          </p:cNvSpPr>
          <p:nvPr/>
        </p:nvSpPr>
        <p:spPr>
          <a:xfrm>
            <a:off x="644905" y="2478303"/>
            <a:ext cx="1197303"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01</a:t>
            </a:r>
          </a:p>
        </p:txBody>
      </p:sp>
      <p:sp>
        <p:nvSpPr>
          <p:cNvPr id="9" name="Text Placeholder 4">
            <a:extLst>
              <a:ext uri="{FF2B5EF4-FFF2-40B4-BE49-F238E27FC236}">
                <a16:creationId xmlns:a16="http://schemas.microsoft.com/office/drawing/2014/main" id="{EB2E7AF1-EBC9-8FA6-2AAF-9D0991F7BC9F}"/>
              </a:ext>
            </a:extLst>
          </p:cNvPr>
          <p:cNvSpPr txBox="1">
            <a:spLocks/>
          </p:cNvSpPr>
          <p:nvPr/>
        </p:nvSpPr>
        <p:spPr>
          <a:xfrm>
            <a:off x="4387814" y="571047"/>
            <a:ext cx="637965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pPr>
            <a:r>
              <a:rPr lang="en-GB" dirty="0"/>
              <a:t>To je več kot le kraj za spanje: to je posel</a:t>
            </a:r>
          </a:p>
          <a:p>
            <a:pPr>
              <a:lnSpc>
                <a:spcPts val="3620"/>
              </a:lnSpc>
            </a:pPr>
            <a:endParaRPr lang="en-GB" dirty="0"/>
          </a:p>
        </p:txBody>
      </p:sp>
      <p:sp>
        <p:nvSpPr>
          <p:cNvPr id="10" name="Text Placeholder 5">
            <a:extLst>
              <a:ext uri="{FF2B5EF4-FFF2-40B4-BE49-F238E27FC236}">
                <a16:creationId xmlns:a16="http://schemas.microsoft.com/office/drawing/2014/main" id="{B26FE7A7-803A-4752-04B6-CA3A0D8CF6FC}"/>
              </a:ext>
            </a:extLst>
          </p:cNvPr>
          <p:cNvSpPr txBox="1">
            <a:spLocks/>
          </p:cNvSpPr>
          <p:nvPr/>
        </p:nvSpPr>
        <p:spPr>
          <a:xfrm>
            <a:off x="4387814" y="1868167"/>
            <a:ext cx="7159281" cy="3499183"/>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200" b="0" i="0" kern="1200" spc="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err="1"/>
              <a:t>Mnogi</a:t>
            </a:r>
            <a:r>
              <a:rPr lang="en-GB" dirty="0"/>
              <a:t> </a:t>
            </a:r>
            <a:r>
              <a:rPr lang="en-GB" dirty="0" err="1"/>
              <a:t>ljudje</a:t>
            </a:r>
            <a:r>
              <a:rPr lang="en-GB" dirty="0"/>
              <a:t> </a:t>
            </a:r>
            <a:r>
              <a:rPr lang="en-GB" dirty="0" err="1"/>
              <a:t>si</a:t>
            </a:r>
            <a:r>
              <a:rPr lang="en-GB" dirty="0"/>
              <a:t> </a:t>
            </a:r>
            <a:r>
              <a:rPr lang="en-GB" dirty="0" err="1"/>
              <a:t>na</a:t>
            </a:r>
            <a:r>
              <a:rPr lang="en-GB" dirty="0"/>
              <a:t> </a:t>
            </a:r>
            <a:r>
              <a:rPr lang="en-GB" dirty="0" err="1"/>
              <a:t>potovanjih</a:t>
            </a:r>
            <a:r>
              <a:rPr lang="en-GB" dirty="0"/>
              <a:t> </a:t>
            </a:r>
            <a:r>
              <a:rPr lang="en-GB" dirty="0" err="1"/>
              <a:t>želijo</a:t>
            </a:r>
            <a:r>
              <a:rPr lang="en-GB" dirty="0"/>
              <a:t> </a:t>
            </a:r>
            <a:r>
              <a:rPr lang="en-GB" dirty="0" err="1"/>
              <a:t>drugačnih</a:t>
            </a:r>
            <a:r>
              <a:rPr lang="en-GB" dirty="0"/>
              <a:t> </a:t>
            </a:r>
            <a:r>
              <a:rPr lang="en-GB" dirty="0" err="1"/>
              <a:t>doživetij</a:t>
            </a:r>
            <a:r>
              <a:rPr lang="en-GB" dirty="0"/>
              <a:t>. </a:t>
            </a:r>
            <a:r>
              <a:rPr lang="en-GB" dirty="0" err="1"/>
              <a:t>Zato</a:t>
            </a:r>
            <a:r>
              <a:rPr lang="en-GB" dirty="0"/>
              <a:t> je </a:t>
            </a:r>
            <a:r>
              <a:rPr lang="en-GB" dirty="0" err="1"/>
              <a:t>alternativna</a:t>
            </a:r>
            <a:r>
              <a:rPr lang="en-GB" dirty="0"/>
              <a:t> </a:t>
            </a:r>
            <a:r>
              <a:rPr lang="en-GB" dirty="0" err="1"/>
              <a:t>nastanitev</a:t>
            </a:r>
            <a:r>
              <a:rPr lang="en-GB" dirty="0"/>
              <a:t> </a:t>
            </a:r>
            <a:r>
              <a:rPr lang="en-GB" dirty="0" err="1"/>
              <a:t>tako</a:t>
            </a:r>
            <a:r>
              <a:rPr lang="en-GB" dirty="0"/>
              <a:t> </a:t>
            </a:r>
            <a:r>
              <a:rPr lang="en-GB" dirty="0" err="1"/>
              <a:t>priljubljena</a:t>
            </a:r>
            <a:r>
              <a:rPr lang="en-GB" dirty="0"/>
              <a:t>, </a:t>
            </a:r>
            <a:r>
              <a:rPr lang="en-GB" dirty="0" err="1"/>
              <a:t>saj</a:t>
            </a:r>
            <a:r>
              <a:rPr lang="en-GB" dirty="0"/>
              <a:t> </a:t>
            </a:r>
            <a:r>
              <a:rPr lang="en-GB" dirty="0" err="1"/>
              <a:t>ustvarja</a:t>
            </a:r>
            <a:r>
              <a:rPr lang="en-GB" dirty="0"/>
              <a:t> </a:t>
            </a:r>
            <a:r>
              <a:rPr lang="en-GB" dirty="0" err="1"/>
              <a:t>priložnosti</a:t>
            </a:r>
            <a:r>
              <a:rPr lang="en-GB" dirty="0"/>
              <a:t> za </a:t>
            </a:r>
            <a:r>
              <a:rPr lang="en-GB" dirty="0" err="1"/>
              <a:t>ljudi</a:t>
            </a:r>
            <a:r>
              <a:rPr lang="en-GB" dirty="0"/>
              <a:t>, </a:t>
            </a:r>
            <a:r>
              <a:rPr lang="en-GB" dirty="0" err="1"/>
              <a:t>kot</a:t>
            </a:r>
            <a:r>
              <a:rPr lang="en-GB" dirty="0"/>
              <a:t> </a:t>
            </a:r>
            <a:r>
              <a:rPr lang="en-GB" dirty="0" err="1"/>
              <a:t>ste</a:t>
            </a:r>
            <a:r>
              <a:rPr lang="en-GB" dirty="0"/>
              <a:t> vi, ki bi </a:t>
            </a:r>
            <a:r>
              <a:rPr lang="en-GB" dirty="0" err="1"/>
              <a:t>radi</a:t>
            </a:r>
            <a:r>
              <a:rPr lang="en-GB" dirty="0"/>
              <a:t> </a:t>
            </a:r>
            <a:r>
              <a:rPr lang="en-GB" dirty="0" err="1"/>
              <a:t>začeli</a:t>
            </a:r>
            <a:r>
              <a:rPr lang="en-GB" dirty="0"/>
              <a:t> </a:t>
            </a:r>
            <a:r>
              <a:rPr lang="en-GB" dirty="0" err="1"/>
              <a:t>poslovati</a:t>
            </a:r>
            <a:r>
              <a:rPr lang="en-GB" dirty="0"/>
              <a:t>.</a:t>
            </a:r>
          </a:p>
          <a:p>
            <a:pPr>
              <a:lnSpc>
                <a:spcPts val="2340"/>
              </a:lnSpc>
            </a:pPr>
            <a:endParaRPr lang="en-GB" dirty="0"/>
          </a:p>
          <a:p>
            <a:pPr>
              <a:lnSpc>
                <a:spcPts val="2340"/>
              </a:lnSpc>
            </a:pPr>
            <a:r>
              <a:rPr lang="en-GB" dirty="0" err="1"/>
              <a:t>Vaš</a:t>
            </a:r>
            <a:r>
              <a:rPr lang="en-GB" dirty="0"/>
              <a:t> </a:t>
            </a:r>
            <a:r>
              <a:rPr lang="en-GB" dirty="0" err="1"/>
              <a:t>poslovni</a:t>
            </a:r>
            <a:r>
              <a:rPr lang="en-GB" dirty="0"/>
              <a:t> model mora </a:t>
            </a:r>
            <a:r>
              <a:rPr lang="en-GB" dirty="0" err="1"/>
              <a:t>neposredno</a:t>
            </a:r>
            <a:r>
              <a:rPr lang="en-GB" dirty="0"/>
              <a:t> </a:t>
            </a:r>
            <a:r>
              <a:rPr lang="en-GB" dirty="0" err="1"/>
              <a:t>podpirati</a:t>
            </a:r>
            <a:r>
              <a:rPr lang="en-GB" dirty="0"/>
              <a:t> in </a:t>
            </a:r>
            <a:r>
              <a:rPr lang="en-GB" dirty="0" err="1"/>
              <a:t>okrepiti</a:t>
            </a:r>
            <a:r>
              <a:rPr lang="en-GB" dirty="0"/>
              <a:t> </a:t>
            </a:r>
            <a:r>
              <a:rPr lang="en-GB" dirty="0" err="1"/>
              <a:t>vašo</a:t>
            </a:r>
            <a:r>
              <a:rPr lang="en-GB" dirty="0"/>
              <a:t> </a:t>
            </a:r>
            <a:r>
              <a:rPr lang="en-GB" dirty="0" err="1"/>
              <a:t>edinstveno</a:t>
            </a:r>
            <a:r>
              <a:rPr lang="en-GB" dirty="0"/>
              <a:t> </a:t>
            </a:r>
            <a:r>
              <a:rPr lang="en-GB" dirty="0" err="1"/>
              <a:t>prodajno</a:t>
            </a:r>
            <a:r>
              <a:rPr lang="en-GB" dirty="0"/>
              <a:t> </a:t>
            </a:r>
            <a:r>
              <a:rPr lang="en-GB" dirty="0" err="1"/>
              <a:t>ponudbo</a:t>
            </a:r>
            <a:r>
              <a:rPr lang="en-GB" dirty="0"/>
              <a:t>. </a:t>
            </a:r>
            <a:r>
              <a:rPr lang="en-GB" dirty="0" err="1"/>
              <a:t>Gre</a:t>
            </a:r>
            <a:r>
              <a:rPr lang="en-GB" dirty="0"/>
              <a:t> za </a:t>
            </a:r>
            <a:r>
              <a:rPr lang="en-GB" dirty="0" err="1"/>
              <a:t>ustvarjanje</a:t>
            </a:r>
            <a:r>
              <a:rPr lang="en-GB" dirty="0"/>
              <a:t> ko</a:t>
            </a:r>
            <a:r>
              <a:rPr lang="sl-SI" dirty="0" err="1"/>
              <a:t>nk</a:t>
            </a:r>
            <a:r>
              <a:rPr lang="en-GB" dirty="0" err="1"/>
              <a:t>rentne</a:t>
            </a:r>
            <a:r>
              <a:rPr lang="en-GB" dirty="0"/>
              <a:t> </a:t>
            </a:r>
            <a:r>
              <a:rPr lang="en-GB" dirty="0" err="1"/>
              <a:t>izkušnje</a:t>
            </a:r>
            <a:r>
              <a:rPr lang="en-GB" dirty="0"/>
              <a:t> za </a:t>
            </a:r>
            <a:r>
              <a:rPr lang="en-GB" dirty="0" err="1"/>
              <a:t>vaše</a:t>
            </a:r>
            <a:r>
              <a:rPr lang="en-GB" dirty="0"/>
              <a:t> </a:t>
            </a:r>
            <a:r>
              <a:rPr lang="en-GB" dirty="0" err="1"/>
              <a:t>goste</a:t>
            </a:r>
            <a:r>
              <a:rPr lang="en-GB" dirty="0"/>
              <a:t>, </a:t>
            </a:r>
            <a:r>
              <a:rPr lang="en-GB" dirty="0" err="1"/>
              <a:t>hkrati</a:t>
            </a:r>
            <a:r>
              <a:rPr lang="en-GB" dirty="0"/>
              <a:t> pa za </a:t>
            </a:r>
            <a:r>
              <a:rPr lang="en-GB" dirty="0" err="1"/>
              <a:t>povečanje</a:t>
            </a:r>
            <a:r>
              <a:rPr lang="en-GB" dirty="0"/>
              <a:t> </a:t>
            </a:r>
            <a:r>
              <a:rPr lang="en-GB" dirty="0" err="1"/>
              <a:t>vaših</a:t>
            </a:r>
            <a:r>
              <a:rPr lang="en-GB" dirty="0"/>
              <a:t> </a:t>
            </a:r>
            <a:r>
              <a:rPr lang="en-GB" dirty="0" err="1"/>
              <a:t>dobičkov</a:t>
            </a:r>
            <a:r>
              <a:rPr lang="en-GB" dirty="0"/>
              <a:t> in </a:t>
            </a:r>
            <a:r>
              <a:rPr lang="en-GB" dirty="0" err="1"/>
              <a:t>zmanjšanje</a:t>
            </a:r>
            <a:r>
              <a:rPr lang="en-GB" dirty="0"/>
              <a:t> </a:t>
            </a:r>
            <a:r>
              <a:rPr lang="en-GB" dirty="0" err="1"/>
              <a:t>vaših</a:t>
            </a:r>
            <a:r>
              <a:rPr lang="en-GB" dirty="0"/>
              <a:t> </a:t>
            </a:r>
            <a:r>
              <a:rPr lang="en-GB" dirty="0" err="1"/>
              <a:t>težav</a:t>
            </a:r>
            <a:r>
              <a:rPr lang="en-GB" dirty="0"/>
              <a:t>. Da bi to </a:t>
            </a:r>
            <a:r>
              <a:rPr lang="en-GB" dirty="0" err="1"/>
              <a:t>dosegli</a:t>
            </a:r>
            <a:r>
              <a:rPr lang="en-GB" dirty="0"/>
              <a:t>, </a:t>
            </a:r>
            <a:r>
              <a:rPr lang="en-GB" dirty="0" err="1"/>
              <a:t>morate</a:t>
            </a:r>
            <a:r>
              <a:rPr lang="en-GB" dirty="0"/>
              <a:t> </a:t>
            </a:r>
            <a:r>
              <a:rPr lang="en-GB" dirty="0" err="1"/>
              <a:t>izbrati</a:t>
            </a:r>
            <a:r>
              <a:rPr lang="en-GB" dirty="0"/>
              <a:t> </a:t>
            </a:r>
            <a:r>
              <a:rPr lang="en-GB" dirty="0" err="1"/>
              <a:t>poslovni</a:t>
            </a:r>
            <a:r>
              <a:rPr lang="en-GB" dirty="0"/>
              <a:t> model, ki </a:t>
            </a:r>
            <a:r>
              <a:rPr lang="en-GB" dirty="0" err="1"/>
              <a:t>najbolje</a:t>
            </a:r>
            <a:r>
              <a:rPr lang="en-GB" dirty="0"/>
              <a:t> </a:t>
            </a:r>
            <a:r>
              <a:rPr lang="en-GB" dirty="0" err="1"/>
              <a:t>ustreza</a:t>
            </a:r>
            <a:r>
              <a:rPr lang="en-GB" dirty="0"/>
              <a:t> </a:t>
            </a:r>
            <a:r>
              <a:rPr lang="en-GB" dirty="0" err="1"/>
              <a:t>vašim</a:t>
            </a:r>
            <a:r>
              <a:rPr lang="en-GB" dirty="0"/>
              <a:t> </a:t>
            </a:r>
            <a:r>
              <a:rPr lang="en-GB" dirty="0" err="1"/>
              <a:t>potrebam</a:t>
            </a:r>
            <a:r>
              <a:rPr lang="en-GB" dirty="0"/>
              <a:t> in </a:t>
            </a:r>
            <a:r>
              <a:rPr lang="en-GB" dirty="0" err="1"/>
              <a:t>razpoložljivim</a:t>
            </a:r>
            <a:r>
              <a:rPr lang="en-GB" dirty="0"/>
              <a:t> </a:t>
            </a:r>
            <a:r>
              <a:rPr lang="en-GB" dirty="0" err="1"/>
              <a:t>virom</a:t>
            </a:r>
            <a:r>
              <a:rPr lang="en-GB" dirty="0"/>
              <a:t>. </a:t>
            </a:r>
            <a:r>
              <a:rPr lang="en-GB" dirty="0" err="1"/>
              <a:t>Rezultat</a:t>
            </a:r>
            <a:r>
              <a:rPr lang="en-GB" dirty="0"/>
              <a:t> </a:t>
            </a:r>
            <a:r>
              <a:rPr lang="en-GB" dirty="0" err="1"/>
              <a:t>bo</a:t>
            </a:r>
            <a:r>
              <a:rPr lang="en-GB" dirty="0"/>
              <a:t> </a:t>
            </a:r>
            <a:r>
              <a:rPr lang="en-GB" dirty="0" err="1"/>
              <a:t>ustvarjanje</a:t>
            </a:r>
            <a:r>
              <a:rPr lang="en-GB" dirty="0"/>
              <a:t> </a:t>
            </a:r>
            <a:r>
              <a:rPr lang="en-GB" dirty="0" err="1"/>
              <a:t>vaše</a:t>
            </a:r>
            <a:r>
              <a:rPr lang="en-GB" dirty="0"/>
              <a:t> </a:t>
            </a:r>
            <a:r>
              <a:rPr lang="en-GB" dirty="0" err="1"/>
              <a:t>resnično</a:t>
            </a:r>
            <a:r>
              <a:rPr lang="en-GB" dirty="0"/>
              <a:t> </a:t>
            </a:r>
            <a:r>
              <a:rPr lang="en-GB" dirty="0" err="1"/>
              <a:t>edinstvene</a:t>
            </a:r>
            <a:r>
              <a:rPr lang="en-GB" dirty="0"/>
              <a:t> </a:t>
            </a:r>
            <a:r>
              <a:rPr lang="en-GB" dirty="0" err="1"/>
              <a:t>alternativne</a:t>
            </a:r>
            <a:r>
              <a:rPr lang="en-GB" dirty="0"/>
              <a:t> </a:t>
            </a:r>
            <a:r>
              <a:rPr lang="en-GB" dirty="0" err="1"/>
              <a:t>nastanitve</a:t>
            </a:r>
            <a:r>
              <a:rPr lang="en-GB" dirty="0"/>
              <a:t>.</a:t>
            </a:r>
          </a:p>
          <a:p>
            <a:pPr>
              <a:lnSpc>
                <a:spcPts val="2340"/>
              </a:lnSpc>
            </a:pPr>
            <a:endParaRPr lang="en-GB" dirty="0"/>
          </a:p>
          <a:p>
            <a:pPr>
              <a:lnSpc>
                <a:spcPts val="2340"/>
              </a:lnSpc>
            </a:pPr>
            <a:endParaRPr lang="en-GB" dirty="0"/>
          </a:p>
          <a:p>
            <a:pPr>
              <a:lnSpc>
                <a:spcPts val="2340"/>
              </a:lnSpc>
            </a:pPr>
            <a:endParaRPr lang="en-GB" dirty="0"/>
          </a:p>
          <a:p>
            <a:pPr>
              <a:lnSpc>
                <a:spcPts val="2340"/>
              </a:lnSpc>
            </a:pPr>
            <a:endParaRPr lang="en-GB" dirty="0"/>
          </a:p>
          <a:p>
            <a:pPr>
              <a:lnSpc>
                <a:spcPts val="2340"/>
              </a:lnSpc>
            </a:pPr>
            <a:endParaRPr lang="en-GB" dirty="0"/>
          </a:p>
          <a:p>
            <a:pPr>
              <a:lnSpc>
                <a:spcPts val="2340"/>
              </a:lnSpc>
            </a:pPr>
            <a:endParaRPr lang="en-GB" dirty="0"/>
          </a:p>
          <a:p>
            <a:pPr>
              <a:lnSpc>
                <a:spcPts val="2340"/>
              </a:lnSpc>
            </a:pPr>
            <a:endParaRPr lang="en-GB" dirty="0"/>
          </a:p>
          <a:p>
            <a:pPr>
              <a:lnSpc>
                <a:spcPts val="2340"/>
              </a:lnSpc>
            </a:pPr>
            <a:endParaRPr lang="en-GB" dirty="0"/>
          </a:p>
        </p:txBody>
      </p:sp>
      <p:sp>
        <p:nvSpPr>
          <p:cNvPr id="21" name="Slide Number Placeholder 5">
            <a:extLst>
              <a:ext uri="{FF2B5EF4-FFF2-40B4-BE49-F238E27FC236}">
                <a16:creationId xmlns:a16="http://schemas.microsoft.com/office/drawing/2014/main" id="{FF6B6029-4638-2375-81A8-98DD06886BE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9</a:t>
            </a:fld>
            <a:endParaRPr lang="fr-CA" sz="1200" dirty="0"/>
          </a:p>
        </p:txBody>
      </p:sp>
      <p:pic>
        <p:nvPicPr>
          <p:cNvPr id="6" name="Picture Placeholder 5" descr="A room with a table and chairs&#10;&#10;AI-generated content may be incorrect.">
            <a:extLst>
              <a:ext uri="{FF2B5EF4-FFF2-40B4-BE49-F238E27FC236}">
                <a16:creationId xmlns:a16="http://schemas.microsoft.com/office/drawing/2014/main" id="{E761FC9B-8CD2-C64B-DE1D-A842925EFB3B}"/>
              </a:ext>
            </a:extLst>
          </p:cNvPr>
          <p:cNvPicPr>
            <a:picLocks noGrp="1" noChangeAspect="1"/>
          </p:cNvPicPr>
          <p:nvPr>
            <p:ph type="pic" sz="quarter" idx="10"/>
          </p:nvPr>
        </p:nvPicPr>
        <p:blipFill rotWithShape="1">
          <a:blip r:embed="rId2"/>
          <a:srcRect l="5415" r="5415"/>
          <a:stretch/>
        </p:blipFill>
        <p:spPr>
          <a:xfrm>
            <a:off x="391600" y="-1"/>
            <a:ext cx="3423163" cy="2380129"/>
          </a:xfrm>
        </p:spPr>
      </p:pic>
    </p:spTree>
    <p:extLst>
      <p:ext uri="{BB962C8B-B14F-4D97-AF65-F5344CB8AC3E}">
        <p14:creationId xmlns:p14="http://schemas.microsoft.com/office/powerpoint/2010/main" val="2219479169"/>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3905773-6248-4CC7-9FD7-9B2B03A20B44}"/>
</file>

<file path=customXml/itemProps2.xml><?xml version="1.0" encoding="utf-8"?>
<ds:datastoreItem xmlns:ds="http://schemas.openxmlformats.org/officeDocument/2006/customXml" ds:itemID="{B3076E18-2B84-4508-B120-3C096464AE89}">
  <ds:schemaRefs>
    <ds:schemaRef ds:uri="7b53bf8c-4569-44df-ad60-bb18397340c4"/>
    <ds:schemaRef ds:uri="835803b3-5fd4-490d-9118-e08d8d43fc1e"/>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AC85329-4F53-4995-A204-691117D327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31</TotalTime>
  <Words>3953</Words>
  <Application>Microsoft Office PowerPoint</Application>
  <PresentationFormat>Širokozaslonsko</PresentationFormat>
  <Paragraphs>466</Paragraphs>
  <Slides>48</Slides>
  <Notes>3</Notes>
  <HiddenSlides>0</HiddenSlides>
  <MMClips>1</MMClips>
  <ScaleCrop>false</ScaleCrop>
  <HeadingPairs>
    <vt:vector size="4" baseType="variant">
      <vt:variant>
        <vt:lpstr>Tema</vt:lpstr>
      </vt:variant>
      <vt:variant>
        <vt:i4>1</vt:i4>
      </vt:variant>
      <vt:variant>
        <vt:lpstr>Naslovi diapozitivov</vt:lpstr>
      </vt:variant>
      <vt:variant>
        <vt:i4>48</vt:i4>
      </vt:variant>
    </vt:vector>
  </HeadingPairs>
  <TitlesOfParts>
    <vt:vector size="49" baseType="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docId:E969A566ABE2E793E9EEDACE6FF85A6B</cp:keywords>
  <cp:lastModifiedBy>Tatjana Klakočar</cp:lastModifiedBy>
  <cp:revision>405</cp:revision>
  <dcterms:created xsi:type="dcterms:W3CDTF">2020-10-14T13:32:04Z</dcterms:created>
  <dcterms:modified xsi:type="dcterms:W3CDTF">2026-01-05T11:37:07Z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