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7" r:id="rId3"/>
    <p:sldId id="257" r:id="rId4"/>
    <p:sldId id="258" r:id="rId5"/>
    <p:sldId id="261" r:id="rId6"/>
    <p:sldId id="268" r:id="rId7"/>
    <p:sldId id="269" r:id="rId8"/>
    <p:sldId id="270" r:id="rId9"/>
    <p:sldId id="260" r:id="rId10"/>
    <p:sldId id="259" r:id="rId11"/>
    <p:sldId id="262" r:id="rId12"/>
    <p:sldId id="263" r:id="rId13"/>
    <p:sldId id="264" r:id="rId14"/>
    <p:sldId id="265" r:id="rId15"/>
    <p:sldId id="266"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50" autoAdjust="0"/>
  </p:normalViewPr>
  <p:slideViewPr>
    <p:cSldViewPr snapToGrid="0">
      <p:cViewPr varScale="1">
        <p:scale>
          <a:sx n="49" d="100"/>
          <a:sy n="49" d="100"/>
        </p:scale>
        <p:origin x="11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80B922-ECA9-F21C-D7B7-8EC98B6F6722}"/>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endParaRPr lang="en-GB"/>
          </a:p>
        </p:txBody>
      </p:sp>
      <p:sp>
        <p:nvSpPr>
          <p:cNvPr id="3" name="Date Placeholder 2">
            <a:extLst>
              <a:ext uri="{FF2B5EF4-FFF2-40B4-BE49-F238E27FC236}">
                <a16:creationId xmlns:a16="http://schemas.microsoft.com/office/drawing/2014/main" id="{84EF43E6-03E4-A96F-32E6-2D6CD8777ECF}"/>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fld id="{D6CAC53A-0ABA-4136-8D66-F7D739D48140}" type="datetime1">
              <a:rPr lang="en-GB"/>
              <a:pPr lvl="0"/>
              <a:t>10/11/2025</a:t>
            </a:fld>
            <a:endParaRPr lang="en-GB"/>
          </a:p>
        </p:txBody>
      </p:sp>
      <p:sp>
        <p:nvSpPr>
          <p:cNvPr id="4" name="Slide Image Placeholder 3">
            <a:extLst>
              <a:ext uri="{FF2B5EF4-FFF2-40B4-BE49-F238E27FC236}">
                <a16:creationId xmlns:a16="http://schemas.microsoft.com/office/drawing/2014/main" id="{01A7A7BB-AC7D-B585-105F-FA7E5622C35F}"/>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88533C2D-9389-6831-EB10-9870F2403D81}"/>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CFF67A80-3B86-4C4E-401D-7BED53F1C2F9}"/>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endParaRPr lang="en-GB"/>
          </a:p>
        </p:txBody>
      </p:sp>
      <p:sp>
        <p:nvSpPr>
          <p:cNvPr id="7" name="Slide Number Placeholder 6">
            <a:extLst>
              <a:ext uri="{FF2B5EF4-FFF2-40B4-BE49-F238E27FC236}">
                <a16:creationId xmlns:a16="http://schemas.microsoft.com/office/drawing/2014/main" id="{73ECA726-902C-D35F-AB28-662B99067515}"/>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Aptos"/>
              </a:defRPr>
            </a:lvl1pPr>
          </a:lstStyle>
          <a:p>
            <a:pPr lvl="0"/>
            <a:fld id="{4B30FBF9-698E-42D9-B76F-A4241BE173C7}" type="slidenum">
              <a:t>‹#›</a:t>
            </a:fld>
            <a:endParaRPr lang="en-GB"/>
          </a:p>
        </p:txBody>
      </p:sp>
    </p:spTree>
    <p:extLst>
      <p:ext uri="{BB962C8B-B14F-4D97-AF65-F5344CB8AC3E}">
        <p14:creationId xmlns:p14="http://schemas.microsoft.com/office/powerpoint/2010/main" val="20051063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Hello everyone and thank you for the invitation and  thank you for listening. My name is Anna Birna Þorsteinsdóttir and I am the assistant manager at </a:t>
            </a:r>
            <a:r>
              <a:rPr lang="en-GB" dirty="0" err="1"/>
              <a:t>Hótel</a:t>
            </a:r>
            <a:r>
              <a:rPr lang="en-GB" dirty="0"/>
              <a:t> </a:t>
            </a:r>
            <a:r>
              <a:rPr lang="en-GB" dirty="0" err="1"/>
              <a:t>Blönduós</a:t>
            </a:r>
            <a:r>
              <a:rPr lang="en-GB" dirty="0"/>
              <a:t> and a farmer.</a:t>
            </a:r>
          </a:p>
        </p:txBody>
      </p:sp>
      <p:sp>
        <p:nvSpPr>
          <p:cNvPr id="4" name="Slide Number Placeholder 3"/>
          <p:cNvSpPr>
            <a:spLocks noGrp="1"/>
          </p:cNvSpPr>
          <p:nvPr>
            <p:ph type="sldNum" sz="quarter" idx="5"/>
          </p:nvPr>
        </p:nvSpPr>
        <p:spPr/>
        <p:txBody>
          <a:bodyPr/>
          <a:lstStyle/>
          <a:p>
            <a:pPr lvl="0"/>
            <a:fld id="{4B30FBF9-698E-42D9-B76F-A4241BE173C7}" type="slidenum">
              <a:rPr lang="en-GB" smtClean="0"/>
              <a:t>1</a:t>
            </a:fld>
            <a:endParaRPr lang="en-GB"/>
          </a:p>
        </p:txBody>
      </p:sp>
    </p:spTree>
    <p:extLst>
      <p:ext uri="{BB962C8B-B14F-4D97-AF65-F5344CB8AC3E}">
        <p14:creationId xmlns:p14="http://schemas.microsoft.com/office/powerpoint/2010/main" val="533387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Today, The Old Church can accommodate max 4 guests together.  We have one </a:t>
            </a:r>
            <a:r>
              <a:rPr lang="en-GB" dirty="0" err="1"/>
              <a:t>dbl</a:t>
            </a:r>
            <a:r>
              <a:rPr lang="en-GB" dirty="0"/>
              <a:t> bed, that is on the old altar and in 2 </a:t>
            </a:r>
            <a:r>
              <a:rPr lang="en-GB" dirty="0" err="1"/>
              <a:t>sgl</a:t>
            </a:r>
            <a:r>
              <a:rPr lang="en-GB" dirty="0"/>
              <a:t> beds that is on the second floor where the bathroom is also located.</a:t>
            </a:r>
          </a:p>
          <a:p>
            <a:endParaRPr lang="en-GB" dirty="0"/>
          </a:p>
        </p:txBody>
      </p:sp>
      <p:sp>
        <p:nvSpPr>
          <p:cNvPr id="4" name="Slide Number Placeholder 3"/>
          <p:cNvSpPr>
            <a:spLocks noGrp="1"/>
          </p:cNvSpPr>
          <p:nvPr>
            <p:ph type="sldNum" sz="quarter" idx="5"/>
          </p:nvPr>
        </p:nvSpPr>
        <p:spPr/>
        <p:txBody>
          <a:bodyPr/>
          <a:lstStyle/>
          <a:p>
            <a:pPr lvl="0"/>
            <a:fld id="{4B30FBF9-698E-42D9-B76F-A4241BE173C7}" type="slidenum">
              <a:rPr lang="en-GB" smtClean="0"/>
              <a:t>10</a:t>
            </a:fld>
            <a:endParaRPr lang="en-GB"/>
          </a:p>
        </p:txBody>
      </p:sp>
    </p:spTree>
    <p:extLst>
      <p:ext uri="{BB962C8B-B14F-4D97-AF65-F5344CB8AC3E}">
        <p14:creationId xmlns:p14="http://schemas.microsoft.com/office/powerpoint/2010/main" val="427685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6D5AC-0A7B-8CE3-F125-3B5E9BB1EAE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D56C0CF-61B3-5017-2A61-71FC6D849E35}"/>
              </a:ext>
            </a:extLst>
          </p:cNvPr>
          <p:cNvSpPr txBox="1">
            <a:spLocks noGrp="1"/>
          </p:cNvSpPr>
          <p:nvPr>
            <p:ph type="body" sz="quarter" idx="1"/>
          </p:nvPr>
        </p:nvSpPr>
        <p:spPr/>
        <p:txBody>
          <a:bodyPr/>
          <a:lstStyle/>
          <a:p>
            <a:r>
              <a:rPr lang="en-GB" dirty="0"/>
              <a:t>On the ground floor is living room, kitchenette, and double bed on the altar. On the second floor is the bathroom and 2 single beds. </a:t>
            </a:r>
          </a:p>
        </p:txBody>
      </p:sp>
      <p:sp>
        <p:nvSpPr>
          <p:cNvPr id="4" name="Slide Number Placeholder 3">
            <a:extLst>
              <a:ext uri="{FF2B5EF4-FFF2-40B4-BE49-F238E27FC236}">
                <a16:creationId xmlns:a16="http://schemas.microsoft.com/office/drawing/2014/main" id="{5583CF96-1707-192B-F9E5-1E6A23ACF9D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4DA4DE3-0628-4DF1-AAE7-C727C32696DC}" type="slidenum">
              <a:t>11</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is-IS" dirty="0"/>
              <a:t>The two sgl beds are on opposite sides on the second floor.  In the beginning we listed the church as a suite but most of our guests was not happy after there stay. We decided to change the name into:  The old Church. </a:t>
            </a:r>
            <a:r>
              <a:rPr lang="en-GB" dirty="0"/>
              <a:t>Now the look of the church, the sound of the wood in the old floor has become charming. Everyone that stays there are blown away of the feeling and the peaceful atmosphere they are experience. </a:t>
            </a:r>
          </a:p>
        </p:txBody>
      </p:sp>
      <p:sp>
        <p:nvSpPr>
          <p:cNvPr id="4" name="Slide Number Placeholder 3"/>
          <p:cNvSpPr>
            <a:spLocks noGrp="1"/>
          </p:cNvSpPr>
          <p:nvPr>
            <p:ph type="sldNum" sz="quarter" idx="5"/>
          </p:nvPr>
        </p:nvSpPr>
        <p:spPr/>
        <p:txBody>
          <a:bodyPr/>
          <a:lstStyle/>
          <a:p>
            <a:pPr lvl="0"/>
            <a:fld id="{4B30FBF9-698E-42D9-B76F-A4241BE173C7}" type="slidenum">
              <a:rPr lang="en-GB" smtClean="0"/>
              <a:t>12</a:t>
            </a:fld>
            <a:endParaRPr lang="en-GB"/>
          </a:p>
        </p:txBody>
      </p:sp>
    </p:spTree>
    <p:extLst>
      <p:ext uri="{BB962C8B-B14F-4D97-AF65-F5344CB8AC3E}">
        <p14:creationId xmlns:p14="http://schemas.microsoft.com/office/powerpoint/2010/main" val="2382336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BF936-158D-8115-FBD9-227725A5E82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35D6751-BE9D-8CEB-CB35-B7DFBD8FB666}"/>
              </a:ext>
            </a:extLst>
          </p:cNvPr>
          <p:cNvSpPr txBox="1">
            <a:spLocks noGrp="1"/>
          </p:cNvSpPr>
          <p:nvPr>
            <p:ph type="body" sz="quarter" idx="1"/>
          </p:nvPr>
        </p:nvSpPr>
        <p:spPr/>
        <p:txBody>
          <a:bodyPr/>
          <a:lstStyle/>
          <a:p>
            <a:pPr lvl="0"/>
            <a:r>
              <a:rPr lang="en-GB" dirty="0"/>
              <a:t>The chandelier was obtained from the Reykjavík Cathedral in 1910. The bathroom have beautiful ocean view.</a:t>
            </a:r>
          </a:p>
        </p:txBody>
      </p:sp>
      <p:sp>
        <p:nvSpPr>
          <p:cNvPr id="4" name="Slide Number Placeholder 3">
            <a:extLst>
              <a:ext uri="{FF2B5EF4-FFF2-40B4-BE49-F238E27FC236}">
                <a16:creationId xmlns:a16="http://schemas.microsoft.com/office/drawing/2014/main" id="{31500F1D-643B-976B-A972-794A1ED7A0F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7431A45-821C-4B40-99D2-EDF853B06381}" type="slidenum">
              <a:t>13</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2A145-79BE-0AD4-F0EB-794313D32E5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24D9643-DC07-815F-AB63-CCB61C3A6032}"/>
              </a:ext>
            </a:extLst>
          </p:cNvPr>
          <p:cNvSpPr txBox="1">
            <a:spLocks noGrp="1"/>
          </p:cNvSpPr>
          <p:nvPr>
            <p:ph type="body" sz="quarter" idx="1"/>
          </p:nvPr>
        </p:nvSpPr>
        <p:spPr/>
        <p:txBody>
          <a:bodyPr/>
          <a:lstStyle/>
          <a:p>
            <a:pPr lvl="0"/>
            <a:r>
              <a:rPr lang="en-GB" dirty="0" err="1"/>
              <a:t>Heimildir</a:t>
            </a:r>
            <a:r>
              <a:rPr lang="en-GB" dirty="0"/>
              <a:t>: https://husaskraning.minjastofnun.is/Husakonnun_178.pdf  </a:t>
            </a:r>
          </a:p>
          <a:p>
            <a:pPr lvl="0"/>
            <a:endParaRPr lang="en-GB" dirty="0"/>
          </a:p>
          <a:p>
            <a:pPr lvl="0"/>
            <a:r>
              <a:rPr lang="en-GB" dirty="0" err="1"/>
              <a:t>Pétursborg</a:t>
            </a:r>
            <a:r>
              <a:rPr lang="en-GB" dirty="0"/>
              <a:t> was build in 1878 as a warehouse and a shop.</a:t>
            </a:r>
          </a:p>
          <a:p>
            <a:pPr lvl="0"/>
            <a:r>
              <a:rPr lang="en-GB" dirty="0"/>
              <a:t>It´s next role was few apartments for 4 -5 families.</a:t>
            </a:r>
          </a:p>
          <a:p>
            <a:pPr lvl="0"/>
            <a:r>
              <a:rPr lang="en-GB" dirty="0"/>
              <a:t>Today the house is a five luxury apartments for guests that stay in </a:t>
            </a:r>
            <a:r>
              <a:rPr lang="en-GB" dirty="0" err="1"/>
              <a:t>Hótel</a:t>
            </a:r>
            <a:r>
              <a:rPr lang="en-GB" dirty="0"/>
              <a:t> </a:t>
            </a:r>
            <a:r>
              <a:rPr lang="en-GB" dirty="0" err="1"/>
              <a:t>Blönduós</a:t>
            </a:r>
            <a:r>
              <a:rPr lang="en-GB" dirty="0"/>
              <a:t>. </a:t>
            </a:r>
          </a:p>
        </p:txBody>
      </p:sp>
      <p:sp>
        <p:nvSpPr>
          <p:cNvPr id="4" name="Slide Number Placeholder 3">
            <a:extLst>
              <a:ext uri="{FF2B5EF4-FFF2-40B4-BE49-F238E27FC236}">
                <a16:creationId xmlns:a16="http://schemas.microsoft.com/office/drawing/2014/main" id="{E9B8EE6E-181A-0DD7-6B09-EBCB6416886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0D28A5F-188D-43FC-822D-C3CD00C40301}" type="slidenum">
              <a:t>14</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5 apartments</a:t>
            </a:r>
          </a:p>
          <a:p>
            <a:r>
              <a:rPr lang="en-GB" dirty="0"/>
              <a:t>Three on the ground floor</a:t>
            </a:r>
          </a:p>
          <a:p>
            <a:r>
              <a:rPr lang="en-GB" dirty="0"/>
              <a:t>Two on the top floor</a:t>
            </a:r>
          </a:p>
          <a:p>
            <a:r>
              <a:rPr lang="en-GB" dirty="0"/>
              <a:t>All of them with ocean view</a:t>
            </a:r>
          </a:p>
          <a:p>
            <a:r>
              <a:rPr lang="en-GB" dirty="0"/>
              <a:t>Privat parking place</a:t>
            </a:r>
          </a:p>
          <a:p>
            <a:r>
              <a:rPr lang="en-GB" dirty="0"/>
              <a:t>All of them with kitchenette</a:t>
            </a:r>
          </a:p>
          <a:p>
            <a:endParaRPr lang="en-GB" dirty="0"/>
          </a:p>
          <a:p>
            <a:r>
              <a:rPr lang="en-GB" dirty="0"/>
              <a:t>One apartment have 2 rooms (</a:t>
            </a:r>
            <a:r>
              <a:rPr lang="en-GB" dirty="0" err="1"/>
              <a:t>sgl</a:t>
            </a:r>
            <a:r>
              <a:rPr lang="en-GB" dirty="0"/>
              <a:t> and </a:t>
            </a:r>
            <a:r>
              <a:rPr lang="en-GB" dirty="0" err="1"/>
              <a:t>dbl</a:t>
            </a:r>
            <a:r>
              <a:rPr lang="en-GB" dirty="0"/>
              <a:t>)</a:t>
            </a:r>
          </a:p>
          <a:p>
            <a:r>
              <a:rPr lang="en-GB" dirty="0"/>
              <a:t>One can accommodate 5 guests and one can accommodate 5 guests, because in those apartments we have sofa beds.</a:t>
            </a:r>
          </a:p>
          <a:p>
            <a:endParaRPr lang="en-GB" dirty="0"/>
          </a:p>
        </p:txBody>
      </p:sp>
      <p:sp>
        <p:nvSpPr>
          <p:cNvPr id="4" name="Slide Number Placeholder 3"/>
          <p:cNvSpPr>
            <a:spLocks noGrp="1"/>
          </p:cNvSpPr>
          <p:nvPr>
            <p:ph type="sldNum" sz="quarter" idx="5"/>
          </p:nvPr>
        </p:nvSpPr>
        <p:spPr/>
        <p:txBody>
          <a:bodyPr/>
          <a:lstStyle/>
          <a:p>
            <a:pPr lvl="0"/>
            <a:fld id="{4B30FBF9-698E-42D9-B76F-A4241BE173C7}" type="slidenum">
              <a:rPr lang="en-GB" smtClean="0"/>
              <a:t>15</a:t>
            </a:fld>
            <a:endParaRPr lang="en-GB"/>
          </a:p>
        </p:txBody>
      </p:sp>
    </p:spTree>
    <p:extLst>
      <p:ext uri="{BB962C8B-B14F-4D97-AF65-F5344CB8AC3E}">
        <p14:creationId xmlns:p14="http://schemas.microsoft.com/office/powerpoint/2010/main" val="3771687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33545-D751-4743-45D2-EF932C9DC6B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2C260BE-4D98-6C2D-48F8-B584864CFE3A}"/>
              </a:ext>
            </a:extLst>
          </p:cNvPr>
          <p:cNvSpPr txBox="1">
            <a:spLocks noGrp="1"/>
          </p:cNvSpPr>
          <p:nvPr>
            <p:ph type="body" sz="quarter" idx="1"/>
          </p:nvPr>
        </p:nvSpPr>
        <p:spPr/>
        <p:txBody>
          <a:bodyPr/>
          <a:lstStyle/>
          <a:p>
            <a:pPr lvl="0"/>
            <a:endParaRPr lang="en-GB" dirty="0"/>
          </a:p>
          <a:p>
            <a:pPr lvl="0"/>
            <a:r>
              <a:rPr lang="en-GB" dirty="0"/>
              <a:t>The last building is the AA house. Built in 1934 as a small shop with a street –facing window and entrance</a:t>
            </a:r>
          </a:p>
          <a:p>
            <a:pPr lvl="0"/>
            <a:r>
              <a:rPr lang="en-GB" dirty="0"/>
              <a:t>Extended in 1944 to the west and slightly modified</a:t>
            </a:r>
          </a:p>
          <a:p>
            <a:pPr lvl="0"/>
            <a:r>
              <a:rPr lang="en-GB" dirty="0"/>
              <a:t>Around 1960, </a:t>
            </a:r>
            <a:r>
              <a:rPr lang="en-GB" dirty="0" err="1"/>
              <a:t>Blonduós</a:t>
            </a:r>
            <a:r>
              <a:rPr lang="en-GB" dirty="0"/>
              <a:t> town bought the building and in 1999 the major give the AA organization to have the meetings there.</a:t>
            </a:r>
          </a:p>
          <a:p>
            <a:pPr lvl="0"/>
            <a:r>
              <a:rPr lang="en-GB" dirty="0"/>
              <a:t>And today the house, still hold the name AA house and offer 2 </a:t>
            </a:r>
            <a:r>
              <a:rPr lang="en-GB" dirty="0" err="1"/>
              <a:t>dbl</a:t>
            </a:r>
            <a:r>
              <a:rPr lang="en-GB" dirty="0"/>
              <a:t> rooms for guests. </a:t>
            </a:r>
          </a:p>
          <a:p>
            <a:pPr lvl="0"/>
            <a:r>
              <a:rPr lang="en-GB" dirty="0"/>
              <a:t>The hotel owner also slightly modified the house and made two large windows facing the river Blanda and the ocean. </a:t>
            </a:r>
          </a:p>
          <a:p>
            <a:pPr lvl="0"/>
            <a:endParaRPr lang="en-GB" dirty="0"/>
          </a:p>
        </p:txBody>
      </p:sp>
      <p:sp>
        <p:nvSpPr>
          <p:cNvPr id="4" name="Slide Number Placeholder 3">
            <a:extLst>
              <a:ext uri="{FF2B5EF4-FFF2-40B4-BE49-F238E27FC236}">
                <a16:creationId xmlns:a16="http://schemas.microsoft.com/office/drawing/2014/main" id="{1010030D-A115-B5F7-FCB6-E43A8B9AE14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0BEF635-65B4-4200-A767-761A51CDFCE4}" type="slidenum">
              <a:t>16</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04F06-5CFF-E28B-0361-59EABD85970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B594C28-375F-F95E-5C03-06AF81770E73}"/>
              </a:ext>
            </a:extLst>
          </p:cNvPr>
          <p:cNvSpPr txBox="1">
            <a:spLocks noGrp="1"/>
          </p:cNvSpPr>
          <p:nvPr>
            <p:ph type="body" sz="quarter" idx="1"/>
          </p:nvPr>
        </p:nvSpPr>
        <p:spPr/>
        <p:txBody>
          <a:bodyPr/>
          <a:lstStyle/>
          <a:p>
            <a:pPr lvl="0"/>
            <a:r>
              <a:rPr lang="is-IS" dirty="0"/>
              <a:t>The 2 double bedrooms, have a door between them and on is slidle bigger than the otherone with a small livingroom and kitchenet. There is a door between those rooms make this accomadation perfict for a grp of friends or family. </a:t>
            </a:r>
            <a:endParaRPr lang="en-GB" dirty="0"/>
          </a:p>
        </p:txBody>
      </p:sp>
      <p:sp>
        <p:nvSpPr>
          <p:cNvPr id="4" name="Slide Number Placeholder 3">
            <a:extLst>
              <a:ext uri="{FF2B5EF4-FFF2-40B4-BE49-F238E27FC236}">
                <a16:creationId xmlns:a16="http://schemas.microsoft.com/office/drawing/2014/main" id="{9DB18FA9-C345-3C98-5A09-4EA24287055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4806083-9B57-4893-8045-4B72E3EDAF18}" type="slidenum">
              <a:t>17</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B787D-BFE9-2D1A-2E94-36DAEC626D1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80C9593-70FC-4C02-571F-02D55DA4CB99}"/>
              </a:ext>
            </a:extLst>
          </p:cNvPr>
          <p:cNvSpPr txBox="1">
            <a:spLocks noGrp="1"/>
          </p:cNvSpPr>
          <p:nvPr>
            <p:ph type="body" sz="quarter" idx="1"/>
          </p:nvPr>
        </p:nvSpPr>
        <p:spPr/>
        <p:txBody>
          <a:bodyPr/>
          <a:lstStyle/>
          <a:p>
            <a:pPr lvl="0"/>
            <a:r>
              <a:rPr lang="is-IS" dirty="0"/>
              <a:t>Krúttið </a:t>
            </a:r>
            <a:r>
              <a:rPr lang="en-GB" dirty="0"/>
              <a:t>used to be a bakery but is now it is an event hall for the </a:t>
            </a:r>
            <a:r>
              <a:rPr lang="en-GB" dirty="0" err="1"/>
              <a:t>Hótel</a:t>
            </a:r>
            <a:r>
              <a:rPr lang="en-GB" dirty="0"/>
              <a:t> </a:t>
            </a:r>
            <a:r>
              <a:rPr lang="en-GB" dirty="0" err="1"/>
              <a:t>Blönduós</a:t>
            </a:r>
            <a:r>
              <a:rPr lang="en-GB" dirty="0"/>
              <a:t>. Like all the above buildings, </a:t>
            </a:r>
            <a:r>
              <a:rPr lang="en-GB" dirty="0" err="1"/>
              <a:t>Krúttið</a:t>
            </a:r>
            <a:r>
              <a:rPr lang="en-GB" dirty="0"/>
              <a:t> has strong ties to the locals and there are several events that have become established in the summer schedule with the locals.</a:t>
            </a:r>
            <a:endParaRPr lang="is-IS" dirty="0"/>
          </a:p>
          <a:p>
            <a:pPr lvl="0"/>
            <a:r>
              <a:rPr lang="is-IS" dirty="0"/>
              <a:t>Like </a:t>
            </a:r>
            <a:r>
              <a:rPr lang="en-GB" dirty="0"/>
              <a:t>The Rhubarb Festival and the Knitting Festival</a:t>
            </a:r>
            <a:r>
              <a:rPr lang="is-IS" dirty="0"/>
              <a:t>. </a:t>
            </a:r>
            <a:endParaRPr lang="en-GB" dirty="0"/>
          </a:p>
        </p:txBody>
      </p:sp>
      <p:sp>
        <p:nvSpPr>
          <p:cNvPr id="4" name="Slide Number Placeholder 3">
            <a:extLst>
              <a:ext uri="{FF2B5EF4-FFF2-40B4-BE49-F238E27FC236}">
                <a16:creationId xmlns:a16="http://schemas.microsoft.com/office/drawing/2014/main" id="{C4BF9EFC-AD80-8B93-63E1-91CD3620F49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7697F59-FB87-4DAA-8AB1-F3952A065DEA}" type="slidenum">
              <a:t>18</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19195-312C-38A9-67A8-546D0EC8DC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D786D6B-6612-902C-798C-BF32078CBE24}"/>
              </a:ext>
            </a:extLst>
          </p:cNvPr>
          <p:cNvSpPr txBox="1">
            <a:spLocks noGrp="1"/>
          </p:cNvSpPr>
          <p:nvPr>
            <p:ph type="body" sz="quarter" idx="1"/>
          </p:nvPr>
        </p:nvSpPr>
        <p:spPr/>
        <p:txBody>
          <a:bodyPr/>
          <a:lstStyle/>
          <a:p>
            <a:pPr lvl="0"/>
            <a:r>
              <a:rPr lang="en-GB" dirty="0"/>
              <a:t>Thank you for listening and remember you're  always welcome to visit </a:t>
            </a:r>
            <a:r>
              <a:rPr lang="en-GB" dirty="0" err="1"/>
              <a:t>Hótel</a:t>
            </a:r>
            <a:r>
              <a:rPr lang="en-GB" dirty="0"/>
              <a:t> </a:t>
            </a:r>
            <a:r>
              <a:rPr lang="en-GB" dirty="0" err="1"/>
              <a:t>Blönduós</a:t>
            </a:r>
            <a:r>
              <a:rPr lang="en-GB" dirty="0"/>
              <a:t>. </a:t>
            </a:r>
          </a:p>
        </p:txBody>
      </p:sp>
      <p:sp>
        <p:nvSpPr>
          <p:cNvPr id="4" name="Slide Number Placeholder 3">
            <a:extLst>
              <a:ext uri="{FF2B5EF4-FFF2-40B4-BE49-F238E27FC236}">
                <a16:creationId xmlns:a16="http://schemas.microsoft.com/office/drawing/2014/main" id="{F6D63609-379A-CE1E-45D9-943AEF5541B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3FF62B3-DBF5-4DD2-AD29-92B57B5C0F72}" type="slidenum">
              <a:t>19</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Blönduós</a:t>
            </a:r>
            <a:r>
              <a:rPr lang="en-GB" dirty="0"/>
              <a:t> is in Northwest of Iceland, </a:t>
            </a:r>
          </a:p>
          <a:p>
            <a:endParaRPr lang="en-GB" dirty="0"/>
          </a:p>
          <a:p>
            <a:r>
              <a:rPr lang="en-GB" dirty="0"/>
              <a:t>The glacier- and salmon river Blanda runs through the town. On one side is the old town, with </a:t>
            </a:r>
            <a:r>
              <a:rPr lang="en-GB" dirty="0" err="1"/>
              <a:t>Hótel</a:t>
            </a:r>
            <a:r>
              <a:rPr lang="en-GB" dirty="0"/>
              <a:t> </a:t>
            </a:r>
            <a:r>
              <a:rPr lang="en-GB" dirty="0" err="1"/>
              <a:t>Blönduós</a:t>
            </a:r>
            <a:r>
              <a:rPr lang="en-GB" dirty="0"/>
              <a:t> and some of the oldest building in town. And on the other side we have younger town where there is more population, school and supermarket and </a:t>
            </a:r>
            <a:r>
              <a:rPr lang="en-GB" dirty="0" err="1"/>
              <a:t>ect</a:t>
            </a:r>
            <a:r>
              <a:rPr lang="en-GB" dirty="0"/>
              <a:t>. </a:t>
            </a:r>
          </a:p>
          <a:p>
            <a:r>
              <a:rPr lang="is-IS" dirty="0"/>
              <a:t>In the middel of the river is an island, called Hrútey. </a:t>
            </a:r>
            <a:r>
              <a:rPr lang="en-GB" dirty="0"/>
              <a:t>The island can be reached by a footbridge that crosses the river from the mainland. </a:t>
            </a:r>
            <a:endParaRPr lang="is-IS" dirty="0"/>
          </a:p>
        </p:txBody>
      </p:sp>
      <p:sp>
        <p:nvSpPr>
          <p:cNvPr id="4" name="Slide Number Placeholder 3"/>
          <p:cNvSpPr>
            <a:spLocks noGrp="1"/>
          </p:cNvSpPr>
          <p:nvPr>
            <p:ph type="sldNum" sz="quarter" idx="5"/>
          </p:nvPr>
        </p:nvSpPr>
        <p:spPr/>
        <p:txBody>
          <a:bodyPr/>
          <a:lstStyle/>
          <a:p>
            <a:pPr lvl="0"/>
            <a:fld id="{4B30FBF9-698E-42D9-B76F-A4241BE173C7}" type="slidenum">
              <a:rPr lang="en-GB" smtClean="0"/>
              <a:t>2</a:t>
            </a:fld>
            <a:endParaRPr lang="en-GB"/>
          </a:p>
        </p:txBody>
      </p:sp>
    </p:spTree>
    <p:extLst>
      <p:ext uri="{BB962C8B-B14F-4D97-AF65-F5344CB8AC3E}">
        <p14:creationId xmlns:p14="http://schemas.microsoft.com/office/powerpoint/2010/main" val="1407325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Today </a:t>
            </a:r>
            <a:r>
              <a:rPr lang="en-GB" dirty="0" err="1"/>
              <a:t>Hótel</a:t>
            </a:r>
            <a:r>
              <a:rPr lang="en-GB" dirty="0"/>
              <a:t> </a:t>
            </a:r>
            <a:r>
              <a:rPr lang="en-GB" dirty="0" err="1"/>
              <a:t>Blönduós</a:t>
            </a:r>
            <a:r>
              <a:rPr lang="en-GB" dirty="0"/>
              <a:t> run 5 buildings. </a:t>
            </a:r>
          </a:p>
          <a:p>
            <a:endParaRPr lang="en-GB" dirty="0"/>
          </a:p>
          <a:p>
            <a:r>
              <a:rPr lang="en-GB" dirty="0"/>
              <a:t>The Hotel ….. That you can see hear (front and back)</a:t>
            </a:r>
          </a:p>
          <a:p>
            <a:r>
              <a:rPr lang="en-GB" dirty="0"/>
              <a:t>The old church</a:t>
            </a:r>
          </a:p>
          <a:p>
            <a:r>
              <a:rPr lang="en-GB" dirty="0" err="1"/>
              <a:t>Pétursborg</a:t>
            </a:r>
            <a:r>
              <a:rPr lang="en-GB" dirty="0"/>
              <a:t> </a:t>
            </a:r>
          </a:p>
          <a:p>
            <a:r>
              <a:rPr lang="en-GB" dirty="0"/>
              <a:t>AA house </a:t>
            </a:r>
          </a:p>
          <a:p>
            <a:r>
              <a:rPr lang="en-GB" dirty="0"/>
              <a:t>and a old bakery that we use as an event hall.</a:t>
            </a:r>
          </a:p>
          <a:p>
            <a:endParaRPr lang="en-GB" dirty="0"/>
          </a:p>
          <a:p>
            <a:r>
              <a:rPr lang="en-GB" dirty="0"/>
              <a:t>The main building have 19 rooms, 17 </a:t>
            </a:r>
            <a:r>
              <a:rPr lang="en-GB" dirty="0" err="1"/>
              <a:t>dbl</a:t>
            </a:r>
            <a:r>
              <a:rPr lang="en-GB" dirty="0"/>
              <a:t>/twin/family rooms and 2 </a:t>
            </a:r>
            <a:r>
              <a:rPr lang="en-GB" dirty="0" err="1"/>
              <a:t>sgl</a:t>
            </a:r>
            <a:r>
              <a:rPr lang="en-GB" dirty="0"/>
              <a:t> room. In total we are offering 27 accommodations in 4 buildings. </a:t>
            </a:r>
          </a:p>
        </p:txBody>
      </p:sp>
      <p:sp>
        <p:nvSpPr>
          <p:cNvPr id="4" name="Slide Number Placeholder 3"/>
          <p:cNvSpPr>
            <a:spLocks noGrp="1"/>
          </p:cNvSpPr>
          <p:nvPr>
            <p:ph type="sldNum" sz="quarter" idx="5"/>
          </p:nvPr>
        </p:nvSpPr>
        <p:spPr/>
        <p:txBody>
          <a:bodyPr/>
          <a:lstStyle/>
          <a:p>
            <a:pPr lvl="0"/>
            <a:fld id="{4B30FBF9-698E-42D9-B76F-A4241BE173C7}" type="slidenum">
              <a:rPr lang="en-GB" smtClean="0"/>
              <a:t>3</a:t>
            </a:fld>
            <a:endParaRPr lang="en-GB"/>
          </a:p>
        </p:txBody>
      </p:sp>
    </p:spTree>
    <p:extLst>
      <p:ext uri="{BB962C8B-B14F-4D97-AF65-F5344CB8AC3E}">
        <p14:creationId xmlns:p14="http://schemas.microsoft.com/office/powerpoint/2010/main" val="141943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B55F6-1606-B5DF-E2FC-174E86AB68F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5113AFE-F1D1-04E1-E555-2C53FA2E15B8}"/>
              </a:ext>
            </a:extLst>
          </p:cNvPr>
          <p:cNvSpPr txBox="1">
            <a:spLocks noGrp="1"/>
          </p:cNvSpPr>
          <p:nvPr>
            <p:ph type="body" sz="quarter" idx="1"/>
          </p:nvPr>
        </p:nvSpPr>
        <p:spPr/>
        <p:txBody>
          <a:bodyPr/>
          <a:lstStyle/>
          <a:p>
            <a:pPr lvl="0"/>
            <a:r>
              <a:rPr lang="en-GB" dirty="0"/>
              <a:t>Here are some pictures from the beginning of the settlement of </a:t>
            </a:r>
            <a:r>
              <a:rPr lang="en-GB" dirty="0" err="1"/>
              <a:t>Blönduós</a:t>
            </a:r>
            <a:r>
              <a:rPr lang="en-GB" dirty="0"/>
              <a:t>. </a:t>
            </a:r>
          </a:p>
          <a:p>
            <a:pPr lvl="0"/>
            <a:r>
              <a:rPr lang="en-GB" dirty="0"/>
              <a:t>The oldest part of the hotel in the Sheriff´s house, that was built 1900, and have strong connection to the surrounding environment, locals and culture. </a:t>
            </a:r>
            <a:r>
              <a:rPr lang="en-US" dirty="0"/>
              <a:t>Over the years, the house has had many different roles but has always grown in step with the community.</a:t>
            </a:r>
            <a:endParaRPr lang="en-GB" dirty="0"/>
          </a:p>
          <a:p>
            <a:pPr lvl="0"/>
            <a:endParaRPr lang="en-GB" dirty="0"/>
          </a:p>
          <a:p>
            <a:pPr lvl="0"/>
            <a:r>
              <a:rPr lang="en-GB" dirty="0"/>
              <a:t>Since I took over as assistant hotel manager, many locals have approached me and told me stories about their connection to the house. Even asked me to remember to water the flowers, one guest told me that his mother was born in one of the rooms in the old house and many lady's have told me that </a:t>
            </a:r>
            <a:r>
              <a:rPr lang="en-GB" dirty="0" err="1"/>
              <a:t>Hótel</a:t>
            </a:r>
            <a:r>
              <a:rPr lang="en-GB" dirty="0"/>
              <a:t> </a:t>
            </a:r>
            <a:r>
              <a:rPr lang="en-GB" dirty="0" err="1"/>
              <a:t>Blönduós</a:t>
            </a:r>
            <a:r>
              <a:rPr lang="en-GB" dirty="0"/>
              <a:t> was there first plays worked. Which shows me how much the local people care about this building and the strong connection they have to it. </a:t>
            </a:r>
          </a:p>
        </p:txBody>
      </p:sp>
      <p:sp>
        <p:nvSpPr>
          <p:cNvPr id="4" name="Slide Number Placeholder 3">
            <a:extLst>
              <a:ext uri="{FF2B5EF4-FFF2-40B4-BE49-F238E27FC236}">
                <a16:creationId xmlns:a16="http://schemas.microsoft.com/office/drawing/2014/main" id="{9E741120-B7AE-A8B6-B4B1-52C92E3558A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619A500-0435-4900-B6C5-075F7D4AF61A}" type="slidenum">
              <a:t>4</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 the middle of this picture, you can see how the sheriff's house has slowly been given new extensions. Today the hotel bar and lounge is in this extension. And in on the top floor at the sheriff´s house we have now 3 rooms ( 1 </a:t>
            </a:r>
            <a:r>
              <a:rPr lang="en-GB" dirty="0" err="1"/>
              <a:t>dbl</a:t>
            </a:r>
            <a:r>
              <a:rPr lang="en-GB" dirty="0"/>
              <a:t> and 2 family rooms). </a:t>
            </a:r>
          </a:p>
          <a:p>
            <a:endParaRPr lang="en-GB" dirty="0"/>
          </a:p>
        </p:txBody>
      </p:sp>
      <p:sp>
        <p:nvSpPr>
          <p:cNvPr id="4" name="Slide Number Placeholder 3"/>
          <p:cNvSpPr>
            <a:spLocks noGrp="1"/>
          </p:cNvSpPr>
          <p:nvPr>
            <p:ph type="sldNum" sz="quarter" idx="5"/>
          </p:nvPr>
        </p:nvSpPr>
        <p:spPr/>
        <p:txBody>
          <a:bodyPr/>
          <a:lstStyle/>
          <a:p>
            <a:pPr lvl="0"/>
            <a:fld id="{4B30FBF9-698E-42D9-B76F-A4241BE173C7}" type="slidenum">
              <a:rPr lang="en-GB" smtClean="0"/>
              <a:t>5</a:t>
            </a:fld>
            <a:endParaRPr lang="en-GB"/>
          </a:p>
        </p:txBody>
      </p:sp>
    </p:spTree>
    <p:extLst>
      <p:ext uri="{BB962C8B-B14F-4D97-AF65-F5344CB8AC3E}">
        <p14:creationId xmlns:p14="http://schemas.microsoft.com/office/powerpoint/2010/main" val="3693059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1394B-1683-78ED-F7D0-60BFDCA275B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0888828-06B1-D597-8442-BAE197885EAF}"/>
              </a:ext>
            </a:extLst>
          </p:cNvPr>
          <p:cNvSpPr txBox="1">
            <a:spLocks noGrp="1"/>
          </p:cNvSpPr>
          <p:nvPr>
            <p:ph type="body" sz="quarter" idx="1"/>
          </p:nvPr>
        </p:nvSpPr>
        <p:spPr/>
        <p:txBody>
          <a:bodyPr/>
          <a:lstStyle/>
          <a:p>
            <a:pPr lvl="0"/>
            <a:r>
              <a:rPr lang="en-GB" dirty="0"/>
              <a:t>We offer different kinds of accommodations, and </a:t>
            </a:r>
            <a:r>
              <a:rPr lang="en-US" dirty="0"/>
              <a:t>no room is the same, but each room has its own identity.</a:t>
            </a:r>
          </a:p>
          <a:p>
            <a:pPr lvl="0"/>
            <a:r>
              <a:rPr lang="en-GB" dirty="0" err="1"/>
              <a:t>Dbl</a:t>
            </a:r>
            <a:r>
              <a:rPr lang="en-GB" dirty="0"/>
              <a:t>, twin, </a:t>
            </a:r>
            <a:r>
              <a:rPr lang="en-GB" dirty="0" err="1"/>
              <a:t>sgl</a:t>
            </a:r>
            <a:r>
              <a:rPr lang="en-GB" dirty="0"/>
              <a:t>, family room, triple room and rooms for guests with disabilities. </a:t>
            </a:r>
          </a:p>
          <a:p>
            <a:pPr lvl="0"/>
            <a:r>
              <a:rPr lang="en-GB" dirty="0"/>
              <a:t>In every room we have coffee machine, private bathrooms and </a:t>
            </a:r>
            <a:r>
              <a:rPr lang="en-GB" dirty="0" err="1"/>
              <a:t>WiFi</a:t>
            </a:r>
            <a:r>
              <a:rPr lang="en-GB" dirty="0"/>
              <a:t>. </a:t>
            </a:r>
          </a:p>
          <a:p>
            <a:pPr lvl="0"/>
            <a:r>
              <a:rPr lang="en-GB" dirty="0"/>
              <a:t>BUT We don´t have TV in the rooms except in </a:t>
            </a:r>
            <a:r>
              <a:rPr lang="en-GB" dirty="0" err="1"/>
              <a:t>Pétursborg</a:t>
            </a:r>
            <a:r>
              <a:rPr lang="en-GB" dirty="0"/>
              <a:t>. </a:t>
            </a:r>
          </a:p>
        </p:txBody>
      </p:sp>
      <p:sp>
        <p:nvSpPr>
          <p:cNvPr id="4" name="Slide Number Placeholder 3">
            <a:extLst>
              <a:ext uri="{FF2B5EF4-FFF2-40B4-BE49-F238E27FC236}">
                <a16:creationId xmlns:a16="http://schemas.microsoft.com/office/drawing/2014/main" id="{FFBAA5B9-B27C-E282-D77A-4C97BBA87FA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648F339-FD29-40FE-A259-CB9F64EDB710}" type="slidenum">
              <a:t>6</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None of the rooms looks the same, and only two of them have bathtubs and the rest of them have shower. </a:t>
            </a:r>
          </a:p>
          <a:p>
            <a:r>
              <a:rPr lang="en-GB" dirty="0"/>
              <a:t>Except for the church, there is also a bathtub.</a:t>
            </a:r>
          </a:p>
        </p:txBody>
      </p:sp>
      <p:sp>
        <p:nvSpPr>
          <p:cNvPr id="4" name="Slide Number Placeholder 3"/>
          <p:cNvSpPr>
            <a:spLocks noGrp="1"/>
          </p:cNvSpPr>
          <p:nvPr>
            <p:ph type="sldNum" sz="quarter" idx="5"/>
          </p:nvPr>
        </p:nvSpPr>
        <p:spPr/>
        <p:txBody>
          <a:bodyPr/>
          <a:lstStyle/>
          <a:p>
            <a:pPr lvl="0"/>
            <a:fld id="{4B30FBF9-698E-42D9-B76F-A4241BE173C7}" type="slidenum">
              <a:rPr lang="en-GB" smtClean="0"/>
              <a:t>7</a:t>
            </a:fld>
            <a:endParaRPr lang="en-GB"/>
          </a:p>
        </p:txBody>
      </p:sp>
    </p:spTree>
    <p:extLst>
      <p:ext uri="{BB962C8B-B14F-4D97-AF65-F5344CB8AC3E}">
        <p14:creationId xmlns:p14="http://schemas.microsoft.com/office/powerpoint/2010/main" val="870085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F1BAE-C34D-1465-B354-5A4A573433F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31F29F-6BAD-3B1B-FED4-93B46098900C}"/>
              </a:ext>
            </a:extLst>
          </p:cNvPr>
          <p:cNvSpPr txBox="1">
            <a:spLocks noGrp="1"/>
          </p:cNvSpPr>
          <p:nvPr>
            <p:ph type="body" sz="quarter" idx="1"/>
          </p:nvPr>
        </p:nvSpPr>
        <p:spPr/>
        <p:txBody>
          <a:bodyPr/>
          <a:lstStyle/>
          <a:p>
            <a:pPr lvl="0"/>
            <a:r>
              <a:rPr lang="is-IS" dirty="0"/>
              <a:t>In the Hótel we have a restaurant that is named Sýslumaðurinn (in english The Shereff) max 80 people at the time in a la carte. The restaurant have </a:t>
            </a:r>
            <a:r>
              <a:rPr lang="en-GB" dirty="0"/>
              <a:t>magnificent view of the fjord and in good weather you can see the mountains in the west fjords and the </a:t>
            </a:r>
            <a:r>
              <a:rPr lang="en-GB" dirty="0" err="1"/>
              <a:t>Vatnssnes</a:t>
            </a:r>
            <a:r>
              <a:rPr lang="en-GB" dirty="0"/>
              <a:t> peninsula. Our menu have lamb meat from the farmers around the area, fish off the day (usually cod), as well as other dishes in the form of appetizers, main courses and desserts. In the old town you can see a lot of rhubarb, and this summer we offered white chocolate mousse with rhubarb sorbet. </a:t>
            </a:r>
          </a:p>
        </p:txBody>
      </p:sp>
      <p:sp>
        <p:nvSpPr>
          <p:cNvPr id="4" name="Slide Number Placeholder 3">
            <a:extLst>
              <a:ext uri="{FF2B5EF4-FFF2-40B4-BE49-F238E27FC236}">
                <a16:creationId xmlns:a16="http://schemas.microsoft.com/office/drawing/2014/main" id="{6222E3D7-ADC4-BF60-CB37-1EEF452F302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66A4BA5-B5F0-4FFC-A12F-0103042EBE69}" type="slidenum">
              <a:t>8</a:t>
            </a:fld>
            <a:endParaRPr lang="en-GB" sz="1200" b="0" i="0" u="none" strike="noStrike" kern="1200" cap="none" spc="0" baseline="0">
              <a:solidFill>
                <a:srgbClr val="000000"/>
              </a:solidFill>
              <a:uFillTx/>
              <a:latin typeface="Apto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61148-826D-C378-D2B5-E84358F65D7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9D85D88-53C4-8632-D475-53710A2C7BE7}"/>
              </a:ext>
            </a:extLst>
          </p:cNvPr>
          <p:cNvSpPr txBox="1">
            <a:spLocks noGrp="1"/>
          </p:cNvSpPr>
          <p:nvPr>
            <p:ph type="body" sz="quarter" idx="1"/>
          </p:nvPr>
        </p:nvSpPr>
        <p:spPr/>
        <p:txBody>
          <a:bodyPr/>
          <a:lstStyle/>
          <a:p>
            <a:pPr lvl="0"/>
            <a:r>
              <a:rPr lang="is-IS" dirty="0"/>
              <a:t>The church was build in the fall 1894 and consecrated in 1895. After it has served the community for almost a 100 years it was deconsecrated in 2007. Today the old church is part of accomadation in Hótel Blönduós. </a:t>
            </a:r>
            <a:endParaRPr lang="en-GB" dirty="0"/>
          </a:p>
        </p:txBody>
      </p:sp>
      <p:sp>
        <p:nvSpPr>
          <p:cNvPr id="4" name="Slide Number Placeholder 3">
            <a:extLst>
              <a:ext uri="{FF2B5EF4-FFF2-40B4-BE49-F238E27FC236}">
                <a16:creationId xmlns:a16="http://schemas.microsoft.com/office/drawing/2014/main" id="{24F13787-351C-C7AE-E07A-8572A77870EB}"/>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7601F67-3535-4941-867B-86B418E444A4}" type="slidenum">
              <a:t>9</a:t>
            </a:fld>
            <a:endParaRPr lang="en-GB" sz="1200" b="0" i="0" u="none" strike="noStrike" kern="1200" cap="none" spc="0" baseline="0">
              <a:solidFill>
                <a:srgbClr val="000000"/>
              </a:solidFill>
              <a:uFillTx/>
              <a:latin typeface="Apto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FB85-7CCB-8DC3-C436-D7B0298B9288}"/>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F6305E37-8AD1-BEAA-9F5D-0659F98E6032}"/>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494B5937-A0DD-6441-B682-6919603CA3A9}"/>
              </a:ext>
            </a:extLst>
          </p:cNvPr>
          <p:cNvSpPr txBox="1">
            <a:spLocks noGrp="1"/>
          </p:cNvSpPr>
          <p:nvPr>
            <p:ph type="dt" sz="half" idx="7"/>
          </p:nvPr>
        </p:nvSpPr>
        <p:spPr/>
        <p:txBody>
          <a:bodyPr/>
          <a:lstStyle>
            <a:lvl1pPr>
              <a:defRPr/>
            </a:lvl1pPr>
          </a:lstStyle>
          <a:p>
            <a:pPr lvl="0"/>
            <a:fld id="{F9C13098-87DC-4C3F-96C1-64E1B9953541}" type="datetime1">
              <a:rPr lang="en-GB"/>
              <a:pPr lvl="0"/>
              <a:t>10/11/2025</a:t>
            </a:fld>
            <a:endParaRPr lang="en-GB"/>
          </a:p>
        </p:txBody>
      </p:sp>
      <p:sp>
        <p:nvSpPr>
          <p:cNvPr id="5" name="Footer Placeholder 4">
            <a:extLst>
              <a:ext uri="{FF2B5EF4-FFF2-40B4-BE49-F238E27FC236}">
                <a16:creationId xmlns:a16="http://schemas.microsoft.com/office/drawing/2014/main" id="{3B72DEEC-FAE5-FE06-C489-17480CE24D68}"/>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74A8D1D6-95DA-294C-3C6A-777137735E34}"/>
              </a:ext>
            </a:extLst>
          </p:cNvPr>
          <p:cNvSpPr txBox="1">
            <a:spLocks noGrp="1"/>
          </p:cNvSpPr>
          <p:nvPr>
            <p:ph type="sldNum" sz="quarter" idx="8"/>
          </p:nvPr>
        </p:nvSpPr>
        <p:spPr/>
        <p:txBody>
          <a:bodyPr/>
          <a:lstStyle>
            <a:lvl1pPr>
              <a:defRPr/>
            </a:lvl1pPr>
          </a:lstStyle>
          <a:p>
            <a:pPr lvl="0"/>
            <a:fld id="{C85C9651-D9EC-42BB-8ECB-54A9412F69C0}" type="slidenum">
              <a:t>‹#›</a:t>
            </a:fld>
            <a:endParaRPr lang="en-GB"/>
          </a:p>
        </p:txBody>
      </p:sp>
    </p:spTree>
    <p:extLst>
      <p:ext uri="{BB962C8B-B14F-4D97-AF65-F5344CB8AC3E}">
        <p14:creationId xmlns:p14="http://schemas.microsoft.com/office/powerpoint/2010/main" val="193246674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35C9-C298-3C30-2CFA-C0555431361B}"/>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47AE42E0-7EFC-C295-AAFC-8190D231C633}"/>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A9CB9B-6079-4B6B-9634-C204510209F4}"/>
              </a:ext>
            </a:extLst>
          </p:cNvPr>
          <p:cNvSpPr txBox="1">
            <a:spLocks noGrp="1"/>
          </p:cNvSpPr>
          <p:nvPr>
            <p:ph type="dt" sz="half" idx="7"/>
          </p:nvPr>
        </p:nvSpPr>
        <p:spPr/>
        <p:txBody>
          <a:bodyPr/>
          <a:lstStyle>
            <a:lvl1pPr>
              <a:defRPr/>
            </a:lvl1pPr>
          </a:lstStyle>
          <a:p>
            <a:pPr lvl="0"/>
            <a:fld id="{C3D69364-6DD8-4D8A-97AC-A885C036D6E7}" type="datetime1">
              <a:rPr lang="en-GB"/>
              <a:pPr lvl="0"/>
              <a:t>10/11/2025</a:t>
            </a:fld>
            <a:endParaRPr lang="en-GB"/>
          </a:p>
        </p:txBody>
      </p:sp>
      <p:sp>
        <p:nvSpPr>
          <p:cNvPr id="5" name="Footer Placeholder 4">
            <a:extLst>
              <a:ext uri="{FF2B5EF4-FFF2-40B4-BE49-F238E27FC236}">
                <a16:creationId xmlns:a16="http://schemas.microsoft.com/office/drawing/2014/main" id="{1228E666-8E49-A9C2-C0D2-E6C2BB2F05B0}"/>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81BEC9B-03F7-2F8A-101F-2B3524887C02}"/>
              </a:ext>
            </a:extLst>
          </p:cNvPr>
          <p:cNvSpPr txBox="1">
            <a:spLocks noGrp="1"/>
          </p:cNvSpPr>
          <p:nvPr>
            <p:ph type="sldNum" sz="quarter" idx="8"/>
          </p:nvPr>
        </p:nvSpPr>
        <p:spPr/>
        <p:txBody>
          <a:bodyPr/>
          <a:lstStyle>
            <a:lvl1pPr>
              <a:defRPr/>
            </a:lvl1pPr>
          </a:lstStyle>
          <a:p>
            <a:pPr lvl="0"/>
            <a:fld id="{E44960AC-4BE3-44D5-ABC3-FD737535A345}" type="slidenum">
              <a:t>‹#›</a:t>
            </a:fld>
            <a:endParaRPr lang="en-GB"/>
          </a:p>
        </p:txBody>
      </p:sp>
    </p:spTree>
    <p:extLst>
      <p:ext uri="{BB962C8B-B14F-4D97-AF65-F5344CB8AC3E}">
        <p14:creationId xmlns:p14="http://schemas.microsoft.com/office/powerpoint/2010/main" val="823386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E1913D-3489-12A1-C4B1-F40466DD7C37}"/>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A517AE8F-DF9E-2B08-E4CB-4EDC9FBD107C}"/>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0CBDCC-F0D7-7F45-6EE3-8E03F940271F}"/>
              </a:ext>
            </a:extLst>
          </p:cNvPr>
          <p:cNvSpPr txBox="1">
            <a:spLocks noGrp="1"/>
          </p:cNvSpPr>
          <p:nvPr>
            <p:ph type="dt" sz="half" idx="7"/>
          </p:nvPr>
        </p:nvSpPr>
        <p:spPr/>
        <p:txBody>
          <a:bodyPr/>
          <a:lstStyle>
            <a:lvl1pPr>
              <a:defRPr/>
            </a:lvl1pPr>
          </a:lstStyle>
          <a:p>
            <a:pPr lvl="0"/>
            <a:fld id="{7CE04205-D2DE-4209-BC2D-63A73BC4C7DB}" type="datetime1">
              <a:rPr lang="en-GB"/>
              <a:pPr lvl="0"/>
              <a:t>10/11/2025</a:t>
            </a:fld>
            <a:endParaRPr lang="en-GB"/>
          </a:p>
        </p:txBody>
      </p:sp>
      <p:sp>
        <p:nvSpPr>
          <p:cNvPr id="5" name="Footer Placeholder 4">
            <a:extLst>
              <a:ext uri="{FF2B5EF4-FFF2-40B4-BE49-F238E27FC236}">
                <a16:creationId xmlns:a16="http://schemas.microsoft.com/office/drawing/2014/main" id="{F7C4917F-63A5-3C8F-3D08-CE958B930C5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B97EF11-2B3A-6D16-7F3D-7A35D5355611}"/>
              </a:ext>
            </a:extLst>
          </p:cNvPr>
          <p:cNvSpPr txBox="1">
            <a:spLocks noGrp="1"/>
          </p:cNvSpPr>
          <p:nvPr>
            <p:ph type="sldNum" sz="quarter" idx="8"/>
          </p:nvPr>
        </p:nvSpPr>
        <p:spPr/>
        <p:txBody>
          <a:bodyPr/>
          <a:lstStyle>
            <a:lvl1pPr>
              <a:defRPr/>
            </a:lvl1pPr>
          </a:lstStyle>
          <a:p>
            <a:pPr lvl="0"/>
            <a:fld id="{7149E8F2-2C24-433F-AEC1-712A19D23EBB}" type="slidenum">
              <a:t>‹#›</a:t>
            </a:fld>
            <a:endParaRPr lang="en-GB"/>
          </a:p>
        </p:txBody>
      </p:sp>
    </p:spTree>
    <p:extLst>
      <p:ext uri="{BB962C8B-B14F-4D97-AF65-F5344CB8AC3E}">
        <p14:creationId xmlns:p14="http://schemas.microsoft.com/office/powerpoint/2010/main" val="21287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27A0B-577E-1D0D-4BBA-C45BFDBA0D2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82E5C17-E520-3D45-5163-27010E00829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042B1-9C67-493F-E072-6E63C82B58CF}"/>
              </a:ext>
            </a:extLst>
          </p:cNvPr>
          <p:cNvSpPr txBox="1">
            <a:spLocks noGrp="1"/>
          </p:cNvSpPr>
          <p:nvPr>
            <p:ph type="dt" sz="half" idx="7"/>
          </p:nvPr>
        </p:nvSpPr>
        <p:spPr/>
        <p:txBody>
          <a:bodyPr/>
          <a:lstStyle>
            <a:lvl1pPr>
              <a:defRPr/>
            </a:lvl1pPr>
          </a:lstStyle>
          <a:p>
            <a:pPr lvl="0"/>
            <a:fld id="{0D4CB9AE-18AB-4571-9706-809CFE787637}" type="datetime1">
              <a:rPr lang="en-GB"/>
              <a:pPr lvl="0"/>
              <a:t>10/11/2025</a:t>
            </a:fld>
            <a:endParaRPr lang="en-GB"/>
          </a:p>
        </p:txBody>
      </p:sp>
      <p:sp>
        <p:nvSpPr>
          <p:cNvPr id="5" name="Footer Placeholder 4">
            <a:extLst>
              <a:ext uri="{FF2B5EF4-FFF2-40B4-BE49-F238E27FC236}">
                <a16:creationId xmlns:a16="http://schemas.microsoft.com/office/drawing/2014/main" id="{08BB3F10-A5F2-5C9D-45C6-278E3B149B7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DE5DFA8E-4DFF-73ED-4004-D98A2D2516D6}"/>
              </a:ext>
            </a:extLst>
          </p:cNvPr>
          <p:cNvSpPr txBox="1">
            <a:spLocks noGrp="1"/>
          </p:cNvSpPr>
          <p:nvPr>
            <p:ph type="sldNum" sz="quarter" idx="8"/>
          </p:nvPr>
        </p:nvSpPr>
        <p:spPr/>
        <p:txBody>
          <a:bodyPr/>
          <a:lstStyle>
            <a:lvl1pPr>
              <a:defRPr/>
            </a:lvl1pPr>
          </a:lstStyle>
          <a:p>
            <a:pPr lvl="0"/>
            <a:fld id="{D3DE91BD-CCC0-471D-838F-D91071744A60}" type="slidenum">
              <a:t>‹#›</a:t>
            </a:fld>
            <a:endParaRPr lang="en-GB"/>
          </a:p>
        </p:txBody>
      </p:sp>
    </p:spTree>
    <p:extLst>
      <p:ext uri="{BB962C8B-B14F-4D97-AF65-F5344CB8AC3E}">
        <p14:creationId xmlns:p14="http://schemas.microsoft.com/office/powerpoint/2010/main" val="128448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E117-AE36-4B5E-6EBF-49333F3ED492}"/>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EB83D2E5-57B0-6BE6-2492-D4A9CD0DA4A5}"/>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EED17B3A-6C47-114D-136F-33A011BEB287}"/>
              </a:ext>
            </a:extLst>
          </p:cNvPr>
          <p:cNvSpPr txBox="1">
            <a:spLocks noGrp="1"/>
          </p:cNvSpPr>
          <p:nvPr>
            <p:ph type="dt" sz="half" idx="7"/>
          </p:nvPr>
        </p:nvSpPr>
        <p:spPr/>
        <p:txBody>
          <a:bodyPr/>
          <a:lstStyle>
            <a:lvl1pPr>
              <a:defRPr/>
            </a:lvl1pPr>
          </a:lstStyle>
          <a:p>
            <a:pPr lvl="0"/>
            <a:fld id="{E78FC921-ADF8-41EA-9DF8-D2AE63C7ED3D}" type="datetime1">
              <a:rPr lang="en-GB"/>
              <a:pPr lvl="0"/>
              <a:t>10/11/2025</a:t>
            </a:fld>
            <a:endParaRPr lang="en-GB"/>
          </a:p>
        </p:txBody>
      </p:sp>
      <p:sp>
        <p:nvSpPr>
          <p:cNvPr id="5" name="Footer Placeholder 4">
            <a:extLst>
              <a:ext uri="{FF2B5EF4-FFF2-40B4-BE49-F238E27FC236}">
                <a16:creationId xmlns:a16="http://schemas.microsoft.com/office/drawing/2014/main" id="{5044C78B-A822-ACD8-B10F-4EE7D36CA21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2A49D6BA-ECC4-530E-C85E-951F95DFB84A}"/>
              </a:ext>
            </a:extLst>
          </p:cNvPr>
          <p:cNvSpPr txBox="1">
            <a:spLocks noGrp="1"/>
          </p:cNvSpPr>
          <p:nvPr>
            <p:ph type="sldNum" sz="quarter" idx="8"/>
          </p:nvPr>
        </p:nvSpPr>
        <p:spPr/>
        <p:txBody>
          <a:bodyPr/>
          <a:lstStyle>
            <a:lvl1pPr>
              <a:defRPr/>
            </a:lvl1pPr>
          </a:lstStyle>
          <a:p>
            <a:pPr lvl="0"/>
            <a:fld id="{A09211B7-4844-429D-8089-EA14A210F447}" type="slidenum">
              <a:t>‹#›</a:t>
            </a:fld>
            <a:endParaRPr lang="en-GB"/>
          </a:p>
        </p:txBody>
      </p:sp>
    </p:spTree>
    <p:extLst>
      <p:ext uri="{BB962C8B-B14F-4D97-AF65-F5344CB8AC3E}">
        <p14:creationId xmlns:p14="http://schemas.microsoft.com/office/powerpoint/2010/main" val="19460040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E9AA4-05CF-7989-56CE-6C7DAAF12F0A}"/>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AD3BEC99-D5B5-541E-FF24-78554937856E}"/>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E321B9-A15A-C784-FF2B-7235148603EA}"/>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DA6C6B-2533-843A-CEEB-C1142C82054F}"/>
              </a:ext>
            </a:extLst>
          </p:cNvPr>
          <p:cNvSpPr txBox="1">
            <a:spLocks noGrp="1"/>
          </p:cNvSpPr>
          <p:nvPr>
            <p:ph type="dt" sz="half" idx="7"/>
          </p:nvPr>
        </p:nvSpPr>
        <p:spPr/>
        <p:txBody>
          <a:bodyPr/>
          <a:lstStyle>
            <a:lvl1pPr>
              <a:defRPr/>
            </a:lvl1pPr>
          </a:lstStyle>
          <a:p>
            <a:pPr lvl="0"/>
            <a:fld id="{DC1AB664-BFD8-4F4E-AE55-694CACDBF854}" type="datetime1">
              <a:rPr lang="en-GB"/>
              <a:pPr lvl="0"/>
              <a:t>10/11/2025</a:t>
            </a:fld>
            <a:endParaRPr lang="en-GB"/>
          </a:p>
        </p:txBody>
      </p:sp>
      <p:sp>
        <p:nvSpPr>
          <p:cNvPr id="6" name="Footer Placeholder 5">
            <a:extLst>
              <a:ext uri="{FF2B5EF4-FFF2-40B4-BE49-F238E27FC236}">
                <a16:creationId xmlns:a16="http://schemas.microsoft.com/office/drawing/2014/main" id="{6DE9AF50-85E2-CFAB-95F5-5015342D3BF1}"/>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CA6AF965-79B2-4D2F-C4AA-63D6C253B0BF}"/>
              </a:ext>
            </a:extLst>
          </p:cNvPr>
          <p:cNvSpPr txBox="1">
            <a:spLocks noGrp="1"/>
          </p:cNvSpPr>
          <p:nvPr>
            <p:ph type="sldNum" sz="quarter" idx="8"/>
          </p:nvPr>
        </p:nvSpPr>
        <p:spPr/>
        <p:txBody>
          <a:bodyPr/>
          <a:lstStyle>
            <a:lvl1pPr>
              <a:defRPr/>
            </a:lvl1pPr>
          </a:lstStyle>
          <a:p>
            <a:pPr lvl="0"/>
            <a:fld id="{78B117EF-CDCC-4700-AFE3-4A191768D095}" type="slidenum">
              <a:t>‹#›</a:t>
            </a:fld>
            <a:endParaRPr lang="en-GB"/>
          </a:p>
        </p:txBody>
      </p:sp>
    </p:spTree>
    <p:extLst>
      <p:ext uri="{BB962C8B-B14F-4D97-AF65-F5344CB8AC3E}">
        <p14:creationId xmlns:p14="http://schemas.microsoft.com/office/powerpoint/2010/main" val="14832643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3CD0-7DA5-312C-3281-A15D38BA56A7}"/>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84CF2DD6-7EDD-598D-246C-0216A3C38263}"/>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C6F775CA-F0D4-BC80-C66A-3CEC8C9C5A54}"/>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83CAF19-F890-1998-5C28-46456FCFA7F6}"/>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4F0B4514-4E18-CBF8-FBB6-8946634AAC05}"/>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DEC2E60-6F81-79F0-CBF9-D93641FE517F}"/>
              </a:ext>
            </a:extLst>
          </p:cNvPr>
          <p:cNvSpPr txBox="1">
            <a:spLocks noGrp="1"/>
          </p:cNvSpPr>
          <p:nvPr>
            <p:ph type="dt" sz="half" idx="7"/>
          </p:nvPr>
        </p:nvSpPr>
        <p:spPr/>
        <p:txBody>
          <a:bodyPr/>
          <a:lstStyle>
            <a:lvl1pPr>
              <a:defRPr/>
            </a:lvl1pPr>
          </a:lstStyle>
          <a:p>
            <a:pPr lvl="0"/>
            <a:fld id="{29B5BF1B-367A-465C-ADA7-E93E2A5D2BA7}" type="datetime1">
              <a:rPr lang="en-GB"/>
              <a:pPr lvl="0"/>
              <a:t>10/11/2025</a:t>
            </a:fld>
            <a:endParaRPr lang="en-GB"/>
          </a:p>
        </p:txBody>
      </p:sp>
      <p:sp>
        <p:nvSpPr>
          <p:cNvPr id="8" name="Footer Placeholder 7">
            <a:extLst>
              <a:ext uri="{FF2B5EF4-FFF2-40B4-BE49-F238E27FC236}">
                <a16:creationId xmlns:a16="http://schemas.microsoft.com/office/drawing/2014/main" id="{28C7C5AB-1E69-0A84-3487-D0D6A3B77499}"/>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28B7D90A-9DE9-4D40-23EC-0118BB9636CA}"/>
              </a:ext>
            </a:extLst>
          </p:cNvPr>
          <p:cNvSpPr txBox="1">
            <a:spLocks noGrp="1"/>
          </p:cNvSpPr>
          <p:nvPr>
            <p:ph type="sldNum" sz="quarter" idx="8"/>
          </p:nvPr>
        </p:nvSpPr>
        <p:spPr/>
        <p:txBody>
          <a:bodyPr/>
          <a:lstStyle>
            <a:lvl1pPr>
              <a:defRPr/>
            </a:lvl1pPr>
          </a:lstStyle>
          <a:p>
            <a:pPr lvl="0"/>
            <a:fld id="{012426B5-726A-4AB5-927B-6A206A4B390B}" type="slidenum">
              <a:t>‹#›</a:t>
            </a:fld>
            <a:endParaRPr lang="en-GB"/>
          </a:p>
        </p:txBody>
      </p:sp>
    </p:spTree>
    <p:extLst>
      <p:ext uri="{BB962C8B-B14F-4D97-AF65-F5344CB8AC3E}">
        <p14:creationId xmlns:p14="http://schemas.microsoft.com/office/powerpoint/2010/main" val="406996942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5D386-E9C4-F962-FED3-4C7DDBFCF5EE}"/>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0788F448-3798-022C-1D3D-159F1F12BF2A}"/>
              </a:ext>
            </a:extLst>
          </p:cNvPr>
          <p:cNvSpPr txBox="1">
            <a:spLocks noGrp="1"/>
          </p:cNvSpPr>
          <p:nvPr>
            <p:ph type="dt" sz="half" idx="7"/>
          </p:nvPr>
        </p:nvSpPr>
        <p:spPr/>
        <p:txBody>
          <a:bodyPr/>
          <a:lstStyle>
            <a:lvl1pPr>
              <a:defRPr/>
            </a:lvl1pPr>
          </a:lstStyle>
          <a:p>
            <a:pPr lvl="0"/>
            <a:fld id="{CFAA847D-B9A8-4A4D-B658-B4C061201A7A}" type="datetime1">
              <a:rPr lang="en-GB"/>
              <a:pPr lvl="0"/>
              <a:t>10/11/2025</a:t>
            </a:fld>
            <a:endParaRPr lang="en-GB"/>
          </a:p>
        </p:txBody>
      </p:sp>
      <p:sp>
        <p:nvSpPr>
          <p:cNvPr id="4" name="Footer Placeholder 3">
            <a:extLst>
              <a:ext uri="{FF2B5EF4-FFF2-40B4-BE49-F238E27FC236}">
                <a16:creationId xmlns:a16="http://schemas.microsoft.com/office/drawing/2014/main" id="{D5743CC4-E846-B475-F223-0FB125368293}"/>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435A1CD8-FFBA-DCBA-3E35-26A5CF645F70}"/>
              </a:ext>
            </a:extLst>
          </p:cNvPr>
          <p:cNvSpPr txBox="1">
            <a:spLocks noGrp="1"/>
          </p:cNvSpPr>
          <p:nvPr>
            <p:ph type="sldNum" sz="quarter" idx="8"/>
          </p:nvPr>
        </p:nvSpPr>
        <p:spPr/>
        <p:txBody>
          <a:bodyPr/>
          <a:lstStyle>
            <a:lvl1pPr>
              <a:defRPr/>
            </a:lvl1pPr>
          </a:lstStyle>
          <a:p>
            <a:pPr lvl="0"/>
            <a:fld id="{17703E1B-7918-46CF-AAF3-A111946C91ED}" type="slidenum">
              <a:t>‹#›</a:t>
            </a:fld>
            <a:endParaRPr lang="en-GB"/>
          </a:p>
        </p:txBody>
      </p:sp>
    </p:spTree>
    <p:extLst>
      <p:ext uri="{BB962C8B-B14F-4D97-AF65-F5344CB8AC3E}">
        <p14:creationId xmlns:p14="http://schemas.microsoft.com/office/powerpoint/2010/main" val="138512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1AAEFD-6120-8295-2CF3-4994C49DB0E9}"/>
              </a:ext>
            </a:extLst>
          </p:cNvPr>
          <p:cNvSpPr txBox="1">
            <a:spLocks noGrp="1"/>
          </p:cNvSpPr>
          <p:nvPr>
            <p:ph type="dt" sz="half" idx="7"/>
          </p:nvPr>
        </p:nvSpPr>
        <p:spPr/>
        <p:txBody>
          <a:bodyPr/>
          <a:lstStyle>
            <a:lvl1pPr>
              <a:defRPr/>
            </a:lvl1pPr>
          </a:lstStyle>
          <a:p>
            <a:pPr lvl="0"/>
            <a:fld id="{DC26321C-5542-4A97-974B-C22BC94C9A58}" type="datetime1">
              <a:rPr lang="en-GB"/>
              <a:pPr lvl="0"/>
              <a:t>10/11/2025</a:t>
            </a:fld>
            <a:endParaRPr lang="en-GB"/>
          </a:p>
        </p:txBody>
      </p:sp>
      <p:sp>
        <p:nvSpPr>
          <p:cNvPr id="3" name="Footer Placeholder 2">
            <a:extLst>
              <a:ext uri="{FF2B5EF4-FFF2-40B4-BE49-F238E27FC236}">
                <a16:creationId xmlns:a16="http://schemas.microsoft.com/office/drawing/2014/main" id="{C6D6CF17-8DC5-F97E-4FDE-CFC868438500}"/>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E42A1B8B-31C7-1F1F-7D94-8C7036036D07}"/>
              </a:ext>
            </a:extLst>
          </p:cNvPr>
          <p:cNvSpPr txBox="1">
            <a:spLocks noGrp="1"/>
          </p:cNvSpPr>
          <p:nvPr>
            <p:ph type="sldNum" sz="quarter" idx="8"/>
          </p:nvPr>
        </p:nvSpPr>
        <p:spPr/>
        <p:txBody>
          <a:bodyPr/>
          <a:lstStyle>
            <a:lvl1pPr>
              <a:defRPr/>
            </a:lvl1pPr>
          </a:lstStyle>
          <a:p>
            <a:pPr lvl="0"/>
            <a:fld id="{9ADAC3C8-EE4D-432B-93DF-5A7351D78317}" type="slidenum">
              <a:t>‹#›</a:t>
            </a:fld>
            <a:endParaRPr lang="en-GB"/>
          </a:p>
        </p:txBody>
      </p:sp>
    </p:spTree>
    <p:extLst>
      <p:ext uri="{BB962C8B-B14F-4D97-AF65-F5344CB8AC3E}">
        <p14:creationId xmlns:p14="http://schemas.microsoft.com/office/powerpoint/2010/main" val="203121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0F78-0072-7206-842E-3B5CFAE1BD7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299E16E-6D0B-E5DF-331D-5C33A2D81B2C}"/>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A388FFA-B7C3-B573-F15A-39B66991D69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A2F32C8A-27CA-385A-B7C0-FBBA98BF8EC3}"/>
              </a:ext>
            </a:extLst>
          </p:cNvPr>
          <p:cNvSpPr txBox="1">
            <a:spLocks noGrp="1"/>
          </p:cNvSpPr>
          <p:nvPr>
            <p:ph type="dt" sz="half" idx="7"/>
          </p:nvPr>
        </p:nvSpPr>
        <p:spPr/>
        <p:txBody>
          <a:bodyPr/>
          <a:lstStyle>
            <a:lvl1pPr>
              <a:defRPr/>
            </a:lvl1pPr>
          </a:lstStyle>
          <a:p>
            <a:pPr lvl="0"/>
            <a:fld id="{654BC89C-07D4-4053-9482-3088E4CC8FC7}" type="datetime1">
              <a:rPr lang="en-GB"/>
              <a:pPr lvl="0"/>
              <a:t>10/11/2025</a:t>
            </a:fld>
            <a:endParaRPr lang="en-GB"/>
          </a:p>
        </p:txBody>
      </p:sp>
      <p:sp>
        <p:nvSpPr>
          <p:cNvPr id="6" name="Footer Placeholder 5">
            <a:extLst>
              <a:ext uri="{FF2B5EF4-FFF2-40B4-BE49-F238E27FC236}">
                <a16:creationId xmlns:a16="http://schemas.microsoft.com/office/drawing/2014/main" id="{54DB643F-E0DC-E2A5-B865-1D5CE4818177}"/>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F14AC23-F801-A3CD-91BF-194EB1B14462}"/>
              </a:ext>
            </a:extLst>
          </p:cNvPr>
          <p:cNvSpPr txBox="1">
            <a:spLocks noGrp="1"/>
          </p:cNvSpPr>
          <p:nvPr>
            <p:ph type="sldNum" sz="quarter" idx="8"/>
          </p:nvPr>
        </p:nvSpPr>
        <p:spPr/>
        <p:txBody>
          <a:bodyPr/>
          <a:lstStyle>
            <a:lvl1pPr>
              <a:defRPr/>
            </a:lvl1pPr>
          </a:lstStyle>
          <a:p>
            <a:pPr lvl="0"/>
            <a:fld id="{010470F5-D488-4C02-8542-C5B456AA319E}" type="slidenum">
              <a:t>‹#›</a:t>
            </a:fld>
            <a:endParaRPr lang="en-GB"/>
          </a:p>
        </p:txBody>
      </p:sp>
    </p:spTree>
    <p:extLst>
      <p:ext uri="{BB962C8B-B14F-4D97-AF65-F5344CB8AC3E}">
        <p14:creationId xmlns:p14="http://schemas.microsoft.com/office/powerpoint/2010/main" val="396021921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8D80C-9228-C495-5AD9-F4C7AE146910}"/>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58878CCD-A4C5-C2EF-22A3-894AFAABA5CE}"/>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1100F584-B0F7-2C77-72BD-50613DE720D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073E2F81-FCFD-6966-69E0-C5A8B9320E8D}"/>
              </a:ext>
            </a:extLst>
          </p:cNvPr>
          <p:cNvSpPr txBox="1">
            <a:spLocks noGrp="1"/>
          </p:cNvSpPr>
          <p:nvPr>
            <p:ph type="dt" sz="half" idx="7"/>
          </p:nvPr>
        </p:nvSpPr>
        <p:spPr/>
        <p:txBody>
          <a:bodyPr/>
          <a:lstStyle>
            <a:lvl1pPr>
              <a:defRPr/>
            </a:lvl1pPr>
          </a:lstStyle>
          <a:p>
            <a:pPr lvl="0"/>
            <a:fld id="{269A3120-6F15-41A6-8CC6-2F9279917463}" type="datetime1">
              <a:rPr lang="en-GB"/>
              <a:pPr lvl="0"/>
              <a:t>10/11/2025</a:t>
            </a:fld>
            <a:endParaRPr lang="en-GB"/>
          </a:p>
        </p:txBody>
      </p:sp>
      <p:sp>
        <p:nvSpPr>
          <p:cNvPr id="6" name="Footer Placeholder 5">
            <a:extLst>
              <a:ext uri="{FF2B5EF4-FFF2-40B4-BE49-F238E27FC236}">
                <a16:creationId xmlns:a16="http://schemas.microsoft.com/office/drawing/2014/main" id="{BD382467-A548-38E2-431E-13E2564360E2}"/>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5B2464DB-315A-F942-E2BB-C33719BCF0F9}"/>
              </a:ext>
            </a:extLst>
          </p:cNvPr>
          <p:cNvSpPr txBox="1">
            <a:spLocks noGrp="1"/>
          </p:cNvSpPr>
          <p:nvPr>
            <p:ph type="sldNum" sz="quarter" idx="8"/>
          </p:nvPr>
        </p:nvSpPr>
        <p:spPr/>
        <p:txBody>
          <a:bodyPr/>
          <a:lstStyle>
            <a:lvl1pPr>
              <a:defRPr/>
            </a:lvl1pPr>
          </a:lstStyle>
          <a:p>
            <a:pPr lvl="0"/>
            <a:fld id="{86A46751-1918-49BD-90F5-F03389FF4566}" type="slidenum">
              <a:t>‹#›</a:t>
            </a:fld>
            <a:endParaRPr lang="en-GB"/>
          </a:p>
        </p:txBody>
      </p:sp>
    </p:spTree>
    <p:extLst>
      <p:ext uri="{BB962C8B-B14F-4D97-AF65-F5344CB8AC3E}">
        <p14:creationId xmlns:p14="http://schemas.microsoft.com/office/powerpoint/2010/main" val="249065583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AEB7CD-7C1A-073F-77C7-10D82591F0A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70582D63-91A3-A5FF-B4ED-DD56F3FE0A04}"/>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4C5E7E-F5EB-9C72-16EF-3F815205020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fld id="{04609231-531E-49C5-9A83-DBE9367181E7}" type="datetime1">
              <a:rPr lang="en-GB"/>
              <a:pPr lvl="0"/>
              <a:t>10/11/2025</a:t>
            </a:fld>
            <a:endParaRPr lang="en-GB"/>
          </a:p>
        </p:txBody>
      </p:sp>
      <p:sp>
        <p:nvSpPr>
          <p:cNvPr id="5" name="Footer Placeholder 4">
            <a:extLst>
              <a:ext uri="{FF2B5EF4-FFF2-40B4-BE49-F238E27FC236}">
                <a16:creationId xmlns:a16="http://schemas.microsoft.com/office/drawing/2014/main" id="{1427C005-90D9-DEE1-1249-D3DCF716CF97}"/>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endParaRPr lang="en-GB"/>
          </a:p>
        </p:txBody>
      </p:sp>
      <p:sp>
        <p:nvSpPr>
          <p:cNvPr id="6" name="Slide Number Placeholder 5">
            <a:extLst>
              <a:ext uri="{FF2B5EF4-FFF2-40B4-BE49-F238E27FC236}">
                <a16:creationId xmlns:a16="http://schemas.microsoft.com/office/drawing/2014/main" id="{48CE9187-9DB6-E167-2A46-366BB863A5A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767676"/>
                </a:solidFill>
                <a:uFillTx/>
                <a:latin typeface="Aptos"/>
              </a:defRPr>
            </a:lvl1pPr>
          </a:lstStyle>
          <a:p>
            <a:pPr lvl="0"/>
            <a:fld id="{DCC1B9B9-2A8A-4E2F-847B-682AEA4A531D}"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creativecommons.org/licenses/by-sa/3.0/" TargetMode="External"/><Relationship Id="rId5" Type="http://schemas.openxmlformats.org/officeDocument/2006/relationships/hyperlink" Target="https://bg.wikipedia.org/wiki/&#1061;&#1072;&#1092;&#1088;&#1072;&#1075;&#1080;&#1083;&#1089;&#1092;&#1086;&#1089;"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FFFFFF"/>
        </a:solidFill>
        <a:effectLst/>
      </p:bgPr>
    </p:bg>
    <p:spTree>
      <p:nvGrpSpPr>
        <p:cNvPr id="1" name=""/>
        <p:cNvGrpSpPr/>
        <p:nvPr/>
      </p:nvGrpSpPr>
      <p:grpSpPr>
        <a:xfrm>
          <a:off x="0" y="0"/>
          <a:ext cx="0" cy="0"/>
          <a:chOff x="0" y="0"/>
          <a:chExt cx="0" cy="0"/>
        </a:xfrm>
      </p:grpSpPr>
      <p:sp>
        <p:nvSpPr>
          <p:cNvPr id="2" name="Rectangle 1039">
            <a:extLst>
              <a:ext uri="{FF2B5EF4-FFF2-40B4-BE49-F238E27FC236}">
                <a16:creationId xmlns:a16="http://schemas.microsoft.com/office/drawing/2014/main" id="{6852453B-3094-8258-9BD0-F3762F92573C}"/>
              </a:ext>
              <a:ext uri="{C183D7F6-B498-43B3-948B-1728B52AA6E4}">
                <adec:decorative xmlns:adec="http://schemas.microsoft.com/office/drawing/2017/decorative" val="1"/>
              </a:ext>
            </a:extLst>
          </p:cNvPr>
          <p:cNvSpPr>
            <a:spLocks noMove="1" noResize="1"/>
          </p:cNvSpPr>
          <p:nvPr/>
        </p:nvSpPr>
        <p:spPr>
          <a:xfrm>
            <a:off x="0" y="0"/>
            <a:ext cx="12188952"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pic>
        <p:nvPicPr>
          <p:cNvPr id="3" name="Picture 2">
            <a:extLst>
              <a:ext uri="{FF2B5EF4-FFF2-40B4-BE49-F238E27FC236}">
                <a16:creationId xmlns:a16="http://schemas.microsoft.com/office/drawing/2014/main" id="{B39AC090-B281-ADFA-3998-DA5E3D3E2DA4}"/>
              </a:ext>
            </a:extLst>
          </p:cNvPr>
          <p:cNvPicPr>
            <a:picLocks noChangeAspect="1"/>
          </p:cNvPicPr>
          <p:nvPr/>
        </p:nvPicPr>
        <p:blipFill>
          <a:blip r:embed="rId3"/>
          <a:srcRect t="15414"/>
          <a:stretch>
            <a:fillRect/>
          </a:stretch>
        </p:blipFill>
        <p:spPr>
          <a:xfrm>
            <a:off x="-3044" y="9"/>
            <a:ext cx="12191996" cy="6857990"/>
          </a:xfrm>
          <a:prstGeom prst="rect">
            <a:avLst/>
          </a:prstGeom>
          <a:noFill/>
          <a:ln cap="flat">
            <a:noFill/>
          </a:ln>
        </p:spPr>
      </p:pic>
      <p:sp>
        <p:nvSpPr>
          <p:cNvPr id="4" name="Rectangle 1040">
            <a:extLst>
              <a:ext uri="{FF2B5EF4-FFF2-40B4-BE49-F238E27FC236}">
                <a16:creationId xmlns:a16="http://schemas.microsoft.com/office/drawing/2014/main" id="{13A4D09A-5A22-5135-57BA-D77643B208E1}"/>
              </a:ext>
              <a:ext uri="{C183D7F6-B498-43B3-948B-1728B52AA6E4}">
                <adec:decorative xmlns:adec="http://schemas.microsoft.com/office/drawing/2017/decorative" val="1"/>
              </a:ext>
            </a:extLst>
          </p:cNvPr>
          <p:cNvSpPr>
            <a:spLocks noMove="1" noResize="1"/>
          </p:cNvSpPr>
          <p:nvPr/>
        </p:nvSpPr>
        <p:spPr>
          <a:xfrm>
            <a:off x="0" y="2207599"/>
            <a:ext cx="12191996" cy="3162141"/>
          </a:xfrm>
          <a:prstGeom prst="rect">
            <a:avLst/>
          </a:prstGeom>
          <a:gradFill>
            <a:gsLst>
              <a:gs pos="0">
                <a:srgbClr val="000000">
                  <a:alpha val="0"/>
                </a:srgbClr>
              </a:gs>
              <a:gs pos="100000">
                <a:srgbClr val="000000">
                  <a:alpha val="15000"/>
                </a:srgbClr>
              </a:gs>
            </a:gsLst>
            <a:lin ang="162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5" name="Title 1">
            <a:extLst>
              <a:ext uri="{FF2B5EF4-FFF2-40B4-BE49-F238E27FC236}">
                <a16:creationId xmlns:a16="http://schemas.microsoft.com/office/drawing/2014/main" id="{50F2BE60-C6A3-7C78-D9E5-200133CA4864}"/>
              </a:ext>
            </a:extLst>
          </p:cNvPr>
          <p:cNvSpPr txBox="1">
            <a:spLocks noGrp="1"/>
          </p:cNvSpPr>
          <p:nvPr>
            <p:ph type="ctrTitle"/>
          </p:nvPr>
        </p:nvSpPr>
        <p:spPr>
          <a:xfrm>
            <a:off x="1097280" y="325553"/>
            <a:ext cx="10058400" cy="3574773"/>
          </a:xfrm>
          <a:effectLst>
            <a:outerShdw dist="38096" dir="2700000" algn="tl">
              <a:srgbClr val="000000">
                <a:alpha val="40000"/>
              </a:srgbClr>
            </a:outerShdw>
          </a:effectLst>
        </p:spPr>
        <p:txBody>
          <a:bodyPr/>
          <a:lstStyle/>
          <a:p>
            <a:pPr lvl="0"/>
            <a:br>
              <a:rPr lang="en-GB" sz="4000">
                <a:solidFill>
                  <a:srgbClr val="FFFFFF"/>
                </a:solidFill>
              </a:rPr>
            </a:br>
            <a:br>
              <a:rPr lang="en-GB" sz="4000">
                <a:solidFill>
                  <a:srgbClr val="FFFFFF"/>
                </a:solidFill>
              </a:rPr>
            </a:br>
            <a:br>
              <a:rPr lang="en-GB" sz="4000">
                <a:solidFill>
                  <a:srgbClr val="FFFFFF"/>
                </a:solidFill>
              </a:rPr>
            </a:br>
            <a:br>
              <a:rPr lang="en-GB" sz="4000">
                <a:solidFill>
                  <a:srgbClr val="FFFFFF"/>
                </a:solidFill>
              </a:rPr>
            </a:br>
            <a:br>
              <a:rPr lang="en-GB" sz="4000">
                <a:solidFill>
                  <a:srgbClr val="FFFFFF"/>
                </a:solidFill>
              </a:rPr>
            </a:br>
            <a:endParaRPr lang="en-GB" sz="4000">
              <a:solidFill>
                <a:srgbClr val="FFFFFF"/>
              </a:solidFill>
            </a:endParaRPr>
          </a:p>
        </p:txBody>
      </p:sp>
      <p:sp>
        <p:nvSpPr>
          <p:cNvPr id="6" name="Subtitle 2">
            <a:extLst>
              <a:ext uri="{FF2B5EF4-FFF2-40B4-BE49-F238E27FC236}">
                <a16:creationId xmlns:a16="http://schemas.microsoft.com/office/drawing/2014/main" id="{1318D0CA-443E-642F-AA8A-BAC9DB8783E6}"/>
              </a:ext>
            </a:extLst>
          </p:cNvPr>
          <p:cNvSpPr txBox="1">
            <a:spLocks noGrp="1"/>
          </p:cNvSpPr>
          <p:nvPr>
            <p:ph type="subTitle" idx="1"/>
          </p:nvPr>
        </p:nvSpPr>
        <p:spPr>
          <a:xfrm>
            <a:off x="1100050" y="4072042"/>
            <a:ext cx="10058400" cy="1282711"/>
          </a:xfrm>
          <a:effectLst>
            <a:outerShdw dist="38096" dir="2700000" algn="tl">
              <a:srgbClr val="000000">
                <a:alpha val="40000"/>
              </a:srgbClr>
            </a:outerShdw>
          </a:effectLst>
        </p:spPr>
        <p:txBody>
          <a:bodyPr/>
          <a:lstStyle/>
          <a:p>
            <a:pPr lvl="0">
              <a:lnSpc>
                <a:spcPct val="70000"/>
              </a:lnSpc>
            </a:pPr>
            <a:endParaRPr lang="en-GB" sz="2000">
              <a:solidFill>
                <a:srgbClr val="FFFFFF"/>
              </a:solidFill>
            </a:endParaRPr>
          </a:p>
          <a:p>
            <a:pPr lvl="0">
              <a:lnSpc>
                <a:spcPct val="70000"/>
              </a:lnSpc>
            </a:pPr>
            <a:endParaRPr lang="en-GB" sz="2000">
              <a:solidFill>
                <a:srgbClr val="FFFFFF"/>
              </a:solidFill>
            </a:endParaRPr>
          </a:p>
          <a:p>
            <a:pPr lvl="0">
              <a:lnSpc>
                <a:spcPct val="70000"/>
              </a:lnSpc>
            </a:pPr>
            <a:r>
              <a:rPr lang="en-GB" sz="3700">
                <a:solidFill>
                  <a:srgbClr val="FFFFFF"/>
                </a:solidFill>
              </a:rPr>
              <a:t>Epic stay in Hótel Blöndós</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4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name="Slide4">
    <p:bg>
      <p:bgPr>
        <a:solidFill>
          <a:srgbClr val="FFFFFF"/>
        </a:solid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A1376F4C-6DFF-F384-7381-C0FA8712A6FB}"/>
              </a:ext>
            </a:extLst>
          </p:cNvPr>
          <p:cNvSpPr txBox="1">
            <a:spLocks noGrp="1"/>
          </p:cNvSpPr>
          <p:nvPr>
            <p:ph type="title"/>
          </p:nvPr>
        </p:nvSpPr>
        <p:spPr>
          <a:xfrm>
            <a:off x="762006" y="5074444"/>
            <a:ext cx="7022985" cy="1153716"/>
          </a:xfrm>
        </p:spPr>
        <p:txBody>
          <a:bodyPr anchor="t">
            <a:normAutofit fontScale="90000"/>
          </a:bodyPr>
          <a:lstStyle/>
          <a:p>
            <a:pPr lvl="0"/>
            <a:r>
              <a:rPr lang="en-US" sz="2900" dirty="0"/>
              <a:t>The old Church</a:t>
            </a:r>
            <a:br>
              <a:rPr lang="en-US" sz="2900" dirty="0"/>
            </a:br>
            <a:r>
              <a:rPr lang="en-US" sz="2300" dirty="0"/>
              <a:t>Build 1895 – Desecrated 2007</a:t>
            </a:r>
            <a:br>
              <a:rPr lang="en-US" sz="2300" dirty="0"/>
            </a:br>
            <a:r>
              <a:rPr lang="en-US" sz="2300" dirty="0"/>
              <a:t>Hotel accommodation  from 2023</a:t>
            </a:r>
            <a:br>
              <a:rPr lang="en-US" sz="2300" dirty="0"/>
            </a:br>
            <a:endParaRPr lang="en-US" sz="2900" dirty="0"/>
          </a:p>
        </p:txBody>
      </p:sp>
      <p:sp>
        <p:nvSpPr>
          <p:cNvPr id="3" name="Content Placeholder 4108">
            <a:extLst>
              <a:ext uri="{FF2B5EF4-FFF2-40B4-BE49-F238E27FC236}">
                <a16:creationId xmlns:a16="http://schemas.microsoft.com/office/drawing/2014/main" id="{B3826B25-C2A2-790F-D78F-5D33DB263CA0}"/>
              </a:ext>
            </a:extLst>
          </p:cNvPr>
          <p:cNvSpPr txBox="1">
            <a:spLocks noGrp="1"/>
          </p:cNvSpPr>
          <p:nvPr>
            <p:ph idx="1"/>
          </p:nvPr>
        </p:nvSpPr>
        <p:spPr>
          <a:xfrm>
            <a:off x="7868448" y="5074444"/>
            <a:ext cx="3485354" cy="1153716"/>
          </a:xfrm>
        </p:spPr>
        <p:txBody>
          <a:bodyPr/>
          <a:lstStyle/>
          <a:p>
            <a:pPr marL="0" lvl="0" indent="0" algn="r">
              <a:buNone/>
            </a:pPr>
            <a:r>
              <a:rPr lang="en-US" sz="1800" dirty="0"/>
              <a:t>1895-2025</a:t>
            </a:r>
          </a:p>
        </p:txBody>
      </p:sp>
      <p:pic>
        <p:nvPicPr>
          <p:cNvPr id="4" name="Picture 4" descr="A room with green painted floor and white pillars&#10;&#10;AI-generated content may be incorrect.">
            <a:extLst>
              <a:ext uri="{FF2B5EF4-FFF2-40B4-BE49-F238E27FC236}">
                <a16:creationId xmlns:a16="http://schemas.microsoft.com/office/drawing/2014/main" id="{7C12945A-FCF6-532F-3D10-5B60181BFBB6}"/>
              </a:ext>
            </a:extLst>
          </p:cNvPr>
          <p:cNvPicPr>
            <a:picLocks noChangeAspect="1"/>
          </p:cNvPicPr>
          <p:nvPr/>
        </p:nvPicPr>
        <p:blipFill>
          <a:blip r:embed="rId3"/>
          <a:srcRect r="1302" b="1"/>
          <a:stretch>
            <a:fillRect/>
          </a:stretch>
        </p:blipFill>
        <p:spPr>
          <a:xfrm>
            <a:off x="865141" y="914400"/>
            <a:ext cx="5196654" cy="3501310"/>
          </a:xfrm>
          <a:prstGeom prst="rect">
            <a:avLst/>
          </a:prstGeom>
          <a:noFill/>
          <a:ln cap="flat">
            <a:solidFill>
              <a:schemeClr val="tx1"/>
            </a:solidFill>
          </a:ln>
        </p:spPr>
      </p:pic>
      <p:pic>
        <p:nvPicPr>
          <p:cNvPr id="5" name="Picture 2" descr="A bedroom with a bed and a chandelier&#10;&#10;AI-generated content may be incorrect.">
            <a:extLst>
              <a:ext uri="{FF2B5EF4-FFF2-40B4-BE49-F238E27FC236}">
                <a16:creationId xmlns:a16="http://schemas.microsoft.com/office/drawing/2014/main" id="{0F58C1C6-8135-C57F-9C34-329600A0E7F8}"/>
              </a:ext>
            </a:extLst>
          </p:cNvPr>
          <p:cNvPicPr>
            <a:picLocks noGrp="1" noChangeAspect="1"/>
          </p:cNvPicPr>
          <p:nvPr>
            <p:ph idx="2"/>
          </p:nvPr>
        </p:nvPicPr>
        <p:blipFill>
          <a:blip r:embed="rId4"/>
          <a:srcRect r="723" b="2"/>
          <a:stretch>
            <a:fillRect/>
          </a:stretch>
        </p:blipFill>
        <p:spPr>
          <a:xfrm>
            <a:off x="6116311" y="914390"/>
            <a:ext cx="5227140" cy="3501301"/>
          </a:xfrm>
          <a:ln>
            <a:solidFill>
              <a:schemeClr val="tx1"/>
            </a:solidFill>
          </a:ln>
        </p:spPr>
      </p:pic>
      <p:cxnSp>
        <p:nvCxnSpPr>
          <p:cNvPr id="6" name="Straight Connector 4143">
            <a:extLst>
              <a:ext uri="{FF2B5EF4-FFF2-40B4-BE49-F238E27FC236}">
                <a16:creationId xmlns:a16="http://schemas.microsoft.com/office/drawing/2014/main" id="{56DCD441-10B4-1AAF-8C4A-9B88FA2F0D42}"/>
              </a:ext>
              <a:ext uri="{C183D7F6-B498-43B3-948B-1728B52AA6E4}">
                <adec:decorative xmlns:adec="http://schemas.microsoft.com/office/drawing/2017/decorative" val="1"/>
              </a:ext>
            </a:extLst>
          </p:cNvPr>
          <p:cNvCxnSpPr>
            <a:cxnSpLocks noMove="1" noResize="1"/>
          </p:cNvCxnSpPr>
          <p:nvPr/>
        </p:nvCxnSpPr>
        <p:spPr>
          <a:xfrm>
            <a:off x="865141" y="4864809"/>
            <a:ext cx="736933" cy="0"/>
          </a:xfrm>
          <a:prstGeom prst="straightConnector1">
            <a:avLst/>
          </a:prstGeom>
          <a:noFill/>
          <a:ln w="57150" cap="flat">
            <a:solidFill>
              <a:srgbClr val="0F9ED5"/>
            </a:solidFill>
            <a:prstDash val="solid"/>
            <a:miter/>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FB6F122-F3C5-E200-8445-41E2507D633C}"/>
              </a:ext>
            </a:extLst>
          </p:cNvPr>
          <p:cNvSpPr txBox="1">
            <a:spLocks noGrp="1"/>
          </p:cNvSpPr>
          <p:nvPr>
            <p:ph type="title"/>
          </p:nvPr>
        </p:nvSpPr>
        <p:spPr/>
        <p:txBody>
          <a:bodyPr/>
          <a:lstStyle/>
          <a:p>
            <a:pPr lvl="0"/>
            <a:r>
              <a:rPr lang="is-IS"/>
              <a:t>Dbl bed on the altar, living room and kitchen</a:t>
            </a:r>
            <a:endParaRPr lang="en-GB"/>
          </a:p>
        </p:txBody>
      </p:sp>
      <p:pic>
        <p:nvPicPr>
          <p:cNvPr id="3" name="Content Placeholder 2">
            <a:extLst>
              <a:ext uri="{FF2B5EF4-FFF2-40B4-BE49-F238E27FC236}">
                <a16:creationId xmlns:a16="http://schemas.microsoft.com/office/drawing/2014/main" id="{1079661F-7C10-D18B-7B10-8B3A43838392}"/>
              </a:ext>
            </a:extLst>
          </p:cNvPr>
          <p:cNvPicPr>
            <a:picLocks noGrp="1" noChangeAspect="1"/>
          </p:cNvPicPr>
          <p:nvPr>
            <p:ph idx="1"/>
          </p:nvPr>
        </p:nvPicPr>
        <p:blipFill>
          <a:blip r:embed="rId3"/>
          <a:srcRect/>
          <a:stretch>
            <a:fillRect/>
          </a:stretch>
        </p:blipFill>
        <p:spPr>
          <a:xfrm>
            <a:off x="1047746" y="2453481"/>
            <a:ext cx="4762496" cy="3095628"/>
          </a:xfrm>
          <a:ln>
            <a:solidFill>
              <a:schemeClr val="tx1"/>
            </a:solidFill>
          </a:ln>
        </p:spPr>
      </p:pic>
      <p:pic>
        <p:nvPicPr>
          <p:cNvPr id="4" name="Picture 4">
            <a:extLst>
              <a:ext uri="{FF2B5EF4-FFF2-40B4-BE49-F238E27FC236}">
                <a16:creationId xmlns:a16="http://schemas.microsoft.com/office/drawing/2014/main" id="{00327359-123C-8746-B78A-7364C37DCCC1}"/>
              </a:ext>
            </a:extLst>
          </p:cNvPr>
          <p:cNvPicPr>
            <a:picLocks noGrp="1" noChangeAspect="1"/>
          </p:cNvPicPr>
          <p:nvPr>
            <p:ph idx="2"/>
          </p:nvPr>
        </p:nvPicPr>
        <p:blipFill>
          <a:blip r:embed="rId4"/>
          <a:srcRect/>
          <a:stretch>
            <a:fillRect/>
          </a:stretch>
        </p:blipFill>
        <p:spPr>
          <a:xfrm>
            <a:off x="6381753" y="2415378"/>
            <a:ext cx="4762496" cy="3171825"/>
          </a:xfrm>
          <a:ln>
            <a:solidFill>
              <a:schemeClr val="tx1"/>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CB2A-27FD-CC13-DBE2-70BDF386AE16}"/>
              </a:ext>
            </a:extLst>
          </p:cNvPr>
          <p:cNvSpPr txBox="1">
            <a:spLocks noGrp="1"/>
          </p:cNvSpPr>
          <p:nvPr>
            <p:ph type="title"/>
          </p:nvPr>
        </p:nvSpPr>
        <p:spPr/>
        <p:txBody>
          <a:bodyPr/>
          <a:lstStyle/>
          <a:p>
            <a:pPr lvl="0" algn="ctr"/>
            <a:r>
              <a:rPr lang="is-IS" dirty="0"/>
              <a:t>Two sgl beds on the top floor where the bathroom is. </a:t>
            </a:r>
            <a:endParaRPr lang="en-GB" dirty="0"/>
          </a:p>
        </p:txBody>
      </p:sp>
      <p:pic>
        <p:nvPicPr>
          <p:cNvPr id="3" name="Content Placeholder 2">
            <a:extLst>
              <a:ext uri="{FF2B5EF4-FFF2-40B4-BE49-F238E27FC236}">
                <a16:creationId xmlns:a16="http://schemas.microsoft.com/office/drawing/2014/main" id="{FFDEDB86-3536-64D5-DB6D-8067C3335088}"/>
              </a:ext>
            </a:extLst>
          </p:cNvPr>
          <p:cNvPicPr>
            <a:picLocks noGrp="1" noChangeAspect="1"/>
          </p:cNvPicPr>
          <p:nvPr>
            <p:ph idx="1"/>
          </p:nvPr>
        </p:nvPicPr>
        <p:blipFill>
          <a:blip r:embed="rId3"/>
          <a:srcRect/>
          <a:stretch>
            <a:fillRect/>
          </a:stretch>
        </p:blipFill>
        <p:spPr>
          <a:xfrm>
            <a:off x="1047746" y="2415378"/>
            <a:ext cx="4762496" cy="3171825"/>
          </a:xfrm>
          <a:ln>
            <a:solidFill>
              <a:schemeClr val="tx1"/>
            </a:solidFill>
          </a:ln>
        </p:spPr>
      </p:pic>
      <p:pic>
        <p:nvPicPr>
          <p:cNvPr id="4" name="Picture 4">
            <a:extLst>
              <a:ext uri="{FF2B5EF4-FFF2-40B4-BE49-F238E27FC236}">
                <a16:creationId xmlns:a16="http://schemas.microsoft.com/office/drawing/2014/main" id="{1D55ED36-F31A-F968-0EB4-1EE015AA108F}"/>
              </a:ext>
            </a:extLst>
          </p:cNvPr>
          <p:cNvPicPr>
            <a:picLocks noGrp="1" noChangeAspect="1"/>
          </p:cNvPicPr>
          <p:nvPr>
            <p:ph idx="2"/>
          </p:nvPr>
        </p:nvPicPr>
        <p:blipFill>
          <a:blip r:embed="rId4"/>
          <a:srcRect/>
          <a:stretch>
            <a:fillRect/>
          </a:stretch>
        </p:blipFill>
        <p:spPr>
          <a:xfrm>
            <a:off x="6381753" y="2415378"/>
            <a:ext cx="4762496" cy="3171825"/>
          </a:xfrm>
          <a:ln>
            <a:solidFill>
              <a:schemeClr val="tx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C27E-304A-C973-6360-DBC8642B94F0}"/>
              </a:ext>
            </a:extLst>
          </p:cNvPr>
          <p:cNvSpPr txBox="1">
            <a:spLocks noGrp="1"/>
          </p:cNvSpPr>
          <p:nvPr>
            <p:ph type="title"/>
          </p:nvPr>
        </p:nvSpPr>
        <p:spPr>
          <a:xfrm>
            <a:off x="838203" y="365129"/>
            <a:ext cx="10515600" cy="487366"/>
          </a:xfrm>
        </p:spPr>
        <p:txBody>
          <a:bodyPr>
            <a:normAutofit fontScale="90000"/>
          </a:bodyPr>
          <a:lstStyle/>
          <a:p>
            <a:pPr lvl="0"/>
            <a:r>
              <a:rPr lang="en-US" sz="4000" dirty="0"/>
              <a:t>The chandelier came from Reykjavík Cathedral in 1910</a:t>
            </a:r>
            <a:endParaRPr lang="en-GB" sz="4000" dirty="0"/>
          </a:p>
        </p:txBody>
      </p:sp>
      <p:pic>
        <p:nvPicPr>
          <p:cNvPr id="3" name="Content Placeholder 2">
            <a:extLst>
              <a:ext uri="{FF2B5EF4-FFF2-40B4-BE49-F238E27FC236}">
                <a16:creationId xmlns:a16="http://schemas.microsoft.com/office/drawing/2014/main" id="{2417EF5F-510F-4173-BF8E-404FDA116584}"/>
              </a:ext>
            </a:extLst>
          </p:cNvPr>
          <p:cNvPicPr>
            <a:picLocks noGrp="1" noChangeAspect="1"/>
          </p:cNvPicPr>
          <p:nvPr>
            <p:ph idx="1"/>
          </p:nvPr>
        </p:nvPicPr>
        <p:blipFill>
          <a:blip r:embed="rId3"/>
          <a:srcRect/>
          <a:stretch>
            <a:fillRect/>
          </a:stretch>
        </p:blipFill>
        <p:spPr>
          <a:xfrm>
            <a:off x="1522796" y="1444623"/>
            <a:ext cx="2897989" cy="4351336"/>
          </a:xfrm>
          <a:ln>
            <a:solidFill>
              <a:schemeClr val="tx1"/>
            </a:solidFill>
          </a:ln>
        </p:spPr>
      </p:pic>
      <p:pic>
        <p:nvPicPr>
          <p:cNvPr id="4" name="Picture 4">
            <a:extLst>
              <a:ext uri="{FF2B5EF4-FFF2-40B4-BE49-F238E27FC236}">
                <a16:creationId xmlns:a16="http://schemas.microsoft.com/office/drawing/2014/main" id="{3387B0A9-735B-160D-3940-57404799B46A}"/>
              </a:ext>
            </a:extLst>
          </p:cNvPr>
          <p:cNvPicPr>
            <a:picLocks noGrp="1" noChangeAspect="1"/>
          </p:cNvPicPr>
          <p:nvPr>
            <p:ph idx="2"/>
          </p:nvPr>
        </p:nvPicPr>
        <p:blipFill>
          <a:blip r:embed="rId4"/>
          <a:srcRect/>
          <a:stretch>
            <a:fillRect/>
          </a:stretch>
        </p:blipFill>
        <p:spPr>
          <a:xfrm>
            <a:off x="5072057" y="978691"/>
            <a:ext cx="5419721" cy="2758278"/>
          </a:xfrm>
          <a:ln>
            <a:solidFill>
              <a:schemeClr val="tx1"/>
            </a:solidFill>
          </a:ln>
        </p:spPr>
      </p:pic>
      <p:pic>
        <p:nvPicPr>
          <p:cNvPr id="5" name="Picture 4">
            <a:extLst>
              <a:ext uri="{FF2B5EF4-FFF2-40B4-BE49-F238E27FC236}">
                <a16:creationId xmlns:a16="http://schemas.microsoft.com/office/drawing/2014/main" id="{360B065F-6976-0D60-F2FC-10BCC7733146}"/>
              </a:ext>
            </a:extLst>
          </p:cNvPr>
          <p:cNvPicPr>
            <a:picLocks noChangeAspect="1"/>
          </p:cNvPicPr>
          <p:nvPr/>
        </p:nvPicPr>
        <p:blipFill>
          <a:blip r:embed="rId5"/>
          <a:stretch>
            <a:fillRect/>
          </a:stretch>
        </p:blipFill>
        <p:spPr>
          <a:xfrm>
            <a:off x="5105396" y="3829836"/>
            <a:ext cx="5353043" cy="2758278"/>
          </a:xfrm>
          <a:prstGeom prst="rect">
            <a:avLst/>
          </a:prstGeom>
          <a:noFill/>
          <a:ln cap="flat">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0">
    <p:bg>
      <p:bgPr>
        <a:solidFill>
          <a:srgbClr val="FFFFFF"/>
        </a:solidFill>
        <a:effectLst/>
      </p:bgPr>
    </p:bg>
    <p:spTree>
      <p:nvGrpSpPr>
        <p:cNvPr id="1" name=""/>
        <p:cNvGrpSpPr/>
        <p:nvPr/>
      </p:nvGrpSpPr>
      <p:grpSpPr>
        <a:xfrm>
          <a:off x="0" y="0"/>
          <a:ext cx="0" cy="0"/>
          <a:chOff x="0" y="0"/>
          <a:chExt cx="0" cy="0"/>
        </a:xfrm>
      </p:grpSpPr>
      <p:sp>
        <p:nvSpPr>
          <p:cNvPr id="2" name="Rectangle 9243">
            <a:extLst>
              <a:ext uri="{FF2B5EF4-FFF2-40B4-BE49-F238E27FC236}">
                <a16:creationId xmlns:a16="http://schemas.microsoft.com/office/drawing/2014/main" id="{212E02F5-6D26-1375-7B20-B484AA465E8F}"/>
              </a:ext>
              <a:ext uri="{C183D7F6-B498-43B3-948B-1728B52AA6E4}">
                <adec:decorative xmlns:adec="http://schemas.microsoft.com/office/drawing/2017/decorative" val="1"/>
              </a:ext>
            </a:extLst>
          </p:cNvPr>
          <p:cNvSpPr>
            <a:spLocks noMove="1" noResize="1"/>
          </p:cNvSpPr>
          <p:nvPr/>
        </p:nvSpPr>
        <p:spPr>
          <a:xfrm>
            <a:off x="0" y="0"/>
            <a:ext cx="12188952"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Title 6">
            <a:extLst>
              <a:ext uri="{FF2B5EF4-FFF2-40B4-BE49-F238E27FC236}">
                <a16:creationId xmlns:a16="http://schemas.microsoft.com/office/drawing/2014/main" id="{232CF678-6BA9-6114-6E8E-FF913CE5F3A2}"/>
              </a:ext>
            </a:extLst>
          </p:cNvPr>
          <p:cNvSpPr txBox="1">
            <a:spLocks noGrp="1"/>
          </p:cNvSpPr>
          <p:nvPr>
            <p:ph type="title"/>
          </p:nvPr>
        </p:nvSpPr>
        <p:spPr>
          <a:xfrm>
            <a:off x="4316937" y="507281"/>
            <a:ext cx="7036865" cy="1544064"/>
          </a:xfrm>
        </p:spPr>
        <p:txBody>
          <a:bodyPr/>
          <a:lstStyle/>
          <a:p>
            <a:pPr lvl="0"/>
            <a:r>
              <a:rPr lang="en-US" sz="4000" dirty="0" err="1"/>
              <a:t>Pétursborg</a:t>
            </a:r>
            <a:r>
              <a:rPr lang="en-US" sz="4000" dirty="0"/>
              <a:t> 1878</a:t>
            </a:r>
          </a:p>
        </p:txBody>
      </p:sp>
      <p:pic>
        <p:nvPicPr>
          <p:cNvPr id="4" name="Picture 4">
            <a:extLst>
              <a:ext uri="{FF2B5EF4-FFF2-40B4-BE49-F238E27FC236}">
                <a16:creationId xmlns:a16="http://schemas.microsoft.com/office/drawing/2014/main" id="{6D71B5CB-2CA8-8874-2D42-D0AE82F4A46C}"/>
              </a:ext>
            </a:extLst>
          </p:cNvPr>
          <p:cNvPicPr>
            <a:picLocks noChangeAspect="1"/>
          </p:cNvPicPr>
          <p:nvPr/>
        </p:nvPicPr>
        <p:blipFill>
          <a:blip r:embed="rId3"/>
          <a:srcRect t="23488" r="2" b="11965"/>
          <a:stretch>
            <a:fillRect/>
          </a:stretch>
        </p:blipFill>
        <p:spPr>
          <a:xfrm>
            <a:off x="422946" y="231928"/>
            <a:ext cx="3571637" cy="1846182"/>
          </a:xfrm>
          <a:prstGeom prst="rect">
            <a:avLst/>
          </a:prstGeom>
          <a:noFill/>
          <a:ln cap="flat">
            <a:noFill/>
          </a:ln>
        </p:spPr>
      </p:pic>
      <p:pic>
        <p:nvPicPr>
          <p:cNvPr id="5" name="Picture 2">
            <a:extLst>
              <a:ext uri="{FF2B5EF4-FFF2-40B4-BE49-F238E27FC236}">
                <a16:creationId xmlns:a16="http://schemas.microsoft.com/office/drawing/2014/main" id="{A2394464-15D3-1366-945C-934826D6AD2B}"/>
              </a:ext>
            </a:extLst>
          </p:cNvPr>
          <p:cNvPicPr>
            <a:picLocks noGrp="1" noChangeAspect="1"/>
          </p:cNvPicPr>
          <p:nvPr>
            <p:ph idx="1"/>
          </p:nvPr>
        </p:nvPicPr>
        <p:blipFill>
          <a:blip r:embed="rId4"/>
          <a:srcRect t="26883" r="-2" b="4106"/>
          <a:stretch>
            <a:fillRect/>
          </a:stretch>
        </p:blipFill>
        <p:spPr>
          <a:xfrm>
            <a:off x="422946" y="2309655"/>
            <a:ext cx="3571637" cy="1846201"/>
          </a:xfrm>
        </p:spPr>
      </p:pic>
      <p:pic>
        <p:nvPicPr>
          <p:cNvPr id="6" name="Picture 6">
            <a:extLst>
              <a:ext uri="{FF2B5EF4-FFF2-40B4-BE49-F238E27FC236}">
                <a16:creationId xmlns:a16="http://schemas.microsoft.com/office/drawing/2014/main" id="{64E46921-B77C-4F5E-5093-4E4D5EB2A882}"/>
              </a:ext>
            </a:extLst>
          </p:cNvPr>
          <p:cNvPicPr>
            <a:picLocks noChangeAspect="1"/>
          </p:cNvPicPr>
          <p:nvPr/>
        </p:nvPicPr>
        <p:blipFill>
          <a:blip r:embed="rId5"/>
          <a:srcRect t="7696" r="3" b="3"/>
          <a:stretch>
            <a:fillRect/>
          </a:stretch>
        </p:blipFill>
        <p:spPr>
          <a:xfrm>
            <a:off x="422946" y="4387391"/>
            <a:ext cx="3571637" cy="1846182"/>
          </a:xfrm>
          <a:prstGeom prst="rect">
            <a:avLst/>
          </a:prstGeom>
          <a:noFill/>
          <a:ln cap="flat">
            <a:noFill/>
          </a:ln>
        </p:spPr>
      </p:pic>
      <p:sp>
        <p:nvSpPr>
          <p:cNvPr id="7" name="Content Placeholder 8">
            <a:extLst>
              <a:ext uri="{FF2B5EF4-FFF2-40B4-BE49-F238E27FC236}">
                <a16:creationId xmlns:a16="http://schemas.microsoft.com/office/drawing/2014/main" id="{6A8C45D1-AE56-806E-0F13-699AF474FD8D}"/>
              </a:ext>
            </a:extLst>
          </p:cNvPr>
          <p:cNvSpPr txBox="1">
            <a:spLocks noGrp="1"/>
          </p:cNvSpPr>
          <p:nvPr>
            <p:ph idx="2"/>
          </p:nvPr>
        </p:nvSpPr>
        <p:spPr>
          <a:xfrm>
            <a:off x="4316937" y="2230733"/>
            <a:ext cx="7036865" cy="3946230"/>
          </a:xfrm>
        </p:spPr>
        <p:txBody>
          <a:bodyPr/>
          <a:lstStyle/>
          <a:p>
            <a:pPr lvl="0"/>
            <a:r>
              <a:rPr lang="en-GB" dirty="0"/>
              <a:t>Warehouse/shop 1878</a:t>
            </a:r>
          </a:p>
          <a:p>
            <a:pPr lvl="0"/>
            <a:r>
              <a:rPr lang="en-GB" dirty="0"/>
              <a:t>Apartment building 4-5 families</a:t>
            </a:r>
          </a:p>
          <a:p>
            <a:pPr lvl="0"/>
            <a:r>
              <a:rPr lang="en-GB" dirty="0"/>
              <a:t>2024 - Five apartments with balconies towards the sea, private bathrooms, kitchen facilities and private parking spaces</a:t>
            </a:r>
            <a:r>
              <a:rPr lang="is-IS" dirty="0"/>
              <a:t>.</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1">
    <p:bg>
      <p:bgPr>
        <a:solidFill>
          <a:srgbClr val="FFFFFF"/>
        </a:solidFill>
        <a:effectLst/>
      </p:bgPr>
    </p:bg>
    <p:spTree>
      <p:nvGrpSpPr>
        <p:cNvPr id="1" name=""/>
        <p:cNvGrpSpPr/>
        <p:nvPr/>
      </p:nvGrpSpPr>
      <p:grpSpPr>
        <a:xfrm>
          <a:off x="0" y="0"/>
          <a:ext cx="0" cy="0"/>
          <a:chOff x="0" y="0"/>
          <a:chExt cx="0" cy="0"/>
        </a:xfrm>
      </p:grpSpPr>
      <p:sp>
        <p:nvSpPr>
          <p:cNvPr id="2" name="Rectangle 10270">
            <a:extLst>
              <a:ext uri="{FF2B5EF4-FFF2-40B4-BE49-F238E27FC236}">
                <a16:creationId xmlns:a16="http://schemas.microsoft.com/office/drawing/2014/main" id="{94E2A241-ABDE-81E0-8B27-D2D06D33A587}"/>
              </a:ext>
              <a:ext uri="{C183D7F6-B498-43B3-948B-1728B52AA6E4}">
                <adec:decorative xmlns:adec="http://schemas.microsoft.com/office/drawing/2017/decorative" val="1"/>
              </a:ext>
            </a:extLst>
          </p:cNvPr>
          <p:cNvSpPr>
            <a:spLocks noMove="1" noResize="1"/>
          </p:cNvSpPr>
          <p:nvPr/>
        </p:nvSpPr>
        <p:spPr>
          <a:xfrm>
            <a:off x="0" y="0"/>
            <a:ext cx="12188952"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Title 1">
            <a:extLst>
              <a:ext uri="{FF2B5EF4-FFF2-40B4-BE49-F238E27FC236}">
                <a16:creationId xmlns:a16="http://schemas.microsoft.com/office/drawing/2014/main" id="{8CA45CB0-699B-EA03-68D0-52DB1D8F9AB2}"/>
              </a:ext>
            </a:extLst>
          </p:cNvPr>
          <p:cNvSpPr txBox="1">
            <a:spLocks noGrp="1"/>
          </p:cNvSpPr>
          <p:nvPr>
            <p:ph type="title"/>
          </p:nvPr>
        </p:nvSpPr>
        <p:spPr>
          <a:xfrm>
            <a:off x="7353824" y="554510"/>
            <a:ext cx="3999969" cy="1689024"/>
          </a:xfrm>
        </p:spPr>
        <p:txBody>
          <a:bodyPr anchor="b"/>
          <a:lstStyle/>
          <a:p>
            <a:pPr lvl="0"/>
            <a:r>
              <a:rPr lang="en-US" sz="4000" dirty="0" err="1"/>
              <a:t>Pétursborg</a:t>
            </a:r>
            <a:r>
              <a:rPr lang="en-US" sz="4000" dirty="0"/>
              <a:t>  2024</a:t>
            </a:r>
          </a:p>
        </p:txBody>
      </p:sp>
      <p:pic>
        <p:nvPicPr>
          <p:cNvPr id="4" name="Picture 2">
            <a:extLst>
              <a:ext uri="{FF2B5EF4-FFF2-40B4-BE49-F238E27FC236}">
                <a16:creationId xmlns:a16="http://schemas.microsoft.com/office/drawing/2014/main" id="{50425BC4-F8AF-FFC3-68CB-7C1FB8A34C93}"/>
              </a:ext>
            </a:extLst>
          </p:cNvPr>
          <p:cNvPicPr>
            <a:picLocks noChangeAspect="1"/>
          </p:cNvPicPr>
          <p:nvPr/>
        </p:nvPicPr>
        <p:blipFill>
          <a:blip r:embed="rId3"/>
          <a:srcRect l="5058" r="20233" b="-3"/>
          <a:stretch>
            <a:fillRect/>
          </a:stretch>
        </p:blipFill>
        <p:spPr>
          <a:xfrm>
            <a:off x="349657" y="176287"/>
            <a:ext cx="2981730" cy="2989585"/>
          </a:xfrm>
          <a:prstGeom prst="rect">
            <a:avLst/>
          </a:prstGeom>
          <a:noFill/>
          <a:ln cap="flat">
            <a:noFill/>
          </a:ln>
        </p:spPr>
      </p:pic>
      <p:pic>
        <p:nvPicPr>
          <p:cNvPr id="5" name="Picture 6">
            <a:extLst>
              <a:ext uri="{FF2B5EF4-FFF2-40B4-BE49-F238E27FC236}">
                <a16:creationId xmlns:a16="http://schemas.microsoft.com/office/drawing/2014/main" id="{151BEA6F-180B-ED73-280E-B4CD40A9BB30}"/>
              </a:ext>
            </a:extLst>
          </p:cNvPr>
          <p:cNvPicPr>
            <a:picLocks noChangeAspect="1"/>
          </p:cNvPicPr>
          <p:nvPr/>
        </p:nvPicPr>
        <p:blipFill>
          <a:blip r:embed="rId4"/>
          <a:srcRect l="30800" r="12661" b="2"/>
          <a:stretch>
            <a:fillRect/>
          </a:stretch>
        </p:blipFill>
        <p:spPr>
          <a:xfrm>
            <a:off x="4066345" y="176287"/>
            <a:ext cx="2541830" cy="2989585"/>
          </a:xfrm>
          <a:prstGeom prst="rect">
            <a:avLst/>
          </a:prstGeom>
          <a:noFill/>
          <a:ln cap="flat">
            <a:noFill/>
          </a:ln>
        </p:spPr>
      </p:pic>
      <p:pic>
        <p:nvPicPr>
          <p:cNvPr id="6" name="Picture 8">
            <a:extLst>
              <a:ext uri="{FF2B5EF4-FFF2-40B4-BE49-F238E27FC236}">
                <a16:creationId xmlns:a16="http://schemas.microsoft.com/office/drawing/2014/main" id="{BC19C93A-80B3-B023-C022-5CAEC7F6FD89}"/>
              </a:ext>
            </a:extLst>
          </p:cNvPr>
          <p:cNvPicPr>
            <a:picLocks noGrp="1" noChangeAspect="1"/>
          </p:cNvPicPr>
          <p:nvPr>
            <p:ph idx="1"/>
          </p:nvPr>
        </p:nvPicPr>
        <p:blipFill>
          <a:blip r:embed="rId5"/>
          <a:srcRect t="2785" r="-4" b="-4"/>
          <a:stretch>
            <a:fillRect/>
          </a:stretch>
        </p:blipFill>
        <p:spPr>
          <a:xfrm>
            <a:off x="185915" y="3337587"/>
            <a:ext cx="3309231" cy="2139348"/>
          </a:xfrm>
        </p:spPr>
      </p:pic>
      <p:pic>
        <p:nvPicPr>
          <p:cNvPr id="7" name="Picture 4">
            <a:extLst>
              <a:ext uri="{FF2B5EF4-FFF2-40B4-BE49-F238E27FC236}">
                <a16:creationId xmlns:a16="http://schemas.microsoft.com/office/drawing/2014/main" id="{8BF0AF43-4264-4918-9AF7-5B0E5273AB85}"/>
              </a:ext>
            </a:extLst>
          </p:cNvPr>
          <p:cNvPicPr>
            <a:picLocks noChangeAspect="1"/>
          </p:cNvPicPr>
          <p:nvPr/>
        </p:nvPicPr>
        <p:blipFill>
          <a:blip r:embed="rId6"/>
          <a:srcRect l="14103" r="22992"/>
          <a:stretch>
            <a:fillRect/>
          </a:stretch>
        </p:blipFill>
        <p:spPr>
          <a:xfrm>
            <a:off x="3935751" y="3337587"/>
            <a:ext cx="2803020" cy="2963213"/>
          </a:xfrm>
          <a:prstGeom prst="rect">
            <a:avLst/>
          </a:prstGeom>
          <a:noFill/>
          <a:ln cap="flat">
            <a:noFill/>
          </a:ln>
        </p:spPr>
      </p:pic>
      <p:sp>
        <p:nvSpPr>
          <p:cNvPr id="8" name="Content Placeholder 10260">
            <a:extLst>
              <a:ext uri="{FF2B5EF4-FFF2-40B4-BE49-F238E27FC236}">
                <a16:creationId xmlns:a16="http://schemas.microsoft.com/office/drawing/2014/main" id="{B7C2311C-2D0C-505C-05AC-AFB5826AB993}"/>
              </a:ext>
            </a:extLst>
          </p:cNvPr>
          <p:cNvSpPr txBox="1">
            <a:spLocks noGrp="1"/>
          </p:cNvSpPr>
          <p:nvPr>
            <p:ph idx="2"/>
          </p:nvPr>
        </p:nvSpPr>
        <p:spPr>
          <a:xfrm>
            <a:off x="7353824" y="2422931"/>
            <a:ext cx="3999969" cy="3699378"/>
          </a:xfrm>
        </p:spPr>
        <p:txBody>
          <a:bodyPr/>
          <a:lstStyle/>
          <a:p>
            <a:pPr lvl="0"/>
            <a:r>
              <a:rPr lang="en-US" sz="2000" dirty="0"/>
              <a:t>5 apartments</a:t>
            </a:r>
          </a:p>
          <a:p>
            <a:pPr lvl="0"/>
            <a:r>
              <a:rPr lang="en-US" sz="2000" dirty="0"/>
              <a:t>Three on the ground floor</a:t>
            </a:r>
          </a:p>
          <a:p>
            <a:pPr lvl="0"/>
            <a:r>
              <a:rPr lang="en-US" sz="2000" dirty="0"/>
              <a:t>Two on the top floor</a:t>
            </a:r>
          </a:p>
          <a:p>
            <a:pPr lvl="0"/>
            <a:r>
              <a:rPr lang="en-US" sz="2000" dirty="0"/>
              <a:t>All of them with ocean view</a:t>
            </a:r>
          </a:p>
          <a:p>
            <a:pPr lvl="0"/>
            <a:r>
              <a:rPr lang="en-US" sz="2000" dirty="0"/>
              <a:t>Privat parking place</a:t>
            </a:r>
          </a:p>
          <a:p>
            <a:pPr lvl="0"/>
            <a:r>
              <a:rPr lang="en-US" sz="2000" dirty="0"/>
              <a:t>All of them with kitchenette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0A763-D17E-BAD1-AF5A-CC5DB04472AE}"/>
              </a:ext>
            </a:extLst>
          </p:cNvPr>
          <p:cNvSpPr txBox="1">
            <a:spLocks noGrp="1"/>
          </p:cNvSpPr>
          <p:nvPr>
            <p:ph type="title"/>
          </p:nvPr>
        </p:nvSpPr>
        <p:spPr/>
        <p:txBody>
          <a:bodyPr/>
          <a:lstStyle/>
          <a:p>
            <a:pPr lvl="0" algn="ctr"/>
            <a:r>
              <a:rPr lang="is-IS" dirty="0"/>
              <a:t>The AA house 2025.</a:t>
            </a:r>
            <a:br>
              <a:rPr lang="is-IS" dirty="0"/>
            </a:br>
            <a:r>
              <a:rPr lang="is-IS" dirty="0"/>
              <a:t>Was built a a shop in 1934  </a:t>
            </a:r>
            <a:endParaRPr lang="en-GB" dirty="0"/>
          </a:p>
        </p:txBody>
      </p:sp>
      <p:pic>
        <p:nvPicPr>
          <p:cNvPr id="3" name="Content Placeholder 4">
            <a:extLst>
              <a:ext uri="{FF2B5EF4-FFF2-40B4-BE49-F238E27FC236}">
                <a16:creationId xmlns:a16="http://schemas.microsoft.com/office/drawing/2014/main" id="{5848251E-AAB6-25DF-1282-E13AD08B0496}"/>
              </a:ext>
            </a:extLst>
          </p:cNvPr>
          <p:cNvPicPr>
            <a:picLocks noGrp="1" noChangeAspect="1"/>
          </p:cNvPicPr>
          <p:nvPr>
            <p:ph idx="1"/>
          </p:nvPr>
        </p:nvPicPr>
        <p:blipFill>
          <a:blip r:embed="rId3"/>
          <a:stretch>
            <a:fillRect/>
          </a:stretch>
        </p:blipFill>
        <p:spPr>
          <a:xfrm>
            <a:off x="1047746" y="2415378"/>
            <a:ext cx="4762496" cy="3171825"/>
          </a:xfrm>
          <a:ln w="9528">
            <a:solidFill>
              <a:srgbClr val="000000"/>
            </a:solidFill>
            <a:prstDash val="solid"/>
          </a:ln>
        </p:spPr>
      </p:pic>
      <p:pic>
        <p:nvPicPr>
          <p:cNvPr id="4" name="Content Placeholder 5">
            <a:extLst>
              <a:ext uri="{FF2B5EF4-FFF2-40B4-BE49-F238E27FC236}">
                <a16:creationId xmlns:a16="http://schemas.microsoft.com/office/drawing/2014/main" id="{EB630BF9-B1D6-5A11-BF34-E9D555CC73B6}"/>
              </a:ext>
            </a:extLst>
          </p:cNvPr>
          <p:cNvPicPr>
            <a:picLocks noGrp="1" noChangeAspect="1"/>
          </p:cNvPicPr>
          <p:nvPr>
            <p:ph idx="2"/>
          </p:nvPr>
        </p:nvPicPr>
        <p:blipFill>
          <a:blip r:embed="rId4"/>
          <a:stretch>
            <a:fillRect/>
          </a:stretch>
        </p:blipFill>
        <p:spPr>
          <a:xfrm>
            <a:off x="6381753" y="2415378"/>
            <a:ext cx="4762496" cy="3171825"/>
          </a:xfrm>
          <a:ln w="9528">
            <a:solidFill>
              <a:srgbClr val="000000"/>
            </a:solidFill>
            <a:prstDash val="soli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A81F-26AB-0149-8011-7485D2F496B5}"/>
              </a:ext>
            </a:extLst>
          </p:cNvPr>
          <p:cNvSpPr txBox="1">
            <a:spLocks noGrp="1"/>
          </p:cNvSpPr>
          <p:nvPr>
            <p:ph type="title"/>
          </p:nvPr>
        </p:nvSpPr>
        <p:spPr/>
        <p:txBody>
          <a:bodyPr/>
          <a:lstStyle/>
          <a:p>
            <a:pPr lvl="0"/>
            <a:r>
              <a:rPr lang="is-IS"/>
              <a:t>AA húsið = Two rooms with door between </a:t>
            </a:r>
            <a:endParaRPr lang="en-GB"/>
          </a:p>
        </p:txBody>
      </p:sp>
      <p:pic>
        <p:nvPicPr>
          <p:cNvPr id="3" name="Content Placeholder 4">
            <a:extLst>
              <a:ext uri="{FF2B5EF4-FFF2-40B4-BE49-F238E27FC236}">
                <a16:creationId xmlns:a16="http://schemas.microsoft.com/office/drawing/2014/main" id="{19AD8320-7CD6-C1A0-BAEF-0B64C0BD583D}"/>
              </a:ext>
            </a:extLst>
          </p:cNvPr>
          <p:cNvPicPr>
            <a:picLocks noGrp="1" noChangeAspect="1"/>
          </p:cNvPicPr>
          <p:nvPr>
            <p:ph idx="1"/>
          </p:nvPr>
        </p:nvPicPr>
        <p:blipFill>
          <a:blip r:embed="rId3"/>
          <a:stretch>
            <a:fillRect/>
          </a:stretch>
        </p:blipFill>
        <p:spPr>
          <a:xfrm>
            <a:off x="581028" y="2415378"/>
            <a:ext cx="3524253" cy="3171825"/>
          </a:xfrm>
          <a:ln w="9528">
            <a:solidFill>
              <a:srgbClr val="000000"/>
            </a:solidFill>
            <a:prstDash val="solid"/>
          </a:ln>
        </p:spPr>
      </p:pic>
      <p:pic>
        <p:nvPicPr>
          <p:cNvPr id="4" name="Content Placeholder 5">
            <a:extLst>
              <a:ext uri="{FF2B5EF4-FFF2-40B4-BE49-F238E27FC236}">
                <a16:creationId xmlns:a16="http://schemas.microsoft.com/office/drawing/2014/main" id="{03E3246F-038B-13B3-578A-A6B2E56A2C0D}"/>
              </a:ext>
            </a:extLst>
          </p:cNvPr>
          <p:cNvPicPr>
            <a:picLocks noGrp="1" noChangeAspect="1"/>
          </p:cNvPicPr>
          <p:nvPr>
            <p:ph idx="2"/>
          </p:nvPr>
        </p:nvPicPr>
        <p:blipFill>
          <a:blip r:embed="rId4"/>
          <a:stretch>
            <a:fillRect/>
          </a:stretch>
        </p:blipFill>
        <p:spPr>
          <a:xfrm>
            <a:off x="8053385" y="2415378"/>
            <a:ext cx="3557592" cy="3171825"/>
          </a:xfrm>
          <a:ln w="9528">
            <a:solidFill>
              <a:srgbClr val="000000"/>
            </a:solidFill>
            <a:prstDash val="solid"/>
          </a:ln>
        </p:spPr>
      </p:pic>
      <p:pic>
        <p:nvPicPr>
          <p:cNvPr id="5" name="Picture 6">
            <a:extLst>
              <a:ext uri="{FF2B5EF4-FFF2-40B4-BE49-F238E27FC236}">
                <a16:creationId xmlns:a16="http://schemas.microsoft.com/office/drawing/2014/main" id="{094164D9-D442-B457-EF6D-95C748B2EAAD}"/>
              </a:ext>
            </a:extLst>
          </p:cNvPr>
          <p:cNvPicPr>
            <a:picLocks noChangeAspect="1"/>
          </p:cNvPicPr>
          <p:nvPr/>
        </p:nvPicPr>
        <p:blipFill>
          <a:blip r:embed="rId5"/>
          <a:stretch>
            <a:fillRect/>
          </a:stretch>
        </p:blipFill>
        <p:spPr>
          <a:xfrm>
            <a:off x="4167185" y="2415378"/>
            <a:ext cx="3824285" cy="3171825"/>
          </a:xfrm>
          <a:prstGeom prst="rect">
            <a:avLst/>
          </a:prstGeom>
          <a:noFill/>
          <a:ln w="9528" cap="flat">
            <a:solidFill>
              <a:srgbClr val="000000"/>
            </a:solidFill>
            <a:prstDash val="solid"/>
            <a:miter/>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8E58B-5DF7-9D3B-FCF0-EE7A04B831B7}"/>
              </a:ext>
            </a:extLst>
          </p:cNvPr>
          <p:cNvSpPr txBox="1">
            <a:spLocks noGrp="1"/>
          </p:cNvSpPr>
          <p:nvPr>
            <p:ph type="title"/>
          </p:nvPr>
        </p:nvSpPr>
        <p:spPr/>
        <p:txBody>
          <a:bodyPr/>
          <a:lstStyle/>
          <a:p>
            <a:pPr lvl="0"/>
            <a:r>
              <a:rPr lang="is-IS"/>
              <a:t>Krúttið – Event hall</a:t>
            </a:r>
            <a:endParaRPr lang="en-GB"/>
          </a:p>
        </p:txBody>
      </p:sp>
      <p:pic>
        <p:nvPicPr>
          <p:cNvPr id="3" name="Content Placeholder 4">
            <a:extLst>
              <a:ext uri="{FF2B5EF4-FFF2-40B4-BE49-F238E27FC236}">
                <a16:creationId xmlns:a16="http://schemas.microsoft.com/office/drawing/2014/main" id="{F7F6ABDE-CC68-79B6-797A-FC28EA8F07D8}"/>
              </a:ext>
            </a:extLst>
          </p:cNvPr>
          <p:cNvPicPr>
            <a:picLocks noGrp="1" noChangeAspect="1"/>
          </p:cNvPicPr>
          <p:nvPr>
            <p:ph idx="1"/>
          </p:nvPr>
        </p:nvPicPr>
        <p:blipFill>
          <a:blip r:embed="rId3"/>
          <a:stretch>
            <a:fillRect/>
          </a:stretch>
        </p:blipFill>
        <p:spPr>
          <a:xfrm>
            <a:off x="5888041" y="457200"/>
            <a:ext cx="4762496" cy="2886074"/>
          </a:xfrm>
          <a:ln w="9528">
            <a:solidFill>
              <a:schemeClr val="tx1"/>
            </a:solidFill>
            <a:prstDash val="solid"/>
          </a:ln>
        </p:spPr>
      </p:pic>
      <p:sp>
        <p:nvSpPr>
          <p:cNvPr id="4" name="Text Placeholder 3">
            <a:extLst>
              <a:ext uri="{FF2B5EF4-FFF2-40B4-BE49-F238E27FC236}">
                <a16:creationId xmlns:a16="http://schemas.microsoft.com/office/drawing/2014/main" id="{EDBF6787-78EF-F818-642F-DBA85BF96F5D}"/>
              </a:ext>
            </a:extLst>
          </p:cNvPr>
          <p:cNvSpPr txBox="1">
            <a:spLocks noGrp="1"/>
          </p:cNvSpPr>
          <p:nvPr>
            <p:ph type="body" idx="2"/>
          </p:nvPr>
        </p:nvSpPr>
        <p:spPr/>
        <p:txBody>
          <a:bodyPr/>
          <a:lstStyle/>
          <a:p>
            <a:pPr lvl="0"/>
            <a:r>
              <a:rPr lang="is-IS"/>
              <a:t>Take 200 guests </a:t>
            </a:r>
            <a:endParaRPr lang="en-GB"/>
          </a:p>
        </p:txBody>
      </p:sp>
      <p:pic>
        <p:nvPicPr>
          <p:cNvPr id="5" name="Picture 5">
            <a:extLst>
              <a:ext uri="{FF2B5EF4-FFF2-40B4-BE49-F238E27FC236}">
                <a16:creationId xmlns:a16="http://schemas.microsoft.com/office/drawing/2014/main" id="{6776FFA8-4AF1-C63E-597F-B8722FC89712}"/>
              </a:ext>
            </a:extLst>
          </p:cNvPr>
          <p:cNvPicPr>
            <a:picLocks noChangeAspect="1"/>
          </p:cNvPicPr>
          <p:nvPr/>
        </p:nvPicPr>
        <p:blipFill>
          <a:blip r:embed="rId4"/>
          <a:stretch>
            <a:fillRect/>
          </a:stretch>
        </p:blipFill>
        <p:spPr>
          <a:xfrm>
            <a:off x="761996" y="2057400"/>
            <a:ext cx="4762496" cy="3171825"/>
          </a:xfrm>
          <a:prstGeom prst="rect">
            <a:avLst/>
          </a:prstGeom>
          <a:noFill/>
          <a:ln w="9528" cap="flat">
            <a:solidFill>
              <a:schemeClr val="tx1"/>
            </a:solidFill>
            <a:prstDash val="solid"/>
            <a:miter/>
          </a:ln>
        </p:spPr>
      </p:pic>
      <p:pic>
        <p:nvPicPr>
          <p:cNvPr id="6" name="Picture 6">
            <a:extLst>
              <a:ext uri="{FF2B5EF4-FFF2-40B4-BE49-F238E27FC236}">
                <a16:creationId xmlns:a16="http://schemas.microsoft.com/office/drawing/2014/main" id="{C6132A58-EB88-7E77-3EF9-05E22F29E2C3}"/>
              </a:ext>
            </a:extLst>
          </p:cNvPr>
          <p:cNvPicPr>
            <a:picLocks noChangeAspect="1"/>
          </p:cNvPicPr>
          <p:nvPr/>
        </p:nvPicPr>
        <p:blipFill>
          <a:blip r:embed="rId5"/>
          <a:stretch>
            <a:fillRect/>
          </a:stretch>
        </p:blipFill>
        <p:spPr>
          <a:xfrm>
            <a:off x="5888041" y="3686175"/>
            <a:ext cx="4762496" cy="2886074"/>
          </a:xfrm>
          <a:prstGeom prst="rect">
            <a:avLst/>
          </a:prstGeom>
          <a:noFill/>
          <a:ln w="9528" cap="flat">
            <a:solidFill>
              <a:schemeClr val="tx1"/>
            </a:solidFill>
            <a:prstDash val="solid"/>
            <a:miter/>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a:extLst>
              <a:ext uri="{FF2B5EF4-FFF2-40B4-BE49-F238E27FC236}">
                <a16:creationId xmlns:a16="http://schemas.microsoft.com/office/drawing/2014/main" id="{DA11F15D-810E-4962-EFF4-D8B92565CAE3}"/>
              </a:ext>
            </a:extLst>
          </p:cNvPr>
          <p:cNvPicPr>
            <a:picLocks noChangeAspect="1"/>
          </p:cNvPicPr>
          <p:nvPr/>
        </p:nvPicPr>
        <p:blipFill>
          <a:blip r:embed="rId3"/>
          <a:srcRect t="6877" b="418"/>
          <a:stretch>
            <a:fillRect/>
          </a:stretch>
        </p:blipFill>
        <p:spPr>
          <a:xfrm>
            <a:off x="20" y="10"/>
            <a:ext cx="12191980" cy="6866290"/>
          </a:xfrm>
          <a:prstGeom prst="rect">
            <a:avLst/>
          </a:prstGeom>
          <a:noFill/>
        </p:spPr>
      </p:pic>
      <p:sp>
        <p:nvSpPr>
          <p:cNvPr id="4" name="Text Placeholder 5">
            <a:extLst>
              <a:ext uri="{FF2B5EF4-FFF2-40B4-BE49-F238E27FC236}">
                <a16:creationId xmlns:a16="http://schemas.microsoft.com/office/drawing/2014/main" id="{6A22D96F-3907-0B92-FCBB-5320C48C021F}"/>
              </a:ext>
            </a:extLst>
          </p:cNvPr>
          <p:cNvSpPr txBox="1">
            <a:spLocks noGrp="1"/>
          </p:cNvSpPr>
          <p:nvPr>
            <p:ph type="body" idx="4294967295"/>
          </p:nvPr>
        </p:nvSpPr>
        <p:spPr>
          <a:xfrm>
            <a:off x="411479" y="5305926"/>
            <a:ext cx="7336858" cy="966858"/>
          </a:xfrm>
        </p:spPr>
        <p:txBody>
          <a:bodyPr vert="horz" lIns="91440" tIns="45720" rIns="91440" bIns="45720" rtlCol="0" anchor="t">
            <a:normAutofit/>
          </a:bodyPr>
          <a:lstStyle/>
          <a:p>
            <a:pPr marL="0" lvl="0" indent="0">
              <a:buNone/>
            </a:pPr>
            <a:r>
              <a:rPr lang="en-US" sz="1800" dirty="0">
                <a:solidFill>
                  <a:schemeClr val="bg1"/>
                </a:solidFill>
                <a:latin typeface="+mn-lt"/>
                <a:ea typeface="+mn-ea"/>
                <a:cs typeface="+mn-cs"/>
              </a:rPr>
              <a:t>Thank you for listening </a:t>
            </a:r>
          </a:p>
          <a:p>
            <a:pPr marL="0" lvl="0" indent="0">
              <a:buNone/>
            </a:pPr>
            <a:r>
              <a:rPr lang="en-US" sz="1800" dirty="0">
                <a:solidFill>
                  <a:schemeClr val="bg1"/>
                </a:solidFill>
                <a:latin typeface="+mn-lt"/>
                <a:ea typeface="+mn-ea"/>
                <a:cs typeface="+mn-cs"/>
              </a:rPr>
              <a:t>Website:  https://hotelblonduos.is/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723A-3E3C-24CA-E11D-D34D50F4ACAB}"/>
              </a:ext>
            </a:extLst>
          </p:cNvPr>
          <p:cNvSpPr txBox="1">
            <a:spLocks noGrp="1"/>
          </p:cNvSpPr>
          <p:nvPr>
            <p:ph type="title"/>
          </p:nvPr>
        </p:nvSpPr>
        <p:spPr>
          <a:xfrm>
            <a:off x="839784" y="552453"/>
            <a:ext cx="3932240" cy="1504946"/>
          </a:xfrm>
        </p:spPr>
        <p:txBody>
          <a:bodyPr anchorCtr="1">
            <a:normAutofit fontScale="90000"/>
          </a:bodyPr>
          <a:lstStyle/>
          <a:p>
            <a:pPr lvl="0" algn="ctr"/>
            <a:r>
              <a:rPr lang="is-IS" sz="2900"/>
              <a:t> </a:t>
            </a:r>
            <a:br>
              <a:rPr lang="is-IS" sz="2900"/>
            </a:br>
            <a:br>
              <a:rPr lang="is-IS" sz="2900"/>
            </a:br>
            <a:r>
              <a:rPr lang="is-IS" sz="4400"/>
              <a:t>Blönduós</a:t>
            </a:r>
            <a:br>
              <a:rPr lang="is-IS" sz="4400"/>
            </a:br>
            <a:endParaRPr lang="en-GB" sz="4400"/>
          </a:p>
        </p:txBody>
      </p:sp>
      <p:pic>
        <p:nvPicPr>
          <p:cNvPr id="3" name="Picture Placeholder 5" descr="A map of iceland with land and water&#10;&#10;AI-generated content may be incorrect.">
            <a:extLst>
              <a:ext uri="{FF2B5EF4-FFF2-40B4-BE49-F238E27FC236}">
                <a16:creationId xmlns:a16="http://schemas.microsoft.com/office/drawing/2014/main" id="{FCDCE108-6D42-DB09-F4EE-5BE18DE7FFD8}"/>
              </a:ext>
            </a:extLst>
          </p:cNvPr>
          <p:cNvPicPr>
            <a:picLocks noGrp="1" noChangeAspect="1"/>
          </p:cNvPicPr>
          <p:nvPr>
            <p:ph type="pic" idx="1"/>
          </p:nvPr>
        </p:nvPicPr>
        <p:blipFill>
          <a:blip r:embed="rId3"/>
          <a:srcRect l="5147" r="5147"/>
          <a:stretch>
            <a:fillRect/>
          </a:stretch>
        </p:blipFill>
        <p:spPr>
          <a:ln w="9528">
            <a:solidFill>
              <a:srgbClr val="000000"/>
            </a:solidFill>
            <a:prstDash val="solid"/>
          </a:ln>
        </p:spPr>
      </p:pic>
      <p:pic>
        <p:nvPicPr>
          <p:cNvPr id="4" name="Picture 7">
            <a:extLst>
              <a:ext uri="{FF2B5EF4-FFF2-40B4-BE49-F238E27FC236}">
                <a16:creationId xmlns:a16="http://schemas.microsoft.com/office/drawing/2014/main" id="{B0DA9BAD-99AE-9553-51CE-DA0D7B41A0EC}"/>
              </a:ext>
            </a:extLst>
          </p:cNvPr>
          <p:cNvPicPr>
            <a:picLocks noChangeAspect="1"/>
          </p:cNvPicPr>
          <p:nvPr/>
        </p:nvPicPr>
        <p:blipFill>
          <a:blip r:embed="rId4"/>
          <a:stretch>
            <a:fillRect/>
          </a:stretch>
        </p:blipFill>
        <p:spPr>
          <a:xfrm>
            <a:off x="763578" y="1952628"/>
            <a:ext cx="3932240" cy="3908419"/>
          </a:xfrm>
          <a:prstGeom prst="rect">
            <a:avLst/>
          </a:prstGeom>
          <a:noFill/>
          <a:ln cap="flat">
            <a:noFill/>
          </a:ln>
        </p:spPr>
      </p:pic>
      <p:sp>
        <p:nvSpPr>
          <p:cNvPr id="5" name="Text Placeholder 3">
            <a:extLst>
              <a:ext uri="{FF2B5EF4-FFF2-40B4-BE49-F238E27FC236}">
                <a16:creationId xmlns:a16="http://schemas.microsoft.com/office/drawing/2014/main" id="{048DC952-4D98-4C1A-81C8-24F2CD998492}"/>
              </a:ext>
            </a:extLst>
          </p:cNvPr>
          <p:cNvSpPr txBox="1">
            <a:spLocks noGrp="1"/>
          </p:cNvSpPr>
          <p:nvPr>
            <p:ph type="body" idx="2"/>
          </p:nvPr>
        </p:nvSpPr>
        <p:spPr>
          <a:xfrm>
            <a:off x="763588" y="1952628"/>
            <a:ext cx="3932240" cy="3916356"/>
          </a:xfrm>
          <a:ln w="9528">
            <a:solidFill>
              <a:srgbClr val="000000"/>
            </a:solidFill>
            <a:prstDash val="solid"/>
          </a:ln>
        </p:spPr>
        <p:txBody>
          <a:bodyPr/>
          <a:lstStyle/>
          <a:p>
            <a:pPr lvl="0"/>
            <a:r>
              <a:rPr lang="en-GB"/>
              <a:t>Over 800 people </a:t>
            </a:r>
          </a:p>
        </p:txBody>
      </p:sp>
      <p:sp>
        <p:nvSpPr>
          <p:cNvPr id="6" name="TextBox 6">
            <a:extLst>
              <a:ext uri="{FF2B5EF4-FFF2-40B4-BE49-F238E27FC236}">
                <a16:creationId xmlns:a16="http://schemas.microsoft.com/office/drawing/2014/main" id="{E7511C27-F3C9-32D1-BC5B-535FA0510287}"/>
              </a:ext>
            </a:extLst>
          </p:cNvPr>
          <p:cNvSpPr txBox="1"/>
          <p:nvPr/>
        </p:nvSpPr>
        <p:spPr>
          <a:xfrm>
            <a:off x="5183184" y="5861047"/>
            <a:ext cx="6172200" cy="2308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900" b="0" i="0" u="none" strike="noStrike" kern="1200" cap="none" spc="0" baseline="0">
                <a:solidFill>
                  <a:srgbClr val="000000"/>
                </a:solidFill>
                <a:uFillTx/>
                <a:latin typeface="Aptos"/>
                <a:hlinkClick r:id="rId5" tooltip="https://bg.wikipedia.org/wiki/%D0%A5%D0%B0%D1%84%D1%80%D0%B0%D0%B3%D0%B8%D0%BB%D1%81%D1%84%D0%BE%D1%81">
                  <a:extLst>
                    <a:ext uri="{A12FA001-AC4F-418D-AE19-62706E023703}">
                      <ahyp:hlinkClr xmlns:ahyp="http://schemas.microsoft.com/office/drawing/2018/hyperlinkcolor" val="tx"/>
                    </a:ext>
                  </a:extLst>
                </a:hlinkClick>
              </a:rPr>
              <a:t>This Photo</a:t>
            </a:r>
            <a:r>
              <a:rPr lang="en-GB" sz="900" b="0" i="0" u="none" strike="noStrike" kern="1200" cap="none" spc="0" baseline="0">
                <a:solidFill>
                  <a:srgbClr val="000000"/>
                </a:solidFill>
                <a:uFillTx/>
                <a:latin typeface="Aptos"/>
              </a:rPr>
              <a:t> by Unknown Author is licensed under </a:t>
            </a:r>
            <a:r>
              <a:rPr lang="en-GB" sz="900" b="0" i="0" u="none" strike="noStrike" kern="1200" cap="none" spc="0" baseline="0">
                <a:solidFill>
                  <a:srgbClr val="000000"/>
                </a:solidFill>
                <a:uFillTx/>
                <a:latin typeface="Aptos"/>
                <a:hlinkClick r:id="rId6" tooltip="https://creativecommons.org/licenses/by-sa/3.0/">
                  <a:extLst>
                    <a:ext uri="{A12FA001-AC4F-418D-AE19-62706E023703}">
                      <ahyp:hlinkClr xmlns:ahyp="http://schemas.microsoft.com/office/drawing/2018/hyperlinkcolor" val="tx"/>
                    </a:ext>
                  </a:extLst>
                </a:hlinkClick>
              </a:rPr>
              <a:t>CC BY-SA</a:t>
            </a:r>
            <a:endParaRPr lang="en-GB" sz="900" b="0" i="0" u="none" strike="noStrike" kern="1200" cap="none" spc="0" baseline="0">
              <a:solidFill>
                <a:srgbClr val="000000"/>
              </a:solidFill>
              <a:uFillTx/>
              <a:latin typeface="Aptos"/>
            </a:endParaRPr>
          </a:p>
        </p:txBody>
      </p:sp>
      <p:sp>
        <p:nvSpPr>
          <p:cNvPr id="7" name="Teardrop 8">
            <a:extLst>
              <a:ext uri="{FF2B5EF4-FFF2-40B4-BE49-F238E27FC236}">
                <a16:creationId xmlns:a16="http://schemas.microsoft.com/office/drawing/2014/main" id="{E05C4BEF-A895-2E1C-288D-BE78E7120A27}"/>
              </a:ext>
            </a:extLst>
          </p:cNvPr>
          <p:cNvSpPr/>
          <p:nvPr/>
        </p:nvSpPr>
        <p:spPr>
          <a:xfrm rot="7992624">
            <a:off x="7417371" y="2254967"/>
            <a:ext cx="253983" cy="240167"/>
          </a:xfrm>
          <a:custGeom>
            <a:avLst>
              <a:gd name="f10" fmla="val 100000"/>
            </a:avLst>
            <a:gdLst>
              <a:gd name="f1" fmla="val 10800000"/>
              <a:gd name="f2" fmla="val 5400000"/>
              <a:gd name="f3" fmla="val 180"/>
              <a:gd name="f4" fmla="val w"/>
              <a:gd name="f5" fmla="val h"/>
              <a:gd name="f6" fmla="val ss"/>
              <a:gd name="f7" fmla="val 0"/>
              <a:gd name="f8" fmla="*/ 5419351 1 1725033"/>
              <a:gd name="f9" fmla="sqrt 2"/>
              <a:gd name="f10" fmla="val 100000"/>
              <a:gd name="f11" fmla="+- 0 0 -180"/>
              <a:gd name="f12" fmla="+- 0 0 -360"/>
              <a:gd name="f13" fmla="abs f4"/>
              <a:gd name="f14" fmla="abs f5"/>
              <a:gd name="f15" fmla="abs f6"/>
              <a:gd name="f16" fmla="val f7"/>
              <a:gd name="f17" fmla="val f10"/>
              <a:gd name="f18" fmla="+- 2700000 f2 0"/>
              <a:gd name="f19" fmla="*/ f11 f1 1"/>
              <a:gd name="f20" fmla="*/ f12 f1 1"/>
              <a:gd name="f21" fmla="?: f13 f4 1"/>
              <a:gd name="f22" fmla="?: f14 f5 1"/>
              <a:gd name="f23" fmla="?: f15 f6 1"/>
              <a:gd name="f24" fmla="*/ f18 f8 1"/>
              <a:gd name="f25" fmla="*/ f19 1 f3"/>
              <a:gd name="f26" fmla="*/ f20 1 f3"/>
              <a:gd name="f27" fmla="*/ f21 1 21600"/>
              <a:gd name="f28" fmla="*/ f22 1 21600"/>
              <a:gd name="f29" fmla="*/ 21600 f21 1"/>
              <a:gd name="f30" fmla="*/ 21600 f22 1"/>
              <a:gd name="f31" fmla="*/ f24 1 f1"/>
              <a:gd name="f32" fmla="+- f25 0 f2"/>
              <a:gd name="f33" fmla="+- f26 0 f2"/>
              <a:gd name="f34" fmla="min f28 f27"/>
              <a:gd name="f35" fmla="*/ f29 1 f23"/>
              <a:gd name="f36" fmla="*/ f30 1 f23"/>
              <a:gd name="f37" fmla="+- 0 0 f31"/>
              <a:gd name="f38" fmla="val f35"/>
              <a:gd name="f39" fmla="val f36"/>
              <a:gd name="f40" fmla="+- 0 0 f37"/>
              <a:gd name="f41" fmla="*/ f16 f34 1"/>
              <a:gd name="f42" fmla="+- f39 0 f16"/>
              <a:gd name="f43" fmla="+- f38 0 f16"/>
              <a:gd name="f44" fmla="*/ f40 f1 1"/>
              <a:gd name="f45" fmla="*/ f38 f34 1"/>
              <a:gd name="f46" fmla="*/ f42 1 2"/>
              <a:gd name="f47" fmla="*/ f43 1 2"/>
              <a:gd name="f48" fmla="*/ f44 1 f8"/>
              <a:gd name="f49" fmla="+- f16 f46 0"/>
              <a:gd name="f50" fmla="+- f16 f47 0"/>
              <a:gd name="f51" fmla="*/ f47 f9 1"/>
              <a:gd name="f52" fmla="*/ f46 f9 1"/>
              <a:gd name="f53" fmla="+- f48 0 f2"/>
              <a:gd name="f54" fmla="*/ f47 f34 1"/>
              <a:gd name="f55" fmla="*/ f46 f34 1"/>
              <a:gd name="f56" fmla="*/ f51 f17 1"/>
              <a:gd name="f57" fmla="*/ f52 f17 1"/>
              <a:gd name="f58" fmla="cos 1 f53"/>
              <a:gd name="f59" fmla="sin 1 f53"/>
              <a:gd name="f60" fmla="*/ f49 f34 1"/>
              <a:gd name="f61" fmla="*/ f56 1 100000"/>
              <a:gd name="f62" fmla="*/ f57 1 100000"/>
              <a:gd name="f63" fmla="+- 0 0 f58"/>
              <a:gd name="f64" fmla="+- 0 0 f59"/>
              <a:gd name="f65" fmla="+- 0 0 f63"/>
              <a:gd name="f66" fmla="+- 0 0 f64"/>
              <a:gd name="f67" fmla="*/ f65 f61 1"/>
              <a:gd name="f68" fmla="*/ f66 f62 1"/>
              <a:gd name="f69" fmla="*/ f65 f47 1"/>
              <a:gd name="f70" fmla="*/ f66 f46 1"/>
              <a:gd name="f71" fmla="+- f50 f67 0"/>
              <a:gd name="f72" fmla="+- f49 0 f68"/>
              <a:gd name="f73" fmla="+- f50 0 f69"/>
              <a:gd name="f74" fmla="+- f50 f69 0"/>
              <a:gd name="f75" fmla="+- f49 0 f70"/>
              <a:gd name="f76" fmla="+- f49 f70 0"/>
              <a:gd name="f77" fmla="+- f50 f71 0"/>
              <a:gd name="f78" fmla="+- f49 f72 0"/>
              <a:gd name="f79" fmla="*/ f73 f34 1"/>
              <a:gd name="f80" fmla="*/ f75 f34 1"/>
              <a:gd name="f81" fmla="*/ f74 f34 1"/>
              <a:gd name="f82" fmla="*/ f76 f34 1"/>
              <a:gd name="f83" fmla="*/ f71 f34 1"/>
              <a:gd name="f84" fmla="*/ f72 f34 1"/>
              <a:gd name="f85" fmla="*/ f77 1 2"/>
              <a:gd name="f86" fmla="*/ f78 1 2"/>
              <a:gd name="f87" fmla="*/ f85 f34 1"/>
              <a:gd name="f88" fmla="*/ f86 f34 1"/>
            </a:gdLst>
            <a:ahLst/>
            <a:cxnLst>
              <a:cxn ang="3cd4">
                <a:pos x="hc" y="t"/>
              </a:cxn>
              <a:cxn ang="0">
                <a:pos x="r" y="vc"/>
              </a:cxn>
              <a:cxn ang="cd4">
                <a:pos x="hc" y="b"/>
              </a:cxn>
              <a:cxn ang="cd2">
                <a:pos x="l" y="vc"/>
              </a:cxn>
              <a:cxn ang="f32">
                <a:pos x="f81" y="f82"/>
              </a:cxn>
              <a:cxn ang="f32">
                <a:pos x="f79" y="f82"/>
              </a:cxn>
              <a:cxn ang="f33">
                <a:pos x="f79" y="f80"/>
              </a:cxn>
              <a:cxn ang="f33">
                <a:pos x="f83" y="f84"/>
              </a:cxn>
            </a:cxnLst>
            <a:rect l="f79" t="f80" r="f81" b="f82"/>
            <a:pathLst>
              <a:path>
                <a:moveTo>
                  <a:pt x="f41" y="f60"/>
                </a:moveTo>
                <a:arcTo wR="f54" hR="f55" stAng="f1" swAng="f2"/>
                <a:quadBezTo>
                  <a:pt x="f87" y="f41"/>
                  <a:pt x="f83" y="f84"/>
                </a:quadBezTo>
                <a:quadBezTo>
                  <a:pt x="f45" y="f88"/>
                  <a:pt x="f45" y="f60"/>
                </a:quadBezTo>
                <a:arcTo wR="f54" hR="f55" stAng="f7" swAng="f1"/>
                <a:close/>
              </a:path>
            </a:pathLst>
          </a:custGeom>
          <a:solidFill>
            <a:srgbClr val="FF000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pto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E5B8-C279-2A81-9D24-2E923FB6247E}"/>
              </a:ext>
            </a:extLst>
          </p:cNvPr>
          <p:cNvSpPr txBox="1">
            <a:spLocks noGrp="1"/>
          </p:cNvSpPr>
          <p:nvPr>
            <p:ph type="title"/>
          </p:nvPr>
        </p:nvSpPr>
        <p:spPr/>
        <p:txBody>
          <a:bodyPr anchorCtr="1"/>
          <a:lstStyle/>
          <a:p>
            <a:pPr lvl="0" algn="ctr"/>
            <a:r>
              <a:rPr lang="is-IS"/>
              <a:t>Hótel Blönduós 2025</a:t>
            </a:r>
            <a:endParaRPr lang="en-GB"/>
          </a:p>
        </p:txBody>
      </p:sp>
      <p:sp>
        <p:nvSpPr>
          <p:cNvPr id="3" name="Text Placeholder 2">
            <a:extLst>
              <a:ext uri="{FF2B5EF4-FFF2-40B4-BE49-F238E27FC236}">
                <a16:creationId xmlns:a16="http://schemas.microsoft.com/office/drawing/2014/main" id="{5D0756CE-C370-B8CC-1596-F4F804826696}"/>
              </a:ext>
            </a:extLst>
          </p:cNvPr>
          <p:cNvSpPr txBox="1">
            <a:spLocks noGrp="1"/>
          </p:cNvSpPr>
          <p:nvPr>
            <p:ph type="body" idx="1"/>
          </p:nvPr>
        </p:nvSpPr>
        <p:spPr/>
        <p:txBody>
          <a:bodyPr anchorCtr="1"/>
          <a:lstStyle/>
          <a:p>
            <a:pPr lvl="0" algn="ctr"/>
            <a:r>
              <a:rPr lang="is-IS" dirty="0"/>
              <a:t>5 buildings, Hotel, Church, Pétursborg and an in the AA house</a:t>
            </a:r>
            <a:endParaRPr lang="en-GB" dirty="0"/>
          </a:p>
        </p:txBody>
      </p:sp>
      <p:sp>
        <p:nvSpPr>
          <p:cNvPr id="4" name="Text Placeholder 4">
            <a:extLst>
              <a:ext uri="{FF2B5EF4-FFF2-40B4-BE49-F238E27FC236}">
                <a16:creationId xmlns:a16="http://schemas.microsoft.com/office/drawing/2014/main" id="{A1CED92C-7907-5EE3-65A8-2773AE7190A6}"/>
              </a:ext>
            </a:extLst>
          </p:cNvPr>
          <p:cNvSpPr txBox="1">
            <a:spLocks noGrp="1"/>
          </p:cNvSpPr>
          <p:nvPr>
            <p:ph type="body" idx="3"/>
          </p:nvPr>
        </p:nvSpPr>
        <p:spPr/>
        <p:txBody>
          <a:bodyPr anchorCtr="1"/>
          <a:lstStyle/>
          <a:p>
            <a:pPr lvl="0" algn="ctr"/>
            <a:r>
              <a:rPr lang="en-GB" dirty="0"/>
              <a:t>+ 1 bakery as an event hall</a:t>
            </a:r>
          </a:p>
        </p:txBody>
      </p:sp>
      <p:pic>
        <p:nvPicPr>
          <p:cNvPr id="5" name="Picture 2">
            <a:extLst>
              <a:ext uri="{FF2B5EF4-FFF2-40B4-BE49-F238E27FC236}">
                <a16:creationId xmlns:a16="http://schemas.microsoft.com/office/drawing/2014/main" id="{6250C1A7-B4C7-A6FC-5B0C-BB9F97F917F7}"/>
              </a:ext>
            </a:extLst>
          </p:cNvPr>
          <p:cNvPicPr>
            <a:picLocks noGrp="1" noChangeAspect="1"/>
          </p:cNvPicPr>
          <p:nvPr>
            <p:ph idx="2"/>
          </p:nvPr>
        </p:nvPicPr>
        <p:blipFill>
          <a:blip r:embed="rId3"/>
          <a:srcRect/>
          <a:stretch>
            <a:fillRect/>
          </a:stretch>
        </p:blipFill>
        <p:spPr>
          <a:xfrm>
            <a:off x="1037432" y="3013871"/>
            <a:ext cx="4762496" cy="2667003"/>
          </a:xfrm>
          <a:ln w="76196">
            <a:solidFill>
              <a:srgbClr val="000000"/>
            </a:solidFill>
            <a:prstDash val="solid"/>
          </a:ln>
        </p:spPr>
      </p:pic>
      <p:pic>
        <p:nvPicPr>
          <p:cNvPr id="6" name="Picture 4">
            <a:extLst>
              <a:ext uri="{FF2B5EF4-FFF2-40B4-BE49-F238E27FC236}">
                <a16:creationId xmlns:a16="http://schemas.microsoft.com/office/drawing/2014/main" id="{36A271FE-560D-AF0F-9B7B-585823D16A97}"/>
              </a:ext>
            </a:extLst>
          </p:cNvPr>
          <p:cNvPicPr>
            <a:picLocks noGrp="1" noChangeAspect="1"/>
          </p:cNvPicPr>
          <p:nvPr>
            <p:ph idx="4"/>
          </p:nvPr>
        </p:nvPicPr>
        <p:blipFill>
          <a:blip r:embed="rId4"/>
          <a:srcRect/>
          <a:stretch>
            <a:fillRect/>
          </a:stretch>
        </p:blipFill>
        <p:spPr>
          <a:xfrm>
            <a:off x="6382539" y="3013871"/>
            <a:ext cx="4762496" cy="2667003"/>
          </a:xfrm>
          <a:ln w="76196">
            <a:solidFill>
              <a:srgbClr val="000000"/>
            </a:solidFill>
            <a:prstDash val="soli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D1DA4-8AB5-D870-E67E-01DCF524EFC2}"/>
              </a:ext>
            </a:extLst>
          </p:cNvPr>
          <p:cNvSpPr txBox="1">
            <a:spLocks noGrp="1"/>
          </p:cNvSpPr>
          <p:nvPr>
            <p:ph type="title"/>
          </p:nvPr>
        </p:nvSpPr>
        <p:spPr/>
        <p:txBody>
          <a:bodyPr anchorCtr="1"/>
          <a:lstStyle/>
          <a:p>
            <a:pPr lvl="0" algn="ctr"/>
            <a:r>
              <a:rPr lang="en-GB" dirty="0"/>
              <a:t>From the beginning to the present day</a:t>
            </a:r>
          </a:p>
        </p:txBody>
      </p:sp>
      <p:sp>
        <p:nvSpPr>
          <p:cNvPr id="3" name="Text Placeholder 2">
            <a:extLst>
              <a:ext uri="{FF2B5EF4-FFF2-40B4-BE49-F238E27FC236}">
                <a16:creationId xmlns:a16="http://schemas.microsoft.com/office/drawing/2014/main" id="{1FB29012-84C2-0041-3CDC-A38A69AF0FA1}"/>
              </a:ext>
            </a:extLst>
          </p:cNvPr>
          <p:cNvSpPr txBox="1">
            <a:spLocks noGrp="1"/>
          </p:cNvSpPr>
          <p:nvPr>
            <p:ph type="body" idx="1"/>
          </p:nvPr>
        </p:nvSpPr>
        <p:spPr/>
        <p:txBody>
          <a:bodyPr/>
          <a:lstStyle/>
          <a:p>
            <a:pPr algn="ctr"/>
            <a:r>
              <a:rPr lang="en-GB" dirty="0"/>
              <a:t>The oldest part of the </a:t>
            </a:r>
            <a:r>
              <a:rPr lang="en-GB" dirty="0" err="1"/>
              <a:t>Hótel</a:t>
            </a:r>
            <a:r>
              <a:rPr lang="en-GB" dirty="0"/>
              <a:t> is the sheriff's house from 1900</a:t>
            </a:r>
          </a:p>
        </p:txBody>
      </p:sp>
      <p:sp>
        <p:nvSpPr>
          <p:cNvPr id="4" name="Text Placeholder 4">
            <a:extLst>
              <a:ext uri="{FF2B5EF4-FFF2-40B4-BE49-F238E27FC236}">
                <a16:creationId xmlns:a16="http://schemas.microsoft.com/office/drawing/2014/main" id="{D2576097-90D9-E10B-986A-D4D4BF3C3754}"/>
              </a:ext>
            </a:extLst>
          </p:cNvPr>
          <p:cNvSpPr txBox="1">
            <a:spLocks noGrp="1"/>
          </p:cNvSpPr>
          <p:nvPr>
            <p:ph type="body" idx="3"/>
          </p:nvPr>
        </p:nvSpPr>
        <p:spPr/>
        <p:txBody>
          <a:bodyPr/>
          <a:lstStyle/>
          <a:p>
            <a:r>
              <a:rPr lang="is-IS" dirty="0"/>
              <a:t>The hotel has been </a:t>
            </a:r>
            <a:r>
              <a:rPr lang="en-GB" dirty="0"/>
              <a:t>built in line with society</a:t>
            </a:r>
          </a:p>
        </p:txBody>
      </p:sp>
      <p:pic>
        <p:nvPicPr>
          <p:cNvPr id="5" name="Content Placeholder 6">
            <a:extLst>
              <a:ext uri="{FF2B5EF4-FFF2-40B4-BE49-F238E27FC236}">
                <a16:creationId xmlns:a16="http://schemas.microsoft.com/office/drawing/2014/main" id="{9B6AD8CF-9A64-F643-C0DE-FBBA3CE8070B}"/>
              </a:ext>
            </a:extLst>
          </p:cNvPr>
          <p:cNvPicPr>
            <a:picLocks noGrp="1" noChangeAspect="1"/>
          </p:cNvPicPr>
          <p:nvPr>
            <p:ph idx="2"/>
          </p:nvPr>
        </p:nvPicPr>
        <p:blipFill>
          <a:blip r:embed="rId3"/>
          <a:stretch>
            <a:fillRect/>
          </a:stretch>
        </p:blipFill>
        <p:spPr>
          <a:xfrm>
            <a:off x="6265861" y="2642396"/>
            <a:ext cx="2228850" cy="1704971"/>
          </a:xfrm>
          <a:ln>
            <a:solidFill>
              <a:schemeClr val="tx1"/>
            </a:solidFill>
          </a:ln>
        </p:spPr>
      </p:pic>
      <p:pic>
        <p:nvPicPr>
          <p:cNvPr id="6" name="Picture 2">
            <a:extLst>
              <a:ext uri="{FF2B5EF4-FFF2-40B4-BE49-F238E27FC236}">
                <a16:creationId xmlns:a16="http://schemas.microsoft.com/office/drawing/2014/main" id="{3E8B085C-EFC2-DFDF-F426-5813BCB9696D}"/>
              </a:ext>
            </a:extLst>
          </p:cNvPr>
          <p:cNvPicPr>
            <a:picLocks noGrp="1" noChangeAspect="1"/>
          </p:cNvPicPr>
          <p:nvPr>
            <p:ph idx="4"/>
          </p:nvPr>
        </p:nvPicPr>
        <p:blipFill>
          <a:blip r:embed="rId4"/>
          <a:srcRect/>
          <a:stretch>
            <a:fillRect/>
          </a:stretch>
        </p:blipFill>
        <p:spPr>
          <a:xfrm>
            <a:off x="839784" y="2642396"/>
            <a:ext cx="2686050" cy="1704971"/>
          </a:xfrm>
          <a:ln>
            <a:solidFill>
              <a:schemeClr val="tx1"/>
            </a:solidFill>
          </a:ln>
        </p:spPr>
      </p:pic>
      <p:pic>
        <p:nvPicPr>
          <p:cNvPr id="7" name="Picture 7">
            <a:extLst>
              <a:ext uri="{FF2B5EF4-FFF2-40B4-BE49-F238E27FC236}">
                <a16:creationId xmlns:a16="http://schemas.microsoft.com/office/drawing/2014/main" id="{647B0682-42D1-9E4C-AECD-8F838374F03B}"/>
              </a:ext>
            </a:extLst>
          </p:cNvPr>
          <p:cNvPicPr>
            <a:picLocks noChangeAspect="1"/>
          </p:cNvPicPr>
          <p:nvPr/>
        </p:nvPicPr>
        <p:blipFill>
          <a:blip r:embed="rId5"/>
          <a:stretch>
            <a:fillRect/>
          </a:stretch>
        </p:blipFill>
        <p:spPr>
          <a:xfrm>
            <a:off x="3835395" y="3251990"/>
            <a:ext cx="2030416" cy="2663034"/>
          </a:xfrm>
          <a:prstGeom prst="rect">
            <a:avLst/>
          </a:prstGeom>
          <a:noFill/>
          <a:ln cap="flat">
            <a:solidFill>
              <a:schemeClr val="tx1"/>
            </a:solidFill>
          </a:ln>
        </p:spPr>
      </p:pic>
      <p:pic>
        <p:nvPicPr>
          <p:cNvPr id="8" name="Picture 8">
            <a:extLst>
              <a:ext uri="{FF2B5EF4-FFF2-40B4-BE49-F238E27FC236}">
                <a16:creationId xmlns:a16="http://schemas.microsoft.com/office/drawing/2014/main" id="{41E118CE-2CB1-1651-0B74-FC48E9DF211F}"/>
              </a:ext>
            </a:extLst>
          </p:cNvPr>
          <p:cNvPicPr>
            <a:picLocks noChangeAspect="1"/>
          </p:cNvPicPr>
          <p:nvPr/>
        </p:nvPicPr>
        <p:blipFill>
          <a:blip r:embed="rId6"/>
          <a:stretch>
            <a:fillRect/>
          </a:stretch>
        </p:blipFill>
        <p:spPr>
          <a:xfrm>
            <a:off x="839784" y="4749795"/>
            <a:ext cx="2686050" cy="1631947"/>
          </a:xfrm>
          <a:prstGeom prst="rect">
            <a:avLst/>
          </a:prstGeom>
          <a:noFill/>
          <a:ln cap="flat">
            <a:solidFill>
              <a:schemeClr val="tx1"/>
            </a:solidFill>
          </a:ln>
        </p:spPr>
      </p:pic>
      <p:pic>
        <p:nvPicPr>
          <p:cNvPr id="9" name="Picture 9">
            <a:extLst>
              <a:ext uri="{FF2B5EF4-FFF2-40B4-BE49-F238E27FC236}">
                <a16:creationId xmlns:a16="http://schemas.microsoft.com/office/drawing/2014/main" id="{E0158B1B-F9DE-DA0D-7141-5F2671A6EB96}"/>
              </a:ext>
            </a:extLst>
          </p:cNvPr>
          <p:cNvPicPr>
            <a:picLocks noChangeAspect="1"/>
          </p:cNvPicPr>
          <p:nvPr/>
        </p:nvPicPr>
        <p:blipFill>
          <a:blip r:embed="rId7"/>
          <a:stretch>
            <a:fillRect/>
          </a:stretch>
        </p:blipFill>
        <p:spPr>
          <a:xfrm>
            <a:off x="8704265" y="2623340"/>
            <a:ext cx="2647946" cy="1724028"/>
          </a:xfrm>
          <a:prstGeom prst="rect">
            <a:avLst/>
          </a:prstGeom>
          <a:noFill/>
          <a:ln cap="flat">
            <a:solidFill>
              <a:schemeClr val="tx1"/>
            </a:solidFill>
          </a:ln>
        </p:spPr>
      </p:pic>
      <p:pic>
        <p:nvPicPr>
          <p:cNvPr id="10" name="Picture 10">
            <a:extLst>
              <a:ext uri="{FF2B5EF4-FFF2-40B4-BE49-F238E27FC236}">
                <a16:creationId xmlns:a16="http://schemas.microsoft.com/office/drawing/2014/main" id="{67A8E129-CC9B-DDA3-8862-91308D502E38}"/>
              </a:ext>
            </a:extLst>
          </p:cNvPr>
          <p:cNvPicPr>
            <a:picLocks noChangeAspect="1"/>
          </p:cNvPicPr>
          <p:nvPr/>
        </p:nvPicPr>
        <p:blipFill>
          <a:blip r:embed="rId8"/>
          <a:stretch>
            <a:fillRect/>
          </a:stretch>
        </p:blipFill>
        <p:spPr>
          <a:xfrm>
            <a:off x="6326184" y="4749795"/>
            <a:ext cx="2619371" cy="1743075"/>
          </a:xfrm>
          <a:prstGeom prst="rect">
            <a:avLst/>
          </a:prstGeom>
          <a:noFill/>
          <a:ln cap="flat">
            <a:solidFill>
              <a:schemeClr val="tx1"/>
            </a:solidFill>
          </a:ln>
        </p:spPr>
      </p:pic>
      <p:pic>
        <p:nvPicPr>
          <p:cNvPr id="11" name="Picture 14">
            <a:extLst>
              <a:ext uri="{FF2B5EF4-FFF2-40B4-BE49-F238E27FC236}">
                <a16:creationId xmlns:a16="http://schemas.microsoft.com/office/drawing/2014/main" id="{69FB938C-81E8-5251-A26A-2EFD3BF66E07}"/>
              </a:ext>
            </a:extLst>
          </p:cNvPr>
          <p:cNvPicPr>
            <a:picLocks noChangeAspect="1"/>
          </p:cNvPicPr>
          <p:nvPr/>
        </p:nvPicPr>
        <p:blipFill>
          <a:blip r:embed="rId9"/>
          <a:stretch>
            <a:fillRect/>
          </a:stretch>
        </p:blipFill>
        <p:spPr>
          <a:xfrm>
            <a:off x="9229725" y="4749795"/>
            <a:ext cx="2767669" cy="1794665"/>
          </a:xfrm>
          <a:prstGeom prst="rect">
            <a:avLst/>
          </a:prstGeom>
          <a:noFill/>
          <a:ln cap="flat">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6">
    <p:bg>
      <p:bgPr>
        <a:solidFill>
          <a:srgbClr val="FFFFFF"/>
        </a:solidFill>
        <a:effectLst/>
      </p:bgPr>
    </p:bg>
    <p:spTree>
      <p:nvGrpSpPr>
        <p:cNvPr id="1" name=""/>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09F2E880-3466-11B5-B670-77E3E9320DE2}"/>
              </a:ext>
            </a:extLst>
          </p:cNvPr>
          <p:cNvPicPr>
            <a:picLocks noGrp="1" noChangeAspect="1"/>
          </p:cNvPicPr>
          <p:nvPr>
            <p:ph type="pic" idx="1"/>
          </p:nvPr>
        </p:nvPicPr>
        <p:blipFill>
          <a:blip r:embed="rId3"/>
          <a:srcRect t="16667"/>
          <a:stretch>
            <a:fillRect/>
          </a:stretch>
        </p:blipFill>
        <p:spPr>
          <a:xfrm>
            <a:off x="18" y="9"/>
            <a:ext cx="12191978" cy="6857990"/>
          </a:xfrm>
        </p:spPr>
      </p:pic>
      <p:sp>
        <p:nvSpPr>
          <p:cNvPr id="3" name="Rectangle 22">
            <a:extLst>
              <a:ext uri="{FF2B5EF4-FFF2-40B4-BE49-F238E27FC236}">
                <a16:creationId xmlns:a16="http://schemas.microsoft.com/office/drawing/2014/main" id="{963A8F41-9C83-1FEF-6B7B-0A8AF7200942}"/>
              </a:ext>
              <a:ext uri="{C183D7F6-B498-43B3-948B-1728B52AA6E4}">
                <adec:decorative xmlns:adec="http://schemas.microsoft.com/office/drawing/2017/decorative" val="1"/>
              </a:ext>
            </a:extLst>
          </p:cNvPr>
          <p:cNvSpPr>
            <a:spLocks noMove="1" noResize="1"/>
          </p:cNvSpPr>
          <p:nvPr/>
        </p:nvSpPr>
        <p:spPr>
          <a:xfrm>
            <a:off x="0" y="5320143"/>
            <a:ext cx="12191996" cy="736549"/>
          </a:xfrm>
          <a:prstGeom prst="rect">
            <a:avLst/>
          </a:prstGeom>
          <a:solidFill>
            <a:srgbClr val="FFFFFF">
              <a:alpha val="93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4" name="Title 6">
            <a:extLst>
              <a:ext uri="{FF2B5EF4-FFF2-40B4-BE49-F238E27FC236}">
                <a16:creationId xmlns:a16="http://schemas.microsoft.com/office/drawing/2014/main" id="{0EBC999D-2511-4E0C-5859-F32E5EA3319C}"/>
              </a:ext>
            </a:extLst>
          </p:cNvPr>
          <p:cNvSpPr txBox="1">
            <a:spLocks noGrp="1"/>
          </p:cNvSpPr>
          <p:nvPr>
            <p:ph type="title"/>
          </p:nvPr>
        </p:nvSpPr>
        <p:spPr>
          <a:xfrm>
            <a:off x="523878" y="5317236"/>
            <a:ext cx="11210928" cy="744833"/>
          </a:xfrm>
        </p:spPr>
        <p:txBody>
          <a:bodyPr anchor="ctr" anchorCtr="1"/>
          <a:lstStyle/>
          <a:p>
            <a:pPr lvl="0" algn="ctr"/>
            <a:r>
              <a:rPr lang="en-US" sz="3600">
                <a:solidFill>
                  <a:srgbClr val="262626"/>
                </a:solidFill>
              </a:rPr>
              <a:t>Hótel Blönduós 1943</a:t>
            </a:r>
          </a:p>
        </p:txBody>
      </p:sp>
      <p:cxnSp>
        <p:nvCxnSpPr>
          <p:cNvPr id="5" name="Straight Connector 24">
            <a:extLst>
              <a:ext uri="{FF2B5EF4-FFF2-40B4-BE49-F238E27FC236}">
                <a16:creationId xmlns:a16="http://schemas.microsoft.com/office/drawing/2014/main" id="{DD907688-1A48-2536-9492-92858D62A712}"/>
              </a:ext>
              <a:ext uri="{C183D7F6-B498-43B3-948B-1728B52AA6E4}">
                <adec:decorative xmlns:adec="http://schemas.microsoft.com/office/drawing/2017/decorative" val="1"/>
              </a:ext>
            </a:extLst>
          </p:cNvPr>
          <p:cNvCxnSpPr>
            <a:cxnSpLocks noMove="1" noResize="1"/>
          </p:cNvCxnSpPr>
          <p:nvPr/>
        </p:nvCxnSpPr>
        <p:spPr>
          <a:xfrm>
            <a:off x="0" y="5241980"/>
            <a:ext cx="12191996" cy="0"/>
          </a:xfrm>
          <a:prstGeom prst="straightConnector1">
            <a:avLst/>
          </a:prstGeom>
          <a:noFill/>
          <a:ln w="41276" cap="flat">
            <a:solidFill>
              <a:srgbClr val="FFFFFF">
                <a:alpha val="90000"/>
              </a:srgbClr>
            </a:solidFill>
            <a:prstDash val="solid"/>
            <a:miter/>
          </a:ln>
        </p:spPr>
      </p:cxnSp>
      <p:cxnSp>
        <p:nvCxnSpPr>
          <p:cNvPr id="6" name="Straight Connector 26">
            <a:extLst>
              <a:ext uri="{FF2B5EF4-FFF2-40B4-BE49-F238E27FC236}">
                <a16:creationId xmlns:a16="http://schemas.microsoft.com/office/drawing/2014/main" id="{3903C044-AE35-656F-7F9D-A267D64750EF}"/>
              </a:ext>
              <a:ext uri="{C183D7F6-B498-43B3-948B-1728B52AA6E4}">
                <adec:decorative xmlns:adec="http://schemas.microsoft.com/office/drawing/2017/decorative" val="1"/>
              </a:ext>
            </a:extLst>
          </p:cNvPr>
          <p:cNvCxnSpPr>
            <a:cxnSpLocks noMove="1" noResize="1"/>
          </p:cNvCxnSpPr>
          <p:nvPr/>
        </p:nvCxnSpPr>
        <p:spPr>
          <a:xfrm>
            <a:off x="0" y="6134855"/>
            <a:ext cx="12191996" cy="0"/>
          </a:xfrm>
          <a:prstGeom prst="straightConnector1">
            <a:avLst/>
          </a:prstGeom>
          <a:noFill/>
          <a:ln w="41276" cap="flat">
            <a:solidFill>
              <a:srgbClr val="FFFFFF">
                <a:alpha val="90000"/>
              </a:srgbClr>
            </a:solidFill>
            <a:prstDash val="solid"/>
            <a:miter/>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7105-8948-E233-202D-8C338715CDC0}"/>
              </a:ext>
            </a:extLst>
          </p:cNvPr>
          <p:cNvSpPr txBox="1">
            <a:spLocks noGrp="1"/>
          </p:cNvSpPr>
          <p:nvPr>
            <p:ph type="title"/>
          </p:nvPr>
        </p:nvSpPr>
        <p:spPr/>
        <p:txBody>
          <a:bodyPr/>
          <a:lstStyle/>
          <a:p>
            <a:pPr lvl="0"/>
            <a:r>
              <a:rPr lang="is-IS"/>
              <a:t>Rooms dbl, twin,sgl... Sea view or town view.</a:t>
            </a:r>
            <a:endParaRPr lang="en-GB"/>
          </a:p>
        </p:txBody>
      </p:sp>
      <p:pic>
        <p:nvPicPr>
          <p:cNvPr id="3" name="Content Placeholder 8">
            <a:extLst>
              <a:ext uri="{FF2B5EF4-FFF2-40B4-BE49-F238E27FC236}">
                <a16:creationId xmlns:a16="http://schemas.microsoft.com/office/drawing/2014/main" id="{6E961567-6DED-5F85-5801-8A7F1F0EF8D5}"/>
              </a:ext>
            </a:extLst>
          </p:cNvPr>
          <p:cNvPicPr>
            <a:picLocks noGrp="1" noChangeAspect="1"/>
          </p:cNvPicPr>
          <p:nvPr>
            <p:ph idx="1"/>
          </p:nvPr>
        </p:nvPicPr>
        <p:blipFill>
          <a:blip r:embed="rId3"/>
          <a:stretch>
            <a:fillRect/>
          </a:stretch>
        </p:blipFill>
        <p:spPr>
          <a:xfrm>
            <a:off x="1047746" y="2415378"/>
            <a:ext cx="3314700" cy="3171825"/>
          </a:xfrm>
          <a:ln w="9528">
            <a:solidFill>
              <a:srgbClr val="000000"/>
            </a:solidFill>
            <a:prstDash val="solid"/>
          </a:ln>
        </p:spPr>
      </p:pic>
      <p:pic>
        <p:nvPicPr>
          <p:cNvPr id="4" name="Picture 10">
            <a:extLst>
              <a:ext uri="{FF2B5EF4-FFF2-40B4-BE49-F238E27FC236}">
                <a16:creationId xmlns:a16="http://schemas.microsoft.com/office/drawing/2014/main" id="{F343F7C3-23A7-6BC0-EFAD-7518AE5951B3}"/>
              </a:ext>
            </a:extLst>
          </p:cNvPr>
          <p:cNvPicPr>
            <a:picLocks noChangeAspect="1"/>
          </p:cNvPicPr>
          <p:nvPr/>
        </p:nvPicPr>
        <p:blipFill>
          <a:blip r:embed="rId4"/>
          <a:stretch>
            <a:fillRect/>
          </a:stretch>
        </p:blipFill>
        <p:spPr>
          <a:xfrm>
            <a:off x="4510085" y="2415378"/>
            <a:ext cx="2900367" cy="3171825"/>
          </a:xfrm>
          <a:prstGeom prst="rect">
            <a:avLst/>
          </a:prstGeom>
          <a:noFill/>
          <a:ln w="9528" cap="flat">
            <a:solidFill>
              <a:srgbClr val="000000"/>
            </a:solidFill>
            <a:prstDash val="solid"/>
            <a:miter/>
          </a:ln>
        </p:spPr>
      </p:pic>
      <p:pic>
        <p:nvPicPr>
          <p:cNvPr id="5" name="Content Placeholder 13">
            <a:extLst>
              <a:ext uri="{FF2B5EF4-FFF2-40B4-BE49-F238E27FC236}">
                <a16:creationId xmlns:a16="http://schemas.microsoft.com/office/drawing/2014/main" id="{34132A5F-ECCF-158E-B5AC-9DAF0E79A65D}"/>
              </a:ext>
            </a:extLst>
          </p:cNvPr>
          <p:cNvPicPr>
            <a:picLocks noGrp="1" noChangeAspect="1"/>
          </p:cNvPicPr>
          <p:nvPr>
            <p:ph idx="2"/>
          </p:nvPr>
        </p:nvPicPr>
        <p:blipFill>
          <a:blip r:embed="rId5"/>
          <a:stretch>
            <a:fillRect/>
          </a:stretch>
        </p:blipFill>
        <p:spPr>
          <a:xfrm>
            <a:off x="7558082" y="2415378"/>
            <a:ext cx="3586167" cy="3171825"/>
          </a:xfrm>
          <a:ln w="9528">
            <a:solidFill>
              <a:srgbClr val="000000"/>
            </a:solidFill>
            <a:prstDash val="soli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E3B98-9D58-D997-BB95-0F0A3BA333C9}"/>
              </a:ext>
            </a:extLst>
          </p:cNvPr>
          <p:cNvSpPr txBox="1">
            <a:spLocks noGrp="1"/>
          </p:cNvSpPr>
          <p:nvPr>
            <p:ph type="title"/>
          </p:nvPr>
        </p:nvSpPr>
        <p:spPr/>
        <p:txBody>
          <a:bodyPr/>
          <a:lstStyle/>
          <a:p>
            <a:pPr lvl="0"/>
            <a:r>
              <a:rPr lang="is-IS"/>
              <a:t>Every room with private bathroom, no room the same. </a:t>
            </a:r>
            <a:endParaRPr lang="en-GB"/>
          </a:p>
        </p:txBody>
      </p:sp>
      <p:pic>
        <p:nvPicPr>
          <p:cNvPr id="3" name="Content Placeholder 4">
            <a:extLst>
              <a:ext uri="{FF2B5EF4-FFF2-40B4-BE49-F238E27FC236}">
                <a16:creationId xmlns:a16="http://schemas.microsoft.com/office/drawing/2014/main" id="{E992B76E-0B96-3BC5-984D-F8AD7DC013A0}"/>
              </a:ext>
            </a:extLst>
          </p:cNvPr>
          <p:cNvPicPr>
            <a:picLocks noGrp="1" noChangeAspect="1"/>
          </p:cNvPicPr>
          <p:nvPr>
            <p:ph idx="1"/>
          </p:nvPr>
        </p:nvPicPr>
        <p:blipFill>
          <a:blip r:embed="rId3"/>
          <a:stretch>
            <a:fillRect/>
          </a:stretch>
        </p:blipFill>
        <p:spPr>
          <a:xfrm>
            <a:off x="838193" y="1825627"/>
            <a:ext cx="2733681" cy="3641726"/>
          </a:xfrm>
          <a:ln w="9528">
            <a:solidFill>
              <a:srgbClr val="000000"/>
            </a:solidFill>
            <a:prstDash val="solid"/>
          </a:ln>
        </p:spPr>
      </p:pic>
      <p:pic>
        <p:nvPicPr>
          <p:cNvPr id="4" name="Content Placeholder 5">
            <a:extLst>
              <a:ext uri="{FF2B5EF4-FFF2-40B4-BE49-F238E27FC236}">
                <a16:creationId xmlns:a16="http://schemas.microsoft.com/office/drawing/2014/main" id="{ACC0E34A-26C7-F566-6897-4448DD95D129}"/>
              </a:ext>
            </a:extLst>
          </p:cNvPr>
          <p:cNvPicPr>
            <a:picLocks noGrp="1" noChangeAspect="1"/>
          </p:cNvPicPr>
          <p:nvPr>
            <p:ph idx="2"/>
          </p:nvPr>
        </p:nvPicPr>
        <p:blipFill>
          <a:blip r:embed="rId4"/>
          <a:stretch>
            <a:fillRect/>
          </a:stretch>
        </p:blipFill>
        <p:spPr>
          <a:xfrm>
            <a:off x="7229475" y="1825627"/>
            <a:ext cx="4124328" cy="3641726"/>
          </a:xfrm>
          <a:ln w="9528">
            <a:solidFill>
              <a:srgbClr val="000000"/>
            </a:solidFill>
            <a:prstDash val="solid"/>
          </a:ln>
        </p:spPr>
      </p:pic>
      <p:pic>
        <p:nvPicPr>
          <p:cNvPr id="5" name="Picture 7">
            <a:extLst>
              <a:ext uri="{FF2B5EF4-FFF2-40B4-BE49-F238E27FC236}">
                <a16:creationId xmlns:a16="http://schemas.microsoft.com/office/drawing/2014/main" id="{B59ED841-4EDE-6CF5-D1F6-9487C2D91C45}"/>
              </a:ext>
            </a:extLst>
          </p:cNvPr>
          <p:cNvPicPr>
            <a:picLocks noChangeAspect="1"/>
          </p:cNvPicPr>
          <p:nvPr/>
        </p:nvPicPr>
        <p:blipFill>
          <a:blip r:embed="rId5"/>
          <a:stretch>
            <a:fillRect/>
          </a:stretch>
        </p:blipFill>
        <p:spPr>
          <a:xfrm>
            <a:off x="3771899" y="1825627"/>
            <a:ext cx="3257550" cy="3641726"/>
          </a:xfrm>
          <a:prstGeom prst="rect">
            <a:avLst/>
          </a:prstGeom>
          <a:noFill/>
          <a:ln w="9528" cap="flat">
            <a:solidFill>
              <a:srgbClr val="000000"/>
            </a:solidFill>
            <a:prstDash val="solid"/>
            <a:miter/>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B717-B902-32AD-2856-8C160792C27B}"/>
              </a:ext>
            </a:extLst>
          </p:cNvPr>
          <p:cNvSpPr txBox="1">
            <a:spLocks noGrp="1"/>
          </p:cNvSpPr>
          <p:nvPr>
            <p:ph type="title"/>
          </p:nvPr>
        </p:nvSpPr>
        <p:spPr/>
        <p:txBody>
          <a:bodyPr anchorCtr="1"/>
          <a:lstStyle/>
          <a:p>
            <a:pPr lvl="0" algn="ctr"/>
            <a:r>
              <a:rPr lang="is-IS"/>
              <a:t>Sýslumaðurinn – Restaurant </a:t>
            </a:r>
            <a:endParaRPr lang="en-GB"/>
          </a:p>
        </p:txBody>
      </p:sp>
      <p:pic>
        <p:nvPicPr>
          <p:cNvPr id="3" name="Content Placeholder 4">
            <a:extLst>
              <a:ext uri="{FF2B5EF4-FFF2-40B4-BE49-F238E27FC236}">
                <a16:creationId xmlns:a16="http://schemas.microsoft.com/office/drawing/2014/main" id="{5A5C6772-E979-3813-2395-0E4868D129BB}"/>
              </a:ext>
            </a:extLst>
          </p:cNvPr>
          <p:cNvPicPr>
            <a:picLocks noGrp="1" noChangeAspect="1"/>
          </p:cNvPicPr>
          <p:nvPr>
            <p:ph idx="1"/>
          </p:nvPr>
        </p:nvPicPr>
        <p:blipFill>
          <a:blip r:embed="rId3"/>
          <a:stretch>
            <a:fillRect/>
          </a:stretch>
        </p:blipFill>
        <p:spPr>
          <a:xfrm>
            <a:off x="838203" y="1825627"/>
            <a:ext cx="3038468" cy="4351336"/>
          </a:xfrm>
          <a:ln w="9528">
            <a:solidFill>
              <a:srgbClr val="000000"/>
            </a:solidFill>
            <a:prstDash val="solid"/>
          </a:ln>
        </p:spPr>
      </p:pic>
      <p:pic>
        <p:nvPicPr>
          <p:cNvPr id="4" name="Content Placeholder 5">
            <a:extLst>
              <a:ext uri="{FF2B5EF4-FFF2-40B4-BE49-F238E27FC236}">
                <a16:creationId xmlns:a16="http://schemas.microsoft.com/office/drawing/2014/main" id="{0938F9F3-24BE-7A6D-7040-7C601F8FFB2D}"/>
              </a:ext>
            </a:extLst>
          </p:cNvPr>
          <p:cNvPicPr>
            <a:picLocks noGrp="1" noChangeAspect="1"/>
          </p:cNvPicPr>
          <p:nvPr>
            <p:ph idx="2"/>
          </p:nvPr>
        </p:nvPicPr>
        <p:blipFill>
          <a:blip r:embed="rId4"/>
          <a:stretch>
            <a:fillRect/>
          </a:stretch>
        </p:blipFill>
        <p:spPr>
          <a:xfrm>
            <a:off x="4530321" y="1825627"/>
            <a:ext cx="2897989" cy="4351336"/>
          </a:xfrm>
          <a:ln w="9528">
            <a:solidFill>
              <a:srgbClr val="000000"/>
            </a:solidFill>
            <a:prstDash val="solid"/>
          </a:ln>
        </p:spPr>
      </p:pic>
      <p:pic>
        <p:nvPicPr>
          <p:cNvPr id="5" name="Picture 6">
            <a:extLst>
              <a:ext uri="{FF2B5EF4-FFF2-40B4-BE49-F238E27FC236}">
                <a16:creationId xmlns:a16="http://schemas.microsoft.com/office/drawing/2014/main" id="{A8719769-D4E0-8802-66C2-51C083C86223}"/>
              </a:ext>
            </a:extLst>
          </p:cNvPr>
          <p:cNvPicPr>
            <a:picLocks noChangeAspect="1"/>
          </p:cNvPicPr>
          <p:nvPr/>
        </p:nvPicPr>
        <p:blipFill>
          <a:blip r:embed="rId5"/>
          <a:stretch>
            <a:fillRect/>
          </a:stretch>
        </p:blipFill>
        <p:spPr>
          <a:xfrm>
            <a:off x="8081960" y="1825627"/>
            <a:ext cx="3171825" cy="4351336"/>
          </a:xfrm>
          <a:prstGeom prst="rect">
            <a:avLst/>
          </a:prstGeom>
          <a:noFill/>
          <a:ln w="9528" cap="flat">
            <a:solidFill>
              <a:srgbClr val="000000"/>
            </a:solidFill>
            <a:prstDash val="solid"/>
            <a:miter/>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5">
    <p:bg>
      <p:bgPr>
        <a:solidFill>
          <a:srgbClr val="FFFFFF"/>
        </a:solidFill>
        <a:effectLst/>
      </p:bgPr>
    </p:bg>
    <p:spTree>
      <p:nvGrpSpPr>
        <p:cNvPr id="1" name=""/>
        <p:cNvGrpSpPr/>
        <p:nvPr/>
      </p:nvGrpSpPr>
      <p:grpSpPr>
        <a:xfrm>
          <a:off x="0" y="0"/>
          <a:ext cx="0" cy="0"/>
          <a:chOff x="0" y="0"/>
          <a:chExt cx="0" cy="0"/>
        </a:xfrm>
      </p:grpSpPr>
      <p:sp>
        <p:nvSpPr>
          <p:cNvPr id="2" name="Rectangle 25">
            <a:extLst>
              <a:ext uri="{FF2B5EF4-FFF2-40B4-BE49-F238E27FC236}">
                <a16:creationId xmlns:a16="http://schemas.microsoft.com/office/drawing/2014/main" id="{E485B47D-F56F-5302-787F-2EC3CE183B70}"/>
              </a:ext>
              <a:ext uri="{C183D7F6-B498-43B3-948B-1728B52AA6E4}">
                <adec:decorative xmlns:adec="http://schemas.microsoft.com/office/drawing/2017/decorative" val="1"/>
              </a:ext>
            </a:extLst>
          </p:cNvPr>
          <p:cNvSpPr>
            <a:spLocks noMove="1" noResize="1"/>
          </p:cNvSpPr>
          <p:nvPr/>
        </p:nvSpPr>
        <p:spPr>
          <a:xfrm>
            <a:off x="0" y="0"/>
            <a:ext cx="12191695"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Aptos"/>
            </a:endParaRPr>
          </a:p>
        </p:txBody>
      </p:sp>
      <p:sp>
        <p:nvSpPr>
          <p:cNvPr id="3" name="Title 1">
            <a:extLst>
              <a:ext uri="{FF2B5EF4-FFF2-40B4-BE49-F238E27FC236}">
                <a16:creationId xmlns:a16="http://schemas.microsoft.com/office/drawing/2014/main" id="{4F8A908C-505F-0FEA-F5F8-8E6858CD6FF2}"/>
              </a:ext>
            </a:extLst>
          </p:cNvPr>
          <p:cNvSpPr txBox="1">
            <a:spLocks noGrp="1"/>
          </p:cNvSpPr>
          <p:nvPr>
            <p:ph type="ctrTitle"/>
          </p:nvPr>
        </p:nvSpPr>
        <p:spPr>
          <a:xfrm>
            <a:off x="804672" y="5116525"/>
            <a:ext cx="10592171" cy="1000655"/>
          </a:xfrm>
        </p:spPr>
        <p:txBody>
          <a:bodyPr anchor="t" anchorCtr="0">
            <a:normAutofit/>
          </a:bodyPr>
          <a:lstStyle/>
          <a:p>
            <a:pPr lvl="0"/>
            <a:r>
              <a:rPr lang="en-US" sz="3200" dirty="0">
                <a:solidFill>
                  <a:srgbClr val="0E2841"/>
                </a:solidFill>
              </a:rPr>
              <a:t>Both the Church and </a:t>
            </a:r>
            <a:r>
              <a:rPr lang="en-US" sz="3200" dirty="0" err="1">
                <a:solidFill>
                  <a:srgbClr val="0E2841"/>
                </a:solidFill>
              </a:rPr>
              <a:t>Pétursborg</a:t>
            </a:r>
            <a:r>
              <a:rPr lang="en-US" sz="3200" dirty="0">
                <a:solidFill>
                  <a:srgbClr val="0E2841"/>
                </a:solidFill>
              </a:rPr>
              <a:t> have already been built. </a:t>
            </a:r>
            <a:endParaRPr lang="en-GB" sz="3200" dirty="0">
              <a:solidFill>
                <a:srgbClr val="0E2841"/>
              </a:solidFill>
            </a:endParaRPr>
          </a:p>
        </p:txBody>
      </p:sp>
      <p:pic>
        <p:nvPicPr>
          <p:cNvPr id="4" name="Picture 3" descr="A black and white photo of a village&#10;&#10;AI-generated content may be incorrect.">
            <a:extLst>
              <a:ext uri="{FF2B5EF4-FFF2-40B4-BE49-F238E27FC236}">
                <a16:creationId xmlns:a16="http://schemas.microsoft.com/office/drawing/2014/main" id="{5536A813-0E93-597D-5F92-2AC0E3DD0F06}"/>
              </a:ext>
            </a:extLst>
          </p:cNvPr>
          <p:cNvPicPr>
            <a:picLocks noChangeAspect="1"/>
          </p:cNvPicPr>
          <p:nvPr/>
        </p:nvPicPr>
        <p:blipFill>
          <a:blip r:embed="rId3"/>
          <a:srcRect t="24129" b="8630"/>
          <a:stretch>
            <a:fillRect/>
          </a:stretch>
        </p:blipFill>
        <p:spPr>
          <a:xfrm>
            <a:off x="0" y="9"/>
            <a:ext cx="12191996" cy="4201448"/>
          </a:xfrm>
          <a:prstGeom prst="rect">
            <a:avLst/>
          </a:prstGeom>
          <a:noFill/>
          <a:ln cap="flat">
            <a:noFill/>
          </a:ln>
        </p:spPr>
      </p:pic>
      <p:grpSp>
        <p:nvGrpSpPr>
          <p:cNvPr id="5" name="Group 27">
            <a:extLst>
              <a:ext uri="{FF2B5EF4-FFF2-40B4-BE49-F238E27FC236}">
                <a16:creationId xmlns:a16="http://schemas.microsoft.com/office/drawing/2014/main" id="{25FB5B21-ADE5-83E4-B7B5-5755126F2153}"/>
              </a:ext>
            </a:extLst>
          </p:cNvPr>
          <p:cNvGrpSpPr/>
          <p:nvPr/>
        </p:nvGrpSpPr>
        <p:grpSpPr>
          <a:xfrm>
            <a:off x="0" y="2941816"/>
            <a:ext cx="12188952" cy="1828800"/>
            <a:chOff x="0" y="2941816"/>
            <a:chExt cx="12188952" cy="1828800"/>
          </a:xfrm>
        </p:grpSpPr>
        <p:sp>
          <p:nvSpPr>
            <p:cNvPr id="6" name="Freeform: Shape 28">
              <a:extLst>
                <a:ext uri="{FF2B5EF4-FFF2-40B4-BE49-F238E27FC236}">
                  <a16:creationId xmlns:a16="http://schemas.microsoft.com/office/drawing/2014/main" id="{DF5E025C-C27E-2665-5816-FAAF051E62FD}"/>
                </a:ext>
                <a:ext uri="{C183D7F6-B498-43B3-948B-1728B52AA6E4}">
                  <adec:decorative xmlns:adec="http://schemas.microsoft.com/office/drawing/2017/decorative" val="1"/>
                </a:ext>
              </a:extLst>
            </p:cNvPr>
            <p:cNvSpPr/>
            <p:nvPr/>
          </p:nvSpPr>
          <p:spPr>
            <a:xfrm>
              <a:off x="0" y="3569086"/>
              <a:ext cx="12188952" cy="1201530"/>
            </a:xfrm>
            <a:custGeom>
              <a:avLst/>
              <a:gdLst>
                <a:gd name="f0" fmla="val 10800000"/>
                <a:gd name="f1" fmla="val 5400000"/>
                <a:gd name="f2" fmla="val 180"/>
                <a:gd name="f3" fmla="val w"/>
                <a:gd name="f4" fmla="val h"/>
                <a:gd name="f5" fmla="val 0"/>
                <a:gd name="f6" fmla="val 9182100"/>
                <a:gd name="f7" fmla="val 1019102"/>
                <a:gd name="f8" fmla="val 273009"/>
                <a:gd name="f9" fmla="val 9143429"/>
                <a:gd name="f10" fmla="val 275485"/>
                <a:gd name="f11" fmla="val 9104662"/>
                <a:gd name="f12" fmla="val 277200"/>
                <a:gd name="f13" fmla="val 9065895"/>
                <a:gd name="f14" fmla="val 278343"/>
                <a:gd name="f15" fmla="val 8798243"/>
                <a:gd name="f16" fmla="val 285201"/>
                <a:gd name="f17" fmla="val 8529066"/>
                <a:gd name="f18" fmla="val 277009"/>
                <a:gd name="f19" fmla="val 8261890"/>
                <a:gd name="f20" fmla="val 257769"/>
                <a:gd name="f21" fmla="val 8187024"/>
                <a:gd name="f22" fmla="val 251863"/>
                <a:gd name="f23" fmla="val 8112443"/>
                <a:gd name="f24" fmla="val 245386"/>
                <a:gd name="f25" fmla="val 8038624"/>
                <a:gd name="f26" fmla="val 235956"/>
                <a:gd name="f27" fmla="val 7980140"/>
                <a:gd name="f28" fmla="val 228051"/>
                <a:gd name="f29" fmla="val 7920228"/>
                <a:gd name="f30" fmla="val 219002"/>
                <a:gd name="f31" fmla="val 7862221"/>
                <a:gd name="f32" fmla="val 213097"/>
                <a:gd name="f33" fmla="val 7322439"/>
                <a:gd name="f34" fmla="val 159280"/>
                <a:gd name="f35" fmla="val 6780943"/>
                <a:gd name="f36" fmla="val 130991"/>
                <a:gd name="f37" fmla="val 6238780"/>
                <a:gd name="f38" fmla="val 126419"/>
                <a:gd name="f39" fmla="val 6102477"/>
                <a:gd name="f40" fmla="val 126324"/>
                <a:gd name="f41" fmla="val 5964745"/>
                <a:gd name="f42" fmla="val 128800"/>
                <a:gd name="f43" fmla="val 5828729"/>
                <a:gd name="f44" fmla="val 142421"/>
                <a:gd name="f45" fmla="val 5624703"/>
                <a:gd name="f46" fmla="val 162328"/>
                <a:gd name="f47" fmla="val 5429441"/>
                <a:gd name="f48" fmla="val 202048"/>
                <a:gd name="f49" fmla="val 5227606"/>
                <a:gd name="f50" fmla="val 219764"/>
                <a:gd name="f51" fmla="val 4950238"/>
                <a:gd name="f52" fmla="val 245767"/>
                <a:gd name="f53" fmla="val 4670393"/>
                <a:gd name="f54" fmla="val 228527"/>
                <a:gd name="f55" fmla="val 4394359"/>
                <a:gd name="f56" fmla="val 190713"/>
                <a:gd name="f57" fmla="val 4193381"/>
                <a:gd name="f58" fmla="val 163090"/>
                <a:gd name="f59" fmla="val 3988880"/>
                <a:gd name="f60" fmla="val 147755"/>
                <a:gd name="f61" fmla="val 3789236"/>
                <a:gd name="f62" fmla="val 107655"/>
                <a:gd name="f63" fmla="val 3660743"/>
                <a:gd name="f64" fmla="val 85271"/>
                <a:gd name="f65" fmla="val 3520249"/>
                <a:gd name="f66" fmla="val 51648"/>
                <a:gd name="f67" fmla="val 3391567"/>
                <a:gd name="f68" fmla="val 30502"/>
                <a:gd name="f69" fmla="val 2990469"/>
                <a:gd name="f70" fmla="+- 0 0 28553"/>
                <a:gd name="f71" fmla="val 2579370"/>
                <a:gd name="f72" fmla="val 5928"/>
                <a:gd name="f73" fmla="val 2180177"/>
                <a:gd name="f74" fmla="val 67745"/>
                <a:gd name="f75" fmla="val 1965198"/>
                <a:gd name="f76" fmla="val 103273"/>
                <a:gd name="f77" fmla="val 1751648"/>
                <a:gd name="f78" fmla="val 146136"/>
                <a:gd name="f79" fmla="val 1543336"/>
                <a:gd name="f80" fmla="val 209953"/>
                <a:gd name="f81" fmla="val 1456087"/>
                <a:gd name="f82" fmla="val 238528"/>
                <a:gd name="f83" fmla="val 1365885"/>
                <a:gd name="f84" fmla="val 264627"/>
                <a:gd name="f85" fmla="val 1276731"/>
                <a:gd name="f86" fmla="val 286439"/>
                <a:gd name="f87" fmla="val 1001173"/>
                <a:gd name="f88" fmla="val 335398"/>
                <a:gd name="f89" fmla="val 716471"/>
                <a:gd name="f90" fmla="val 346923"/>
                <a:gd name="f91" fmla="val 441293"/>
                <a:gd name="f92" fmla="val 292345"/>
                <a:gd name="f93" fmla="val 285655"/>
                <a:gd name="f94" fmla="val 263198"/>
                <a:gd name="f95" fmla="val 143923"/>
                <a:gd name="f96" fmla="val 198237"/>
                <a:gd name="f97" fmla="val 135563"/>
                <a:gd name="f98" fmla="+- 0 0 -90"/>
                <a:gd name="f99" fmla="*/ f3 1 9182100"/>
                <a:gd name="f100" fmla="*/ f4 1 1019102"/>
                <a:gd name="f101" fmla="+- f7 0 f5"/>
                <a:gd name="f102" fmla="+- f6 0 f5"/>
                <a:gd name="f103" fmla="*/ f98 f0 1"/>
                <a:gd name="f104" fmla="*/ f102 1 9182100"/>
                <a:gd name="f105" fmla="*/ f101 1 1019102"/>
                <a:gd name="f106" fmla="*/ 0 f102 1"/>
                <a:gd name="f107" fmla="*/ 1019102 f101 1"/>
                <a:gd name="f108" fmla="*/ 9182100 f102 1"/>
                <a:gd name="f109" fmla="*/ 273009 f101 1"/>
                <a:gd name="f110" fmla="*/ 9065895 f102 1"/>
                <a:gd name="f111" fmla="*/ 278343 f101 1"/>
                <a:gd name="f112" fmla="*/ 8261890 f102 1"/>
                <a:gd name="f113" fmla="*/ 257769 f101 1"/>
                <a:gd name="f114" fmla="*/ 8038624 f102 1"/>
                <a:gd name="f115" fmla="*/ 235956 f101 1"/>
                <a:gd name="f116" fmla="*/ 7862221 f102 1"/>
                <a:gd name="f117" fmla="*/ 213097 f101 1"/>
                <a:gd name="f118" fmla="*/ 6238780 f102 1"/>
                <a:gd name="f119" fmla="*/ 126419 f101 1"/>
                <a:gd name="f120" fmla="*/ 5828729 f102 1"/>
                <a:gd name="f121" fmla="*/ 142421 f101 1"/>
                <a:gd name="f122" fmla="*/ 5227606 f102 1"/>
                <a:gd name="f123" fmla="*/ 219764 f101 1"/>
                <a:gd name="f124" fmla="*/ 4394359 f102 1"/>
                <a:gd name="f125" fmla="*/ 190713 f101 1"/>
                <a:gd name="f126" fmla="*/ 3789236 f102 1"/>
                <a:gd name="f127" fmla="*/ 107655 f101 1"/>
                <a:gd name="f128" fmla="*/ 3391567 f102 1"/>
                <a:gd name="f129" fmla="*/ 30502 f101 1"/>
                <a:gd name="f130" fmla="*/ 2180177 f102 1"/>
                <a:gd name="f131" fmla="*/ 67745 f101 1"/>
                <a:gd name="f132" fmla="*/ 1543336 f102 1"/>
                <a:gd name="f133" fmla="*/ 209953 f101 1"/>
                <a:gd name="f134" fmla="*/ 1276731 f102 1"/>
                <a:gd name="f135" fmla="*/ 286439 f101 1"/>
                <a:gd name="f136" fmla="*/ 441293 f102 1"/>
                <a:gd name="f137" fmla="*/ 292345 f101 1"/>
                <a:gd name="f138" fmla="*/ 135563 f101 1"/>
                <a:gd name="f139" fmla="*/ f103 1 f2"/>
                <a:gd name="f140" fmla="*/ f106 1 9182100"/>
                <a:gd name="f141" fmla="*/ f107 1 1019102"/>
                <a:gd name="f142" fmla="*/ f108 1 9182100"/>
                <a:gd name="f143" fmla="*/ f109 1 1019102"/>
                <a:gd name="f144" fmla="*/ f110 1 9182100"/>
                <a:gd name="f145" fmla="*/ f111 1 1019102"/>
                <a:gd name="f146" fmla="*/ f112 1 9182100"/>
                <a:gd name="f147" fmla="*/ f113 1 1019102"/>
                <a:gd name="f148" fmla="*/ f114 1 9182100"/>
                <a:gd name="f149" fmla="*/ f115 1 1019102"/>
                <a:gd name="f150" fmla="*/ f116 1 9182100"/>
                <a:gd name="f151" fmla="*/ f117 1 1019102"/>
                <a:gd name="f152" fmla="*/ f118 1 9182100"/>
                <a:gd name="f153" fmla="*/ f119 1 1019102"/>
                <a:gd name="f154" fmla="*/ f120 1 9182100"/>
                <a:gd name="f155" fmla="*/ f121 1 1019102"/>
                <a:gd name="f156" fmla="*/ f122 1 9182100"/>
                <a:gd name="f157" fmla="*/ f123 1 1019102"/>
                <a:gd name="f158" fmla="*/ f124 1 9182100"/>
                <a:gd name="f159" fmla="*/ f125 1 1019102"/>
                <a:gd name="f160" fmla="*/ f126 1 9182100"/>
                <a:gd name="f161" fmla="*/ f127 1 1019102"/>
                <a:gd name="f162" fmla="*/ f128 1 9182100"/>
                <a:gd name="f163" fmla="*/ f129 1 1019102"/>
                <a:gd name="f164" fmla="*/ f130 1 9182100"/>
                <a:gd name="f165" fmla="*/ f131 1 1019102"/>
                <a:gd name="f166" fmla="*/ f132 1 9182100"/>
                <a:gd name="f167" fmla="*/ f133 1 1019102"/>
                <a:gd name="f168" fmla="*/ f134 1 9182100"/>
                <a:gd name="f169" fmla="*/ f135 1 1019102"/>
                <a:gd name="f170" fmla="*/ f136 1 9182100"/>
                <a:gd name="f171" fmla="*/ f137 1 1019102"/>
                <a:gd name="f172" fmla="*/ f138 1 1019102"/>
                <a:gd name="f173" fmla="*/ f5 1 f104"/>
                <a:gd name="f174" fmla="*/ f6 1 f104"/>
                <a:gd name="f175" fmla="*/ f5 1 f105"/>
                <a:gd name="f176" fmla="*/ f7 1 f105"/>
                <a:gd name="f177" fmla="+- f139 0 f1"/>
                <a:gd name="f178" fmla="*/ f140 1 f104"/>
                <a:gd name="f179" fmla="*/ f141 1 f105"/>
                <a:gd name="f180" fmla="*/ f142 1 f104"/>
                <a:gd name="f181" fmla="*/ f143 1 f105"/>
                <a:gd name="f182" fmla="*/ f144 1 f104"/>
                <a:gd name="f183" fmla="*/ f145 1 f105"/>
                <a:gd name="f184" fmla="*/ f146 1 f104"/>
                <a:gd name="f185" fmla="*/ f147 1 f105"/>
                <a:gd name="f186" fmla="*/ f148 1 f104"/>
                <a:gd name="f187" fmla="*/ f149 1 f105"/>
                <a:gd name="f188" fmla="*/ f150 1 f104"/>
                <a:gd name="f189" fmla="*/ f151 1 f105"/>
                <a:gd name="f190" fmla="*/ f152 1 f104"/>
                <a:gd name="f191" fmla="*/ f153 1 f105"/>
                <a:gd name="f192" fmla="*/ f154 1 f104"/>
                <a:gd name="f193" fmla="*/ f155 1 f105"/>
                <a:gd name="f194" fmla="*/ f156 1 f104"/>
                <a:gd name="f195" fmla="*/ f157 1 f105"/>
                <a:gd name="f196" fmla="*/ f158 1 f104"/>
                <a:gd name="f197" fmla="*/ f159 1 f105"/>
                <a:gd name="f198" fmla="*/ f160 1 f104"/>
                <a:gd name="f199" fmla="*/ f161 1 f105"/>
                <a:gd name="f200" fmla="*/ f162 1 f104"/>
                <a:gd name="f201" fmla="*/ f163 1 f105"/>
                <a:gd name="f202" fmla="*/ f164 1 f104"/>
                <a:gd name="f203" fmla="*/ f165 1 f105"/>
                <a:gd name="f204" fmla="*/ f166 1 f104"/>
                <a:gd name="f205" fmla="*/ f167 1 f105"/>
                <a:gd name="f206" fmla="*/ f168 1 f104"/>
                <a:gd name="f207" fmla="*/ f169 1 f105"/>
                <a:gd name="f208" fmla="*/ f170 1 f104"/>
                <a:gd name="f209" fmla="*/ f171 1 f105"/>
                <a:gd name="f210" fmla="*/ f172 1 f105"/>
                <a:gd name="f211" fmla="*/ f173 f99 1"/>
                <a:gd name="f212" fmla="*/ f174 f99 1"/>
                <a:gd name="f213" fmla="*/ f176 f100 1"/>
                <a:gd name="f214" fmla="*/ f175 f100 1"/>
                <a:gd name="f215" fmla="*/ f178 f99 1"/>
                <a:gd name="f216" fmla="*/ f179 f100 1"/>
                <a:gd name="f217" fmla="*/ f180 f99 1"/>
                <a:gd name="f218" fmla="*/ f181 f100 1"/>
                <a:gd name="f219" fmla="*/ f182 f99 1"/>
                <a:gd name="f220" fmla="*/ f183 f100 1"/>
                <a:gd name="f221" fmla="*/ f184 f99 1"/>
                <a:gd name="f222" fmla="*/ f185 f100 1"/>
                <a:gd name="f223" fmla="*/ f186 f99 1"/>
                <a:gd name="f224" fmla="*/ f187 f100 1"/>
                <a:gd name="f225" fmla="*/ f188 f99 1"/>
                <a:gd name="f226" fmla="*/ f189 f100 1"/>
                <a:gd name="f227" fmla="*/ f190 f99 1"/>
                <a:gd name="f228" fmla="*/ f191 f100 1"/>
                <a:gd name="f229" fmla="*/ f192 f99 1"/>
                <a:gd name="f230" fmla="*/ f193 f100 1"/>
                <a:gd name="f231" fmla="*/ f194 f99 1"/>
                <a:gd name="f232" fmla="*/ f195 f100 1"/>
                <a:gd name="f233" fmla="*/ f196 f99 1"/>
                <a:gd name="f234" fmla="*/ f197 f100 1"/>
                <a:gd name="f235" fmla="*/ f198 f99 1"/>
                <a:gd name="f236" fmla="*/ f199 f100 1"/>
                <a:gd name="f237" fmla="*/ f200 f99 1"/>
                <a:gd name="f238" fmla="*/ f201 f100 1"/>
                <a:gd name="f239" fmla="*/ f202 f99 1"/>
                <a:gd name="f240" fmla="*/ f203 f100 1"/>
                <a:gd name="f241" fmla="*/ f204 f99 1"/>
                <a:gd name="f242" fmla="*/ f205 f100 1"/>
                <a:gd name="f243" fmla="*/ f206 f99 1"/>
                <a:gd name="f244" fmla="*/ f207 f100 1"/>
                <a:gd name="f245" fmla="*/ f208 f99 1"/>
                <a:gd name="f246" fmla="*/ f209 f100 1"/>
                <a:gd name="f247" fmla="*/ f210 f100 1"/>
              </a:gdLst>
              <a:ahLst/>
              <a:cxnLst>
                <a:cxn ang="3cd4">
                  <a:pos x="hc" y="t"/>
                </a:cxn>
                <a:cxn ang="0">
                  <a:pos x="r" y="vc"/>
                </a:cxn>
                <a:cxn ang="cd4">
                  <a:pos x="hc" y="b"/>
                </a:cxn>
                <a:cxn ang="cd2">
                  <a:pos x="l" y="vc"/>
                </a:cxn>
                <a:cxn ang="f177">
                  <a:pos x="f215" y="f216"/>
                </a:cxn>
                <a:cxn ang="f177">
                  <a:pos x="f217" y="f216"/>
                </a:cxn>
                <a:cxn ang="f177">
                  <a:pos x="f217" y="f218"/>
                </a:cxn>
                <a:cxn ang="f177">
                  <a:pos x="f219" y="f220"/>
                </a:cxn>
                <a:cxn ang="f177">
                  <a:pos x="f221" y="f222"/>
                </a:cxn>
                <a:cxn ang="f177">
                  <a:pos x="f223" y="f224"/>
                </a:cxn>
                <a:cxn ang="f177">
                  <a:pos x="f225" y="f226"/>
                </a:cxn>
                <a:cxn ang="f177">
                  <a:pos x="f227" y="f228"/>
                </a:cxn>
                <a:cxn ang="f177">
                  <a:pos x="f229" y="f230"/>
                </a:cxn>
                <a:cxn ang="f177">
                  <a:pos x="f231" y="f232"/>
                </a:cxn>
                <a:cxn ang="f177">
                  <a:pos x="f233" y="f234"/>
                </a:cxn>
                <a:cxn ang="f177">
                  <a:pos x="f235" y="f236"/>
                </a:cxn>
                <a:cxn ang="f177">
                  <a:pos x="f237" y="f238"/>
                </a:cxn>
                <a:cxn ang="f177">
                  <a:pos x="f239" y="f240"/>
                </a:cxn>
                <a:cxn ang="f177">
                  <a:pos x="f241" y="f242"/>
                </a:cxn>
                <a:cxn ang="f177">
                  <a:pos x="f243" y="f244"/>
                </a:cxn>
                <a:cxn ang="f177">
                  <a:pos x="f245" y="f246"/>
                </a:cxn>
                <a:cxn ang="f177">
                  <a:pos x="f215" y="f247"/>
                </a:cxn>
                <a:cxn ang="f177">
                  <a:pos x="f215" y="f216"/>
                </a:cxn>
              </a:cxnLst>
              <a:rect l="f211" t="f214" r="f212" b="f213"/>
              <a:pathLst>
                <a:path w="9182100" h="1019102">
                  <a:moveTo>
                    <a:pt x="f5" y="f7"/>
                  </a:moveTo>
                  <a:lnTo>
                    <a:pt x="f6" y="f7"/>
                  </a:lnTo>
                  <a:lnTo>
                    <a:pt x="f6" y="f8"/>
                  </a:lnTo>
                  <a:cubicBezTo>
                    <a:pt x="f9" y="f10"/>
                    <a:pt x="f11" y="f12"/>
                    <a:pt x="f13"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cubicBezTo>
                    <a:pt x="f39" y="f40"/>
                    <a:pt x="f41" y="f42"/>
                    <a:pt x="f43" y="f44"/>
                  </a:cubicBezTo>
                  <a:cubicBezTo>
                    <a:pt x="f45" y="f46"/>
                    <a:pt x="f47" y="f48"/>
                    <a:pt x="f49" y="f50"/>
                  </a:cubicBezTo>
                  <a:cubicBezTo>
                    <a:pt x="f51" y="f52"/>
                    <a:pt x="f53" y="f54"/>
                    <a:pt x="f55" y="f56"/>
                  </a:cubicBezTo>
                  <a:cubicBezTo>
                    <a:pt x="f57" y="f58"/>
                    <a:pt x="f59" y="f60"/>
                    <a:pt x="f61" y="f62"/>
                  </a:cubicBezTo>
                  <a:cubicBezTo>
                    <a:pt x="f63" y="f64"/>
                    <a:pt x="f65" y="f66"/>
                    <a:pt x="f67" y="f68"/>
                  </a:cubicBezTo>
                  <a:cubicBezTo>
                    <a:pt x="f69" y="f70"/>
                    <a:pt x="f71" y="f72"/>
                    <a:pt x="f73" y="f74"/>
                  </a:cubicBezTo>
                  <a:cubicBezTo>
                    <a:pt x="f75" y="f76"/>
                    <a:pt x="f77" y="f78"/>
                    <a:pt x="f79" y="f80"/>
                  </a:cubicBezTo>
                  <a:cubicBezTo>
                    <a:pt x="f81" y="f82"/>
                    <a:pt x="f83" y="f84"/>
                    <a:pt x="f85" y="f86"/>
                  </a:cubicBezTo>
                  <a:cubicBezTo>
                    <a:pt x="f87" y="f88"/>
                    <a:pt x="f89" y="f90"/>
                    <a:pt x="f91" y="f92"/>
                  </a:cubicBezTo>
                  <a:cubicBezTo>
                    <a:pt x="f93" y="f94"/>
                    <a:pt x="f95" y="f96"/>
                    <a:pt x="f5" y="f97"/>
                  </a:cubicBezTo>
                  <a:lnTo>
                    <a:pt x="f5" y="f7"/>
                  </a:lnTo>
                  <a:close/>
                </a:path>
              </a:pathLst>
            </a:cu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7" name="Freeform: Shape 29">
              <a:extLst>
                <a:ext uri="{FF2B5EF4-FFF2-40B4-BE49-F238E27FC236}">
                  <a16:creationId xmlns:a16="http://schemas.microsoft.com/office/drawing/2014/main" id="{37F3A17D-AAE6-D001-1355-3AC1EA66392A}"/>
                </a:ext>
                <a:ext uri="{C183D7F6-B498-43B3-948B-1728B52AA6E4}">
                  <adec:decorative xmlns:adec="http://schemas.microsoft.com/office/drawing/2017/decorative" val="1"/>
                </a:ext>
              </a:extLst>
            </p:cNvPr>
            <p:cNvSpPr/>
            <p:nvPr/>
          </p:nvSpPr>
          <p:spPr>
            <a:xfrm>
              <a:off x="0" y="2941816"/>
              <a:ext cx="12188952" cy="1099712"/>
            </a:xfrm>
            <a:custGeom>
              <a:avLst/>
              <a:gdLst>
                <a:gd name="f0" fmla="val 10800000"/>
                <a:gd name="f1" fmla="val 5400000"/>
                <a:gd name="f2" fmla="val 180"/>
                <a:gd name="f3" fmla="val w"/>
                <a:gd name="f4" fmla="val h"/>
                <a:gd name="f5" fmla="val 0"/>
                <a:gd name="f6" fmla="val 9182100"/>
                <a:gd name="f7" fmla="val 932744"/>
                <a:gd name="f8" fmla="val 396420"/>
                <a:gd name="f9" fmla="val 9156097"/>
                <a:gd name="f10" fmla="val 395182"/>
                <a:gd name="f11" fmla="val 9129999"/>
                <a:gd name="f12" fmla="val 393753"/>
                <a:gd name="f13" fmla="val 9103805"/>
                <a:gd name="f14" fmla="val 392229"/>
                <a:gd name="f15" fmla="val 8974169"/>
                <a:gd name="f16" fmla="val 384419"/>
                <a:gd name="f17" fmla="val 8843105"/>
                <a:gd name="f18" fmla="val 372989"/>
                <a:gd name="f19" fmla="val 8712422"/>
                <a:gd name="f20" fmla="val 359749"/>
                <a:gd name="f21" fmla="val 8581739"/>
                <a:gd name="f22" fmla="val 346319"/>
                <a:gd name="f23" fmla="val 8451056"/>
                <a:gd name="f24" fmla="val 331269"/>
                <a:gd name="f25" fmla="val 8322755"/>
                <a:gd name="f26" fmla="val 313362"/>
                <a:gd name="f27" fmla="val 8258747"/>
                <a:gd name="f28" fmla="val 304695"/>
                <a:gd name="f29" fmla="val 8195120"/>
                <a:gd name="f30" fmla="val 294979"/>
                <a:gd name="f31" fmla="val 8134826"/>
                <a:gd name="f32" fmla="val 283930"/>
                <a:gd name="f33" fmla="val 8119872"/>
                <a:gd name="f34" fmla="val 281168"/>
                <a:gd name="f35" fmla="val 8105013"/>
                <a:gd name="f36" fmla="val 278501"/>
                <a:gd name="f37" fmla="val 8090916"/>
                <a:gd name="f38" fmla="val 275643"/>
                <a:gd name="f39" fmla="val 8069485"/>
                <a:gd name="f40" fmla="val 271262"/>
                <a:gd name="f41" fmla="val 8041862"/>
                <a:gd name="f42" fmla="val 266595"/>
                <a:gd name="f43" fmla="val 8023574"/>
                <a:gd name="f44" fmla="val 263547"/>
                <a:gd name="f45" fmla="val 8004524"/>
                <a:gd name="f46" fmla="val 260213"/>
                <a:gd name="f47" fmla="val 7986903"/>
                <a:gd name="f48" fmla="val 257546"/>
                <a:gd name="f49" fmla="val 7934230"/>
                <a:gd name="f50" fmla="val 249640"/>
                <a:gd name="f51" fmla="val 7864221"/>
                <a:gd name="f52" fmla="val 239258"/>
                <a:gd name="f53" fmla="val 7795832"/>
                <a:gd name="f54" fmla="val 230209"/>
                <a:gd name="f55" fmla="val 7727537"/>
                <a:gd name="f56" fmla="val 221922"/>
                <a:gd name="f57" fmla="val 7625239"/>
                <a:gd name="f58" fmla="val 209730"/>
                <a:gd name="f59" fmla="val 7523227"/>
                <a:gd name="f60" fmla="val 198110"/>
                <a:gd name="f61" fmla="val 7387209"/>
                <a:gd name="f62" fmla="val 183060"/>
                <a:gd name="f63" fmla="val 7251573"/>
                <a:gd name="f64" fmla="val 170392"/>
                <a:gd name="f65" fmla="val 7115651"/>
                <a:gd name="f66" fmla="val 158010"/>
                <a:gd name="f67" fmla="val 6979730"/>
                <a:gd name="f68" fmla="val 146580"/>
                <a:gd name="f69" fmla="val 6843522"/>
                <a:gd name="f70" fmla="val 135721"/>
                <a:gd name="f71" fmla="val 6706839"/>
                <a:gd name="f72" fmla="val 126958"/>
                <a:gd name="f73" fmla="val 6604064"/>
                <a:gd name="f74" fmla="val 120862"/>
                <a:gd name="f75" fmla="val 6569869"/>
                <a:gd name="f76" fmla="val 118767"/>
                <a:gd name="f77" fmla="val 6535484"/>
                <a:gd name="f78" fmla="val 116862"/>
                <a:gd name="f79" fmla="val 6501003"/>
                <a:gd name="f80" fmla="val 115338"/>
                <a:gd name="f81" fmla="val 6397467"/>
                <a:gd name="f82" fmla="val 110385"/>
                <a:gd name="f83" fmla="val 6293168"/>
                <a:gd name="f84" fmla="val 106860"/>
                <a:gd name="f85" fmla="val 6222969"/>
                <a:gd name="f86" fmla="val 105146"/>
                <a:gd name="f87" fmla="val 6152769"/>
                <a:gd name="f88" fmla="val 103527"/>
                <a:gd name="f89" fmla="val 6079712"/>
                <a:gd name="f90" fmla="val 103908"/>
                <a:gd name="f91" fmla="val 6061710"/>
                <a:gd name="f92" fmla="val 6043708"/>
                <a:gd name="f93" fmla="val 103812"/>
                <a:gd name="f94" fmla="val 6024563"/>
                <a:gd name="f95" fmla="val 104479"/>
                <a:gd name="f96" fmla="val 6005703"/>
                <a:gd name="f97" fmla="val 104955"/>
                <a:gd name="f98" fmla="val 5986844"/>
                <a:gd name="f99" fmla="val 105527"/>
                <a:gd name="f100" fmla="val 5968080"/>
                <a:gd name="f101" fmla="val 106479"/>
                <a:gd name="f102" fmla="val 5930456"/>
                <a:gd name="f103" fmla="val 108003"/>
                <a:gd name="f104" fmla="val 5893023"/>
                <a:gd name="f105" fmla="val 5855875"/>
                <a:gd name="f106" fmla="val 113242"/>
                <a:gd name="f107" fmla="val 5706904"/>
                <a:gd name="f108" fmla="val 124577"/>
                <a:gd name="f109" fmla="val 5565934"/>
                <a:gd name="f110" fmla="val 145151"/>
                <a:gd name="f111" fmla="val 5439251"/>
                <a:gd name="f112" fmla="val 160105"/>
                <a:gd name="f113" fmla="val 5311902"/>
                <a:gd name="f114" fmla="val 175536"/>
                <a:gd name="f115" fmla="val 5194745"/>
                <a:gd name="f116" fmla="val 184680"/>
                <a:gd name="f117" fmla="val 5075396"/>
                <a:gd name="f118" fmla="val 186585"/>
                <a:gd name="f119" fmla="val 4956429"/>
                <a:gd name="f120" fmla="val 188490"/>
                <a:gd name="f121" fmla="val 4835748"/>
                <a:gd name="f122" fmla="val 182775"/>
                <a:gd name="f123" fmla="val 4712780"/>
                <a:gd name="f124" fmla="val 171249"/>
                <a:gd name="f125" fmla="val 4666679"/>
                <a:gd name="f126" fmla="val 166773"/>
                <a:gd name="f127" fmla="val 4620292"/>
                <a:gd name="f128" fmla="val 161629"/>
                <a:gd name="f129" fmla="val 4604862"/>
                <a:gd name="f130" fmla="val 160010"/>
                <a:gd name="f131" fmla="val 4589336"/>
                <a:gd name="f132" fmla="val 157914"/>
                <a:gd name="f133" fmla="val 4573810"/>
                <a:gd name="f134" fmla="val 156009"/>
                <a:gd name="f135" fmla="val 4550569"/>
                <a:gd name="f136" fmla="val 153057"/>
                <a:gd name="f137" fmla="val 4538948"/>
                <a:gd name="f138" fmla="val 151628"/>
                <a:gd name="f139" fmla="val 4526566"/>
                <a:gd name="f140" fmla="val 149913"/>
                <a:gd name="f141" fmla="val 4327779"/>
                <a:gd name="f142" fmla="val 122862"/>
                <a:gd name="f143" fmla="val 3929729"/>
                <a:gd name="f144" fmla="val 68189"/>
                <a:gd name="f145" fmla="val 3729133"/>
                <a:gd name="f146" fmla="val 41900"/>
                <a:gd name="f147" fmla="val 3628930"/>
                <a:gd name="f148" fmla="val 28946"/>
                <a:gd name="f149" fmla="val 3573399"/>
                <a:gd name="f150" fmla="val 22278"/>
                <a:gd name="f151" fmla="val 3554445"/>
                <a:gd name="f152" fmla="val 19992"/>
                <a:gd name="f153" fmla="val 3535585"/>
                <a:gd name="f154" fmla="val 17992"/>
                <a:gd name="f155" fmla="val 3516916"/>
                <a:gd name="f156" fmla="val 16468"/>
                <a:gd name="f157" fmla="val 3366611"/>
                <a:gd name="f158" fmla="val 2752"/>
                <a:gd name="f159" fmla="val 3219736"/>
                <a:gd name="f160" fmla="+- 0 0 2010"/>
                <a:gd name="f161" fmla="val 3074670"/>
                <a:gd name="f162" fmla="val 752"/>
                <a:gd name="f163" fmla="val 3002280"/>
                <a:gd name="f164" fmla="val 2181"/>
                <a:gd name="f165" fmla="val 2930176"/>
                <a:gd name="f166" fmla="val 4467"/>
                <a:gd name="f167" fmla="val 2858738"/>
                <a:gd name="f168" fmla="val 8753"/>
                <a:gd name="f169" fmla="val 2787206"/>
                <a:gd name="f170" fmla="val 13039"/>
                <a:gd name="f171" fmla="val 2716149"/>
                <a:gd name="f172" fmla="val 18754"/>
                <a:gd name="f173" fmla="val 2645474"/>
                <a:gd name="f174" fmla="val 25326"/>
                <a:gd name="f175" fmla="val 2362581"/>
                <a:gd name="f176" fmla="val 52473"/>
                <a:gd name="f177" fmla="val 2085975"/>
                <a:gd name="f178" fmla="val 97145"/>
                <a:gd name="f179" fmla="val 1810798"/>
                <a:gd name="f180" fmla="val 1741837"/>
                <a:gd name="f181" fmla="val 173345"/>
                <a:gd name="f182" fmla="val 1673066"/>
                <a:gd name="f183" fmla="val 189442"/>
                <a:gd name="f184" fmla="val 1602772"/>
                <a:gd name="f185" fmla="val 208111"/>
                <a:gd name="f186" fmla="val 1548860"/>
                <a:gd name="f187" fmla="val 222780"/>
                <a:gd name="f188" fmla="val 1501331"/>
                <a:gd name="f189" fmla="val 236115"/>
                <a:gd name="f190" fmla="val 1471327"/>
                <a:gd name="f191" fmla="val 244497"/>
                <a:gd name="f192" fmla="val 1441228"/>
                <a:gd name="f193" fmla="val 253450"/>
                <a:gd name="f194" fmla="val 1411224"/>
                <a:gd name="f195" fmla="val 260880"/>
                <a:gd name="f196" fmla="val 1291209"/>
                <a:gd name="f197" fmla="val 293074"/>
                <a:gd name="f198" fmla="val 1170813"/>
                <a:gd name="f199" fmla="val 318982"/>
                <a:gd name="f200" fmla="val 1050893"/>
                <a:gd name="f201" fmla="val 338032"/>
                <a:gd name="f202" fmla="val 990790"/>
                <a:gd name="f203" fmla="val 347557"/>
                <a:gd name="f204" fmla="val 931069"/>
                <a:gd name="f205" fmla="val 354796"/>
                <a:gd name="f206" fmla="val 871252"/>
                <a:gd name="f207" fmla="val 360511"/>
                <a:gd name="f208" fmla="val 841438"/>
                <a:gd name="f209" fmla="val 362702"/>
                <a:gd name="f210" fmla="val 811530"/>
                <a:gd name="f211" fmla="val 365559"/>
                <a:gd name="f212" fmla="val 781812"/>
                <a:gd name="f213" fmla="val 366512"/>
                <a:gd name="f214" fmla="val 751904"/>
                <a:gd name="f215" fmla="val 368512"/>
                <a:gd name="f216" fmla="val 722376"/>
                <a:gd name="f217" fmla="val 368893"/>
                <a:gd name="f218" fmla="val 692563"/>
                <a:gd name="f219" fmla="val 369655"/>
                <a:gd name="f220" fmla="val 633222"/>
                <a:gd name="f221" fmla="val 370036"/>
                <a:gd name="f222" fmla="val 574167"/>
                <a:gd name="f223" fmla="val 368131"/>
                <a:gd name="f224" fmla="val 515017"/>
                <a:gd name="f225" fmla="val 363940"/>
                <a:gd name="f226" fmla="val 455867"/>
                <a:gd name="f227" fmla="val 397097"/>
                <a:gd name="f228" fmla="val 351748"/>
                <a:gd name="f229" fmla="val 337661"/>
                <a:gd name="f230" fmla="val 341937"/>
                <a:gd name="f231" fmla="val 278225"/>
                <a:gd name="f232" fmla="val 331936"/>
                <a:gd name="f233" fmla="val 218599"/>
                <a:gd name="f234" fmla="val 318696"/>
                <a:gd name="f235" fmla="val 156972"/>
                <a:gd name="f236" fmla="val 303456"/>
                <a:gd name="f237" fmla="val 106680"/>
                <a:gd name="f238" fmla="val 290883"/>
                <a:gd name="f239" fmla="val 55150"/>
                <a:gd name="f240" fmla="val 276405"/>
                <a:gd name="f241" fmla="val 261642"/>
                <a:gd name="f242" fmla="val 713412"/>
                <a:gd name="f243" fmla="val 3048"/>
                <a:gd name="f244" fmla="val 714841"/>
                <a:gd name="f245" fmla="val 6096"/>
                <a:gd name="f246" fmla="val 716270"/>
                <a:gd name="f247" fmla="val 9144"/>
                <a:gd name="f248" fmla="val 717699"/>
                <a:gd name="f249" fmla="val 74295"/>
                <a:gd name="f250" fmla="val 747798"/>
                <a:gd name="f251" fmla="val 142875"/>
                <a:gd name="f252" fmla="val 775896"/>
                <a:gd name="f253" fmla="val 213360"/>
                <a:gd name="f254" fmla="val 801042"/>
                <a:gd name="f255" fmla="val 354521"/>
                <a:gd name="f256" fmla="val 851715"/>
                <a:gd name="f257" fmla="val 503873"/>
                <a:gd name="f258" fmla="val 887244"/>
                <a:gd name="f259" fmla="val 653510"/>
                <a:gd name="f260" fmla="val 908199"/>
                <a:gd name="f261" fmla="val 803338"/>
                <a:gd name="f262" fmla="val 928773"/>
                <a:gd name="f263" fmla="val 953929"/>
                <a:gd name="f264" fmla="val 935631"/>
                <a:gd name="f265" fmla="val 1101947"/>
                <a:gd name="f266" fmla="val 930773"/>
                <a:gd name="f267" fmla="val 1250252"/>
                <a:gd name="f268" fmla="val 926582"/>
                <a:gd name="f269" fmla="val 1396365"/>
                <a:gd name="f270" fmla="val 911437"/>
                <a:gd name="f271" fmla="val 1540002"/>
                <a:gd name="f272" fmla="val 889434"/>
                <a:gd name="f273" fmla="val 1576197"/>
                <a:gd name="f274" fmla="val 884386"/>
                <a:gd name="f275" fmla="val 1611535"/>
                <a:gd name="f276" fmla="val 877433"/>
                <a:gd name="f277" fmla="val 1647158"/>
                <a:gd name="f278" fmla="val 871242"/>
                <a:gd name="f279" fmla="val 1698117"/>
                <a:gd name="f280" fmla="val 862193"/>
                <a:gd name="f281" fmla="val 1742789"/>
                <a:gd name="f282" fmla="val 854668"/>
                <a:gd name="f283" fmla="val 1804035"/>
                <a:gd name="f284" fmla="val 845048"/>
                <a:gd name="f285" fmla="val 1867472"/>
                <a:gd name="f286" fmla="val 835428"/>
                <a:gd name="f287" fmla="val 1931003"/>
                <a:gd name="f288" fmla="val 826950"/>
                <a:gd name="f289" fmla="val 2058353"/>
                <a:gd name="f290" fmla="val 810282"/>
                <a:gd name="f291" fmla="val 2186750"/>
                <a:gd name="f292" fmla="val 795327"/>
                <a:gd name="f293" fmla="val 2314861"/>
                <a:gd name="f294" fmla="val 783897"/>
                <a:gd name="f295" fmla="val 2378964"/>
                <a:gd name="f296" fmla="val 778087"/>
                <a:gd name="f297" fmla="val 2442972"/>
                <a:gd name="f298" fmla="val 772467"/>
                <a:gd name="f299" fmla="val 2506885"/>
                <a:gd name="f300" fmla="val 768086"/>
                <a:gd name="f301" fmla="val 2538794"/>
                <a:gd name="f302" fmla="val 765990"/>
                <a:gd name="f303" fmla="val 2570798"/>
                <a:gd name="f304" fmla="val 763800"/>
                <a:gd name="f305" fmla="val 2602611"/>
                <a:gd name="f306" fmla="val 762085"/>
                <a:gd name="f307" fmla="val 2634520"/>
                <a:gd name="f308" fmla="val 760180"/>
                <a:gd name="f309" fmla="val 2666333"/>
                <a:gd name="f310" fmla="val 758370"/>
                <a:gd name="f311" fmla="val 2698052"/>
                <a:gd name="f312" fmla="val 756846"/>
                <a:gd name="f313" fmla="val 2761583"/>
                <a:gd name="f314" fmla="val 753894"/>
                <a:gd name="f315" fmla="val 2825020"/>
                <a:gd name="f316" fmla="val 751703"/>
                <a:gd name="f317" fmla="val 2887980"/>
                <a:gd name="f318" fmla="val 750846"/>
                <a:gd name="f319" fmla="val 2951036"/>
                <a:gd name="f320" fmla="val 749417"/>
                <a:gd name="f321" fmla="val 3013615"/>
                <a:gd name="f322" fmla="val 749322"/>
                <a:gd name="f323" fmla="val 3075813"/>
                <a:gd name="f324" fmla="val 750179"/>
                <a:gd name="f325" fmla="val 3106865"/>
                <a:gd name="f326" fmla="val 3137916"/>
                <a:gd name="f327" fmla="val 751417"/>
                <a:gd name="f328" fmla="val 3168587"/>
                <a:gd name="f329" fmla="val 752751"/>
                <a:gd name="f330" fmla="val 3199448"/>
                <a:gd name="f331" fmla="val 753703"/>
                <a:gd name="f332" fmla="val 3229928"/>
                <a:gd name="f333" fmla="val 755227"/>
                <a:gd name="f334" fmla="val 3260408"/>
                <a:gd name="f335" fmla="val 756656"/>
                <a:gd name="f336" fmla="val 3320987"/>
                <a:gd name="f337" fmla="val 760466"/>
                <a:gd name="f338" fmla="val 3381470"/>
                <a:gd name="f339" fmla="val 764562"/>
                <a:gd name="f340" fmla="val 3440049"/>
                <a:gd name="f341" fmla="val 771610"/>
                <a:gd name="f342" fmla="val 3454908"/>
                <a:gd name="f343" fmla="val 773039"/>
                <a:gd name="f344" fmla="val 3469386"/>
                <a:gd name="f345" fmla="val 775039"/>
                <a:gd name="f346" fmla="val 3483864"/>
                <a:gd name="f347" fmla="val 776849"/>
                <a:gd name="f348" fmla="val 3528536"/>
                <a:gd name="f349" fmla="val 782469"/>
                <a:gd name="f350" fmla="val 3628549"/>
                <a:gd name="f351" fmla="val 796089"/>
                <a:gd name="f352" fmla="val 3828574"/>
                <a:gd name="f353" fmla="val 823140"/>
                <a:gd name="f354" fmla="val 3962019"/>
                <a:gd name="f355" fmla="val 840190"/>
                <a:gd name="f356" fmla="val 4095750"/>
                <a:gd name="f357" fmla="val 858573"/>
                <a:gd name="f358" fmla="val 4231196"/>
                <a:gd name="f359" fmla="val 874099"/>
                <a:gd name="f360" fmla="val 4433126"/>
                <a:gd name="f361" fmla="val 897435"/>
                <a:gd name="f362" fmla="val 4485990"/>
                <a:gd name="f363" fmla="val 903246"/>
                <a:gd name="f364" fmla="val 4503897"/>
                <a:gd name="f365" fmla="val 905151"/>
                <a:gd name="f366" fmla="val 4521708"/>
                <a:gd name="f367" fmla="val 907341"/>
                <a:gd name="f368" fmla="val 4539806"/>
                <a:gd name="f369" fmla="val 908961"/>
                <a:gd name="f370" fmla="val 4593908"/>
                <a:gd name="f371" fmla="val 914199"/>
                <a:gd name="f372" fmla="val 4648296"/>
                <a:gd name="f373" fmla="val 918771"/>
                <a:gd name="f374" fmla="val 4793456"/>
                <a:gd name="f375" fmla="val 930392"/>
                <a:gd name="f376" fmla="val 4942237"/>
                <a:gd name="f377" fmla="val 5092446"/>
                <a:gd name="f378" fmla="val 931154"/>
                <a:gd name="f379" fmla="val 5242274"/>
                <a:gd name="f380" fmla="val 927249"/>
                <a:gd name="f381" fmla="val 5393627"/>
                <a:gd name="f382" fmla="val 5533168"/>
                <a:gd name="f383" fmla="val 891816"/>
                <a:gd name="f384" fmla="val 5673471"/>
                <a:gd name="f385" fmla="val 872289"/>
                <a:gd name="f386" fmla="val 5798820"/>
                <a:gd name="f387" fmla="val 851906"/>
                <a:gd name="f388" fmla="val 5918169"/>
                <a:gd name="f389" fmla="val 840666"/>
                <a:gd name="f390" fmla="val 5948077"/>
                <a:gd name="f391" fmla="val 837809"/>
                <a:gd name="f392" fmla="val 5977795"/>
                <a:gd name="f393" fmla="val 835237"/>
                <a:gd name="f394" fmla="val 6007323"/>
                <a:gd name="f395" fmla="val 833237"/>
                <a:gd name="f396" fmla="val 6022086"/>
                <a:gd name="f397" fmla="val 832094"/>
                <a:gd name="f398" fmla="val 6036945"/>
                <a:gd name="f399" fmla="val 831332"/>
                <a:gd name="f400" fmla="val 6051709"/>
                <a:gd name="f401" fmla="val 830570"/>
                <a:gd name="f402" fmla="val 6097429"/>
                <a:gd name="f403" fmla="val 828379"/>
                <a:gd name="f404" fmla="val 6158960"/>
                <a:gd name="f405" fmla="val 825236"/>
                <a:gd name="f406" fmla="val 6223445"/>
                <a:gd name="f407" fmla="val 823807"/>
                <a:gd name="f408" fmla="val 6287834"/>
                <a:gd name="f409" fmla="val 822569"/>
                <a:gd name="f410" fmla="val 6417374"/>
                <a:gd name="f411" fmla="val 820664"/>
                <a:gd name="f412" fmla="val 6549485"/>
                <a:gd name="f413" fmla="val 820188"/>
                <a:gd name="f414" fmla="val 6681597"/>
                <a:gd name="f415" fmla="val 821235"/>
                <a:gd name="f416" fmla="val 6813899"/>
                <a:gd name="f417" fmla="val 822378"/>
                <a:gd name="f418" fmla="val 6946773"/>
                <a:gd name="f419" fmla="val 823617"/>
                <a:gd name="f420" fmla="val 7079647"/>
                <a:gd name="f421" fmla="val 826569"/>
                <a:gd name="f422" fmla="val 7212520"/>
                <a:gd name="f423" fmla="val 828951"/>
                <a:gd name="f424" fmla="val 7345585"/>
                <a:gd name="f425" fmla="val 831903"/>
                <a:gd name="f426" fmla="val 7478173"/>
                <a:gd name="f427" fmla="val 836094"/>
                <a:gd name="f428" fmla="val 7610475"/>
                <a:gd name="f429" fmla="val 839714"/>
                <a:gd name="f430" fmla="val 7743539"/>
                <a:gd name="f431" fmla="val 844953"/>
                <a:gd name="f432" fmla="val 7871937"/>
                <a:gd name="f433" fmla="val 851430"/>
                <a:gd name="f434" fmla="val 7919657"/>
                <a:gd name="f435" fmla="val 854097"/>
                <a:gd name="f436" fmla="val 7935564"/>
                <a:gd name="f437" fmla="val 854954"/>
                <a:gd name="f438" fmla="val 7949756"/>
                <a:gd name="f439" fmla="val 856192"/>
                <a:gd name="f440" fmla="val 7964901"/>
                <a:gd name="f441" fmla="val 857240"/>
                <a:gd name="f442" fmla="val 8015955"/>
                <a:gd name="f443" fmla="val 861050"/>
                <a:gd name="f444" fmla="val 8035195"/>
                <a:gd name="f445" fmla="val 862383"/>
                <a:gd name="f446" fmla="val 8053769"/>
                <a:gd name="f447" fmla="val 863622"/>
                <a:gd name="f448" fmla="val 8072247"/>
                <a:gd name="f449" fmla="val 864384"/>
                <a:gd name="f450" fmla="val 8145780"/>
                <a:gd name="f451" fmla="val 867527"/>
                <a:gd name="f452" fmla="val 8216456"/>
                <a:gd name="f453" fmla="val 868479"/>
                <a:gd name="f454" fmla="val 8286750"/>
                <a:gd name="f455" fmla="val 868384"/>
                <a:gd name="f456" fmla="val 8427148"/>
                <a:gd name="f457" fmla="val 8565452"/>
                <a:gd name="f458" fmla="val 862574"/>
                <a:gd name="f459" fmla="val 8704040"/>
                <a:gd name="f460" fmla="val 853716"/>
                <a:gd name="f461" fmla="val 8842534"/>
                <a:gd name="f462" fmla="val 844762"/>
                <a:gd name="f463" fmla="val 8980741"/>
                <a:gd name="f464" fmla="val 832284"/>
                <a:gd name="f465" fmla="val 9120188"/>
                <a:gd name="f466" fmla="val 814092"/>
                <a:gd name="f467" fmla="val 9140761"/>
                <a:gd name="f468" fmla="val 811425"/>
                <a:gd name="f469" fmla="val 9161336"/>
                <a:gd name="f470" fmla="val 808567"/>
                <a:gd name="f471" fmla="val 9181909"/>
                <a:gd name="f472" fmla="val 805519"/>
                <a:gd name="f473" fmla="+- 0 0 -90"/>
                <a:gd name="f474" fmla="*/ f3 1 9182100"/>
                <a:gd name="f475" fmla="*/ f4 1 932744"/>
                <a:gd name="f476" fmla="+- f7 0 f5"/>
                <a:gd name="f477" fmla="+- f6 0 f5"/>
                <a:gd name="f478" fmla="*/ f473 f0 1"/>
                <a:gd name="f479" fmla="*/ f477 1 9182100"/>
                <a:gd name="f480" fmla="*/ f476 1 932744"/>
                <a:gd name="f481" fmla="*/ 9182100 f477 1"/>
                <a:gd name="f482" fmla="*/ 396420 f476 1"/>
                <a:gd name="f483" fmla="*/ 9103805 f477 1"/>
                <a:gd name="f484" fmla="*/ 392229 f476 1"/>
                <a:gd name="f485" fmla="*/ 8712422 f477 1"/>
                <a:gd name="f486" fmla="*/ 359749 f476 1"/>
                <a:gd name="f487" fmla="*/ 8322755 f477 1"/>
                <a:gd name="f488" fmla="*/ 313362 f476 1"/>
                <a:gd name="f489" fmla="*/ 8134826 f477 1"/>
                <a:gd name="f490" fmla="*/ 283930 f476 1"/>
                <a:gd name="f491" fmla="*/ 8090916 f477 1"/>
                <a:gd name="f492" fmla="*/ 275643 f476 1"/>
                <a:gd name="f493" fmla="*/ 8069485 f477 1"/>
                <a:gd name="f494" fmla="*/ 271262 f476 1"/>
                <a:gd name="f495" fmla="*/ 8041862 f477 1"/>
                <a:gd name="f496" fmla="*/ 266595 f476 1"/>
                <a:gd name="f497" fmla="*/ 7986903 f477 1"/>
                <a:gd name="f498" fmla="*/ 257546 f476 1"/>
                <a:gd name="f499" fmla="*/ 7934230 f477 1"/>
                <a:gd name="f500" fmla="*/ 249640 f476 1"/>
                <a:gd name="f501" fmla="*/ 7727537 f477 1"/>
                <a:gd name="f502" fmla="*/ 221922 f476 1"/>
                <a:gd name="f503" fmla="*/ 7625239 f477 1"/>
                <a:gd name="f504" fmla="*/ 209730 f476 1"/>
                <a:gd name="f505" fmla="*/ 7523227 f477 1"/>
                <a:gd name="f506" fmla="*/ 198110 f476 1"/>
                <a:gd name="f507" fmla="*/ 7115651 f477 1"/>
                <a:gd name="f508" fmla="*/ 158010 f476 1"/>
                <a:gd name="f509" fmla="*/ 6706839 f477 1"/>
                <a:gd name="f510" fmla="*/ 126958 f476 1"/>
                <a:gd name="f511" fmla="*/ 6604064 f477 1"/>
                <a:gd name="f512" fmla="*/ 120862 f476 1"/>
                <a:gd name="f513" fmla="*/ 6501003 f477 1"/>
                <a:gd name="f514" fmla="*/ 115338 f476 1"/>
                <a:gd name="f515" fmla="*/ 6397467 f477 1"/>
                <a:gd name="f516" fmla="*/ 110385 f476 1"/>
                <a:gd name="f517" fmla="*/ 6293168 f477 1"/>
                <a:gd name="f518" fmla="*/ 106860 f476 1"/>
                <a:gd name="f519" fmla="*/ 6079712 f477 1"/>
                <a:gd name="f520" fmla="*/ 103908 f476 1"/>
                <a:gd name="f521" fmla="*/ 6024563 f477 1"/>
                <a:gd name="f522" fmla="*/ 104479 f476 1"/>
                <a:gd name="f523" fmla="*/ 5968080 f477 1"/>
                <a:gd name="f524" fmla="*/ 106479 f476 1"/>
                <a:gd name="f525" fmla="*/ 5855875 f477 1"/>
                <a:gd name="f526" fmla="*/ 113242 f476 1"/>
                <a:gd name="f527" fmla="*/ 5439251 f477 1"/>
                <a:gd name="f528" fmla="*/ 160105 f476 1"/>
                <a:gd name="f529" fmla="*/ 5075396 f477 1"/>
                <a:gd name="f530" fmla="*/ 186585 f476 1"/>
                <a:gd name="f531" fmla="*/ 4712780 f477 1"/>
                <a:gd name="f532" fmla="*/ 171249 f476 1"/>
                <a:gd name="f533" fmla="*/ 4666679 f477 1"/>
                <a:gd name="f534" fmla="*/ 166773 f476 1"/>
                <a:gd name="f535" fmla="*/ 4620292 f477 1"/>
                <a:gd name="f536" fmla="*/ 161629 f476 1"/>
                <a:gd name="f537" fmla="*/ 4573810 f477 1"/>
                <a:gd name="f538" fmla="*/ 156009 f476 1"/>
                <a:gd name="f539" fmla="*/ 4550569 f477 1"/>
                <a:gd name="f540" fmla="*/ 153057 f476 1"/>
                <a:gd name="f541" fmla="*/ 4538948 f477 1"/>
                <a:gd name="f542" fmla="*/ 151628 f476 1"/>
                <a:gd name="f543" fmla="*/ 4526566 f477 1"/>
                <a:gd name="f544" fmla="*/ 149913 f476 1"/>
                <a:gd name="f545" fmla="*/ 4327779 f477 1"/>
                <a:gd name="f546" fmla="*/ 122862 f476 1"/>
                <a:gd name="f547" fmla="*/ 3929729 f477 1"/>
                <a:gd name="f548" fmla="*/ 68189 f476 1"/>
                <a:gd name="f549" fmla="*/ 3729133 f477 1"/>
                <a:gd name="f550" fmla="*/ 41900 f476 1"/>
                <a:gd name="f551" fmla="*/ 3628930 f477 1"/>
                <a:gd name="f552" fmla="*/ 28946 f476 1"/>
                <a:gd name="f553" fmla="*/ 3573399 f477 1"/>
                <a:gd name="f554" fmla="*/ 22278 f476 1"/>
                <a:gd name="f555" fmla="*/ 3516916 f477 1"/>
                <a:gd name="f556" fmla="*/ 16468 f476 1"/>
                <a:gd name="f557" fmla="*/ 3074670 f477 1"/>
                <a:gd name="f558" fmla="*/ 752 f476 1"/>
                <a:gd name="f559" fmla="*/ 2858738 f477 1"/>
                <a:gd name="f560" fmla="*/ 8753 f476 1"/>
                <a:gd name="f561" fmla="*/ 2645474 f477 1"/>
                <a:gd name="f562" fmla="*/ 25326 f476 1"/>
                <a:gd name="f563" fmla="*/ 1810798 f477 1"/>
                <a:gd name="f564" fmla="*/ 1602772 f477 1"/>
                <a:gd name="f565" fmla="*/ 208111 f476 1"/>
                <a:gd name="f566" fmla="*/ 1548860 f477 1"/>
                <a:gd name="f567" fmla="*/ 222780 f476 1"/>
                <a:gd name="f568" fmla="*/ 1501331 f477 1"/>
                <a:gd name="f569" fmla="*/ 236115 f476 1"/>
                <a:gd name="f570" fmla="*/ 1411224 f477 1"/>
                <a:gd name="f571" fmla="*/ 260880 f476 1"/>
                <a:gd name="f572" fmla="*/ 1050893 f477 1"/>
                <a:gd name="f573" fmla="*/ 338032 f476 1"/>
                <a:gd name="f574" fmla="*/ 871252 f477 1"/>
                <a:gd name="f575" fmla="*/ 360511 f476 1"/>
                <a:gd name="f576" fmla="*/ 781812 f477 1"/>
                <a:gd name="f577" fmla="*/ 366512 f476 1"/>
                <a:gd name="f578" fmla="*/ 692563 f477 1"/>
                <a:gd name="f579" fmla="*/ 369655 f476 1"/>
                <a:gd name="f580" fmla="*/ 515017 f477 1"/>
                <a:gd name="f581" fmla="*/ 363940 f476 1"/>
                <a:gd name="f582" fmla="*/ 337661 f477 1"/>
                <a:gd name="f583" fmla="*/ 341937 f476 1"/>
                <a:gd name="f584" fmla="*/ 156972 f477 1"/>
                <a:gd name="f585" fmla="*/ 303456 f476 1"/>
                <a:gd name="f586" fmla="*/ 0 f477 1"/>
                <a:gd name="f587" fmla="*/ 261642 f476 1"/>
                <a:gd name="f588" fmla="*/ 713412 f476 1"/>
                <a:gd name="f589" fmla="*/ 9144 f477 1"/>
                <a:gd name="f590" fmla="*/ 717699 f476 1"/>
                <a:gd name="f591" fmla="*/ 213360 f477 1"/>
                <a:gd name="f592" fmla="*/ 801042 f476 1"/>
                <a:gd name="f593" fmla="*/ 653510 f477 1"/>
                <a:gd name="f594" fmla="*/ 908199 f476 1"/>
                <a:gd name="f595" fmla="*/ 1101947 f477 1"/>
                <a:gd name="f596" fmla="*/ 930773 f476 1"/>
                <a:gd name="f597" fmla="*/ 1540002 f477 1"/>
                <a:gd name="f598" fmla="*/ 889434 f476 1"/>
                <a:gd name="f599" fmla="*/ 1647158 f477 1"/>
                <a:gd name="f600" fmla="*/ 871242 f476 1"/>
                <a:gd name="f601" fmla="*/ 1698117 f477 1"/>
                <a:gd name="f602" fmla="*/ 862193 f476 1"/>
                <a:gd name="f603" fmla="*/ 1742789 f477 1"/>
                <a:gd name="f604" fmla="*/ 854668 f476 1"/>
                <a:gd name="f605" fmla="*/ 1931003 f477 1"/>
                <a:gd name="f606" fmla="*/ 826950 f476 1"/>
                <a:gd name="f607" fmla="*/ 2314861 f477 1"/>
                <a:gd name="f608" fmla="*/ 783897 f476 1"/>
                <a:gd name="f609" fmla="*/ 2506885 f477 1"/>
                <a:gd name="f610" fmla="*/ 768086 f476 1"/>
                <a:gd name="f611" fmla="*/ 2602611 f477 1"/>
                <a:gd name="f612" fmla="*/ 762085 f476 1"/>
                <a:gd name="f613" fmla="*/ 2698052 f477 1"/>
                <a:gd name="f614" fmla="*/ 756846 f476 1"/>
                <a:gd name="f615" fmla="*/ 2887980 f477 1"/>
                <a:gd name="f616" fmla="*/ 750846 f476 1"/>
                <a:gd name="f617" fmla="*/ 3075813 f477 1"/>
                <a:gd name="f618" fmla="*/ 750179 f476 1"/>
                <a:gd name="f619" fmla="*/ 3168587 f477 1"/>
                <a:gd name="f620" fmla="*/ 752751 f476 1"/>
                <a:gd name="f621" fmla="*/ 3260408 f477 1"/>
                <a:gd name="f622" fmla="*/ 756656 f476 1"/>
                <a:gd name="f623" fmla="*/ 3440049 f477 1"/>
                <a:gd name="f624" fmla="*/ 771610 f476 1"/>
                <a:gd name="f625" fmla="*/ 3483864 f477 1"/>
                <a:gd name="f626" fmla="*/ 776849 f476 1"/>
                <a:gd name="f627" fmla="*/ 3528536 f477 1"/>
                <a:gd name="f628" fmla="*/ 782469 f476 1"/>
                <a:gd name="f629" fmla="*/ 3628549 f477 1"/>
                <a:gd name="f630" fmla="*/ 796089 f476 1"/>
                <a:gd name="f631" fmla="*/ 3828574 f477 1"/>
                <a:gd name="f632" fmla="*/ 823140 f476 1"/>
                <a:gd name="f633" fmla="*/ 4231196 f477 1"/>
                <a:gd name="f634" fmla="*/ 874099 f476 1"/>
                <a:gd name="f635" fmla="*/ 4433126 f477 1"/>
                <a:gd name="f636" fmla="*/ 897435 f476 1"/>
                <a:gd name="f637" fmla="*/ 4485990 f477 1"/>
                <a:gd name="f638" fmla="*/ 903246 f476 1"/>
                <a:gd name="f639" fmla="*/ 4539806 f477 1"/>
                <a:gd name="f640" fmla="*/ 908961 f476 1"/>
                <a:gd name="f641" fmla="*/ 4593908 f477 1"/>
                <a:gd name="f642" fmla="*/ 914199 f476 1"/>
                <a:gd name="f643" fmla="*/ 4648296 f477 1"/>
                <a:gd name="f644" fmla="*/ 918771 f476 1"/>
                <a:gd name="f645" fmla="*/ 5092446 f477 1"/>
                <a:gd name="f646" fmla="*/ 931154 f476 1"/>
                <a:gd name="f647" fmla="*/ 5533168 f477 1"/>
                <a:gd name="f648" fmla="*/ 891816 f476 1"/>
                <a:gd name="f649" fmla="*/ 5918169 f477 1"/>
                <a:gd name="f650" fmla="*/ 840666 f476 1"/>
                <a:gd name="f651" fmla="*/ 6007323 f477 1"/>
                <a:gd name="f652" fmla="*/ 833237 f476 1"/>
                <a:gd name="f653" fmla="*/ 6051709 f477 1"/>
                <a:gd name="f654" fmla="*/ 830570 f476 1"/>
                <a:gd name="f655" fmla="*/ 6097429 f477 1"/>
                <a:gd name="f656" fmla="*/ 828379 f476 1"/>
                <a:gd name="f657" fmla="*/ 6287834 f477 1"/>
                <a:gd name="f658" fmla="*/ 822569 f476 1"/>
                <a:gd name="f659" fmla="*/ 6681597 f477 1"/>
                <a:gd name="f660" fmla="*/ 821235 f476 1"/>
                <a:gd name="f661" fmla="*/ 7079647 f477 1"/>
                <a:gd name="f662" fmla="*/ 826569 f476 1"/>
                <a:gd name="f663" fmla="*/ 7478173 f477 1"/>
                <a:gd name="f664" fmla="*/ 836094 f476 1"/>
                <a:gd name="f665" fmla="*/ 7871937 f477 1"/>
                <a:gd name="f666" fmla="*/ 851430 f476 1"/>
                <a:gd name="f667" fmla="*/ 7919657 f477 1"/>
                <a:gd name="f668" fmla="*/ 854097 f476 1"/>
                <a:gd name="f669" fmla="*/ 7964901 f477 1"/>
                <a:gd name="f670" fmla="*/ 857240 f476 1"/>
                <a:gd name="f671" fmla="*/ 8015955 f477 1"/>
                <a:gd name="f672" fmla="*/ 861050 f476 1"/>
                <a:gd name="f673" fmla="*/ 8072247 f477 1"/>
                <a:gd name="f674" fmla="*/ 864384 f476 1"/>
                <a:gd name="f675" fmla="*/ 8286750 f477 1"/>
                <a:gd name="f676" fmla="*/ 868384 f476 1"/>
                <a:gd name="f677" fmla="*/ 8704040 f477 1"/>
                <a:gd name="f678" fmla="*/ 853716 f476 1"/>
                <a:gd name="f679" fmla="*/ 9120188 f477 1"/>
                <a:gd name="f680" fmla="*/ 814092 f476 1"/>
                <a:gd name="f681" fmla="*/ 9181909 f477 1"/>
                <a:gd name="f682" fmla="*/ 805519 f476 1"/>
                <a:gd name="f683" fmla="*/ f478 1 f2"/>
                <a:gd name="f684" fmla="*/ f481 1 9182100"/>
                <a:gd name="f685" fmla="*/ f482 1 932744"/>
                <a:gd name="f686" fmla="*/ f483 1 9182100"/>
                <a:gd name="f687" fmla="*/ f484 1 932744"/>
                <a:gd name="f688" fmla="*/ f485 1 9182100"/>
                <a:gd name="f689" fmla="*/ f486 1 932744"/>
                <a:gd name="f690" fmla="*/ f487 1 9182100"/>
                <a:gd name="f691" fmla="*/ f488 1 932744"/>
                <a:gd name="f692" fmla="*/ f489 1 9182100"/>
                <a:gd name="f693" fmla="*/ f490 1 932744"/>
                <a:gd name="f694" fmla="*/ f491 1 9182100"/>
                <a:gd name="f695" fmla="*/ f492 1 932744"/>
                <a:gd name="f696" fmla="*/ f493 1 9182100"/>
                <a:gd name="f697" fmla="*/ f494 1 932744"/>
                <a:gd name="f698" fmla="*/ f495 1 9182100"/>
                <a:gd name="f699" fmla="*/ f496 1 932744"/>
                <a:gd name="f700" fmla="*/ f497 1 9182100"/>
                <a:gd name="f701" fmla="*/ f498 1 932744"/>
                <a:gd name="f702" fmla="*/ f499 1 9182100"/>
                <a:gd name="f703" fmla="*/ f500 1 932744"/>
                <a:gd name="f704" fmla="*/ f501 1 9182100"/>
                <a:gd name="f705" fmla="*/ f502 1 932744"/>
                <a:gd name="f706" fmla="*/ f503 1 9182100"/>
                <a:gd name="f707" fmla="*/ f504 1 932744"/>
                <a:gd name="f708" fmla="*/ f505 1 9182100"/>
                <a:gd name="f709" fmla="*/ f506 1 932744"/>
                <a:gd name="f710" fmla="*/ f507 1 9182100"/>
                <a:gd name="f711" fmla="*/ f508 1 932744"/>
                <a:gd name="f712" fmla="*/ f509 1 9182100"/>
                <a:gd name="f713" fmla="*/ f510 1 932744"/>
                <a:gd name="f714" fmla="*/ f511 1 9182100"/>
                <a:gd name="f715" fmla="*/ f512 1 932744"/>
                <a:gd name="f716" fmla="*/ f513 1 9182100"/>
                <a:gd name="f717" fmla="*/ f514 1 932744"/>
                <a:gd name="f718" fmla="*/ f515 1 9182100"/>
                <a:gd name="f719" fmla="*/ f516 1 932744"/>
                <a:gd name="f720" fmla="*/ f517 1 9182100"/>
                <a:gd name="f721" fmla="*/ f518 1 932744"/>
                <a:gd name="f722" fmla="*/ f519 1 9182100"/>
                <a:gd name="f723" fmla="*/ f520 1 932744"/>
                <a:gd name="f724" fmla="*/ f521 1 9182100"/>
                <a:gd name="f725" fmla="*/ f522 1 932744"/>
                <a:gd name="f726" fmla="*/ f523 1 9182100"/>
                <a:gd name="f727" fmla="*/ f524 1 932744"/>
                <a:gd name="f728" fmla="*/ f525 1 9182100"/>
                <a:gd name="f729" fmla="*/ f526 1 932744"/>
                <a:gd name="f730" fmla="*/ f527 1 9182100"/>
                <a:gd name="f731" fmla="*/ f528 1 932744"/>
                <a:gd name="f732" fmla="*/ f529 1 9182100"/>
                <a:gd name="f733" fmla="*/ f530 1 932744"/>
                <a:gd name="f734" fmla="*/ f531 1 9182100"/>
                <a:gd name="f735" fmla="*/ f532 1 932744"/>
                <a:gd name="f736" fmla="*/ f533 1 9182100"/>
                <a:gd name="f737" fmla="*/ f534 1 932744"/>
                <a:gd name="f738" fmla="*/ f535 1 9182100"/>
                <a:gd name="f739" fmla="*/ f536 1 932744"/>
                <a:gd name="f740" fmla="*/ f537 1 9182100"/>
                <a:gd name="f741" fmla="*/ f538 1 932744"/>
                <a:gd name="f742" fmla="*/ f539 1 9182100"/>
                <a:gd name="f743" fmla="*/ f540 1 932744"/>
                <a:gd name="f744" fmla="*/ f541 1 9182100"/>
                <a:gd name="f745" fmla="*/ f542 1 932744"/>
                <a:gd name="f746" fmla="*/ f543 1 9182100"/>
                <a:gd name="f747" fmla="*/ f544 1 932744"/>
                <a:gd name="f748" fmla="*/ f545 1 9182100"/>
                <a:gd name="f749" fmla="*/ f546 1 932744"/>
                <a:gd name="f750" fmla="*/ f547 1 9182100"/>
                <a:gd name="f751" fmla="*/ f548 1 932744"/>
                <a:gd name="f752" fmla="*/ f549 1 9182100"/>
                <a:gd name="f753" fmla="*/ f550 1 932744"/>
                <a:gd name="f754" fmla="*/ f551 1 9182100"/>
                <a:gd name="f755" fmla="*/ f552 1 932744"/>
                <a:gd name="f756" fmla="*/ f553 1 9182100"/>
                <a:gd name="f757" fmla="*/ f554 1 932744"/>
                <a:gd name="f758" fmla="*/ f555 1 9182100"/>
                <a:gd name="f759" fmla="*/ f556 1 932744"/>
                <a:gd name="f760" fmla="*/ f557 1 9182100"/>
                <a:gd name="f761" fmla="*/ f558 1 932744"/>
                <a:gd name="f762" fmla="*/ f559 1 9182100"/>
                <a:gd name="f763" fmla="*/ f560 1 932744"/>
                <a:gd name="f764" fmla="*/ f561 1 9182100"/>
                <a:gd name="f765" fmla="*/ f562 1 932744"/>
                <a:gd name="f766" fmla="*/ f563 1 9182100"/>
                <a:gd name="f767" fmla="*/ f564 1 9182100"/>
                <a:gd name="f768" fmla="*/ f565 1 932744"/>
                <a:gd name="f769" fmla="*/ f566 1 9182100"/>
                <a:gd name="f770" fmla="*/ f567 1 932744"/>
                <a:gd name="f771" fmla="*/ f568 1 9182100"/>
                <a:gd name="f772" fmla="*/ f569 1 932744"/>
                <a:gd name="f773" fmla="*/ f570 1 9182100"/>
                <a:gd name="f774" fmla="*/ f571 1 932744"/>
                <a:gd name="f775" fmla="*/ f572 1 9182100"/>
                <a:gd name="f776" fmla="*/ f573 1 932744"/>
                <a:gd name="f777" fmla="*/ f574 1 9182100"/>
                <a:gd name="f778" fmla="*/ f575 1 932744"/>
                <a:gd name="f779" fmla="*/ f576 1 9182100"/>
                <a:gd name="f780" fmla="*/ f577 1 932744"/>
                <a:gd name="f781" fmla="*/ f578 1 9182100"/>
                <a:gd name="f782" fmla="*/ f579 1 932744"/>
                <a:gd name="f783" fmla="*/ f580 1 9182100"/>
                <a:gd name="f784" fmla="*/ f581 1 932744"/>
                <a:gd name="f785" fmla="*/ f582 1 9182100"/>
                <a:gd name="f786" fmla="*/ f583 1 932744"/>
                <a:gd name="f787" fmla="*/ f584 1 9182100"/>
                <a:gd name="f788" fmla="*/ f585 1 932744"/>
                <a:gd name="f789" fmla="*/ f586 1 9182100"/>
                <a:gd name="f790" fmla="*/ f587 1 932744"/>
                <a:gd name="f791" fmla="*/ f588 1 932744"/>
                <a:gd name="f792" fmla="*/ f589 1 9182100"/>
                <a:gd name="f793" fmla="*/ f590 1 932744"/>
                <a:gd name="f794" fmla="*/ f591 1 9182100"/>
                <a:gd name="f795" fmla="*/ f592 1 932744"/>
                <a:gd name="f796" fmla="*/ f593 1 9182100"/>
                <a:gd name="f797" fmla="*/ f594 1 932744"/>
                <a:gd name="f798" fmla="*/ f595 1 9182100"/>
                <a:gd name="f799" fmla="*/ f596 1 932744"/>
                <a:gd name="f800" fmla="*/ f597 1 9182100"/>
                <a:gd name="f801" fmla="*/ f598 1 932744"/>
                <a:gd name="f802" fmla="*/ f599 1 9182100"/>
                <a:gd name="f803" fmla="*/ f600 1 932744"/>
                <a:gd name="f804" fmla="*/ f601 1 9182100"/>
                <a:gd name="f805" fmla="*/ f602 1 932744"/>
                <a:gd name="f806" fmla="*/ f603 1 9182100"/>
                <a:gd name="f807" fmla="*/ f604 1 932744"/>
                <a:gd name="f808" fmla="*/ f605 1 9182100"/>
                <a:gd name="f809" fmla="*/ f606 1 932744"/>
                <a:gd name="f810" fmla="*/ f607 1 9182100"/>
                <a:gd name="f811" fmla="*/ f608 1 932744"/>
                <a:gd name="f812" fmla="*/ f609 1 9182100"/>
                <a:gd name="f813" fmla="*/ f610 1 932744"/>
                <a:gd name="f814" fmla="*/ f611 1 9182100"/>
                <a:gd name="f815" fmla="*/ f612 1 932744"/>
                <a:gd name="f816" fmla="*/ f613 1 9182100"/>
                <a:gd name="f817" fmla="*/ f614 1 932744"/>
                <a:gd name="f818" fmla="*/ f615 1 9182100"/>
                <a:gd name="f819" fmla="*/ f616 1 932744"/>
                <a:gd name="f820" fmla="*/ f617 1 9182100"/>
                <a:gd name="f821" fmla="*/ f618 1 932744"/>
                <a:gd name="f822" fmla="*/ f619 1 9182100"/>
                <a:gd name="f823" fmla="*/ f620 1 932744"/>
                <a:gd name="f824" fmla="*/ f621 1 9182100"/>
                <a:gd name="f825" fmla="*/ f622 1 932744"/>
                <a:gd name="f826" fmla="*/ f623 1 9182100"/>
                <a:gd name="f827" fmla="*/ f624 1 932744"/>
                <a:gd name="f828" fmla="*/ f625 1 9182100"/>
                <a:gd name="f829" fmla="*/ f626 1 932744"/>
                <a:gd name="f830" fmla="*/ f627 1 9182100"/>
                <a:gd name="f831" fmla="*/ f628 1 932744"/>
                <a:gd name="f832" fmla="*/ f629 1 9182100"/>
                <a:gd name="f833" fmla="*/ f630 1 932744"/>
                <a:gd name="f834" fmla="*/ f631 1 9182100"/>
                <a:gd name="f835" fmla="*/ f632 1 932744"/>
                <a:gd name="f836" fmla="*/ f633 1 9182100"/>
                <a:gd name="f837" fmla="*/ f634 1 932744"/>
                <a:gd name="f838" fmla="*/ f635 1 9182100"/>
                <a:gd name="f839" fmla="*/ f636 1 932744"/>
                <a:gd name="f840" fmla="*/ f637 1 9182100"/>
                <a:gd name="f841" fmla="*/ f638 1 932744"/>
                <a:gd name="f842" fmla="*/ f639 1 9182100"/>
                <a:gd name="f843" fmla="*/ f640 1 932744"/>
                <a:gd name="f844" fmla="*/ f641 1 9182100"/>
                <a:gd name="f845" fmla="*/ f642 1 932744"/>
                <a:gd name="f846" fmla="*/ f643 1 9182100"/>
                <a:gd name="f847" fmla="*/ f644 1 932744"/>
                <a:gd name="f848" fmla="*/ f645 1 9182100"/>
                <a:gd name="f849" fmla="*/ f646 1 932744"/>
                <a:gd name="f850" fmla="*/ f647 1 9182100"/>
                <a:gd name="f851" fmla="*/ f648 1 932744"/>
                <a:gd name="f852" fmla="*/ f649 1 9182100"/>
                <a:gd name="f853" fmla="*/ f650 1 932744"/>
                <a:gd name="f854" fmla="*/ f651 1 9182100"/>
                <a:gd name="f855" fmla="*/ f652 1 932744"/>
                <a:gd name="f856" fmla="*/ f653 1 9182100"/>
                <a:gd name="f857" fmla="*/ f654 1 932744"/>
                <a:gd name="f858" fmla="*/ f655 1 9182100"/>
                <a:gd name="f859" fmla="*/ f656 1 932744"/>
                <a:gd name="f860" fmla="*/ f657 1 9182100"/>
                <a:gd name="f861" fmla="*/ f658 1 932744"/>
                <a:gd name="f862" fmla="*/ f659 1 9182100"/>
                <a:gd name="f863" fmla="*/ f660 1 932744"/>
                <a:gd name="f864" fmla="*/ f661 1 9182100"/>
                <a:gd name="f865" fmla="*/ f662 1 932744"/>
                <a:gd name="f866" fmla="*/ f663 1 9182100"/>
                <a:gd name="f867" fmla="*/ f664 1 932744"/>
                <a:gd name="f868" fmla="*/ f665 1 9182100"/>
                <a:gd name="f869" fmla="*/ f666 1 932744"/>
                <a:gd name="f870" fmla="*/ f667 1 9182100"/>
                <a:gd name="f871" fmla="*/ f668 1 932744"/>
                <a:gd name="f872" fmla="*/ f669 1 9182100"/>
                <a:gd name="f873" fmla="*/ f670 1 932744"/>
                <a:gd name="f874" fmla="*/ f671 1 9182100"/>
                <a:gd name="f875" fmla="*/ f672 1 932744"/>
                <a:gd name="f876" fmla="*/ f673 1 9182100"/>
                <a:gd name="f877" fmla="*/ f674 1 932744"/>
                <a:gd name="f878" fmla="*/ f675 1 9182100"/>
                <a:gd name="f879" fmla="*/ f676 1 932744"/>
                <a:gd name="f880" fmla="*/ f677 1 9182100"/>
                <a:gd name="f881" fmla="*/ f678 1 932744"/>
                <a:gd name="f882" fmla="*/ f679 1 9182100"/>
                <a:gd name="f883" fmla="*/ f680 1 932744"/>
                <a:gd name="f884" fmla="*/ f681 1 9182100"/>
                <a:gd name="f885" fmla="*/ f682 1 932744"/>
                <a:gd name="f886" fmla="*/ f5 1 f479"/>
                <a:gd name="f887" fmla="*/ f6 1 f479"/>
                <a:gd name="f888" fmla="*/ f5 1 f480"/>
                <a:gd name="f889" fmla="*/ f7 1 f480"/>
                <a:gd name="f890" fmla="+- f683 0 f1"/>
                <a:gd name="f891" fmla="*/ f684 1 f479"/>
                <a:gd name="f892" fmla="*/ f685 1 f480"/>
                <a:gd name="f893" fmla="*/ f686 1 f479"/>
                <a:gd name="f894" fmla="*/ f687 1 f480"/>
                <a:gd name="f895" fmla="*/ f688 1 f479"/>
                <a:gd name="f896" fmla="*/ f689 1 f480"/>
                <a:gd name="f897" fmla="*/ f690 1 f479"/>
                <a:gd name="f898" fmla="*/ f691 1 f480"/>
                <a:gd name="f899" fmla="*/ f692 1 f479"/>
                <a:gd name="f900" fmla="*/ f693 1 f480"/>
                <a:gd name="f901" fmla="*/ f694 1 f479"/>
                <a:gd name="f902" fmla="*/ f695 1 f480"/>
                <a:gd name="f903" fmla="*/ f696 1 f479"/>
                <a:gd name="f904" fmla="*/ f697 1 f480"/>
                <a:gd name="f905" fmla="*/ f698 1 f479"/>
                <a:gd name="f906" fmla="*/ f699 1 f480"/>
                <a:gd name="f907" fmla="*/ f700 1 f479"/>
                <a:gd name="f908" fmla="*/ f701 1 f480"/>
                <a:gd name="f909" fmla="*/ f702 1 f479"/>
                <a:gd name="f910" fmla="*/ f703 1 f480"/>
                <a:gd name="f911" fmla="*/ f704 1 f479"/>
                <a:gd name="f912" fmla="*/ f705 1 f480"/>
                <a:gd name="f913" fmla="*/ f706 1 f479"/>
                <a:gd name="f914" fmla="*/ f707 1 f480"/>
                <a:gd name="f915" fmla="*/ f708 1 f479"/>
                <a:gd name="f916" fmla="*/ f709 1 f480"/>
                <a:gd name="f917" fmla="*/ f710 1 f479"/>
                <a:gd name="f918" fmla="*/ f711 1 f480"/>
                <a:gd name="f919" fmla="*/ f712 1 f479"/>
                <a:gd name="f920" fmla="*/ f713 1 f480"/>
                <a:gd name="f921" fmla="*/ f714 1 f479"/>
                <a:gd name="f922" fmla="*/ f715 1 f480"/>
                <a:gd name="f923" fmla="*/ f716 1 f479"/>
                <a:gd name="f924" fmla="*/ f717 1 f480"/>
                <a:gd name="f925" fmla="*/ f718 1 f479"/>
                <a:gd name="f926" fmla="*/ f719 1 f480"/>
                <a:gd name="f927" fmla="*/ f720 1 f479"/>
                <a:gd name="f928" fmla="*/ f721 1 f480"/>
                <a:gd name="f929" fmla="*/ f722 1 f479"/>
                <a:gd name="f930" fmla="*/ f723 1 f480"/>
                <a:gd name="f931" fmla="*/ f724 1 f479"/>
                <a:gd name="f932" fmla="*/ f725 1 f480"/>
                <a:gd name="f933" fmla="*/ f726 1 f479"/>
                <a:gd name="f934" fmla="*/ f727 1 f480"/>
                <a:gd name="f935" fmla="*/ f728 1 f479"/>
                <a:gd name="f936" fmla="*/ f729 1 f480"/>
                <a:gd name="f937" fmla="*/ f730 1 f479"/>
                <a:gd name="f938" fmla="*/ f731 1 f480"/>
                <a:gd name="f939" fmla="*/ f732 1 f479"/>
                <a:gd name="f940" fmla="*/ f733 1 f480"/>
                <a:gd name="f941" fmla="*/ f734 1 f479"/>
                <a:gd name="f942" fmla="*/ f735 1 f480"/>
                <a:gd name="f943" fmla="*/ f736 1 f479"/>
                <a:gd name="f944" fmla="*/ f737 1 f480"/>
                <a:gd name="f945" fmla="*/ f738 1 f479"/>
                <a:gd name="f946" fmla="*/ f739 1 f480"/>
                <a:gd name="f947" fmla="*/ f740 1 f479"/>
                <a:gd name="f948" fmla="*/ f741 1 f480"/>
                <a:gd name="f949" fmla="*/ f742 1 f479"/>
                <a:gd name="f950" fmla="*/ f743 1 f480"/>
                <a:gd name="f951" fmla="*/ f744 1 f479"/>
                <a:gd name="f952" fmla="*/ f745 1 f480"/>
                <a:gd name="f953" fmla="*/ f746 1 f479"/>
                <a:gd name="f954" fmla="*/ f747 1 f480"/>
                <a:gd name="f955" fmla="*/ f748 1 f479"/>
                <a:gd name="f956" fmla="*/ f749 1 f480"/>
                <a:gd name="f957" fmla="*/ f750 1 f479"/>
                <a:gd name="f958" fmla="*/ f751 1 f480"/>
                <a:gd name="f959" fmla="*/ f752 1 f479"/>
                <a:gd name="f960" fmla="*/ f753 1 f480"/>
                <a:gd name="f961" fmla="*/ f754 1 f479"/>
                <a:gd name="f962" fmla="*/ f755 1 f480"/>
                <a:gd name="f963" fmla="*/ f756 1 f479"/>
                <a:gd name="f964" fmla="*/ f757 1 f480"/>
                <a:gd name="f965" fmla="*/ f758 1 f479"/>
                <a:gd name="f966" fmla="*/ f759 1 f480"/>
                <a:gd name="f967" fmla="*/ f760 1 f479"/>
                <a:gd name="f968" fmla="*/ f761 1 f480"/>
                <a:gd name="f969" fmla="*/ f762 1 f479"/>
                <a:gd name="f970" fmla="*/ f763 1 f480"/>
                <a:gd name="f971" fmla="*/ f764 1 f479"/>
                <a:gd name="f972" fmla="*/ f765 1 f480"/>
                <a:gd name="f973" fmla="*/ f766 1 f479"/>
                <a:gd name="f974" fmla="*/ f767 1 f479"/>
                <a:gd name="f975" fmla="*/ f768 1 f480"/>
                <a:gd name="f976" fmla="*/ f769 1 f479"/>
                <a:gd name="f977" fmla="*/ f770 1 f480"/>
                <a:gd name="f978" fmla="*/ f771 1 f479"/>
                <a:gd name="f979" fmla="*/ f772 1 f480"/>
                <a:gd name="f980" fmla="*/ f773 1 f479"/>
                <a:gd name="f981" fmla="*/ f774 1 f480"/>
                <a:gd name="f982" fmla="*/ f775 1 f479"/>
                <a:gd name="f983" fmla="*/ f776 1 f480"/>
                <a:gd name="f984" fmla="*/ f777 1 f479"/>
                <a:gd name="f985" fmla="*/ f778 1 f480"/>
                <a:gd name="f986" fmla="*/ f779 1 f479"/>
                <a:gd name="f987" fmla="*/ f780 1 f480"/>
                <a:gd name="f988" fmla="*/ f781 1 f479"/>
                <a:gd name="f989" fmla="*/ f782 1 f480"/>
                <a:gd name="f990" fmla="*/ f783 1 f479"/>
                <a:gd name="f991" fmla="*/ f784 1 f480"/>
                <a:gd name="f992" fmla="*/ f785 1 f479"/>
                <a:gd name="f993" fmla="*/ f786 1 f480"/>
                <a:gd name="f994" fmla="*/ f787 1 f479"/>
                <a:gd name="f995" fmla="*/ f788 1 f480"/>
                <a:gd name="f996" fmla="*/ f789 1 f479"/>
                <a:gd name="f997" fmla="*/ f790 1 f480"/>
                <a:gd name="f998" fmla="*/ f791 1 f480"/>
                <a:gd name="f999" fmla="*/ f792 1 f479"/>
                <a:gd name="f1000" fmla="*/ f793 1 f480"/>
                <a:gd name="f1001" fmla="*/ f794 1 f479"/>
                <a:gd name="f1002" fmla="*/ f795 1 f480"/>
                <a:gd name="f1003" fmla="*/ f796 1 f479"/>
                <a:gd name="f1004" fmla="*/ f797 1 f480"/>
                <a:gd name="f1005" fmla="*/ f798 1 f479"/>
                <a:gd name="f1006" fmla="*/ f799 1 f480"/>
                <a:gd name="f1007" fmla="*/ f800 1 f479"/>
                <a:gd name="f1008" fmla="*/ f801 1 f480"/>
                <a:gd name="f1009" fmla="*/ f802 1 f479"/>
                <a:gd name="f1010" fmla="*/ f803 1 f480"/>
                <a:gd name="f1011" fmla="*/ f804 1 f479"/>
                <a:gd name="f1012" fmla="*/ f805 1 f480"/>
                <a:gd name="f1013" fmla="*/ f806 1 f479"/>
                <a:gd name="f1014" fmla="*/ f807 1 f480"/>
                <a:gd name="f1015" fmla="*/ f808 1 f479"/>
                <a:gd name="f1016" fmla="*/ f809 1 f480"/>
                <a:gd name="f1017" fmla="*/ f810 1 f479"/>
                <a:gd name="f1018" fmla="*/ f811 1 f480"/>
                <a:gd name="f1019" fmla="*/ f812 1 f479"/>
                <a:gd name="f1020" fmla="*/ f813 1 f480"/>
                <a:gd name="f1021" fmla="*/ f814 1 f479"/>
                <a:gd name="f1022" fmla="*/ f815 1 f480"/>
                <a:gd name="f1023" fmla="*/ f816 1 f479"/>
                <a:gd name="f1024" fmla="*/ f817 1 f480"/>
                <a:gd name="f1025" fmla="*/ f818 1 f479"/>
                <a:gd name="f1026" fmla="*/ f819 1 f480"/>
                <a:gd name="f1027" fmla="*/ f820 1 f479"/>
                <a:gd name="f1028" fmla="*/ f821 1 f480"/>
                <a:gd name="f1029" fmla="*/ f822 1 f479"/>
                <a:gd name="f1030" fmla="*/ f823 1 f480"/>
                <a:gd name="f1031" fmla="*/ f824 1 f479"/>
                <a:gd name="f1032" fmla="*/ f825 1 f480"/>
                <a:gd name="f1033" fmla="*/ f826 1 f479"/>
                <a:gd name="f1034" fmla="*/ f827 1 f480"/>
                <a:gd name="f1035" fmla="*/ f828 1 f479"/>
                <a:gd name="f1036" fmla="*/ f829 1 f480"/>
                <a:gd name="f1037" fmla="*/ f830 1 f479"/>
                <a:gd name="f1038" fmla="*/ f831 1 f480"/>
                <a:gd name="f1039" fmla="*/ f832 1 f479"/>
                <a:gd name="f1040" fmla="*/ f833 1 f480"/>
                <a:gd name="f1041" fmla="*/ f834 1 f479"/>
                <a:gd name="f1042" fmla="*/ f835 1 f480"/>
                <a:gd name="f1043" fmla="*/ f836 1 f479"/>
                <a:gd name="f1044" fmla="*/ f837 1 f480"/>
                <a:gd name="f1045" fmla="*/ f838 1 f479"/>
                <a:gd name="f1046" fmla="*/ f839 1 f480"/>
                <a:gd name="f1047" fmla="*/ f840 1 f479"/>
                <a:gd name="f1048" fmla="*/ f841 1 f480"/>
                <a:gd name="f1049" fmla="*/ f842 1 f479"/>
                <a:gd name="f1050" fmla="*/ f843 1 f480"/>
                <a:gd name="f1051" fmla="*/ f844 1 f479"/>
                <a:gd name="f1052" fmla="*/ f845 1 f480"/>
                <a:gd name="f1053" fmla="*/ f846 1 f479"/>
                <a:gd name="f1054" fmla="*/ f847 1 f480"/>
                <a:gd name="f1055" fmla="*/ f848 1 f479"/>
                <a:gd name="f1056" fmla="*/ f849 1 f480"/>
                <a:gd name="f1057" fmla="*/ f850 1 f479"/>
                <a:gd name="f1058" fmla="*/ f851 1 f480"/>
                <a:gd name="f1059" fmla="*/ f852 1 f479"/>
                <a:gd name="f1060" fmla="*/ f853 1 f480"/>
                <a:gd name="f1061" fmla="*/ f854 1 f479"/>
                <a:gd name="f1062" fmla="*/ f855 1 f480"/>
                <a:gd name="f1063" fmla="*/ f856 1 f479"/>
                <a:gd name="f1064" fmla="*/ f857 1 f480"/>
                <a:gd name="f1065" fmla="*/ f858 1 f479"/>
                <a:gd name="f1066" fmla="*/ f859 1 f480"/>
                <a:gd name="f1067" fmla="*/ f860 1 f479"/>
                <a:gd name="f1068" fmla="*/ f861 1 f480"/>
                <a:gd name="f1069" fmla="*/ f862 1 f479"/>
                <a:gd name="f1070" fmla="*/ f863 1 f480"/>
                <a:gd name="f1071" fmla="*/ f864 1 f479"/>
                <a:gd name="f1072" fmla="*/ f865 1 f480"/>
                <a:gd name="f1073" fmla="*/ f866 1 f479"/>
                <a:gd name="f1074" fmla="*/ f867 1 f480"/>
                <a:gd name="f1075" fmla="*/ f868 1 f479"/>
                <a:gd name="f1076" fmla="*/ f869 1 f480"/>
                <a:gd name="f1077" fmla="*/ f870 1 f479"/>
                <a:gd name="f1078" fmla="*/ f871 1 f480"/>
                <a:gd name="f1079" fmla="*/ f872 1 f479"/>
                <a:gd name="f1080" fmla="*/ f873 1 f480"/>
                <a:gd name="f1081" fmla="*/ f874 1 f479"/>
                <a:gd name="f1082" fmla="*/ f875 1 f480"/>
                <a:gd name="f1083" fmla="*/ f876 1 f479"/>
                <a:gd name="f1084" fmla="*/ f877 1 f480"/>
                <a:gd name="f1085" fmla="*/ f878 1 f479"/>
                <a:gd name="f1086" fmla="*/ f879 1 f480"/>
                <a:gd name="f1087" fmla="*/ f880 1 f479"/>
                <a:gd name="f1088" fmla="*/ f881 1 f480"/>
                <a:gd name="f1089" fmla="*/ f882 1 f479"/>
                <a:gd name="f1090" fmla="*/ f883 1 f480"/>
                <a:gd name="f1091" fmla="*/ f884 1 f479"/>
                <a:gd name="f1092" fmla="*/ f885 1 f480"/>
                <a:gd name="f1093" fmla="*/ f886 f474 1"/>
                <a:gd name="f1094" fmla="*/ f887 f474 1"/>
                <a:gd name="f1095" fmla="*/ f889 f475 1"/>
                <a:gd name="f1096" fmla="*/ f888 f475 1"/>
                <a:gd name="f1097" fmla="*/ f891 f474 1"/>
                <a:gd name="f1098" fmla="*/ f892 f475 1"/>
                <a:gd name="f1099" fmla="*/ f893 f474 1"/>
                <a:gd name="f1100" fmla="*/ f894 f475 1"/>
                <a:gd name="f1101" fmla="*/ f895 f474 1"/>
                <a:gd name="f1102" fmla="*/ f896 f475 1"/>
                <a:gd name="f1103" fmla="*/ f897 f474 1"/>
                <a:gd name="f1104" fmla="*/ f898 f475 1"/>
                <a:gd name="f1105" fmla="*/ f899 f474 1"/>
                <a:gd name="f1106" fmla="*/ f900 f475 1"/>
                <a:gd name="f1107" fmla="*/ f901 f474 1"/>
                <a:gd name="f1108" fmla="*/ f902 f475 1"/>
                <a:gd name="f1109" fmla="*/ f903 f474 1"/>
                <a:gd name="f1110" fmla="*/ f904 f475 1"/>
                <a:gd name="f1111" fmla="*/ f905 f474 1"/>
                <a:gd name="f1112" fmla="*/ f906 f475 1"/>
                <a:gd name="f1113" fmla="*/ f907 f474 1"/>
                <a:gd name="f1114" fmla="*/ f908 f475 1"/>
                <a:gd name="f1115" fmla="*/ f909 f474 1"/>
                <a:gd name="f1116" fmla="*/ f910 f475 1"/>
                <a:gd name="f1117" fmla="*/ f911 f474 1"/>
                <a:gd name="f1118" fmla="*/ f912 f475 1"/>
                <a:gd name="f1119" fmla="*/ f913 f474 1"/>
                <a:gd name="f1120" fmla="*/ f914 f475 1"/>
                <a:gd name="f1121" fmla="*/ f915 f474 1"/>
                <a:gd name="f1122" fmla="*/ f916 f475 1"/>
                <a:gd name="f1123" fmla="*/ f917 f474 1"/>
                <a:gd name="f1124" fmla="*/ f918 f475 1"/>
                <a:gd name="f1125" fmla="*/ f919 f474 1"/>
                <a:gd name="f1126" fmla="*/ f920 f475 1"/>
                <a:gd name="f1127" fmla="*/ f921 f474 1"/>
                <a:gd name="f1128" fmla="*/ f922 f475 1"/>
                <a:gd name="f1129" fmla="*/ f923 f474 1"/>
                <a:gd name="f1130" fmla="*/ f924 f475 1"/>
                <a:gd name="f1131" fmla="*/ f925 f474 1"/>
                <a:gd name="f1132" fmla="*/ f926 f475 1"/>
                <a:gd name="f1133" fmla="*/ f927 f474 1"/>
                <a:gd name="f1134" fmla="*/ f928 f475 1"/>
                <a:gd name="f1135" fmla="*/ f929 f474 1"/>
                <a:gd name="f1136" fmla="*/ f930 f475 1"/>
                <a:gd name="f1137" fmla="*/ f931 f474 1"/>
                <a:gd name="f1138" fmla="*/ f932 f475 1"/>
                <a:gd name="f1139" fmla="*/ f933 f474 1"/>
                <a:gd name="f1140" fmla="*/ f934 f475 1"/>
                <a:gd name="f1141" fmla="*/ f935 f474 1"/>
                <a:gd name="f1142" fmla="*/ f936 f475 1"/>
                <a:gd name="f1143" fmla="*/ f937 f474 1"/>
                <a:gd name="f1144" fmla="*/ f938 f475 1"/>
                <a:gd name="f1145" fmla="*/ f939 f474 1"/>
                <a:gd name="f1146" fmla="*/ f940 f475 1"/>
                <a:gd name="f1147" fmla="*/ f941 f474 1"/>
                <a:gd name="f1148" fmla="*/ f942 f475 1"/>
                <a:gd name="f1149" fmla="*/ f943 f474 1"/>
                <a:gd name="f1150" fmla="*/ f944 f475 1"/>
                <a:gd name="f1151" fmla="*/ f945 f474 1"/>
                <a:gd name="f1152" fmla="*/ f946 f475 1"/>
                <a:gd name="f1153" fmla="*/ f947 f474 1"/>
                <a:gd name="f1154" fmla="*/ f948 f475 1"/>
                <a:gd name="f1155" fmla="*/ f949 f474 1"/>
                <a:gd name="f1156" fmla="*/ f950 f475 1"/>
                <a:gd name="f1157" fmla="*/ f951 f474 1"/>
                <a:gd name="f1158" fmla="*/ f952 f475 1"/>
                <a:gd name="f1159" fmla="*/ f953 f474 1"/>
                <a:gd name="f1160" fmla="*/ f954 f475 1"/>
                <a:gd name="f1161" fmla="*/ f955 f474 1"/>
                <a:gd name="f1162" fmla="*/ f956 f475 1"/>
                <a:gd name="f1163" fmla="*/ f957 f474 1"/>
                <a:gd name="f1164" fmla="*/ f958 f475 1"/>
                <a:gd name="f1165" fmla="*/ f959 f474 1"/>
                <a:gd name="f1166" fmla="*/ f960 f475 1"/>
                <a:gd name="f1167" fmla="*/ f961 f474 1"/>
                <a:gd name="f1168" fmla="*/ f962 f475 1"/>
                <a:gd name="f1169" fmla="*/ f963 f474 1"/>
                <a:gd name="f1170" fmla="*/ f964 f475 1"/>
                <a:gd name="f1171" fmla="*/ f965 f474 1"/>
                <a:gd name="f1172" fmla="*/ f966 f475 1"/>
                <a:gd name="f1173" fmla="*/ f967 f474 1"/>
                <a:gd name="f1174" fmla="*/ f968 f475 1"/>
                <a:gd name="f1175" fmla="*/ f969 f474 1"/>
                <a:gd name="f1176" fmla="*/ f970 f475 1"/>
                <a:gd name="f1177" fmla="*/ f971 f474 1"/>
                <a:gd name="f1178" fmla="*/ f972 f475 1"/>
                <a:gd name="f1179" fmla="*/ f973 f474 1"/>
                <a:gd name="f1180" fmla="*/ f974 f474 1"/>
                <a:gd name="f1181" fmla="*/ f975 f475 1"/>
                <a:gd name="f1182" fmla="*/ f976 f474 1"/>
                <a:gd name="f1183" fmla="*/ f977 f475 1"/>
                <a:gd name="f1184" fmla="*/ f978 f474 1"/>
                <a:gd name="f1185" fmla="*/ f979 f475 1"/>
                <a:gd name="f1186" fmla="*/ f980 f474 1"/>
                <a:gd name="f1187" fmla="*/ f981 f475 1"/>
                <a:gd name="f1188" fmla="*/ f982 f474 1"/>
                <a:gd name="f1189" fmla="*/ f983 f475 1"/>
                <a:gd name="f1190" fmla="*/ f984 f474 1"/>
                <a:gd name="f1191" fmla="*/ f985 f475 1"/>
                <a:gd name="f1192" fmla="*/ f986 f474 1"/>
                <a:gd name="f1193" fmla="*/ f987 f475 1"/>
                <a:gd name="f1194" fmla="*/ f988 f474 1"/>
                <a:gd name="f1195" fmla="*/ f989 f475 1"/>
                <a:gd name="f1196" fmla="*/ f990 f474 1"/>
                <a:gd name="f1197" fmla="*/ f991 f475 1"/>
                <a:gd name="f1198" fmla="*/ f992 f474 1"/>
                <a:gd name="f1199" fmla="*/ f993 f475 1"/>
                <a:gd name="f1200" fmla="*/ f994 f474 1"/>
                <a:gd name="f1201" fmla="*/ f995 f475 1"/>
                <a:gd name="f1202" fmla="*/ f996 f474 1"/>
                <a:gd name="f1203" fmla="*/ f997 f475 1"/>
                <a:gd name="f1204" fmla="*/ f998 f475 1"/>
                <a:gd name="f1205" fmla="*/ f999 f474 1"/>
                <a:gd name="f1206" fmla="*/ f1000 f475 1"/>
                <a:gd name="f1207" fmla="*/ f1001 f474 1"/>
                <a:gd name="f1208" fmla="*/ f1002 f475 1"/>
                <a:gd name="f1209" fmla="*/ f1003 f474 1"/>
                <a:gd name="f1210" fmla="*/ f1004 f475 1"/>
                <a:gd name="f1211" fmla="*/ f1005 f474 1"/>
                <a:gd name="f1212" fmla="*/ f1006 f475 1"/>
                <a:gd name="f1213" fmla="*/ f1007 f474 1"/>
                <a:gd name="f1214" fmla="*/ f1008 f475 1"/>
                <a:gd name="f1215" fmla="*/ f1009 f474 1"/>
                <a:gd name="f1216" fmla="*/ f1010 f475 1"/>
                <a:gd name="f1217" fmla="*/ f1011 f474 1"/>
                <a:gd name="f1218" fmla="*/ f1012 f475 1"/>
                <a:gd name="f1219" fmla="*/ f1013 f474 1"/>
                <a:gd name="f1220" fmla="*/ f1014 f475 1"/>
                <a:gd name="f1221" fmla="*/ f1015 f474 1"/>
                <a:gd name="f1222" fmla="*/ f1016 f475 1"/>
                <a:gd name="f1223" fmla="*/ f1017 f474 1"/>
                <a:gd name="f1224" fmla="*/ f1018 f475 1"/>
                <a:gd name="f1225" fmla="*/ f1019 f474 1"/>
                <a:gd name="f1226" fmla="*/ f1020 f475 1"/>
                <a:gd name="f1227" fmla="*/ f1021 f474 1"/>
                <a:gd name="f1228" fmla="*/ f1022 f475 1"/>
                <a:gd name="f1229" fmla="*/ f1023 f474 1"/>
                <a:gd name="f1230" fmla="*/ f1024 f475 1"/>
                <a:gd name="f1231" fmla="*/ f1025 f474 1"/>
                <a:gd name="f1232" fmla="*/ f1026 f475 1"/>
                <a:gd name="f1233" fmla="*/ f1027 f474 1"/>
                <a:gd name="f1234" fmla="*/ f1028 f475 1"/>
                <a:gd name="f1235" fmla="*/ f1029 f474 1"/>
                <a:gd name="f1236" fmla="*/ f1030 f475 1"/>
                <a:gd name="f1237" fmla="*/ f1031 f474 1"/>
                <a:gd name="f1238" fmla="*/ f1032 f475 1"/>
                <a:gd name="f1239" fmla="*/ f1033 f474 1"/>
                <a:gd name="f1240" fmla="*/ f1034 f475 1"/>
                <a:gd name="f1241" fmla="*/ f1035 f474 1"/>
                <a:gd name="f1242" fmla="*/ f1036 f475 1"/>
                <a:gd name="f1243" fmla="*/ f1037 f474 1"/>
                <a:gd name="f1244" fmla="*/ f1038 f475 1"/>
                <a:gd name="f1245" fmla="*/ f1039 f474 1"/>
                <a:gd name="f1246" fmla="*/ f1040 f475 1"/>
                <a:gd name="f1247" fmla="*/ f1041 f474 1"/>
                <a:gd name="f1248" fmla="*/ f1042 f475 1"/>
                <a:gd name="f1249" fmla="*/ f1043 f474 1"/>
                <a:gd name="f1250" fmla="*/ f1044 f475 1"/>
                <a:gd name="f1251" fmla="*/ f1045 f474 1"/>
                <a:gd name="f1252" fmla="*/ f1046 f475 1"/>
                <a:gd name="f1253" fmla="*/ f1047 f474 1"/>
                <a:gd name="f1254" fmla="*/ f1048 f475 1"/>
                <a:gd name="f1255" fmla="*/ f1049 f474 1"/>
                <a:gd name="f1256" fmla="*/ f1050 f475 1"/>
                <a:gd name="f1257" fmla="*/ f1051 f474 1"/>
                <a:gd name="f1258" fmla="*/ f1052 f475 1"/>
                <a:gd name="f1259" fmla="*/ f1053 f474 1"/>
                <a:gd name="f1260" fmla="*/ f1054 f475 1"/>
                <a:gd name="f1261" fmla="*/ f1055 f474 1"/>
                <a:gd name="f1262" fmla="*/ f1056 f475 1"/>
                <a:gd name="f1263" fmla="*/ f1057 f474 1"/>
                <a:gd name="f1264" fmla="*/ f1058 f475 1"/>
                <a:gd name="f1265" fmla="*/ f1059 f474 1"/>
                <a:gd name="f1266" fmla="*/ f1060 f475 1"/>
                <a:gd name="f1267" fmla="*/ f1061 f474 1"/>
                <a:gd name="f1268" fmla="*/ f1062 f475 1"/>
                <a:gd name="f1269" fmla="*/ f1063 f474 1"/>
                <a:gd name="f1270" fmla="*/ f1064 f475 1"/>
                <a:gd name="f1271" fmla="*/ f1065 f474 1"/>
                <a:gd name="f1272" fmla="*/ f1066 f475 1"/>
                <a:gd name="f1273" fmla="*/ f1067 f474 1"/>
                <a:gd name="f1274" fmla="*/ f1068 f475 1"/>
                <a:gd name="f1275" fmla="*/ f1069 f474 1"/>
                <a:gd name="f1276" fmla="*/ f1070 f475 1"/>
                <a:gd name="f1277" fmla="*/ f1071 f474 1"/>
                <a:gd name="f1278" fmla="*/ f1072 f475 1"/>
                <a:gd name="f1279" fmla="*/ f1073 f474 1"/>
                <a:gd name="f1280" fmla="*/ f1074 f475 1"/>
                <a:gd name="f1281" fmla="*/ f1075 f474 1"/>
                <a:gd name="f1282" fmla="*/ f1076 f475 1"/>
                <a:gd name="f1283" fmla="*/ f1077 f474 1"/>
                <a:gd name="f1284" fmla="*/ f1078 f475 1"/>
                <a:gd name="f1285" fmla="*/ f1079 f474 1"/>
                <a:gd name="f1286" fmla="*/ f1080 f475 1"/>
                <a:gd name="f1287" fmla="*/ f1081 f474 1"/>
                <a:gd name="f1288" fmla="*/ f1082 f475 1"/>
                <a:gd name="f1289" fmla="*/ f1083 f474 1"/>
                <a:gd name="f1290" fmla="*/ f1084 f475 1"/>
                <a:gd name="f1291" fmla="*/ f1085 f474 1"/>
                <a:gd name="f1292" fmla="*/ f1086 f475 1"/>
                <a:gd name="f1293" fmla="*/ f1087 f474 1"/>
                <a:gd name="f1294" fmla="*/ f1088 f475 1"/>
                <a:gd name="f1295" fmla="*/ f1089 f474 1"/>
                <a:gd name="f1296" fmla="*/ f1090 f475 1"/>
                <a:gd name="f1297" fmla="*/ f1091 f474 1"/>
                <a:gd name="f1298" fmla="*/ f1092 f475 1"/>
              </a:gdLst>
              <a:ahLst/>
              <a:cxnLst>
                <a:cxn ang="3cd4">
                  <a:pos x="hc" y="t"/>
                </a:cxn>
                <a:cxn ang="0">
                  <a:pos x="r" y="vc"/>
                </a:cxn>
                <a:cxn ang="cd4">
                  <a:pos x="hc" y="b"/>
                </a:cxn>
                <a:cxn ang="cd2">
                  <a:pos x="l" y="vc"/>
                </a:cxn>
                <a:cxn ang="f890">
                  <a:pos x="f1097" y="f1098"/>
                </a:cxn>
                <a:cxn ang="f890">
                  <a:pos x="f1099" y="f1100"/>
                </a:cxn>
                <a:cxn ang="f890">
                  <a:pos x="f1101" y="f1102"/>
                </a:cxn>
                <a:cxn ang="f890">
                  <a:pos x="f1103" y="f1104"/>
                </a:cxn>
                <a:cxn ang="f890">
                  <a:pos x="f1105" y="f1106"/>
                </a:cxn>
                <a:cxn ang="f890">
                  <a:pos x="f1107" y="f1108"/>
                </a:cxn>
                <a:cxn ang="f890">
                  <a:pos x="f1109" y="f1110"/>
                </a:cxn>
                <a:cxn ang="f890">
                  <a:pos x="f1111" y="f1112"/>
                </a:cxn>
                <a:cxn ang="f890">
                  <a:pos x="f1113" y="f1114"/>
                </a:cxn>
                <a:cxn ang="f890">
                  <a:pos x="f1115" y="f1116"/>
                </a:cxn>
                <a:cxn ang="f890">
                  <a:pos x="f1117" y="f1118"/>
                </a:cxn>
                <a:cxn ang="f890">
                  <a:pos x="f1119" y="f1120"/>
                </a:cxn>
                <a:cxn ang="f890">
                  <a:pos x="f1121" y="f1122"/>
                </a:cxn>
                <a:cxn ang="f890">
                  <a:pos x="f1123" y="f1124"/>
                </a:cxn>
                <a:cxn ang="f890">
                  <a:pos x="f1125" y="f1126"/>
                </a:cxn>
                <a:cxn ang="f890">
                  <a:pos x="f1127" y="f1128"/>
                </a:cxn>
                <a:cxn ang="f890">
                  <a:pos x="f1129" y="f1130"/>
                </a:cxn>
                <a:cxn ang="f890">
                  <a:pos x="f1131" y="f1132"/>
                </a:cxn>
                <a:cxn ang="f890">
                  <a:pos x="f1133" y="f1134"/>
                </a:cxn>
                <a:cxn ang="f890">
                  <a:pos x="f1135" y="f1136"/>
                </a:cxn>
                <a:cxn ang="f890">
                  <a:pos x="f1137" y="f1138"/>
                </a:cxn>
                <a:cxn ang="f890">
                  <a:pos x="f1139" y="f1140"/>
                </a:cxn>
                <a:cxn ang="f890">
                  <a:pos x="f1141" y="f1142"/>
                </a:cxn>
                <a:cxn ang="f890">
                  <a:pos x="f1143" y="f1144"/>
                </a:cxn>
                <a:cxn ang="f890">
                  <a:pos x="f1145" y="f1146"/>
                </a:cxn>
                <a:cxn ang="f890">
                  <a:pos x="f1147" y="f1148"/>
                </a:cxn>
                <a:cxn ang="f890">
                  <a:pos x="f1149" y="f1150"/>
                </a:cxn>
                <a:cxn ang="f890">
                  <a:pos x="f1151" y="f1152"/>
                </a:cxn>
                <a:cxn ang="f890">
                  <a:pos x="f1153" y="f1154"/>
                </a:cxn>
                <a:cxn ang="f890">
                  <a:pos x="f1155" y="f1156"/>
                </a:cxn>
                <a:cxn ang="f890">
                  <a:pos x="f1157" y="f1158"/>
                </a:cxn>
                <a:cxn ang="f890">
                  <a:pos x="f1159" y="f1160"/>
                </a:cxn>
                <a:cxn ang="f890">
                  <a:pos x="f1161" y="f1162"/>
                </a:cxn>
                <a:cxn ang="f890">
                  <a:pos x="f1163" y="f1164"/>
                </a:cxn>
                <a:cxn ang="f890">
                  <a:pos x="f1165" y="f1166"/>
                </a:cxn>
                <a:cxn ang="f890">
                  <a:pos x="f1167" y="f1168"/>
                </a:cxn>
                <a:cxn ang="f890">
                  <a:pos x="f1169" y="f1170"/>
                </a:cxn>
                <a:cxn ang="f890">
                  <a:pos x="f1171" y="f1172"/>
                </a:cxn>
                <a:cxn ang="f890">
                  <a:pos x="f1173" y="f1174"/>
                </a:cxn>
                <a:cxn ang="f890">
                  <a:pos x="f1175" y="f1176"/>
                </a:cxn>
                <a:cxn ang="f890">
                  <a:pos x="f1177" y="f1178"/>
                </a:cxn>
                <a:cxn ang="f890">
                  <a:pos x="f1179" y="f1124"/>
                </a:cxn>
                <a:cxn ang="f890">
                  <a:pos x="f1180" y="f1181"/>
                </a:cxn>
                <a:cxn ang="f890">
                  <a:pos x="f1182" y="f1183"/>
                </a:cxn>
                <a:cxn ang="f890">
                  <a:pos x="f1184" y="f1185"/>
                </a:cxn>
                <a:cxn ang="f890">
                  <a:pos x="f1186" y="f1187"/>
                </a:cxn>
                <a:cxn ang="f890">
                  <a:pos x="f1188" y="f1189"/>
                </a:cxn>
                <a:cxn ang="f890">
                  <a:pos x="f1190" y="f1191"/>
                </a:cxn>
                <a:cxn ang="f890">
                  <a:pos x="f1192" y="f1193"/>
                </a:cxn>
                <a:cxn ang="f890">
                  <a:pos x="f1194" y="f1195"/>
                </a:cxn>
                <a:cxn ang="f890">
                  <a:pos x="f1196" y="f1197"/>
                </a:cxn>
                <a:cxn ang="f890">
                  <a:pos x="f1198" y="f1199"/>
                </a:cxn>
                <a:cxn ang="f890">
                  <a:pos x="f1200" y="f1201"/>
                </a:cxn>
                <a:cxn ang="f890">
                  <a:pos x="f1202" y="f1203"/>
                </a:cxn>
                <a:cxn ang="f890">
                  <a:pos x="f1202" y="f1204"/>
                </a:cxn>
                <a:cxn ang="f890">
                  <a:pos x="f1205" y="f1206"/>
                </a:cxn>
                <a:cxn ang="f890">
                  <a:pos x="f1207" y="f1208"/>
                </a:cxn>
                <a:cxn ang="f890">
                  <a:pos x="f1209" y="f1210"/>
                </a:cxn>
                <a:cxn ang="f890">
                  <a:pos x="f1211" y="f1212"/>
                </a:cxn>
                <a:cxn ang="f890">
                  <a:pos x="f1213" y="f1214"/>
                </a:cxn>
                <a:cxn ang="f890">
                  <a:pos x="f1215" y="f1216"/>
                </a:cxn>
                <a:cxn ang="f890">
                  <a:pos x="f1217" y="f1218"/>
                </a:cxn>
                <a:cxn ang="f890">
                  <a:pos x="f1219" y="f1220"/>
                </a:cxn>
                <a:cxn ang="f890">
                  <a:pos x="f1221" y="f1222"/>
                </a:cxn>
                <a:cxn ang="f890">
                  <a:pos x="f1223" y="f1224"/>
                </a:cxn>
                <a:cxn ang="f890">
                  <a:pos x="f1225" y="f1226"/>
                </a:cxn>
                <a:cxn ang="f890">
                  <a:pos x="f1227" y="f1228"/>
                </a:cxn>
                <a:cxn ang="f890">
                  <a:pos x="f1229" y="f1230"/>
                </a:cxn>
                <a:cxn ang="f890">
                  <a:pos x="f1231" y="f1232"/>
                </a:cxn>
                <a:cxn ang="f890">
                  <a:pos x="f1233" y="f1234"/>
                </a:cxn>
                <a:cxn ang="f890">
                  <a:pos x="f1235" y="f1236"/>
                </a:cxn>
                <a:cxn ang="f890">
                  <a:pos x="f1237" y="f1238"/>
                </a:cxn>
                <a:cxn ang="f890">
                  <a:pos x="f1239" y="f1240"/>
                </a:cxn>
                <a:cxn ang="f890">
                  <a:pos x="f1241" y="f1242"/>
                </a:cxn>
                <a:cxn ang="f890">
                  <a:pos x="f1243" y="f1244"/>
                </a:cxn>
                <a:cxn ang="f890">
                  <a:pos x="f1245" y="f1246"/>
                </a:cxn>
                <a:cxn ang="f890">
                  <a:pos x="f1247" y="f1248"/>
                </a:cxn>
                <a:cxn ang="f890">
                  <a:pos x="f1249" y="f1250"/>
                </a:cxn>
                <a:cxn ang="f890">
                  <a:pos x="f1251" y="f1252"/>
                </a:cxn>
                <a:cxn ang="f890">
                  <a:pos x="f1253" y="f1254"/>
                </a:cxn>
                <a:cxn ang="f890">
                  <a:pos x="f1255" y="f1256"/>
                </a:cxn>
                <a:cxn ang="f890">
                  <a:pos x="f1257" y="f1258"/>
                </a:cxn>
                <a:cxn ang="f890">
                  <a:pos x="f1259" y="f1260"/>
                </a:cxn>
                <a:cxn ang="f890">
                  <a:pos x="f1261" y="f1262"/>
                </a:cxn>
                <a:cxn ang="f890">
                  <a:pos x="f1263" y="f1264"/>
                </a:cxn>
                <a:cxn ang="f890">
                  <a:pos x="f1265" y="f1266"/>
                </a:cxn>
                <a:cxn ang="f890">
                  <a:pos x="f1267" y="f1268"/>
                </a:cxn>
                <a:cxn ang="f890">
                  <a:pos x="f1269" y="f1270"/>
                </a:cxn>
                <a:cxn ang="f890">
                  <a:pos x="f1271" y="f1272"/>
                </a:cxn>
                <a:cxn ang="f890">
                  <a:pos x="f1273" y="f1274"/>
                </a:cxn>
                <a:cxn ang="f890">
                  <a:pos x="f1275" y="f1276"/>
                </a:cxn>
                <a:cxn ang="f890">
                  <a:pos x="f1277" y="f1278"/>
                </a:cxn>
                <a:cxn ang="f890">
                  <a:pos x="f1279" y="f1280"/>
                </a:cxn>
                <a:cxn ang="f890">
                  <a:pos x="f1281" y="f1282"/>
                </a:cxn>
                <a:cxn ang="f890">
                  <a:pos x="f1283" y="f1284"/>
                </a:cxn>
                <a:cxn ang="f890">
                  <a:pos x="f1285" y="f1286"/>
                </a:cxn>
                <a:cxn ang="f890">
                  <a:pos x="f1287" y="f1288"/>
                </a:cxn>
                <a:cxn ang="f890">
                  <a:pos x="f1289" y="f1290"/>
                </a:cxn>
                <a:cxn ang="f890">
                  <a:pos x="f1291" y="f1292"/>
                </a:cxn>
                <a:cxn ang="f890">
                  <a:pos x="f1293" y="f1294"/>
                </a:cxn>
                <a:cxn ang="f890">
                  <a:pos x="f1295" y="f1296"/>
                </a:cxn>
                <a:cxn ang="f890">
                  <a:pos x="f1297" y="f1298"/>
                </a:cxn>
                <a:cxn ang="f890">
                  <a:pos x="f1297" y="f1098"/>
                </a:cxn>
              </a:cxnLst>
              <a:rect l="f1093" t="f1096" r="f1094" b="f1095"/>
              <a:pathLst>
                <a:path w="9182100" h="932744">
                  <a:moveTo>
                    <a:pt x="f6" y="f8"/>
                  </a:moveTo>
                  <a:cubicBezTo>
                    <a:pt x="f9" y="f10"/>
                    <a:pt x="f11" y="f12"/>
                    <a:pt x="f13"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40"/>
                  </a:lnTo>
                  <a:lnTo>
                    <a:pt x="f41" y="f42"/>
                  </a:lnTo>
                  <a:cubicBezTo>
                    <a:pt x="f43" y="f44"/>
                    <a:pt x="f45" y="f46"/>
                    <a:pt x="f47" y="f48"/>
                  </a:cubicBezTo>
                  <a:lnTo>
                    <a:pt x="f49" y="f50"/>
                  </a:lnTo>
                  <a:cubicBezTo>
                    <a:pt x="f51" y="f52"/>
                    <a:pt x="f53" y="f54"/>
                    <a:pt x="f55" y="f56"/>
                  </a:cubicBezTo>
                  <a:lnTo>
                    <a:pt x="f57" y="f58"/>
                  </a:lnTo>
                  <a:lnTo>
                    <a:pt x="f59" y="f60"/>
                  </a:lnTo>
                  <a:cubicBezTo>
                    <a:pt x="f61" y="f62"/>
                    <a:pt x="f63" y="f64"/>
                    <a:pt x="f65" y="f66"/>
                  </a:cubicBezTo>
                  <a:cubicBezTo>
                    <a:pt x="f67" y="f68"/>
                    <a:pt x="f69" y="f70"/>
                    <a:pt x="f71" y="f72"/>
                  </a:cubicBezTo>
                  <a:lnTo>
                    <a:pt x="f73" y="f74"/>
                  </a:lnTo>
                  <a:cubicBezTo>
                    <a:pt x="f75" y="f76"/>
                    <a:pt x="f77" y="f78"/>
                    <a:pt x="f79" y="f80"/>
                  </a:cubicBezTo>
                  <a:lnTo>
                    <a:pt x="f81" y="f82"/>
                  </a:lnTo>
                  <a:lnTo>
                    <a:pt x="f83" y="f84"/>
                  </a:lnTo>
                  <a:cubicBezTo>
                    <a:pt x="f85" y="f86"/>
                    <a:pt x="f87" y="f88"/>
                    <a:pt x="f89" y="f90"/>
                  </a:cubicBezTo>
                  <a:cubicBezTo>
                    <a:pt x="f91" y="f90"/>
                    <a:pt x="f92" y="f93"/>
                    <a:pt x="f94" y="f95"/>
                  </a:cubicBezTo>
                  <a:cubicBezTo>
                    <a:pt x="f96" y="f97"/>
                    <a:pt x="f98" y="f99"/>
                    <a:pt x="f100" y="f101"/>
                  </a:cubicBezTo>
                  <a:cubicBezTo>
                    <a:pt x="f102" y="f103"/>
                    <a:pt x="f104" y="f82"/>
                    <a:pt x="f105" y="f106"/>
                  </a:cubicBezTo>
                  <a:cubicBezTo>
                    <a:pt x="f107" y="f108"/>
                    <a:pt x="f109" y="f110"/>
                    <a:pt x="f111" y="f112"/>
                  </a:cubicBezTo>
                  <a:cubicBezTo>
                    <a:pt x="f113" y="f114"/>
                    <a:pt x="f115" y="f116"/>
                    <a:pt x="f117" y="f118"/>
                  </a:cubicBezTo>
                  <a:cubicBezTo>
                    <a:pt x="f119" y="f120"/>
                    <a:pt x="f121" y="f122"/>
                    <a:pt x="f123" y="f124"/>
                  </a:cubicBezTo>
                  <a:lnTo>
                    <a:pt x="f125" y="f126"/>
                  </a:lnTo>
                  <a:lnTo>
                    <a:pt x="f127" y="f128"/>
                  </a:lnTo>
                  <a:cubicBezTo>
                    <a:pt x="f129" y="f130"/>
                    <a:pt x="f131" y="f132"/>
                    <a:pt x="f133" y="f134"/>
                  </a:cubicBezTo>
                  <a:lnTo>
                    <a:pt x="f135" y="f136"/>
                  </a:lnTo>
                  <a:lnTo>
                    <a:pt x="f137" y="f138"/>
                  </a:lnTo>
                  <a:lnTo>
                    <a:pt x="f139" y="f140"/>
                  </a:lnTo>
                  <a:lnTo>
                    <a:pt x="f141" y="f142"/>
                  </a:lnTo>
                  <a:lnTo>
                    <a:pt x="f143" y="f144"/>
                  </a:lnTo>
                  <a:lnTo>
                    <a:pt x="f145" y="f146"/>
                  </a:lnTo>
                  <a:lnTo>
                    <a:pt x="f147" y="f148"/>
                  </a:lnTo>
                  <a:lnTo>
                    <a:pt x="f149" y="f150"/>
                  </a:lnTo>
                  <a:cubicBezTo>
                    <a:pt x="f151" y="f152"/>
                    <a:pt x="f153" y="f154"/>
                    <a:pt x="f155" y="f156"/>
                  </a:cubicBezTo>
                  <a:cubicBezTo>
                    <a:pt x="f157" y="f158"/>
                    <a:pt x="f159" y="f160"/>
                    <a:pt x="f161" y="f162"/>
                  </a:cubicBezTo>
                  <a:cubicBezTo>
                    <a:pt x="f163" y="f164"/>
                    <a:pt x="f165" y="f166"/>
                    <a:pt x="f167" y="f168"/>
                  </a:cubicBezTo>
                  <a:cubicBezTo>
                    <a:pt x="f169" y="f170"/>
                    <a:pt x="f171" y="f172"/>
                    <a:pt x="f173" y="f174"/>
                  </a:cubicBezTo>
                  <a:cubicBezTo>
                    <a:pt x="f175" y="f176"/>
                    <a:pt x="f177" y="f178"/>
                    <a:pt x="f179" y="f66"/>
                  </a:cubicBezTo>
                  <a:cubicBezTo>
                    <a:pt x="f180" y="f181"/>
                    <a:pt x="f182" y="f183"/>
                    <a:pt x="f184" y="f185"/>
                  </a:cubicBezTo>
                  <a:lnTo>
                    <a:pt x="f186" y="f187"/>
                  </a:lnTo>
                  <a:lnTo>
                    <a:pt x="f188" y="f189"/>
                  </a:lnTo>
                  <a:cubicBezTo>
                    <a:pt x="f190" y="f191"/>
                    <a:pt x="f192" y="f193"/>
                    <a:pt x="f194" y="f195"/>
                  </a:cubicBezTo>
                  <a:cubicBezTo>
                    <a:pt x="f196" y="f197"/>
                    <a:pt x="f198" y="f199"/>
                    <a:pt x="f200" y="f201"/>
                  </a:cubicBezTo>
                  <a:cubicBezTo>
                    <a:pt x="f202" y="f203"/>
                    <a:pt x="f204" y="f205"/>
                    <a:pt x="f206" y="f207"/>
                  </a:cubicBezTo>
                  <a:cubicBezTo>
                    <a:pt x="f208" y="f209"/>
                    <a:pt x="f210" y="f211"/>
                    <a:pt x="f212" y="f213"/>
                  </a:cubicBezTo>
                  <a:cubicBezTo>
                    <a:pt x="f214" y="f215"/>
                    <a:pt x="f216" y="f217"/>
                    <a:pt x="f218" y="f219"/>
                  </a:cubicBezTo>
                  <a:cubicBezTo>
                    <a:pt x="f220" y="f221"/>
                    <a:pt x="f222" y="f223"/>
                    <a:pt x="f224" y="f225"/>
                  </a:cubicBezTo>
                  <a:cubicBezTo>
                    <a:pt x="f226" y="f20"/>
                    <a:pt x="f227" y="f228"/>
                    <a:pt x="f229" y="f230"/>
                  </a:cubicBezTo>
                  <a:cubicBezTo>
                    <a:pt x="f231" y="f232"/>
                    <a:pt x="f233" y="f234"/>
                    <a:pt x="f235" y="f236"/>
                  </a:cubicBezTo>
                  <a:cubicBezTo>
                    <a:pt x="f237" y="f238"/>
                    <a:pt x="f239" y="f240"/>
                    <a:pt x="f5" y="f241"/>
                  </a:cubicBezTo>
                  <a:lnTo>
                    <a:pt x="f5" y="f242"/>
                  </a:lnTo>
                  <a:cubicBezTo>
                    <a:pt x="f243" y="f244"/>
                    <a:pt x="f245" y="f246"/>
                    <a:pt x="f247" y="f248"/>
                  </a:cubicBezTo>
                  <a:cubicBezTo>
                    <a:pt x="f249" y="f250"/>
                    <a:pt x="f251" y="f252"/>
                    <a:pt x="f253" y="f254"/>
                  </a:cubicBezTo>
                  <a:cubicBezTo>
                    <a:pt x="f255" y="f256"/>
                    <a:pt x="f257" y="f258"/>
                    <a:pt x="f259" y="f260"/>
                  </a:cubicBezTo>
                  <a:cubicBezTo>
                    <a:pt x="f261" y="f262"/>
                    <a:pt x="f263" y="f264"/>
                    <a:pt x="f265" y="f266"/>
                  </a:cubicBezTo>
                  <a:cubicBezTo>
                    <a:pt x="f267" y="f268"/>
                    <a:pt x="f269" y="f270"/>
                    <a:pt x="f271" y="f272"/>
                  </a:cubicBezTo>
                  <a:cubicBezTo>
                    <a:pt x="f273" y="f274"/>
                    <a:pt x="f275" y="f276"/>
                    <a:pt x="f277" y="f278"/>
                  </a:cubicBezTo>
                  <a:lnTo>
                    <a:pt x="f279" y="f280"/>
                  </a:lnTo>
                  <a:lnTo>
                    <a:pt x="f281" y="f282"/>
                  </a:lnTo>
                  <a:cubicBezTo>
                    <a:pt x="f283" y="f284"/>
                    <a:pt x="f285" y="f286"/>
                    <a:pt x="f287" y="f288"/>
                  </a:cubicBezTo>
                  <a:cubicBezTo>
                    <a:pt x="f289" y="f290"/>
                    <a:pt x="f291" y="f292"/>
                    <a:pt x="f293" y="f294"/>
                  </a:cubicBezTo>
                  <a:cubicBezTo>
                    <a:pt x="f295" y="f296"/>
                    <a:pt x="f297" y="f298"/>
                    <a:pt x="f299" y="f300"/>
                  </a:cubicBezTo>
                  <a:cubicBezTo>
                    <a:pt x="f301" y="f302"/>
                    <a:pt x="f303" y="f304"/>
                    <a:pt x="f305" y="f306"/>
                  </a:cubicBezTo>
                  <a:cubicBezTo>
                    <a:pt x="f307" y="f308"/>
                    <a:pt x="f309" y="f310"/>
                    <a:pt x="f311" y="f312"/>
                  </a:cubicBezTo>
                  <a:cubicBezTo>
                    <a:pt x="f313" y="f314"/>
                    <a:pt x="f315" y="f316"/>
                    <a:pt x="f317" y="f318"/>
                  </a:cubicBezTo>
                  <a:cubicBezTo>
                    <a:pt x="f319" y="f320"/>
                    <a:pt x="f321" y="f322"/>
                    <a:pt x="f323" y="f324"/>
                  </a:cubicBezTo>
                  <a:cubicBezTo>
                    <a:pt x="f325" y="f318"/>
                    <a:pt x="f326" y="f327"/>
                    <a:pt x="f328" y="f329"/>
                  </a:cubicBezTo>
                  <a:cubicBezTo>
                    <a:pt x="f330" y="f331"/>
                    <a:pt x="f332" y="f333"/>
                    <a:pt x="f334" y="f335"/>
                  </a:cubicBezTo>
                  <a:cubicBezTo>
                    <a:pt x="f336" y="f337"/>
                    <a:pt x="f338" y="f339"/>
                    <a:pt x="f340" y="f341"/>
                  </a:cubicBezTo>
                  <a:cubicBezTo>
                    <a:pt x="f342" y="f343"/>
                    <a:pt x="f344" y="f345"/>
                    <a:pt x="f346" y="f347"/>
                  </a:cubicBezTo>
                  <a:lnTo>
                    <a:pt x="f348" y="f349"/>
                  </a:lnTo>
                  <a:lnTo>
                    <a:pt x="f350" y="f351"/>
                  </a:lnTo>
                  <a:lnTo>
                    <a:pt x="f352" y="f353"/>
                  </a:lnTo>
                  <a:cubicBezTo>
                    <a:pt x="f354" y="f355"/>
                    <a:pt x="f356" y="f357"/>
                    <a:pt x="f358" y="f359"/>
                  </a:cubicBezTo>
                  <a:lnTo>
                    <a:pt x="f360" y="f361"/>
                  </a:lnTo>
                  <a:lnTo>
                    <a:pt x="f362" y="f363"/>
                  </a:lnTo>
                  <a:cubicBezTo>
                    <a:pt x="f364" y="f365"/>
                    <a:pt x="f366" y="f367"/>
                    <a:pt x="f368" y="f369"/>
                  </a:cubicBezTo>
                  <a:lnTo>
                    <a:pt x="f370" y="f371"/>
                  </a:lnTo>
                  <a:lnTo>
                    <a:pt x="f372" y="f373"/>
                  </a:lnTo>
                  <a:cubicBezTo>
                    <a:pt x="f374" y="f375"/>
                    <a:pt x="f376" y="f264"/>
                    <a:pt x="f377" y="f378"/>
                  </a:cubicBezTo>
                  <a:cubicBezTo>
                    <a:pt x="f379" y="f380"/>
                    <a:pt x="f381" y="f270"/>
                    <a:pt x="f382" y="f383"/>
                  </a:cubicBezTo>
                  <a:cubicBezTo>
                    <a:pt x="f384" y="f385"/>
                    <a:pt x="f386" y="f387"/>
                    <a:pt x="f388" y="f389"/>
                  </a:cubicBezTo>
                  <a:cubicBezTo>
                    <a:pt x="f390" y="f391"/>
                    <a:pt x="f392" y="f393"/>
                    <a:pt x="f394" y="f395"/>
                  </a:cubicBezTo>
                  <a:cubicBezTo>
                    <a:pt x="f396" y="f397"/>
                    <a:pt x="f398" y="f399"/>
                    <a:pt x="f400" y="f401"/>
                  </a:cubicBezTo>
                  <a:lnTo>
                    <a:pt x="f402" y="f403"/>
                  </a:lnTo>
                  <a:cubicBezTo>
                    <a:pt x="f404" y="f405"/>
                    <a:pt x="f406" y="f407"/>
                    <a:pt x="f408" y="f409"/>
                  </a:cubicBezTo>
                  <a:cubicBezTo>
                    <a:pt x="f410" y="f411"/>
                    <a:pt x="f412" y="f413"/>
                    <a:pt x="f414" y="f415"/>
                  </a:cubicBezTo>
                  <a:cubicBezTo>
                    <a:pt x="f416" y="f417"/>
                    <a:pt x="f418" y="f419"/>
                    <a:pt x="f420" y="f421"/>
                  </a:cubicBezTo>
                  <a:cubicBezTo>
                    <a:pt x="f422" y="f423"/>
                    <a:pt x="f424" y="f425"/>
                    <a:pt x="f426" y="f427"/>
                  </a:cubicBezTo>
                  <a:cubicBezTo>
                    <a:pt x="f428" y="f429"/>
                    <a:pt x="f430" y="f431"/>
                    <a:pt x="f432" y="f433"/>
                  </a:cubicBezTo>
                  <a:lnTo>
                    <a:pt x="f434" y="f435"/>
                  </a:lnTo>
                  <a:cubicBezTo>
                    <a:pt x="f436" y="f437"/>
                    <a:pt x="f438" y="f439"/>
                    <a:pt x="f440" y="f441"/>
                  </a:cubicBezTo>
                  <a:lnTo>
                    <a:pt x="f442" y="f443"/>
                  </a:lnTo>
                  <a:cubicBezTo>
                    <a:pt x="f444" y="f445"/>
                    <a:pt x="f446" y="f447"/>
                    <a:pt x="f448" y="f449"/>
                  </a:cubicBezTo>
                  <a:cubicBezTo>
                    <a:pt x="f450" y="f451"/>
                    <a:pt x="f452" y="f453"/>
                    <a:pt x="f454" y="f455"/>
                  </a:cubicBezTo>
                  <a:cubicBezTo>
                    <a:pt x="f456" y="f451"/>
                    <a:pt x="f457" y="f458"/>
                    <a:pt x="f459" y="f460"/>
                  </a:cubicBezTo>
                  <a:cubicBezTo>
                    <a:pt x="f461" y="f462"/>
                    <a:pt x="f463" y="f464"/>
                    <a:pt x="f465" y="f466"/>
                  </a:cubicBezTo>
                  <a:cubicBezTo>
                    <a:pt x="f467" y="f468"/>
                    <a:pt x="f469" y="f470"/>
                    <a:pt x="f471" y="f472"/>
                  </a:cubicBezTo>
                  <a:lnTo>
                    <a:pt x="f471" y="f8"/>
                  </a:lnTo>
                  <a:close/>
                </a:path>
              </a:pathLst>
            </a:custGeom>
            <a:solidFill>
              <a:srgbClr val="FFFFFF">
                <a:alpha val="30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8" name="Freeform: Shape 30">
              <a:extLst>
                <a:ext uri="{FF2B5EF4-FFF2-40B4-BE49-F238E27FC236}">
                  <a16:creationId xmlns:a16="http://schemas.microsoft.com/office/drawing/2014/main" id="{4498DEB5-0F4E-71B3-A793-E151FCAF7317}"/>
                </a:ext>
                <a:ext uri="{C183D7F6-B498-43B3-948B-1728B52AA6E4}">
                  <adec:decorative xmlns:adec="http://schemas.microsoft.com/office/drawing/2017/decorative" val="1"/>
                </a:ext>
              </a:extLst>
            </p:cNvPr>
            <p:cNvSpPr/>
            <p:nvPr/>
          </p:nvSpPr>
          <p:spPr>
            <a:xfrm>
              <a:off x="0" y="3455819"/>
              <a:ext cx="12188952" cy="641671"/>
            </a:xfrm>
            <a:custGeom>
              <a:avLst/>
              <a:gdLst>
                <a:gd name="f0" fmla="val 10800000"/>
                <a:gd name="f1" fmla="val 5400000"/>
                <a:gd name="f2" fmla="val 180"/>
                <a:gd name="f3" fmla="val w"/>
                <a:gd name="f4" fmla="val h"/>
                <a:gd name="f5" fmla="val 0"/>
                <a:gd name="f6" fmla="val 9182100"/>
                <a:gd name="f7" fmla="val 544245"/>
                <a:gd name="f8" fmla="val 154189"/>
                <a:gd name="f9" fmla="val 9137618"/>
                <a:gd name="f10" fmla="val 157142"/>
                <a:gd name="f11" fmla="val 9092851"/>
                <a:gd name="f12" fmla="val 159904"/>
                <a:gd name="f13" fmla="val 9047702"/>
                <a:gd name="f14" fmla="val 162762"/>
                <a:gd name="f15" fmla="val 8917114"/>
                <a:gd name="f16" fmla="val 170668"/>
                <a:gd name="f17" fmla="val 8784717"/>
                <a:gd name="f18" fmla="val 178002"/>
                <a:gd name="f19" fmla="val 8652224"/>
                <a:gd name="f20" fmla="val 178287"/>
                <a:gd name="f21" fmla="val 8519732"/>
                <a:gd name="f22" fmla="val 178764"/>
                <a:gd name="f23" fmla="val 8387049"/>
                <a:gd name="f24" fmla="val 171239"/>
                <a:gd name="f25" fmla="val 8255603"/>
                <a:gd name="f26" fmla="val 161047"/>
                <a:gd name="f27" fmla="val 8189881"/>
                <a:gd name="f28" fmla="val 155904"/>
                <a:gd name="f29" fmla="val 8124539"/>
                <a:gd name="f30" fmla="val 149236"/>
                <a:gd name="f31" fmla="val 8060722"/>
                <a:gd name="f32" fmla="val 140854"/>
                <a:gd name="f33" fmla="val 8044815"/>
                <a:gd name="f34" fmla="val 138759"/>
                <a:gd name="f35" fmla="val 8029099"/>
                <a:gd name="f36" fmla="val 136473"/>
                <a:gd name="f37" fmla="val 8013478"/>
                <a:gd name="f38" fmla="val 134187"/>
                <a:gd name="f39" fmla="val 7990428"/>
                <a:gd name="f40" fmla="val 130567"/>
                <a:gd name="f41" fmla="val 7964139"/>
                <a:gd name="f42" fmla="val 126853"/>
                <a:gd name="f43" fmla="val 7946708"/>
                <a:gd name="f44" fmla="val 124376"/>
                <a:gd name="f45" fmla="val 7928896"/>
                <a:gd name="f46" fmla="val 121709"/>
                <a:gd name="f47" fmla="val 7911656"/>
                <a:gd name="f48" fmla="val 119518"/>
                <a:gd name="f49" fmla="val 7860220"/>
                <a:gd name="f50" fmla="val 113232"/>
                <a:gd name="f51" fmla="val 7723728"/>
                <a:gd name="f52" fmla="val 96277"/>
                <a:gd name="f53" fmla="val 7589044"/>
                <a:gd name="f54" fmla="val 83038"/>
                <a:gd name="f55" fmla="val 7453884"/>
                <a:gd name="f56" fmla="val 70369"/>
                <a:gd name="f57" fmla="val 7318915"/>
                <a:gd name="f58" fmla="val 57701"/>
                <a:gd name="f59" fmla="val 7184041"/>
                <a:gd name="f60" fmla="val 46366"/>
                <a:gd name="f61" fmla="val 7048976"/>
                <a:gd name="f62" fmla="val 36556"/>
                <a:gd name="f63" fmla="val 6981444"/>
                <a:gd name="f64" fmla="val 31793"/>
                <a:gd name="f65" fmla="val 6913912"/>
                <a:gd name="f66" fmla="val 26840"/>
                <a:gd name="f67" fmla="val 6846285"/>
                <a:gd name="f68" fmla="val 22649"/>
                <a:gd name="f69" fmla="val 6778657"/>
                <a:gd name="f70" fmla="val 18553"/>
                <a:gd name="f71" fmla="val 6710934"/>
                <a:gd name="f72" fmla="val 14934"/>
                <a:gd name="f73" fmla="val 6643212"/>
                <a:gd name="f74" fmla="val 11600"/>
                <a:gd name="f75" fmla="val 6541485"/>
                <a:gd name="f76" fmla="val 7314"/>
                <a:gd name="f77" fmla="val 6507576"/>
                <a:gd name="f78" fmla="val 5790"/>
                <a:gd name="f79" fmla="val 6473667"/>
                <a:gd name="f80" fmla="val 4647"/>
                <a:gd name="f81" fmla="val 6439567"/>
                <a:gd name="f82" fmla="val 3885"/>
                <a:gd name="f83" fmla="val 6337459"/>
                <a:gd name="f84" fmla="val 1313"/>
                <a:gd name="f85" fmla="val 6234970"/>
                <a:gd name="f86" fmla="val 75"/>
                <a:gd name="f87" fmla="val 6166295"/>
                <a:gd name="f88" fmla="+- 0 0 116"/>
                <a:gd name="f89" fmla="val 6097715"/>
                <a:gd name="f90" fmla="val 6027802"/>
                <a:gd name="f91" fmla="val 2265"/>
                <a:gd name="f92" fmla="val 5993320"/>
                <a:gd name="f93" fmla="val 3123"/>
                <a:gd name="f94" fmla="val 5957412"/>
                <a:gd name="f95" fmla="val 4456"/>
                <a:gd name="f96" fmla="val 5921978"/>
                <a:gd name="f97" fmla="val 6552"/>
                <a:gd name="f98" fmla="val 5886546"/>
                <a:gd name="f99" fmla="val 8552"/>
                <a:gd name="f100" fmla="val 5851112"/>
                <a:gd name="f101" fmla="val 11124"/>
                <a:gd name="f102" fmla="val 5815965"/>
                <a:gd name="f103" fmla="val 14362"/>
                <a:gd name="f104" fmla="val 5674995"/>
                <a:gd name="f105" fmla="val 27126"/>
                <a:gd name="f106" fmla="val 5538597"/>
                <a:gd name="f107" fmla="val 48938"/>
                <a:gd name="f108" fmla="val 5408390"/>
                <a:gd name="f109" fmla="val 67036"/>
                <a:gd name="f110" fmla="val 5277993"/>
                <a:gd name="f111" fmla="val 85514"/>
                <a:gd name="f112" fmla="val 5151692"/>
                <a:gd name="f113" fmla="val 99039"/>
                <a:gd name="f114" fmla="val 5023866"/>
                <a:gd name="f115" fmla="val 103992"/>
                <a:gd name="f116" fmla="val 4960049"/>
                <a:gd name="f117" fmla="val 106660"/>
                <a:gd name="f118" fmla="val 4895946"/>
                <a:gd name="f119" fmla="val 107231"/>
                <a:gd name="f120" fmla="val 4831556"/>
                <a:gd name="f121" fmla="val 106374"/>
                <a:gd name="f122" fmla="val 4767167"/>
                <a:gd name="f123" fmla="val 105231"/>
                <a:gd name="f124" fmla="val 4702588"/>
                <a:gd name="f125" fmla="val 102468"/>
                <a:gd name="f126" fmla="val 4637723"/>
                <a:gd name="f127" fmla="val 98754"/>
                <a:gd name="f128" fmla="val 4572762"/>
                <a:gd name="f129" fmla="val 95230"/>
                <a:gd name="f130" fmla="val 4507992"/>
                <a:gd name="f131" fmla="val 88848"/>
                <a:gd name="f132" fmla="val 4442460"/>
                <a:gd name="f133" fmla="val 4408837"/>
                <a:gd name="f134" fmla="val 80752"/>
                <a:gd name="f135" fmla="val 4375214"/>
                <a:gd name="f136" fmla="val 79228"/>
                <a:gd name="f137" fmla="val 4341686"/>
                <a:gd name="f138" fmla="val 77227"/>
                <a:gd name="f139" fmla="val 4308158"/>
                <a:gd name="f140" fmla="val 75227"/>
                <a:gd name="f141" fmla="val 4274534"/>
                <a:gd name="f142" fmla="val 73417"/>
                <a:gd name="f143" fmla="val 4241006"/>
                <a:gd name="f144" fmla="val 71989"/>
                <a:gd name="f145" fmla="val 4106895"/>
                <a:gd name="f146" fmla="val 65131"/>
                <a:gd name="f147" fmla="val 3971925"/>
                <a:gd name="f148" fmla="val 59797"/>
                <a:gd name="f149" fmla="val 3836956"/>
                <a:gd name="f150" fmla="val 54177"/>
                <a:gd name="f151" fmla="val 3634549"/>
                <a:gd name="f152" fmla="val 45414"/>
                <a:gd name="f153" fmla="val 3533394"/>
                <a:gd name="f154" fmla="val 40461"/>
                <a:gd name="f155" fmla="val 3481959"/>
                <a:gd name="f156" fmla="val 37889"/>
                <a:gd name="f157" fmla="val 3464719"/>
                <a:gd name="f158" fmla="val 37127"/>
                <a:gd name="f159" fmla="val 3447479"/>
                <a:gd name="f160" fmla="val 36079"/>
                <a:gd name="f161" fmla="val 3430238"/>
                <a:gd name="f162" fmla="val 35889"/>
                <a:gd name="f163" fmla="val 3292602"/>
                <a:gd name="f164" fmla="val 31126"/>
                <a:gd name="f165" fmla="val 3156299"/>
                <a:gd name="f166" fmla="val 33603"/>
                <a:gd name="f167" fmla="val 3020473"/>
                <a:gd name="f168" fmla="val 37603"/>
                <a:gd name="f169" fmla="val 2884741"/>
                <a:gd name="f170" fmla="val 41985"/>
                <a:gd name="f171" fmla="val 2749487"/>
                <a:gd name="f172" fmla="val 48843"/>
                <a:gd name="f173" fmla="val 2614422"/>
                <a:gd name="f174" fmla="val 56844"/>
                <a:gd name="f175" fmla="val 2208657"/>
                <a:gd name="f176" fmla="val 81609"/>
                <a:gd name="f177" fmla="val 2073116"/>
                <a:gd name="f178" fmla="val 89991"/>
                <a:gd name="f179" fmla="val 1937195"/>
                <a:gd name="f180" fmla="val 97515"/>
                <a:gd name="f181" fmla="val 1800606"/>
                <a:gd name="f182" fmla="val 107612"/>
                <a:gd name="f183" fmla="val 1732217"/>
                <a:gd name="f184" fmla="val 112184"/>
                <a:gd name="f185" fmla="val 1663827"/>
                <a:gd name="f186" fmla="val 117804"/>
                <a:gd name="f187" fmla="val 1594676"/>
                <a:gd name="f188" fmla="val 124948"/>
                <a:gd name="f189" fmla="val 1491996"/>
                <a:gd name="f190" fmla="val 136568"/>
                <a:gd name="f191" fmla="val 1442942"/>
                <a:gd name="f192" fmla="val 141902"/>
                <a:gd name="f193" fmla="val 1418463"/>
                <a:gd name="f194" fmla="val 144664"/>
                <a:gd name="f195" fmla="val 1393984"/>
                <a:gd name="f196" fmla="val 146855"/>
                <a:gd name="f197" fmla="val 1263491"/>
                <a:gd name="f198" fmla="val 159142"/>
                <a:gd name="f199" fmla="val 1134142"/>
                <a:gd name="f200" fmla="val 166667"/>
                <a:gd name="f201" fmla="val 1006697"/>
                <a:gd name="f202" fmla="val 169810"/>
                <a:gd name="f203" fmla="val 942975"/>
                <a:gd name="f204" fmla="val 172001"/>
                <a:gd name="f205" fmla="val 879729"/>
                <a:gd name="f206" fmla="val 816864"/>
                <a:gd name="f207" fmla="val 170953"/>
                <a:gd name="f208" fmla="val 769906"/>
                <a:gd name="f209" fmla="val 169715"/>
                <a:gd name="f210" fmla="val 754285"/>
                <a:gd name="f211" fmla="val 169525"/>
                <a:gd name="f212" fmla="val 738569"/>
                <a:gd name="f213" fmla="val 169048"/>
                <a:gd name="f214" fmla="val 723043"/>
                <a:gd name="f215" fmla="val 168096"/>
                <a:gd name="f216" fmla="val 676370"/>
                <a:gd name="f217" fmla="val 166286"/>
                <a:gd name="f218" fmla="val 660845"/>
                <a:gd name="f219" fmla="val 165238"/>
                <a:gd name="f220" fmla="val 645414"/>
                <a:gd name="f221" fmla="val 164095"/>
                <a:gd name="f222" fmla="val 629888"/>
                <a:gd name="f223" fmla="val 163333"/>
                <a:gd name="f224" fmla="val 568071"/>
                <a:gd name="f225" fmla="val 159047"/>
                <a:gd name="f226" fmla="val 506540"/>
                <a:gd name="f227" fmla="val 154094"/>
                <a:gd name="f228" fmla="val 445484"/>
                <a:gd name="f229" fmla="val 146093"/>
                <a:gd name="f230" fmla="val 384524"/>
                <a:gd name="f231" fmla="val 137997"/>
                <a:gd name="f232" fmla="val 323850"/>
                <a:gd name="f233" fmla="val 128091"/>
                <a:gd name="f234" fmla="val 263366"/>
                <a:gd name="f235" fmla="val 115232"/>
                <a:gd name="f236" fmla="val 202787"/>
                <a:gd name="f237" fmla="val 102850"/>
                <a:gd name="f238" fmla="val 142589"/>
                <a:gd name="f239" fmla="val 87419"/>
                <a:gd name="f240" fmla="val 81439"/>
                <a:gd name="f241" fmla="val 66199"/>
                <a:gd name="f242" fmla="val 66178"/>
                <a:gd name="f243" fmla="val 50864"/>
                <a:gd name="f244" fmla="val 61702"/>
                <a:gd name="f245" fmla="val 35338"/>
                <a:gd name="f246" fmla="val 57034"/>
                <a:gd name="f247" fmla="val 46652"/>
                <a:gd name="f248" fmla="val 426795"/>
                <a:gd name="f249" fmla="val 58198"/>
                <a:gd name="f250" fmla="val 446416"/>
                <a:gd name="f251" fmla="val 117920"/>
                <a:gd name="f252" fmla="val 464323"/>
                <a:gd name="f253" fmla="val 178594"/>
                <a:gd name="f254" fmla="val 479658"/>
                <a:gd name="f255" fmla="val 319850"/>
                <a:gd name="f256" fmla="val 514901"/>
                <a:gd name="f257" fmla="val 465582"/>
                <a:gd name="f258" fmla="val 537094"/>
                <a:gd name="f259" fmla="val 610457"/>
                <a:gd name="f260" fmla="val 542619"/>
                <a:gd name="f261" fmla="val 682943"/>
                <a:gd name="f262" fmla="val 545953"/>
                <a:gd name="f263" fmla="val 755142"/>
                <a:gd name="f264" fmla="val 543762"/>
                <a:gd name="f265" fmla="val 826865"/>
                <a:gd name="f266" fmla="val 539666"/>
                <a:gd name="f267" fmla="val 898398"/>
                <a:gd name="f268" fmla="val 534523"/>
                <a:gd name="f269" fmla="val 969645"/>
                <a:gd name="f270" fmla="val 526903"/>
                <a:gd name="f271" fmla="val 1039654"/>
                <a:gd name="f272" fmla="val 515187"/>
                <a:gd name="f273" fmla="val 1180052"/>
                <a:gd name="f274" fmla="val 492517"/>
                <a:gd name="f275" fmla="val 1316736"/>
                <a:gd name="f276" fmla="val 457751"/>
                <a:gd name="f277" fmla="val 1449705"/>
                <a:gd name="f278" fmla="val 415270"/>
                <a:gd name="f279" fmla="val 1483138"/>
                <a:gd name="f280" fmla="val 405364"/>
                <a:gd name="f281" fmla="val 1515809"/>
                <a:gd name="f282" fmla="val 393172"/>
                <a:gd name="f283" fmla="val 1548765"/>
                <a:gd name="f284" fmla="val 382123"/>
                <a:gd name="f285" fmla="val 1642872"/>
                <a:gd name="f286" fmla="val 349261"/>
                <a:gd name="f287" fmla="val 1705261"/>
                <a:gd name="f288" fmla="val 328211"/>
                <a:gd name="f289" fmla="val 1768983"/>
                <a:gd name="f290" fmla="val 308208"/>
                <a:gd name="f291" fmla="val 1832991"/>
                <a:gd name="f292" fmla="val 289158"/>
                <a:gd name="f293" fmla="val 1961198"/>
                <a:gd name="f294" fmla="val 251821"/>
                <a:gd name="f295" fmla="val 2091404"/>
                <a:gd name="f296" fmla="val 219435"/>
                <a:gd name="f297" fmla="val 2222754"/>
                <a:gd name="f298" fmla="val 193623"/>
                <a:gd name="f299" fmla="val 2354199"/>
                <a:gd name="f300" fmla="val 168382"/>
                <a:gd name="f301" fmla="val 2486882"/>
                <a:gd name="f302" fmla="val 149332"/>
                <a:gd name="f303" fmla="val 2620137"/>
                <a:gd name="f304" fmla="val 138378"/>
                <a:gd name="f305" fmla="val 2753392"/>
                <a:gd name="f306" fmla="val 127424"/>
                <a:gd name="f307" fmla="val 2887123"/>
                <a:gd name="f308" fmla="val 122947"/>
                <a:gd name="f309" fmla="val 127234"/>
                <a:gd name="f310" fmla="val 3087148"/>
                <a:gd name="f311" fmla="val 129043"/>
                <a:gd name="f312" fmla="val 3153632"/>
                <a:gd name="f313" fmla="val 133711"/>
                <a:gd name="f314" fmla="val 3219736"/>
                <a:gd name="f315" fmla="val 139807"/>
                <a:gd name="f316" fmla="val 3252788"/>
                <a:gd name="f317" fmla="val 143426"/>
                <a:gd name="f318" fmla="val 3285839"/>
                <a:gd name="f319" fmla="val 146760"/>
                <a:gd name="f320" fmla="val 3318605"/>
                <a:gd name="f321" fmla="val 151713"/>
                <a:gd name="f322" fmla="val 3367754"/>
                <a:gd name="f323" fmla="val 158666"/>
                <a:gd name="f324" fmla="val 3384042"/>
                <a:gd name="f325" fmla="val 161238"/>
                <a:gd name="f326" fmla="val 3400330"/>
                <a:gd name="f327" fmla="val 164000"/>
                <a:gd name="f328" fmla="val 3416618"/>
                <a:gd name="f329" fmla="val 166858"/>
                <a:gd name="f330" fmla="val 3432905"/>
                <a:gd name="f331" fmla="val 3449003"/>
                <a:gd name="f332" fmla="val 172954"/>
                <a:gd name="f333" fmla="val 3465195"/>
                <a:gd name="f334" fmla="val 176097"/>
                <a:gd name="f335" fmla="val 3481483"/>
                <a:gd name="f336" fmla="val 179431"/>
                <a:gd name="f337" fmla="val 3497199"/>
                <a:gd name="f338" fmla="val 182288"/>
                <a:gd name="f339" fmla="val 3513868"/>
                <a:gd name="f340" fmla="val 185908"/>
                <a:gd name="f341" fmla="val 3612737"/>
                <a:gd name="f342" fmla="val 207625"/>
                <a:gd name="f343" fmla="val 3810381"/>
                <a:gd name="f344" fmla="val 252106"/>
                <a:gd name="f345" fmla="val 3942112"/>
                <a:gd name="f346" fmla="val 282015"/>
                <a:gd name="f347" fmla="val 4073843"/>
                <a:gd name="f348" fmla="val 312590"/>
                <a:gd name="f349" fmla="val 4206621"/>
                <a:gd name="f350" fmla="val 339736"/>
                <a:gd name="f351" fmla="val 4239768"/>
                <a:gd name="f352" fmla="val 346785"/>
                <a:gd name="f353" fmla="val 4272915"/>
                <a:gd name="f354" fmla="val 353452"/>
                <a:gd name="f355" fmla="val 4306062"/>
                <a:gd name="f356" fmla="val 359834"/>
                <a:gd name="f357" fmla="val 4339209"/>
                <a:gd name="f358" fmla="val 366216"/>
                <a:gd name="f359" fmla="val 4372356"/>
                <a:gd name="f360" fmla="val 372979"/>
                <a:gd name="f361" fmla="val 4405503"/>
                <a:gd name="f362" fmla="val 378979"/>
                <a:gd name="f363" fmla="val 4473416"/>
                <a:gd name="f364" fmla="val 389266"/>
                <a:gd name="f365" fmla="val 4542378"/>
                <a:gd name="f366" fmla="val 398410"/>
                <a:gd name="f367" fmla="val 4611529"/>
                <a:gd name="f368" fmla="val 405745"/>
                <a:gd name="f369" fmla="val 4749832"/>
                <a:gd name="f370" fmla="val 420794"/>
                <a:gd name="f371" fmla="val 4890326"/>
                <a:gd name="f372" fmla="val 428795"/>
                <a:gd name="f373" fmla="val 5031677"/>
                <a:gd name="f374" fmla="val 427462"/>
                <a:gd name="f375" fmla="val 5102352"/>
                <a:gd name="f376" fmla="val 426985"/>
                <a:gd name="f377" fmla="val 5173028"/>
                <a:gd name="f378" fmla="val 423747"/>
                <a:gd name="f379" fmla="val 5243227"/>
                <a:gd name="f380" fmla="val 418699"/>
                <a:gd name="f381" fmla="val 5313427"/>
                <a:gd name="f382" fmla="val 413650"/>
                <a:gd name="f383" fmla="val 5382959"/>
                <a:gd name="f384" fmla="val 406030"/>
                <a:gd name="f385" fmla="val 5451062"/>
                <a:gd name="f386" fmla="val 398029"/>
                <a:gd name="f387" fmla="val 5587651"/>
                <a:gd name="f388" fmla="val 381551"/>
                <a:gd name="f389" fmla="val 5717381"/>
                <a:gd name="f390" fmla="val 362501"/>
                <a:gd name="f391" fmla="val 5844635"/>
                <a:gd name="f392" fmla="val 353071"/>
                <a:gd name="f393" fmla="val 5876544"/>
                <a:gd name="f394" fmla="val 350690"/>
                <a:gd name="f395" fmla="val 5908262"/>
                <a:gd name="f396" fmla="val 348404"/>
                <a:gd name="f397" fmla="val 5939981"/>
                <a:gd name="f398" fmla="val 346975"/>
                <a:gd name="f399" fmla="val 5971794"/>
                <a:gd name="f400" fmla="val 345356"/>
                <a:gd name="f401" fmla="val 6003036"/>
                <a:gd name="f402" fmla="val 344308"/>
                <a:gd name="f403" fmla="val 6035898"/>
                <a:gd name="f404" fmla="val 344118"/>
                <a:gd name="f405" fmla="val 6100477"/>
                <a:gd name="f406" fmla="val 343070"/>
                <a:gd name="f407" fmla="val 6166390"/>
                <a:gd name="f408" fmla="val 343356"/>
                <a:gd name="f409" fmla="val 6232303"/>
                <a:gd name="f410" fmla="val 343642"/>
                <a:gd name="f411" fmla="val 6364415"/>
                <a:gd name="f412" fmla="val 344880"/>
                <a:gd name="f413" fmla="val 6497669"/>
                <a:gd name="f414" fmla="val 347833"/>
                <a:gd name="f415" fmla="val 6630924"/>
                <a:gd name="f416" fmla="val 351071"/>
                <a:gd name="f417" fmla="val 6831140"/>
                <a:gd name="f418" fmla="val 356596"/>
                <a:gd name="f419" fmla="val 7031545"/>
                <a:gd name="f420" fmla="val 7165086"/>
                <a:gd name="f421" fmla="val 367454"/>
                <a:gd name="f422" fmla="val 7298818"/>
                <a:gd name="f423" fmla="val 371835"/>
                <a:gd name="f424" fmla="val 7432262"/>
                <a:gd name="f425" fmla="val 378408"/>
                <a:gd name="f426" fmla="val 7565518"/>
                <a:gd name="f427" fmla="val 384790"/>
                <a:gd name="f428" fmla="val 7699153"/>
                <a:gd name="f429" fmla="val 392124"/>
                <a:gd name="f430" fmla="val 7830312"/>
                <a:gd name="f431" fmla="val 402506"/>
                <a:gd name="f432" fmla="val 7879270"/>
                <a:gd name="f433" fmla="val 406792"/>
                <a:gd name="f434" fmla="val 7926895"/>
                <a:gd name="f435" fmla="val 411745"/>
                <a:gd name="f436" fmla="val 7977569"/>
                <a:gd name="f437" fmla="val 417175"/>
                <a:gd name="f438" fmla="val 7995380"/>
                <a:gd name="f439" fmla="val 418984"/>
                <a:gd name="f440" fmla="val 8013097"/>
                <a:gd name="f441" fmla="val 420699"/>
                <a:gd name="f442" fmla="val 8030623"/>
                <a:gd name="f443" fmla="val 422127"/>
                <a:gd name="f444" fmla="val 8100632"/>
                <a:gd name="f445" fmla="val 427843"/>
                <a:gd name="f446" fmla="val 8169402"/>
                <a:gd name="f447" fmla="val 431748"/>
                <a:gd name="f448" fmla="val 8237982"/>
                <a:gd name="f449" fmla="val 435177"/>
                <a:gd name="f450" fmla="val 8375047"/>
                <a:gd name="f451" fmla="val 442035"/>
                <a:gd name="f452" fmla="val 8511254"/>
                <a:gd name="f453" fmla="val 444511"/>
                <a:gd name="f454" fmla="val 8647748"/>
                <a:gd name="f455" fmla="val 449464"/>
                <a:gd name="f456" fmla="val 8715946"/>
                <a:gd name="f457" fmla="val 451750"/>
                <a:gd name="f458" fmla="val 8784336"/>
                <a:gd name="f459" fmla="val 454513"/>
                <a:gd name="f460" fmla="val 8852821"/>
                <a:gd name="f461" fmla="val 456132"/>
                <a:gd name="f462" fmla="val 8887111"/>
                <a:gd name="f463" fmla="val 456989"/>
                <a:gd name="f464" fmla="val 8921401"/>
                <a:gd name="f465" fmla="val 8955786"/>
                <a:gd name="f466" fmla="val 458132"/>
                <a:gd name="f467" fmla="val 8990171"/>
                <a:gd name="f468" fmla="val 458323"/>
                <a:gd name="f469" fmla="val 9024651"/>
                <a:gd name="f470" fmla="val 458227"/>
                <a:gd name="f471" fmla="val 9059227"/>
                <a:gd name="f472" fmla="val 9099995"/>
                <a:gd name="f473" fmla="val 9140857"/>
                <a:gd name="f474" fmla="val 455275"/>
                <a:gd name="f475" fmla="val 9182005"/>
                <a:gd name="f476" fmla="val 452512"/>
                <a:gd name="f477" fmla="+- 0 0 -90"/>
                <a:gd name="f478" fmla="*/ f3 1 9182100"/>
                <a:gd name="f479" fmla="*/ f4 1 544245"/>
                <a:gd name="f480" fmla="+- f7 0 f5"/>
                <a:gd name="f481" fmla="+- f6 0 f5"/>
                <a:gd name="f482" fmla="*/ f477 f0 1"/>
                <a:gd name="f483" fmla="*/ f481 1 9182100"/>
                <a:gd name="f484" fmla="*/ f480 1 544245"/>
                <a:gd name="f485" fmla="*/ 9182100 f481 1"/>
                <a:gd name="f486" fmla="*/ 154189 f480 1"/>
                <a:gd name="f487" fmla="*/ 9047702 f481 1"/>
                <a:gd name="f488" fmla="*/ 162762 f480 1"/>
                <a:gd name="f489" fmla="*/ 8652224 f481 1"/>
                <a:gd name="f490" fmla="*/ 178287 f480 1"/>
                <a:gd name="f491" fmla="*/ 8255603 f481 1"/>
                <a:gd name="f492" fmla="*/ 161047 f480 1"/>
                <a:gd name="f493" fmla="*/ 8060722 f481 1"/>
                <a:gd name="f494" fmla="*/ 140854 f480 1"/>
                <a:gd name="f495" fmla="*/ 8013478 f481 1"/>
                <a:gd name="f496" fmla="*/ 134187 f480 1"/>
                <a:gd name="f497" fmla="*/ 7990428 f481 1"/>
                <a:gd name="f498" fmla="*/ 130567 f480 1"/>
                <a:gd name="f499" fmla="*/ 7964139 f481 1"/>
                <a:gd name="f500" fmla="*/ 126853 f480 1"/>
                <a:gd name="f501" fmla="*/ 7911656 f481 1"/>
                <a:gd name="f502" fmla="*/ 119518 f480 1"/>
                <a:gd name="f503" fmla="*/ 7860220 f481 1"/>
                <a:gd name="f504" fmla="*/ 113232 f480 1"/>
                <a:gd name="f505" fmla="*/ 7453884 f481 1"/>
                <a:gd name="f506" fmla="*/ 70369 f480 1"/>
                <a:gd name="f507" fmla="*/ 7048976 f481 1"/>
                <a:gd name="f508" fmla="*/ 36556 f480 1"/>
                <a:gd name="f509" fmla="*/ 6846285 f481 1"/>
                <a:gd name="f510" fmla="*/ 22649 f480 1"/>
                <a:gd name="f511" fmla="*/ 6643212 f481 1"/>
                <a:gd name="f512" fmla="*/ 11600 f480 1"/>
                <a:gd name="f513" fmla="*/ 6541485 f481 1"/>
                <a:gd name="f514" fmla="*/ 7314 f480 1"/>
                <a:gd name="f515" fmla="*/ 6439567 f481 1"/>
                <a:gd name="f516" fmla="*/ 3885 f480 1"/>
                <a:gd name="f517" fmla="*/ 6337459 f481 1"/>
                <a:gd name="f518" fmla="*/ 1313 f480 1"/>
                <a:gd name="f519" fmla="*/ 6234970 f481 1"/>
                <a:gd name="f520" fmla="*/ 75 f480 1"/>
                <a:gd name="f521" fmla="*/ 6027802 f481 1"/>
                <a:gd name="f522" fmla="*/ 2265 f480 1"/>
                <a:gd name="f523" fmla="*/ 5921978 f481 1"/>
                <a:gd name="f524" fmla="*/ 6552 f480 1"/>
                <a:gd name="f525" fmla="*/ 5815965 f481 1"/>
                <a:gd name="f526" fmla="*/ 14362 f480 1"/>
                <a:gd name="f527" fmla="*/ 5408390 f481 1"/>
                <a:gd name="f528" fmla="*/ 67036 f480 1"/>
                <a:gd name="f529" fmla="*/ 5023866 f481 1"/>
                <a:gd name="f530" fmla="*/ 103992 f480 1"/>
                <a:gd name="f531" fmla="*/ 4831556 f481 1"/>
                <a:gd name="f532" fmla="*/ 106374 f480 1"/>
                <a:gd name="f533" fmla="*/ 4637723 f481 1"/>
                <a:gd name="f534" fmla="*/ 98754 f480 1"/>
                <a:gd name="f535" fmla="*/ 4442460 f481 1"/>
                <a:gd name="f536" fmla="*/ 83038 f480 1"/>
                <a:gd name="f537" fmla="*/ 4341686 f481 1"/>
                <a:gd name="f538" fmla="*/ 77227 f480 1"/>
                <a:gd name="f539" fmla="*/ 4241006 f481 1"/>
                <a:gd name="f540" fmla="*/ 71989 f480 1"/>
                <a:gd name="f541" fmla="*/ 3836956 f481 1"/>
                <a:gd name="f542" fmla="*/ 54177 f480 1"/>
                <a:gd name="f543" fmla="*/ 3634549 f481 1"/>
                <a:gd name="f544" fmla="*/ 45414 f480 1"/>
                <a:gd name="f545" fmla="*/ 3533394 f481 1"/>
                <a:gd name="f546" fmla="*/ 40461 f480 1"/>
                <a:gd name="f547" fmla="*/ 3481959 f481 1"/>
                <a:gd name="f548" fmla="*/ 37889 f480 1"/>
                <a:gd name="f549" fmla="*/ 3430238 f481 1"/>
                <a:gd name="f550" fmla="*/ 35889 f480 1"/>
                <a:gd name="f551" fmla="*/ 3020473 f481 1"/>
                <a:gd name="f552" fmla="*/ 37603 f480 1"/>
                <a:gd name="f553" fmla="*/ 2614422 f481 1"/>
                <a:gd name="f554" fmla="*/ 56844 f480 1"/>
                <a:gd name="f555" fmla="*/ 2208657 f481 1"/>
                <a:gd name="f556" fmla="*/ 81609 f480 1"/>
                <a:gd name="f557" fmla="*/ 1800606 f481 1"/>
                <a:gd name="f558" fmla="*/ 107612 f480 1"/>
                <a:gd name="f559" fmla="*/ 1594676 f481 1"/>
                <a:gd name="f560" fmla="*/ 124948 f480 1"/>
                <a:gd name="f561" fmla="*/ 1491996 f481 1"/>
                <a:gd name="f562" fmla="*/ 136568 f480 1"/>
                <a:gd name="f563" fmla="*/ 1442942 f481 1"/>
                <a:gd name="f564" fmla="*/ 141902 f480 1"/>
                <a:gd name="f565" fmla="*/ 1418463 f481 1"/>
                <a:gd name="f566" fmla="*/ 144664 f480 1"/>
                <a:gd name="f567" fmla="*/ 1393984 f481 1"/>
                <a:gd name="f568" fmla="*/ 146855 f480 1"/>
                <a:gd name="f569" fmla="*/ 1006697 f481 1"/>
                <a:gd name="f570" fmla="*/ 169810 f480 1"/>
                <a:gd name="f571" fmla="*/ 816864 f481 1"/>
                <a:gd name="f572" fmla="*/ 170953 f480 1"/>
                <a:gd name="f573" fmla="*/ 769906 f481 1"/>
                <a:gd name="f574" fmla="*/ 169715 f480 1"/>
                <a:gd name="f575" fmla="*/ 723043 f481 1"/>
                <a:gd name="f576" fmla="*/ 168096 f480 1"/>
                <a:gd name="f577" fmla="*/ 676370 f481 1"/>
                <a:gd name="f578" fmla="*/ 166286 f480 1"/>
                <a:gd name="f579" fmla="*/ 629888 f481 1"/>
                <a:gd name="f580" fmla="*/ 163333 f480 1"/>
                <a:gd name="f581" fmla="*/ 445484 f481 1"/>
                <a:gd name="f582" fmla="*/ 146093 f480 1"/>
                <a:gd name="f583" fmla="*/ 263366 f481 1"/>
                <a:gd name="f584" fmla="*/ 115232 f480 1"/>
                <a:gd name="f585" fmla="*/ 81439 f481 1"/>
                <a:gd name="f586" fmla="*/ 35338 f481 1"/>
                <a:gd name="f587" fmla="*/ 57034 f480 1"/>
                <a:gd name="f588" fmla="*/ 0 f481 1"/>
                <a:gd name="f589" fmla="*/ 46652 f480 1"/>
                <a:gd name="f590" fmla="*/ 426795 f480 1"/>
                <a:gd name="f591" fmla="*/ 178594 f481 1"/>
                <a:gd name="f592" fmla="*/ 479658 f480 1"/>
                <a:gd name="f593" fmla="*/ 610457 f481 1"/>
                <a:gd name="f594" fmla="*/ 542619 f480 1"/>
                <a:gd name="f595" fmla="*/ 826865 f481 1"/>
                <a:gd name="f596" fmla="*/ 539666 f480 1"/>
                <a:gd name="f597" fmla="*/ 1039654 f481 1"/>
                <a:gd name="f598" fmla="*/ 515187 f480 1"/>
                <a:gd name="f599" fmla="*/ 1449705 f481 1"/>
                <a:gd name="f600" fmla="*/ 415270 f480 1"/>
                <a:gd name="f601" fmla="*/ 1548765 f481 1"/>
                <a:gd name="f602" fmla="*/ 382123 f480 1"/>
                <a:gd name="f603" fmla="*/ 1642872 f481 1"/>
                <a:gd name="f604" fmla="*/ 349261 f480 1"/>
                <a:gd name="f605" fmla="*/ 1832991 f481 1"/>
                <a:gd name="f606" fmla="*/ 289158 f480 1"/>
                <a:gd name="f607" fmla="*/ 2222754 f481 1"/>
                <a:gd name="f608" fmla="*/ 193623 f480 1"/>
                <a:gd name="f609" fmla="*/ 2620137 f481 1"/>
                <a:gd name="f610" fmla="*/ 138378 f480 1"/>
                <a:gd name="f611" fmla="*/ 127234 f480 1"/>
                <a:gd name="f612" fmla="*/ 3219736 f481 1"/>
                <a:gd name="f613" fmla="*/ 139807 f480 1"/>
                <a:gd name="f614" fmla="*/ 3318605 f481 1"/>
                <a:gd name="f615" fmla="*/ 151713 f480 1"/>
                <a:gd name="f616" fmla="*/ 3367754 f481 1"/>
                <a:gd name="f617" fmla="*/ 158666 f480 1"/>
                <a:gd name="f618" fmla="*/ 3416618 f481 1"/>
                <a:gd name="f619" fmla="*/ 166858 f480 1"/>
                <a:gd name="f620" fmla="*/ 3465195 f481 1"/>
                <a:gd name="f621" fmla="*/ 176097 f480 1"/>
                <a:gd name="f622" fmla="*/ 3513868 f481 1"/>
                <a:gd name="f623" fmla="*/ 185908 f480 1"/>
                <a:gd name="f624" fmla="*/ 3612737 f481 1"/>
                <a:gd name="f625" fmla="*/ 207625 f480 1"/>
                <a:gd name="f626" fmla="*/ 3810381 f481 1"/>
                <a:gd name="f627" fmla="*/ 252106 f480 1"/>
                <a:gd name="f628" fmla="*/ 4206621 f481 1"/>
                <a:gd name="f629" fmla="*/ 339736 f480 1"/>
                <a:gd name="f630" fmla="*/ 4306062 f481 1"/>
                <a:gd name="f631" fmla="*/ 359834 f480 1"/>
                <a:gd name="f632" fmla="*/ 4405503 f481 1"/>
                <a:gd name="f633" fmla="*/ 378979 f480 1"/>
                <a:gd name="f634" fmla="*/ 4611529 f481 1"/>
                <a:gd name="f635" fmla="*/ 405745 f480 1"/>
                <a:gd name="f636" fmla="*/ 5031677 f481 1"/>
                <a:gd name="f637" fmla="*/ 427462 f480 1"/>
                <a:gd name="f638" fmla="*/ 5243227 f481 1"/>
                <a:gd name="f639" fmla="*/ 418699 f480 1"/>
                <a:gd name="f640" fmla="*/ 5451062 f481 1"/>
                <a:gd name="f641" fmla="*/ 398029 f480 1"/>
                <a:gd name="f642" fmla="*/ 5844635 f481 1"/>
                <a:gd name="f643" fmla="*/ 353071 f480 1"/>
                <a:gd name="f644" fmla="*/ 5939981 f481 1"/>
                <a:gd name="f645" fmla="*/ 346975 f480 1"/>
                <a:gd name="f646" fmla="*/ 6035898 f481 1"/>
                <a:gd name="f647" fmla="*/ 344118 f480 1"/>
                <a:gd name="f648" fmla="*/ 6232303 f481 1"/>
                <a:gd name="f649" fmla="*/ 343642 f480 1"/>
                <a:gd name="f650" fmla="*/ 6630924 f481 1"/>
                <a:gd name="f651" fmla="*/ 351071 f480 1"/>
                <a:gd name="f652" fmla="*/ 6831140 f481 1"/>
                <a:gd name="f653" fmla="*/ 356596 f480 1"/>
                <a:gd name="f654" fmla="*/ 7031545 f481 1"/>
                <a:gd name="f655" fmla="*/ 362501 f480 1"/>
                <a:gd name="f656" fmla="*/ 7432262 f481 1"/>
                <a:gd name="f657" fmla="*/ 378408 f480 1"/>
                <a:gd name="f658" fmla="*/ 7830312 f481 1"/>
                <a:gd name="f659" fmla="*/ 402506 f480 1"/>
                <a:gd name="f660" fmla="*/ 7879270 f481 1"/>
                <a:gd name="f661" fmla="*/ 406792 f480 1"/>
                <a:gd name="f662" fmla="*/ 7926895 f481 1"/>
                <a:gd name="f663" fmla="*/ 411745 f480 1"/>
                <a:gd name="f664" fmla="*/ 7977569 f481 1"/>
                <a:gd name="f665" fmla="*/ 417175 f480 1"/>
                <a:gd name="f666" fmla="*/ 8030623 f481 1"/>
                <a:gd name="f667" fmla="*/ 422127 f480 1"/>
                <a:gd name="f668" fmla="*/ 8237982 f481 1"/>
                <a:gd name="f669" fmla="*/ 435177 f480 1"/>
                <a:gd name="f670" fmla="*/ 8647748 f481 1"/>
                <a:gd name="f671" fmla="*/ 449464 f480 1"/>
                <a:gd name="f672" fmla="*/ 8852821 f481 1"/>
                <a:gd name="f673" fmla="*/ 456132 f480 1"/>
                <a:gd name="f674" fmla="*/ 8955786 f481 1"/>
                <a:gd name="f675" fmla="*/ 458132 f480 1"/>
                <a:gd name="f676" fmla="*/ 9059227 f481 1"/>
                <a:gd name="f677" fmla="*/ 457751 f480 1"/>
                <a:gd name="f678" fmla="*/ 9182005 f481 1"/>
                <a:gd name="f679" fmla="*/ 452512 f480 1"/>
                <a:gd name="f680" fmla="*/ f482 1 f2"/>
                <a:gd name="f681" fmla="*/ f485 1 9182100"/>
                <a:gd name="f682" fmla="*/ f486 1 544245"/>
                <a:gd name="f683" fmla="*/ f487 1 9182100"/>
                <a:gd name="f684" fmla="*/ f488 1 544245"/>
                <a:gd name="f685" fmla="*/ f489 1 9182100"/>
                <a:gd name="f686" fmla="*/ f490 1 544245"/>
                <a:gd name="f687" fmla="*/ f491 1 9182100"/>
                <a:gd name="f688" fmla="*/ f492 1 544245"/>
                <a:gd name="f689" fmla="*/ f493 1 9182100"/>
                <a:gd name="f690" fmla="*/ f494 1 544245"/>
                <a:gd name="f691" fmla="*/ f495 1 9182100"/>
                <a:gd name="f692" fmla="*/ f496 1 544245"/>
                <a:gd name="f693" fmla="*/ f497 1 9182100"/>
                <a:gd name="f694" fmla="*/ f498 1 544245"/>
                <a:gd name="f695" fmla="*/ f499 1 9182100"/>
                <a:gd name="f696" fmla="*/ f500 1 544245"/>
                <a:gd name="f697" fmla="*/ f501 1 9182100"/>
                <a:gd name="f698" fmla="*/ f502 1 544245"/>
                <a:gd name="f699" fmla="*/ f503 1 9182100"/>
                <a:gd name="f700" fmla="*/ f504 1 544245"/>
                <a:gd name="f701" fmla="*/ f505 1 9182100"/>
                <a:gd name="f702" fmla="*/ f506 1 544245"/>
                <a:gd name="f703" fmla="*/ f507 1 9182100"/>
                <a:gd name="f704" fmla="*/ f508 1 544245"/>
                <a:gd name="f705" fmla="*/ f509 1 9182100"/>
                <a:gd name="f706" fmla="*/ f510 1 544245"/>
                <a:gd name="f707" fmla="*/ f511 1 9182100"/>
                <a:gd name="f708" fmla="*/ f512 1 544245"/>
                <a:gd name="f709" fmla="*/ f513 1 9182100"/>
                <a:gd name="f710" fmla="*/ f514 1 544245"/>
                <a:gd name="f711" fmla="*/ f515 1 9182100"/>
                <a:gd name="f712" fmla="*/ f516 1 544245"/>
                <a:gd name="f713" fmla="*/ f517 1 9182100"/>
                <a:gd name="f714" fmla="*/ f518 1 544245"/>
                <a:gd name="f715" fmla="*/ f519 1 9182100"/>
                <a:gd name="f716" fmla="*/ f520 1 544245"/>
                <a:gd name="f717" fmla="*/ f521 1 9182100"/>
                <a:gd name="f718" fmla="*/ f522 1 544245"/>
                <a:gd name="f719" fmla="*/ f523 1 9182100"/>
                <a:gd name="f720" fmla="*/ f524 1 544245"/>
                <a:gd name="f721" fmla="*/ f525 1 9182100"/>
                <a:gd name="f722" fmla="*/ f526 1 544245"/>
                <a:gd name="f723" fmla="*/ f527 1 9182100"/>
                <a:gd name="f724" fmla="*/ f528 1 544245"/>
                <a:gd name="f725" fmla="*/ f529 1 9182100"/>
                <a:gd name="f726" fmla="*/ f530 1 544245"/>
                <a:gd name="f727" fmla="*/ f531 1 9182100"/>
                <a:gd name="f728" fmla="*/ f532 1 544245"/>
                <a:gd name="f729" fmla="*/ f533 1 9182100"/>
                <a:gd name="f730" fmla="*/ f534 1 544245"/>
                <a:gd name="f731" fmla="*/ f535 1 9182100"/>
                <a:gd name="f732" fmla="*/ f536 1 544245"/>
                <a:gd name="f733" fmla="*/ f537 1 9182100"/>
                <a:gd name="f734" fmla="*/ f538 1 544245"/>
                <a:gd name="f735" fmla="*/ f539 1 9182100"/>
                <a:gd name="f736" fmla="*/ f540 1 544245"/>
                <a:gd name="f737" fmla="*/ f541 1 9182100"/>
                <a:gd name="f738" fmla="*/ f542 1 544245"/>
                <a:gd name="f739" fmla="*/ f543 1 9182100"/>
                <a:gd name="f740" fmla="*/ f544 1 544245"/>
                <a:gd name="f741" fmla="*/ f545 1 9182100"/>
                <a:gd name="f742" fmla="*/ f546 1 544245"/>
                <a:gd name="f743" fmla="*/ f547 1 9182100"/>
                <a:gd name="f744" fmla="*/ f548 1 544245"/>
                <a:gd name="f745" fmla="*/ f549 1 9182100"/>
                <a:gd name="f746" fmla="*/ f550 1 544245"/>
                <a:gd name="f747" fmla="*/ f551 1 9182100"/>
                <a:gd name="f748" fmla="*/ f552 1 544245"/>
                <a:gd name="f749" fmla="*/ f553 1 9182100"/>
                <a:gd name="f750" fmla="*/ f554 1 544245"/>
                <a:gd name="f751" fmla="*/ f555 1 9182100"/>
                <a:gd name="f752" fmla="*/ f556 1 544245"/>
                <a:gd name="f753" fmla="*/ f557 1 9182100"/>
                <a:gd name="f754" fmla="*/ f558 1 544245"/>
                <a:gd name="f755" fmla="*/ f559 1 9182100"/>
                <a:gd name="f756" fmla="*/ f560 1 544245"/>
                <a:gd name="f757" fmla="*/ f561 1 9182100"/>
                <a:gd name="f758" fmla="*/ f562 1 544245"/>
                <a:gd name="f759" fmla="*/ f563 1 9182100"/>
                <a:gd name="f760" fmla="*/ f564 1 544245"/>
                <a:gd name="f761" fmla="*/ f565 1 9182100"/>
                <a:gd name="f762" fmla="*/ f566 1 544245"/>
                <a:gd name="f763" fmla="*/ f567 1 9182100"/>
                <a:gd name="f764" fmla="*/ f568 1 544245"/>
                <a:gd name="f765" fmla="*/ f569 1 9182100"/>
                <a:gd name="f766" fmla="*/ f570 1 544245"/>
                <a:gd name="f767" fmla="*/ f571 1 9182100"/>
                <a:gd name="f768" fmla="*/ f572 1 544245"/>
                <a:gd name="f769" fmla="*/ f573 1 9182100"/>
                <a:gd name="f770" fmla="*/ f574 1 544245"/>
                <a:gd name="f771" fmla="*/ f575 1 9182100"/>
                <a:gd name="f772" fmla="*/ f576 1 544245"/>
                <a:gd name="f773" fmla="*/ f577 1 9182100"/>
                <a:gd name="f774" fmla="*/ f578 1 544245"/>
                <a:gd name="f775" fmla="*/ f579 1 9182100"/>
                <a:gd name="f776" fmla="*/ f580 1 544245"/>
                <a:gd name="f777" fmla="*/ f581 1 9182100"/>
                <a:gd name="f778" fmla="*/ f582 1 544245"/>
                <a:gd name="f779" fmla="*/ f583 1 9182100"/>
                <a:gd name="f780" fmla="*/ f584 1 544245"/>
                <a:gd name="f781" fmla="*/ f585 1 9182100"/>
                <a:gd name="f782" fmla="*/ f586 1 9182100"/>
                <a:gd name="f783" fmla="*/ f587 1 544245"/>
                <a:gd name="f784" fmla="*/ f588 1 9182100"/>
                <a:gd name="f785" fmla="*/ f589 1 544245"/>
                <a:gd name="f786" fmla="*/ f590 1 544245"/>
                <a:gd name="f787" fmla="*/ f591 1 9182100"/>
                <a:gd name="f788" fmla="*/ f592 1 544245"/>
                <a:gd name="f789" fmla="*/ f593 1 9182100"/>
                <a:gd name="f790" fmla="*/ f594 1 544245"/>
                <a:gd name="f791" fmla="*/ f595 1 9182100"/>
                <a:gd name="f792" fmla="*/ f596 1 544245"/>
                <a:gd name="f793" fmla="*/ f597 1 9182100"/>
                <a:gd name="f794" fmla="*/ f598 1 544245"/>
                <a:gd name="f795" fmla="*/ f599 1 9182100"/>
                <a:gd name="f796" fmla="*/ f600 1 544245"/>
                <a:gd name="f797" fmla="*/ f601 1 9182100"/>
                <a:gd name="f798" fmla="*/ f602 1 544245"/>
                <a:gd name="f799" fmla="*/ f603 1 9182100"/>
                <a:gd name="f800" fmla="*/ f604 1 544245"/>
                <a:gd name="f801" fmla="*/ f605 1 9182100"/>
                <a:gd name="f802" fmla="*/ f606 1 544245"/>
                <a:gd name="f803" fmla="*/ f607 1 9182100"/>
                <a:gd name="f804" fmla="*/ f608 1 544245"/>
                <a:gd name="f805" fmla="*/ f609 1 9182100"/>
                <a:gd name="f806" fmla="*/ f610 1 544245"/>
                <a:gd name="f807" fmla="*/ f611 1 544245"/>
                <a:gd name="f808" fmla="*/ f612 1 9182100"/>
                <a:gd name="f809" fmla="*/ f613 1 544245"/>
                <a:gd name="f810" fmla="*/ f614 1 9182100"/>
                <a:gd name="f811" fmla="*/ f615 1 544245"/>
                <a:gd name="f812" fmla="*/ f616 1 9182100"/>
                <a:gd name="f813" fmla="*/ f617 1 544245"/>
                <a:gd name="f814" fmla="*/ f618 1 9182100"/>
                <a:gd name="f815" fmla="*/ f619 1 544245"/>
                <a:gd name="f816" fmla="*/ f620 1 9182100"/>
                <a:gd name="f817" fmla="*/ f621 1 544245"/>
                <a:gd name="f818" fmla="*/ f622 1 9182100"/>
                <a:gd name="f819" fmla="*/ f623 1 544245"/>
                <a:gd name="f820" fmla="*/ f624 1 9182100"/>
                <a:gd name="f821" fmla="*/ f625 1 544245"/>
                <a:gd name="f822" fmla="*/ f626 1 9182100"/>
                <a:gd name="f823" fmla="*/ f627 1 544245"/>
                <a:gd name="f824" fmla="*/ f628 1 9182100"/>
                <a:gd name="f825" fmla="*/ f629 1 544245"/>
                <a:gd name="f826" fmla="*/ f630 1 9182100"/>
                <a:gd name="f827" fmla="*/ f631 1 544245"/>
                <a:gd name="f828" fmla="*/ f632 1 9182100"/>
                <a:gd name="f829" fmla="*/ f633 1 544245"/>
                <a:gd name="f830" fmla="*/ f634 1 9182100"/>
                <a:gd name="f831" fmla="*/ f635 1 544245"/>
                <a:gd name="f832" fmla="*/ f636 1 9182100"/>
                <a:gd name="f833" fmla="*/ f637 1 544245"/>
                <a:gd name="f834" fmla="*/ f638 1 9182100"/>
                <a:gd name="f835" fmla="*/ f639 1 544245"/>
                <a:gd name="f836" fmla="*/ f640 1 9182100"/>
                <a:gd name="f837" fmla="*/ f641 1 544245"/>
                <a:gd name="f838" fmla="*/ f642 1 9182100"/>
                <a:gd name="f839" fmla="*/ f643 1 544245"/>
                <a:gd name="f840" fmla="*/ f644 1 9182100"/>
                <a:gd name="f841" fmla="*/ f645 1 544245"/>
                <a:gd name="f842" fmla="*/ f646 1 9182100"/>
                <a:gd name="f843" fmla="*/ f647 1 544245"/>
                <a:gd name="f844" fmla="*/ f648 1 9182100"/>
                <a:gd name="f845" fmla="*/ f649 1 544245"/>
                <a:gd name="f846" fmla="*/ f650 1 9182100"/>
                <a:gd name="f847" fmla="*/ f651 1 544245"/>
                <a:gd name="f848" fmla="*/ f652 1 9182100"/>
                <a:gd name="f849" fmla="*/ f653 1 544245"/>
                <a:gd name="f850" fmla="*/ f654 1 9182100"/>
                <a:gd name="f851" fmla="*/ f655 1 544245"/>
                <a:gd name="f852" fmla="*/ f656 1 9182100"/>
                <a:gd name="f853" fmla="*/ f657 1 544245"/>
                <a:gd name="f854" fmla="*/ f658 1 9182100"/>
                <a:gd name="f855" fmla="*/ f659 1 544245"/>
                <a:gd name="f856" fmla="*/ f660 1 9182100"/>
                <a:gd name="f857" fmla="*/ f661 1 544245"/>
                <a:gd name="f858" fmla="*/ f662 1 9182100"/>
                <a:gd name="f859" fmla="*/ f663 1 544245"/>
                <a:gd name="f860" fmla="*/ f664 1 9182100"/>
                <a:gd name="f861" fmla="*/ f665 1 544245"/>
                <a:gd name="f862" fmla="*/ f666 1 9182100"/>
                <a:gd name="f863" fmla="*/ f667 1 544245"/>
                <a:gd name="f864" fmla="*/ f668 1 9182100"/>
                <a:gd name="f865" fmla="*/ f669 1 544245"/>
                <a:gd name="f866" fmla="*/ f670 1 9182100"/>
                <a:gd name="f867" fmla="*/ f671 1 544245"/>
                <a:gd name="f868" fmla="*/ f672 1 9182100"/>
                <a:gd name="f869" fmla="*/ f673 1 544245"/>
                <a:gd name="f870" fmla="*/ f674 1 9182100"/>
                <a:gd name="f871" fmla="*/ f675 1 544245"/>
                <a:gd name="f872" fmla="*/ f676 1 9182100"/>
                <a:gd name="f873" fmla="*/ f677 1 544245"/>
                <a:gd name="f874" fmla="*/ f678 1 9182100"/>
                <a:gd name="f875" fmla="*/ f679 1 544245"/>
                <a:gd name="f876" fmla="*/ f5 1 f483"/>
                <a:gd name="f877" fmla="*/ f6 1 f483"/>
                <a:gd name="f878" fmla="*/ f5 1 f484"/>
                <a:gd name="f879" fmla="*/ f7 1 f484"/>
                <a:gd name="f880" fmla="+- f680 0 f1"/>
                <a:gd name="f881" fmla="*/ f681 1 f483"/>
                <a:gd name="f882" fmla="*/ f682 1 f484"/>
                <a:gd name="f883" fmla="*/ f683 1 f483"/>
                <a:gd name="f884" fmla="*/ f684 1 f484"/>
                <a:gd name="f885" fmla="*/ f685 1 f483"/>
                <a:gd name="f886" fmla="*/ f686 1 f484"/>
                <a:gd name="f887" fmla="*/ f687 1 f483"/>
                <a:gd name="f888" fmla="*/ f688 1 f484"/>
                <a:gd name="f889" fmla="*/ f689 1 f483"/>
                <a:gd name="f890" fmla="*/ f690 1 f484"/>
                <a:gd name="f891" fmla="*/ f691 1 f483"/>
                <a:gd name="f892" fmla="*/ f692 1 f484"/>
                <a:gd name="f893" fmla="*/ f693 1 f483"/>
                <a:gd name="f894" fmla="*/ f694 1 f484"/>
                <a:gd name="f895" fmla="*/ f695 1 f483"/>
                <a:gd name="f896" fmla="*/ f696 1 f484"/>
                <a:gd name="f897" fmla="*/ f697 1 f483"/>
                <a:gd name="f898" fmla="*/ f698 1 f484"/>
                <a:gd name="f899" fmla="*/ f699 1 f483"/>
                <a:gd name="f900" fmla="*/ f700 1 f484"/>
                <a:gd name="f901" fmla="*/ f701 1 f483"/>
                <a:gd name="f902" fmla="*/ f702 1 f484"/>
                <a:gd name="f903" fmla="*/ f703 1 f483"/>
                <a:gd name="f904" fmla="*/ f704 1 f484"/>
                <a:gd name="f905" fmla="*/ f705 1 f483"/>
                <a:gd name="f906" fmla="*/ f706 1 f484"/>
                <a:gd name="f907" fmla="*/ f707 1 f483"/>
                <a:gd name="f908" fmla="*/ f708 1 f484"/>
                <a:gd name="f909" fmla="*/ f709 1 f483"/>
                <a:gd name="f910" fmla="*/ f710 1 f484"/>
                <a:gd name="f911" fmla="*/ f711 1 f483"/>
                <a:gd name="f912" fmla="*/ f712 1 f484"/>
                <a:gd name="f913" fmla="*/ f713 1 f483"/>
                <a:gd name="f914" fmla="*/ f714 1 f484"/>
                <a:gd name="f915" fmla="*/ f715 1 f483"/>
                <a:gd name="f916" fmla="*/ f716 1 f484"/>
                <a:gd name="f917" fmla="*/ f717 1 f483"/>
                <a:gd name="f918" fmla="*/ f718 1 f484"/>
                <a:gd name="f919" fmla="*/ f719 1 f483"/>
                <a:gd name="f920" fmla="*/ f720 1 f484"/>
                <a:gd name="f921" fmla="*/ f721 1 f483"/>
                <a:gd name="f922" fmla="*/ f722 1 f484"/>
                <a:gd name="f923" fmla="*/ f723 1 f483"/>
                <a:gd name="f924" fmla="*/ f724 1 f484"/>
                <a:gd name="f925" fmla="*/ f725 1 f483"/>
                <a:gd name="f926" fmla="*/ f726 1 f484"/>
                <a:gd name="f927" fmla="*/ f727 1 f483"/>
                <a:gd name="f928" fmla="*/ f728 1 f484"/>
                <a:gd name="f929" fmla="*/ f729 1 f483"/>
                <a:gd name="f930" fmla="*/ f730 1 f484"/>
                <a:gd name="f931" fmla="*/ f731 1 f483"/>
                <a:gd name="f932" fmla="*/ f732 1 f484"/>
                <a:gd name="f933" fmla="*/ f733 1 f483"/>
                <a:gd name="f934" fmla="*/ f734 1 f484"/>
                <a:gd name="f935" fmla="*/ f735 1 f483"/>
                <a:gd name="f936" fmla="*/ f736 1 f484"/>
                <a:gd name="f937" fmla="*/ f737 1 f483"/>
                <a:gd name="f938" fmla="*/ f738 1 f484"/>
                <a:gd name="f939" fmla="*/ f739 1 f483"/>
                <a:gd name="f940" fmla="*/ f740 1 f484"/>
                <a:gd name="f941" fmla="*/ f741 1 f483"/>
                <a:gd name="f942" fmla="*/ f742 1 f484"/>
                <a:gd name="f943" fmla="*/ f743 1 f483"/>
                <a:gd name="f944" fmla="*/ f744 1 f484"/>
                <a:gd name="f945" fmla="*/ f745 1 f483"/>
                <a:gd name="f946" fmla="*/ f746 1 f484"/>
                <a:gd name="f947" fmla="*/ f747 1 f483"/>
                <a:gd name="f948" fmla="*/ f748 1 f484"/>
                <a:gd name="f949" fmla="*/ f749 1 f483"/>
                <a:gd name="f950" fmla="*/ f750 1 f484"/>
                <a:gd name="f951" fmla="*/ f751 1 f483"/>
                <a:gd name="f952" fmla="*/ f752 1 f484"/>
                <a:gd name="f953" fmla="*/ f753 1 f483"/>
                <a:gd name="f954" fmla="*/ f754 1 f484"/>
                <a:gd name="f955" fmla="*/ f755 1 f483"/>
                <a:gd name="f956" fmla="*/ f756 1 f484"/>
                <a:gd name="f957" fmla="*/ f757 1 f483"/>
                <a:gd name="f958" fmla="*/ f758 1 f484"/>
                <a:gd name="f959" fmla="*/ f759 1 f483"/>
                <a:gd name="f960" fmla="*/ f760 1 f484"/>
                <a:gd name="f961" fmla="*/ f761 1 f483"/>
                <a:gd name="f962" fmla="*/ f762 1 f484"/>
                <a:gd name="f963" fmla="*/ f763 1 f483"/>
                <a:gd name="f964" fmla="*/ f764 1 f484"/>
                <a:gd name="f965" fmla="*/ f765 1 f483"/>
                <a:gd name="f966" fmla="*/ f766 1 f484"/>
                <a:gd name="f967" fmla="*/ f767 1 f483"/>
                <a:gd name="f968" fmla="*/ f768 1 f484"/>
                <a:gd name="f969" fmla="*/ f769 1 f483"/>
                <a:gd name="f970" fmla="*/ f770 1 f484"/>
                <a:gd name="f971" fmla="*/ f771 1 f483"/>
                <a:gd name="f972" fmla="*/ f772 1 f484"/>
                <a:gd name="f973" fmla="*/ f773 1 f483"/>
                <a:gd name="f974" fmla="*/ f774 1 f484"/>
                <a:gd name="f975" fmla="*/ f775 1 f483"/>
                <a:gd name="f976" fmla="*/ f776 1 f484"/>
                <a:gd name="f977" fmla="*/ f777 1 f483"/>
                <a:gd name="f978" fmla="*/ f778 1 f484"/>
                <a:gd name="f979" fmla="*/ f779 1 f483"/>
                <a:gd name="f980" fmla="*/ f780 1 f484"/>
                <a:gd name="f981" fmla="*/ f781 1 f483"/>
                <a:gd name="f982" fmla="*/ f782 1 f483"/>
                <a:gd name="f983" fmla="*/ f783 1 f484"/>
                <a:gd name="f984" fmla="*/ f784 1 f483"/>
                <a:gd name="f985" fmla="*/ f785 1 f484"/>
                <a:gd name="f986" fmla="*/ f786 1 f484"/>
                <a:gd name="f987" fmla="*/ f787 1 f483"/>
                <a:gd name="f988" fmla="*/ f788 1 f484"/>
                <a:gd name="f989" fmla="*/ f789 1 f483"/>
                <a:gd name="f990" fmla="*/ f790 1 f484"/>
                <a:gd name="f991" fmla="*/ f791 1 f483"/>
                <a:gd name="f992" fmla="*/ f792 1 f484"/>
                <a:gd name="f993" fmla="*/ f793 1 f483"/>
                <a:gd name="f994" fmla="*/ f794 1 f484"/>
                <a:gd name="f995" fmla="*/ f795 1 f483"/>
                <a:gd name="f996" fmla="*/ f796 1 f484"/>
                <a:gd name="f997" fmla="*/ f797 1 f483"/>
                <a:gd name="f998" fmla="*/ f798 1 f484"/>
                <a:gd name="f999" fmla="*/ f799 1 f483"/>
                <a:gd name="f1000" fmla="*/ f800 1 f484"/>
                <a:gd name="f1001" fmla="*/ f801 1 f483"/>
                <a:gd name="f1002" fmla="*/ f802 1 f484"/>
                <a:gd name="f1003" fmla="*/ f803 1 f483"/>
                <a:gd name="f1004" fmla="*/ f804 1 f484"/>
                <a:gd name="f1005" fmla="*/ f805 1 f483"/>
                <a:gd name="f1006" fmla="*/ f806 1 f484"/>
                <a:gd name="f1007" fmla="*/ f807 1 f484"/>
                <a:gd name="f1008" fmla="*/ f808 1 f483"/>
                <a:gd name="f1009" fmla="*/ f809 1 f484"/>
                <a:gd name="f1010" fmla="*/ f810 1 f483"/>
                <a:gd name="f1011" fmla="*/ f811 1 f484"/>
                <a:gd name="f1012" fmla="*/ f812 1 f483"/>
                <a:gd name="f1013" fmla="*/ f813 1 f484"/>
                <a:gd name="f1014" fmla="*/ f814 1 f483"/>
                <a:gd name="f1015" fmla="*/ f815 1 f484"/>
                <a:gd name="f1016" fmla="*/ f816 1 f483"/>
                <a:gd name="f1017" fmla="*/ f817 1 f484"/>
                <a:gd name="f1018" fmla="*/ f818 1 f483"/>
                <a:gd name="f1019" fmla="*/ f819 1 f484"/>
                <a:gd name="f1020" fmla="*/ f820 1 f483"/>
                <a:gd name="f1021" fmla="*/ f821 1 f484"/>
                <a:gd name="f1022" fmla="*/ f822 1 f483"/>
                <a:gd name="f1023" fmla="*/ f823 1 f484"/>
                <a:gd name="f1024" fmla="*/ f824 1 f483"/>
                <a:gd name="f1025" fmla="*/ f825 1 f484"/>
                <a:gd name="f1026" fmla="*/ f826 1 f483"/>
                <a:gd name="f1027" fmla="*/ f827 1 f484"/>
                <a:gd name="f1028" fmla="*/ f828 1 f483"/>
                <a:gd name="f1029" fmla="*/ f829 1 f484"/>
                <a:gd name="f1030" fmla="*/ f830 1 f483"/>
                <a:gd name="f1031" fmla="*/ f831 1 f484"/>
                <a:gd name="f1032" fmla="*/ f832 1 f483"/>
                <a:gd name="f1033" fmla="*/ f833 1 f484"/>
                <a:gd name="f1034" fmla="*/ f834 1 f483"/>
                <a:gd name="f1035" fmla="*/ f835 1 f484"/>
                <a:gd name="f1036" fmla="*/ f836 1 f483"/>
                <a:gd name="f1037" fmla="*/ f837 1 f484"/>
                <a:gd name="f1038" fmla="*/ f838 1 f483"/>
                <a:gd name="f1039" fmla="*/ f839 1 f484"/>
                <a:gd name="f1040" fmla="*/ f840 1 f483"/>
                <a:gd name="f1041" fmla="*/ f841 1 f484"/>
                <a:gd name="f1042" fmla="*/ f842 1 f483"/>
                <a:gd name="f1043" fmla="*/ f843 1 f484"/>
                <a:gd name="f1044" fmla="*/ f844 1 f483"/>
                <a:gd name="f1045" fmla="*/ f845 1 f484"/>
                <a:gd name="f1046" fmla="*/ f846 1 f483"/>
                <a:gd name="f1047" fmla="*/ f847 1 f484"/>
                <a:gd name="f1048" fmla="*/ f848 1 f483"/>
                <a:gd name="f1049" fmla="*/ f849 1 f484"/>
                <a:gd name="f1050" fmla="*/ f850 1 f483"/>
                <a:gd name="f1051" fmla="*/ f851 1 f484"/>
                <a:gd name="f1052" fmla="*/ f852 1 f483"/>
                <a:gd name="f1053" fmla="*/ f853 1 f484"/>
                <a:gd name="f1054" fmla="*/ f854 1 f483"/>
                <a:gd name="f1055" fmla="*/ f855 1 f484"/>
                <a:gd name="f1056" fmla="*/ f856 1 f483"/>
                <a:gd name="f1057" fmla="*/ f857 1 f484"/>
                <a:gd name="f1058" fmla="*/ f858 1 f483"/>
                <a:gd name="f1059" fmla="*/ f859 1 f484"/>
                <a:gd name="f1060" fmla="*/ f860 1 f483"/>
                <a:gd name="f1061" fmla="*/ f861 1 f484"/>
                <a:gd name="f1062" fmla="*/ f862 1 f483"/>
                <a:gd name="f1063" fmla="*/ f863 1 f484"/>
                <a:gd name="f1064" fmla="*/ f864 1 f483"/>
                <a:gd name="f1065" fmla="*/ f865 1 f484"/>
                <a:gd name="f1066" fmla="*/ f866 1 f483"/>
                <a:gd name="f1067" fmla="*/ f867 1 f484"/>
                <a:gd name="f1068" fmla="*/ f868 1 f483"/>
                <a:gd name="f1069" fmla="*/ f869 1 f484"/>
                <a:gd name="f1070" fmla="*/ f870 1 f483"/>
                <a:gd name="f1071" fmla="*/ f871 1 f484"/>
                <a:gd name="f1072" fmla="*/ f872 1 f483"/>
                <a:gd name="f1073" fmla="*/ f873 1 f484"/>
                <a:gd name="f1074" fmla="*/ f874 1 f483"/>
                <a:gd name="f1075" fmla="*/ f875 1 f484"/>
                <a:gd name="f1076" fmla="*/ f876 f478 1"/>
                <a:gd name="f1077" fmla="*/ f877 f478 1"/>
                <a:gd name="f1078" fmla="*/ f879 f479 1"/>
                <a:gd name="f1079" fmla="*/ f878 f479 1"/>
                <a:gd name="f1080" fmla="*/ f881 f478 1"/>
                <a:gd name="f1081" fmla="*/ f882 f479 1"/>
                <a:gd name="f1082" fmla="*/ f883 f478 1"/>
                <a:gd name="f1083" fmla="*/ f884 f479 1"/>
                <a:gd name="f1084" fmla="*/ f885 f478 1"/>
                <a:gd name="f1085" fmla="*/ f886 f479 1"/>
                <a:gd name="f1086" fmla="*/ f887 f478 1"/>
                <a:gd name="f1087" fmla="*/ f888 f479 1"/>
                <a:gd name="f1088" fmla="*/ f889 f478 1"/>
                <a:gd name="f1089" fmla="*/ f890 f479 1"/>
                <a:gd name="f1090" fmla="*/ f891 f478 1"/>
                <a:gd name="f1091" fmla="*/ f892 f479 1"/>
                <a:gd name="f1092" fmla="*/ f893 f478 1"/>
                <a:gd name="f1093" fmla="*/ f894 f479 1"/>
                <a:gd name="f1094" fmla="*/ f895 f478 1"/>
                <a:gd name="f1095" fmla="*/ f896 f479 1"/>
                <a:gd name="f1096" fmla="*/ f897 f478 1"/>
                <a:gd name="f1097" fmla="*/ f898 f479 1"/>
                <a:gd name="f1098" fmla="*/ f899 f478 1"/>
                <a:gd name="f1099" fmla="*/ f900 f479 1"/>
                <a:gd name="f1100" fmla="*/ f901 f478 1"/>
                <a:gd name="f1101" fmla="*/ f902 f479 1"/>
                <a:gd name="f1102" fmla="*/ f903 f478 1"/>
                <a:gd name="f1103" fmla="*/ f904 f479 1"/>
                <a:gd name="f1104" fmla="*/ f905 f478 1"/>
                <a:gd name="f1105" fmla="*/ f906 f479 1"/>
                <a:gd name="f1106" fmla="*/ f907 f478 1"/>
                <a:gd name="f1107" fmla="*/ f908 f479 1"/>
                <a:gd name="f1108" fmla="*/ f909 f478 1"/>
                <a:gd name="f1109" fmla="*/ f910 f479 1"/>
                <a:gd name="f1110" fmla="*/ f911 f478 1"/>
                <a:gd name="f1111" fmla="*/ f912 f479 1"/>
                <a:gd name="f1112" fmla="*/ f913 f478 1"/>
                <a:gd name="f1113" fmla="*/ f914 f479 1"/>
                <a:gd name="f1114" fmla="*/ f915 f478 1"/>
                <a:gd name="f1115" fmla="*/ f916 f479 1"/>
                <a:gd name="f1116" fmla="*/ f917 f478 1"/>
                <a:gd name="f1117" fmla="*/ f918 f479 1"/>
                <a:gd name="f1118" fmla="*/ f919 f478 1"/>
                <a:gd name="f1119" fmla="*/ f920 f479 1"/>
                <a:gd name="f1120" fmla="*/ f921 f478 1"/>
                <a:gd name="f1121" fmla="*/ f922 f479 1"/>
                <a:gd name="f1122" fmla="*/ f923 f478 1"/>
                <a:gd name="f1123" fmla="*/ f924 f479 1"/>
                <a:gd name="f1124" fmla="*/ f925 f478 1"/>
                <a:gd name="f1125" fmla="*/ f926 f479 1"/>
                <a:gd name="f1126" fmla="*/ f927 f478 1"/>
                <a:gd name="f1127" fmla="*/ f928 f479 1"/>
                <a:gd name="f1128" fmla="*/ f929 f478 1"/>
                <a:gd name="f1129" fmla="*/ f930 f479 1"/>
                <a:gd name="f1130" fmla="*/ f931 f478 1"/>
                <a:gd name="f1131" fmla="*/ f932 f479 1"/>
                <a:gd name="f1132" fmla="*/ f933 f478 1"/>
                <a:gd name="f1133" fmla="*/ f934 f479 1"/>
                <a:gd name="f1134" fmla="*/ f935 f478 1"/>
                <a:gd name="f1135" fmla="*/ f936 f479 1"/>
                <a:gd name="f1136" fmla="*/ f937 f478 1"/>
                <a:gd name="f1137" fmla="*/ f938 f479 1"/>
                <a:gd name="f1138" fmla="*/ f939 f478 1"/>
                <a:gd name="f1139" fmla="*/ f940 f479 1"/>
                <a:gd name="f1140" fmla="*/ f941 f478 1"/>
                <a:gd name="f1141" fmla="*/ f942 f479 1"/>
                <a:gd name="f1142" fmla="*/ f943 f478 1"/>
                <a:gd name="f1143" fmla="*/ f944 f479 1"/>
                <a:gd name="f1144" fmla="*/ f945 f478 1"/>
                <a:gd name="f1145" fmla="*/ f946 f479 1"/>
                <a:gd name="f1146" fmla="*/ f947 f478 1"/>
                <a:gd name="f1147" fmla="*/ f948 f479 1"/>
                <a:gd name="f1148" fmla="*/ f949 f478 1"/>
                <a:gd name="f1149" fmla="*/ f950 f479 1"/>
                <a:gd name="f1150" fmla="*/ f951 f478 1"/>
                <a:gd name="f1151" fmla="*/ f952 f479 1"/>
                <a:gd name="f1152" fmla="*/ f953 f478 1"/>
                <a:gd name="f1153" fmla="*/ f954 f479 1"/>
                <a:gd name="f1154" fmla="*/ f955 f478 1"/>
                <a:gd name="f1155" fmla="*/ f956 f479 1"/>
                <a:gd name="f1156" fmla="*/ f957 f478 1"/>
                <a:gd name="f1157" fmla="*/ f958 f479 1"/>
                <a:gd name="f1158" fmla="*/ f959 f478 1"/>
                <a:gd name="f1159" fmla="*/ f960 f479 1"/>
                <a:gd name="f1160" fmla="*/ f961 f478 1"/>
                <a:gd name="f1161" fmla="*/ f962 f479 1"/>
                <a:gd name="f1162" fmla="*/ f963 f478 1"/>
                <a:gd name="f1163" fmla="*/ f964 f479 1"/>
                <a:gd name="f1164" fmla="*/ f965 f478 1"/>
                <a:gd name="f1165" fmla="*/ f966 f479 1"/>
                <a:gd name="f1166" fmla="*/ f967 f478 1"/>
                <a:gd name="f1167" fmla="*/ f968 f479 1"/>
                <a:gd name="f1168" fmla="*/ f969 f478 1"/>
                <a:gd name="f1169" fmla="*/ f970 f479 1"/>
                <a:gd name="f1170" fmla="*/ f971 f478 1"/>
                <a:gd name="f1171" fmla="*/ f972 f479 1"/>
                <a:gd name="f1172" fmla="*/ f973 f478 1"/>
                <a:gd name="f1173" fmla="*/ f974 f479 1"/>
                <a:gd name="f1174" fmla="*/ f975 f478 1"/>
                <a:gd name="f1175" fmla="*/ f976 f479 1"/>
                <a:gd name="f1176" fmla="*/ f977 f478 1"/>
                <a:gd name="f1177" fmla="*/ f978 f479 1"/>
                <a:gd name="f1178" fmla="*/ f979 f478 1"/>
                <a:gd name="f1179" fmla="*/ f980 f479 1"/>
                <a:gd name="f1180" fmla="*/ f981 f478 1"/>
                <a:gd name="f1181" fmla="*/ f982 f478 1"/>
                <a:gd name="f1182" fmla="*/ f983 f479 1"/>
                <a:gd name="f1183" fmla="*/ f984 f478 1"/>
                <a:gd name="f1184" fmla="*/ f985 f479 1"/>
                <a:gd name="f1185" fmla="*/ f986 f479 1"/>
                <a:gd name="f1186" fmla="*/ f987 f478 1"/>
                <a:gd name="f1187" fmla="*/ f988 f479 1"/>
                <a:gd name="f1188" fmla="*/ f989 f478 1"/>
                <a:gd name="f1189" fmla="*/ f990 f479 1"/>
                <a:gd name="f1190" fmla="*/ f991 f478 1"/>
                <a:gd name="f1191" fmla="*/ f992 f479 1"/>
                <a:gd name="f1192" fmla="*/ f993 f478 1"/>
                <a:gd name="f1193" fmla="*/ f994 f479 1"/>
                <a:gd name="f1194" fmla="*/ f995 f478 1"/>
                <a:gd name="f1195" fmla="*/ f996 f479 1"/>
                <a:gd name="f1196" fmla="*/ f997 f478 1"/>
                <a:gd name="f1197" fmla="*/ f998 f479 1"/>
                <a:gd name="f1198" fmla="*/ f999 f478 1"/>
                <a:gd name="f1199" fmla="*/ f1000 f479 1"/>
                <a:gd name="f1200" fmla="*/ f1001 f478 1"/>
                <a:gd name="f1201" fmla="*/ f1002 f479 1"/>
                <a:gd name="f1202" fmla="*/ f1003 f478 1"/>
                <a:gd name="f1203" fmla="*/ f1004 f479 1"/>
                <a:gd name="f1204" fmla="*/ f1005 f478 1"/>
                <a:gd name="f1205" fmla="*/ f1006 f479 1"/>
                <a:gd name="f1206" fmla="*/ f1007 f479 1"/>
                <a:gd name="f1207" fmla="*/ f1008 f478 1"/>
                <a:gd name="f1208" fmla="*/ f1009 f479 1"/>
                <a:gd name="f1209" fmla="*/ f1010 f478 1"/>
                <a:gd name="f1210" fmla="*/ f1011 f479 1"/>
                <a:gd name="f1211" fmla="*/ f1012 f478 1"/>
                <a:gd name="f1212" fmla="*/ f1013 f479 1"/>
                <a:gd name="f1213" fmla="*/ f1014 f478 1"/>
                <a:gd name="f1214" fmla="*/ f1015 f479 1"/>
                <a:gd name="f1215" fmla="*/ f1016 f478 1"/>
                <a:gd name="f1216" fmla="*/ f1017 f479 1"/>
                <a:gd name="f1217" fmla="*/ f1018 f478 1"/>
                <a:gd name="f1218" fmla="*/ f1019 f479 1"/>
                <a:gd name="f1219" fmla="*/ f1020 f478 1"/>
                <a:gd name="f1220" fmla="*/ f1021 f479 1"/>
                <a:gd name="f1221" fmla="*/ f1022 f478 1"/>
                <a:gd name="f1222" fmla="*/ f1023 f479 1"/>
                <a:gd name="f1223" fmla="*/ f1024 f478 1"/>
                <a:gd name="f1224" fmla="*/ f1025 f479 1"/>
                <a:gd name="f1225" fmla="*/ f1026 f478 1"/>
                <a:gd name="f1226" fmla="*/ f1027 f479 1"/>
                <a:gd name="f1227" fmla="*/ f1028 f478 1"/>
                <a:gd name="f1228" fmla="*/ f1029 f479 1"/>
                <a:gd name="f1229" fmla="*/ f1030 f478 1"/>
                <a:gd name="f1230" fmla="*/ f1031 f479 1"/>
                <a:gd name="f1231" fmla="*/ f1032 f478 1"/>
                <a:gd name="f1232" fmla="*/ f1033 f479 1"/>
                <a:gd name="f1233" fmla="*/ f1034 f478 1"/>
                <a:gd name="f1234" fmla="*/ f1035 f479 1"/>
                <a:gd name="f1235" fmla="*/ f1036 f478 1"/>
                <a:gd name="f1236" fmla="*/ f1037 f479 1"/>
                <a:gd name="f1237" fmla="*/ f1038 f478 1"/>
                <a:gd name="f1238" fmla="*/ f1039 f479 1"/>
                <a:gd name="f1239" fmla="*/ f1040 f478 1"/>
                <a:gd name="f1240" fmla="*/ f1041 f479 1"/>
                <a:gd name="f1241" fmla="*/ f1042 f478 1"/>
                <a:gd name="f1242" fmla="*/ f1043 f479 1"/>
                <a:gd name="f1243" fmla="*/ f1044 f478 1"/>
                <a:gd name="f1244" fmla="*/ f1045 f479 1"/>
                <a:gd name="f1245" fmla="*/ f1046 f478 1"/>
                <a:gd name="f1246" fmla="*/ f1047 f479 1"/>
                <a:gd name="f1247" fmla="*/ f1048 f478 1"/>
                <a:gd name="f1248" fmla="*/ f1049 f479 1"/>
                <a:gd name="f1249" fmla="*/ f1050 f478 1"/>
                <a:gd name="f1250" fmla="*/ f1051 f479 1"/>
                <a:gd name="f1251" fmla="*/ f1052 f478 1"/>
                <a:gd name="f1252" fmla="*/ f1053 f479 1"/>
                <a:gd name="f1253" fmla="*/ f1054 f478 1"/>
                <a:gd name="f1254" fmla="*/ f1055 f479 1"/>
                <a:gd name="f1255" fmla="*/ f1056 f478 1"/>
                <a:gd name="f1256" fmla="*/ f1057 f479 1"/>
                <a:gd name="f1257" fmla="*/ f1058 f478 1"/>
                <a:gd name="f1258" fmla="*/ f1059 f479 1"/>
                <a:gd name="f1259" fmla="*/ f1060 f478 1"/>
                <a:gd name="f1260" fmla="*/ f1061 f479 1"/>
                <a:gd name="f1261" fmla="*/ f1062 f478 1"/>
                <a:gd name="f1262" fmla="*/ f1063 f479 1"/>
                <a:gd name="f1263" fmla="*/ f1064 f478 1"/>
                <a:gd name="f1264" fmla="*/ f1065 f479 1"/>
                <a:gd name="f1265" fmla="*/ f1066 f478 1"/>
                <a:gd name="f1266" fmla="*/ f1067 f479 1"/>
                <a:gd name="f1267" fmla="*/ f1068 f478 1"/>
                <a:gd name="f1268" fmla="*/ f1069 f479 1"/>
                <a:gd name="f1269" fmla="*/ f1070 f478 1"/>
                <a:gd name="f1270" fmla="*/ f1071 f479 1"/>
                <a:gd name="f1271" fmla="*/ f1072 f478 1"/>
                <a:gd name="f1272" fmla="*/ f1073 f479 1"/>
                <a:gd name="f1273" fmla="*/ f1074 f478 1"/>
                <a:gd name="f1274" fmla="*/ f1075 f479 1"/>
              </a:gdLst>
              <a:ahLst/>
              <a:cxnLst>
                <a:cxn ang="3cd4">
                  <a:pos x="hc" y="t"/>
                </a:cxn>
                <a:cxn ang="0">
                  <a:pos x="r" y="vc"/>
                </a:cxn>
                <a:cxn ang="cd4">
                  <a:pos x="hc" y="b"/>
                </a:cxn>
                <a:cxn ang="cd2">
                  <a:pos x="l" y="vc"/>
                </a:cxn>
                <a:cxn ang="f880">
                  <a:pos x="f1080" y="f1081"/>
                </a:cxn>
                <a:cxn ang="f880">
                  <a:pos x="f1082" y="f1083"/>
                </a:cxn>
                <a:cxn ang="f880">
                  <a:pos x="f1084" y="f1085"/>
                </a:cxn>
                <a:cxn ang="f880">
                  <a:pos x="f1086" y="f1087"/>
                </a:cxn>
                <a:cxn ang="f880">
                  <a:pos x="f1088" y="f1089"/>
                </a:cxn>
                <a:cxn ang="f880">
                  <a:pos x="f1090" y="f1091"/>
                </a:cxn>
                <a:cxn ang="f880">
                  <a:pos x="f1092" y="f1093"/>
                </a:cxn>
                <a:cxn ang="f880">
                  <a:pos x="f1094" y="f1095"/>
                </a:cxn>
                <a:cxn ang="f880">
                  <a:pos x="f1096" y="f1097"/>
                </a:cxn>
                <a:cxn ang="f880">
                  <a:pos x="f1098" y="f1099"/>
                </a:cxn>
                <a:cxn ang="f880">
                  <a:pos x="f1100" y="f1101"/>
                </a:cxn>
                <a:cxn ang="f880">
                  <a:pos x="f1102" y="f1103"/>
                </a:cxn>
                <a:cxn ang="f880">
                  <a:pos x="f1104" y="f1105"/>
                </a:cxn>
                <a:cxn ang="f880">
                  <a:pos x="f1106" y="f1107"/>
                </a:cxn>
                <a:cxn ang="f880">
                  <a:pos x="f1108" y="f1109"/>
                </a:cxn>
                <a:cxn ang="f880">
                  <a:pos x="f1110" y="f1111"/>
                </a:cxn>
                <a:cxn ang="f880">
                  <a:pos x="f1112" y="f1113"/>
                </a:cxn>
                <a:cxn ang="f880">
                  <a:pos x="f1114" y="f1115"/>
                </a:cxn>
                <a:cxn ang="f880">
                  <a:pos x="f1116" y="f1117"/>
                </a:cxn>
                <a:cxn ang="f880">
                  <a:pos x="f1118" y="f1119"/>
                </a:cxn>
                <a:cxn ang="f880">
                  <a:pos x="f1120" y="f1121"/>
                </a:cxn>
                <a:cxn ang="f880">
                  <a:pos x="f1122" y="f1123"/>
                </a:cxn>
                <a:cxn ang="f880">
                  <a:pos x="f1124" y="f1125"/>
                </a:cxn>
                <a:cxn ang="f880">
                  <a:pos x="f1126" y="f1127"/>
                </a:cxn>
                <a:cxn ang="f880">
                  <a:pos x="f1128" y="f1129"/>
                </a:cxn>
                <a:cxn ang="f880">
                  <a:pos x="f1130" y="f1131"/>
                </a:cxn>
                <a:cxn ang="f880">
                  <a:pos x="f1132" y="f1133"/>
                </a:cxn>
                <a:cxn ang="f880">
                  <a:pos x="f1134" y="f1135"/>
                </a:cxn>
                <a:cxn ang="f880">
                  <a:pos x="f1136" y="f1137"/>
                </a:cxn>
                <a:cxn ang="f880">
                  <a:pos x="f1138" y="f1139"/>
                </a:cxn>
                <a:cxn ang="f880">
                  <a:pos x="f1140" y="f1141"/>
                </a:cxn>
                <a:cxn ang="f880">
                  <a:pos x="f1142" y="f1143"/>
                </a:cxn>
                <a:cxn ang="f880">
                  <a:pos x="f1144" y="f1145"/>
                </a:cxn>
                <a:cxn ang="f880">
                  <a:pos x="f1146" y="f1147"/>
                </a:cxn>
                <a:cxn ang="f880">
                  <a:pos x="f1148" y="f1149"/>
                </a:cxn>
                <a:cxn ang="f880">
                  <a:pos x="f1150" y="f1151"/>
                </a:cxn>
                <a:cxn ang="f880">
                  <a:pos x="f1152" y="f1153"/>
                </a:cxn>
                <a:cxn ang="f880">
                  <a:pos x="f1154" y="f1155"/>
                </a:cxn>
                <a:cxn ang="f880">
                  <a:pos x="f1156" y="f1157"/>
                </a:cxn>
                <a:cxn ang="f880">
                  <a:pos x="f1158" y="f1159"/>
                </a:cxn>
                <a:cxn ang="f880">
                  <a:pos x="f1160" y="f1161"/>
                </a:cxn>
                <a:cxn ang="f880">
                  <a:pos x="f1162" y="f1163"/>
                </a:cxn>
                <a:cxn ang="f880">
                  <a:pos x="f1164" y="f1165"/>
                </a:cxn>
                <a:cxn ang="f880">
                  <a:pos x="f1166" y="f1167"/>
                </a:cxn>
                <a:cxn ang="f880">
                  <a:pos x="f1168" y="f1169"/>
                </a:cxn>
                <a:cxn ang="f880">
                  <a:pos x="f1170" y="f1171"/>
                </a:cxn>
                <a:cxn ang="f880">
                  <a:pos x="f1172" y="f1173"/>
                </a:cxn>
                <a:cxn ang="f880">
                  <a:pos x="f1174" y="f1175"/>
                </a:cxn>
                <a:cxn ang="f880">
                  <a:pos x="f1176" y="f1177"/>
                </a:cxn>
                <a:cxn ang="f880">
                  <a:pos x="f1178" y="f1179"/>
                </a:cxn>
                <a:cxn ang="f880">
                  <a:pos x="f1180" y="f1101"/>
                </a:cxn>
                <a:cxn ang="f880">
                  <a:pos x="f1181" y="f1182"/>
                </a:cxn>
                <a:cxn ang="f880">
                  <a:pos x="f1183" y="f1184"/>
                </a:cxn>
                <a:cxn ang="f880">
                  <a:pos x="f1183" y="f1185"/>
                </a:cxn>
                <a:cxn ang="f880">
                  <a:pos x="f1186" y="f1187"/>
                </a:cxn>
                <a:cxn ang="f880">
                  <a:pos x="f1188" y="f1189"/>
                </a:cxn>
                <a:cxn ang="f880">
                  <a:pos x="f1190" y="f1191"/>
                </a:cxn>
                <a:cxn ang="f880">
                  <a:pos x="f1192" y="f1193"/>
                </a:cxn>
                <a:cxn ang="f880">
                  <a:pos x="f1194" y="f1195"/>
                </a:cxn>
                <a:cxn ang="f880">
                  <a:pos x="f1196" y="f1197"/>
                </a:cxn>
                <a:cxn ang="f880">
                  <a:pos x="f1198" y="f1199"/>
                </a:cxn>
                <a:cxn ang="f880">
                  <a:pos x="f1200" y="f1201"/>
                </a:cxn>
                <a:cxn ang="f880">
                  <a:pos x="f1202" y="f1203"/>
                </a:cxn>
                <a:cxn ang="f880">
                  <a:pos x="f1204" y="f1205"/>
                </a:cxn>
                <a:cxn ang="f880">
                  <a:pos x="f1146" y="f1206"/>
                </a:cxn>
                <a:cxn ang="f880">
                  <a:pos x="f1207" y="f1208"/>
                </a:cxn>
                <a:cxn ang="f880">
                  <a:pos x="f1209" y="f1210"/>
                </a:cxn>
                <a:cxn ang="f880">
                  <a:pos x="f1211" y="f1212"/>
                </a:cxn>
                <a:cxn ang="f880">
                  <a:pos x="f1213" y="f1214"/>
                </a:cxn>
                <a:cxn ang="f880">
                  <a:pos x="f1215" y="f1216"/>
                </a:cxn>
                <a:cxn ang="f880">
                  <a:pos x="f1217" y="f1218"/>
                </a:cxn>
                <a:cxn ang="f880">
                  <a:pos x="f1219" y="f1220"/>
                </a:cxn>
                <a:cxn ang="f880">
                  <a:pos x="f1221" y="f1222"/>
                </a:cxn>
                <a:cxn ang="f880">
                  <a:pos x="f1223" y="f1224"/>
                </a:cxn>
                <a:cxn ang="f880">
                  <a:pos x="f1225" y="f1226"/>
                </a:cxn>
                <a:cxn ang="f880">
                  <a:pos x="f1227" y="f1228"/>
                </a:cxn>
                <a:cxn ang="f880">
                  <a:pos x="f1229" y="f1230"/>
                </a:cxn>
                <a:cxn ang="f880">
                  <a:pos x="f1231" y="f1232"/>
                </a:cxn>
                <a:cxn ang="f880">
                  <a:pos x="f1233" y="f1234"/>
                </a:cxn>
                <a:cxn ang="f880">
                  <a:pos x="f1235" y="f1236"/>
                </a:cxn>
                <a:cxn ang="f880">
                  <a:pos x="f1237" y="f1238"/>
                </a:cxn>
                <a:cxn ang="f880">
                  <a:pos x="f1239" y="f1240"/>
                </a:cxn>
                <a:cxn ang="f880">
                  <a:pos x="f1241" y="f1242"/>
                </a:cxn>
                <a:cxn ang="f880">
                  <a:pos x="f1243" y="f1244"/>
                </a:cxn>
                <a:cxn ang="f880">
                  <a:pos x="f1245" y="f1246"/>
                </a:cxn>
                <a:cxn ang="f880">
                  <a:pos x="f1247" y="f1248"/>
                </a:cxn>
                <a:cxn ang="f880">
                  <a:pos x="f1249" y="f1250"/>
                </a:cxn>
                <a:cxn ang="f880">
                  <a:pos x="f1251" y="f1252"/>
                </a:cxn>
                <a:cxn ang="f880">
                  <a:pos x="f1253" y="f1254"/>
                </a:cxn>
                <a:cxn ang="f880">
                  <a:pos x="f1255" y="f1256"/>
                </a:cxn>
                <a:cxn ang="f880">
                  <a:pos x="f1257" y="f1258"/>
                </a:cxn>
                <a:cxn ang="f880">
                  <a:pos x="f1259" y="f1260"/>
                </a:cxn>
                <a:cxn ang="f880">
                  <a:pos x="f1261" y="f1262"/>
                </a:cxn>
                <a:cxn ang="f880">
                  <a:pos x="f1263" y="f1264"/>
                </a:cxn>
                <a:cxn ang="f880">
                  <a:pos x="f1265" y="f1266"/>
                </a:cxn>
                <a:cxn ang="f880">
                  <a:pos x="f1267" y="f1268"/>
                </a:cxn>
                <a:cxn ang="f880">
                  <a:pos x="f1269" y="f1270"/>
                </a:cxn>
                <a:cxn ang="f880">
                  <a:pos x="f1271" y="f1272"/>
                </a:cxn>
                <a:cxn ang="f880">
                  <a:pos x="f1273" y="f1274"/>
                </a:cxn>
                <a:cxn ang="f880">
                  <a:pos x="f1273" y="f1081"/>
                </a:cxn>
              </a:cxnLst>
              <a:rect l="f1076" t="f1079" r="f1077" b="f1078"/>
              <a:pathLst>
                <a:path w="9182100" h="544245">
                  <a:moveTo>
                    <a:pt x="f6" y="f8"/>
                  </a:moveTo>
                  <a:cubicBezTo>
                    <a:pt x="f9" y="f10"/>
                    <a:pt x="f11" y="f12"/>
                    <a:pt x="f13" y="f14"/>
                  </a:cubicBezTo>
                  <a:cubicBezTo>
                    <a:pt x="f15" y="f16"/>
                    <a:pt x="f17" y="f18"/>
                    <a:pt x="f19" y="f20"/>
                  </a:cubicBezTo>
                  <a:cubicBezTo>
                    <a:pt x="f21" y="f22"/>
                    <a:pt x="f23" y="f24"/>
                    <a:pt x="f25" y="f26"/>
                  </a:cubicBezTo>
                  <a:cubicBezTo>
                    <a:pt x="f27" y="f28"/>
                    <a:pt x="f29" y="f30"/>
                    <a:pt x="f31" y="f32"/>
                  </a:cubicBezTo>
                  <a:cubicBezTo>
                    <a:pt x="f33" y="f34"/>
                    <a:pt x="f35" y="f36"/>
                    <a:pt x="f37" y="f38"/>
                  </a:cubicBezTo>
                  <a:lnTo>
                    <a:pt x="f39" y="f40"/>
                  </a:lnTo>
                  <a:lnTo>
                    <a:pt x="f41" y="f42"/>
                  </a:lnTo>
                  <a:cubicBezTo>
                    <a:pt x="f43" y="f44"/>
                    <a:pt x="f45" y="f46"/>
                    <a:pt x="f47" y="f48"/>
                  </a:cubicBezTo>
                  <a:lnTo>
                    <a:pt x="f49" y="f50"/>
                  </a:lnTo>
                  <a:cubicBezTo>
                    <a:pt x="f51" y="f52"/>
                    <a:pt x="f53" y="f54"/>
                    <a:pt x="f55" y="f56"/>
                  </a:cubicBezTo>
                  <a:cubicBezTo>
                    <a:pt x="f57" y="f58"/>
                    <a:pt x="f59" y="f60"/>
                    <a:pt x="f61" y="f62"/>
                  </a:cubicBezTo>
                  <a:cubicBezTo>
                    <a:pt x="f63" y="f64"/>
                    <a:pt x="f65" y="f66"/>
                    <a:pt x="f67" y="f68"/>
                  </a:cubicBezTo>
                  <a:cubicBezTo>
                    <a:pt x="f69" y="f70"/>
                    <a:pt x="f71" y="f72"/>
                    <a:pt x="f73" y="f74"/>
                  </a:cubicBezTo>
                  <a:lnTo>
                    <a:pt x="f75" y="f76"/>
                  </a:lnTo>
                  <a:cubicBezTo>
                    <a:pt x="f77" y="f78"/>
                    <a:pt x="f79" y="f80"/>
                    <a:pt x="f81" y="f82"/>
                  </a:cubicBezTo>
                  <a:lnTo>
                    <a:pt x="f83" y="f84"/>
                  </a:lnTo>
                  <a:lnTo>
                    <a:pt x="f85" y="f86"/>
                  </a:lnTo>
                  <a:cubicBezTo>
                    <a:pt x="f87" y="f88"/>
                    <a:pt x="f89" y="f88"/>
                    <a:pt x="f90" y="f91"/>
                  </a:cubicBezTo>
                  <a:cubicBezTo>
                    <a:pt x="f92" y="f93"/>
                    <a:pt x="f94" y="f95"/>
                    <a:pt x="f96" y="f97"/>
                  </a:cubicBezTo>
                  <a:cubicBezTo>
                    <a:pt x="f98" y="f99"/>
                    <a:pt x="f100" y="f101"/>
                    <a:pt x="f102" y="f103"/>
                  </a:cubicBezTo>
                  <a:cubicBezTo>
                    <a:pt x="f104" y="f105"/>
                    <a:pt x="f106" y="f107"/>
                    <a:pt x="f108" y="f109"/>
                  </a:cubicBezTo>
                  <a:cubicBezTo>
                    <a:pt x="f110" y="f111"/>
                    <a:pt x="f112" y="f113"/>
                    <a:pt x="f114" y="f115"/>
                  </a:cubicBezTo>
                  <a:cubicBezTo>
                    <a:pt x="f116" y="f117"/>
                    <a:pt x="f118" y="f119"/>
                    <a:pt x="f120" y="f121"/>
                  </a:cubicBezTo>
                  <a:cubicBezTo>
                    <a:pt x="f122" y="f123"/>
                    <a:pt x="f124" y="f125"/>
                    <a:pt x="f126" y="f127"/>
                  </a:cubicBezTo>
                  <a:cubicBezTo>
                    <a:pt x="f128" y="f129"/>
                    <a:pt x="f130" y="f131"/>
                    <a:pt x="f132" y="f54"/>
                  </a:cubicBezTo>
                  <a:cubicBezTo>
                    <a:pt x="f133" y="f134"/>
                    <a:pt x="f135" y="f136"/>
                    <a:pt x="f137" y="f138"/>
                  </a:cubicBezTo>
                  <a:cubicBezTo>
                    <a:pt x="f139" y="f140"/>
                    <a:pt x="f141" y="f142"/>
                    <a:pt x="f143" y="f144"/>
                  </a:cubicBezTo>
                  <a:cubicBezTo>
                    <a:pt x="f145" y="f146"/>
                    <a:pt x="f147" y="f148"/>
                    <a:pt x="f149" y="f150"/>
                  </a:cubicBezTo>
                  <a:lnTo>
                    <a:pt x="f151" y="f152"/>
                  </a:lnTo>
                  <a:lnTo>
                    <a:pt x="f153" y="f154"/>
                  </a:lnTo>
                  <a:lnTo>
                    <a:pt x="f155" y="f156"/>
                  </a:lnTo>
                  <a:cubicBezTo>
                    <a:pt x="f157" y="f158"/>
                    <a:pt x="f159" y="f160"/>
                    <a:pt x="f161" y="f162"/>
                  </a:cubicBezTo>
                  <a:cubicBezTo>
                    <a:pt x="f163" y="f164"/>
                    <a:pt x="f165" y="f166"/>
                    <a:pt x="f167" y="f168"/>
                  </a:cubicBezTo>
                  <a:cubicBezTo>
                    <a:pt x="f169" y="f170"/>
                    <a:pt x="f171" y="f172"/>
                    <a:pt x="f173" y="f174"/>
                  </a:cubicBezTo>
                  <a:lnTo>
                    <a:pt x="f175" y="f176"/>
                  </a:lnTo>
                  <a:cubicBezTo>
                    <a:pt x="f177" y="f178"/>
                    <a:pt x="f179" y="f180"/>
                    <a:pt x="f181" y="f182"/>
                  </a:cubicBezTo>
                  <a:cubicBezTo>
                    <a:pt x="f183" y="f184"/>
                    <a:pt x="f185" y="f186"/>
                    <a:pt x="f187" y="f188"/>
                  </a:cubicBezTo>
                  <a:lnTo>
                    <a:pt x="f189" y="f190"/>
                  </a:lnTo>
                  <a:lnTo>
                    <a:pt x="f191" y="f192"/>
                  </a:lnTo>
                  <a:lnTo>
                    <a:pt x="f193" y="f194"/>
                  </a:lnTo>
                  <a:lnTo>
                    <a:pt x="f195" y="f196"/>
                  </a:lnTo>
                  <a:cubicBezTo>
                    <a:pt x="f197" y="f198"/>
                    <a:pt x="f199" y="f200"/>
                    <a:pt x="f201" y="f202"/>
                  </a:cubicBezTo>
                  <a:cubicBezTo>
                    <a:pt x="f203" y="f204"/>
                    <a:pt x="f205" y="f24"/>
                    <a:pt x="f206" y="f207"/>
                  </a:cubicBezTo>
                  <a:lnTo>
                    <a:pt x="f208" y="f209"/>
                  </a:lnTo>
                  <a:cubicBezTo>
                    <a:pt x="f210" y="f211"/>
                    <a:pt x="f212" y="f213"/>
                    <a:pt x="f214" y="f215"/>
                  </a:cubicBezTo>
                  <a:lnTo>
                    <a:pt x="f216" y="f217"/>
                  </a:lnTo>
                  <a:cubicBezTo>
                    <a:pt x="f218" y="f219"/>
                    <a:pt x="f220" y="f221"/>
                    <a:pt x="f222" y="f223"/>
                  </a:cubicBezTo>
                  <a:cubicBezTo>
                    <a:pt x="f224" y="f225"/>
                    <a:pt x="f226" y="f227"/>
                    <a:pt x="f228" y="f229"/>
                  </a:cubicBezTo>
                  <a:cubicBezTo>
                    <a:pt x="f230" y="f231"/>
                    <a:pt x="f232" y="f233"/>
                    <a:pt x="f234" y="f235"/>
                  </a:cubicBezTo>
                  <a:cubicBezTo>
                    <a:pt x="f236" y="f237"/>
                    <a:pt x="f238" y="f239"/>
                    <a:pt x="f240" y="f56"/>
                  </a:cubicBezTo>
                  <a:cubicBezTo>
                    <a:pt x="f241" y="f242"/>
                    <a:pt x="f243" y="f244"/>
                    <a:pt x="f245" y="f246"/>
                  </a:cubicBezTo>
                  <a:lnTo>
                    <a:pt x="f5" y="f247"/>
                  </a:lnTo>
                  <a:lnTo>
                    <a:pt x="f5" y="f248"/>
                  </a:lnTo>
                  <a:cubicBezTo>
                    <a:pt x="f249" y="f250"/>
                    <a:pt x="f251" y="f252"/>
                    <a:pt x="f253" y="f254"/>
                  </a:cubicBezTo>
                  <a:cubicBezTo>
                    <a:pt x="f255" y="f256"/>
                    <a:pt x="f257" y="f258"/>
                    <a:pt x="f259" y="f260"/>
                  </a:cubicBezTo>
                  <a:cubicBezTo>
                    <a:pt x="f261" y="f262"/>
                    <a:pt x="f263" y="f264"/>
                    <a:pt x="f265" y="f266"/>
                  </a:cubicBezTo>
                  <a:cubicBezTo>
                    <a:pt x="f267" y="f268"/>
                    <a:pt x="f269" y="f270"/>
                    <a:pt x="f271" y="f272"/>
                  </a:cubicBezTo>
                  <a:cubicBezTo>
                    <a:pt x="f273" y="f274"/>
                    <a:pt x="f275" y="f276"/>
                    <a:pt x="f277" y="f278"/>
                  </a:cubicBezTo>
                  <a:cubicBezTo>
                    <a:pt x="f279" y="f280"/>
                    <a:pt x="f281" y="f282"/>
                    <a:pt x="f283" y="f284"/>
                  </a:cubicBezTo>
                  <a:lnTo>
                    <a:pt x="f285" y="f286"/>
                  </a:lnTo>
                  <a:cubicBezTo>
                    <a:pt x="f287" y="f288"/>
                    <a:pt x="f289" y="f290"/>
                    <a:pt x="f291" y="f292"/>
                  </a:cubicBezTo>
                  <a:cubicBezTo>
                    <a:pt x="f293" y="f294"/>
                    <a:pt x="f295" y="f296"/>
                    <a:pt x="f297" y="f298"/>
                  </a:cubicBezTo>
                  <a:cubicBezTo>
                    <a:pt x="f299" y="f300"/>
                    <a:pt x="f301" y="f302"/>
                    <a:pt x="f303" y="f304"/>
                  </a:cubicBezTo>
                  <a:cubicBezTo>
                    <a:pt x="f305" y="f306"/>
                    <a:pt x="f307" y="f308"/>
                    <a:pt x="f167" y="f309"/>
                  </a:cubicBezTo>
                  <a:cubicBezTo>
                    <a:pt x="f310" y="f311"/>
                    <a:pt x="f312" y="f313"/>
                    <a:pt x="f314" y="f315"/>
                  </a:cubicBezTo>
                  <a:cubicBezTo>
                    <a:pt x="f316" y="f317"/>
                    <a:pt x="f318" y="f319"/>
                    <a:pt x="f320" y="f321"/>
                  </a:cubicBezTo>
                  <a:lnTo>
                    <a:pt x="f322" y="f323"/>
                  </a:lnTo>
                  <a:cubicBezTo>
                    <a:pt x="f324" y="f325"/>
                    <a:pt x="f326" y="f327"/>
                    <a:pt x="f328" y="f329"/>
                  </a:cubicBezTo>
                  <a:cubicBezTo>
                    <a:pt x="f330" y="f211"/>
                    <a:pt x="f331" y="f332"/>
                    <a:pt x="f333" y="f334"/>
                  </a:cubicBezTo>
                  <a:cubicBezTo>
                    <a:pt x="f335" y="f336"/>
                    <a:pt x="f337" y="f338"/>
                    <a:pt x="f339" y="f340"/>
                  </a:cubicBezTo>
                  <a:lnTo>
                    <a:pt x="f341" y="f342"/>
                  </a:lnTo>
                  <a:lnTo>
                    <a:pt x="f343" y="f344"/>
                  </a:lnTo>
                  <a:cubicBezTo>
                    <a:pt x="f345" y="f346"/>
                    <a:pt x="f347" y="f348"/>
                    <a:pt x="f349" y="f350"/>
                  </a:cubicBezTo>
                  <a:cubicBezTo>
                    <a:pt x="f351" y="f352"/>
                    <a:pt x="f353" y="f354"/>
                    <a:pt x="f355" y="f356"/>
                  </a:cubicBezTo>
                  <a:cubicBezTo>
                    <a:pt x="f357" y="f358"/>
                    <a:pt x="f359" y="f360"/>
                    <a:pt x="f361" y="f362"/>
                  </a:cubicBezTo>
                  <a:cubicBezTo>
                    <a:pt x="f363" y="f364"/>
                    <a:pt x="f365" y="f366"/>
                    <a:pt x="f367" y="f368"/>
                  </a:cubicBezTo>
                  <a:cubicBezTo>
                    <a:pt x="f369" y="f370"/>
                    <a:pt x="f371" y="f372"/>
                    <a:pt x="f373" y="f374"/>
                  </a:cubicBezTo>
                  <a:cubicBezTo>
                    <a:pt x="f375" y="f376"/>
                    <a:pt x="f377" y="f378"/>
                    <a:pt x="f379" y="f380"/>
                  </a:cubicBezTo>
                  <a:cubicBezTo>
                    <a:pt x="f381" y="f382"/>
                    <a:pt x="f383" y="f384"/>
                    <a:pt x="f385" y="f386"/>
                  </a:cubicBezTo>
                  <a:cubicBezTo>
                    <a:pt x="f387" y="f388"/>
                    <a:pt x="f389" y="f390"/>
                    <a:pt x="f391" y="f392"/>
                  </a:cubicBezTo>
                  <a:cubicBezTo>
                    <a:pt x="f393" y="f394"/>
                    <a:pt x="f395" y="f396"/>
                    <a:pt x="f397" y="f398"/>
                  </a:cubicBezTo>
                  <a:cubicBezTo>
                    <a:pt x="f399" y="f400"/>
                    <a:pt x="f401" y="f402"/>
                    <a:pt x="f403" y="f404"/>
                  </a:cubicBezTo>
                  <a:cubicBezTo>
                    <a:pt x="f405" y="f406"/>
                    <a:pt x="f407" y="f408"/>
                    <a:pt x="f409" y="f410"/>
                  </a:cubicBezTo>
                  <a:cubicBezTo>
                    <a:pt x="f411" y="f412"/>
                    <a:pt x="f413" y="f414"/>
                    <a:pt x="f415" y="f416"/>
                  </a:cubicBezTo>
                  <a:lnTo>
                    <a:pt x="f417" y="f418"/>
                  </a:lnTo>
                  <a:lnTo>
                    <a:pt x="f419" y="f390"/>
                  </a:lnTo>
                  <a:cubicBezTo>
                    <a:pt x="f420" y="f421"/>
                    <a:pt x="f422" y="f423"/>
                    <a:pt x="f424" y="f425"/>
                  </a:cubicBezTo>
                  <a:cubicBezTo>
                    <a:pt x="f426" y="f427"/>
                    <a:pt x="f428" y="f429"/>
                    <a:pt x="f430" y="f431"/>
                  </a:cubicBezTo>
                  <a:lnTo>
                    <a:pt x="f432" y="f433"/>
                  </a:lnTo>
                  <a:lnTo>
                    <a:pt x="f434" y="f435"/>
                  </a:lnTo>
                  <a:lnTo>
                    <a:pt x="f436" y="f437"/>
                  </a:lnTo>
                  <a:cubicBezTo>
                    <a:pt x="f438" y="f439"/>
                    <a:pt x="f440" y="f441"/>
                    <a:pt x="f442" y="f443"/>
                  </a:cubicBezTo>
                  <a:cubicBezTo>
                    <a:pt x="f444" y="f445"/>
                    <a:pt x="f446" y="f447"/>
                    <a:pt x="f448" y="f449"/>
                  </a:cubicBezTo>
                  <a:cubicBezTo>
                    <a:pt x="f450" y="f451"/>
                    <a:pt x="f452" y="f453"/>
                    <a:pt x="f454" y="f455"/>
                  </a:cubicBezTo>
                  <a:cubicBezTo>
                    <a:pt x="f456" y="f457"/>
                    <a:pt x="f458" y="f459"/>
                    <a:pt x="f460" y="f461"/>
                  </a:cubicBezTo>
                  <a:cubicBezTo>
                    <a:pt x="f462" y="f463"/>
                    <a:pt x="f464" y="f276"/>
                    <a:pt x="f465" y="f466"/>
                  </a:cubicBezTo>
                  <a:cubicBezTo>
                    <a:pt x="f467" y="f468"/>
                    <a:pt x="f469" y="f470"/>
                    <a:pt x="f471" y="f276"/>
                  </a:cubicBezTo>
                  <a:cubicBezTo>
                    <a:pt x="f472" y="f463"/>
                    <a:pt x="f473" y="f474"/>
                    <a:pt x="f475" y="f476"/>
                  </a:cubicBezTo>
                  <a:lnTo>
                    <a:pt x="f475" y="f8"/>
                  </a:lnTo>
                  <a:close/>
                </a:path>
              </a:pathLst>
            </a:custGeom>
            <a:solidFill>
              <a:srgbClr val="FFFFFF">
                <a:alpha val="30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sp>
          <p:nvSpPr>
            <p:cNvPr id="9" name="Freeform: Shape 31">
              <a:extLst>
                <a:ext uri="{FF2B5EF4-FFF2-40B4-BE49-F238E27FC236}">
                  <a16:creationId xmlns:a16="http://schemas.microsoft.com/office/drawing/2014/main" id="{DF144C21-EEF2-7214-8C9F-13DC0405D1EC}"/>
                </a:ext>
                <a:ext uri="{C183D7F6-B498-43B3-948B-1728B52AA6E4}">
                  <adec:decorative xmlns:adec="http://schemas.microsoft.com/office/drawing/2017/decorative" val="1"/>
                </a:ext>
              </a:extLst>
            </p:cNvPr>
            <p:cNvSpPr/>
            <p:nvPr/>
          </p:nvSpPr>
          <p:spPr>
            <a:xfrm>
              <a:off x="0" y="3153719"/>
              <a:ext cx="12188952" cy="902695"/>
            </a:xfrm>
            <a:custGeom>
              <a:avLst/>
              <a:gdLst>
                <a:gd name="f0" fmla="val 10800000"/>
                <a:gd name="f1" fmla="val 5400000"/>
                <a:gd name="f2" fmla="val 180"/>
                <a:gd name="f3" fmla="val w"/>
                <a:gd name="f4" fmla="val h"/>
                <a:gd name="f5" fmla="val 0"/>
                <a:gd name="f6" fmla="val 9182100"/>
                <a:gd name="f7" fmla="val 765639"/>
                <a:gd name="f8" fmla="val 351088"/>
                <a:gd name="f9" fmla="val 9180862"/>
                <a:gd name="f10" fmla="val 9179719"/>
                <a:gd name="f11" fmla="val 350993"/>
                <a:gd name="f12" fmla="val 9178480"/>
                <a:gd name="f13" fmla="val 9047607"/>
                <a:gd name="f14" fmla="val 346421"/>
                <a:gd name="f15" fmla="val 8915591"/>
                <a:gd name="f16" fmla="val 337944"/>
                <a:gd name="f17" fmla="val 8783955"/>
                <a:gd name="f18" fmla="val 327561"/>
                <a:gd name="f19" fmla="val 8652320"/>
                <a:gd name="f20" fmla="val 316894"/>
                <a:gd name="f21" fmla="val 8520589"/>
                <a:gd name="f22" fmla="val 304416"/>
                <a:gd name="f23" fmla="val 8390763"/>
                <a:gd name="f24" fmla="val 288795"/>
                <a:gd name="f25" fmla="val 8325898"/>
                <a:gd name="f26" fmla="val 281175"/>
                <a:gd name="f27" fmla="val 8261509"/>
                <a:gd name="f28" fmla="val 272602"/>
                <a:gd name="f29" fmla="val 8199502"/>
                <a:gd name="f30" fmla="val 262601"/>
                <a:gd name="f31" fmla="val 8184070"/>
                <a:gd name="f32" fmla="val 260029"/>
                <a:gd name="f33" fmla="val 8168831"/>
                <a:gd name="f34" fmla="val 257553"/>
                <a:gd name="f35" fmla="val 8153972"/>
                <a:gd name="f36" fmla="val 254886"/>
                <a:gd name="f37" fmla="val 8131588"/>
                <a:gd name="f38" fmla="val 250790"/>
                <a:gd name="f39" fmla="val 8104632"/>
                <a:gd name="f40" fmla="val 246504"/>
                <a:gd name="f41" fmla="val 8086725"/>
                <a:gd name="f42" fmla="val 243741"/>
                <a:gd name="f43" fmla="val 8068247"/>
                <a:gd name="f44" fmla="val 240598"/>
                <a:gd name="f45" fmla="val 8050911"/>
                <a:gd name="f46" fmla="val 238217"/>
                <a:gd name="f47" fmla="val 7998810"/>
                <a:gd name="f48" fmla="val 230978"/>
                <a:gd name="f49" fmla="val 7860697"/>
                <a:gd name="f50" fmla="val 212023"/>
                <a:gd name="f51" fmla="val 7725633"/>
                <a:gd name="f52" fmla="val 198021"/>
                <a:gd name="f53" fmla="val 7589902"/>
                <a:gd name="f54" fmla="val 183925"/>
                <a:gd name="f55" fmla="val 7454360"/>
                <a:gd name="f56" fmla="val 170304"/>
                <a:gd name="f57" fmla="val 7319010"/>
                <a:gd name="f58" fmla="val 158779"/>
                <a:gd name="f59" fmla="val 7183469"/>
                <a:gd name="f60" fmla="val 147634"/>
                <a:gd name="f61" fmla="val 7047929"/>
                <a:gd name="f62" fmla="val 137252"/>
                <a:gd name="f63" fmla="val 6912198"/>
                <a:gd name="f64" fmla="val 127632"/>
                <a:gd name="f65" fmla="val 6775990"/>
                <a:gd name="f66" fmla="val 119821"/>
                <a:gd name="f67" fmla="val 6639592"/>
                <a:gd name="f68" fmla="val 112582"/>
                <a:gd name="f69" fmla="val 6503194"/>
                <a:gd name="f70" fmla="val 105439"/>
                <a:gd name="f71" fmla="val 6364795"/>
                <a:gd name="f72" fmla="val 102391"/>
                <a:gd name="f73" fmla="val 6295263"/>
                <a:gd name="f74" fmla="val 101057"/>
                <a:gd name="f75" fmla="val 6225826"/>
                <a:gd name="f76" fmla="val 99819"/>
                <a:gd name="f77" fmla="val 6154293"/>
                <a:gd name="f78" fmla="val 100581"/>
                <a:gd name="f79" fmla="val 6136577"/>
                <a:gd name="f80" fmla="val 6118860"/>
                <a:gd name="f81" fmla="val 6100287"/>
                <a:gd name="f82" fmla="val 101343"/>
                <a:gd name="f83" fmla="val 6081903"/>
                <a:gd name="f84" fmla="val 101819"/>
                <a:gd name="f85" fmla="val 6063615"/>
                <a:gd name="f86" fmla="val 102486"/>
                <a:gd name="f87" fmla="val 6045327"/>
                <a:gd name="f88" fmla="val 103438"/>
                <a:gd name="f89" fmla="val 6008656"/>
                <a:gd name="f90" fmla="val 104962"/>
                <a:gd name="f91" fmla="val 5972175"/>
                <a:gd name="f92" fmla="val 107439"/>
                <a:gd name="f93" fmla="val 5935980"/>
                <a:gd name="f94" fmla="val 110296"/>
                <a:gd name="f95" fmla="val 5790724"/>
                <a:gd name="f96" fmla="val 121631"/>
                <a:gd name="f97" fmla="val 5651659"/>
                <a:gd name="f98" fmla="val 142110"/>
                <a:gd name="f99" fmla="val 5523357"/>
                <a:gd name="f100" fmla="val 157635"/>
                <a:gd name="f101" fmla="val 5394484"/>
                <a:gd name="f102" fmla="val 173542"/>
                <a:gd name="f103" fmla="val 5273040"/>
                <a:gd name="f104" fmla="val 183543"/>
                <a:gd name="f105" fmla="val 5149882"/>
                <a:gd name="f106" fmla="val 185639"/>
                <a:gd name="f107" fmla="val 5027010"/>
                <a:gd name="f108" fmla="val 187925"/>
                <a:gd name="f109" fmla="val 4902803"/>
                <a:gd name="f110" fmla="val 182210"/>
                <a:gd name="f111" fmla="val 4777073"/>
                <a:gd name="f112" fmla="val 170685"/>
                <a:gd name="f113" fmla="val 4729925"/>
                <a:gd name="f114" fmla="val 166208"/>
                <a:gd name="f115" fmla="val 4682585"/>
                <a:gd name="f116" fmla="val 161064"/>
                <a:gd name="f117" fmla="val 4666869"/>
                <a:gd name="f118" fmla="val 159445"/>
                <a:gd name="f119" fmla="val 4650963"/>
                <a:gd name="f120" fmla="val 157350"/>
                <a:gd name="f121" fmla="val 4635151"/>
                <a:gd name="f122" fmla="val 155445"/>
                <a:gd name="f123" fmla="val 4611434"/>
                <a:gd name="f124" fmla="val 152492"/>
                <a:gd name="f125" fmla="val 4603623"/>
                <a:gd name="f126" fmla="val 151539"/>
                <a:gd name="f127" fmla="val 4595622"/>
                <a:gd name="f128" fmla="val 150587"/>
                <a:gd name="f129" fmla="val 4587145"/>
                <a:gd name="f130" fmla="val 149349"/>
                <a:gd name="f131" fmla="val 4387977"/>
                <a:gd name="f132" fmla="val 122774"/>
                <a:gd name="f133" fmla="val 3989356"/>
                <a:gd name="f134" fmla="val 68577"/>
                <a:gd name="f135" fmla="val 3789140"/>
                <a:gd name="f136" fmla="val 42192"/>
                <a:gd name="f137" fmla="val 3689033"/>
                <a:gd name="f138" fmla="val 29143"/>
                <a:gd name="f139" fmla="val 3634835"/>
                <a:gd name="f140" fmla="val 22571"/>
                <a:gd name="f141" fmla="val 3616452"/>
                <a:gd name="f142" fmla="val 20285"/>
                <a:gd name="f143" fmla="val 3598069"/>
                <a:gd name="f144" fmla="val 18380"/>
                <a:gd name="f145" fmla="val 3579876"/>
                <a:gd name="f146" fmla="val 16856"/>
                <a:gd name="f147" fmla="val 3433667"/>
                <a:gd name="f148" fmla="val 3140"/>
                <a:gd name="f149" fmla="val 3289840"/>
                <a:gd name="f150" fmla="+- 0 0 1622"/>
                <a:gd name="f151" fmla="val 3147441"/>
                <a:gd name="f152" fmla="val 473"/>
                <a:gd name="f153" fmla="val 3005138"/>
                <a:gd name="f154" fmla="val 2283"/>
                <a:gd name="f155" fmla="val 2864263"/>
                <a:gd name="f156" fmla="val 10188"/>
                <a:gd name="f157" fmla="val 2724722"/>
                <a:gd name="f158" fmla="val 22857"/>
                <a:gd name="f159" fmla="val 2445353"/>
                <a:gd name="f160" fmla="val 48098"/>
                <a:gd name="f161" fmla="val 2171129"/>
                <a:gd name="f162" fmla="val 90198"/>
                <a:gd name="f163" fmla="val 1898428"/>
                <a:gd name="f164" fmla="val 147730"/>
                <a:gd name="f165" fmla="val 1830134"/>
                <a:gd name="f166" fmla="val 162208"/>
                <a:gd name="f167" fmla="val 1762030"/>
                <a:gd name="f168" fmla="val 177448"/>
                <a:gd name="f169" fmla="val 1692878"/>
                <a:gd name="f170" fmla="val 195069"/>
                <a:gd name="f171" fmla="val 1640205"/>
                <a:gd name="f172" fmla="val 208785"/>
                <a:gd name="f173" fmla="val 1592294"/>
                <a:gd name="f174" fmla="val 221643"/>
                <a:gd name="f175" fmla="val 1561624"/>
                <a:gd name="f176" fmla="val 229740"/>
                <a:gd name="f177" fmla="val 1530858"/>
                <a:gd name="f178" fmla="val 238503"/>
                <a:gd name="f179" fmla="val 1500092"/>
                <a:gd name="f180" fmla="val 245551"/>
                <a:gd name="f181" fmla="val 1377125"/>
                <a:gd name="f182" fmla="val 276412"/>
                <a:gd name="f183" fmla="val 1253490"/>
                <a:gd name="f184" fmla="val 300987"/>
                <a:gd name="f185" fmla="val 1130046"/>
                <a:gd name="f186" fmla="val 318227"/>
                <a:gd name="f187" fmla="val 1068229"/>
                <a:gd name="f188" fmla="val 326895"/>
                <a:gd name="f189" fmla="val 1006602"/>
                <a:gd name="f190" fmla="val 333086"/>
                <a:gd name="f191" fmla="val 944880"/>
                <a:gd name="f192" fmla="val 337658"/>
                <a:gd name="f193" fmla="val 914114"/>
                <a:gd name="f194" fmla="val 339277"/>
                <a:gd name="f195" fmla="val 883253"/>
                <a:gd name="f196" fmla="val 341563"/>
                <a:gd name="f197" fmla="val 852583"/>
                <a:gd name="f198" fmla="val 341944"/>
                <a:gd name="f199" fmla="val 821817"/>
                <a:gd name="f200" fmla="val 343278"/>
                <a:gd name="f201" fmla="val 791147"/>
                <a:gd name="f202" fmla="val 342992"/>
                <a:gd name="f203" fmla="val 760476"/>
                <a:gd name="f204" fmla="val 343087"/>
                <a:gd name="f205" fmla="val 699230"/>
                <a:gd name="f206" fmla="val 342135"/>
                <a:gd name="f207" fmla="val 638175"/>
                <a:gd name="f208" fmla="val 338706"/>
                <a:gd name="f209" fmla="val 577215"/>
                <a:gd name="f210" fmla="val 332800"/>
                <a:gd name="f211" fmla="val 516255"/>
                <a:gd name="f212" fmla="val 455771"/>
                <a:gd name="f213" fmla="val 317179"/>
                <a:gd name="f214" fmla="val 394907"/>
                <a:gd name="f215" fmla="val 305463"/>
                <a:gd name="f216" fmla="val 334137"/>
                <a:gd name="f217" fmla="val 293557"/>
                <a:gd name="f218" fmla="val 273368"/>
                <a:gd name="f219" fmla="val 278412"/>
                <a:gd name="f220" fmla="val 211265"/>
                <a:gd name="f221" fmla="val 261363"/>
                <a:gd name="f222" fmla="val 149066"/>
                <a:gd name="f223" fmla="val 244123"/>
                <a:gd name="f224" fmla="val 85820"/>
                <a:gd name="f225" fmla="val 224310"/>
                <a:gd name="f226" fmla="val 17526"/>
                <a:gd name="f227" fmla="val 204880"/>
                <a:gd name="f228" fmla="val 11716"/>
                <a:gd name="f229" fmla="val 203165"/>
                <a:gd name="f230" fmla="val 5906"/>
                <a:gd name="f231" fmla="val 201546"/>
                <a:gd name="f232" fmla="val 199927"/>
                <a:gd name="f233" fmla="val 526920"/>
                <a:gd name="f234" fmla="val 32576"/>
                <a:gd name="f235" fmla="val 541874"/>
                <a:gd name="f236" fmla="val 66104"/>
                <a:gd name="f237" fmla="val 557114"/>
                <a:gd name="f238" fmla="val 100298"/>
                <a:gd name="f239" fmla="val 571973"/>
                <a:gd name="f240" fmla="val 164973"/>
                <a:gd name="f241" fmla="val 600167"/>
                <a:gd name="f242" fmla="val 232410"/>
                <a:gd name="f243" fmla="val 626456"/>
                <a:gd name="f244" fmla="val 301562"/>
                <a:gd name="f245" fmla="val 649697"/>
                <a:gd name="f246" fmla="val 439865"/>
                <a:gd name="f247" fmla="val 696655"/>
                <a:gd name="f248" fmla="val 585216"/>
                <a:gd name="f249" fmla="val 728754"/>
                <a:gd name="f250" fmla="val 731044"/>
                <a:gd name="f251" fmla="val 746947"/>
                <a:gd name="f252" fmla="val 876967"/>
                <a:gd name="f253" fmla="val 764664"/>
                <a:gd name="f254" fmla="val 1023652"/>
                <a:gd name="f255" fmla="val 769426"/>
                <a:gd name="f256" fmla="val 1168241"/>
                <a:gd name="f257" fmla="val 762759"/>
                <a:gd name="f258" fmla="val 1313021"/>
                <a:gd name="f259" fmla="val 756663"/>
                <a:gd name="f260" fmla="val 1455896"/>
                <a:gd name="f261" fmla="val 740185"/>
                <a:gd name="f262" fmla="val 1596581"/>
                <a:gd name="f263" fmla="val 716944"/>
                <a:gd name="f264" fmla="val 1632014"/>
                <a:gd name="f265" fmla="val 711610"/>
                <a:gd name="f266" fmla="val 1666685"/>
                <a:gd name="f267" fmla="val 704371"/>
                <a:gd name="f268" fmla="val 1701641"/>
                <a:gd name="f269" fmla="val 697894"/>
                <a:gd name="f270" fmla="val 1752124"/>
                <a:gd name="f271" fmla="val 688273"/>
                <a:gd name="f272" fmla="val 1797939"/>
                <a:gd name="f273" fmla="val 679891"/>
                <a:gd name="f274" fmla="val 1860328"/>
                <a:gd name="f275" fmla="val 669128"/>
                <a:gd name="f276" fmla="val 1924431"/>
                <a:gd name="f277" fmla="val 658746"/>
                <a:gd name="f278" fmla="val 1988630"/>
                <a:gd name="f279" fmla="val 649316"/>
                <a:gd name="f280" fmla="val 2117217"/>
                <a:gd name="f281" fmla="val 630838"/>
                <a:gd name="f282" fmla="val 2246852"/>
                <a:gd name="f283" fmla="val 614645"/>
                <a:gd name="f284" fmla="val 2376297"/>
                <a:gd name="f285" fmla="val 601691"/>
                <a:gd name="f286" fmla="val 2441067"/>
                <a:gd name="f287" fmla="val 595214"/>
                <a:gd name="f288" fmla="val 2505742"/>
                <a:gd name="f289" fmla="val 589118"/>
                <a:gd name="f290" fmla="val 2570416"/>
                <a:gd name="f291" fmla="val 584165"/>
                <a:gd name="f292" fmla="val 2635091"/>
                <a:gd name="f293" fmla="val 579402"/>
                <a:gd name="f294" fmla="val 2699671"/>
                <a:gd name="f295" fmla="val 574831"/>
                <a:gd name="f296" fmla="val 2764155"/>
                <a:gd name="f297" fmla="val 571497"/>
                <a:gd name="f298" fmla="val 2828639"/>
                <a:gd name="f299" fmla="val 568068"/>
                <a:gd name="f300" fmla="val 2892933"/>
                <a:gd name="f301" fmla="val 565401"/>
                <a:gd name="f302" fmla="val 2956941"/>
                <a:gd name="f303" fmla="val 564163"/>
                <a:gd name="f304" fmla="val 3021045"/>
                <a:gd name="f305" fmla="val 562353"/>
                <a:gd name="f306" fmla="val 3084766"/>
                <a:gd name="f307" fmla="val 561972"/>
                <a:gd name="f308" fmla="val 3148298"/>
                <a:gd name="f309" fmla="val 562639"/>
                <a:gd name="f310" fmla="val 3211735"/>
                <a:gd name="f311" fmla="val 563305"/>
                <a:gd name="f312" fmla="val 3274695"/>
                <a:gd name="f313" fmla="val 565591"/>
                <a:gd name="f314" fmla="val 3337274"/>
                <a:gd name="f315" fmla="val 568544"/>
                <a:gd name="f316" fmla="val 3399568"/>
                <a:gd name="f317" fmla="val 572259"/>
                <a:gd name="f318" fmla="val 3461671"/>
                <a:gd name="f319" fmla="val 576259"/>
                <a:gd name="f320" fmla="val 3522345"/>
                <a:gd name="f321" fmla="val 583308"/>
                <a:gd name="f322" fmla="val 3537680"/>
                <a:gd name="f323" fmla="val 584737"/>
                <a:gd name="f324" fmla="val 3552730"/>
                <a:gd name="f325" fmla="val 586737"/>
                <a:gd name="f326" fmla="val 3567779"/>
                <a:gd name="f327" fmla="val 588642"/>
                <a:gd name="f328" fmla="val 3613785"/>
                <a:gd name="f329" fmla="val 594357"/>
                <a:gd name="f330" fmla="val 3713798"/>
                <a:gd name="f331" fmla="val 607882"/>
                <a:gd name="f332" fmla="val 3913823"/>
                <a:gd name="f333" fmla="val 634838"/>
                <a:gd name="f334" fmla="val 4047268"/>
                <a:gd name="f335" fmla="val 652078"/>
                <a:gd name="f336" fmla="val 4180904"/>
                <a:gd name="f337" fmla="val 670366"/>
                <a:gd name="f338" fmla="val 4315873"/>
                <a:gd name="f339" fmla="val 686273"/>
                <a:gd name="f340" fmla="val 4517422"/>
                <a:gd name="f341" fmla="val 710086"/>
                <a:gd name="f342" fmla="val 4586573"/>
                <a:gd name="f343" fmla="val 717896"/>
                <a:gd name="f344" fmla="val 4657916"/>
                <a:gd name="f345" fmla="val 725992"/>
                <a:gd name="f346" fmla="val 4728972"/>
                <a:gd name="f347" fmla="val 731422"/>
                <a:gd name="f348" fmla="val 4871371"/>
                <a:gd name="f349" fmla="val 743042"/>
                <a:gd name="f350" fmla="val 5016627"/>
                <a:gd name="f351" fmla="val 748376"/>
                <a:gd name="f352" fmla="val 5162931"/>
                <a:gd name="f353" fmla="val 744185"/>
                <a:gd name="f354" fmla="val 5308949"/>
                <a:gd name="f355" fmla="val 740566"/>
                <a:gd name="f356" fmla="val 5456111"/>
                <a:gd name="f357" fmla="val 725611"/>
                <a:gd name="f358" fmla="val 5594033"/>
                <a:gd name="f359" fmla="val 706466"/>
                <a:gd name="f360" fmla="val 5732621"/>
                <a:gd name="f361" fmla="val 687511"/>
                <a:gd name="f362" fmla="val 5859876"/>
                <a:gd name="f363" fmla="val 667033"/>
                <a:gd name="f364" fmla="val 5982939"/>
                <a:gd name="f365" fmla="val 655793"/>
                <a:gd name="f366" fmla="val 6013799"/>
                <a:gd name="f367" fmla="val 652936"/>
                <a:gd name="f368" fmla="val 6044375"/>
                <a:gd name="f369" fmla="val 650364"/>
                <a:gd name="f370" fmla="val 6075045"/>
                <a:gd name="f371" fmla="val 648459"/>
                <a:gd name="f372" fmla="val 6105906"/>
                <a:gd name="f373" fmla="val 646363"/>
                <a:gd name="f374" fmla="val 6135529"/>
                <a:gd name="f375" fmla="val 645125"/>
                <a:gd name="f376" fmla="val 6167819"/>
                <a:gd name="f377" fmla="val 643887"/>
                <a:gd name="f378" fmla="val 6230779"/>
                <a:gd name="f379" fmla="val 641125"/>
                <a:gd name="f380" fmla="val 6295930"/>
                <a:gd name="f381" fmla="val 640077"/>
                <a:gd name="f382" fmla="val 6361081"/>
                <a:gd name="f383" fmla="val 639124"/>
                <a:gd name="f384" fmla="val 6491955"/>
                <a:gd name="f385" fmla="val 637981"/>
                <a:gd name="f386" fmla="val 6624638"/>
                <a:gd name="f387" fmla="val 638553"/>
                <a:gd name="f388" fmla="val 6757321"/>
                <a:gd name="f389" fmla="val 640458"/>
                <a:gd name="f390" fmla="val 6890195"/>
                <a:gd name="f391" fmla="val 642553"/>
                <a:gd name="f392" fmla="val 7023449"/>
                <a:gd name="f393" fmla="val 645030"/>
                <a:gd name="f394" fmla="val 7156704"/>
                <a:gd name="f395" fmla="val 649030"/>
                <a:gd name="f396" fmla="val 7289959"/>
                <a:gd name="f397" fmla="val 652650"/>
                <a:gd name="f398" fmla="val 7423404"/>
                <a:gd name="f399" fmla="val 656841"/>
                <a:gd name="f400" fmla="val 7556373"/>
                <a:gd name="f401" fmla="val 662365"/>
                <a:gd name="f402" fmla="val 7689152"/>
                <a:gd name="f403" fmla="val 667509"/>
                <a:gd name="f404" fmla="val 7822502"/>
                <a:gd name="f405" fmla="val 673986"/>
                <a:gd name="f406" fmla="val 7952328"/>
                <a:gd name="f407" fmla="val 682177"/>
                <a:gd name="f408" fmla="val 8000714"/>
                <a:gd name="f409" fmla="val 685511"/>
                <a:gd name="f410" fmla="val 8016811"/>
                <a:gd name="f411" fmla="val 686654"/>
                <a:gd name="f412" fmla="val 8031670"/>
                <a:gd name="f413" fmla="val 688178"/>
                <a:gd name="f414" fmla="val 8047196"/>
                <a:gd name="f415" fmla="val 689416"/>
                <a:gd name="f416" fmla="val 8097965"/>
                <a:gd name="f417" fmla="val 693893"/>
                <a:gd name="f418" fmla="val 8116539"/>
                <a:gd name="f419" fmla="val 695417"/>
                <a:gd name="f420" fmla="val 8134731"/>
                <a:gd name="f421" fmla="val 696846"/>
                <a:gd name="f422" fmla="val 8152733"/>
                <a:gd name="f423" fmla="val 8224647"/>
                <a:gd name="f424" fmla="val 701989"/>
                <a:gd name="f425" fmla="val 8294465"/>
                <a:gd name="f426" fmla="val 704085"/>
                <a:gd name="f427" fmla="val 8363903"/>
                <a:gd name="f428" fmla="val 705133"/>
                <a:gd name="f429" fmla="val 8502777"/>
                <a:gd name="f430" fmla="val 706657"/>
                <a:gd name="f431" fmla="val 8640223"/>
                <a:gd name="f432" fmla="val 704180"/>
                <a:gd name="f433" fmla="val 8777764"/>
                <a:gd name="f434" fmla="val 698084"/>
                <a:gd name="f435" fmla="val 8912352"/>
                <a:gd name="f436" fmla="val 692083"/>
                <a:gd name="f437" fmla="val 9046845"/>
                <a:gd name="f438" fmla="val 682749"/>
                <a:gd name="f439" fmla="val 9182005"/>
                <a:gd name="f440" fmla="val 668366"/>
                <a:gd name="f441" fmla="+- 0 0 -90"/>
                <a:gd name="f442" fmla="*/ f3 1 9182100"/>
                <a:gd name="f443" fmla="*/ f4 1 765639"/>
                <a:gd name="f444" fmla="+- f7 0 f5"/>
                <a:gd name="f445" fmla="+- f6 0 f5"/>
                <a:gd name="f446" fmla="*/ f441 f0 1"/>
                <a:gd name="f447" fmla="*/ f445 1 9182100"/>
                <a:gd name="f448" fmla="*/ f444 1 765639"/>
                <a:gd name="f449" fmla="*/ 9182100 f445 1"/>
                <a:gd name="f450" fmla="*/ 351088 f444 1"/>
                <a:gd name="f451" fmla="*/ 9178480 f445 1"/>
                <a:gd name="f452" fmla="*/ 350993 f444 1"/>
                <a:gd name="f453" fmla="*/ 8783955 f445 1"/>
                <a:gd name="f454" fmla="*/ 327561 f444 1"/>
                <a:gd name="f455" fmla="*/ 8390763 f445 1"/>
                <a:gd name="f456" fmla="*/ 288795 f444 1"/>
                <a:gd name="f457" fmla="*/ 8199502 f445 1"/>
                <a:gd name="f458" fmla="*/ 262601 f444 1"/>
                <a:gd name="f459" fmla="*/ 8153972 f445 1"/>
                <a:gd name="f460" fmla="*/ 254886 f444 1"/>
                <a:gd name="f461" fmla="*/ 8131588 f445 1"/>
                <a:gd name="f462" fmla="*/ 250790 f444 1"/>
                <a:gd name="f463" fmla="*/ 8104632 f445 1"/>
                <a:gd name="f464" fmla="*/ 246504 f444 1"/>
                <a:gd name="f465" fmla="*/ 8050911 f445 1"/>
                <a:gd name="f466" fmla="*/ 238217 f444 1"/>
                <a:gd name="f467" fmla="*/ 7998810 f445 1"/>
                <a:gd name="f468" fmla="*/ 230978 f444 1"/>
                <a:gd name="f469" fmla="*/ 7589902 f445 1"/>
                <a:gd name="f470" fmla="*/ 183925 f444 1"/>
                <a:gd name="f471" fmla="*/ 7183469 f445 1"/>
                <a:gd name="f472" fmla="*/ 147634 f444 1"/>
                <a:gd name="f473" fmla="*/ 6775990 f445 1"/>
                <a:gd name="f474" fmla="*/ 119821 f444 1"/>
                <a:gd name="f475" fmla="*/ 6364795 f445 1"/>
                <a:gd name="f476" fmla="*/ 102391 f444 1"/>
                <a:gd name="f477" fmla="*/ 6154293 f445 1"/>
                <a:gd name="f478" fmla="*/ 100581 f444 1"/>
                <a:gd name="f479" fmla="*/ 6100287 f445 1"/>
                <a:gd name="f480" fmla="*/ 101343 f444 1"/>
                <a:gd name="f481" fmla="*/ 6045327 f445 1"/>
                <a:gd name="f482" fmla="*/ 103438 f444 1"/>
                <a:gd name="f483" fmla="*/ 5935980 f445 1"/>
                <a:gd name="f484" fmla="*/ 110296 f444 1"/>
                <a:gd name="f485" fmla="*/ 5523357 f445 1"/>
                <a:gd name="f486" fmla="*/ 157635 f444 1"/>
                <a:gd name="f487" fmla="*/ 5149882 f445 1"/>
                <a:gd name="f488" fmla="*/ 185639 f444 1"/>
                <a:gd name="f489" fmla="*/ 4777073 f445 1"/>
                <a:gd name="f490" fmla="*/ 170685 f444 1"/>
                <a:gd name="f491" fmla="*/ 4729925 f445 1"/>
                <a:gd name="f492" fmla="*/ 166208 f444 1"/>
                <a:gd name="f493" fmla="*/ 4682585 f445 1"/>
                <a:gd name="f494" fmla="*/ 161064 f444 1"/>
                <a:gd name="f495" fmla="*/ 4635151 f445 1"/>
                <a:gd name="f496" fmla="*/ 155445 f444 1"/>
                <a:gd name="f497" fmla="*/ 4611434 f445 1"/>
                <a:gd name="f498" fmla="*/ 152492 f444 1"/>
                <a:gd name="f499" fmla="*/ 4587145 f445 1"/>
                <a:gd name="f500" fmla="*/ 149349 f444 1"/>
                <a:gd name="f501" fmla="*/ 4387977 f445 1"/>
                <a:gd name="f502" fmla="*/ 122774 f444 1"/>
                <a:gd name="f503" fmla="*/ 3989356 f445 1"/>
                <a:gd name="f504" fmla="*/ 68577 f444 1"/>
                <a:gd name="f505" fmla="*/ 3789140 f445 1"/>
                <a:gd name="f506" fmla="*/ 42192 f444 1"/>
                <a:gd name="f507" fmla="*/ 3689033 f445 1"/>
                <a:gd name="f508" fmla="*/ 29143 f444 1"/>
                <a:gd name="f509" fmla="*/ 3634835 f445 1"/>
                <a:gd name="f510" fmla="*/ 22571 f444 1"/>
                <a:gd name="f511" fmla="*/ 3579876 f445 1"/>
                <a:gd name="f512" fmla="*/ 16856 f444 1"/>
                <a:gd name="f513" fmla="*/ 3147441 f445 1"/>
                <a:gd name="f514" fmla="*/ 473 f444 1"/>
                <a:gd name="f515" fmla="*/ 2724722 f445 1"/>
                <a:gd name="f516" fmla="*/ 22857 f444 1"/>
                <a:gd name="f517" fmla="*/ 1898428 f445 1"/>
                <a:gd name="f518" fmla="*/ 147730 f444 1"/>
                <a:gd name="f519" fmla="*/ 1692878 f445 1"/>
                <a:gd name="f520" fmla="*/ 195069 f444 1"/>
                <a:gd name="f521" fmla="*/ 1640205 f445 1"/>
                <a:gd name="f522" fmla="*/ 208785 f444 1"/>
                <a:gd name="f523" fmla="*/ 1592294 f445 1"/>
                <a:gd name="f524" fmla="*/ 221643 f444 1"/>
                <a:gd name="f525" fmla="*/ 1500092 f445 1"/>
                <a:gd name="f526" fmla="*/ 245551 f444 1"/>
                <a:gd name="f527" fmla="*/ 1130046 f445 1"/>
                <a:gd name="f528" fmla="*/ 318227 f444 1"/>
                <a:gd name="f529" fmla="*/ 944880 f445 1"/>
                <a:gd name="f530" fmla="*/ 337658 f444 1"/>
                <a:gd name="f531" fmla="*/ 852583 f445 1"/>
                <a:gd name="f532" fmla="*/ 341944 f444 1"/>
                <a:gd name="f533" fmla="*/ 760476 f445 1"/>
                <a:gd name="f534" fmla="*/ 343087 f444 1"/>
                <a:gd name="f535" fmla="*/ 577215 f445 1"/>
                <a:gd name="f536" fmla="*/ 332800 f444 1"/>
                <a:gd name="f537" fmla="*/ 394907 f445 1"/>
                <a:gd name="f538" fmla="*/ 305463 f444 1"/>
                <a:gd name="f539" fmla="*/ 211265 f445 1"/>
                <a:gd name="f540" fmla="*/ 261363 f444 1"/>
                <a:gd name="f541" fmla="*/ 17526 f445 1"/>
                <a:gd name="f542" fmla="*/ 204880 f444 1"/>
                <a:gd name="f543" fmla="*/ 0 f445 1"/>
                <a:gd name="f544" fmla="*/ 199927 f444 1"/>
                <a:gd name="f545" fmla="*/ 526920 f444 1"/>
                <a:gd name="f546" fmla="*/ 100298 f445 1"/>
                <a:gd name="f547" fmla="*/ 571973 f444 1"/>
                <a:gd name="f548" fmla="*/ 301562 f445 1"/>
                <a:gd name="f549" fmla="*/ 649697 f444 1"/>
                <a:gd name="f550" fmla="*/ 731044 f445 1"/>
                <a:gd name="f551" fmla="*/ 746947 f444 1"/>
                <a:gd name="f552" fmla="*/ 1168241 f445 1"/>
                <a:gd name="f553" fmla="*/ 762759 f444 1"/>
                <a:gd name="f554" fmla="*/ 1596581 f445 1"/>
                <a:gd name="f555" fmla="*/ 716944 f444 1"/>
                <a:gd name="f556" fmla="*/ 1701641 f445 1"/>
                <a:gd name="f557" fmla="*/ 697894 f444 1"/>
                <a:gd name="f558" fmla="*/ 1752124 f445 1"/>
                <a:gd name="f559" fmla="*/ 688273 f444 1"/>
                <a:gd name="f560" fmla="*/ 1797939 f445 1"/>
                <a:gd name="f561" fmla="*/ 679891 f444 1"/>
                <a:gd name="f562" fmla="*/ 1988630 f445 1"/>
                <a:gd name="f563" fmla="*/ 649316 f444 1"/>
                <a:gd name="f564" fmla="*/ 2376297 f445 1"/>
                <a:gd name="f565" fmla="*/ 601691 f444 1"/>
                <a:gd name="f566" fmla="*/ 2570416 f445 1"/>
                <a:gd name="f567" fmla="*/ 584165 f444 1"/>
                <a:gd name="f568" fmla="*/ 2764155 f445 1"/>
                <a:gd name="f569" fmla="*/ 571497 f444 1"/>
                <a:gd name="f570" fmla="*/ 2956941 f445 1"/>
                <a:gd name="f571" fmla="*/ 564163 f444 1"/>
                <a:gd name="f572" fmla="*/ 3148298 f445 1"/>
                <a:gd name="f573" fmla="*/ 562639 f444 1"/>
                <a:gd name="f574" fmla="*/ 3337274 f445 1"/>
                <a:gd name="f575" fmla="*/ 568544 f444 1"/>
                <a:gd name="f576" fmla="*/ 3522345 f445 1"/>
                <a:gd name="f577" fmla="*/ 583308 f444 1"/>
                <a:gd name="f578" fmla="*/ 3567779 f445 1"/>
                <a:gd name="f579" fmla="*/ 588642 f444 1"/>
                <a:gd name="f580" fmla="*/ 3613785 f445 1"/>
                <a:gd name="f581" fmla="*/ 594357 f444 1"/>
                <a:gd name="f582" fmla="*/ 3713798 f445 1"/>
                <a:gd name="f583" fmla="*/ 607882 f444 1"/>
                <a:gd name="f584" fmla="*/ 3913823 f445 1"/>
                <a:gd name="f585" fmla="*/ 634838 f444 1"/>
                <a:gd name="f586" fmla="*/ 4315873 f445 1"/>
                <a:gd name="f587" fmla="*/ 686273 f444 1"/>
                <a:gd name="f588" fmla="*/ 4517422 f445 1"/>
                <a:gd name="f589" fmla="*/ 710086 f444 1"/>
                <a:gd name="f590" fmla="*/ 4728972 f445 1"/>
                <a:gd name="f591" fmla="*/ 731422 f444 1"/>
                <a:gd name="f592" fmla="*/ 5162931 f445 1"/>
                <a:gd name="f593" fmla="*/ 744185 f444 1"/>
                <a:gd name="f594" fmla="*/ 5594033 f445 1"/>
                <a:gd name="f595" fmla="*/ 706466 f444 1"/>
                <a:gd name="f596" fmla="*/ 5982939 f445 1"/>
                <a:gd name="f597" fmla="*/ 655793 f444 1"/>
                <a:gd name="f598" fmla="*/ 6075045 f445 1"/>
                <a:gd name="f599" fmla="*/ 648459 f444 1"/>
                <a:gd name="f600" fmla="*/ 6167819 f445 1"/>
                <a:gd name="f601" fmla="*/ 643887 f444 1"/>
                <a:gd name="f602" fmla="*/ 6361081 f445 1"/>
                <a:gd name="f603" fmla="*/ 639124 f444 1"/>
                <a:gd name="f604" fmla="*/ 6757321 f445 1"/>
                <a:gd name="f605" fmla="*/ 640458 f444 1"/>
                <a:gd name="f606" fmla="*/ 7156704 f445 1"/>
                <a:gd name="f607" fmla="*/ 649030 f444 1"/>
                <a:gd name="f608" fmla="*/ 7556373 f445 1"/>
                <a:gd name="f609" fmla="*/ 662365 f444 1"/>
                <a:gd name="f610" fmla="*/ 7952328 f445 1"/>
                <a:gd name="f611" fmla="*/ 682177 f444 1"/>
                <a:gd name="f612" fmla="*/ 8000714 f445 1"/>
                <a:gd name="f613" fmla="*/ 685511 f444 1"/>
                <a:gd name="f614" fmla="*/ 8047196 f445 1"/>
                <a:gd name="f615" fmla="*/ 689416 f444 1"/>
                <a:gd name="f616" fmla="*/ 8097965 f445 1"/>
                <a:gd name="f617" fmla="*/ 693893 f444 1"/>
                <a:gd name="f618" fmla="*/ 8152733 f445 1"/>
                <a:gd name="f619" fmla="*/ 8363903 f445 1"/>
                <a:gd name="f620" fmla="*/ 705133 f444 1"/>
                <a:gd name="f621" fmla="*/ 8777764 f445 1"/>
                <a:gd name="f622" fmla="*/ 698084 f444 1"/>
                <a:gd name="f623" fmla="*/ 9182005 f445 1"/>
                <a:gd name="f624" fmla="*/ 668366 f444 1"/>
                <a:gd name="f625" fmla="*/ f446 1 f2"/>
                <a:gd name="f626" fmla="*/ f449 1 9182100"/>
                <a:gd name="f627" fmla="*/ f450 1 765639"/>
                <a:gd name="f628" fmla="*/ f451 1 9182100"/>
                <a:gd name="f629" fmla="*/ f452 1 765639"/>
                <a:gd name="f630" fmla="*/ f453 1 9182100"/>
                <a:gd name="f631" fmla="*/ f454 1 765639"/>
                <a:gd name="f632" fmla="*/ f455 1 9182100"/>
                <a:gd name="f633" fmla="*/ f456 1 765639"/>
                <a:gd name="f634" fmla="*/ f457 1 9182100"/>
                <a:gd name="f635" fmla="*/ f458 1 765639"/>
                <a:gd name="f636" fmla="*/ f459 1 9182100"/>
                <a:gd name="f637" fmla="*/ f460 1 765639"/>
                <a:gd name="f638" fmla="*/ f461 1 9182100"/>
                <a:gd name="f639" fmla="*/ f462 1 765639"/>
                <a:gd name="f640" fmla="*/ f463 1 9182100"/>
                <a:gd name="f641" fmla="*/ f464 1 765639"/>
                <a:gd name="f642" fmla="*/ f465 1 9182100"/>
                <a:gd name="f643" fmla="*/ f466 1 765639"/>
                <a:gd name="f644" fmla="*/ f467 1 9182100"/>
                <a:gd name="f645" fmla="*/ f468 1 765639"/>
                <a:gd name="f646" fmla="*/ f469 1 9182100"/>
                <a:gd name="f647" fmla="*/ f470 1 765639"/>
                <a:gd name="f648" fmla="*/ f471 1 9182100"/>
                <a:gd name="f649" fmla="*/ f472 1 765639"/>
                <a:gd name="f650" fmla="*/ f473 1 9182100"/>
                <a:gd name="f651" fmla="*/ f474 1 765639"/>
                <a:gd name="f652" fmla="*/ f475 1 9182100"/>
                <a:gd name="f653" fmla="*/ f476 1 765639"/>
                <a:gd name="f654" fmla="*/ f477 1 9182100"/>
                <a:gd name="f655" fmla="*/ f478 1 765639"/>
                <a:gd name="f656" fmla="*/ f479 1 9182100"/>
                <a:gd name="f657" fmla="*/ f480 1 765639"/>
                <a:gd name="f658" fmla="*/ f481 1 9182100"/>
                <a:gd name="f659" fmla="*/ f482 1 765639"/>
                <a:gd name="f660" fmla="*/ f483 1 9182100"/>
                <a:gd name="f661" fmla="*/ f484 1 765639"/>
                <a:gd name="f662" fmla="*/ f485 1 9182100"/>
                <a:gd name="f663" fmla="*/ f486 1 765639"/>
                <a:gd name="f664" fmla="*/ f487 1 9182100"/>
                <a:gd name="f665" fmla="*/ f488 1 765639"/>
                <a:gd name="f666" fmla="*/ f489 1 9182100"/>
                <a:gd name="f667" fmla="*/ f490 1 765639"/>
                <a:gd name="f668" fmla="*/ f491 1 9182100"/>
                <a:gd name="f669" fmla="*/ f492 1 765639"/>
                <a:gd name="f670" fmla="*/ f493 1 9182100"/>
                <a:gd name="f671" fmla="*/ f494 1 765639"/>
                <a:gd name="f672" fmla="*/ f495 1 9182100"/>
                <a:gd name="f673" fmla="*/ f496 1 765639"/>
                <a:gd name="f674" fmla="*/ f497 1 9182100"/>
                <a:gd name="f675" fmla="*/ f498 1 765639"/>
                <a:gd name="f676" fmla="*/ f499 1 9182100"/>
                <a:gd name="f677" fmla="*/ f500 1 765639"/>
                <a:gd name="f678" fmla="*/ f501 1 9182100"/>
                <a:gd name="f679" fmla="*/ f502 1 765639"/>
                <a:gd name="f680" fmla="*/ f503 1 9182100"/>
                <a:gd name="f681" fmla="*/ f504 1 765639"/>
                <a:gd name="f682" fmla="*/ f505 1 9182100"/>
                <a:gd name="f683" fmla="*/ f506 1 765639"/>
                <a:gd name="f684" fmla="*/ f507 1 9182100"/>
                <a:gd name="f685" fmla="*/ f508 1 765639"/>
                <a:gd name="f686" fmla="*/ f509 1 9182100"/>
                <a:gd name="f687" fmla="*/ f510 1 765639"/>
                <a:gd name="f688" fmla="*/ f511 1 9182100"/>
                <a:gd name="f689" fmla="*/ f512 1 765639"/>
                <a:gd name="f690" fmla="*/ f513 1 9182100"/>
                <a:gd name="f691" fmla="*/ f514 1 765639"/>
                <a:gd name="f692" fmla="*/ f515 1 9182100"/>
                <a:gd name="f693" fmla="*/ f516 1 765639"/>
                <a:gd name="f694" fmla="*/ f517 1 9182100"/>
                <a:gd name="f695" fmla="*/ f518 1 765639"/>
                <a:gd name="f696" fmla="*/ f519 1 9182100"/>
                <a:gd name="f697" fmla="*/ f520 1 765639"/>
                <a:gd name="f698" fmla="*/ f521 1 9182100"/>
                <a:gd name="f699" fmla="*/ f522 1 765639"/>
                <a:gd name="f700" fmla="*/ f523 1 9182100"/>
                <a:gd name="f701" fmla="*/ f524 1 765639"/>
                <a:gd name="f702" fmla="*/ f525 1 9182100"/>
                <a:gd name="f703" fmla="*/ f526 1 765639"/>
                <a:gd name="f704" fmla="*/ f527 1 9182100"/>
                <a:gd name="f705" fmla="*/ f528 1 765639"/>
                <a:gd name="f706" fmla="*/ f529 1 9182100"/>
                <a:gd name="f707" fmla="*/ f530 1 765639"/>
                <a:gd name="f708" fmla="*/ f531 1 9182100"/>
                <a:gd name="f709" fmla="*/ f532 1 765639"/>
                <a:gd name="f710" fmla="*/ f533 1 9182100"/>
                <a:gd name="f711" fmla="*/ f534 1 765639"/>
                <a:gd name="f712" fmla="*/ f535 1 9182100"/>
                <a:gd name="f713" fmla="*/ f536 1 765639"/>
                <a:gd name="f714" fmla="*/ f537 1 9182100"/>
                <a:gd name="f715" fmla="*/ f538 1 765639"/>
                <a:gd name="f716" fmla="*/ f539 1 9182100"/>
                <a:gd name="f717" fmla="*/ f540 1 765639"/>
                <a:gd name="f718" fmla="*/ f541 1 9182100"/>
                <a:gd name="f719" fmla="*/ f542 1 765639"/>
                <a:gd name="f720" fmla="*/ f543 1 9182100"/>
                <a:gd name="f721" fmla="*/ f544 1 765639"/>
                <a:gd name="f722" fmla="*/ f545 1 765639"/>
                <a:gd name="f723" fmla="*/ f546 1 9182100"/>
                <a:gd name="f724" fmla="*/ f547 1 765639"/>
                <a:gd name="f725" fmla="*/ f548 1 9182100"/>
                <a:gd name="f726" fmla="*/ f549 1 765639"/>
                <a:gd name="f727" fmla="*/ f550 1 9182100"/>
                <a:gd name="f728" fmla="*/ f551 1 765639"/>
                <a:gd name="f729" fmla="*/ f552 1 9182100"/>
                <a:gd name="f730" fmla="*/ f553 1 765639"/>
                <a:gd name="f731" fmla="*/ f554 1 9182100"/>
                <a:gd name="f732" fmla="*/ f555 1 765639"/>
                <a:gd name="f733" fmla="*/ f556 1 9182100"/>
                <a:gd name="f734" fmla="*/ f557 1 765639"/>
                <a:gd name="f735" fmla="*/ f558 1 9182100"/>
                <a:gd name="f736" fmla="*/ f559 1 765639"/>
                <a:gd name="f737" fmla="*/ f560 1 9182100"/>
                <a:gd name="f738" fmla="*/ f561 1 765639"/>
                <a:gd name="f739" fmla="*/ f562 1 9182100"/>
                <a:gd name="f740" fmla="*/ f563 1 765639"/>
                <a:gd name="f741" fmla="*/ f564 1 9182100"/>
                <a:gd name="f742" fmla="*/ f565 1 765639"/>
                <a:gd name="f743" fmla="*/ f566 1 9182100"/>
                <a:gd name="f744" fmla="*/ f567 1 765639"/>
                <a:gd name="f745" fmla="*/ f568 1 9182100"/>
                <a:gd name="f746" fmla="*/ f569 1 765639"/>
                <a:gd name="f747" fmla="*/ f570 1 9182100"/>
                <a:gd name="f748" fmla="*/ f571 1 765639"/>
                <a:gd name="f749" fmla="*/ f572 1 9182100"/>
                <a:gd name="f750" fmla="*/ f573 1 765639"/>
                <a:gd name="f751" fmla="*/ f574 1 9182100"/>
                <a:gd name="f752" fmla="*/ f575 1 765639"/>
                <a:gd name="f753" fmla="*/ f576 1 9182100"/>
                <a:gd name="f754" fmla="*/ f577 1 765639"/>
                <a:gd name="f755" fmla="*/ f578 1 9182100"/>
                <a:gd name="f756" fmla="*/ f579 1 765639"/>
                <a:gd name="f757" fmla="*/ f580 1 9182100"/>
                <a:gd name="f758" fmla="*/ f581 1 765639"/>
                <a:gd name="f759" fmla="*/ f582 1 9182100"/>
                <a:gd name="f760" fmla="*/ f583 1 765639"/>
                <a:gd name="f761" fmla="*/ f584 1 9182100"/>
                <a:gd name="f762" fmla="*/ f585 1 765639"/>
                <a:gd name="f763" fmla="*/ f586 1 9182100"/>
                <a:gd name="f764" fmla="*/ f587 1 765639"/>
                <a:gd name="f765" fmla="*/ f588 1 9182100"/>
                <a:gd name="f766" fmla="*/ f589 1 765639"/>
                <a:gd name="f767" fmla="*/ f590 1 9182100"/>
                <a:gd name="f768" fmla="*/ f591 1 765639"/>
                <a:gd name="f769" fmla="*/ f592 1 9182100"/>
                <a:gd name="f770" fmla="*/ f593 1 765639"/>
                <a:gd name="f771" fmla="*/ f594 1 9182100"/>
                <a:gd name="f772" fmla="*/ f595 1 765639"/>
                <a:gd name="f773" fmla="*/ f596 1 9182100"/>
                <a:gd name="f774" fmla="*/ f597 1 765639"/>
                <a:gd name="f775" fmla="*/ f598 1 9182100"/>
                <a:gd name="f776" fmla="*/ f599 1 765639"/>
                <a:gd name="f777" fmla="*/ f600 1 9182100"/>
                <a:gd name="f778" fmla="*/ f601 1 765639"/>
                <a:gd name="f779" fmla="*/ f602 1 9182100"/>
                <a:gd name="f780" fmla="*/ f603 1 765639"/>
                <a:gd name="f781" fmla="*/ f604 1 9182100"/>
                <a:gd name="f782" fmla="*/ f605 1 765639"/>
                <a:gd name="f783" fmla="*/ f606 1 9182100"/>
                <a:gd name="f784" fmla="*/ f607 1 765639"/>
                <a:gd name="f785" fmla="*/ f608 1 9182100"/>
                <a:gd name="f786" fmla="*/ f609 1 765639"/>
                <a:gd name="f787" fmla="*/ f610 1 9182100"/>
                <a:gd name="f788" fmla="*/ f611 1 765639"/>
                <a:gd name="f789" fmla="*/ f612 1 9182100"/>
                <a:gd name="f790" fmla="*/ f613 1 765639"/>
                <a:gd name="f791" fmla="*/ f614 1 9182100"/>
                <a:gd name="f792" fmla="*/ f615 1 765639"/>
                <a:gd name="f793" fmla="*/ f616 1 9182100"/>
                <a:gd name="f794" fmla="*/ f617 1 765639"/>
                <a:gd name="f795" fmla="*/ f618 1 9182100"/>
                <a:gd name="f796" fmla="*/ f619 1 9182100"/>
                <a:gd name="f797" fmla="*/ f620 1 765639"/>
                <a:gd name="f798" fmla="*/ f621 1 9182100"/>
                <a:gd name="f799" fmla="*/ f622 1 765639"/>
                <a:gd name="f800" fmla="*/ f623 1 9182100"/>
                <a:gd name="f801" fmla="*/ f624 1 765639"/>
                <a:gd name="f802" fmla="*/ f5 1 f447"/>
                <a:gd name="f803" fmla="*/ f6 1 f447"/>
                <a:gd name="f804" fmla="*/ f5 1 f448"/>
                <a:gd name="f805" fmla="*/ f7 1 f448"/>
                <a:gd name="f806" fmla="+- f625 0 f1"/>
                <a:gd name="f807" fmla="*/ f626 1 f447"/>
                <a:gd name="f808" fmla="*/ f627 1 f448"/>
                <a:gd name="f809" fmla="*/ f628 1 f447"/>
                <a:gd name="f810" fmla="*/ f629 1 f448"/>
                <a:gd name="f811" fmla="*/ f630 1 f447"/>
                <a:gd name="f812" fmla="*/ f631 1 f448"/>
                <a:gd name="f813" fmla="*/ f632 1 f447"/>
                <a:gd name="f814" fmla="*/ f633 1 f448"/>
                <a:gd name="f815" fmla="*/ f634 1 f447"/>
                <a:gd name="f816" fmla="*/ f635 1 f448"/>
                <a:gd name="f817" fmla="*/ f636 1 f447"/>
                <a:gd name="f818" fmla="*/ f637 1 f448"/>
                <a:gd name="f819" fmla="*/ f638 1 f447"/>
                <a:gd name="f820" fmla="*/ f639 1 f448"/>
                <a:gd name="f821" fmla="*/ f640 1 f447"/>
                <a:gd name="f822" fmla="*/ f641 1 f448"/>
                <a:gd name="f823" fmla="*/ f642 1 f447"/>
                <a:gd name="f824" fmla="*/ f643 1 f448"/>
                <a:gd name="f825" fmla="*/ f644 1 f447"/>
                <a:gd name="f826" fmla="*/ f645 1 f448"/>
                <a:gd name="f827" fmla="*/ f646 1 f447"/>
                <a:gd name="f828" fmla="*/ f647 1 f448"/>
                <a:gd name="f829" fmla="*/ f648 1 f447"/>
                <a:gd name="f830" fmla="*/ f649 1 f448"/>
                <a:gd name="f831" fmla="*/ f650 1 f447"/>
                <a:gd name="f832" fmla="*/ f651 1 f448"/>
                <a:gd name="f833" fmla="*/ f652 1 f447"/>
                <a:gd name="f834" fmla="*/ f653 1 f448"/>
                <a:gd name="f835" fmla="*/ f654 1 f447"/>
                <a:gd name="f836" fmla="*/ f655 1 f448"/>
                <a:gd name="f837" fmla="*/ f656 1 f447"/>
                <a:gd name="f838" fmla="*/ f657 1 f448"/>
                <a:gd name="f839" fmla="*/ f658 1 f447"/>
                <a:gd name="f840" fmla="*/ f659 1 f448"/>
                <a:gd name="f841" fmla="*/ f660 1 f447"/>
                <a:gd name="f842" fmla="*/ f661 1 f448"/>
                <a:gd name="f843" fmla="*/ f662 1 f447"/>
                <a:gd name="f844" fmla="*/ f663 1 f448"/>
                <a:gd name="f845" fmla="*/ f664 1 f447"/>
                <a:gd name="f846" fmla="*/ f665 1 f448"/>
                <a:gd name="f847" fmla="*/ f666 1 f447"/>
                <a:gd name="f848" fmla="*/ f667 1 f448"/>
                <a:gd name="f849" fmla="*/ f668 1 f447"/>
                <a:gd name="f850" fmla="*/ f669 1 f448"/>
                <a:gd name="f851" fmla="*/ f670 1 f447"/>
                <a:gd name="f852" fmla="*/ f671 1 f448"/>
                <a:gd name="f853" fmla="*/ f672 1 f447"/>
                <a:gd name="f854" fmla="*/ f673 1 f448"/>
                <a:gd name="f855" fmla="*/ f674 1 f447"/>
                <a:gd name="f856" fmla="*/ f675 1 f448"/>
                <a:gd name="f857" fmla="*/ f676 1 f447"/>
                <a:gd name="f858" fmla="*/ f677 1 f448"/>
                <a:gd name="f859" fmla="*/ f678 1 f447"/>
                <a:gd name="f860" fmla="*/ f679 1 f448"/>
                <a:gd name="f861" fmla="*/ f680 1 f447"/>
                <a:gd name="f862" fmla="*/ f681 1 f448"/>
                <a:gd name="f863" fmla="*/ f682 1 f447"/>
                <a:gd name="f864" fmla="*/ f683 1 f448"/>
                <a:gd name="f865" fmla="*/ f684 1 f447"/>
                <a:gd name="f866" fmla="*/ f685 1 f448"/>
                <a:gd name="f867" fmla="*/ f686 1 f447"/>
                <a:gd name="f868" fmla="*/ f687 1 f448"/>
                <a:gd name="f869" fmla="*/ f688 1 f447"/>
                <a:gd name="f870" fmla="*/ f689 1 f448"/>
                <a:gd name="f871" fmla="*/ f690 1 f447"/>
                <a:gd name="f872" fmla="*/ f691 1 f448"/>
                <a:gd name="f873" fmla="*/ f692 1 f447"/>
                <a:gd name="f874" fmla="*/ f693 1 f448"/>
                <a:gd name="f875" fmla="*/ f694 1 f447"/>
                <a:gd name="f876" fmla="*/ f695 1 f448"/>
                <a:gd name="f877" fmla="*/ f696 1 f447"/>
                <a:gd name="f878" fmla="*/ f697 1 f448"/>
                <a:gd name="f879" fmla="*/ f698 1 f447"/>
                <a:gd name="f880" fmla="*/ f699 1 f448"/>
                <a:gd name="f881" fmla="*/ f700 1 f447"/>
                <a:gd name="f882" fmla="*/ f701 1 f448"/>
                <a:gd name="f883" fmla="*/ f702 1 f447"/>
                <a:gd name="f884" fmla="*/ f703 1 f448"/>
                <a:gd name="f885" fmla="*/ f704 1 f447"/>
                <a:gd name="f886" fmla="*/ f705 1 f448"/>
                <a:gd name="f887" fmla="*/ f706 1 f447"/>
                <a:gd name="f888" fmla="*/ f707 1 f448"/>
                <a:gd name="f889" fmla="*/ f708 1 f447"/>
                <a:gd name="f890" fmla="*/ f709 1 f448"/>
                <a:gd name="f891" fmla="*/ f710 1 f447"/>
                <a:gd name="f892" fmla="*/ f711 1 f448"/>
                <a:gd name="f893" fmla="*/ f712 1 f447"/>
                <a:gd name="f894" fmla="*/ f713 1 f448"/>
                <a:gd name="f895" fmla="*/ f714 1 f447"/>
                <a:gd name="f896" fmla="*/ f715 1 f448"/>
                <a:gd name="f897" fmla="*/ f716 1 f447"/>
                <a:gd name="f898" fmla="*/ f717 1 f448"/>
                <a:gd name="f899" fmla="*/ f718 1 f447"/>
                <a:gd name="f900" fmla="*/ f719 1 f448"/>
                <a:gd name="f901" fmla="*/ f720 1 f447"/>
                <a:gd name="f902" fmla="*/ f721 1 f448"/>
                <a:gd name="f903" fmla="*/ f722 1 f448"/>
                <a:gd name="f904" fmla="*/ f723 1 f447"/>
                <a:gd name="f905" fmla="*/ f724 1 f448"/>
                <a:gd name="f906" fmla="*/ f725 1 f447"/>
                <a:gd name="f907" fmla="*/ f726 1 f448"/>
                <a:gd name="f908" fmla="*/ f727 1 f447"/>
                <a:gd name="f909" fmla="*/ f728 1 f448"/>
                <a:gd name="f910" fmla="*/ f729 1 f447"/>
                <a:gd name="f911" fmla="*/ f730 1 f448"/>
                <a:gd name="f912" fmla="*/ f731 1 f447"/>
                <a:gd name="f913" fmla="*/ f732 1 f448"/>
                <a:gd name="f914" fmla="*/ f733 1 f447"/>
                <a:gd name="f915" fmla="*/ f734 1 f448"/>
                <a:gd name="f916" fmla="*/ f735 1 f447"/>
                <a:gd name="f917" fmla="*/ f736 1 f448"/>
                <a:gd name="f918" fmla="*/ f737 1 f447"/>
                <a:gd name="f919" fmla="*/ f738 1 f448"/>
                <a:gd name="f920" fmla="*/ f739 1 f447"/>
                <a:gd name="f921" fmla="*/ f740 1 f448"/>
                <a:gd name="f922" fmla="*/ f741 1 f447"/>
                <a:gd name="f923" fmla="*/ f742 1 f448"/>
                <a:gd name="f924" fmla="*/ f743 1 f447"/>
                <a:gd name="f925" fmla="*/ f744 1 f448"/>
                <a:gd name="f926" fmla="*/ f745 1 f447"/>
                <a:gd name="f927" fmla="*/ f746 1 f448"/>
                <a:gd name="f928" fmla="*/ f747 1 f447"/>
                <a:gd name="f929" fmla="*/ f748 1 f448"/>
                <a:gd name="f930" fmla="*/ f749 1 f447"/>
                <a:gd name="f931" fmla="*/ f750 1 f448"/>
                <a:gd name="f932" fmla="*/ f751 1 f447"/>
                <a:gd name="f933" fmla="*/ f752 1 f448"/>
                <a:gd name="f934" fmla="*/ f753 1 f447"/>
                <a:gd name="f935" fmla="*/ f754 1 f448"/>
                <a:gd name="f936" fmla="*/ f755 1 f447"/>
                <a:gd name="f937" fmla="*/ f756 1 f448"/>
                <a:gd name="f938" fmla="*/ f757 1 f447"/>
                <a:gd name="f939" fmla="*/ f758 1 f448"/>
                <a:gd name="f940" fmla="*/ f759 1 f447"/>
                <a:gd name="f941" fmla="*/ f760 1 f448"/>
                <a:gd name="f942" fmla="*/ f761 1 f447"/>
                <a:gd name="f943" fmla="*/ f762 1 f448"/>
                <a:gd name="f944" fmla="*/ f763 1 f447"/>
                <a:gd name="f945" fmla="*/ f764 1 f448"/>
                <a:gd name="f946" fmla="*/ f765 1 f447"/>
                <a:gd name="f947" fmla="*/ f766 1 f448"/>
                <a:gd name="f948" fmla="*/ f767 1 f447"/>
                <a:gd name="f949" fmla="*/ f768 1 f448"/>
                <a:gd name="f950" fmla="*/ f769 1 f447"/>
                <a:gd name="f951" fmla="*/ f770 1 f448"/>
                <a:gd name="f952" fmla="*/ f771 1 f447"/>
                <a:gd name="f953" fmla="*/ f772 1 f448"/>
                <a:gd name="f954" fmla="*/ f773 1 f447"/>
                <a:gd name="f955" fmla="*/ f774 1 f448"/>
                <a:gd name="f956" fmla="*/ f775 1 f447"/>
                <a:gd name="f957" fmla="*/ f776 1 f448"/>
                <a:gd name="f958" fmla="*/ f777 1 f447"/>
                <a:gd name="f959" fmla="*/ f778 1 f448"/>
                <a:gd name="f960" fmla="*/ f779 1 f447"/>
                <a:gd name="f961" fmla="*/ f780 1 f448"/>
                <a:gd name="f962" fmla="*/ f781 1 f447"/>
                <a:gd name="f963" fmla="*/ f782 1 f448"/>
                <a:gd name="f964" fmla="*/ f783 1 f447"/>
                <a:gd name="f965" fmla="*/ f784 1 f448"/>
                <a:gd name="f966" fmla="*/ f785 1 f447"/>
                <a:gd name="f967" fmla="*/ f786 1 f448"/>
                <a:gd name="f968" fmla="*/ f787 1 f447"/>
                <a:gd name="f969" fmla="*/ f788 1 f448"/>
                <a:gd name="f970" fmla="*/ f789 1 f447"/>
                <a:gd name="f971" fmla="*/ f790 1 f448"/>
                <a:gd name="f972" fmla="*/ f791 1 f447"/>
                <a:gd name="f973" fmla="*/ f792 1 f448"/>
                <a:gd name="f974" fmla="*/ f793 1 f447"/>
                <a:gd name="f975" fmla="*/ f794 1 f448"/>
                <a:gd name="f976" fmla="*/ f795 1 f447"/>
                <a:gd name="f977" fmla="*/ f796 1 f447"/>
                <a:gd name="f978" fmla="*/ f797 1 f448"/>
                <a:gd name="f979" fmla="*/ f798 1 f447"/>
                <a:gd name="f980" fmla="*/ f799 1 f448"/>
                <a:gd name="f981" fmla="*/ f800 1 f447"/>
                <a:gd name="f982" fmla="*/ f801 1 f448"/>
                <a:gd name="f983" fmla="*/ f802 f442 1"/>
                <a:gd name="f984" fmla="*/ f803 f442 1"/>
                <a:gd name="f985" fmla="*/ f805 f443 1"/>
                <a:gd name="f986" fmla="*/ f804 f443 1"/>
                <a:gd name="f987" fmla="*/ f807 f442 1"/>
                <a:gd name="f988" fmla="*/ f808 f443 1"/>
                <a:gd name="f989" fmla="*/ f809 f442 1"/>
                <a:gd name="f990" fmla="*/ f810 f443 1"/>
                <a:gd name="f991" fmla="*/ f811 f442 1"/>
                <a:gd name="f992" fmla="*/ f812 f443 1"/>
                <a:gd name="f993" fmla="*/ f813 f442 1"/>
                <a:gd name="f994" fmla="*/ f814 f443 1"/>
                <a:gd name="f995" fmla="*/ f815 f442 1"/>
                <a:gd name="f996" fmla="*/ f816 f443 1"/>
                <a:gd name="f997" fmla="*/ f817 f442 1"/>
                <a:gd name="f998" fmla="*/ f818 f443 1"/>
                <a:gd name="f999" fmla="*/ f819 f442 1"/>
                <a:gd name="f1000" fmla="*/ f820 f443 1"/>
                <a:gd name="f1001" fmla="*/ f821 f442 1"/>
                <a:gd name="f1002" fmla="*/ f822 f443 1"/>
                <a:gd name="f1003" fmla="*/ f823 f442 1"/>
                <a:gd name="f1004" fmla="*/ f824 f443 1"/>
                <a:gd name="f1005" fmla="*/ f825 f442 1"/>
                <a:gd name="f1006" fmla="*/ f826 f443 1"/>
                <a:gd name="f1007" fmla="*/ f827 f442 1"/>
                <a:gd name="f1008" fmla="*/ f828 f443 1"/>
                <a:gd name="f1009" fmla="*/ f829 f442 1"/>
                <a:gd name="f1010" fmla="*/ f830 f443 1"/>
                <a:gd name="f1011" fmla="*/ f831 f442 1"/>
                <a:gd name="f1012" fmla="*/ f832 f443 1"/>
                <a:gd name="f1013" fmla="*/ f833 f442 1"/>
                <a:gd name="f1014" fmla="*/ f834 f443 1"/>
                <a:gd name="f1015" fmla="*/ f835 f442 1"/>
                <a:gd name="f1016" fmla="*/ f836 f443 1"/>
                <a:gd name="f1017" fmla="*/ f837 f442 1"/>
                <a:gd name="f1018" fmla="*/ f838 f443 1"/>
                <a:gd name="f1019" fmla="*/ f839 f442 1"/>
                <a:gd name="f1020" fmla="*/ f840 f443 1"/>
                <a:gd name="f1021" fmla="*/ f841 f442 1"/>
                <a:gd name="f1022" fmla="*/ f842 f443 1"/>
                <a:gd name="f1023" fmla="*/ f843 f442 1"/>
                <a:gd name="f1024" fmla="*/ f844 f443 1"/>
                <a:gd name="f1025" fmla="*/ f845 f442 1"/>
                <a:gd name="f1026" fmla="*/ f846 f443 1"/>
                <a:gd name="f1027" fmla="*/ f847 f442 1"/>
                <a:gd name="f1028" fmla="*/ f848 f443 1"/>
                <a:gd name="f1029" fmla="*/ f849 f442 1"/>
                <a:gd name="f1030" fmla="*/ f850 f443 1"/>
                <a:gd name="f1031" fmla="*/ f851 f442 1"/>
                <a:gd name="f1032" fmla="*/ f852 f443 1"/>
                <a:gd name="f1033" fmla="*/ f853 f442 1"/>
                <a:gd name="f1034" fmla="*/ f854 f443 1"/>
                <a:gd name="f1035" fmla="*/ f855 f442 1"/>
                <a:gd name="f1036" fmla="*/ f856 f443 1"/>
                <a:gd name="f1037" fmla="*/ f857 f442 1"/>
                <a:gd name="f1038" fmla="*/ f858 f443 1"/>
                <a:gd name="f1039" fmla="*/ f859 f442 1"/>
                <a:gd name="f1040" fmla="*/ f860 f443 1"/>
                <a:gd name="f1041" fmla="*/ f861 f442 1"/>
                <a:gd name="f1042" fmla="*/ f862 f443 1"/>
                <a:gd name="f1043" fmla="*/ f863 f442 1"/>
                <a:gd name="f1044" fmla="*/ f864 f443 1"/>
                <a:gd name="f1045" fmla="*/ f865 f442 1"/>
                <a:gd name="f1046" fmla="*/ f866 f443 1"/>
                <a:gd name="f1047" fmla="*/ f867 f442 1"/>
                <a:gd name="f1048" fmla="*/ f868 f443 1"/>
                <a:gd name="f1049" fmla="*/ f869 f442 1"/>
                <a:gd name="f1050" fmla="*/ f870 f443 1"/>
                <a:gd name="f1051" fmla="*/ f871 f442 1"/>
                <a:gd name="f1052" fmla="*/ f872 f443 1"/>
                <a:gd name="f1053" fmla="*/ f873 f442 1"/>
                <a:gd name="f1054" fmla="*/ f874 f443 1"/>
                <a:gd name="f1055" fmla="*/ f875 f442 1"/>
                <a:gd name="f1056" fmla="*/ f876 f443 1"/>
                <a:gd name="f1057" fmla="*/ f877 f442 1"/>
                <a:gd name="f1058" fmla="*/ f878 f443 1"/>
                <a:gd name="f1059" fmla="*/ f879 f442 1"/>
                <a:gd name="f1060" fmla="*/ f880 f443 1"/>
                <a:gd name="f1061" fmla="*/ f881 f442 1"/>
                <a:gd name="f1062" fmla="*/ f882 f443 1"/>
                <a:gd name="f1063" fmla="*/ f883 f442 1"/>
                <a:gd name="f1064" fmla="*/ f884 f443 1"/>
                <a:gd name="f1065" fmla="*/ f885 f442 1"/>
                <a:gd name="f1066" fmla="*/ f886 f443 1"/>
                <a:gd name="f1067" fmla="*/ f887 f442 1"/>
                <a:gd name="f1068" fmla="*/ f888 f443 1"/>
                <a:gd name="f1069" fmla="*/ f889 f442 1"/>
                <a:gd name="f1070" fmla="*/ f890 f443 1"/>
                <a:gd name="f1071" fmla="*/ f891 f442 1"/>
                <a:gd name="f1072" fmla="*/ f892 f443 1"/>
                <a:gd name="f1073" fmla="*/ f893 f442 1"/>
                <a:gd name="f1074" fmla="*/ f894 f443 1"/>
                <a:gd name="f1075" fmla="*/ f895 f442 1"/>
                <a:gd name="f1076" fmla="*/ f896 f443 1"/>
                <a:gd name="f1077" fmla="*/ f897 f442 1"/>
                <a:gd name="f1078" fmla="*/ f898 f443 1"/>
                <a:gd name="f1079" fmla="*/ f899 f442 1"/>
                <a:gd name="f1080" fmla="*/ f900 f443 1"/>
                <a:gd name="f1081" fmla="*/ f901 f442 1"/>
                <a:gd name="f1082" fmla="*/ f902 f443 1"/>
                <a:gd name="f1083" fmla="*/ f903 f443 1"/>
                <a:gd name="f1084" fmla="*/ f904 f442 1"/>
                <a:gd name="f1085" fmla="*/ f905 f443 1"/>
                <a:gd name="f1086" fmla="*/ f906 f442 1"/>
                <a:gd name="f1087" fmla="*/ f907 f443 1"/>
                <a:gd name="f1088" fmla="*/ f908 f442 1"/>
                <a:gd name="f1089" fmla="*/ f909 f443 1"/>
                <a:gd name="f1090" fmla="*/ f910 f442 1"/>
                <a:gd name="f1091" fmla="*/ f911 f443 1"/>
                <a:gd name="f1092" fmla="*/ f912 f442 1"/>
                <a:gd name="f1093" fmla="*/ f913 f443 1"/>
                <a:gd name="f1094" fmla="*/ f914 f442 1"/>
                <a:gd name="f1095" fmla="*/ f915 f443 1"/>
                <a:gd name="f1096" fmla="*/ f916 f442 1"/>
                <a:gd name="f1097" fmla="*/ f917 f443 1"/>
                <a:gd name="f1098" fmla="*/ f918 f442 1"/>
                <a:gd name="f1099" fmla="*/ f919 f443 1"/>
                <a:gd name="f1100" fmla="*/ f920 f442 1"/>
                <a:gd name="f1101" fmla="*/ f921 f443 1"/>
                <a:gd name="f1102" fmla="*/ f922 f442 1"/>
                <a:gd name="f1103" fmla="*/ f923 f443 1"/>
                <a:gd name="f1104" fmla="*/ f924 f442 1"/>
                <a:gd name="f1105" fmla="*/ f925 f443 1"/>
                <a:gd name="f1106" fmla="*/ f926 f442 1"/>
                <a:gd name="f1107" fmla="*/ f927 f443 1"/>
                <a:gd name="f1108" fmla="*/ f928 f442 1"/>
                <a:gd name="f1109" fmla="*/ f929 f443 1"/>
                <a:gd name="f1110" fmla="*/ f930 f442 1"/>
                <a:gd name="f1111" fmla="*/ f931 f443 1"/>
                <a:gd name="f1112" fmla="*/ f932 f442 1"/>
                <a:gd name="f1113" fmla="*/ f933 f443 1"/>
                <a:gd name="f1114" fmla="*/ f934 f442 1"/>
                <a:gd name="f1115" fmla="*/ f935 f443 1"/>
                <a:gd name="f1116" fmla="*/ f936 f442 1"/>
                <a:gd name="f1117" fmla="*/ f937 f443 1"/>
                <a:gd name="f1118" fmla="*/ f938 f442 1"/>
                <a:gd name="f1119" fmla="*/ f939 f443 1"/>
                <a:gd name="f1120" fmla="*/ f940 f442 1"/>
                <a:gd name="f1121" fmla="*/ f941 f443 1"/>
                <a:gd name="f1122" fmla="*/ f942 f442 1"/>
                <a:gd name="f1123" fmla="*/ f943 f443 1"/>
                <a:gd name="f1124" fmla="*/ f944 f442 1"/>
                <a:gd name="f1125" fmla="*/ f945 f443 1"/>
                <a:gd name="f1126" fmla="*/ f946 f442 1"/>
                <a:gd name="f1127" fmla="*/ f947 f443 1"/>
                <a:gd name="f1128" fmla="*/ f948 f442 1"/>
                <a:gd name="f1129" fmla="*/ f949 f443 1"/>
                <a:gd name="f1130" fmla="*/ f950 f442 1"/>
                <a:gd name="f1131" fmla="*/ f951 f443 1"/>
                <a:gd name="f1132" fmla="*/ f952 f442 1"/>
                <a:gd name="f1133" fmla="*/ f953 f443 1"/>
                <a:gd name="f1134" fmla="*/ f954 f442 1"/>
                <a:gd name="f1135" fmla="*/ f955 f443 1"/>
                <a:gd name="f1136" fmla="*/ f956 f442 1"/>
                <a:gd name="f1137" fmla="*/ f957 f443 1"/>
                <a:gd name="f1138" fmla="*/ f958 f442 1"/>
                <a:gd name="f1139" fmla="*/ f959 f443 1"/>
                <a:gd name="f1140" fmla="*/ f960 f442 1"/>
                <a:gd name="f1141" fmla="*/ f961 f443 1"/>
                <a:gd name="f1142" fmla="*/ f962 f442 1"/>
                <a:gd name="f1143" fmla="*/ f963 f443 1"/>
                <a:gd name="f1144" fmla="*/ f964 f442 1"/>
                <a:gd name="f1145" fmla="*/ f965 f443 1"/>
                <a:gd name="f1146" fmla="*/ f966 f442 1"/>
                <a:gd name="f1147" fmla="*/ f967 f443 1"/>
                <a:gd name="f1148" fmla="*/ f968 f442 1"/>
                <a:gd name="f1149" fmla="*/ f969 f443 1"/>
                <a:gd name="f1150" fmla="*/ f970 f442 1"/>
                <a:gd name="f1151" fmla="*/ f971 f443 1"/>
                <a:gd name="f1152" fmla="*/ f972 f442 1"/>
                <a:gd name="f1153" fmla="*/ f973 f443 1"/>
                <a:gd name="f1154" fmla="*/ f974 f442 1"/>
                <a:gd name="f1155" fmla="*/ f975 f443 1"/>
                <a:gd name="f1156" fmla="*/ f976 f442 1"/>
                <a:gd name="f1157" fmla="*/ f977 f442 1"/>
                <a:gd name="f1158" fmla="*/ f978 f443 1"/>
                <a:gd name="f1159" fmla="*/ f979 f442 1"/>
                <a:gd name="f1160" fmla="*/ f980 f443 1"/>
                <a:gd name="f1161" fmla="*/ f981 f442 1"/>
                <a:gd name="f1162" fmla="*/ f982 f443 1"/>
              </a:gdLst>
              <a:ahLst/>
              <a:cxnLst>
                <a:cxn ang="3cd4">
                  <a:pos x="hc" y="t"/>
                </a:cxn>
                <a:cxn ang="0">
                  <a:pos x="r" y="vc"/>
                </a:cxn>
                <a:cxn ang="cd4">
                  <a:pos x="hc" y="b"/>
                </a:cxn>
                <a:cxn ang="cd2">
                  <a:pos x="l" y="vc"/>
                </a:cxn>
                <a:cxn ang="f806">
                  <a:pos x="f987" y="f988"/>
                </a:cxn>
                <a:cxn ang="f806">
                  <a:pos x="f989" y="f990"/>
                </a:cxn>
                <a:cxn ang="f806">
                  <a:pos x="f991" y="f992"/>
                </a:cxn>
                <a:cxn ang="f806">
                  <a:pos x="f993" y="f994"/>
                </a:cxn>
                <a:cxn ang="f806">
                  <a:pos x="f995" y="f996"/>
                </a:cxn>
                <a:cxn ang="f806">
                  <a:pos x="f997" y="f998"/>
                </a:cxn>
                <a:cxn ang="f806">
                  <a:pos x="f999" y="f1000"/>
                </a:cxn>
                <a:cxn ang="f806">
                  <a:pos x="f1001" y="f1002"/>
                </a:cxn>
                <a:cxn ang="f806">
                  <a:pos x="f1003" y="f1004"/>
                </a:cxn>
                <a:cxn ang="f806">
                  <a:pos x="f1005" y="f1006"/>
                </a:cxn>
                <a:cxn ang="f806">
                  <a:pos x="f1007" y="f1008"/>
                </a:cxn>
                <a:cxn ang="f806">
                  <a:pos x="f1009" y="f1010"/>
                </a:cxn>
                <a:cxn ang="f806">
                  <a:pos x="f1011" y="f1012"/>
                </a:cxn>
                <a:cxn ang="f806">
                  <a:pos x="f1013" y="f1014"/>
                </a:cxn>
                <a:cxn ang="f806">
                  <a:pos x="f1015" y="f1016"/>
                </a:cxn>
                <a:cxn ang="f806">
                  <a:pos x="f1017" y="f1018"/>
                </a:cxn>
                <a:cxn ang="f806">
                  <a:pos x="f1019" y="f1020"/>
                </a:cxn>
                <a:cxn ang="f806">
                  <a:pos x="f1021" y="f1022"/>
                </a:cxn>
                <a:cxn ang="f806">
                  <a:pos x="f1023" y="f1024"/>
                </a:cxn>
                <a:cxn ang="f806">
                  <a:pos x="f1025" y="f1026"/>
                </a:cxn>
                <a:cxn ang="f806">
                  <a:pos x="f1027" y="f1028"/>
                </a:cxn>
                <a:cxn ang="f806">
                  <a:pos x="f1029" y="f1030"/>
                </a:cxn>
                <a:cxn ang="f806">
                  <a:pos x="f1031" y="f1032"/>
                </a:cxn>
                <a:cxn ang="f806">
                  <a:pos x="f1033" y="f1034"/>
                </a:cxn>
                <a:cxn ang="f806">
                  <a:pos x="f1035" y="f1036"/>
                </a:cxn>
                <a:cxn ang="f806">
                  <a:pos x="f1037" y="f1038"/>
                </a:cxn>
                <a:cxn ang="f806">
                  <a:pos x="f1039" y="f1040"/>
                </a:cxn>
                <a:cxn ang="f806">
                  <a:pos x="f1041" y="f1042"/>
                </a:cxn>
                <a:cxn ang="f806">
                  <a:pos x="f1043" y="f1044"/>
                </a:cxn>
                <a:cxn ang="f806">
                  <a:pos x="f1045" y="f1046"/>
                </a:cxn>
                <a:cxn ang="f806">
                  <a:pos x="f1047" y="f1048"/>
                </a:cxn>
                <a:cxn ang="f806">
                  <a:pos x="f1049" y="f1050"/>
                </a:cxn>
                <a:cxn ang="f806">
                  <a:pos x="f1051" y="f1052"/>
                </a:cxn>
                <a:cxn ang="f806">
                  <a:pos x="f1053" y="f1054"/>
                </a:cxn>
                <a:cxn ang="f806">
                  <a:pos x="f1055" y="f1056"/>
                </a:cxn>
                <a:cxn ang="f806">
                  <a:pos x="f1057" y="f1058"/>
                </a:cxn>
                <a:cxn ang="f806">
                  <a:pos x="f1059" y="f1060"/>
                </a:cxn>
                <a:cxn ang="f806">
                  <a:pos x="f1061" y="f1062"/>
                </a:cxn>
                <a:cxn ang="f806">
                  <a:pos x="f1063" y="f1064"/>
                </a:cxn>
                <a:cxn ang="f806">
                  <a:pos x="f1065" y="f1066"/>
                </a:cxn>
                <a:cxn ang="f806">
                  <a:pos x="f1067" y="f1068"/>
                </a:cxn>
                <a:cxn ang="f806">
                  <a:pos x="f1069" y="f1070"/>
                </a:cxn>
                <a:cxn ang="f806">
                  <a:pos x="f1071" y="f1072"/>
                </a:cxn>
                <a:cxn ang="f806">
                  <a:pos x="f1073" y="f1074"/>
                </a:cxn>
                <a:cxn ang="f806">
                  <a:pos x="f1075" y="f1076"/>
                </a:cxn>
                <a:cxn ang="f806">
                  <a:pos x="f1077" y="f1078"/>
                </a:cxn>
                <a:cxn ang="f806">
                  <a:pos x="f1079" y="f1080"/>
                </a:cxn>
                <a:cxn ang="f806">
                  <a:pos x="f1081" y="f1082"/>
                </a:cxn>
                <a:cxn ang="f806">
                  <a:pos x="f1081" y="f1083"/>
                </a:cxn>
                <a:cxn ang="f806">
                  <a:pos x="f1084" y="f1085"/>
                </a:cxn>
                <a:cxn ang="f806">
                  <a:pos x="f1086" y="f1087"/>
                </a:cxn>
                <a:cxn ang="f806">
                  <a:pos x="f1088" y="f1089"/>
                </a:cxn>
                <a:cxn ang="f806">
                  <a:pos x="f1090" y="f1091"/>
                </a:cxn>
                <a:cxn ang="f806">
                  <a:pos x="f1092" y="f1093"/>
                </a:cxn>
                <a:cxn ang="f806">
                  <a:pos x="f1094" y="f1095"/>
                </a:cxn>
                <a:cxn ang="f806">
                  <a:pos x="f1096" y="f1097"/>
                </a:cxn>
                <a:cxn ang="f806">
                  <a:pos x="f1098" y="f1099"/>
                </a:cxn>
                <a:cxn ang="f806">
                  <a:pos x="f1100" y="f1101"/>
                </a:cxn>
                <a:cxn ang="f806">
                  <a:pos x="f1102" y="f1103"/>
                </a:cxn>
                <a:cxn ang="f806">
                  <a:pos x="f1104" y="f1105"/>
                </a:cxn>
                <a:cxn ang="f806">
                  <a:pos x="f1106" y="f1107"/>
                </a:cxn>
                <a:cxn ang="f806">
                  <a:pos x="f1108" y="f1109"/>
                </a:cxn>
                <a:cxn ang="f806">
                  <a:pos x="f1110" y="f1111"/>
                </a:cxn>
                <a:cxn ang="f806">
                  <a:pos x="f1112" y="f1113"/>
                </a:cxn>
                <a:cxn ang="f806">
                  <a:pos x="f1114" y="f1115"/>
                </a:cxn>
                <a:cxn ang="f806">
                  <a:pos x="f1116" y="f1117"/>
                </a:cxn>
                <a:cxn ang="f806">
                  <a:pos x="f1118" y="f1119"/>
                </a:cxn>
                <a:cxn ang="f806">
                  <a:pos x="f1120" y="f1121"/>
                </a:cxn>
                <a:cxn ang="f806">
                  <a:pos x="f1122" y="f1123"/>
                </a:cxn>
                <a:cxn ang="f806">
                  <a:pos x="f1124" y="f1125"/>
                </a:cxn>
                <a:cxn ang="f806">
                  <a:pos x="f1126" y="f1127"/>
                </a:cxn>
                <a:cxn ang="f806">
                  <a:pos x="f1128" y="f1129"/>
                </a:cxn>
                <a:cxn ang="f806">
                  <a:pos x="f1130" y="f1131"/>
                </a:cxn>
                <a:cxn ang="f806">
                  <a:pos x="f1132" y="f1133"/>
                </a:cxn>
                <a:cxn ang="f806">
                  <a:pos x="f1134" y="f1135"/>
                </a:cxn>
                <a:cxn ang="f806">
                  <a:pos x="f1136" y="f1137"/>
                </a:cxn>
                <a:cxn ang="f806">
                  <a:pos x="f1138" y="f1139"/>
                </a:cxn>
                <a:cxn ang="f806">
                  <a:pos x="f1140" y="f1141"/>
                </a:cxn>
                <a:cxn ang="f806">
                  <a:pos x="f1142" y="f1143"/>
                </a:cxn>
                <a:cxn ang="f806">
                  <a:pos x="f1144" y="f1145"/>
                </a:cxn>
                <a:cxn ang="f806">
                  <a:pos x="f1146" y="f1147"/>
                </a:cxn>
                <a:cxn ang="f806">
                  <a:pos x="f1148" y="f1149"/>
                </a:cxn>
                <a:cxn ang="f806">
                  <a:pos x="f1150" y="f1151"/>
                </a:cxn>
                <a:cxn ang="f806">
                  <a:pos x="f1152" y="f1153"/>
                </a:cxn>
                <a:cxn ang="f806">
                  <a:pos x="f1154" y="f1155"/>
                </a:cxn>
                <a:cxn ang="f806">
                  <a:pos x="f1156" y="f1095"/>
                </a:cxn>
                <a:cxn ang="f806">
                  <a:pos x="f1157" y="f1158"/>
                </a:cxn>
                <a:cxn ang="f806">
                  <a:pos x="f1159" y="f1160"/>
                </a:cxn>
                <a:cxn ang="f806">
                  <a:pos x="f1161" y="f1162"/>
                </a:cxn>
                <a:cxn ang="f806">
                  <a:pos x="f1161" y="f988"/>
                </a:cxn>
              </a:cxnLst>
              <a:rect l="f983" t="f986" r="f984" b="f985"/>
              <a:pathLst>
                <a:path w="9182100" h="765639">
                  <a:moveTo>
                    <a:pt x="f6" y="f8"/>
                  </a:moveTo>
                  <a:cubicBezTo>
                    <a:pt x="f9" y="f8"/>
                    <a:pt x="f10" y="f11"/>
                    <a:pt x="f12" y="f11"/>
                  </a:cubicBezTo>
                  <a:cubicBezTo>
                    <a:pt x="f13" y="f14"/>
                    <a:pt x="f15" y="f16"/>
                    <a:pt x="f17" y="f18"/>
                  </a:cubicBezTo>
                  <a:cubicBezTo>
                    <a:pt x="f19" y="f20"/>
                    <a:pt x="f21" y="f22"/>
                    <a:pt x="f23" y="f24"/>
                  </a:cubicBezTo>
                  <a:cubicBezTo>
                    <a:pt x="f25" y="f26"/>
                    <a:pt x="f27" y="f28"/>
                    <a:pt x="f29" y="f30"/>
                  </a:cubicBezTo>
                  <a:cubicBezTo>
                    <a:pt x="f31" y="f32"/>
                    <a:pt x="f33" y="f34"/>
                    <a:pt x="f35" y="f36"/>
                  </a:cubicBezTo>
                  <a:lnTo>
                    <a:pt x="f37" y="f38"/>
                  </a:lnTo>
                  <a:lnTo>
                    <a:pt x="f39" y="f40"/>
                  </a:lnTo>
                  <a:cubicBezTo>
                    <a:pt x="f41" y="f42"/>
                    <a:pt x="f43" y="f44"/>
                    <a:pt x="f45" y="f46"/>
                  </a:cubicBezTo>
                  <a:lnTo>
                    <a:pt x="f47" y="f48"/>
                  </a:lnTo>
                  <a:cubicBezTo>
                    <a:pt x="f49" y="f50"/>
                    <a:pt x="f51" y="f52"/>
                    <a:pt x="f53" y="f54"/>
                  </a:cubicBezTo>
                  <a:cubicBezTo>
                    <a:pt x="f55" y="f56"/>
                    <a:pt x="f57" y="f58"/>
                    <a:pt x="f59" y="f60"/>
                  </a:cubicBezTo>
                  <a:cubicBezTo>
                    <a:pt x="f61" y="f62"/>
                    <a:pt x="f63" y="f64"/>
                    <a:pt x="f65" y="f66"/>
                  </a:cubicBezTo>
                  <a:cubicBezTo>
                    <a:pt x="f67" y="f68"/>
                    <a:pt x="f69" y="f70"/>
                    <a:pt x="f71" y="f72"/>
                  </a:cubicBezTo>
                  <a:cubicBezTo>
                    <a:pt x="f73" y="f74"/>
                    <a:pt x="f75" y="f76"/>
                    <a:pt x="f77" y="f78"/>
                  </a:cubicBezTo>
                  <a:cubicBezTo>
                    <a:pt x="f79" y="f78"/>
                    <a:pt x="f80" y="f78"/>
                    <a:pt x="f81" y="f82"/>
                  </a:cubicBezTo>
                  <a:cubicBezTo>
                    <a:pt x="f83" y="f84"/>
                    <a:pt x="f85" y="f86"/>
                    <a:pt x="f87" y="f88"/>
                  </a:cubicBezTo>
                  <a:cubicBezTo>
                    <a:pt x="f89" y="f90"/>
                    <a:pt x="f91" y="f92"/>
                    <a:pt x="f93" y="f94"/>
                  </a:cubicBezTo>
                  <a:cubicBezTo>
                    <a:pt x="f95" y="f96"/>
                    <a:pt x="f97" y="f98"/>
                    <a:pt x="f99" y="f100"/>
                  </a:cubicBezTo>
                  <a:cubicBezTo>
                    <a:pt x="f101" y="f102"/>
                    <a:pt x="f103" y="f104"/>
                    <a:pt x="f105" y="f106"/>
                  </a:cubicBezTo>
                  <a:cubicBezTo>
                    <a:pt x="f107" y="f108"/>
                    <a:pt x="f109" y="f110"/>
                    <a:pt x="f111" y="f112"/>
                  </a:cubicBezTo>
                  <a:lnTo>
                    <a:pt x="f113" y="f114"/>
                  </a:lnTo>
                  <a:lnTo>
                    <a:pt x="f115" y="f116"/>
                  </a:lnTo>
                  <a:cubicBezTo>
                    <a:pt x="f117" y="f118"/>
                    <a:pt x="f119" y="f120"/>
                    <a:pt x="f121" y="f122"/>
                  </a:cubicBezTo>
                  <a:lnTo>
                    <a:pt x="f123" y="f124"/>
                  </a:lnTo>
                  <a:cubicBezTo>
                    <a:pt x="f125" y="f126"/>
                    <a:pt x="f127" y="f128"/>
                    <a:pt x="f129" y="f130"/>
                  </a:cubicBezTo>
                  <a:lnTo>
                    <a:pt x="f131" y="f132"/>
                  </a:lnTo>
                  <a:lnTo>
                    <a:pt x="f133" y="f134"/>
                  </a:lnTo>
                  <a:lnTo>
                    <a:pt x="f135" y="f136"/>
                  </a:lnTo>
                  <a:lnTo>
                    <a:pt x="f137" y="f138"/>
                  </a:lnTo>
                  <a:lnTo>
                    <a:pt x="f139" y="f140"/>
                  </a:lnTo>
                  <a:cubicBezTo>
                    <a:pt x="f141" y="f142"/>
                    <a:pt x="f143" y="f144"/>
                    <a:pt x="f145" y="f146"/>
                  </a:cubicBezTo>
                  <a:cubicBezTo>
                    <a:pt x="f147" y="f148"/>
                    <a:pt x="f149" y="f150"/>
                    <a:pt x="f151" y="f152"/>
                  </a:cubicBezTo>
                  <a:cubicBezTo>
                    <a:pt x="f153" y="f154"/>
                    <a:pt x="f155" y="f156"/>
                    <a:pt x="f157" y="f158"/>
                  </a:cubicBezTo>
                  <a:cubicBezTo>
                    <a:pt x="f159" y="f160"/>
                    <a:pt x="f161" y="f162"/>
                    <a:pt x="f163" y="f164"/>
                  </a:cubicBezTo>
                  <a:cubicBezTo>
                    <a:pt x="f165" y="f166"/>
                    <a:pt x="f167" y="f168"/>
                    <a:pt x="f169" y="f170"/>
                  </a:cubicBezTo>
                  <a:lnTo>
                    <a:pt x="f171" y="f172"/>
                  </a:lnTo>
                  <a:lnTo>
                    <a:pt x="f173" y="f174"/>
                  </a:lnTo>
                  <a:cubicBezTo>
                    <a:pt x="f175" y="f176"/>
                    <a:pt x="f177" y="f178"/>
                    <a:pt x="f179" y="f180"/>
                  </a:cubicBezTo>
                  <a:cubicBezTo>
                    <a:pt x="f181" y="f182"/>
                    <a:pt x="f183" y="f184"/>
                    <a:pt x="f185" y="f186"/>
                  </a:cubicBezTo>
                  <a:cubicBezTo>
                    <a:pt x="f187" y="f188"/>
                    <a:pt x="f189" y="f190"/>
                    <a:pt x="f191" y="f192"/>
                  </a:cubicBezTo>
                  <a:cubicBezTo>
                    <a:pt x="f193" y="f194"/>
                    <a:pt x="f195" y="f196"/>
                    <a:pt x="f197" y="f198"/>
                  </a:cubicBezTo>
                  <a:cubicBezTo>
                    <a:pt x="f199" y="f200"/>
                    <a:pt x="f201" y="f202"/>
                    <a:pt x="f203" y="f204"/>
                  </a:cubicBezTo>
                  <a:cubicBezTo>
                    <a:pt x="f205" y="f206"/>
                    <a:pt x="f207" y="f208"/>
                    <a:pt x="f209" y="f210"/>
                  </a:cubicBezTo>
                  <a:cubicBezTo>
                    <a:pt x="f211" y="f188"/>
                    <a:pt x="f212" y="f213"/>
                    <a:pt x="f214" y="f215"/>
                  </a:cubicBezTo>
                  <a:cubicBezTo>
                    <a:pt x="f216" y="f217"/>
                    <a:pt x="f218" y="f219"/>
                    <a:pt x="f220" y="f221"/>
                  </a:cubicBezTo>
                  <a:cubicBezTo>
                    <a:pt x="f222" y="f223"/>
                    <a:pt x="f224" y="f225"/>
                    <a:pt x="f226" y="f227"/>
                  </a:cubicBezTo>
                  <a:cubicBezTo>
                    <a:pt x="f228" y="f229"/>
                    <a:pt x="f230" y="f231"/>
                    <a:pt x="f5" y="f232"/>
                  </a:cubicBezTo>
                  <a:lnTo>
                    <a:pt x="f5" y="f233"/>
                  </a:lnTo>
                  <a:cubicBezTo>
                    <a:pt x="f234" y="f235"/>
                    <a:pt x="f236" y="f237"/>
                    <a:pt x="f238" y="f239"/>
                  </a:cubicBezTo>
                  <a:cubicBezTo>
                    <a:pt x="f240" y="f241"/>
                    <a:pt x="f242" y="f243"/>
                    <a:pt x="f244" y="f245"/>
                  </a:cubicBezTo>
                  <a:cubicBezTo>
                    <a:pt x="f246" y="f247"/>
                    <a:pt x="f248" y="f249"/>
                    <a:pt x="f250" y="f251"/>
                  </a:cubicBezTo>
                  <a:cubicBezTo>
                    <a:pt x="f252" y="f253"/>
                    <a:pt x="f254" y="f255"/>
                    <a:pt x="f256" y="f257"/>
                  </a:cubicBezTo>
                  <a:cubicBezTo>
                    <a:pt x="f258" y="f259"/>
                    <a:pt x="f260" y="f261"/>
                    <a:pt x="f262" y="f263"/>
                  </a:cubicBezTo>
                  <a:cubicBezTo>
                    <a:pt x="f264" y="f265"/>
                    <a:pt x="f266" y="f267"/>
                    <a:pt x="f268" y="f269"/>
                  </a:cubicBezTo>
                  <a:lnTo>
                    <a:pt x="f270" y="f271"/>
                  </a:lnTo>
                  <a:lnTo>
                    <a:pt x="f272" y="f273"/>
                  </a:lnTo>
                  <a:cubicBezTo>
                    <a:pt x="f274" y="f275"/>
                    <a:pt x="f276" y="f277"/>
                    <a:pt x="f278" y="f279"/>
                  </a:cubicBezTo>
                  <a:cubicBezTo>
                    <a:pt x="f280" y="f281"/>
                    <a:pt x="f282" y="f283"/>
                    <a:pt x="f284" y="f285"/>
                  </a:cubicBezTo>
                  <a:cubicBezTo>
                    <a:pt x="f286" y="f287"/>
                    <a:pt x="f288" y="f289"/>
                    <a:pt x="f290" y="f291"/>
                  </a:cubicBezTo>
                  <a:cubicBezTo>
                    <a:pt x="f292" y="f293"/>
                    <a:pt x="f294" y="f295"/>
                    <a:pt x="f296" y="f297"/>
                  </a:cubicBezTo>
                  <a:cubicBezTo>
                    <a:pt x="f298" y="f299"/>
                    <a:pt x="f300" y="f301"/>
                    <a:pt x="f302" y="f303"/>
                  </a:cubicBezTo>
                  <a:cubicBezTo>
                    <a:pt x="f304" y="f305"/>
                    <a:pt x="f306" y="f307"/>
                    <a:pt x="f308" y="f309"/>
                  </a:cubicBezTo>
                  <a:cubicBezTo>
                    <a:pt x="f310" y="f311"/>
                    <a:pt x="f312" y="f313"/>
                    <a:pt x="f314" y="f315"/>
                  </a:cubicBezTo>
                  <a:cubicBezTo>
                    <a:pt x="f316" y="f317"/>
                    <a:pt x="f318" y="f319"/>
                    <a:pt x="f320" y="f321"/>
                  </a:cubicBezTo>
                  <a:cubicBezTo>
                    <a:pt x="f322" y="f323"/>
                    <a:pt x="f324" y="f325"/>
                    <a:pt x="f326" y="f327"/>
                  </a:cubicBezTo>
                  <a:lnTo>
                    <a:pt x="f328" y="f329"/>
                  </a:lnTo>
                  <a:lnTo>
                    <a:pt x="f330" y="f331"/>
                  </a:lnTo>
                  <a:lnTo>
                    <a:pt x="f332" y="f333"/>
                  </a:lnTo>
                  <a:cubicBezTo>
                    <a:pt x="f334" y="f335"/>
                    <a:pt x="f336" y="f337"/>
                    <a:pt x="f338" y="f339"/>
                  </a:cubicBezTo>
                  <a:lnTo>
                    <a:pt x="f340" y="f341"/>
                  </a:lnTo>
                  <a:cubicBezTo>
                    <a:pt x="f342" y="f343"/>
                    <a:pt x="f344" y="f345"/>
                    <a:pt x="f346" y="f347"/>
                  </a:cubicBezTo>
                  <a:cubicBezTo>
                    <a:pt x="f348" y="f349"/>
                    <a:pt x="f350" y="f351"/>
                    <a:pt x="f352" y="f353"/>
                  </a:cubicBezTo>
                  <a:cubicBezTo>
                    <a:pt x="f354" y="f355"/>
                    <a:pt x="f356" y="f357"/>
                    <a:pt x="f358" y="f359"/>
                  </a:cubicBezTo>
                  <a:cubicBezTo>
                    <a:pt x="f360" y="f361"/>
                    <a:pt x="f362" y="f363"/>
                    <a:pt x="f364" y="f365"/>
                  </a:cubicBezTo>
                  <a:cubicBezTo>
                    <a:pt x="f366" y="f367"/>
                    <a:pt x="f368" y="f369"/>
                    <a:pt x="f370" y="f371"/>
                  </a:cubicBezTo>
                  <a:cubicBezTo>
                    <a:pt x="f372" y="f373"/>
                    <a:pt x="f374" y="f375"/>
                    <a:pt x="f376" y="f377"/>
                  </a:cubicBezTo>
                  <a:cubicBezTo>
                    <a:pt x="f378" y="f379"/>
                    <a:pt x="f380" y="f381"/>
                    <a:pt x="f382" y="f383"/>
                  </a:cubicBezTo>
                  <a:cubicBezTo>
                    <a:pt x="f384" y="f385"/>
                    <a:pt x="f386" y="f387"/>
                    <a:pt x="f388" y="f389"/>
                  </a:cubicBezTo>
                  <a:cubicBezTo>
                    <a:pt x="f390" y="f391"/>
                    <a:pt x="f392" y="f393"/>
                    <a:pt x="f394" y="f395"/>
                  </a:cubicBezTo>
                  <a:cubicBezTo>
                    <a:pt x="f396" y="f397"/>
                    <a:pt x="f398" y="f399"/>
                    <a:pt x="f400" y="f401"/>
                  </a:cubicBezTo>
                  <a:cubicBezTo>
                    <a:pt x="f402" y="f403"/>
                    <a:pt x="f404" y="f405"/>
                    <a:pt x="f406" y="f407"/>
                  </a:cubicBezTo>
                  <a:lnTo>
                    <a:pt x="f408" y="f409"/>
                  </a:lnTo>
                  <a:cubicBezTo>
                    <a:pt x="f410" y="f411"/>
                    <a:pt x="f412" y="f413"/>
                    <a:pt x="f414" y="f415"/>
                  </a:cubicBezTo>
                  <a:lnTo>
                    <a:pt x="f416" y="f417"/>
                  </a:lnTo>
                  <a:cubicBezTo>
                    <a:pt x="f418" y="f419"/>
                    <a:pt x="f420" y="f421"/>
                    <a:pt x="f422" y="f269"/>
                  </a:cubicBezTo>
                  <a:cubicBezTo>
                    <a:pt x="f423" y="f424"/>
                    <a:pt x="f425" y="f426"/>
                    <a:pt x="f427" y="f428"/>
                  </a:cubicBezTo>
                  <a:cubicBezTo>
                    <a:pt x="f429" y="f430"/>
                    <a:pt x="f431" y="f432"/>
                    <a:pt x="f433" y="f434"/>
                  </a:cubicBezTo>
                  <a:cubicBezTo>
                    <a:pt x="f435" y="f436"/>
                    <a:pt x="f437" y="f438"/>
                    <a:pt x="f439" y="f440"/>
                  </a:cubicBezTo>
                  <a:lnTo>
                    <a:pt x="f439" y="f8"/>
                  </a:lnTo>
                  <a:close/>
                </a:path>
              </a:pathLst>
            </a:custGeom>
            <a:solidFill>
              <a:srgbClr val="FFFFFF">
                <a:alpha val="30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ptos"/>
              </a:endParaRPr>
            </a:p>
          </p:txBody>
        </p:sp>
      </p:grpSp>
      <p:sp>
        <p:nvSpPr>
          <p:cNvPr id="10" name="Subtitle 2">
            <a:extLst>
              <a:ext uri="{FF2B5EF4-FFF2-40B4-BE49-F238E27FC236}">
                <a16:creationId xmlns:a16="http://schemas.microsoft.com/office/drawing/2014/main" id="{1C4E5F70-345B-3262-4825-C05987A837E1}"/>
              </a:ext>
            </a:extLst>
          </p:cNvPr>
          <p:cNvSpPr txBox="1">
            <a:spLocks noGrp="1"/>
          </p:cNvSpPr>
          <p:nvPr>
            <p:ph type="subTitle" idx="1"/>
          </p:nvPr>
        </p:nvSpPr>
        <p:spPr>
          <a:xfrm>
            <a:off x="804672" y="4580787"/>
            <a:ext cx="9416893" cy="484375"/>
          </a:xfrm>
        </p:spPr>
        <p:txBody>
          <a:bodyPr anchor="b"/>
          <a:lstStyle/>
          <a:p>
            <a:pPr lvl="0"/>
            <a:r>
              <a:rPr lang="is-IS" dirty="0"/>
              <a:t>Blönduós year 1898 </a:t>
            </a:r>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79e60b5bafd725d9b9fc407f22f39c96">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1ae45fa45690b2ef04f4f0afa3e27b05"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7840B52-C588-47DB-9F73-AC7C7474CB6C}"/>
</file>

<file path=customXml/itemProps2.xml><?xml version="1.0" encoding="utf-8"?>
<ds:datastoreItem xmlns:ds="http://schemas.openxmlformats.org/officeDocument/2006/customXml" ds:itemID="{2A2CD0BE-25D9-4802-9422-9650E502D7D7}"/>
</file>

<file path=customXml/itemProps3.xml><?xml version="1.0" encoding="utf-8"?>
<ds:datastoreItem xmlns:ds="http://schemas.openxmlformats.org/officeDocument/2006/customXml" ds:itemID="{55A9A256-79A2-41A9-8B02-5B6631C03576}"/>
</file>

<file path=docProps/app.xml><?xml version="1.0" encoding="utf-8"?>
<Properties xmlns="http://schemas.openxmlformats.org/officeDocument/2006/extended-properties" xmlns:vt="http://schemas.openxmlformats.org/officeDocument/2006/docPropsVTypes">
  <TotalTime>1965</TotalTime>
  <Words>1442</Words>
  <Application>Microsoft Office PowerPoint</Application>
  <PresentationFormat>Widescreen</PresentationFormat>
  <Paragraphs>115</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Aptos Display</vt:lpstr>
      <vt:lpstr>Arial</vt:lpstr>
      <vt:lpstr>Office Theme</vt:lpstr>
      <vt:lpstr>     </vt:lpstr>
      <vt:lpstr>   Blönduós </vt:lpstr>
      <vt:lpstr>Hótel Blönduós 2025</vt:lpstr>
      <vt:lpstr>From the beginning to the present day</vt:lpstr>
      <vt:lpstr>Hótel Blönduós 1943</vt:lpstr>
      <vt:lpstr>Rooms dbl, twin,sgl... Sea view or town view.</vt:lpstr>
      <vt:lpstr>Every room with private bathroom, no room the same. </vt:lpstr>
      <vt:lpstr>Sýslumaðurinn – Restaurant </vt:lpstr>
      <vt:lpstr>Both the Church and Pétursborg have already been built. </vt:lpstr>
      <vt:lpstr>The old Church Build 1895 – Desecrated 2007 Hotel accommodation  from 2023 </vt:lpstr>
      <vt:lpstr>Dbl bed on the altar, living room and kitchen</vt:lpstr>
      <vt:lpstr>Two sgl beds on the top floor where the bathroom is. </vt:lpstr>
      <vt:lpstr>The chandelier came from Reykjavík Cathedral in 1910</vt:lpstr>
      <vt:lpstr>Pétursborg 1878</vt:lpstr>
      <vt:lpstr>Pétursborg  2024</vt:lpstr>
      <vt:lpstr>The AA house 2025. Was built a a shop in 1934  </vt:lpstr>
      <vt:lpstr>AA húsið = Two rooms with door between </vt:lpstr>
      <vt:lpstr>Krúttið – Event hall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Orn Arnarson</dc:creator>
  <cp:lastModifiedBy>Kjartan Bollason</cp:lastModifiedBy>
  <cp:revision>48</cp:revision>
  <dcterms:created xsi:type="dcterms:W3CDTF">2025-11-03T20:36:43Z</dcterms:created>
  <dcterms:modified xsi:type="dcterms:W3CDTF">2025-11-10T11:47:55Z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