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916" r:id="rId4"/>
  </p:sldMasterIdLst>
  <p:notesMasterIdLst>
    <p:notesMasterId r:id="rId9"/>
  </p:notesMasterIdLst>
  <p:sldIdLst>
    <p:sldId id="6421" r:id="rId5"/>
    <p:sldId id="6424" r:id="rId6"/>
    <p:sldId id="6423" r:id="rId7"/>
    <p:sldId id="6513" r:id="rId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CDEE7B43-E15E-DDBC-E647-F7CDA4D2A392}" name="Catriona.Murphy" initials="Ca" userId="S::catriona.murphy_tus.ie#ext#@reiknistofnun.onmicrosoft.com::8b535ec4-35cb-43c7-9541-bb97663a9aec" providerId="AD"/>
  <p188:author id="{1450D1C3-813B-B09B-BB4C-66AE08CDB7A6}" name="Lucia Tomassini" initials="LT" userId="S::lucia.tomassini@nhlstenden.com::f7f3da5d-b0ad-45c9-9cb4-3963a74d6a47"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14141"/>
    <a:srgbClr val="000000"/>
    <a:srgbClr val="EC7C69"/>
    <a:srgbClr val="459597"/>
    <a:srgbClr val="82CCCA"/>
    <a:srgbClr val="E5BEAC"/>
    <a:srgbClr val="0C4659"/>
    <a:srgbClr val="FBA63B"/>
    <a:srgbClr val="F6BF8C"/>
    <a:srgbClr val="F1B4A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F16DC81-7174-056E-D008-CA725974059D}" v="17" dt="2025-07-31T09:47:53.909"/>
    <p1510:client id="{AEECBE3A-16A4-0731-5047-525534122B0E}" v="248" dt="2025-07-31T09:36:16.54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1"/>
    <p:restoredTop sz="94665"/>
  </p:normalViewPr>
  <p:slideViewPr>
    <p:cSldViewPr snapToGrid="0">
      <p:cViewPr varScale="1">
        <p:scale>
          <a:sx n="105" d="100"/>
          <a:sy n="105" d="100"/>
        </p:scale>
        <p:origin x="798" y="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theme" Target="theme/theme1.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viewProps" Target="viewProps.xml"/><Relationship Id="rId5" Type="http://schemas.openxmlformats.org/officeDocument/2006/relationships/slide" Target="slides/slide1.xml"/><Relationship Id="rId15" Type="http://schemas.microsoft.com/office/2018/10/relationships/authors" Target="authors.xml"/><Relationship Id="rId10"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notesMaster" Target="notesMasters/notesMaster1.xml"/><Relationship Id="rId14" Type="http://schemas.microsoft.com/office/2015/10/relationships/revisionInfo" Target="revisionInfo.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E6B282E-B117-B940-84DA-9267D4C22CBD}" type="datetimeFigureOut">
              <a:rPr lang="en-US" smtClean="0"/>
              <a:t>2/11/2026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Klik om de hoofdtekststijlen te bewerken</a:t>
            </a:r>
          </a:p>
          <a:p>
            <a:pPr lvl="1"/>
            <a:r>
              <a:rPr lang="en-GB"/>
              <a:t>Tweede niveau</a:t>
            </a:r>
          </a:p>
          <a:p>
            <a:pPr lvl="2"/>
            <a:r>
              <a:rPr lang="en-GB"/>
              <a:t>Derde niveau</a:t>
            </a:r>
          </a:p>
          <a:p>
            <a:pPr lvl="3"/>
            <a:r>
              <a:rPr lang="en-GB"/>
              <a:t>Vierde niveau</a:t>
            </a:r>
          </a:p>
          <a:p>
            <a:pPr lvl="4"/>
            <a:r>
              <a:rPr lang="en-GB"/>
              <a:t>Vijfde niveau</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BE5DE82-CF29-044D-9158-06A811149881}" type="slidenum">
              <a:rPr lang="en-US" smtClean="0"/>
              <a:t>‹#›</a:t>
            </a:fld>
            <a:endParaRPr lang="en-US"/>
          </a:p>
        </p:txBody>
      </p:sp>
    </p:spTree>
    <p:extLst>
      <p:ext uri="{BB962C8B-B14F-4D97-AF65-F5344CB8AC3E}">
        <p14:creationId xmlns:p14="http://schemas.microsoft.com/office/powerpoint/2010/main" val="17619873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5"/>
          </p:nvPr>
        </p:nvSpPr>
        <p:spPr/>
        <p:txBody>
          <a:bodyPr/>
          <a:lstStyle/>
          <a:p>
            <a:fld id="{4BE5DE82-CF29-044D-9158-06A811149881}" type="slidenum">
              <a:rPr lang="en-US" smtClean="0"/>
              <a:t>2</a:t>
            </a:fld>
            <a:endParaRPr lang="en-US"/>
          </a:p>
        </p:txBody>
      </p:sp>
    </p:spTree>
    <p:extLst>
      <p:ext uri="{BB962C8B-B14F-4D97-AF65-F5344CB8AC3E}">
        <p14:creationId xmlns:p14="http://schemas.microsoft.com/office/powerpoint/2010/main" val="219864441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Text + Device 02">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1DD8D624-C2EB-D1C7-4B03-7BAC84FBB9AD}"/>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a:fillRect/>
          </a:stretch>
        </p:blipFill>
        <p:spPr>
          <a:xfrm>
            <a:off x="6474192" y="1328699"/>
            <a:ext cx="4881979" cy="5529299"/>
          </a:xfrm>
          <a:custGeom>
            <a:avLst/>
            <a:gdLst>
              <a:gd name="connsiteX0" fmla="*/ 0 w 4991918"/>
              <a:gd name="connsiteY0" fmla="*/ 0 h 5653816"/>
              <a:gd name="connsiteX1" fmla="*/ 4991918 w 4991918"/>
              <a:gd name="connsiteY1" fmla="*/ 0 h 5653816"/>
              <a:gd name="connsiteX2" fmla="*/ 4991918 w 4991918"/>
              <a:gd name="connsiteY2" fmla="*/ 5653816 h 5653816"/>
              <a:gd name="connsiteX3" fmla="*/ 0 w 4991918"/>
              <a:gd name="connsiteY3" fmla="*/ 5653816 h 5653816"/>
            </a:gdLst>
            <a:ahLst/>
            <a:cxnLst>
              <a:cxn ang="0">
                <a:pos x="connsiteX0" y="connsiteY0"/>
              </a:cxn>
              <a:cxn ang="0">
                <a:pos x="connsiteX1" y="connsiteY1"/>
              </a:cxn>
              <a:cxn ang="0">
                <a:pos x="connsiteX2" y="connsiteY2"/>
              </a:cxn>
              <a:cxn ang="0">
                <a:pos x="connsiteX3" y="connsiteY3"/>
              </a:cxn>
            </a:cxnLst>
            <a:rect l="l" t="t" r="r" b="b"/>
            <a:pathLst>
              <a:path w="4991918" h="5653816">
                <a:moveTo>
                  <a:pt x="0" y="0"/>
                </a:moveTo>
                <a:lnTo>
                  <a:pt x="4991918" y="0"/>
                </a:lnTo>
                <a:lnTo>
                  <a:pt x="4991918" y="5653816"/>
                </a:lnTo>
                <a:lnTo>
                  <a:pt x="0" y="5653816"/>
                </a:lnTo>
                <a:close/>
              </a:path>
            </a:pathLst>
          </a:custGeom>
        </p:spPr>
      </p:pic>
      <p:sp>
        <p:nvSpPr>
          <p:cNvPr id="9" name="Picture Placeholder 9">
            <a:extLst>
              <a:ext uri="{FF2B5EF4-FFF2-40B4-BE49-F238E27FC236}">
                <a16:creationId xmlns:a16="http://schemas.microsoft.com/office/drawing/2014/main" id="{6EB8F01E-06BF-8F01-5A40-30285A91F4ED}"/>
              </a:ext>
            </a:extLst>
          </p:cNvPr>
          <p:cNvSpPr>
            <a:spLocks noGrp="1"/>
          </p:cNvSpPr>
          <p:nvPr>
            <p:ph type="pic" sz="quarter" idx="13"/>
          </p:nvPr>
        </p:nvSpPr>
        <p:spPr>
          <a:xfrm>
            <a:off x="6966760" y="2884487"/>
            <a:ext cx="3896842" cy="3973513"/>
          </a:xfrm>
          <a:prstGeom prst="rect">
            <a:avLst/>
          </a:prstGeom>
          <a:solidFill>
            <a:schemeClr val="bg1">
              <a:lumMod val="95000"/>
            </a:schemeClr>
          </a:solidFill>
        </p:spPr>
        <p:txBody>
          <a:bodyPr/>
          <a:lstStyle>
            <a:lvl1pPr>
              <a:defRPr>
                <a:solidFill>
                  <a:schemeClr val="bg1">
                    <a:lumMod val="95000"/>
                  </a:schemeClr>
                </a:solidFill>
              </a:defRPr>
            </a:lvl1pPr>
          </a:lstStyle>
          <a:p>
            <a:endParaRPr lang="fr-CA"/>
          </a:p>
        </p:txBody>
      </p:sp>
      <p:sp>
        <p:nvSpPr>
          <p:cNvPr id="4" name="Slide Number Placeholder 5">
            <a:extLst>
              <a:ext uri="{FF2B5EF4-FFF2-40B4-BE49-F238E27FC236}">
                <a16:creationId xmlns:a16="http://schemas.microsoft.com/office/drawing/2014/main" id="{5433680D-BD5D-B256-25AF-7651ACEBE90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5" name="Text Placeholder 17">
            <a:extLst>
              <a:ext uri="{FF2B5EF4-FFF2-40B4-BE49-F238E27FC236}">
                <a16:creationId xmlns:a16="http://schemas.microsoft.com/office/drawing/2014/main" id="{E99CF2CF-252F-3C98-8370-182AEA23FA3C}"/>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6" name="Text Placeholder 23">
            <a:extLst>
              <a:ext uri="{FF2B5EF4-FFF2-40B4-BE49-F238E27FC236}">
                <a16:creationId xmlns:a16="http://schemas.microsoft.com/office/drawing/2014/main" id="{BCE58870-5ECB-E7F6-23AE-2DCD281AACA1}"/>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10" name="Text Placeholder 23">
            <a:extLst>
              <a:ext uri="{FF2B5EF4-FFF2-40B4-BE49-F238E27FC236}">
                <a16:creationId xmlns:a16="http://schemas.microsoft.com/office/drawing/2014/main" id="{A912C181-762F-F0A0-77F9-36A40E6CB0BB}"/>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
        <p:nvSpPr>
          <p:cNvPr id="11" name="object 3">
            <a:extLst>
              <a:ext uri="{FF2B5EF4-FFF2-40B4-BE49-F238E27FC236}">
                <a16:creationId xmlns:a16="http://schemas.microsoft.com/office/drawing/2014/main" id="{129A9620-C0F4-CBC3-4970-ACD6FCC8D090}"/>
              </a:ext>
            </a:extLst>
          </p:cNvPr>
          <p:cNvSpPr/>
          <p:nvPr userDrawn="1"/>
        </p:nvSpPr>
        <p:spPr>
          <a:xfrm rot="16200000">
            <a:off x="9615266" y="515190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12" name="Text Placeholder 23">
            <a:extLst>
              <a:ext uri="{FF2B5EF4-FFF2-40B4-BE49-F238E27FC236}">
                <a16:creationId xmlns:a16="http://schemas.microsoft.com/office/drawing/2014/main" id="{8370C565-93FA-ECE8-6FE8-6914FFDDAF3C}"/>
              </a:ext>
            </a:extLst>
          </p:cNvPr>
          <p:cNvSpPr>
            <a:spLocks noGrp="1"/>
          </p:cNvSpPr>
          <p:nvPr>
            <p:ph type="body" sz="quarter" idx="65" hasCustomPrompt="1"/>
          </p:nvPr>
        </p:nvSpPr>
        <p:spPr>
          <a:xfrm rot="16200000">
            <a:off x="9621276" y="5151904"/>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1493901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Text + Device 04">
    <p:spTree>
      <p:nvGrpSpPr>
        <p:cNvPr id="1" name=""/>
        <p:cNvGrpSpPr/>
        <p:nvPr/>
      </p:nvGrpSpPr>
      <p:grpSpPr>
        <a:xfrm>
          <a:off x="0" y="0"/>
          <a:ext cx="0" cy="0"/>
          <a:chOff x="0" y="0"/>
          <a:chExt cx="0" cy="0"/>
        </a:xfrm>
      </p:grpSpPr>
      <p:pic>
        <p:nvPicPr>
          <p:cNvPr id="5" name="Graphic 106">
            <a:extLst>
              <a:ext uri="{FF2B5EF4-FFF2-40B4-BE49-F238E27FC236}">
                <a16:creationId xmlns:a16="http://schemas.microsoft.com/office/drawing/2014/main" id="{32DC14AD-82AA-2CF8-9D15-33E7E705BB24}"/>
              </a:ext>
            </a:extLst>
          </p:cNvPr>
          <p:cNvPicPr>
            <a:picLocks noChangeAspect="1"/>
          </p:cNvPicPr>
          <p:nvPr userDrawn="1"/>
        </p:nvPicPr>
        <p:blipFill>
          <a:blip r:embed="rId2"/>
          <a:stretch>
            <a:fillRect/>
          </a:stretch>
        </p:blipFill>
        <p:spPr>
          <a:xfrm rot="16200000">
            <a:off x="7299606" y="-200345"/>
            <a:ext cx="4043074" cy="5741714"/>
          </a:xfrm>
          <a:custGeom>
            <a:avLst/>
            <a:gdLst>
              <a:gd name="connsiteX0" fmla="*/ 485 w 1756089"/>
              <a:gd name="connsiteY0" fmla="*/ 268 h 2493884"/>
              <a:gd name="connsiteX1" fmla="*/ 1756574 w 1756089"/>
              <a:gd name="connsiteY1" fmla="*/ 268 h 2493884"/>
              <a:gd name="connsiteX2" fmla="*/ 1756574 w 1756089"/>
              <a:gd name="connsiteY2" fmla="*/ 2494153 h 2493884"/>
              <a:gd name="connsiteX3" fmla="*/ 485 w 1756089"/>
              <a:gd name="connsiteY3" fmla="*/ 2494153 h 2493884"/>
            </a:gdLst>
            <a:ahLst/>
            <a:cxnLst>
              <a:cxn ang="0">
                <a:pos x="connsiteX0" y="connsiteY0"/>
              </a:cxn>
              <a:cxn ang="0">
                <a:pos x="connsiteX1" y="connsiteY1"/>
              </a:cxn>
              <a:cxn ang="0">
                <a:pos x="connsiteX2" y="connsiteY2"/>
              </a:cxn>
              <a:cxn ang="0">
                <a:pos x="connsiteX3" y="connsiteY3"/>
              </a:cxn>
            </a:cxnLst>
            <a:rect l="l" t="t" r="r" b="b"/>
            <a:pathLst>
              <a:path w="1756089" h="2493884">
                <a:moveTo>
                  <a:pt x="485" y="268"/>
                </a:moveTo>
                <a:lnTo>
                  <a:pt x="1756574" y="268"/>
                </a:lnTo>
                <a:lnTo>
                  <a:pt x="1756574" y="2494153"/>
                </a:lnTo>
                <a:lnTo>
                  <a:pt x="485" y="2494153"/>
                </a:lnTo>
                <a:close/>
              </a:path>
            </a:pathLst>
          </a:custGeom>
        </p:spPr>
      </p:pic>
      <p:sp>
        <p:nvSpPr>
          <p:cNvPr id="6" name="Picture Placeholder 112">
            <a:extLst>
              <a:ext uri="{FF2B5EF4-FFF2-40B4-BE49-F238E27FC236}">
                <a16:creationId xmlns:a16="http://schemas.microsoft.com/office/drawing/2014/main" id="{79B22CC8-2DAF-65D6-7B92-F6CDB8F52306}"/>
              </a:ext>
            </a:extLst>
          </p:cNvPr>
          <p:cNvSpPr>
            <a:spLocks noGrp="1"/>
          </p:cNvSpPr>
          <p:nvPr>
            <p:ph type="pic" sz="quarter" idx="20"/>
          </p:nvPr>
        </p:nvSpPr>
        <p:spPr>
          <a:xfrm>
            <a:off x="7143400" y="1219242"/>
            <a:ext cx="3918486" cy="2209758"/>
          </a:xfrm>
          <a:custGeom>
            <a:avLst/>
            <a:gdLst>
              <a:gd name="connsiteX0" fmla="*/ 0 w 2981385"/>
              <a:gd name="connsiteY0" fmla="*/ 0 h 1681297"/>
              <a:gd name="connsiteX1" fmla="*/ 2981385 w 2981385"/>
              <a:gd name="connsiteY1" fmla="*/ 0 h 1681297"/>
              <a:gd name="connsiteX2" fmla="*/ 2981385 w 2981385"/>
              <a:gd name="connsiteY2" fmla="*/ 1042963 h 1681297"/>
              <a:gd name="connsiteX3" fmla="*/ 2903109 w 2981385"/>
              <a:gd name="connsiteY3" fmla="*/ 1014846 h 1681297"/>
              <a:gd name="connsiteX4" fmla="*/ 2812268 w 2981385"/>
              <a:gd name="connsiteY4" fmla="*/ 920940 h 1681297"/>
              <a:gd name="connsiteX5" fmla="*/ 2796591 w 2981385"/>
              <a:gd name="connsiteY5" fmla="*/ 817700 h 1681297"/>
              <a:gd name="connsiteX6" fmla="*/ 2546198 w 2981385"/>
              <a:gd name="connsiteY6" fmla="*/ 514202 h 1681297"/>
              <a:gd name="connsiteX7" fmla="*/ 2327045 w 2981385"/>
              <a:gd name="connsiteY7" fmla="*/ 798918 h 1681297"/>
              <a:gd name="connsiteX8" fmla="*/ 2339610 w 2981385"/>
              <a:gd name="connsiteY8" fmla="*/ 1121198 h 1681297"/>
              <a:gd name="connsiteX9" fmla="*/ 2471145 w 2981385"/>
              <a:gd name="connsiteY9" fmla="*/ 1365241 h 1681297"/>
              <a:gd name="connsiteX10" fmla="*/ 2712200 w 2981385"/>
              <a:gd name="connsiteY10" fmla="*/ 1646846 h 1681297"/>
              <a:gd name="connsiteX11" fmla="*/ 2679844 w 2981385"/>
              <a:gd name="connsiteY11" fmla="*/ 1681297 h 1681297"/>
              <a:gd name="connsiteX12" fmla="*/ 0 w 2981385"/>
              <a:gd name="connsiteY12" fmla="*/ 1681297 h 1681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981385" h="1681297">
                <a:moveTo>
                  <a:pt x="0" y="0"/>
                </a:moveTo>
                <a:lnTo>
                  <a:pt x="2981385" y="0"/>
                </a:lnTo>
                <a:lnTo>
                  <a:pt x="2981385" y="1042963"/>
                </a:lnTo>
                <a:cubicBezTo>
                  <a:pt x="2962594" y="1030515"/>
                  <a:pt x="2903109" y="1014846"/>
                  <a:pt x="2903109" y="1014846"/>
                </a:cubicBezTo>
                <a:cubicBezTo>
                  <a:pt x="2874868" y="970950"/>
                  <a:pt x="2812268" y="920940"/>
                  <a:pt x="2812268" y="920940"/>
                </a:cubicBezTo>
                <a:cubicBezTo>
                  <a:pt x="2815381" y="880266"/>
                  <a:pt x="2796591" y="817700"/>
                  <a:pt x="2796591" y="817700"/>
                </a:cubicBezTo>
                <a:cubicBezTo>
                  <a:pt x="2718427" y="586213"/>
                  <a:pt x="2546198" y="514202"/>
                  <a:pt x="2546198" y="514202"/>
                </a:cubicBezTo>
                <a:cubicBezTo>
                  <a:pt x="2360401" y="450523"/>
                  <a:pt x="2295691" y="698790"/>
                  <a:pt x="2327045" y="798918"/>
                </a:cubicBezTo>
                <a:cubicBezTo>
                  <a:pt x="2358401" y="899048"/>
                  <a:pt x="2330270" y="1021070"/>
                  <a:pt x="2339610" y="1121198"/>
                </a:cubicBezTo>
                <a:cubicBezTo>
                  <a:pt x="2349061" y="1221326"/>
                  <a:pt x="2471145" y="1365241"/>
                  <a:pt x="2471145" y="1365241"/>
                </a:cubicBezTo>
                <a:lnTo>
                  <a:pt x="2712200" y="1646846"/>
                </a:lnTo>
                <a:lnTo>
                  <a:pt x="2679844" y="1681297"/>
                </a:lnTo>
                <a:lnTo>
                  <a:pt x="0" y="1681297"/>
                </a:lnTo>
                <a:close/>
              </a:path>
            </a:pathLst>
          </a:custGeom>
          <a:solidFill>
            <a:schemeClr val="bg1">
              <a:lumMod val="95000"/>
            </a:schemeClr>
          </a:solidFill>
        </p:spPr>
        <p:txBody>
          <a:bodyPr wrap="square">
            <a:noAutofit/>
          </a:bodyPr>
          <a:lstStyle>
            <a:lvl1pPr marL="0" indent="0" algn="ctr">
              <a:buNone/>
              <a:defRPr sz="1600">
                <a:solidFill>
                  <a:schemeClr val="bg1">
                    <a:lumMod val="95000"/>
                  </a:schemeClr>
                </a:solidFill>
              </a:defRPr>
            </a:lvl1pPr>
          </a:lstStyle>
          <a:p>
            <a:endParaRPr lang="en-US"/>
          </a:p>
          <a:p>
            <a:r>
              <a:rPr lang="en-US"/>
              <a:t>Click to add photo </a:t>
            </a:r>
          </a:p>
        </p:txBody>
      </p:sp>
      <p:sp>
        <p:nvSpPr>
          <p:cNvPr id="7" name="Slide Number Placeholder 5">
            <a:extLst>
              <a:ext uri="{FF2B5EF4-FFF2-40B4-BE49-F238E27FC236}">
                <a16:creationId xmlns:a16="http://schemas.microsoft.com/office/drawing/2014/main" id="{2A37C2A4-2B3F-1B9C-F7C3-0DC3E394D7E1}"/>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8" name="Text Placeholder 17">
            <a:extLst>
              <a:ext uri="{FF2B5EF4-FFF2-40B4-BE49-F238E27FC236}">
                <a16:creationId xmlns:a16="http://schemas.microsoft.com/office/drawing/2014/main" id="{FA3A7B1A-82F0-193D-CCDC-5C96249A34BD}"/>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9" name="Text Placeholder 23">
            <a:extLst>
              <a:ext uri="{FF2B5EF4-FFF2-40B4-BE49-F238E27FC236}">
                <a16:creationId xmlns:a16="http://schemas.microsoft.com/office/drawing/2014/main" id="{71A8E9F8-516B-15D5-81F8-F961C5CA1B45}"/>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10" name="Text Placeholder 23">
            <a:extLst>
              <a:ext uri="{FF2B5EF4-FFF2-40B4-BE49-F238E27FC236}">
                <a16:creationId xmlns:a16="http://schemas.microsoft.com/office/drawing/2014/main" id="{D721C18E-EFB9-9B0B-67DA-A6787F1111A6}"/>
              </a:ext>
            </a:extLst>
          </p:cNvPr>
          <p:cNvSpPr>
            <a:spLocks noGrp="1"/>
          </p:cNvSpPr>
          <p:nvPr>
            <p:ph type="body" sz="quarter" idx="21"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Tree>
    <p:extLst>
      <p:ext uri="{BB962C8B-B14F-4D97-AF65-F5344CB8AC3E}">
        <p14:creationId xmlns:p14="http://schemas.microsoft.com/office/powerpoint/2010/main" val="357253083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4573986"/>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1C0A8D23-C9F8-5837-E534-6D23D7BC3CAB}"/>
              </a:ext>
            </a:extLst>
          </p:cNvPr>
          <p:cNvSpPr>
            <a:spLocks noGrp="1"/>
          </p:cNvSpPr>
          <p:nvPr>
            <p:ph type="body" sz="quarter" idx="18" hasCustomPrompt="1"/>
          </p:nvPr>
        </p:nvSpPr>
        <p:spPr>
          <a:xfrm>
            <a:off x="675021" y="3392026"/>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8" name="Text Placeholder 32">
            <a:extLst>
              <a:ext uri="{FF2B5EF4-FFF2-40B4-BE49-F238E27FC236}">
                <a16:creationId xmlns:a16="http://schemas.microsoft.com/office/drawing/2014/main" id="{0688FA21-E612-22B2-749C-37E325FCAF97}"/>
              </a:ext>
            </a:extLst>
          </p:cNvPr>
          <p:cNvSpPr>
            <a:spLocks noGrp="1"/>
          </p:cNvSpPr>
          <p:nvPr>
            <p:ph type="body" sz="quarter" idx="19" hasCustomPrompt="1"/>
          </p:nvPr>
        </p:nvSpPr>
        <p:spPr>
          <a:xfrm>
            <a:off x="691820" y="245710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15" name="Freeform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4" name="Text Placeholder 17">
            <a:extLst>
              <a:ext uri="{FF2B5EF4-FFF2-40B4-BE49-F238E27FC236}">
                <a16:creationId xmlns:a16="http://schemas.microsoft.com/office/drawing/2014/main" id="{1F839923-FB21-EECD-2715-9AFE87047FDA}"/>
              </a:ext>
            </a:extLst>
          </p:cNvPr>
          <p:cNvSpPr>
            <a:spLocks noGrp="1"/>
          </p:cNvSpPr>
          <p:nvPr>
            <p:ph type="body" sz="quarter" idx="21" hasCustomPrompt="1"/>
          </p:nvPr>
        </p:nvSpPr>
        <p:spPr>
          <a:xfrm>
            <a:off x="4594468" y="2396438"/>
            <a:ext cx="6808876" cy="3499183"/>
          </a:xfrm>
          <a:prstGeom prst="rect">
            <a:avLst/>
          </a:prstGeom>
        </p:spPr>
        <p:txBody>
          <a:bodyPr/>
          <a:lstStyle>
            <a:lvl1pPr marL="0" algn="l">
              <a:lnSpc>
                <a:spcPct val="100000"/>
              </a:lnSpc>
              <a:spcBef>
                <a:spcPts val="0"/>
              </a:spcBef>
              <a:buNone/>
              <a:defRPr sz="2200" b="0" i="0" spc="0">
                <a:solidFill>
                  <a:srgbClr val="41414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Click to type…</a:t>
            </a:r>
            <a:endParaRPr lang="en-US"/>
          </a:p>
        </p:txBody>
      </p:sp>
      <p:sp>
        <p:nvSpPr>
          <p:cNvPr id="12" name="Text Placeholder 23">
            <a:extLst>
              <a:ext uri="{FF2B5EF4-FFF2-40B4-BE49-F238E27FC236}">
                <a16:creationId xmlns:a16="http://schemas.microsoft.com/office/drawing/2014/main" id="{9ABE1AC5-AD64-A0E5-7F6D-3C5AF43F9280}"/>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249423692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1_Photo/Text Slide 03">
    <p:spTree>
      <p:nvGrpSpPr>
        <p:cNvPr id="1" name=""/>
        <p:cNvGrpSpPr/>
        <p:nvPr/>
      </p:nvGrpSpPr>
      <p:grpSpPr>
        <a:xfrm>
          <a:off x="0" y="0"/>
          <a:ext cx="0" cy="0"/>
          <a:chOff x="0" y="0"/>
          <a:chExt cx="0" cy="0"/>
        </a:xfrm>
      </p:grpSpPr>
      <p:sp>
        <p:nvSpPr>
          <p:cNvPr id="17" name="object 3">
            <a:extLst>
              <a:ext uri="{FF2B5EF4-FFF2-40B4-BE49-F238E27FC236}">
                <a16:creationId xmlns:a16="http://schemas.microsoft.com/office/drawing/2014/main" id="{583D73D3-E6AA-7AFF-9024-934870BC51F9}"/>
              </a:ext>
            </a:extLst>
          </p:cNvPr>
          <p:cNvSpPr/>
          <p:nvPr userDrawn="1"/>
        </p:nvSpPr>
        <p:spPr>
          <a:xfrm rot="16200000">
            <a:off x="-1262734" y="1263164"/>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2" name="Freeform 1">
            <a:extLst>
              <a:ext uri="{FF2B5EF4-FFF2-40B4-BE49-F238E27FC236}">
                <a16:creationId xmlns:a16="http://schemas.microsoft.com/office/drawing/2014/main" id="{90A762DC-C1C5-4617-87D3-4AC57CCD90EA}"/>
              </a:ext>
            </a:extLst>
          </p:cNvPr>
          <p:cNvSpPr/>
          <p:nvPr userDrawn="1"/>
        </p:nvSpPr>
        <p:spPr>
          <a:xfrm rot="16200000">
            <a:off x="726440" y="2939340"/>
            <a:ext cx="2792171" cy="4245051"/>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EC7C69"/>
          </a:solidFill>
          <a:ln w="15768" cap="flat">
            <a:noFill/>
            <a:prstDash val="solid"/>
            <a:miter/>
          </a:ln>
        </p:spPr>
        <p:txBody>
          <a:bodyPr wrap="square" rtlCol="0" anchor="ctr">
            <a:noAutofit/>
          </a:bodyPr>
          <a:lstStyle/>
          <a:p>
            <a:endParaRPr lang="en-US">
              <a:latin typeface="Calibri" panose="020F0502020204030204" pitchFamily="34" charset="0"/>
              <a:cs typeface="Calibri" panose="020F0502020204030204" pitchFamily="34" charset="0"/>
            </a:endParaRPr>
          </a:p>
        </p:txBody>
      </p:sp>
      <p:sp>
        <p:nvSpPr>
          <p:cNvPr id="16" name="Freeform 15">
            <a:extLst>
              <a:ext uri="{FF2B5EF4-FFF2-40B4-BE49-F238E27FC236}">
                <a16:creationId xmlns:a16="http://schemas.microsoft.com/office/drawing/2014/main" id="{51BE07CA-394B-3436-9E01-A3901523976D}"/>
              </a:ext>
            </a:extLst>
          </p:cNvPr>
          <p:cNvSpPr>
            <a:spLocks noGrp="1"/>
          </p:cNvSpPr>
          <p:nvPr>
            <p:ph type="pic" sz="quarter" idx="34"/>
          </p:nvPr>
        </p:nvSpPr>
        <p:spPr>
          <a:xfrm>
            <a:off x="7089" y="257177"/>
            <a:ext cx="7575621" cy="4331221"/>
          </a:xfrm>
          <a:custGeom>
            <a:avLst/>
            <a:gdLst>
              <a:gd name="connsiteX0" fmla="*/ 445328 w 7575621"/>
              <a:gd name="connsiteY0" fmla="*/ 0 h 4331221"/>
              <a:gd name="connsiteX1" fmla="*/ 5288471 w 7575621"/>
              <a:gd name="connsiteY1" fmla="*/ 0 h 4331221"/>
              <a:gd name="connsiteX2" fmla="*/ 5288471 w 7575621"/>
              <a:gd name="connsiteY2" fmla="*/ 4519 h 4331221"/>
              <a:gd name="connsiteX3" fmla="*/ 5410512 w 7575621"/>
              <a:gd name="connsiteY3" fmla="*/ 0 h 4331221"/>
              <a:gd name="connsiteX4" fmla="*/ 7575621 w 7575621"/>
              <a:gd name="connsiteY4" fmla="*/ 2165610 h 4331221"/>
              <a:gd name="connsiteX5" fmla="*/ 5410512 w 7575621"/>
              <a:gd name="connsiteY5" fmla="*/ 4331221 h 4331221"/>
              <a:gd name="connsiteX6" fmla="*/ 5288471 w 7575621"/>
              <a:gd name="connsiteY6" fmla="*/ 4326701 h 4331221"/>
              <a:gd name="connsiteX7" fmla="*/ 5288471 w 7575621"/>
              <a:gd name="connsiteY7" fmla="*/ 4331221 h 4331221"/>
              <a:gd name="connsiteX8" fmla="*/ 4124915 w 7575621"/>
              <a:gd name="connsiteY8" fmla="*/ 4331221 h 4331221"/>
              <a:gd name="connsiteX9" fmla="*/ 4096958 w 7575621"/>
              <a:gd name="connsiteY9" fmla="*/ 4254659 h 4331221"/>
              <a:gd name="connsiteX10" fmla="*/ 2810695 w 7575621"/>
              <a:gd name="connsiteY10" fmla="*/ 3402554 h 4331221"/>
              <a:gd name="connsiteX11" fmla="*/ 2732020 w 7575621"/>
              <a:gd name="connsiteY11" fmla="*/ 3405467 h 4331221"/>
              <a:gd name="connsiteX12" fmla="*/ 2732020 w 7575621"/>
              <a:gd name="connsiteY12" fmla="*/ 3402554 h 4331221"/>
              <a:gd name="connsiteX13" fmla="*/ 0 w 7575621"/>
              <a:gd name="connsiteY13" fmla="*/ 3402554 h 4331221"/>
              <a:gd name="connsiteX14" fmla="*/ 0 w 7575621"/>
              <a:gd name="connsiteY14" fmla="*/ 2721178 h 4331221"/>
              <a:gd name="connsiteX15" fmla="*/ 416752 w 7575621"/>
              <a:gd name="connsiteY15" fmla="*/ 2721178 h 4331221"/>
              <a:gd name="connsiteX16" fmla="*/ 416752 w 7575621"/>
              <a:gd name="connsiteY16" fmla="*/ 2706890 h 4331221"/>
              <a:gd name="connsiteX17" fmla="*/ 445328 w 7575621"/>
              <a:gd name="connsiteY17" fmla="*/ 2706890 h 4331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575621" h="4331221">
                <a:moveTo>
                  <a:pt x="445328" y="0"/>
                </a:moveTo>
                <a:lnTo>
                  <a:pt x="5288471" y="0"/>
                </a:lnTo>
                <a:lnTo>
                  <a:pt x="5288471" y="4519"/>
                </a:lnTo>
                <a:cubicBezTo>
                  <a:pt x="5329151" y="0"/>
                  <a:pt x="5369833" y="0"/>
                  <a:pt x="5410512" y="0"/>
                </a:cubicBezTo>
                <a:cubicBezTo>
                  <a:pt x="6608330" y="0"/>
                  <a:pt x="7575621" y="967516"/>
                  <a:pt x="7575621" y="2165610"/>
                </a:cubicBezTo>
                <a:cubicBezTo>
                  <a:pt x="7575621" y="3363702"/>
                  <a:pt x="6603807" y="4331221"/>
                  <a:pt x="5410512" y="4331221"/>
                </a:cubicBezTo>
                <a:cubicBezTo>
                  <a:pt x="5369833" y="4331221"/>
                  <a:pt x="5324630" y="4331221"/>
                  <a:pt x="5288471" y="4326701"/>
                </a:cubicBezTo>
                <a:lnTo>
                  <a:pt x="5288471" y="4331221"/>
                </a:lnTo>
                <a:lnTo>
                  <a:pt x="4124915" y="4331221"/>
                </a:lnTo>
                <a:lnTo>
                  <a:pt x="4096958" y="4254659"/>
                </a:lnTo>
                <a:cubicBezTo>
                  <a:pt x="3885381" y="3753396"/>
                  <a:pt x="3389835" y="3402554"/>
                  <a:pt x="2810695" y="3402554"/>
                </a:cubicBezTo>
                <a:cubicBezTo>
                  <a:pt x="2784470" y="3402554"/>
                  <a:pt x="2758245" y="3402554"/>
                  <a:pt x="2732020" y="3405467"/>
                </a:cubicBezTo>
                <a:lnTo>
                  <a:pt x="2732020" y="3402554"/>
                </a:lnTo>
                <a:lnTo>
                  <a:pt x="0" y="3402554"/>
                </a:lnTo>
                <a:lnTo>
                  <a:pt x="0" y="2721178"/>
                </a:lnTo>
                <a:lnTo>
                  <a:pt x="416752" y="2721178"/>
                </a:lnTo>
                <a:lnTo>
                  <a:pt x="416752" y="2706890"/>
                </a:lnTo>
                <a:lnTo>
                  <a:pt x="445328" y="2706890"/>
                </a:ln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480327" y="475804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599571" y="4919936"/>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616370" y="398501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8" name="Slide Number Placeholder 5">
            <a:extLst>
              <a:ext uri="{FF2B5EF4-FFF2-40B4-BE49-F238E27FC236}">
                <a16:creationId xmlns:a16="http://schemas.microsoft.com/office/drawing/2014/main" id="{0DFC1F41-4F5A-AAD5-7239-767389B131BC}"/>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10" name="Text Placeholder 17">
            <a:extLst>
              <a:ext uri="{FF2B5EF4-FFF2-40B4-BE49-F238E27FC236}">
                <a16:creationId xmlns:a16="http://schemas.microsoft.com/office/drawing/2014/main" id="{78CBEF4C-8E97-28A0-B859-67C377F37434}"/>
              </a:ext>
            </a:extLst>
          </p:cNvPr>
          <p:cNvSpPr>
            <a:spLocks noGrp="1"/>
          </p:cNvSpPr>
          <p:nvPr>
            <p:ph type="body" sz="quarter" idx="21" hasCustomPrompt="1"/>
          </p:nvPr>
        </p:nvSpPr>
        <p:spPr>
          <a:xfrm>
            <a:off x="7946950" y="747840"/>
            <a:ext cx="3456394" cy="5147782"/>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13" name="Text Placeholder 23">
            <a:extLst>
              <a:ext uri="{FF2B5EF4-FFF2-40B4-BE49-F238E27FC236}">
                <a16:creationId xmlns:a16="http://schemas.microsoft.com/office/drawing/2014/main" id="{22B424EA-8C83-A428-9A22-8D1B4C4B4CBE}"/>
              </a:ext>
            </a:extLst>
          </p:cNvPr>
          <p:cNvSpPr>
            <a:spLocks noGrp="1"/>
          </p:cNvSpPr>
          <p:nvPr>
            <p:ph type="body" sz="quarter" idx="66" hasCustomPrompt="1"/>
          </p:nvPr>
        </p:nvSpPr>
        <p:spPr>
          <a:xfrm rot="16200000">
            <a:off x="-1247629" y="1272261"/>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283356453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cxnSp>
        <p:nvCxnSpPr>
          <p:cNvPr id="2" name="Straight Connector 1">
            <a:extLst>
              <a:ext uri="{FF2B5EF4-FFF2-40B4-BE49-F238E27FC236}">
                <a16:creationId xmlns:a16="http://schemas.microsoft.com/office/drawing/2014/main" id="{9FDCA16B-9827-9A66-FECE-DFC1AFFDE0BE}"/>
              </a:ext>
            </a:extLst>
          </p:cNvPr>
          <p:cNvCxnSpPr>
            <a:cxnSpLocks/>
          </p:cNvCxnSpPr>
          <p:nvPr userDrawn="1"/>
        </p:nvCxnSpPr>
        <p:spPr>
          <a:xfrm>
            <a:off x="11812564" y="6509035"/>
            <a:ext cx="265889" cy="0"/>
          </a:xfrm>
          <a:prstGeom prst="line">
            <a:avLst/>
          </a:prstGeom>
          <a:ln w="9525">
            <a:solidFill>
              <a:srgbClr val="FBA63D"/>
            </a:solidFill>
          </a:ln>
        </p:spPr>
        <p:style>
          <a:lnRef idx="1">
            <a:schemeClr val="accent1"/>
          </a:lnRef>
          <a:fillRef idx="0">
            <a:schemeClr val="accent1"/>
          </a:fillRef>
          <a:effectRef idx="0">
            <a:schemeClr val="accent1"/>
          </a:effectRef>
          <a:fontRef idx="minor">
            <a:schemeClr val="tx1"/>
          </a:fontRef>
        </p:style>
      </p:cxnSp>
      <p:sp>
        <p:nvSpPr>
          <p:cNvPr id="3" name="Slide Number Placeholder 5">
            <a:extLst>
              <a:ext uri="{FF2B5EF4-FFF2-40B4-BE49-F238E27FC236}">
                <a16:creationId xmlns:a16="http://schemas.microsoft.com/office/drawing/2014/main" id="{9F52FBD6-8606-40F6-2E96-013C15645002}"/>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t>‹#›</a:t>
            </a:fld>
            <a:endParaRPr lang="fr-CA"/>
          </a:p>
        </p:txBody>
      </p:sp>
      <p:sp>
        <p:nvSpPr>
          <p:cNvPr id="5" name="Rectangle 4">
            <a:extLst>
              <a:ext uri="{FF2B5EF4-FFF2-40B4-BE49-F238E27FC236}">
                <a16:creationId xmlns:a16="http://schemas.microsoft.com/office/drawing/2014/main" id="{FC10B21F-5F4D-48B2-BCDC-B559A07215EF}"/>
              </a:ext>
            </a:extLst>
          </p:cNvPr>
          <p:cNvSpPr/>
          <p:nvPr userDrawn="1"/>
        </p:nvSpPr>
        <p:spPr>
          <a:xfrm rot="16200000">
            <a:off x="9307607" y="3741403"/>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a:solidFill>
                  <a:srgbClr val="459597"/>
                </a:solidFill>
                <a:latin typeface="Calibri" panose="020F0502020204030204" pitchFamily="34" charset="0"/>
                <a:cs typeface="Calibri" panose="020F0502020204030204" pitchFamily="34" charset="0"/>
              </a:rPr>
              <a:t>EPIC STAYS </a:t>
            </a:r>
            <a:r>
              <a:rPr lang="en-GB" sz="600" b="1" i="0" u="none" spc="0">
                <a:solidFill>
                  <a:srgbClr val="FBA63B"/>
                </a:solidFill>
                <a:latin typeface="Calibri" panose="020F0502020204030204" pitchFamily="34" charset="0"/>
                <a:cs typeface="Calibri" panose="020F0502020204030204" pitchFamily="34" charset="0"/>
              </a:rPr>
              <a:t>| </a:t>
            </a:r>
            <a:r>
              <a:rPr lang="en-US" sz="600" b="0" i="0" u="none" kern="1200" spc="0">
                <a:solidFill>
                  <a:srgbClr val="459597"/>
                </a:solidFill>
                <a:latin typeface="Calibri" panose="020F0502020204030204" pitchFamily="34" charset="0"/>
                <a:ea typeface="+mn-ea"/>
                <a:cs typeface="Calibri" panose="020F0502020204030204" pitchFamily="34" charset="0"/>
              </a:rPr>
              <a:t>INNOVATIEVE TOERISTISCHE VERBLIJVEN ONTWERPEN</a:t>
            </a:r>
          </a:p>
        </p:txBody>
      </p:sp>
    </p:spTree>
    <p:extLst>
      <p:ext uri="{BB962C8B-B14F-4D97-AF65-F5344CB8AC3E}">
        <p14:creationId xmlns:p14="http://schemas.microsoft.com/office/powerpoint/2010/main" val="580465908"/>
      </p:ext>
    </p:extLst>
  </p:cSld>
  <p:clrMap bg1="lt1" tx1="dk1" bg2="lt2" tx2="dk2" accent1="accent1" accent2="accent2" accent3="accent3" accent4="accent4" accent5="accent5" accent6="accent6" hlink="hlink" folHlink="folHlink"/>
  <p:sldLayoutIdLst>
    <p:sldLayoutId id="2147483923" r:id="rId1"/>
    <p:sldLayoutId id="2147483924" r:id="rId2"/>
    <p:sldLayoutId id="2147483926" r:id="rId3"/>
    <p:sldLayoutId id="2147483929" r:id="rId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s://wearebunk.com/amsterdam/" TargetMode="External"/><Relationship Id="rId7" Type="http://schemas.openxmlformats.org/officeDocument/2006/relationships/image" Target="../media/image5.png"/><Relationship Id="rId2" Type="http://schemas.openxmlformats.org/officeDocument/2006/relationships/hyperlink" Target="https://wearebunk.com/amsterdam/culture/" TargetMode="External"/><Relationship Id="rId1" Type="http://schemas.openxmlformats.org/officeDocument/2006/relationships/slideLayout" Target="../slideLayouts/slideLayout4.xml"/><Relationship Id="rId6" Type="http://schemas.openxmlformats.org/officeDocument/2006/relationships/hyperlink" Target="https://creativecommons.org/licenses/by-sa/4.0/?ref=chooser-v1" TargetMode="External"/><Relationship Id="rId5" Type="http://schemas.openxmlformats.org/officeDocument/2006/relationships/image" Target="../media/image4.png"/><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hyperlink" Target="https://www.youtube.com/watch?v=JEyjPThI47I" TargetMode="External"/><Relationship Id="rId7"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hyperlink" Target="https://www.youtube.com/watch?v=kZaN-gg_KDI" TargetMode="External"/><Relationship Id="rId5" Type="http://schemas.openxmlformats.org/officeDocument/2006/relationships/hyperlink" Target="https://www.youtube.com/watch?v=M2tUFbwW3-8" TargetMode="External"/><Relationship Id="rId4" Type="http://schemas.openxmlformats.org/officeDocument/2006/relationships/image" Target="../media/image6.png"/></Relationships>
</file>

<file path=ppt/slides/_rels/slide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E1D523-467A-60D3-A08A-61475A8EE23A}"/>
            </a:ext>
          </a:extLst>
        </p:cNvPr>
        <p:cNvGrpSpPr/>
        <p:nvPr/>
      </p:nvGrpSpPr>
      <p:grpSpPr>
        <a:xfrm>
          <a:off x="0" y="0"/>
          <a:ext cx="0" cy="0"/>
          <a:chOff x="0" y="0"/>
          <a:chExt cx="0" cy="0"/>
        </a:xfrm>
      </p:grpSpPr>
      <p:sp>
        <p:nvSpPr>
          <p:cNvPr id="3" name="Text Placeholder 2">
            <a:extLst>
              <a:ext uri="{FF2B5EF4-FFF2-40B4-BE49-F238E27FC236}">
                <a16:creationId xmlns:a16="http://schemas.microsoft.com/office/drawing/2014/main" id="{345D52CB-F447-9E68-E6B1-7BFD0CBDDB9F}"/>
              </a:ext>
            </a:extLst>
          </p:cNvPr>
          <p:cNvSpPr>
            <a:spLocks noGrp="1"/>
          </p:cNvSpPr>
          <p:nvPr>
            <p:ph type="body" sz="quarter" idx="18"/>
          </p:nvPr>
        </p:nvSpPr>
        <p:spPr>
          <a:xfrm>
            <a:off x="599571" y="4919936"/>
            <a:ext cx="3219954" cy="1403226"/>
          </a:xfrm>
        </p:spPr>
        <p:txBody>
          <a:bodyPr/>
          <a:lstStyle/>
          <a:p>
            <a:pPr>
              <a:lnSpc>
                <a:spcPct val="100000"/>
              </a:lnSpc>
            </a:pPr>
            <a:r>
              <a:rPr lang="fr-FR" err="1"/>
              <a:t>Bunk </a:t>
            </a:r>
            <a:r>
              <a:rPr lang="fr-FR"/>
              <a:t>Amsterdam (Hotel &amp; </a:t>
            </a:r>
            <a:r>
              <a:rPr lang="fr-FR" err="1"/>
              <a:t>Hostel</a:t>
            </a:r>
            <a:r>
              <a:rPr lang="fr-FR"/>
              <a:t>), </a:t>
            </a:r>
            <a:r>
              <a:rPr lang="en-US"/>
              <a:t>Nederland</a:t>
            </a:r>
            <a:endParaRPr lang="en-GB"/>
          </a:p>
        </p:txBody>
      </p:sp>
      <p:sp>
        <p:nvSpPr>
          <p:cNvPr id="4" name="Text Placeholder 3">
            <a:extLst>
              <a:ext uri="{FF2B5EF4-FFF2-40B4-BE49-F238E27FC236}">
                <a16:creationId xmlns:a16="http://schemas.microsoft.com/office/drawing/2014/main" id="{66BED652-62F2-9FF1-D75A-A5374EBCB75B}"/>
              </a:ext>
            </a:extLst>
          </p:cNvPr>
          <p:cNvSpPr>
            <a:spLocks noGrp="1"/>
          </p:cNvSpPr>
          <p:nvPr>
            <p:ph type="body" sz="quarter" idx="19"/>
          </p:nvPr>
        </p:nvSpPr>
        <p:spPr>
          <a:xfrm>
            <a:off x="616370" y="3985017"/>
            <a:ext cx="2917405" cy="385564"/>
          </a:xfrm>
        </p:spPr>
        <p:txBody>
          <a:bodyPr/>
          <a:lstStyle/>
          <a:p>
            <a:r>
              <a:rPr lang="en-GB"/>
              <a:t>Casestudy </a:t>
            </a:r>
          </a:p>
        </p:txBody>
      </p:sp>
      <p:sp>
        <p:nvSpPr>
          <p:cNvPr id="7" name="Slide Number Placeholder 5">
            <a:extLst>
              <a:ext uri="{FF2B5EF4-FFF2-40B4-BE49-F238E27FC236}">
                <a16:creationId xmlns:a16="http://schemas.microsoft.com/office/drawing/2014/main" id="{C7C082AE-5DB8-E89F-682D-A77474DA8F16}"/>
              </a:ext>
            </a:extLst>
          </p:cNvPr>
          <p:cNvSpPr>
            <a:spLocks noGrp="1"/>
          </p:cNvSpPr>
          <p:nvPr>
            <p:ph type="sldNum" sz="quarter" idx="4"/>
          </p:nvPr>
        </p:nvSpPr>
        <p:spPr>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t>1</a:t>
            </a:fld>
            <a:endParaRPr lang="fr-CA"/>
          </a:p>
        </p:txBody>
      </p:sp>
      <p:sp>
        <p:nvSpPr>
          <p:cNvPr id="5" name="Text Placeholder 4">
            <a:extLst>
              <a:ext uri="{FF2B5EF4-FFF2-40B4-BE49-F238E27FC236}">
                <a16:creationId xmlns:a16="http://schemas.microsoft.com/office/drawing/2014/main" id="{BBD61CE5-F644-7793-8AC9-47545204253B}"/>
              </a:ext>
            </a:extLst>
          </p:cNvPr>
          <p:cNvSpPr>
            <a:spLocks noGrp="1"/>
          </p:cNvSpPr>
          <p:nvPr>
            <p:ph type="body" sz="quarter" idx="21"/>
          </p:nvPr>
        </p:nvSpPr>
        <p:spPr>
          <a:xfrm>
            <a:off x="7735481" y="257177"/>
            <a:ext cx="4142194" cy="5147782"/>
          </a:xfrm>
        </p:spPr>
        <p:txBody>
          <a:bodyPr/>
          <a:lstStyle/>
          <a:p>
            <a:r>
              <a:rPr lang="en-US" sz="2200" b="1" dirty="0">
                <a:solidFill>
                  <a:srgbClr val="EC7C69"/>
                </a:solidFill>
              </a:rPr>
              <a:t>Type accommodatie: </a:t>
            </a:r>
          </a:p>
          <a:p>
            <a:r>
              <a:rPr lang="en-US" sz="2200" dirty="0">
                <a:solidFill>
                  <a:srgbClr val="414141"/>
                </a:solidFill>
              </a:rPr>
              <a:t>Hotel &amp; Hostel</a:t>
            </a:r>
          </a:p>
          <a:p>
            <a:endParaRPr lang="en-US" sz="2200" dirty="0">
              <a:solidFill>
                <a:srgbClr val="414141"/>
              </a:solidFill>
            </a:endParaRPr>
          </a:p>
          <a:p>
            <a:r>
              <a:rPr lang="en-US" sz="2200" b="1" dirty="0">
                <a:solidFill>
                  <a:srgbClr val="EC7C69"/>
                </a:solidFill>
              </a:rPr>
              <a:t>Link met culturele evenementen: </a:t>
            </a:r>
            <a:r>
              <a:rPr lang="en-US" dirty="0"/>
              <a:t>Een oude kerk die is omgebouwd tot een hotel met een focus op kunst, cultuur en lokale evenementen </a:t>
            </a:r>
            <a:r>
              <a:rPr lang="en-US" sz="2200" dirty="0">
                <a:solidFill>
                  <a:srgbClr val="414141"/>
                </a:solidFill>
              </a:rPr>
              <a:t>(</a:t>
            </a:r>
            <a:r>
              <a:rPr lang="en-US" sz="2200" dirty="0">
                <a:solidFill>
                  <a:srgbClr val="414141"/>
                </a:solidFill>
                <a:hlinkClick r:id="rId2"/>
              </a:rPr>
              <a:t>https://wearebunk.com/amsterdam/culture/</a:t>
            </a:r>
            <a:r>
              <a:rPr lang="en-US" sz="2200" dirty="0">
                <a:solidFill>
                  <a:srgbClr val="414141"/>
                </a:solidFill>
              </a:rPr>
              <a:t>)</a:t>
            </a:r>
          </a:p>
        </p:txBody>
      </p:sp>
      <p:sp>
        <p:nvSpPr>
          <p:cNvPr id="6" name="Text Placeholder 5">
            <a:extLst>
              <a:ext uri="{FF2B5EF4-FFF2-40B4-BE49-F238E27FC236}">
                <a16:creationId xmlns:a16="http://schemas.microsoft.com/office/drawing/2014/main" id="{BAEFA900-E439-A650-578C-A7D2033EB2EE}"/>
              </a:ext>
            </a:extLst>
          </p:cNvPr>
          <p:cNvSpPr>
            <a:spLocks noGrp="1"/>
          </p:cNvSpPr>
          <p:nvPr>
            <p:ph type="body" sz="quarter" idx="66"/>
          </p:nvPr>
        </p:nvSpPr>
        <p:spPr/>
        <p:txBody>
          <a:bodyPr/>
          <a:lstStyle/>
          <a:p>
            <a:r>
              <a:rPr lang="en-GB"/>
              <a:t>Fotocredits: </a:t>
            </a:r>
            <a:r>
              <a:rPr lang="fr-FR" err="1"/>
              <a:t>Bunk </a:t>
            </a:r>
            <a:r>
              <a:rPr lang="fr-FR"/>
              <a:t>Amsterdam</a:t>
            </a:r>
            <a:endParaRPr lang="en-GB"/>
          </a:p>
        </p:txBody>
      </p:sp>
      <p:sp>
        <p:nvSpPr>
          <p:cNvPr id="10" name="TextBox 9">
            <a:extLst>
              <a:ext uri="{FF2B5EF4-FFF2-40B4-BE49-F238E27FC236}">
                <a16:creationId xmlns:a16="http://schemas.microsoft.com/office/drawing/2014/main" id="{BBA22D6C-50D8-478E-20F5-3DE0F7D08A9D}"/>
              </a:ext>
            </a:extLst>
          </p:cNvPr>
          <p:cNvSpPr txBox="1"/>
          <p:nvPr/>
        </p:nvSpPr>
        <p:spPr>
          <a:xfrm>
            <a:off x="4333690" y="4768828"/>
            <a:ext cx="5572310" cy="769441"/>
          </a:xfrm>
          <a:prstGeom prst="rect">
            <a:avLst/>
          </a:prstGeom>
          <a:noFill/>
        </p:spPr>
        <p:txBody>
          <a:bodyPr wrap="square" rtlCol="0">
            <a:spAutoFit/>
          </a:bodyPr>
          <a:lstStyle/>
          <a:p>
            <a:r>
              <a:rPr lang="en-IE" sz="2200" b="1" dirty="0">
                <a:solidFill>
                  <a:srgbClr val="414141"/>
                </a:solidFill>
              </a:rPr>
              <a:t>Informatiebronnen: </a:t>
            </a:r>
            <a:r>
              <a:rPr lang="en-IE" sz="2200" dirty="0">
                <a:solidFill>
                  <a:srgbClr val="414141"/>
                </a:solidFill>
              </a:rPr>
              <a:t>Hotel, Hostel, Restaurant</a:t>
            </a:r>
          </a:p>
          <a:p>
            <a:r>
              <a:rPr lang="en-IE" sz="2200" b="1" dirty="0" err="1">
                <a:solidFill>
                  <a:srgbClr val="414141"/>
                </a:solidFill>
              </a:rPr>
              <a:t>Website:</a:t>
            </a:r>
            <a:r>
              <a:rPr lang="en-IE" sz="2200" dirty="0">
                <a:solidFill>
                  <a:srgbClr val="459597"/>
                </a:solidFill>
                <a:hlinkClick r:id="rId3"/>
              </a:rPr>
              <a:t>https://wearebunk.com/amsterdam/</a:t>
            </a:r>
            <a:endParaRPr lang="en-IE" sz="2200" dirty="0">
              <a:solidFill>
                <a:srgbClr val="459597"/>
              </a:solidFill>
            </a:endParaRPr>
          </a:p>
        </p:txBody>
      </p:sp>
      <p:pic>
        <p:nvPicPr>
          <p:cNvPr id="14" name="Picture Placeholder 13">
            <a:extLst>
              <a:ext uri="{FF2B5EF4-FFF2-40B4-BE49-F238E27FC236}">
                <a16:creationId xmlns:a16="http://schemas.microsoft.com/office/drawing/2014/main" id="{178E31C3-C721-BF71-0ED5-6FF744646AC3}"/>
              </a:ext>
            </a:extLst>
          </p:cNvPr>
          <p:cNvPicPr>
            <a:picLocks noGrp="1" noChangeAspect="1"/>
          </p:cNvPicPr>
          <p:nvPr>
            <p:ph type="pic" sz="quarter" idx="34"/>
          </p:nvPr>
        </p:nvPicPr>
        <p:blipFill>
          <a:blip r:embed="rId4"/>
          <a:srcRect t="6686" b="6686"/>
          <a:stretch/>
        </p:blipFill>
        <p:spPr>
          <a:xfrm>
            <a:off x="7089" y="257177"/>
            <a:ext cx="7575621" cy="4331221"/>
          </a:xfrm>
        </p:spPr>
      </p:pic>
      <p:pic>
        <p:nvPicPr>
          <p:cNvPr id="2" name="Picture 1" descr="Co-funded by the European Union logo in png for web usage">
            <a:extLst>
              <a:ext uri="{FF2B5EF4-FFF2-40B4-BE49-F238E27FC236}">
                <a16:creationId xmlns:a16="http://schemas.microsoft.com/office/drawing/2014/main" id="{F1FF8601-4346-DA15-B12D-3FD473367126}"/>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737474" y="6415920"/>
            <a:ext cx="1530819" cy="319792"/>
          </a:xfrm>
          <a:prstGeom prst="rect">
            <a:avLst/>
          </a:prstGeom>
          <a:noFill/>
          <a:ln>
            <a:noFill/>
          </a:ln>
        </p:spPr>
      </p:pic>
      <p:sp>
        <p:nvSpPr>
          <p:cNvPr id="8" name="Rectangle 7">
            <a:extLst>
              <a:ext uri="{FF2B5EF4-FFF2-40B4-BE49-F238E27FC236}">
                <a16:creationId xmlns:a16="http://schemas.microsoft.com/office/drawing/2014/main" id="{2CB0EAC2-986F-1752-6143-BCFD69CFC6E9}"/>
              </a:ext>
            </a:extLst>
          </p:cNvPr>
          <p:cNvSpPr/>
          <p:nvPr/>
        </p:nvSpPr>
        <p:spPr>
          <a:xfrm>
            <a:off x="7237581" y="6269434"/>
            <a:ext cx="4292836" cy="553998"/>
          </a:xfrm>
          <a:prstGeom prst="rect">
            <a:avLst/>
          </a:prstGeom>
        </p:spPr>
        <p:txBody>
          <a:bodyPr wrap="square">
            <a:spAutoFit/>
          </a:bodyPr>
          <a:lstStyle/>
          <a:p>
            <a:pPr algn="just">
              <a:lnSpc>
                <a:spcPts val="880"/>
              </a:lnSpc>
            </a:pPr>
            <a:r>
              <a:rPr lang="en-US" sz="800">
                <a:solidFill>
                  <a:schemeClr val="tx1"/>
                </a:solidFill>
                <a:latin typeface="+mj-lt"/>
              </a:rPr>
              <a:t>Gefinancierd door de Europese Unie. De geuite standpunten en meningen zijn echter uitsluitend die van de auteur(s) en geven niet noodzakelijkerwijs de standpunten van de Europese Unie of het Europees Uitvoerend Agentschap voor onderwijs en cultuur (EACEA) weer. De Europese Unie en het EACEA kunnen hiervoor niet aansprakelijk worden gesteld.</a:t>
            </a:r>
          </a:p>
        </p:txBody>
      </p:sp>
      <p:grpSp>
        <p:nvGrpSpPr>
          <p:cNvPr id="9" name="Group 8">
            <a:extLst>
              <a:ext uri="{FF2B5EF4-FFF2-40B4-BE49-F238E27FC236}">
                <a16:creationId xmlns:a16="http://schemas.microsoft.com/office/drawing/2014/main" id="{6CAC3316-AD5C-CD5E-9838-125AEC54D30A}"/>
              </a:ext>
            </a:extLst>
          </p:cNvPr>
          <p:cNvGrpSpPr/>
          <p:nvPr/>
        </p:nvGrpSpPr>
        <p:grpSpPr>
          <a:xfrm>
            <a:off x="4333690" y="5976865"/>
            <a:ext cx="1307461" cy="742180"/>
            <a:chOff x="340586" y="8789227"/>
            <a:chExt cx="1307461" cy="742180"/>
          </a:xfrm>
        </p:grpSpPr>
        <p:sp>
          <p:nvSpPr>
            <p:cNvPr id="11" name="Rectangle 10">
              <a:extLst>
                <a:ext uri="{FF2B5EF4-FFF2-40B4-BE49-F238E27FC236}">
                  <a16:creationId xmlns:a16="http://schemas.microsoft.com/office/drawing/2014/main" id="{E344967F-F56D-C161-4208-7CD8C0FC0815}"/>
                </a:ext>
              </a:extLst>
            </p:cNvPr>
            <p:cNvSpPr/>
            <p:nvPr userDrawn="1"/>
          </p:nvSpPr>
          <p:spPr>
            <a:xfrm>
              <a:off x="340586" y="8789227"/>
              <a:ext cx="1307461" cy="369332"/>
            </a:xfrm>
            <a:prstGeom prst="rect">
              <a:avLst/>
            </a:prstGeom>
          </p:spPr>
          <p:txBody>
            <a:bodyPr wrap="square" anchor="ctr">
              <a:spAutoFit/>
            </a:bodyPr>
            <a:lstStyle/>
            <a:p>
              <a:pPr algn="just"/>
              <a:r>
                <a:rPr lang="en-US" sz="900" b="1">
                  <a:solidFill>
                    <a:schemeClr val="tx1"/>
                  </a:solidFill>
                  <a:latin typeface="+mj-lt"/>
                </a:rPr>
                <a:t>EPIC STAYS heeft een licentie </a:t>
              </a:r>
            </a:p>
            <a:p>
              <a:pPr algn="just"/>
              <a:r>
                <a:rPr lang="en-US" sz="900" b="1">
                  <a:solidFill>
                    <a:schemeClr val="tx1"/>
                  </a:solidFill>
                  <a:latin typeface="+mj-lt"/>
                </a:rPr>
                <a:t>onder </a:t>
              </a:r>
              <a:r>
                <a:rPr lang="en-US" sz="900" b="1">
                  <a:solidFill>
                    <a:srgbClr val="459597"/>
                  </a:solidFill>
                  <a:latin typeface="+mj-lt"/>
                  <a:hlinkClick r:id="rId6">
                    <a:extLst>
                      <a:ext uri="{A12FA001-AC4F-418D-AE19-62706E023703}">
                        <ahyp:hlinkClr xmlns:ahyp="http://schemas.microsoft.com/office/drawing/2018/hyperlinkcolor" val="tx"/>
                      </a:ext>
                    </a:extLst>
                  </a:hlinkClick>
                </a:rPr>
                <a:t>CC BY-SA 4.0</a:t>
              </a:r>
              <a:endParaRPr lang="en-US" sz="900" b="1">
                <a:solidFill>
                  <a:schemeClr val="tx1">
                    <a:lumMod val="50000"/>
                    <a:lumOff val="50000"/>
                  </a:schemeClr>
                </a:solidFill>
                <a:latin typeface="+mj-lt"/>
              </a:endParaRPr>
            </a:p>
          </p:txBody>
        </p:sp>
        <p:pic>
          <p:nvPicPr>
            <p:cNvPr id="12" name="Picture 11">
              <a:extLst>
                <a:ext uri="{FF2B5EF4-FFF2-40B4-BE49-F238E27FC236}">
                  <a16:creationId xmlns:a16="http://schemas.microsoft.com/office/drawing/2014/main" id="{A5983E8D-81CC-C2AB-8934-71C224CE794F}"/>
                </a:ext>
              </a:extLst>
            </p:cNvPr>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spTree>
    <p:extLst>
      <p:ext uri="{BB962C8B-B14F-4D97-AF65-F5344CB8AC3E}">
        <p14:creationId xmlns:p14="http://schemas.microsoft.com/office/powerpoint/2010/main" val="205277988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DCE0B00-6D4E-9DA8-5018-6389B5903D0E}"/>
            </a:ext>
          </a:extLst>
        </p:cNvPr>
        <p:cNvGrpSpPr/>
        <p:nvPr/>
      </p:nvGrpSpPr>
      <p:grpSpPr>
        <a:xfrm>
          <a:off x="0" y="0"/>
          <a:ext cx="0" cy="0"/>
          <a:chOff x="0" y="0"/>
          <a:chExt cx="0" cy="0"/>
        </a:xfrm>
      </p:grpSpPr>
      <p:sp>
        <p:nvSpPr>
          <p:cNvPr id="3" name="Slide Number Placeholder 5">
            <a:extLst>
              <a:ext uri="{FF2B5EF4-FFF2-40B4-BE49-F238E27FC236}">
                <a16:creationId xmlns:a16="http://schemas.microsoft.com/office/drawing/2014/main" id="{923E3D45-8C3E-D219-49AC-338B2F020F4C}"/>
              </a:ext>
            </a:extLst>
          </p:cNvPr>
          <p:cNvSpPr>
            <a:spLocks noGrp="1"/>
          </p:cNvSpPr>
          <p:nvPr>
            <p:ph type="sldNum" sz="quarter" idx="4"/>
          </p:nvPr>
        </p:nvSpPr>
        <p:spPr>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t>2</a:t>
            </a:fld>
            <a:endParaRPr lang="fr-CA"/>
          </a:p>
        </p:txBody>
      </p:sp>
      <p:sp>
        <p:nvSpPr>
          <p:cNvPr id="5" name="Text Placeholder 4">
            <a:extLst>
              <a:ext uri="{FF2B5EF4-FFF2-40B4-BE49-F238E27FC236}">
                <a16:creationId xmlns:a16="http://schemas.microsoft.com/office/drawing/2014/main" id="{AAF06024-6F6C-9160-25BE-31E3B1250425}"/>
              </a:ext>
            </a:extLst>
          </p:cNvPr>
          <p:cNvSpPr>
            <a:spLocks noGrp="1"/>
          </p:cNvSpPr>
          <p:nvPr>
            <p:ph type="body" sz="quarter" idx="16"/>
          </p:nvPr>
        </p:nvSpPr>
        <p:spPr>
          <a:xfrm>
            <a:off x="456670" y="424434"/>
            <a:ext cx="4726115" cy="803654"/>
          </a:xfrm>
          <a:prstGeom prst="rect">
            <a:avLst/>
          </a:prstGeom>
        </p:spPr>
        <p:txBody>
          <a:bodyPr/>
          <a:lstStyle/>
          <a:p>
            <a:r>
              <a:rPr lang="en-US"/>
              <a:t>Klik om video's te bekijken</a:t>
            </a:r>
          </a:p>
        </p:txBody>
      </p:sp>
      <p:cxnSp>
        <p:nvCxnSpPr>
          <p:cNvPr id="2" name="Straight Connector 1">
            <a:extLst>
              <a:ext uri="{FF2B5EF4-FFF2-40B4-BE49-F238E27FC236}">
                <a16:creationId xmlns:a16="http://schemas.microsoft.com/office/drawing/2014/main" id="{28C14F03-ED70-3EC7-0763-EC443BA6D439}"/>
              </a:ext>
            </a:extLst>
          </p:cNvPr>
          <p:cNvCxnSpPr>
            <a:cxnSpLocks/>
          </p:cNvCxnSpPr>
          <p:nvPr/>
        </p:nvCxnSpPr>
        <p:spPr>
          <a:xfrm>
            <a:off x="0" y="1240770"/>
            <a:ext cx="3222171"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sp>
        <p:nvSpPr>
          <p:cNvPr id="10" name="Text Placeholder 4">
            <a:extLst>
              <a:ext uri="{FF2B5EF4-FFF2-40B4-BE49-F238E27FC236}">
                <a16:creationId xmlns:a16="http://schemas.microsoft.com/office/drawing/2014/main" id="{44E7A9A3-7785-A766-6346-997E2919A7A2}"/>
              </a:ext>
            </a:extLst>
          </p:cNvPr>
          <p:cNvSpPr>
            <a:spLocks noGrp="1"/>
          </p:cNvSpPr>
          <p:nvPr>
            <p:ph type="body" sz="quarter" idx="18"/>
          </p:nvPr>
        </p:nvSpPr>
        <p:spPr>
          <a:xfrm>
            <a:off x="395069" y="1367799"/>
            <a:ext cx="5977156" cy="3849918"/>
          </a:xfrm>
        </p:spPr>
        <p:txBody>
          <a:bodyPr/>
          <a:lstStyle/>
          <a:p>
            <a:pPr>
              <a:spcAft>
                <a:spcPts val="600"/>
              </a:spcAft>
            </a:pPr>
            <a:r>
              <a:rPr lang="en-US" b="1" dirty="0">
                <a:solidFill>
                  <a:srgbClr val="EC7C69"/>
                </a:solidFill>
              </a:rPr>
              <a:t>Naam: </a:t>
            </a:r>
            <a:r>
              <a:rPr lang="fr-FR" dirty="0" err="1">
                <a:solidFill>
                  <a:srgbClr val="414141"/>
                </a:solidFill>
              </a:rPr>
              <a:t>Bunk </a:t>
            </a:r>
            <a:r>
              <a:rPr lang="fr-FR" dirty="0">
                <a:solidFill>
                  <a:srgbClr val="414141"/>
                </a:solidFill>
              </a:rPr>
              <a:t>Amsterdam</a:t>
            </a:r>
          </a:p>
          <a:p>
            <a:pPr>
              <a:spcAft>
                <a:spcPts val="600"/>
              </a:spcAft>
            </a:pPr>
            <a:r>
              <a:rPr lang="en-US" b="1" dirty="0">
                <a:solidFill>
                  <a:srgbClr val="EC7C69"/>
                </a:solidFill>
              </a:rPr>
              <a:t>Video Untold Stories Amsterdam: </a:t>
            </a:r>
            <a:r>
              <a:rPr lang="en-US" dirty="0"/>
              <a:t>presenteert het Bunk Hotel in Amsterdam met een frisse en levendige aanpak die de geest van het hotel weerspiegelt.</a:t>
            </a:r>
          </a:p>
          <a:p>
            <a:pPr>
              <a:spcAft>
                <a:spcPts val="600"/>
              </a:spcAft>
            </a:pPr>
            <a:endParaRPr lang="en-US" b="1" strike="sngStrike" dirty="0"/>
          </a:p>
          <a:p>
            <a:pPr>
              <a:spcAft>
                <a:spcPts val="600"/>
              </a:spcAft>
            </a:pPr>
            <a:r>
              <a:rPr lang="en-US" b="1" dirty="0">
                <a:solidFill>
                  <a:srgbClr val="EC7C69"/>
                </a:solidFill>
              </a:rPr>
              <a:t>Idee en concept: </a:t>
            </a:r>
            <a:r>
              <a:rPr lang="en-US" dirty="0">
                <a:solidFill>
                  <a:srgbClr val="414141"/>
                </a:solidFill>
              </a:rPr>
              <a:t>Bunk Hotel Amsterdam, gevestigd in een herbestemde kerk uit 1921 in Amsterdam-Noord, combineert naadloos historische architectuur met modern design. Het biedt een unieke verblijfservaring met gezellige kamers en pods, een levendig restaurant en gemeenschappelijke ruimtes. Bunk staat bekend om zijn culturele programmering, met evenementen zoals kunsttentoonstellingen, livemuziek en workshops, waarmee het de betrokkenheid van de gemeenschap bevordert en lokale kunstenaars ondersteunt.</a:t>
            </a:r>
          </a:p>
        </p:txBody>
      </p:sp>
      <p:pic>
        <p:nvPicPr>
          <p:cNvPr id="8" name="Picture Placeholder 7">
            <a:hlinkClick r:id="rId3"/>
            <a:extLst>
              <a:ext uri="{FF2B5EF4-FFF2-40B4-BE49-F238E27FC236}">
                <a16:creationId xmlns:a16="http://schemas.microsoft.com/office/drawing/2014/main" id="{80042625-88B6-8393-EE48-2BDA020535CD}"/>
              </a:ext>
            </a:extLst>
          </p:cNvPr>
          <p:cNvPicPr>
            <a:picLocks noGrp="1" noChangeAspect="1"/>
          </p:cNvPicPr>
          <p:nvPr>
            <p:ph type="pic" sz="quarter" idx="20"/>
          </p:nvPr>
        </p:nvPicPr>
        <p:blipFill>
          <a:blip r:embed="rId4"/>
          <a:srcRect l="4880" r="4880"/>
          <a:stretch/>
        </p:blipFill>
        <p:spPr>
          <a:xfrm>
            <a:off x="7143400" y="1219242"/>
            <a:ext cx="3918486" cy="2209758"/>
          </a:xfrm>
        </p:spPr>
      </p:pic>
      <p:sp>
        <p:nvSpPr>
          <p:cNvPr id="16" name="TextBox 15">
            <a:extLst>
              <a:ext uri="{FF2B5EF4-FFF2-40B4-BE49-F238E27FC236}">
                <a16:creationId xmlns:a16="http://schemas.microsoft.com/office/drawing/2014/main" id="{2593BBE9-B783-6826-009C-90EAF0A776E1}"/>
              </a:ext>
            </a:extLst>
          </p:cNvPr>
          <p:cNvSpPr txBox="1"/>
          <p:nvPr/>
        </p:nvSpPr>
        <p:spPr>
          <a:xfrm>
            <a:off x="5978096" y="424434"/>
            <a:ext cx="6100762" cy="369332"/>
          </a:xfrm>
          <a:prstGeom prst="rect">
            <a:avLst/>
          </a:prstGeom>
          <a:noFill/>
        </p:spPr>
        <p:txBody>
          <a:bodyPr wrap="square">
            <a:spAutoFit/>
          </a:bodyPr>
          <a:lstStyle/>
          <a:p>
            <a:pPr algn="ctr"/>
            <a:r>
              <a:rPr lang="en-US" sz="1800" b="1" dirty="0">
                <a:solidFill>
                  <a:srgbClr val="414141"/>
                </a:solidFill>
              </a:rPr>
              <a:t>Link:</a:t>
            </a:r>
            <a:r>
              <a:rPr lang="en-US" sz="1800" dirty="0">
                <a:solidFill>
                  <a:srgbClr val="414141"/>
                </a:solidFill>
                <a:hlinkClick r:id="rId5"/>
              </a:rPr>
              <a:t> https://www.youtube.com/watch?v=M2tUFbwW3-8</a:t>
            </a:r>
            <a:r>
              <a:rPr lang="en-US" sz="1800" dirty="0">
                <a:solidFill>
                  <a:srgbClr val="414141"/>
                </a:solidFill>
              </a:rPr>
              <a:t> </a:t>
            </a:r>
          </a:p>
        </p:txBody>
      </p:sp>
      <p:sp>
        <p:nvSpPr>
          <p:cNvPr id="17" name="TextBox 16">
            <a:extLst>
              <a:ext uri="{FF2B5EF4-FFF2-40B4-BE49-F238E27FC236}">
                <a16:creationId xmlns:a16="http://schemas.microsoft.com/office/drawing/2014/main" id="{5AC96889-F4ED-B999-893C-656AE2B84F13}"/>
              </a:ext>
            </a:extLst>
          </p:cNvPr>
          <p:cNvSpPr txBox="1"/>
          <p:nvPr/>
        </p:nvSpPr>
        <p:spPr>
          <a:xfrm>
            <a:off x="7143399" y="3569321"/>
            <a:ext cx="3429350" cy="369332"/>
          </a:xfrm>
          <a:prstGeom prst="rect">
            <a:avLst/>
          </a:prstGeom>
          <a:noFill/>
        </p:spPr>
        <p:txBody>
          <a:bodyPr wrap="square" rtlCol="0">
            <a:spAutoFit/>
          </a:bodyPr>
          <a:lstStyle/>
          <a:p>
            <a:pPr algn="ctr"/>
            <a:r>
              <a:rPr lang="en-IE" dirty="0">
                <a:solidFill>
                  <a:srgbClr val="414141"/>
                </a:solidFill>
              </a:rPr>
              <a:t>Ervaar Bunk: Untold Stories</a:t>
            </a:r>
          </a:p>
        </p:txBody>
      </p:sp>
      <p:pic>
        <p:nvPicPr>
          <p:cNvPr id="19" name="Picture 18">
            <a:hlinkClick r:id="rId6"/>
            <a:extLst>
              <a:ext uri="{FF2B5EF4-FFF2-40B4-BE49-F238E27FC236}">
                <a16:creationId xmlns:a16="http://schemas.microsoft.com/office/drawing/2014/main" id="{07DB0D38-1EAB-A477-9474-44430000FCAE}"/>
              </a:ext>
            </a:extLst>
          </p:cNvPr>
          <p:cNvPicPr>
            <a:picLocks noChangeAspect="1"/>
          </p:cNvPicPr>
          <p:nvPr/>
        </p:nvPicPr>
        <p:blipFill>
          <a:blip r:embed="rId7"/>
          <a:srcRect/>
          <a:stretch/>
        </p:blipFill>
        <p:spPr>
          <a:xfrm>
            <a:off x="7019596" y="4078974"/>
            <a:ext cx="4210379" cy="2277486"/>
          </a:xfrm>
          <a:prstGeom prst="rect">
            <a:avLst/>
          </a:prstGeom>
        </p:spPr>
      </p:pic>
      <p:sp>
        <p:nvSpPr>
          <p:cNvPr id="22" name="Flowchart: Connector 21">
            <a:extLst>
              <a:ext uri="{FF2B5EF4-FFF2-40B4-BE49-F238E27FC236}">
                <a16:creationId xmlns:a16="http://schemas.microsoft.com/office/drawing/2014/main" id="{193BCCEB-A36F-F45A-6921-82EA93CED68B}"/>
              </a:ext>
            </a:extLst>
          </p:cNvPr>
          <p:cNvSpPr/>
          <p:nvPr/>
        </p:nvSpPr>
        <p:spPr>
          <a:xfrm>
            <a:off x="6319487" y="824745"/>
            <a:ext cx="1647825" cy="1610221"/>
          </a:xfrm>
          <a:prstGeom prst="flowChartConnector">
            <a:avLst/>
          </a:prstGeom>
          <a:solidFill>
            <a:srgbClr val="EC7C69"/>
          </a:solidFill>
          <a:ln w="57150">
            <a:solidFill>
              <a:srgbClr val="459597"/>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E" sz="2400" b="1"/>
              <a:t>Klik om de video te bekijken</a:t>
            </a:r>
          </a:p>
        </p:txBody>
      </p:sp>
    </p:spTree>
    <p:extLst>
      <p:ext uri="{BB962C8B-B14F-4D97-AF65-F5344CB8AC3E}">
        <p14:creationId xmlns:p14="http://schemas.microsoft.com/office/powerpoint/2010/main" val="229828995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52C309-7D47-6928-7054-660E393B56B8}"/>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BE4820D4-BAD7-868D-142B-3F5F177238E3}"/>
              </a:ext>
            </a:extLst>
          </p:cNvPr>
          <p:cNvSpPr>
            <a:spLocks noGrp="1"/>
          </p:cNvSpPr>
          <p:nvPr>
            <p:ph type="body" sz="quarter" idx="18"/>
          </p:nvPr>
        </p:nvSpPr>
        <p:spPr>
          <a:xfrm>
            <a:off x="675020" y="3392026"/>
            <a:ext cx="2982579" cy="1049221"/>
          </a:xfrm>
        </p:spPr>
        <p:txBody>
          <a:bodyPr/>
          <a:lstStyle/>
          <a:p>
            <a:pPr>
              <a:lnSpc>
                <a:spcPct val="100000"/>
              </a:lnSpc>
            </a:pPr>
            <a:r>
              <a:rPr lang="en-GB" sz="3200" b="1"/>
              <a:t>Verbinding met de stad en haar cultuur</a:t>
            </a:r>
            <a:endParaRPr lang="en-GB" sz="3200"/>
          </a:p>
        </p:txBody>
      </p:sp>
      <p:sp>
        <p:nvSpPr>
          <p:cNvPr id="3" name="Text Placeholder 2">
            <a:extLst>
              <a:ext uri="{FF2B5EF4-FFF2-40B4-BE49-F238E27FC236}">
                <a16:creationId xmlns:a16="http://schemas.microsoft.com/office/drawing/2014/main" id="{61D231DA-705F-2754-DA66-7152FADB3A3B}"/>
              </a:ext>
            </a:extLst>
          </p:cNvPr>
          <p:cNvSpPr>
            <a:spLocks noGrp="1"/>
          </p:cNvSpPr>
          <p:nvPr>
            <p:ph type="body" sz="quarter" idx="19"/>
          </p:nvPr>
        </p:nvSpPr>
        <p:spPr>
          <a:xfrm>
            <a:off x="691820" y="2267551"/>
            <a:ext cx="2965780" cy="385564"/>
          </a:xfrm>
        </p:spPr>
        <p:txBody>
          <a:bodyPr/>
          <a:lstStyle/>
          <a:p>
            <a:r>
              <a:rPr lang="fr-FR" sz="2400" err="1"/>
              <a:t>Bunk </a:t>
            </a:r>
            <a:r>
              <a:rPr lang="fr-FR" sz="2400"/>
              <a:t>Amsterdam</a:t>
            </a:r>
            <a:endParaRPr lang="en-GB" sz="2400"/>
          </a:p>
        </p:txBody>
      </p:sp>
      <p:sp>
        <p:nvSpPr>
          <p:cNvPr id="8" name="Text Placeholder 7">
            <a:extLst>
              <a:ext uri="{FF2B5EF4-FFF2-40B4-BE49-F238E27FC236}">
                <a16:creationId xmlns:a16="http://schemas.microsoft.com/office/drawing/2014/main" id="{5AC2EBA3-BB7D-779E-540C-670680A26EB4}"/>
              </a:ext>
            </a:extLst>
          </p:cNvPr>
          <p:cNvSpPr>
            <a:spLocks noGrp="1"/>
          </p:cNvSpPr>
          <p:nvPr>
            <p:ph type="body" sz="quarter" idx="66"/>
          </p:nvPr>
        </p:nvSpPr>
        <p:spPr/>
        <p:txBody>
          <a:bodyPr/>
          <a:lstStyle/>
          <a:p>
            <a:r>
              <a:rPr lang="en-GB"/>
              <a:t>Fotocredits: </a:t>
            </a:r>
            <a:r>
              <a:rPr lang="fr-FR" err="1"/>
              <a:t>Bunk </a:t>
            </a:r>
            <a:r>
              <a:rPr lang="fr-FR"/>
              <a:t>Amsterdam</a:t>
            </a:r>
            <a:endParaRPr lang="en-GB"/>
          </a:p>
        </p:txBody>
      </p:sp>
      <p:sp>
        <p:nvSpPr>
          <p:cNvPr id="11" name="Slide Number Placeholder 5">
            <a:extLst>
              <a:ext uri="{FF2B5EF4-FFF2-40B4-BE49-F238E27FC236}">
                <a16:creationId xmlns:a16="http://schemas.microsoft.com/office/drawing/2014/main" id="{382FBD43-F89F-27F2-7668-C24357A2C3F5}"/>
              </a:ext>
            </a:extLst>
          </p:cNvPr>
          <p:cNvSpPr txBox="1">
            <a:spLocks/>
          </p:cNvSpPr>
          <p:nvPr/>
        </p:nvSpPr>
        <p:spPr>
          <a:xfrm>
            <a:off x="11708764" y="654643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8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mtClean="0"/>
              <a:t>3</a:t>
            </a:fld>
            <a:endParaRPr lang="fr-CA"/>
          </a:p>
        </p:txBody>
      </p:sp>
      <p:pic>
        <p:nvPicPr>
          <p:cNvPr id="21" name="Picture Placeholder 20">
            <a:extLst>
              <a:ext uri="{FF2B5EF4-FFF2-40B4-BE49-F238E27FC236}">
                <a16:creationId xmlns:a16="http://schemas.microsoft.com/office/drawing/2014/main" id="{8EA3CC65-64C6-F22A-2072-0C0A6AB522CE}"/>
              </a:ext>
            </a:extLst>
          </p:cNvPr>
          <p:cNvPicPr>
            <a:picLocks noGrp="1" noChangeAspect="1"/>
          </p:cNvPicPr>
          <p:nvPr>
            <p:ph type="pic" sz="quarter" idx="10"/>
          </p:nvPr>
        </p:nvPicPr>
        <p:blipFill>
          <a:blip r:embed="rId2"/>
          <a:srcRect t="5034" b="5034"/>
          <a:stretch/>
        </p:blipFill>
        <p:spPr>
          <a:xfrm>
            <a:off x="391600" y="0"/>
            <a:ext cx="3423163" cy="1945748"/>
          </a:xfrm>
        </p:spPr>
      </p:pic>
      <p:sp>
        <p:nvSpPr>
          <p:cNvPr id="15" name="Text Placeholder 4">
            <a:extLst>
              <a:ext uri="{FF2B5EF4-FFF2-40B4-BE49-F238E27FC236}">
                <a16:creationId xmlns:a16="http://schemas.microsoft.com/office/drawing/2014/main" id="{D58F3BEE-1EAA-F1BE-280B-2813B1580D50}"/>
              </a:ext>
            </a:extLst>
          </p:cNvPr>
          <p:cNvSpPr txBox="1">
            <a:spLocks/>
          </p:cNvSpPr>
          <p:nvPr/>
        </p:nvSpPr>
        <p:spPr>
          <a:xfrm>
            <a:off x="4264734" y="268780"/>
            <a:ext cx="7535665" cy="5147782"/>
          </a:xfrm>
          <a:prstGeom prst="rect">
            <a:avLst/>
          </a:prstGeom>
        </p:spPr>
        <p:txBody>
          <a:bodyPr/>
          <a:lstStyle>
            <a:lvl1pPr marL="0" indent="-228600" algn="l" defTabSz="914400" rtl="0" eaLnBrk="1" latinLnBrk="0" hangingPunct="1">
              <a:lnSpc>
                <a:spcPct val="100000"/>
              </a:lnSpc>
              <a:spcBef>
                <a:spcPts val="0"/>
              </a:spcBef>
              <a:buFont typeface="Arial" panose="020B0604020202020204" pitchFamily="34" charset="0"/>
              <a:buNone/>
              <a:defRPr sz="2400" b="0" i="0" kern="1200" spc="0">
                <a:solidFill>
                  <a:srgbClr val="00000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Aft>
                <a:spcPts val="1200"/>
              </a:spcAft>
            </a:pPr>
            <a:r>
              <a:rPr lang="en-US" sz="2000" b="1" dirty="0">
                <a:solidFill>
                  <a:srgbClr val="EC7C69"/>
                </a:solidFill>
              </a:rPr>
              <a:t>De culturele hartslag van Amsterdam: </a:t>
            </a:r>
            <a:r>
              <a:rPr lang="en-US" sz="2000" dirty="0">
                <a:solidFill>
                  <a:srgbClr val="414141"/>
                </a:solidFill>
              </a:rPr>
              <a:t>De integratie van regelmatige culturele evenementen door Bunk Hotel laat zien hoe alternatieve accommodaties echte gemeenschapsbanden kunnen bevorderen. Door liveoptredens en tentoonstellingen aan te bieden, overstijgt het de typische accommodatie, verrijkt het de ervaringen van gasten en verankert het het pand in het lokale creatieve ecosysteem. </a:t>
            </a:r>
          </a:p>
          <a:p>
            <a:pPr>
              <a:spcAft>
                <a:spcPts val="1200"/>
              </a:spcAft>
            </a:pPr>
            <a:r>
              <a:rPr lang="en-US" sz="2000" b="1" dirty="0">
                <a:solidFill>
                  <a:srgbClr val="EC7C69"/>
                </a:solidFill>
              </a:rPr>
              <a:t>De geheime muziekstudio: </a:t>
            </a:r>
            <a:r>
              <a:rPr lang="en-US" sz="2000" dirty="0">
                <a:solidFill>
                  <a:srgbClr val="414141"/>
                </a:solidFill>
              </a:rPr>
              <a:t>De aanwezigheid van een speciale muziekstudio onderstreept de innovatieve aanpak van Bunk op het gebied van gastbetrokkenheid. Deze faciliteit ondersteunt creativiteit en culturele productie, waardoor het hotel zich positioneert als een broedplaats voor lokale artiesten en tegelijkertijd zijn identiteit als cultureel centrum versterkt, dat verder gaat dan traditionele gastvrijheid.</a:t>
            </a:r>
          </a:p>
          <a:p>
            <a:pPr>
              <a:spcAft>
                <a:spcPts val="1200"/>
              </a:spcAft>
            </a:pPr>
            <a:r>
              <a:rPr lang="en-US" sz="2000" b="1" dirty="0">
                <a:solidFill>
                  <a:srgbClr val="EC7C69"/>
                </a:solidFill>
              </a:rPr>
              <a:t>Cast a Podcast: </a:t>
            </a:r>
            <a:r>
              <a:rPr lang="en-US" sz="2000" dirty="0">
                <a:solidFill>
                  <a:srgbClr val="414141"/>
                </a:solidFill>
              </a:rPr>
              <a:t>De podcastopnamestudio van Bunk is een voorbeeld van hoe horecagelegenheden gasten kunnen stimuleren om bij te dragen aan culturele storytelling. Door het faciliteren van mediacreatie moedigt het hotel zinvolle interactie met de gemeenschap aan en voegt het extra dimensies toe aan de ervaring die de band met en loyaliteit van bezoekers verdiepen.</a:t>
            </a:r>
          </a:p>
          <a:p>
            <a:pPr>
              <a:spcAft>
                <a:spcPts val="1200"/>
              </a:spcAft>
            </a:pPr>
            <a:endParaRPr lang="en-GB" sz="2200" dirty="0">
              <a:solidFill>
                <a:srgbClr val="414141"/>
              </a:solidFill>
            </a:endParaRPr>
          </a:p>
        </p:txBody>
      </p:sp>
    </p:spTree>
    <p:extLst>
      <p:ext uri="{BB962C8B-B14F-4D97-AF65-F5344CB8AC3E}">
        <p14:creationId xmlns:p14="http://schemas.microsoft.com/office/powerpoint/2010/main" val="248573694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3E662B-5BDD-7AC9-0A64-ED919FCA3E48}"/>
            </a:ext>
          </a:extLst>
        </p:cNvPr>
        <p:cNvGrpSpPr/>
        <p:nvPr/>
      </p:nvGrpSpPr>
      <p:grpSpPr>
        <a:xfrm>
          <a:off x="0" y="0"/>
          <a:ext cx="0" cy="0"/>
          <a:chOff x="0" y="0"/>
          <a:chExt cx="0" cy="0"/>
        </a:xfrm>
      </p:grpSpPr>
      <p:sp>
        <p:nvSpPr>
          <p:cNvPr id="3" name="Slide Number Placeholder 5">
            <a:extLst>
              <a:ext uri="{FF2B5EF4-FFF2-40B4-BE49-F238E27FC236}">
                <a16:creationId xmlns:a16="http://schemas.microsoft.com/office/drawing/2014/main" id="{CE6601EF-C0A6-99C4-5E6B-023FC65CEE55}"/>
              </a:ext>
            </a:extLst>
          </p:cNvPr>
          <p:cNvSpPr>
            <a:spLocks noGrp="1"/>
          </p:cNvSpPr>
          <p:nvPr>
            <p:ph type="sldNum" sz="quarter" idx="4"/>
          </p:nvPr>
        </p:nvSpPr>
        <p:spPr>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t>4</a:t>
            </a:fld>
            <a:endParaRPr lang="fr-CA"/>
          </a:p>
        </p:txBody>
      </p:sp>
      <p:sp>
        <p:nvSpPr>
          <p:cNvPr id="4" name="Text Placeholder 3">
            <a:extLst>
              <a:ext uri="{FF2B5EF4-FFF2-40B4-BE49-F238E27FC236}">
                <a16:creationId xmlns:a16="http://schemas.microsoft.com/office/drawing/2014/main" id="{1B9A7EEC-A726-3CA2-22C8-55FEAFD8263A}"/>
              </a:ext>
            </a:extLst>
          </p:cNvPr>
          <p:cNvSpPr>
            <a:spLocks noGrp="1"/>
          </p:cNvSpPr>
          <p:nvPr>
            <p:ph type="body" sz="quarter" idx="18"/>
          </p:nvPr>
        </p:nvSpPr>
        <p:spPr>
          <a:xfrm>
            <a:off x="209550" y="1045277"/>
            <a:ext cx="6372812" cy="3499183"/>
          </a:xfrm>
          <a:prstGeom prst="rect">
            <a:avLst/>
          </a:prstGeom>
        </p:spPr>
        <p:txBody>
          <a:bodyPr/>
          <a:lstStyle/>
          <a:p>
            <a:endParaRPr lang="en-US" sz="2200" dirty="0">
              <a:solidFill>
                <a:srgbClr val="414141"/>
              </a:solidFill>
            </a:endParaRPr>
          </a:p>
          <a:p>
            <a:pPr marL="342900" indent="-342900">
              <a:buFont typeface="Wingdings" panose="05000000000000000000" pitchFamily="2" charset="2"/>
              <a:buChar char="v"/>
            </a:pPr>
            <a:r>
              <a:rPr lang="en-US" sz="2000" b="1" dirty="0" err="1">
                <a:solidFill>
                  <a:srgbClr val="414141"/>
                </a:solidFill>
              </a:rPr>
              <a:t>Cultuur</a:t>
            </a:r>
            <a:r>
              <a:rPr lang="en-US" sz="2000" b="1" dirty="0">
                <a:solidFill>
                  <a:srgbClr val="414141"/>
                </a:solidFill>
              </a:rPr>
              <a:t> </a:t>
            </a:r>
            <a:r>
              <a:rPr lang="en-US" sz="2000" b="1" dirty="0" err="1">
                <a:solidFill>
                  <a:srgbClr val="414141"/>
                </a:solidFill>
              </a:rPr>
              <a:t>als</a:t>
            </a:r>
            <a:r>
              <a:rPr lang="en-US" sz="2000" b="1" dirty="0">
                <a:solidFill>
                  <a:srgbClr val="414141"/>
                </a:solidFill>
              </a:rPr>
              <a:t> </a:t>
            </a:r>
            <a:r>
              <a:rPr lang="en-US" sz="2000" b="1" dirty="0" err="1">
                <a:solidFill>
                  <a:srgbClr val="414141"/>
                </a:solidFill>
              </a:rPr>
              <a:t>kernbeleving</a:t>
            </a:r>
            <a:r>
              <a:rPr lang="en-US" sz="2000" b="1" dirty="0">
                <a:solidFill>
                  <a:srgbClr val="414141"/>
                </a:solidFill>
              </a:rPr>
              <a:t>: </a:t>
            </a:r>
            <a:r>
              <a:rPr lang="en-US" sz="2000" dirty="0"/>
              <a:t>door </a:t>
            </a:r>
            <a:r>
              <a:rPr lang="en-US" sz="2000" dirty="0" err="1">
                <a:solidFill>
                  <a:srgbClr val="414141"/>
                </a:solidFill>
              </a:rPr>
              <a:t>lokale</a:t>
            </a:r>
            <a:r>
              <a:rPr lang="en-US" sz="2000" dirty="0">
                <a:solidFill>
                  <a:srgbClr val="414141"/>
                </a:solidFill>
              </a:rPr>
              <a:t> kunst, </a:t>
            </a:r>
            <a:r>
              <a:rPr lang="en-US" sz="2000" dirty="0" err="1">
                <a:solidFill>
                  <a:srgbClr val="414141"/>
                </a:solidFill>
              </a:rPr>
              <a:t>muziek</a:t>
            </a:r>
            <a:r>
              <a:rPr lang="en-US" sz="2000" dirty="0">
                <a:solidFill>
                  <a:srgbClr val="414141"/>
                </a:solidFill>
              </a:rPr>
              <a:t> </a:t>
            </a:r>
            <a:r>
              <a:rPr lang="en-US" sz="2000" dirty="0" err="1">
                <a:solidFill>
                  <a:srgbClr val="414141"/>
                </a:solidFill>
              </a:rPr>
              <a:t>en</a:t>
            </a:r>
            <a:r>
              <a:rPr lang="en-US" sz="2000" dirty="0">
                <a:solidFill>
                  <a:srgbClr val="414141"/>
                </a:solidFill>
              </a:rPr>
              <a:t> </a:t>
            </a:r>
            <a:r>
              <a:rPr lang="en-US" sz="2000" dirty="0" err="1">
                <a:solidFill>
                  <a:srgbClr val="414141"/>
                </a:solidFill>
              </a:rPr>
              <a:t>evenementen</a:t>
            </a:r>
            <a:r>
              <a:rPr lang="en-US" sz="2000" dirty="0">
                <a:solidFill>
                  <a:srgbClr val="414141"/>
                </a:solidFill>
              </a:rPr>
              <a:t> </a:t>
            </a:r>
            <a:r>
              <a:rPr lang="en-US" sz="2000" dirty="0" err="1">
                <a:solidFill>
                  <a:srgbClr val="414141"/>
                </a:solidFill>
              </a:rPr>
              <a:t>te</a:t>
            </a:r>
            <a:r>
              <a:rPr lang="en-US" sz="2000" dirty="0">
                <a:solidFill>
                  <a:srgbClr val="414141"/>
                </a:solidFill>
              </a:rPr>
              <a:t> </a:t>
            </a:r>
            <a:r>
              <a:rPr lang="en-US" sz="2000" dirty="0" err="1">
                <a:solidFill>
                  <a:srgbClr val="414141"/>
                </a:solidFill>
              </a:rPr>
              <a:t>integreren</a:t>
            </a:r>
            <a:r>
              <a:rPr lang="en-US" sz="2000" dirty="0">
                <a:solidFill>
                  <a:srgbClr val="414141"/>
                </a:solidFill>
              </a:rPr>
              <a:t> in de </a:t>
            </a:r>
            <a:r>
              <a:rPr lang="en-US" sz="2000" dirty="0" err="1">
                <a:solidFill>
                  <a:srgbClr val="414141"/>
                </a:solidFill>
              </a:rPr>
              <a:t>gastbeleving</a:t>
            </a:r>
            <a:r>
              <a:rPr lang="en-US" sz="2000" dirty="0">
                <a:solidFill>
                  <a:srgbClr val="414141"/>
                </a:solidFill>
              </a:rPr>
              <a:t>, </a:t>
            </a:r>
            <a:r>
              <a:rPr lang="en-US" sz="2000" dirty="0" err="1">
                <a:solidFill>
                  <a:srgbClr val="414141"/>
                </a:solidFill>
              </a:rPr>
              <a:t>kan</a:t>
            </a:r>
            <a:r>
              <a:rPr lang="en-US" sz="2000" dirty="0">
                <a:solidFill>
                  <a:srgbClr val="414141"/>
                </a:solidFill>
              </a:rPr>
              <a:t> </a:t>
            </a:r>
            <a:r>
              <a:rPr lang="en-US" sz="2000" dirty="0" err="1">
                <a:solidFill>
                  <a:srgbClr val="414141"/>
                </a:solidFill>
              </a:rPr>
              <a:t>uw</a:t>
            </a:r>
            <a:r>
              <a:rPr lang="en-US" sz="2000" dirty="0">
                <a:solidFill>
                  <a:srgbClr val="414141"/>
                </a:solidFill>
              </a:rPr>
              <a:t> </a:t>
            </a:r>
            <a:r>
              <a:rPr lang="en-US" sz="2000" dirty="0" err="1">
                <a:solidFill>
                  <a:srgbClr val="414141"/>
                </a:solidFill>
              </a:rPr>
              <a:t>culturele</a:t>
            </a:r>
            <a:r>
              <a:rPr lang="en-US" sz="2000" dirty="0">
                <a:solidFill>
                  <a:srgbClr val="414141"/>
                </a:solidFill>
              </a:rPr>
              <a:t> </a:t>
            </a:r>
            <a:r>
              <a:rPr lang="en-US" sz="2000" dirty="0" err="1">
                <a:solidFill>
                  <a:srgbClr val="414141"/>
                </a:solidFill>
              </a:rPr>
              <a:t>programmering</a:t>
            </a:r>
            <a:r>
              <a:rPr lang="en-US" sz="2000" dirty="0">
                <a:solidFill>
                  <a:srgbClr val="414141"/>
                </a:solidFill>
              </a:rPr>
              <a:t> </a:t>
            </a:r>
            <a:r>
              <a:rPr lang="en-US" sz="2000" dirty="0" err="1">
                <a:solidFill>
                  <a:srgbClr val="414141"/>
                </a:solidFill>
              </a:rPr>
              <a:t>uw</a:t>
            </a:r>
            <a:r>
              <a:rPr lang="en-US" sz="2000" dirty="0">
                <a:solidFill>
                  <a:srgbClr val="414141"/>
                </a:solidFill>
              </a:rPr>
              <a:t> </a:t>
            </a:r>
            <a:r>
              <a:rPr lang="en-US" sz="2000" dirty="0" err="1">
                <a:solidFill>
                  <a:srgbClr val="414141"/>
                </a:solidFill>
              </a:rPr>
              <a:t>accommodatie</a:t>
            </a:r>
            <a:r>
              <a:rPr lang="en-US" sz="2000" dirty="0">
                <a:solidFill>
                  <a:srgbClr val="414141"/>
                </a:solidFill>
              </a:rPr>
              <a:t> </a:t>
            </a:r>
            <a:r>
              <a:rPr lang="en-US" sz="2000" dirty="0" err="1">
                <a:solidFill>
                  <a:srgbClr val="414141"/>
                </a:solidFill>
              </a:rPr>
              <a:t>transformeren</a:t>
            </a:r>
            <a:r>
              <a:rPr lang="en-US" sz="2000" dirty="0">
                <a:solidFill>
                  <a:srgbClr val="414141"/>
                </a:solidFill>
              </a:rPr>
              <a:t> tot </a:t>
            </a:r>
            <a:r>
              <a:rPr lang="en-US" sz="2000" dirty="0" err="1">
                <a:solidFill>
                  <a:srgbClr val="414141"/>
                </a:solidFill>
              </a:rPr>
              <a:t>een</a:t>
            </a:r>
            <a:r>
              <a:rPr lang="en-US" sz="2000" dirty="0">
                <a:solidFill>
                  <a:srgbClr val="414141"/>
                </a:solidFill>
              </a:rPr>
              <a:t> </a:t>
            </a:r>
            <a:r>
              <a:rPr lang="en-US" sz="2000" dirty="0" err="1">
                <a:solidFill>
                  <a:srgbClr val="414141"/>
                </a:solidFill>
              </a:rPr>
              <a:t>levendige</a:t>
            </a:r>
            <a:r>
              <a:rPr lang="en-US" sz="2000" dirty="0">
                <a:solidFill>
                  <a:srgbClr val="414141"/>
                </a:solidFill>
              </a:rPr>
              <a:t> </a:t>
            </a:r>
            <a:r>
              <a:rPr lang="en-US" sz="2000" dirty="0" err="1">
                <a:solidFill>
                  <a:srgbClr val="414141"/>
                </a:solidFill>
              </a:rPr>
              <a:t>sociale</a:t>
            </a:r>
            <a:r>
              <a:rPr lang="en-US" sz="2000" dirty="0">
                <a:solidFill>
                  <a:srgbClr val="414141"/>
                </a:solidFill>
              </a:rPr>
              <a:t> </a:t>
            </a:r>
            <a:r>
              <a:rPr lang="en-US" sz="2000" dirty="0" err="1">
                <a:solidFill>
                  <a:srgbClr val="414141"/>
                </a:solidFill>
              </a:rPr>
              <a:t>ruimte</a:t>
            </a:r>
            <a:r>
              <a:rPr lang="en-US" sz="2000" dirty="0">
                <a:solidFill>
                  <a:srgbClr val="414141"/>
                </a:solidFill>
              </a:rPr>
              <a:t> die de </a:t>
            </a:r>
            <a:r>
              <a:rPr lang="en-US" sz="2000" dirty="0" err="1">
                <a:solidFill>
                  <a:srgbClr val="414141"/>
                </a:solidFill>
              </a:rPr>
              <a:t>stedelijke</a:t>
            </a:r>
            <a:r>
              <a:rPr lang="en-US" sz="2000" dirty="0">
                <a:solidFill>
                  <a:srgbClr val="414141"/>
                </a:solidFill>
              </a:rPr>
              <a:t> </a:t>
            </a:r>
            <a:r>
              <a:rPr lang="en-US" sz="2000" dirty="0"/>
              <a:t>of </a:t>
            </a:r>
            <a:r>
              <a:rPr lang="en-US" sz="2000" dirty="0" err="1"/>
              <a:t>landelijke</a:t>
            </a:r>
            <a:r>
              <a:rPr lang="en-US" sz="2000" dirty="0"/>
              <a:t> </a:t>
            </a:r>
            <a:r>
              <a:rPr lang="en-US" sz="2000" dirty="0" err="1">
                <a:solidFill>
                  <a:srgbClr val="414141"/>
                </a:solidFill>
              </a:rPr>
              <a:t>omgeving</a:t>
            </a:r>
            <a:r>
              <a:rPr lang="en-US" sz="2000" dirty="0">
                <a:solidFill>
                  <a:srgbClr val="414141"/>
                </a:solidFill>
              </a:rPr>
              <a:t> </a:t>
            </a:r>
            <a:r>
              <a:rPr lang="en-US" sz="2000" dirty="0" err="1">
                <a:solidFill>
                  <a:srgbClr val="414141"/>
                </a:solidFill>
              </a:rPr>
              <a:t>weerspiegelt</a:t>
            </a:r>
            <a:r>
              <a:rPr lang="en-US" sz="2000" dirty="0">
                <a:solidFill>
                  <a:srgbClr val="414141"/>
                </a:solidFill>
              </a:rPr>
              <a:t> </a:t>
            </a:r>
            <a:r>
              <a:rPr lang="en-US" sz="2000" dirty="0" err="1">
                <a:solidFill>
                  <a:srgbClr val="414141"/>
                </a:solidFill>
              </a:rPr>
              <a:t>en</a:t>
            </a:r>
            <a:r>
              <a:rPr lang="en-US" sz="2000" dirty="0">
                <a:solidFill>
                  <a:srgbClr val="414141"/>
                </a:solidFill>
              </a:rPr>
              <a:t> </a:t>
            </a:r>
            <a:r>
              <a:rPr lang="en-US" sz="2000" dirty="0" err="1">
                <a:solidFill>
                  <a:srgbClr val="414141"/>
                </a:solidFill>
              </a:rPr>
              <a:t>ondersteunt</a:t>
            </a:r>
            <a:r>
              <a:rPr lang="en-US" sz="2000" dirty="0">
                <a:solidFill>
                  <a:srgbClr val="414141"/>
                </a:solidFill>
              </a:rPr>
              <a:t>.</a:t>
            </a:r>
            <a:endParaRPr lang="en-US" sz="2000" dirty="0"/>
          </a:p>
          <a:p>
            <a:pPr marL="342900" indent="-342900">
              <a:buFont typeface="Wingdings" panose="05000000000000000000" pitchFamily="2" charset="2"/>
              <a:buChar char="v"/>
            </a:pPr>
            <a:r>
              <a:rPr lang="en-US" sz="2000" b="1" dirty="0" err="1"/>
              <a:t>Ruimte</a:t>
            </a:r>
            <a:r>
              <a:rPr lang="en-US" sz="2000" b="1" dirty="0"/>
              <a:t> </a:t>
            </a:r>
            <a:r>
              <a:rPr lang="en-US" sz="2000" b="1" dirty="0" err="1"/>
              <a:t>voor</a:t>
            </a:r>
            <a:r>
              <a:rPr lang="en-US" sz="2000" b="1" dirty="0"/>
              <a:t> </a:t>
            </a:r>
            <a:r>
              <a:rPr lang="en-US" sz="2000" b="1" dirty="0" err="1"/>
              <a:t>creatieve</a:t>
            </a:r>
            <a:r>
              <a:rPr lang="en-US" sz="2000" b="1" dirty="0"/>
              <a:t> </a:t>
            </a:r>
            <a:r>
              <a:rPr lang="en-US" sz="2000" b="1" dirty="0" err="1"/>
              <a:t>productie</a:t>
            </a:r>
            <a:r>
              <a:rPr lang="en-US" sz="2000" b="1" dirty="0"/>
              <a:t>: </a:t>
            </a:r>
            <a:r>
              <a:rPr lang="en-US" sz="2000" dirty="0"/>
              <a:t>door </a:t>
            </a:r>
            <a:r>
              <a:rPr lang="en-US" sz="2000" dirty="0" err="1"/>
              <a:t>faciliteiten</a:t>
            </a:r>
            <a:r>
              <a:rPr lang="en-US" sz="2000" dirty="0"/>
              <a:t> </a:t>
            </a:r>
            <a:r>
              <a:rPr lang="en-US" sz="2000" dirty="0" err="1"/>
              <a:t>aan</a:t>
            </a:r>
            <a:r>
              <a:rPr lang="en-US" sz="2000" dirty="0"/>
              <a:t> </a:t>
            </a:r>
            <a:r>
              <a:rPr lang="en-US" sz="2000" dirty="0" err="1"/>
              <a:t>te</a:t>
            </a:r>
            <a:r>
              <a:rPr lang="en-US" sz="2000" dirty="0"/>
              <a:t> </a:t>
            </a:r>
            <a:r>
              <a:rPr lang="en-US" sz="2000" dirty="0" err="1"/>
              <a:t>bieden</a:t>
            </a:r>
            <a:r>
              <a:rPr lang="en-US" sz="2000" dirty="0"/>
              <a:t> </a:t>
            </a:r>
            <a:r>
              <a:rPr lang="en-US" sz="2000" dirty="0" err="1"/>
              <a:t>zoals</a:t>
            </a:r>
            <a:r>
              <a:rPr lang="en-US" sz="2000" dirty="0"/>
              <a:t> </a:t>
            </a:r>
            <a:r>
              <a:rPr lang="en-US" sz="2000" dirty="0" err="1"/>
              <a:t>een</a:t>
            </a:r>
            <a:r>
              <a:rPr lang="en-US" sz="2000" dirty="0"/>
              <a:t> </a:t>
            </a:r>
            <a:r>
              <a:rPr lang="en-US" sz="2000" dirty="0" err="1"/>
              <a:t>geheime</a:t>
            </a:r>
            <a:r>
              <a:rPr lang="en-US" sz="2000" dirty="0"/>
              <a:t> </a:t>
            </a:r>
            <a:r>
              <a:rPr lang="en-US" sz="2000" dirty="0" err="1"/>
              <a:t>muziekstudio</a:t>
            </a:r>
            <a:r>
              <a:rPr lang="en-US" sz="2000" dirty="0"/>
              <a:t> </a:t>
            </a:r>
            <a:r>
              <a:rPr lang="en-US" sz="2000" dirty="0" err="1"/>
              <a:t>en</a:t>
            </a:r>
            <a:r>
              <a:rPr lang="en-US" sz="2000" dirty="0"/>
              <a:t> </a:t>
            </a:r>
            <a:r>
              <a:rPr lang="en-US" sz="2000" dirty="0" err="1"/>
              <a:t>een</a:t>
            </a:r>
            <a:r>
              <a:rPr lang="en-US" sz="2000" dirty="0"/>
              <a:t> </a:t>
            </a:r>
            <a:r>
              <a:rPr lang="en-US" sz="2000" dirty="0" err="1"/>
              <a:t>podcastruimte</a:t>
            </a:r>
            <a:r>
              <a:rPr lang="en-US" sz="2000" dirty="0"/>
              <a:t>, </a:t>
            </a:r>
            <a:r>
              <a:rPr lang="en-US" sz="2000" dirty="0" err="1"/>
              <a:t>kunt</a:t>
            </a:r>
            <a:r>
              <a:rPr lang="en-US" sz="2000" dirty="0"/>
              <a:t> u </a:t>
            </a:r>
            <a:r>
              <a:rPr lang="en-US" sz="2000" dirty="0" err="1"/>
              <a:t>zowel</a:t>
            </a:r>
            <a:r>
              <a:rPr lang="en-US" sz="2000" dirty="0"/>
              <a:t> </a:t>
            </a:r>
            <a:r>
              <a:rPr lang="en-US" sz="2000" dirty="0" err="1"/>
              <a:t>gasten</a:t>
            </a:r>
            <a:r>
              <a:rPr lang="en-US" sz="2000" dirty="0"/>
              <a:t> </a:t>
            </a:r>
            <a:r>
              <a:rPr lang="en-US" sz="2000" dirty="0" err="1"/>
              <a:t>als</a:t>
            </a:r>
            <a:r>
              <a:rPr lang="en-US" sz="2000" dirty="0"/>
              <a:t> </a:t>
            </a:r>
            <a:r>
              <a:rPr lang="en-US" sz="2000" dirty="0" err="1"/>
              <a:t>lokale</a:t>
            </a:r>
            <a:r>
              <a:rPr lang="en-US" sz="2000" dirty="0"/>
              <a:t> </a:t>
            </a:r>
            <a:r>
              <a:rPr lang="en-US" sz="2000" dirty="0" err="1"/>
              <a:t>bewoners</a:t>
            </a:r>
            <a:r>
              <a:rPr lang="en-US" sz="2000" dirty="0"/>
              <a:t> </a:t>
            </a:r>
            <a:r>
              <a:rPr lang="en-US" sz="2000" dirty="0" err="1"/>
              <a:t>stimuleren</a:t>
            </a:r>
            <a:r>
              <a:rPr lang="en-US" sz="2000" dirty="0"/>
              <a:t> om </a:t>
            </a:r>
            <a:r>
              <a:rPr lang="en-US" sz="2000" dirty="0" err="1"/>
              <a:t>creatief</a:t>
            </a:r>
            <a:r>
              <a:rPr lang="en-US" sz="2000" dirty="0"/>
              <a:t> </a:t>
            </a:r>
            <a:r>
              <a:rPr lang="en-US" sz="2000" dirty="0" err="1"/>
              <a:t>te</a:t>
            </a:r>
            <a:r>
              <a:rPr lang="en-US" sz="2000" dirty="0"/>
              <a:t> </a:t>
            </a:r>
            <a:r>
              <a:rPr lang="en-US" sz="2000" dirty="0" err="1"/>
              <a:t>zijn</a:t>
            </a:r>
            <a:r>
              <a:rPr lang="en-US" sz="2000" dirty="0"/>
              <a:t>, </a:t>
            </a:r>
            <a:r>
              <a:rPr lang="en-US" sz="2000" dirty="0" err="1"/>
              <a:t>waardoor</a:t>
            </a:r>
            <a:r>
              <a:rPr lang="en-US" sz="2000" dirty="0"/>
              <a:t> de </a:t>
            </a:r>
            <a:r>
              <a:rPr lang="en-US" sz="2000" dirty="0" err="1"/>
              <a:t>potentiële</a:t>
            </a:r>
            <a:r>
              <a:rPr lang="en-US" sz="2000" dirty="0"/>
              <a:t> </a:t>
            </a:r>
            <a:r>
              <a:rPr lang="en-US" sz="2000" dirty="0" err="1"/>
              <a:t>rol</a:t>
            </a:r>
            <a:r>
              <a:rPr lang="en-US" sz="2000" dirty="0"/>
              <a:t> van </a:t>
            </a:r>
            <a:r>
              <a:rPr lang="en-US" sz="2000" dirty="0" err="1"/>
              <a:t>gastvrijheid</a:t>
            </a:r>
            <a:r>
              <a:rPr lang="en-US" sz="2000" dirty="0"/>
              <a:t> </a:t>
            </a:r>
            <a:r>
              <a:rPr lang="en-US" sz="2000" dirty="0" err="1"/>
              <a:t>als</a:t>
            </a:r>
            <a:r>
              <a:rPr lang="en-US" sz="2000" dirty="0"/>
              <a:t> platform </a:t>
            </a:r>
            <a:r>
              <a:rPr lang="en-US" sz="2000" dirty="0" err="1"/>
              <a:t>voor</a:t>
            </a:r>
            <a:r>
              <a:rPr lang="en-US" sz="2000" dirty="0"/>
              <a:t> </a:t>
            </a:r>
            <a:r>
              <a:rPr lang="en-US" sz="2000" dirty="0" err="1"/>
              <a:t>culturele</a:t>
            </a:r>
            <a:r>
              <a:rPr lang="en-US" sz="2000" dirty="0"/>
              <a:t> </a:t>
            </a:r>
            <a:r>
              <a:rPr lang="en-US" sz="2000" dirty="0" err="1"/>
              <a:t>expressie</a:t>
            </a:r>
            <a:r>
              <a:rPr lang="en-US" sz="2000" dirty="0"/>
              <a:t> </a:t>
            </a:r>
            <a:r>
              <a:rPr lang="en-US" sz="2000" dirty="0" err="1"/>
              <a:t>wordt</a:t>
            </a:r>
            <a:r>
              <a:rPr lang="en-US" sz="2000" dirty="0"/>
              <a:t> </a:t>
            </a:r>
            <a:r>
              <a:rPr lang="en-US" sz="2000" dirty="0" err="1"/>
              <a:t>versterkt</a:t>
            </a:r>
            <a:r>
              <a:rPr lang="en-US" sz="2000" dirty="0"/>
              <a:t>.</a:t>
            </a:r>
          </a:p>
          <a:p>
            <a:pPr marL="342900" indent="-342900">
              <a:buFont typeface="Wingdings" panose="05000000000000000000" pitchFamily="2" charset="2"/>
              <a:buChar char="v"/>
            </a:pPr>
            <a:r>
              <a:rPr lang="en-US" sz="2000" b="1" dirty="0" err="1">
                <a:solidFill>
                  <a:srgbClr val="414141"/>
                </a:solidFill>
              </a:rPr>
              <a:t>Toegankelijkheid</a:t>
            </a:r>
            <a:r>
              <a:rPr lang="en-US" sz="2000" b="1" dirty="0">
                <a:solidFill>
                  <a:srgbClr val="414141"/>
                </a:solidFill>
              </a:rPr>
              <a:t> </a:t>
            </a:r>
            <a:r>
              <a:rPr lang="en-US" sz="2000" b="1" dirty="0" err="1">
                <a:solidFill>
                  <a:srgbClr val="414141"/>
                </a:solidFill>
              </a:rPr>
              <a:t>bouwt</a:t>
            </a:r>
            <a:r>
              <a:rPr lang="en-US" sz="2000" b="1" dirty="0">
                <a:solidFill>
                  <a:srgbClr val="414141"/>
                </a:solidFill>
              </a:rPr>
              <a:t> </a:t>
            </a:r>
            <a:r>
              <a:rPr lang="en-US" sz="2000" b="1" dirty="0" err="1">
                <a:solidFill>
                  <a:srgbClr val="414141"/>
                </a:solidFill>
              </a:rPr>
              <a:t>aan</a:t>
            </a:r>
            <a:r>
              <a:rPr lang="en-US" sz="2000" b="1" dirty="0">
                <a:solidFill>
                  <a:srgbClr val="414141"/>
                </a:solidFill>
              </a:rPr>
              <a:t> </a:t>
            </a:r>
            <a:r>
              <a:rPr lang="en-US" sz="2000" b="1" dirty="0" err="1">
                <a:solidFill>
                  <a:srgbClr val="414141"/>
                </a:solidFill>
              </a:rPr>
              <a:t>gemeenschap</a:t>
            </a:r>
            <a:r>
              <a:rPr lang="en-US" sz="2000" dirty="0">
                <a:solidFill>
                  <a:srgbClr val="414141"/>
                </a:solidFill>
              </a:rPr>
              <a:t>: door </a:t>
            </a:r>
            <a:r>
              <a:rPr lang="en-US" sz="2000" dirty="0" err="1">
                <a:solidFill>
                  <a:srgbClr val="414141"/>
                </a:solidFill>
              </a:rPr>
              <a:t>betaalbare</a:t>
            </a:r>
            <a:r>
              <a:rPr lang="en-US" sz="2000" dirty="0">
                <a:solidFill>
                  <a:srgbClr val="414141"/>
                </a:solidFill>
              </a:rPr>
              <a:t> </a:t>
            </a:r>
            <a:r>
              <a:rPr lang="en-US" sz="2000" dirty="0" err="1">
                <a:solidFill>
                  <a:srgbClr val="414141"/>
                </a:solidFill>
              </a:rPr>
              <a:t>verblijven</a:t>
            </a:r>
            <a:r>
              <a:rPr lang="en-US" sz="2000" dirty="0">
                <a:solidFill>
                  <a:srgbClr val="414141"/>
                </a:solidFill>
              </a:rPr>
              <a:t>, gratis </a:t>
            </a:r>
            <a:r>
              <a:rPr lang="en-US" sz="2000" dirty="0" err="1">
                <a:solidFill>
                  <a:srgbClr val="414141"/>
                </a:solidFill>
              </a:rPr>
              <a:t>culturele</a:t>
            </a:r>
            <a:r>
              <a:rPr lang="en-US" sz="2000" dirty="0">
                <a:solidFill>
                  <a:srgbClr val="414141"/>
                </a:solidFill>
              </a:rPr>
              <a:t> </a:t>
            </a:r>
            <a:r>
              <a:rPr lang="en-US" sz="2000" dirty="0" err="1">
                <a:solidFill>
                  <a:srgbClr val="414141"/>
                </a:solidFill>
              </a:rPr>
              <a:t>evenementen</a:t>
            </a:r>
            <a:r>
              <a:rPr lang="en-US" sz="2000" dirty="0">
                <a:solidFill>
                  <a:srgbClr val="414141"/>
                </a:solidFill>
              </a:rPr>
              <a:t> </a:t>
            </a:r>
            <a:r>
              <a:rPr lang="en-US" sz="2000" dirty="0" err="1">
                <a:solidFill>
                  <a:srgbClr val="414141"/>
                </a:solidFill>
              </a:rPr>
              <a:t>en</a:t>
            </a:r>
            <a:r>
              <a:rPr lang="en-US" sz="2000" dirty="0">
                <a:solidFill>
                  <a:srgbClr val="414141"/>
                </a:solidFill>
              </a:rPr>
              <a:t> </a:t>
            </a:r>
            <a:r>
              <a:rPr lang="en-US" sz="2000" dirty="0" err="1">
                <a:solidFill>
                  <a:srgbClr val="414141"/>
                </a:solidFill>
              </a:rPr>
              <a:t>inclusief</a:t>
            </a:r>
            <a:r>
              <a:rPr lang="en-US" sz="2000" dirty="0">
                <a:solidFill>
                  <a:srgbClr val="414141"/>
                </a:solidFill>
              </a:rPr>
              <a:t> </a:t>
            </a:r>
            <a:r>
              <a:rPr lang="en-US" sz="2000" dirty="0" err="1">
                <a:solidFill>
                  <a:srgbClr val="414141"/>
                </a:solidFill>
              </a:rPr>
              <a:t>ontwerp</a:t>
            </a:r>
            <a:r>
              <a:rPr lang="en-US" sz="2000" dirty="0">
                <a:solidFill>
                  <a:srgbClr val="414141"/>
                </a:solidFill>
              </a:rPr>
              <a:t> </a:t>
            </a:r>
            <a:r>
              <a:rPr lang="en-US" sz="2000" dirty="0" err="1">
                <a:solidFill>
                  <a:srgbClr val="414141"/>
                </a:solidFill>
              </a:rPr>
              <a:t>kunnen</a:t>
            </a:r>
            <a:r>
              <a:rPr lang="en-US" sz="2000" dirty="0">
                <a:solidFill>
                  <a:srgbClr val="414141"/>
                </a:solidFill>
              </a:rPr>
              <a:t> </a:t>
            </a:r>
            <a:r>
              <a:rPr lang="en-US" sz="2000" dirty="0" err="1">
                <a:solidFill>
                  <a:srgbClr val="414141"/>
                </a:solidFill>
              </a:rPr>
              <a:t>horecagelegenheden</a:t>
            </a:r>
            <a:r>
              <a:rPr lang="en-US" sz="2000" dirty="0">
                <a:solidFill>
                  <a:srgbClr val="414141"/>
                </a:solidFill>
              </a:rPr>
              <a:t> </a:t>
            </a:r>
            <a:r>
              <a:rPr lang="en-US" sz="2000" dirty="0" err="1">
                <a:solidFill>
                  <a:srgbClr val="414141"/>
                </a:solidFill>
              </a:rPr>
              <a:t>een</a:t>
            </a:r>
            <a:r>
              <a:rPr lang="en-US" sz="2000" dirty="0">
                <a:solidFill>
                  <a:srgbClr val="414141"/>
                </a:solidFill>
              </a:rPr>
              <a:t> divers </a:t>
            </a:r>
            <a:r>
              <a:rPr lang="en-US" sz="2000" dirty="0" err="1">
                <a:solidFill>
                  <a:srgbClr val="414141"/>
                </a:solidFill>
              </a:rPr>
              <a:t>publiek</a:t>
            </a:r>
            <a:r>
              <a:rPr lang="en-US" sz="2000" dirty="0">
                <a:solidFill>
                  <a:srgbClr val="414141"/>
                </a:solidFill>
              </a:rPr>
              <a:t> </a:t>
            </a:r>
            <a:r>
              <a:rPr lang="en-US" sz="2000" dirty="0" err="1">
                <a:solidFill>
                  <a:srgbClr val="414141"/>
                </a:solidFill>
              </a:rPr>
              <a:t>verwelkomen</a:t>
            </a:r>
            <a:r>
              <a:rPr lang="en-US" sz="2000" dirty="0">
                <a:solidFill>
                  <a:srgbClr val="414141"/>
                </a:solidFill>
              </a:rPr>
              <a:t> </a:t>
            </a:r>
            <a:r>
              <a:rPr lang="en-US" sz="2000" dirty="0" err="1">
                <a:solidFill>
                  <a:srgbClr val="414141"/>
                </a:solidFill>
              </a:rPr>
              <a:t>en</a:t>
            </a:r>
            <a:r>
              <a:rPr lang="en-US" sz="2000" dirty="0">
                <a:solidFill>
                  <a:srgbClr val="414141"/>
                </a:solidFill>
              </a:rPr>
              <a:t> </a:t>
            </a:r>
            <a:r>
              <a:rPr lang="en-US" sz="2000" dirty="0" err="1">
                <a:solidFill>
                  <a:srgbClr val="414141"/>
                </a:solidFill>
              </a:rPr>
              <a:t>tegelijkertijd</a:t>
            </a:r>
            <a:r>
              <a:rPr lang="en-US" sz="2000" dirty="0">
                <a:solidFill>
                  <a:srgbClr val="414141"/>
                </a:solidFill>
              </a:rPr>
              <a:t> </a:t>
            </a:r>
            <a:r>
              <a:rPr lang="en-US" sz="2000" dirty="0" err="1">
                <a:solidFill>
                  <a:srgbClr val="414141"/>
                </a:solidFill>
              </a:rPr>
              <a:t>actief</a:t>
            </a:r>
            <a:r>
              <a:rPr lang="en-US" sz="2000" dirty="0">
                <a:solidFill>
                  <a:srgbClr val="414141"/>
                </a:solidFill>
              </a:rPr>
              <a:t> </a:t>
            </a:r>
            <a:r>
              <a:rPr lang="en-US" sz="2000" dirty="0" err="1">
                <a:solidFill>
                  <a:srgbClr val="414141"/>
                </a:solidFill>
              </a:rPr>
              <a:t>deelnemen</a:t>
            </a:r>
            <a:r>
              <a:rPr lang="en-US" sz="2000" dirty="0">
                <a:solidFill>
                  <a:srgbClr val="414141"/>
                </a:solidFill>
              </a:rPr>
              <a:t> </a:t>
            </a:r>
            <a:r>
              <a:rPr lang="en-US" sz="2000" dirty="0" err="1">
                <a:solidFill>
                  <a:srgbClr val="414141"/>
                </a:solidFill>
              </a:rPr>
              <a:t>aan</a:t>
            </a:r>
            <a:r>
              <a:rPr lang="en-US" sz="2000" dirty="0">
                <a:solidFill>
                  <a:srgbClr val="414141"/>
                </a:solidFill>
              </a:rPr>
              <a:t> het </a:t>
            </a:r>
            <a:r>
              <a:rPr lang="en-US" sz="2000" dirty="0" err="1">
                <a:solidFill>
                  <a:srgbClr val="414141"/>
                </a:solidFill>
              </a:rPr>
              <a:t>buurtleven</a:t>
            </a:r>
            <a:r>
              <a:rPr lang="en-US" sz="2000" dirty="0">
                <a:solidFill>
                  <a:srgbClr val="414141"/>
                </a:solidFill>
              </a:rPr>
              <a:t> </a:t>
            </a:r>
            <a:r>
              <a:rPr lang="en-US" sz="2000" dirty="0" err="1">
                <a:solidFill>
                  <a:srgbClr val="414141"/>
                </a:solidFill>
              </a:rPr>
              <a:t>en</a:t>
            </a:r>
            <a:r>
              <a:rPr lang="en-US" sz="2000" dirty="0">
                <a:solidFill>
                  <a:srgbClr val="414141"/>
                </a:solidFill>
              </a:rPr>
              <a:t> de </a:t>
            </a:r>
            <a:r>
              <a:rPr lang="en-US" sz="2000" dirty="0" err="1">
                <a:solidFill>
                  <a:srgbClr val="414141"/>
                </a:solidFill>
              </a:rPr>
              <a:t>sociale</a:t>
            </a:r>
            <a:r>
              <a:rPr lang="en-US" sz="2000" dirty="0">
                <a:solidFill>
                  <a:srgbClr val="414141"/>
                </a:solidFill>
              </a:rPr>
              <a:t> </a:t>
            </a:r>
            <a:r>
              <a:rPr lang="en-US" sz="2200" dirty="0" err="1">
                <a:solidFill>
                  <a:srgbClr val="414141"/>
                </a:solidFill>
              </a:rPr>
              <a:t>cohesie</a:t>
            </a:r>
            <a:r>
              <a:rPr lang="en-US" sz="2200" dirty="0">
                <a:solidFill>
                  <a:srgbClr val="414141"/>
                </a:solidFill>
              </a:rPr>
              <a:t>.</a:t>
            </a:r>
          </a:p>
        </p:txBody>
      </p:sp>
      <p:sp>
        <p:nvSpPr>
          <p:cNvPr id="5" name="Text Placeholder 4">
            <a:extLst>
              <a:ext uri="{FF2B5EF4-FFF2-40B4-BE49-F238E27FC236}">
                <a16:creationId xmlns:a16="http://schemas.microsoft.com/office/drawing/2014/main" id="{D633A95B-FE9A-8940-B491-308BE239285B}"/>
              </a:ext>
            </a:extLst>
          </p:cNvPr>
          <p:cNvSpPr>
            <a:spLocks noGrp="1"/>
          </p:cNvSpPr>
          <p:nvPr>
            <p:ph type="body" sz="quarter" idx="16"/>
          </p:nvPr>
        </p:nvSpPr>
        <p:spPr>
          <a:xfrm>
            <a:off x="209550" y="241623"/>
            <a:ext cx="4726115" cy="803654"/>
          </a:xfrm>
          <a:prstGeom prst="rect">
            <a:avLst/>
          </a:prstGeom>
        </p:spPr>
        <p:txBody>
          <a:bodyPr/>
          <a:lstStyle/>
          <a:p>
            <a:r>
              <a:rPr lang="en-US"/>
              <a:t>Belangrijkste punten</a:t>
            </a:r>
          </a:p>
        </p:txBody>
      </p:sp>
      <p:sp>
        <p:nvSpPr>
          <p:cNvPr id="8" name="Text Placeholder 7">
            <a:extLst>
              <a:ext uri="{FF2B5EF4-FFF2-40B4-BE49-F238E27FC236}">
                <a16:creationId xmlns:a16="http://schemas.microsoft.com/office/drawing/2014/main" id="{C67B9712-1C1F-6466-60BA-0277DB81CBD8}"/>
              </a:ext>
            </a:extLst>
          </p:cNvPr>
          <p:cNvSpPr>
            <a:spLocks noGrp="1"/>
          </p:cNvSpPr>
          <p:nvPr>
            <p:ph type="body" sz="quarter" idx="65"/>
          </p:nvPr>
        </p:nvSpPr>
        <p:spPr/>
        <p:txBody>
          <a:bodyPr/>
          <a:lstStyle/>
          <a:p>
            <a:r>
              <a:rPr lang="en-GB"/>
              <a:t>Fotocredits: </a:t>
            </a:r>
            <a:r>
              <a:rPr lang="fr-FR" err="1"/>
              <a:t>Bunk </a:t>
            </a:r>
            <a:r>
              <a:rPr lang="fr-FR"/>
              <a:t>Amsterdam</a:t>
            </a:r>
            <a:endParaRPr lang="en-GB"/>
          </a:p>
        </p:txBody>
      </p:sp>
      <p:cxnSp>
        <p:nvCxnSpPr>
          <p:cNvPr id="2" name="Straight Connector 1">
            <a:extLst>
              <a:ext uri="{FF2B5EF4-FFF2-40B4-BE49-F238E27FC236}">
                <a16:creationId xmlns:a16="http://schemas.microsoft.com/office/drawing/2014/main" id="{33DC6738-5B33-C2AA-3B2F-5F8C8B932E88}"/>
              </a:ext>
            </a:extLst>
          </p:cNvPr>
          <p:cNvCxnSpPr>
            <a:cxnSpLocks/>
          </p:cNvCxnSpPr>
          <p:nvPr/>
        </p:nvCxnSpPr>
        <p:spPr>
          <a:xfrm>
            <a:off x="0" y="955657"/>
            <a:ext cx="3222171"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pic>
        <p:nvPicPr>
          <p:cNvPr id="17" name="Picture Placeholder 16">
            <a:extLst>
              <a:ext uri="{FF2B5EF4-FFF2-40B4-BE49-F238E27FC236}">
                <a16:creationId xmlns:a16="http://schemas.microsoft.com/office/drawing/2014/main" id="{898D0CD9-A1AC-6790-F6BA-776D53F795A9}"/>
              </a:ext>
            </a:extLst>
          </p:cNvPr>
          <p:cNvPicPr>
            <a:picLocks noGrp="1" noChangeAspect="1"/>
          </p:cNvPicPr>
          <p:nvPr>
            <p:ph type="pic" sz="quarter" idx="13"/>
          </p:nvPr>
        </p:nvPicPr>
        <p:blipFill>
          <a:blip r:embed="rId2"/>
          <a:srcRect l="4730" r="4730"/>
          <a:stretch/>
        </p:blipFill>
        <p:spPr>
          <a:xfrm>
            <a:off x="6966760" y="2884487"/>
            <a:ext cx="3896842" cy="3973513"/>
          </a:xfrm>
        </p:spPr>
      </p:pic>
    </p:spTree>
    <p:extLst>
      <p:ext uri="{BB962C8B-B14F-4D97-AF65-F5344CB8AC3E}">
        <p14:creationId xmlns:p14="http://schemas.microsoft.com/office/powerpoint/2010/main" val="2652178094"/>
      </p:ext>
    </p:extLst>
  </p:cSld>
  <p:clrMapOvr>
    <a:masterClrMapping/>
  </p:clrMapOvr>
</p:sld>
</file>

<file path=ppt/theme/theme1.xml><?xml version="1.0" encoding="utf-8"?>
<a:theme xmlns:a="http://schemas.openxmlformats.org/drawingml/2006/main" name="Office Theme">
  <a:themeElements>
    <a:clrScheme name="Bia Innovation Campus - Colours">
      <a:dk1>
        <a:srgbClr val="086D6E"/>
      </a:dk1>
      <a:lt1>
        <a:srgbClr val="FFFFFF"/>
      </a:lt1>
      <a:dk2>
        <a:srgbClr val="FFFFFF"/>
      </a:dk2>
      <a:lt2>
        <a:srgbClr val="FFFFFF"/>
      </a:lt2>
      <a:accent1>
        <a:srgbClr val="086D6E"/>
      </a:accent1>
      <a:accent2>
        <a:srgbClr val="0D9390"/>
      </a:accent2>
      <a:accent3>
        <a:srgbClr val="87A66E"/>
      </a:accent3>
      <a:accent4>
        <a:srgbClr val="ACC199"/>
      </a:accent4>
      <a:accent5>
        <a:srgbClr val="F0C049"/>
      </a:accent5>
      <a:accent6>
        <a:srgbClr val="EEE387"/>
      </a:accent6>
      <a:hlink>
        <a:srgbClr val="87A66E"/>
      </a:hlink>
      <a:folHlink>
        <a:srgbClr val="87A66E"/>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835803b3-5fd4-490d-9118-e08d8d43fc1e" xsi:nil="true"/>
    <lcf76f155ced4ddcb4097134ff3c332f xmlns="7b53bf8c-4569-44df-ad60-bb18397340c4">
      <Terms xmlns="http://schemas.microsoft.com/office/infopath/2007/PartnerControls"/>
    </lcf76f155ced4ddcb4097134ff3c332f>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26EC2A733B751B4A9BD302BA2F24F71D" ma:contentTypeVersion="16" ma:contentTypeDescription="Create a new document." ma:contentTypeScope="" ma:versionID="9419557d0d05647896247c76f8082c84">
  <xsd:schema xmlns:xsd="http://www.w3.org/2001/XMLSchema" xmlns:xs="http://www.w3.org/2001/XMLSchema" xmlns:p="http://schemas.microsoft.com/office/2006/metadata/properties" xmlns:ns2="7b53bf8c-4569-44df-ad60-bb18397340c4" xmlns:ns3="835803b3-5fd4-490d-9118-e08d8d43fc1e" targetNamespace="http://schemas.microsoft.com/office/2006/metadata/properties" ma:root="true" ma:fieldsID="8bb00514f3168b1377ce5798e928eabc" ns2:_="" ns3:_="">
    <xsd:import namespace="7b53bf8c-4569-44df-ad60-bb18397340c4"/>
    <xsd:import namespace="835803b3-5fd4-490d-9118-e08d8d43fc1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3:SharedWithUsers" minOccurs="0"/>
                <xsd:element ref="ns3:SharedWithDetails" minOccurs="0"/>
                <xsd:element ref="ns2:lcf76f155ced4ddcb4097134ff3c332f" minOccurs="0"/>
                <xsd:element ref="ns3:TaxCatchAll" minOccurs="0"/>
                <xsd:element ref="ns2:MediaServiceDateTaken" minOccurs="0"/>
                <xsd:element ref="ns2:MediaServiceGenerationTime" minOccurs="0"/>
                <xsd:element ref="ns2:MediaServiceEventHashCode" minOccurs="0"/>
                <xsd:element ref="ns2:MediaServiceOCR" minOccurs="0"/>
                <xsd:element ref="ns2:MediaServiceLocation" minOccurs="0"/>
                <xsd:element ref="ns2:MediaLengthInSecond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b53bf8c-4569-44df-ad60-bb18397340c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eea1d401-ac04-46f1-9878-c8838732bb87" ma:termSetId="09814cd3-568e-fe90-9814-8d621ff8fb84" ma:anchorId="fba54fb3-c3e1-fe81-a776-ca4b69148c4d" ma:open="true" ma:isKeyword="false">
      <xsd:complexType>
        <xsd:sequence>
          <xsd:element ref="pc:Terms" minOccurs="0" maxOccurs="1"/>
        </xsd:sequence>
      </xsd:complexType>
    </xsd:element>
    <xsd:element name="MediaServiceDateTaken" ma:index="17" nillable="true" ma:displayName="MediaServiceDateTaken" ma:hidden="true" ma:indexed="true" ma:internalName="MediaServiceDateTaken"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OCR" ma:index="20" nillable="true" ma:displayName="Extracted Text" ma:internalName="MediaServiceOCR" ma:readOnly="true">
      <xsd:simpleType>
        <xsd:restriction base="dms:Note">
          <xsd:maxLength value="255"/>
        </xsd:restriction>
      </xsd:simpleType>
    </xsd:element>
    <xsd:element name="MediaServiceLocation" ma:index="21" nillable="true" ma:displayName="Location" ma:indexed="true" ma:internalName="MediaServiceLocation" ma:readOnly="true">
      <xsd:simpleType>
        <xsd:restriction base="dms:Text"/>
      </xsd:simpleType>
    </xsd:element>
    <xsd:element name="MediaLengthInSeconds" ma:index="22" nillable="true" ma:displayName="MediaLengthInSeconds" ma:hidden="true" ma:internalName="MediaLengthInSeconds" ma:readOnly="true">
      <xsd:simpleType>
        <xsd:restriction base="dms:Unknown"/>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835803b3-5fd4-490d-9118-e08d8d43fc1e"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042f271f-8533-40f3-8d6b-870b5cd30576}" ma:internalName="TaxCatchAll" ma:showField="CatchAllData" ma:web="835803b3-5fd4-490d-9118-e08d8d43fc1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B3076E18-2B84-4508-B120-3C096464AE89}">
  <ds:schemaRefs>
    <ds:schemaRef ds:uri="7b53bf8c-4569-44df-ad60-bb18397340c4"/>
    <ds:schemaRef ds:uri="835803b3-5fd4-490d-9118-e08d8d43fc1e"/>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CF429168-385F-4687-AA17-E5FC658E88C1}"/>
</file>

<file path=customXml/itemProps3.xml><?xml version="1.0" encoding="utf-8"?>
<ds:datastoreItem xmlns:ds="http://schemas.openxmlformats.org/officeDocument/2006/customXml" ds:itemID="{9AC85329-4F53-4995-A204-691117D32702}">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328</TotalTime>
  <Words>584</Words>
  <Application>Microsoft Office PowerPoint</Application>
  <PresentationFormat>Widescreen</PresentationFormat>
  <Paragraphs>37</Paragraphs>
  <Slides>4</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4</vt:i4>
      </vt:variant>
    </vt:vector>
  </HeadingPairs>
  <TitlesOfParts>
    <vt:vector size="10" baseType="lpstr">
      <vt:lpstr>Arial</vt:lpstr>
      <vt:lpstr>Calibri</vt:lpstr>
      <vt:lpstr>Montserrat</vt:lpstr>
      <vt:lpstr>Montserrat Light</vt:lpstr>
      <vt:lpstr>Wingdings</vt:lpstr>
      <vt:lpstr>Office Theme</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Gillian Keane</dc:creator>
  <cp:keywords>, docId:226396E91304E05191D7F70DC8F8706E</cp:keywords>
  <cp:lastModifiedBy>Radu Mihailescu</cp:lastModifiedBy>
  <cp:revision>151</cp:revision>
  <dcterms:created xsi:type="dcterms:W3CDTF">2020-10-14T13:32:04Z</dcterms:created>
  <dcterms:modified xsi:type="dcterms:W3CDTF">2026-02-11T16:49:53Z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0x01010026EC2A733B751B4A9BD302BA2F24F71D</vt:lpwstr>
  </property>
  <property fmtid="{D5CDD505-2E9C-101B-9397-08002B2CF9AE}" pid="3" name="MediaServiceImageTags">
    <vt:lpwstr/>
  </property>
</Properties>
</file>